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drawings/drawing2.xml" ContentType="application/vnd.openxmlformats-officedocument.drawingml.chartshape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drawings/drawing3.xml" ContentType="application/vnd.openxmlformats-officedocument.drawingml.chartshapes+xml"/>
  <Override PartName="/ppt/charts/chart22.xml" ContentType="application/vnd.openxmlformats-officedocument.drawingml.chart+xml"/>
  <Override PartName="/ppt/drawings/drawing4.xml" ContentType="application/vnd.openxmlformats-officedocument.drawingml.chartshape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3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495" r:id="rId3"/>
    <p:sldId id="496" r:id="rId4"/>
    <p:sldId id="497" r:id="rId5"/>
    <p:sldId id="498" r:id="rId6"/>
    <p:sldId id="499" r:id="rId7"/>
    <p:sldId id="500" r:id="rId8"/>
    <p:sldId id="504" r:id="rId9"/>
    <p:sldId id="501" r:id="rId10"/>
    <p:sldId id="503" r:id="rId11"/>
    <p:sldId id="502" r:id="rId12"/>
    <p:sldId id="505" r:id="rId13"/>
    <p:sldId id="506" r:id="rId14"/>
    <p:sldId id="507" r:id="rId15"/>
    <p:sldId id="508" r:id="rId16"/>
    <p:sldId id="509" r:id="rId17"/>
    <p:sldId id="513" r:id="rId18"/>
    <p:sldId id="514" r:id="rId19"/>
    <p:sldId id="515" r:id="rId20"/>
    <p:sldId id="516" r:id="rId21"/>
    <p:sldId id="512" r:id="rId22"/>
    <p:sldId id="517" r:id="rId23"/>
    <p:sldId id="510" r:id="rId24"/>
    <p:sldId id="511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</p:sldIdLst>
  <p:sldSz cx="9144000" cy="6858000" type="screen4x3"/>
  <p:notesSz cx="7104063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00"/>
    <a:srgbClr val="000000"/>
    <a:srgbClr val="FFFFCC"/>
    <a:srgbClr val="FFFFFF"/>
    <a:srgbClr val="FF00FF"/>
    <a:srgbClr val="FFFF66"/>
    <a:srgbClr val="CCFFCC"/>
    <a:srgbClr val="CC33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4" autoAdjust="0"/>
    <p:restoredTop sz="98866" autoAdjust="0"/>
  </p:normalViewPr>
  <p:slideViewPr>
    <p:cSldViewPr snapToGrid="0">
      <p:cViewPr>
        <p:scale>
          <a:sx n="100" d="100"/>
          <a:sy n="100" d="100"/>
        </p:scale>
        <p:origin x="-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3269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iti.txt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iti.txt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es%20programmes%20Delphi\viscofit\resultats\toto.txt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Mes%20programmes%20Delphi\viscofit\resultats\toto.txt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Mes%20programmes%20Delphi\viscofit\resultats\toto.txt" TargetMode="Externa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Mes%20programmes%20Delphi\viscofit\resultats\toto.txt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compressed_ecr=10mm.resu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eprouvette\phi_ecr=0mm_sur_10mm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1vol\ecr=1.666mm_sur_10mm\phi_ecr=1.666mm_sur_10mm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1vol\ecr=1.666mm_sur_10mm\phi_ecr=1.666mm_sur_10mm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eprouvette\phi_ecr=0mm_sur_10mm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1vol\ecr=3.333mm_sur_10mm\phi_ecr=3.333mm_sur_10mm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process_phase_angle\1vol\ecr=3.333mm_sur_10mm\phi_ecr=3.333mm_sur_10m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iti.tx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esultats\toto.tx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s%20programmes%20Delphi\viscofit\r&#233;f&#233;rence\titi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toto!$B$759:$B$1509</c:f>
              <c:numCache>
                <c:formatCode>0.00E+00</c:formatCode>
                <c:ptCount val="751"/>
                <c:pt idx="0">
                  <c:v>0</c:v>
                </c:pt>
                <c:pt idx="1">
                  <c:v>1.2000000000000029E-5</c:v>
                </c:pt>
                <c:pt idx="2">
                  <c:v>2.4000000000000058E-5</c:v>
                </c:pt>
                <c:pt idx="3">
                  <c:v>3.6000000000000089E-5</c:v>
                </c:pt>
                <c:pt idx="4">
                  <c:v>4.8000000000000116E-5</c:v>
                </c:pt>
                <c:pt idx="5">
                  <c:v>6.0000000000000144E-5</c:v>
                </c:pt>
                <c:pt idx="6">
                  <c:v>7.2000000000000178E-5</c:v>
                </c:pt>
                <c:pt idx="7">
                  <c:v>8.4000000000000294E-5</c:v>
                </c:pt>
                <c:pt idx="8">
                  <c:v>9.6000000000000233E-5</c:v>
                </c:pt>
                <c:pt idx="9">
                  <c:v>1.0800000000000024E-4</c:v>
                </c:pt>
                <c:pt idx="10">
                  <c:v>1.2000000000000023E-4</c:v>
                </c:pt>
                <c:pt idx="11">
                  <c:v>1.3200000000000028E-4</c:v>
                </c:pt>
                <c:pt idx="12">
                  <c:v>1.4400000000000025E-4</c:v>
                </c:pt>
                <c:pt idx="13">
                  <c:v>1.5600000000000038E-4</c:v>
                </c:pt>
                <c:pt idx="14">
                  <c:v>1.6800000000000042E-4</c:v>
                </c:pt>
                <c:pt idx="15">
                  <c:v>1.8000000000000042E-4</c:v>
                </c:pt>
                <c:pt idx="16">
                  <c:v>1.9200000000000033E-4</c:v>
                </c:pt>
                <c:pt idx="17">
                  <c:v>2.0400000000000046E-4</c:v>
                </c:pt>
                <c:pt idx="18">
                  <c:v>2.1600000000000048E-4</c:v>
                </c:pt>
                <c:pt idx="19">
                  <c:v>2.2800000000000058E-4</c:v>
                </c:pt>
                <c:pt idx="20">
                  <c:v>2.4000000000000041E-4</c:v>
                </c:pt>
                <c:pt idx="21">
                  <c:v>2.5200000000000049E-4</c:v>
                </c:pt>
                <c:pt idx="22">
                  <c:v>2.6400000000000056E-4</c:v>
                </c:pt>
                <c:pt idx="23">
                  <c:v>2.7600000000000064E-4</c:v>
                </c:pt>
                <c:pt idx="24">
                  <c:v>2.880000000000005E-4</c:v>
                </c:pt>
                <c:pt idx="25">
                  <c:v>3.0000000000000052E-4</c:v>
                </c:pt>
                <c:pt idx="26">
                  <c:v>3.1200000000000064E-4</c:v>
                </c:pt>
                <c:pt idx="27">
                  <c:v>3.2400000000000072E-4</c:v>
                </c:pt>
                <c:pt idx="28">
                  <c:v>3.3600000000000058E-4</c:v>
                </c:pt>
                <c:pt idx="29">
                  <c:v>3.4800000000000071E-4</c:v>
                </c:pt>
                <c:pt idx="30">
                  <c:v>3.6000000000000073E-4</c:v>
                </c:pt>
                <c:pt idx="31">
                  <c:v>3.7200000000000086E-4</c:v>
                </c:pt>
                <c:pt idx="32">
                  <c:v>3.8400000000000066E-4</c:v>
                </c:pt>
                <c:pt idx="33">
                  <c:v>3.9600000000000063E-4</c:v>
                </c:pt>
                <c:pt idx="34">
                  <c:v>4.0800000000000092E-4</c:v>
                </c:pt>
                <c:pt idx="35">
                  <c:v>4.2000000000000078E-4</c:v>
                </c:pt>
                <c:pt idx="36">
                  <c:v>4.3200000000000053E-4</c:v>
                </c:pt>
                <c:pt idx="37">
                  <c:v>4.4400000000000114E-4</c:v>
                </c:pt>
                <c:pt idx="38">
                  <c:v>4.5600000000000062E-4</c:v>
                </c:pt>
                <c:pt idx="39">
                  <c:v>4.6800000000000064E-4</c:v>
                </c:pt>
                <c:pt idx="40">
                  <c:v>4.8000000000000066E-4</c:v>
                </c:pt>
                <c:pt idx="41">
                  <c:v>4.9200000000000101E-4</c:v>
                </c:pt>
                <c:pt idx="42">
                  <c:v>5.0400000000000108E-4</c:v>
                </c:pt>
                <c:pt idx="43">
                  <c:v>5.1600000000000062E-4</c:v>
                </c:pt>
                <c:pt idx="44">
                  <c:v>5.2800000000000112E-4</c:v>
                </c:pt>
                <c:pt idx="45">
                  <c:v>5.4000000000000109E-4</c:v>
                </c:pt>
                <c:pt idx="46">
                  <c:v>5.5200000000000073E-4</c:v>
                </c:pt>
                <c:pt idx="47">
                  <c:v>5.6400000000000092E-4</c:v>
                </c:pt>
                <c:pt idx="48">
                  <c:v>5.7600000000000088E-4</c:v>
                </c:pt>
                <c:pt idx="49">
                  <c:v>5.8800000000000107E-4</c:v>
                </c:pt>
                <c:pt idx="50">
                  <c:v>6.0000000000000114E-4</c:v>
                </c:pt>
                <c:pt idx="51">
                  <c:v>6.1200000000000078E-4</c:v>
                </c:pt>
                <c:pt idx="52">
                  <c:v>6.2400000000000129E-4</c:v>
                </c:pt>
                <c:pt idx="53">
                  <c:v>6.3600000000000082E-4</c:v>
                </c:pt>
                <c:pt idx="54">
                  <c:v>6.4800000000000144E-4</c:v>
                </c:pt>
                <c:pt idx="55">
                  <c:v>6.6000000000000108E-4</c:v>
                </c:pt>
                <c:pt idx="56">
                  <c:v>6.7200000000000105E-4</c:v>
                </c:pt>
                <c:pt idx="57">
                  <c:v>6.8400000000000123E-4</c:v>
                </c:pt>
                <c:pt idx="58">
                  <c:v>6.9600000000000141E-4</c:v>
                </c:pt>
                <c:pt idx="59">
                  <c:v>7.0800000000000138E-4</c:v>
                </c:pt>
                <c:pt idx="60">
                  <c:v>7.2000000000000156E-4</c:v>
                </c:pt>
                <c:pt idx="61">
                  <c:v>7.3200000000000088E-4</c:v>
                </c:pt>
                <c:pt idx="62">
                  <c:v>7.440000000000016E-4</c:v>
                </c:pt>
                <c:pt idx="63">
                  <c:v>7.5600000000000125E-4</c:v>
                </c:pt>
                <c:pt idx="64">
                  <c:v>7.6800000000000121E-4</c:v>
                </c:pt>
                <c:pt idx="65">
                  <c:v>7.8000000000000129E-4</c:v>
                </c:pt>
                <c:pt idx="66">
                  <c:v>7.9200000000000147E-4</c:v>
                </c:pt>
                <c:pt idx="67">
                  <c:v>8.0400000000000068E-4</c:v>
                </c:pt>
                <c:pt idx="68">
                  <c:v>8.1600000000000227E-4</c:v>
                </c:pt>
                <c:pt idx="69">
                  <c:v>8.2800000000000148E-4</c:v>
                </c:pt>
                <c:pt idx="70">
                  <c:v>8.4000000000000177E-4</c:v>
                </c:pt>
                <c:pt idx="71">
                  <c:v>8.5200000000000109E-4</c:v>
                </c:pt>
                <c:pt idx="72">
                  <c:v>8.6400000000000127E-4</c:v>
                </c:pt>
                <c:pt idx="73">
                  <c:v>8.7600000000000145E-4</c:v>
                </c:pt>
                <c:pt idx="74">
                  <c:v>8.8800000000000229E-4</c:v>
                </c:pt>
                <c:pt idx="75">
                  <c:v>9.0000000000000225E-4</c:v>
                </c:pt>
                <c:pt idx="76">
                  <c:v>9.1200000000000146E-4</c:v>
                </c:pt>
                <c:pt idx="77">
                  <c:v>9.2400000000000045E-4</c:v>
                </c:pt>
                <c:pt idx="78">
                  <c:v>9.3600000000000237E-4</c:v>
                </c:pt>
                <c:pt idx="79">
                  <c:v>9.4800000000000233E-4</c:v>
                </c:pt>
                <c:pt idx="80">
                  <c:v>9.6000000000000133E-4</c:v>
                </c:pt>
                <c:pt idx="81">
                  <c:v>9.7200000000000162E-4</c:v>
                </c:pt>
                <c:pt idx="82">
                  <c:v>9.840000000000018E-4</c:v>
                </c:pt>
                <c:pt idx="83">
                  <c:v>9.9600000000000274E-4</c:v>
                </c:pt>
                <c:pt idx="84">
                  <c:v>1.0080000000000013E-3</c:v>
                </c:pt>
                <c:pt idx="85">
                  <c:v>1.0200000000000016E-3</c:v>
                </c:pt>
                <c:pt idx="86">
                  <c:v>1.0319999999999999E-3</c:v>
                </c:pt>
                <c:pt idx="87">
                  <c:v>1.0440000000000013E-3</c:v>
                </c:pt>
                <c:pt idx="88">
                  <c:v>1.0560000000000016E-3</c:v>
                </c:pt>
                <c:pt idx="89">
                  <c:v>1.0679999999999999E-3</c:v>
                </c:pt>
                <c:pt idx="90">
                  <c:v>1.080000000000002E-3</c:v>
                </c:pt>
                <c:pt idx="91">
                  <c:v>1.0920000000000018E-3</c:v>
                </c:pt>
                <c:pt idx="92">
                  <c:v>1.1039999999999999E-3</c:v>
                </c:pt>
                <c:pt idx="93">
                  <c:v>1.1160000000000028E-3</c:v>
                </c:pt>
                <c:pt idx="94">
                  <c:v>1.1280000000000018E-3</c:v>
                </c:pt>
                <c:pt idx="95">
                  <c:v>1.1400000000000023E-3</c:v>
                </c:pt>
                <c:pt idx="96">
                  <c:v>1.1520000000000028E-3</c:v>
                </c:pt>
                <c:pt idx="97">
                  <c:v>1.1640000000000027E-3</c:v>
                </c:pt>
                <c:pt idx="98">
                  <c:v>1.1760000000000023E-3</c:v>
                </c:pt>
                <c:pt idx="99">
                  <c:v>1.1880000000000029E-3</c:v>
                </c:pt>
                <c:pt idx="100">
                  <c:v>1.2000000000000016E-3</c:v>
                </c:pt>
                <c:pt idx="101">
                  <c:v>1.2120000000000013E-3</c:v>
                </c:pt>
                <c:pt idx="102">
                  <c:v>1.2240000000000013E-3</c:v>
                </c:pt>
                <c:pt idx="103">
                  <c:v>1.2359999999999999E-3</c:v>
                </c:pt>
                <c:pt idx="104">
                  <c:v>1.2480000000000021E-3</c:v>
                </c:pt>
                <c:pt idx="105">
                  <c:v>1.2600000000000014E-3</c:v>
                </c:pt>
                <c:pt idx="106">
                  <c:v>1.2719999999999999E-3</c:v>
                </c:pt>
                <c:pt idx="107">
                  <c:v>1.2840000000000026E-3</c:v>
                </c:pt>
                <c:pt idx="108">
                  <c:v>1.2960000000000014E-3</c:v>
                </c:pt>
                <c:pt idx="109">
                  <c:v>1.3079999999999999E-3</c:v>
                </c:pt>
                <c:pt idx="110">
                  <c:v>1.3200000000000026E-3</c:v>
                </c:pt>
                <c:pt idx="111">
                  <c:v>1.3320000000000029E-3</c:v>
                </c:pt>
                <c:pt idx="112">
                  <c:v>1.3439999999999999E-3</c:v>
                </c:pt>
                <c:pt idx="113">
                  <c:v>1.3560000000000026E-3</c:v>
                </c:pt>
                <c:pt idx="114">
                  <c:v>1.3680000000000029E-3</c:v>
                </c:pt>
                <c:pt idx="115">
                  <c:v>1.3799999999999999E-3</c:v>
                </c:pt>
                <c:pt idx="116">
                  <c:v>1.3920000000000026E-3</c:v>
                </c:pt>
                <c:pt idx="117">
                  <c:v>1.4040000000000018E-3</c:v>
                </c:pt>
                <c:pt idx="118">
                  <c:v>1.4159999999999986E-3</c:v>
                </c:pt>
                <c:pt idx="119">
                  <c:v>1.4280000000000013E-3</c:v>
                </c:pt>
                <c:pt idx="120">
                  <c:v>1.4400000000000018E-3</c:v>
                </c:pt>
                <c:pt idx="121">
                  <c:v>1.4519999999999999E-3</c:v>
                </c:pt>
                <c:pt idx="122">
                  <c:v>1.4640000000000013E-3</c:v>
                </c:pt>
                <c:pt idx="123">
                  <c:v>1.4760000000000018E-3</c:v>
                </c:pt>
                <c:pt idx="124">
                  <c:v>1.4880000000000023E-3</c:v>
                </c:pt>
                <c:pt idx="125">
                  <c:v>1.5000000000000029E-3</c:v>
                </c:pt>
                <c:pt idx="126">
                  <c:v>1.5120000000000021E-3</c:v>
                </c:pt>
                <c:pt idx="127">
                  <c:v>1.5240000000000023E-3</c:v>
                </c:pt>
                <c:pt idx="128">
                  <c:v>1.5360000000000029E-3</c:v>
                </c:pt>
                <c:pt idx="129">
                  <c:v>1.5479999999999999E-3</c:v>
                </c:pt>
                <c:pt idx="130">
                  <c:v>1.5600000000000024E-3</c:v>
                </c:pt>
                <c:pt idx="131">
                  <c:v>1.5720000000000029E-3</c:v>
                </c:pt>
                <c:pt idx="132">
                  <c:v>1.5839999999999999E-3</c:v>
                </c:pt>
                <c:pt idx="133">
                  <c:v>1.5960000000000024E-3</c:v>
                </c:pt>
                <c:pt idx="134">
                  <c:v>1.6080000000000029E-3</c:v>
                </c:pt>
                <c:pt idx="135">
                  <c:v>1.6200000000000029E-3</c:v>
                </c:pt>
                <c:pt idx="136">
                  <c:v>1.6320000000000032E-3</c:v>
                </c:pt>
                <c:pt idx="137">
                  <c:v>1.6440000000000029E-3</c:v>
                </c:pt>
                <c:pt idx="138">
                  <c:v>1.656000000000003E-3</c:v>
                </c:pt>
                <c:pt idx="139">
                  <c:v>1.6680000000000039E-3</c:v>
                </c:pt>
                <c:pt idx="140">
                  <c:v>1.6800000000000031E-3</c:v>
                </c:pt>
                <c:pt idx="141">
                  <c:v>1.692000000000003E-3</c:v>
                </c:pt>
                <c:pt idx="142">
                  <c:v>1.7040000000000039E-3</c:v>
                </c:pt>
                <c:pt idx="143">
                  <c:v>1.7160000000000038E-3</c:v>
                </c:pt>
                <c:pt idx="144">
                  <c:v>1.728000000000003E-3</c:v>
                </c:pt>
                <c:pt idx="145">
                  <c:v>1.7400000000000039E-3</c:v>
                </c:pt>
                <c:pt idx="146">
                  <c:v>1.7520000000000044E-3</c:v>
                </c:pt>
                <c:pt idx="147">
                  <c:v>1.7640000000000032E-3</c:v>
                </c:pt>
                <c:pt idx="148">
                  <c:v>1.7760000000000039E-3</c:v>
                </c:pt>
                <c:pt idx="149">
                  <c:v>1.7880000000000044E-3</c:v>
                </c:pt>
                <c:pt idx="150">
                  <c:v>1.8000000000000032E-3</c:v>
                </c:pt>
                <c:pt idx="151">
                  <c:v>1.8120000000000028E-3</c:v>
                </c:pt>
                <c:pt idx="152">
                  <c:v>1.8240000000000031E-3</c:v>
                </c:pt>
                <c:pt idx="153">
                  <c:v>1.8360000000000039E-3</c:v>
                </c:pt>
                <c:pt idx="154">
                  <c:v>1.8480000000000031E-3</c:v>
                </c:pt>
                <c:pt idx="155">
                  <c:v>1.8600000000000031E-3</c:v>
                </c:pt>
                <c:pt idx="156">
                  <c:v>1.8720000000000039E-3</c:v>
                </c:pt>
                <c:pt idx="157">
                  <c:v>1.8840000000000037E-3</c:v>
                </c:pt>
                <c:pt idx="158">
                  <c:v>1.8960000000000027E-3</c:v>
                </c:pt>
                <c:pt idx="159">
                  <c:v>1.9080000000000024E-3</c:v>
                </c:pt>
                <c:pt idx="160">
                  <c:v>1.9200000000000029E-3</c:v>
                </c:pt>
                <c:pt idx="161">
                  <c:v>1.9319999999999999E-3</c:v>
                </c:pt>
                <c:pt idx="162">
                  <c:v>1.9440000000000024E-3</c:v>
                </c:pt>
                <c:pt idx="163">
                  <c:v>1.9559999999999998E-3</c:v>
                </c:pt>
                <c:pt idx="164">
                  <c:v>1.9680000000000027E-3</c:v>
                </c:pt>
                <c:pt idx="165">
                  <c:v>1.9800000000000026E-3</c:v>
                </c:pt>
                <c:pt idx="166">
                  <c:v>1.9919999999999998E-3</c:v>
                </c:pt>
                <c:pt idx="167">
                  <c:v>2.0040000000000032E-3</c:v>
                </c:pt>
                <c:pt idx="168">
                  <c:v>2.016E-3</c:v>
                </c:pt>
                <c:pt idx="169">
                  <c:v>2.0280000000000046E-3</c:v>
                </c:pt>
                <c:pt idx="170">
                  <c:v>2.0400000000000032E-3</c:v>
                </c:pt>
                <c:pt idx="171">
                  <c:v>2.052E-3</c:v>
                </c:pt>
                <c:pt idx="172">
                  <c:v>2.0640000000000046E-3</c:v>
                </c:pt>
                <c:pt idx="173">
                  <c:v>2.0760000000000002E-3</c:v>
                </c:pt>
                <c:pt idx="174">
                  <c:v>2.0880000000000026E-3</c:v>
                </c:pt>
                <c:pt idx="175">
                  <c:v>2.1000000000000038E-3</c:v>
                </c:pt>
                <c:pt idx="176">
                  <c:v>2.1120000000000002E-3</c:v>
                </c:pt>
                <c:pt idx="177">
                  <c:v>2.1240000000000026E-3</c:v>
                </c:pt>
                <c:pt idx="178">
                  <c:v>2.1360000000000012E-3</c:v>
                </c:pt>
                <c:pt idx="179">
                  <c:v>2.1480000000000032E-3</c:v>
                </c:pt>
                <c:pt idx="180">
                  <c:v>2.1600000000000039E-3</c:v>
                </c:pt>
                <c:pt idx="181">
                  <c:v>2.1720000000000012E-3</c:v>
                </c:pt>
                <c:pt idx="182">
                  <c:v>2.1840000000000032E-3</c:v>
                </c:pt>
                <c:pt idx="183">
                  <c:v>2.196E-3</c:v>
                </c:pt>
                <c:pt idx="184">
                  <c:v>2.2080000000000047E-3</c:v>
                </c:pt>
                <c:pt idx="185">
                  <c:v>2.2200000000000032E-3</c:v>
                </c:pt>
                <c:pt idx="186">
                  <c:v>2.2320000000000026E-3</c:v>
                </c:pt>
                <c:pt idx="187">
                  <c:v>2.2440000000000047E-3</c:v>
                </c:pt>
                <c:pt idx="188">
                  <c:v>2.2560000000000002E-3</c:v>
                </c:pt>
                <c:pt idx="189">
                  <c:v>2.2680000000000057E-3</c:v>
                </c:pt>
                <c:pt idx="190">
                  <c:v>2.2800000000000038E-3</c:v>
                </c:pt>
                <c:pt idx="191">
                  <c:v>2.2920000000000002E-3</c:v>
                </c:pt>
                <c:pt idx="192">
                  <c:v>2.3040000000000027E-3</c:v>
                </c:pt>
                <c:pt idx="193">
                  <c:v>2.3159999999999999E-3</c:v>
                </c:pt>
                <c:pt idx="194">
                  <c:v>2.3280000000000002E-3</c:v>
                </c:pt>
                <c:pt idx="195">
                  <c:v>2.3400000000000027E-3</c:v>
                </c:pt>
                <c:pt idx="196">
                  <c:v>2.3519999999999999E-3</c:v>
                </c:pt>
                <c:pt idx="197">
                  <c:v>2.3640000000000037E-3</c:v>
                </c:pt>
                <c:pt idx="198">
                  <c:v>2.3760000000000001E-3</c:v>
                </c:pt>
                <c:pt idx="199">
                  <c:v>2.3880000000000012E-3</c:v>
                </c:pt>
                <c:pt idx="200">
                  <c:v>2.4000000000000037E-3</c:v>
                </c:pt>
                <c:pt idx="201">
                  <c:v>2.4120000000000001E-3</c:v>
                </c:pt>
                <c:pt idx="202">
                  <c:v>2.4240000000000012E-3</c:v>
                </c:pt>
                <c:pt idx="203">
                  <c:v>2.4360000000000002E-3</c:v>
                </c:pt>
                <c:pt idx="204">
                  <c:v>2.4480000000000031E-3</c:v>
                </c:pt>
                <c:pt idx="205">
                  <c:v>2.4599999999999999E-3</c:v>
                </c:pt>
                <c:pt idx="206">
                  <c:v>2.4720000000000002E-3</c:v>
                </c:pt>
                <c:pt idx="207">
                  <c:v>2.4840000000000031E-3</c:v>
                </c:pt>
                <c:pt idx="208">
                  <c:v>2.496E-3</c:v>
                </c:pt>
                <c:pt idx="209">
                  <c:v>2.5080000000000046E-3</c:v>
                </c:pt>
                <c:pt idx="210">
                  <c:v>2.5200000000000031E-3</c:v>
                </c:pt>
                <c:pt idx="211">
                  <c:v>2.5320000000000026E-3</c:v>
                </c:pt>
                <c:pt idx="212">
                  <c:v>2.5440000000000046E-3</c:v>
                </c:pt>
                <c:pt idx="213">
                  <c:v>2.5560000000000001E-3</c:v>
                </c:pt>
                <c:pt idx="214">
                  <c:v>2.5680000000000052E-3</c:v>
                </c:pt>
                <c:pt idx="215">
                  <c:v>2.5800000000000037E-3</c:v>
                </c:pt>
                <c:pt idx="216">
                  <c:v>2.5920000000000001E-3</c:v>
                </c:pt>
                <c:pt idx="217">
                  <c:v>2.6040000000000052E-3</c:v>
                </c:pt>
                <c:pt idx="218">
                  <c:v>2.6160000000000011E-3</c:v>
                </c:pt>
                <c:pt idx="219">
                  <c:v>2.628000000000004E-3</c:v>
                </c:pt>
                <c:pt idx="220">
                  <c:v>2.6400000000000052E-3</c:v>
                </c:pt>
                <c:pt idx="221">
                  <c:v>2.6520000000000011E-3</c:v>
                </c:pt>
                <c:pt idx="222">
                  <c:v>2.6640000000000053E-3</c:v>
                </c:pt>
                <c:pt idx="223">
                  <c:v>2.6760000000000026E-3</c:v>
                </c:pt>
                <c:pt idx="224">
                  <c:v>2.6880000000000046E-3</c:v>
                </c:pt>
                <c:pt idx="225">
                  <c:v>2.7000000000000058E-3</c:v>
                </c:pt>
                <c:pt idx="226">
                  <c:v>2.7120000000000026E-3</c:v>
                </c:pt>
                <c:pt idx="227">
                  <c:v>2.7240000000000046E-3</c:v>
                </c:pt>
                <c:pt idx="228">
                  <c:v>2.7360000000000032E-3</c:v>
                </c:pt>
                <c:pt idx="229">
                  <c:v>2.7480000000000052E-3</c:v>
                </c:pt>
                <c:pt idx="230">
                  <c:v>2.7600000000000042E-3</c:v>
                </c:pt>
                <c:pt idx="231">
                  <c:v>2.7720000000000032E-3</c:v>
                </c:pt>
                <c:pt idx="232">
                  <c:v>2.7840000000000052E-3</c:v>
                </c:pt>
                <c:pt idx="233">
                  <c:v>2.7960000000000012E-3</c:v>
                </c:pt>
                <c:pt idx="234">
                  <c:v>2.8080000000000032E-3</c:v>
                </c:pt>
                <c:pt idx="235">
                  <c:v>2.8200000000000026E-3</c:v>
                </c:pt>
                <c:pt idx="236">
                  <c:v>2.8319999999999999E-3</c:v>
                </c:pt>
                <c:pt idx="237">
                  <c:v>2.8440000000000032E-3</c:v>
                </c:pt>
                <c:pt idx="238">
                  <c:v>2.856E-3</c:v>
                </c:pt>
                <c:pt idx="239">
                  <c:v>2.8680000000000047E-3</c:v>
                </c:pt>
                <c:pt idx="240">
                  <c:v>2.8800000000000032E-3</c:v>
                </c:pt>
                <c:pt idx="241">
                  <c:v>2.892E-3</c:v>
                </c:pt>
                <c:pt idx="242">
                  <c:v>2.9040000000000047E-3</c:v>
                </c:pt>
                <c:pt idx="243">
                  <c:v>2.9160000000000002E-3</c:v>
                </c:pt>
                <c:pt idx="244">
                  <c:v>2.9280000000000026E-3</c:v>
                </c:pt>
                <c:pt idx="245">
                  <c:v>2.9400000000000038E-3</c:v>
                </c:pt>
                <c:pt idx="246">
                  <c:v>2.9520000000000002E-3</c:v>
                </c:pt>
                <c:pt idx="247">
                  <c:v>2.964000000000004E-3</c:v>
                </c:pt>
                <c:pt idx="248">
                  <c:v>2.9760000000000012E-3</c:v>
                </c:pt>
                <c:pt idx="249">
                  <c:v>2.9880000000000032E-3</c:v>
                </c:pt>
                <c:pt idx="250">
                  <c:v>3.0000000000000057E-3</c:v>
                </c:pt>
                <c:pt idx="251">
                  <c:v>3.0120000000000012E-3</c:v>
                </c:pt>
                <c:pt idx="252">
                  <c:v>3.0240000000000032E-3</c:v>
                </c:pt>
                <c:pt idx="253">
                  <c:v>3.0360000000000027E-3</c:v>
                </c:pt>
                <c:pt idx="254">
                  <c:v>3.0480000000000051E-3</c:v>
                </c:pt>
                <c:pt idx="255">
                  <c:v>3.0600000000000037E-3</c:v>
                </c:pt>
                <c:pt idx="256">
                  <c:v>3.0720000000000027E-3</c:v>
                </c:pt>
                <c:pt idx="257">
                  <c:v>3.0840000000000051E-3</c:v>
                </c:pt>
                <c:pt idx="258">
                  <c:v>3.0960000000000002E-3</c:v>
                </c:pt>
                <c:pt idx="259">
                  <c:v>3.1080000000000057E-3</c:v>
                </c:pt>
                <c:pt idx="260">
                  <c:v>3.1200000000000043E-3</c:v>
                </c:pt>
                <c:pt idx="261">
                  <c:v>3.1320000000000002E-3</c:v>
                </c:pt>
                <c:pt idx="262">
                  <c:v>3.1440000000000057E-3</c:v>
                </c:pt>
                <c:pt idx="263">
                  <c:v>3.1560000000000026E-3</c:v>
                </c:pt>
                <c:pt idx="264">
                  <c:v>3.1680000000000063E-3</c:v>
                </c:pt>
                <c:pt idx="265">
                  <c:v>3.1800000000000057E-3</c:v>
                </c:pt>
                <c:pt idx="266">
                  <c:v>3.1920000000000026E-3</c:v>
                </c:pt>
                <c:pt idx="267">
                  <c:v>3.2040000000000063E-3</c:v>
                </c:pt>
                <c:pt idx="268">
                  <c:v>3.2160000000000031E-3</c:v>
                </c:pt>
                <c:pt idx="269">
                  <c:v>3.228000000000006E-3</c:v>
                </c:pt>
                <c:pt idx="270">
                  <c:v>3.2400000000000063E-3</c:v>
                </c:pt>
                <c:pt idx="271">
                  <c:v>3.2520000000000032E-3</c:v>
                </c:pt>
                <c:pt idx="272">
                  <c:v>3.264000000000006E-3</c:v>
                </c:pt>
                <c:pt idx="273">
                  <c:v>3.2760000000000046E-3</c:v>
                </c:pt>
                <c:pt idx="274">
                  <c:v>3.2880000000000058E-3</c:v>
                </c:pt>
                <c:pt idx="275">
                  <c:v>3.3000000000000039E-3</c:v>
                </c:pt>
                <c:pt idx="276">
                  <c:v>3.3120000000000011E-3</c:v>
                </c:pt>
                <c:pt idx="277">
                  <c:v>3.3240000000000032E-3</c:v>
                </c:pt>
                <c:pt idx="278">
                  <c:v>3.336E-3</c:v>
                </c:pt>
                <c:pt idx="279">
                  <c:v>3.3480000000000046E-3</c:v>
                </c:pt>
                <c:pt idx="280">
                  <c:v>3.3600000000000032E-3</c:v>
                </c:pt>
                <c:pt idx="281">
                  <c:v>3.3720000000000026E-3</c:v>
                </c:pt>
                <c:pt idx="282">
                  <c:v>3.3840000000000046E-3</c:v>
                </c:pt>
                <c:pt idx="283">
                  <c:v>3.3960000000000001E-3</c:v>
                </c:pt>
                <c:pt idx="284">
                  <c:v>3.4080000000000052E-3</c:v>
                </c:pt>
                <c:pt idx="285">
                  <c:v>3.4200000000000038E-3</c:v>
                </c:pt>
                <c:pt idx="286">
                  <c:v>3.4320000000000002E-3</c:v>
                </c:pt>
                <c:pt idx="287">
                  <c:v>3.4440000000000052E-3</c:v>
                </c:pt>
                <c:pt idx="288">
                  <c:v>3.4560000000000012E-3</c:v>
                </c:pt>
                <c:pt idx="289">
                  <c:v>3.4680000000000049E-3</c:v>
                </c:pt>
                <c:pt idx="290">
                  <c:v>3.4800000000000052E-3</c:v>
                </c:pt>
                <c:pt idx="291">
                  <c:v>3.4920000000000012E-3</c:v>
                </c:pt>
                <c:pt idx="292">
                  <c:v>3.5040000000000058E-3</c:v>
                </c:pt>
                <c:pt idx="293">
                  <c:v>3.5160000000000026E-3</c:v>
                </c:pt>
                <c:pt idx="294">
                  <c:v>3.5280000000000047E-3</c:v>
                </c:pt>
                <c:pt idx="295">
                  <c:v>3.5400000000000058E-3</c:v>
                </c:pt>
                <c:pt idx="296">
                  <c:v>3.5520000000000026E-3</c:v>
                </c:pt>
                <c:pt idx="297">
                  <c:v>3.5640000000000051E-3</c:v>
                </c:pt>
                <c:pt idx="298">
                  <c:v>3.5760000000000032E-3</c:v>
                </c:pt>
                <c:pt idx="299">
                  <c:v>3.5880000000000052E-3</c:v>
                </c:pt>
                <c:pt idx="300">
                  <c:v>3.6000000000000047E-3</c:v>
                </c:pt>
                <c:pt idx="301">
                  <c:v>3.6120000000000032E-3</c:v>
                </c:pt>
                <c:pt idx="302">
                  <c:v>3.6240000000000057E-3</c:v>
                </c:pt>
                <c:pt idx="303">
                  <c:v>3.6360000000000038E-3</c:v>
                </c:pt>
                <c:pt idx="304">
                  <c:v>3.6480000000000058E-3</c:v>
                </c:pt>
                <c:pt idx="305">
                  <c:v>3.6600000000000057E-3</c:v>
                </c:pt>
                <c:pt idx="306">
                  <c:v>3.6720000000000051E-3</c:v>
                </c:pt>
                <c:pt idx="307">
                  <c:v>3.6840000000000058E-3</c:v>
                </c:pt>
                <c:pt idx="308">
                  <c:v>3.6960000000000027E-3</c:v>
                </c:pt>
                <c:pt idx="309">
                  <c:v>3.7080000000000073E-3</c:v>
                </c:pt>
                <c:pt idx="310">
                  <c:v>3.7200000000000063E-3</c:v>
                </c:pt>
                <c:pt idx="311">
                  <c:v>3.7320000000000027E-3</c:v>
                </c:pt>
                <c:pt idx="312">
                  <c:v>3.7440000000000073E-3</c:v>
                </c:pt>
                <c:pt idx="313">
                  <c:v>3.7560000000000046E-3</c:v>
                </c:pt>
                <c:pt idx="314">
                  <c:v>3.768000000000007E-3</c:v>
                </c:pt>
                <c:pt idx="315">
                  <c:v>3.7800000000000073E-3</c:v>
                </c:pt>
                <c:pt idx="316">
                  <c:v>3.7920000000000046E-3</c:v>
                </c:pt>
                <c:pt idx="317">
                  <c:v>3.8040000000000053E-3</c:v>
                </c:pt>
                <c:pt idx="318">
                  <c:v>3.8160000000000012E-3</c:v>
                </c:pt>
                <c:pt idx="319">
                  <c:v>3.8280000000000046E-3</c:v>
                </c:pt>
                <c:pt idx="320">
                  <c:v>3.8400000000000057E-3</c:v>
                </c:pt>
                <c:pt idx="321">
                  <c:v>3.8520000000000026E-3</c:v>
                </c:pt>
                <c:pt idx="322">
                  <c:v>3.8640000000000046E-3</c:v>
                </c:pt>
                <c:pt idx="323">
                  <c:v>3.8760000000000031E-3</c:v>
                </c:pt>
                <c:pt idx="324">
                  <c:v>3.8880000000000052E-3</c:v>
                </c:pt>
                <c:pt idx="325">
                  <c:v>3.9000000000000042E-3</c:v>
                </c:pt>
                <c:pt idx="326">
                  <c:v>3.9120000000000005E-3</c:v>
                </c:pt>
                <c:pt idx="327">
                  <c:v>3.9240000000000056E-3</c:v>
                </c:pt>
                <c:pt idx="328">
                  <c:v>3.9360000000000011E-3</c:v>
                </c:pt>
                <c:pt idx="329">
                  <c:v>3.9480000000000053E-3</c:v>
                </c:pt>
                <c:pt idx="330">
                  <c:v>3.9600000000000052E-3</c:v>
                </c:pt>
                <c:pt idx="331">
                  <c:v>3.9720000000000016E-3</c:v>
                </c:pt>
                <c:pt idx="332">
                  <c:v>3.9840000000000049E-3</c:v>
                </c:pt>
                <c:pt idx="333">
                  <c:v>3.9960000000000056E-3</c:v>
                </c:pt>
                <c:pt idx="334">
                  <c:v>4.0080000000000063E-3</c:v>
                </c:pt>
                <c:pt idx="335">
                  <c:v>4.0200000000000001E-3</c:v>
                </c:pt>
                <c:pt idx="336">
                  <c:v>4.0320000000000052E-3</c:v>
                </c:pt>
                <c:pt idx="337">
                  <c:v>4.0440000000000033E-3</c:v>
                </c:pt>
                <c:pt idx="338">
                  <c:v>4.0559999999999997E-3</c:v>
                </c:pt>
                <c:pt idx="339">
                  <c:v>4.0679999999999996E-3</c:v>
                </c:pt>
                <c:pt idx="340">
                  <c:v>4.0800000000000064E-3</c:v>
                </c:pt>
                <c:pt idx="341">
                  <c:v>4.0920000000000062E-3</c:v>
                </c:pt>
                <c:pt idx="342">
                  <c:v>4.104E-3</c:v>
                </c:pt>
                <c:pt idx="343">
                  <c:v>4.1159999999999999E-3</c:v>
                </c:pt>
                <c:pt idx="344">
                  <c:v>4.1279999999999997E-3</c:v>
                </c:pt>
                <c:pt idx="345">
                  <c:v>4.1400000000000013E-3</c:v>
                </c:pt>
                <c:pt idx="346">
                  <c:v>4.1520000000000003E-3</c:v>
                </c:pt>
                <c:pt idx="347">
                  <c:v>4.1640000000000002E-3</c:v>
                </c:pt>
                <c:pt idx="348">
                  <c:v>4.1760000000000052E-3</c:v>
                </c:pt>
                <c:pt idx="349">
                  <c:v>4.1879999999999999E-3</c:v>
                </c:pt>
                <c:pt idx="350">
                  <c:v>4.2000000000000075E-3</c:v>
                </c:pt>
                <c:pt idx="351">
                  <c:v>4.2120000000000013E-3</c:v>
                </c:pt>
                <c:pt idx="352">
                  <c:v>4.2240000000000003E-3</c:v>
                </c:pt>
                <c:pt idx="353">
                  <c:v>4.2360000000000106E-3</c:v>
                </c:pt>
                <c:pt idx="354">
                  <c:v>4.2480000000000052E-3</c:v>
                </c:pt>
                <c:pt idx="355">
                  <c:v>4.2600000000000034E-3</c:v>
                </c:pt>
                <c:pt idx="356">
                  <c:v>4.2720000000000093E-3</c:v>
                </c:pt>
                <c:pt idx="357">
                  <c:v>4.2840000000000013E-3</c:v>
                </c:pt>
                <c:pt idx="358">
                  <c:v>4.2960000000000064E-3</c:v>
                </c:pt>
                <c:pt idx="359">
                  <c:v>4.3080000000000063E-3</c:v>
                </c:pt>
                <c:pt idx="360">
                  <c:v>4.3200000000000001E-3</c:v>
                </c:pt>
                <c:pt idx="361">
                  <c:v>4.3320000000000034E-3</c:v>
                </c:pt>
                <c:pt idx="362">
                  <c:v>4.3440000000000024E-3</c:v>
                </c:pt>
                <c:pt idx="363">
                  <c:v>4.3559999999999996E-3</c:v>
                </c:pt>
                <c:pt idx="364">
                  <c:v>4.3680000000000004E-3</c:v>
                </c:pt>
                <c:pt idx="365">
                  <c:v>4.3800000000000063E-3</c:v>
                </c:pt>
                <c:pt idx="366">
                  <c:v>4.3920000000000001E-3</c:v>
                </c:pt>
                <c:pt idx="367">
                  <c:v>4.4040000000000034E-3</c:v>
                </c:pt>
                <c:pt idx="368">
                  <c:v>4.4160000000000076E-3</c:v>
                </c:pt>
                <c:pt idx="369">
                  <c:v>4.4280000000000075E-3</c:v>
                </c:pt>
                <c:pt idx="370">
                  <c:v>4.4400000000000064E-3</c:v>
                </c:pt>
                <c:pt idx="371">
                  <c:v>4.4520000000000063E-3</c:v>
                </c:pt>
                <c:pt idx="372">
                  <c:v>4.4640000000000053E-3</c:v>
                </c:pt>
                <c:pt idx="373">
                  <c:v>4.4760000000000104E-3</c:v>
                </c:pt>
                <c:pt idx="374">
                  <c:v>4.4880000000000076E-3</c:v>
                </c:pt>
                <c:pt idx="375">
                  <c:v>4.5000000000000075E-3</c:v>
                </c:pt>
                <c:pt idx="376">
                  <c:v>4.5120000000000004E-3</c:v>
                </c:pt>
                <c:pt idx="377">
                  <c:v>4.5240000000000002E-3</c:v>
                </c:pt>
                <c:pt idx="378">
                  <c:v>4.5360000000000105E-3</c:v>
                </c:pt>
                <c:pt idx="379">
                  <c:v>4.5480000000000034E-3</c:v>
                </c:pt>
                <c:pt idx="380">
                  <c:v>4.5600000000000024E-3</c:v>
                </c:pt>
                <c:pt idx="381">
                  <c:v>4.5720000000000075E-3</c:v>
                </c:pt>
                <c:pt idx="382">
                  <c:v>4.5840000000000004E-3</c:v>
                </c:pt>
                <c:pt idx="383">
                  <c:v>4.5960000000000063E-3</c:v>
                </c:pt>
                <c:pt idx="384">
                  <c:v>4.6080000000000062E-3</c:v>
                </c:pt>
                <c:pt idx="385">
                  <c:v>4.62E-3</c:v>
                </c:pt>
                <c:pt idx="386">
                  <c:v>4.6320000000000024E-3</c:v>
                </c:pt>
                <c:pt idx="387">
                  <c:v>4.6440000000000014E-3</c:v>
                </c:pt>
                <c:pt idx="388">
                  <c:v>4.6560000000000004E-3</c:v>
                </c:pt>
                <c:pt idx="389">
                  <c:v>4.6680000000000003E-3</c:v>
                </c:pt>
                <c:pt idx="390">
                  <c:v>4.6800000000000062E-3</c:v>
                </c:pt>
                <c:pt idx="391">
                  <c:v>4.692E-3</c:v>
                </c:pt>
                <c:pt idx="392">
                  <c:v>4.7040000000000033E-3</c:v>
                </c:pt>
                <c:pt idx="393">
                  <c:v>4.7160000000000075E-3</c:v>
                </c:pt>
                <c:pt idx="394">
                  <c:v>4.7280000000000065E-3</c:v>
                </c:pt>
                <c:pt idx="395">
                  <c:v>4.7400000000000064E-3</c:v>
                </c:pt>
                <c:pt idx="396">
                  <c:v>4.7520000000000062E-3</c:v>
                </c:pt>
                <c:pt idx="397">
                  <c:v>4.7640000000000052E-3</c:v>
                </c:pt>
                <c:pt idx="398">
                  <c:v>4.7760000000000094E-3</c:v>
                </c:pt>
                <c:pt idx="399">
                  <c:v>4.7880000000000075E-3</c:v>
                </c:pt>
                <c:pt idx="400">
                  <c:v>4.8000000000000065E-3</c:v>
                </c:pt>
                <c:pt idx="401">
                  <c:v>4.8120000000000003E-3</c:v>
                </c:pt>
                <c:pt idx="402">
                  <c:v>4.8240000000000002E-3</c:v>
                </c:pt>
                <c:pt idx="403">
                  <c:v>4.8360000000000104E-3</c:v>
                </c:pt>
                <c:pt idx="404">
                  <c:v>4.8479999999999999E-3</c:v>
                </c:pt>
                <c:pt idx="405">
                  <c:v>4.8600000000000023E-3</c:v>
                </c:pt>
                <c:pt idx="406">
                  <c:v>4.8720000000000065E-3</c:v>
                </c:pt>
                <c:pt idx="407">
                  <c:v>4.8840000000000003E-3</c:v>
                </c:pt>
                <c:pt idx="408">
                  <c:v>4.8960000000000062E-3</c:v>
                </c:pt>
                <c:pt idx="409">
                  <c:v>4.9080000000000104E-3</c:v>
                </c:pt>
                <c:pt idx="410">
                  <c:v>4.9200000000000034E-3</c:v>
                </c:pt>
                <c:pt idx="411">
                  <c:v>4.9320000000000093E-3</c:v>
                </c:pt>
                <c:pt idx="412">
                  <c:v>4.9440000000000065E-3</c:v>
                </c:pt>
                <c:pt idx="413">
                  <c:v>4.956000000000009E-3</c:v>
                </c:pt>
                <c:pt idx="414">
                  <c:v>4.9680000000000063E-3</c:v>
                </c:pt>
                <c:pt idx="415">
                  <c:v>4.9800000000000105E-3</c:v>
                </c:pt>
                <c:pt idx="416">
                  <c:v>4.9920000000000077E-3</c:v>
                </c:pt>
                <c:pt idx="417">
                  <c:v>5.0040000000000024E-3</c:v>
                </c:pt>
                <c:pt idx="418">
                  <c:v>5.0160000000000074E-3</c:v>
                </c:pt>
                <c:pt idx="419">
                  <c:v>5.0280000000000004E-3</c:v>
                </c:pt>
                <c:pt idx="420">
                  <c:v>5.0400000000000063E-3</c:v>
                </c:pt>
                <c:pt idx="421">
                  <c:v>5.0520000000000053E-3</c:v>
                </c:pt>
                <c:pt idx="422">
                  <c:v>5.0640000000000034E-3</c:v>
                </c:pt>
                <c:pt idx="423">
                  <c:v>5.0760000000000076E-3</c:v>
                </c:pt>
                <c:pt idx="424">
                  <c:v>5.0880000000000074E-3</c:v>
                </c:pt>
                <c:pt idx="425">
                  <c:v>5.1000000000000064E-3</c:v>
                </c:pt>
                <c:pt idx="426">
                  <c:v>5.1120000000000002E-3</c:v>
                </c:pt>
                <c:pt idx="427">
                  <c:v>5.1240000000000001E-3</c:v>
                </c:pt>
                <c:pt idx="428">
                  <c:v>5.1360000000000095E-3</c:v>
                </c:pt>
                <c:pt idx="429">
                  <c:v>5.1479999999999998E-3</c:v>
                </c:pt>
                <c:pt idx="430">
                  <c:v>5.1600000000000014E-3</c:v>
                </c:pt>
                <c:pt idx="431">
                  <c:v>5.1720000000000065E-3</c:v>
                </c:pt>
                <c:pt idx="432">
                  <c:v>5.1840000000000002E-3</c:v>
                </c:pt>
                <c:pt idx="433">
                  <c:v>5.1960000000000053E-3</c:v>
                </c:pt>
                <c:pt idx="434">
                  <c:v>5.2080000000000095E-3</c:v>
                </c:pt>
                <c:pt idx="435">
                  <c:v>5.2200000000000024E-3</c:v>
                </c:pt>
                <c:pt idx="436">
                  <c:v>5.2320000000000075E-3</c:v>
                </c:pt>
                <c:pt idx="437">
                  <c:v>5.2440000000000065E-3</c:v>
                </c:pt>
                <c:pt idx="438">
                  <c:v>5.2560000000000081E-3</c:v>
                </c:pt>
                <c:pt idx="439">
                  <c:v>5.2680000000000053E-3</c:v>
                </c:pt>
                <c:pt idx="440">
                  <c:v>5.2800000000000095E-3</c:v>
                </c:pt>
                <c:pt idx="441">
                  <c:v>5.2920000000000024E-3</c:v>
                </c:pt>
                <c:pt idx="442">
                  <c:v>5.3040000000000014E-3</c:v>
                </c:pt>
                <c:pt idx="443">
                  <c:v>5.3160000000000065E-3</c:v>
                </c:pt>
                <c:pt idx="444">
                  <c:v>5.3280000000000003E-3</c:v>
                </c:pt>
                <c:pt idx="445">
                  <c:v>5.3400000000000062E-3</c:v>
                </c:pt>
                <c:pt idx="446">
                  <c:v>5.3520000000000052E-3</c:v>
                </c:pt>
                <c:pt idx="447">
                  <c:v>5.3639999999999998E-3</c:v>
                </c:pt>
                <c:pt idx="448">
                  <c:v>5.3760000000000075E-3</c:v>
                </c:pt>
                <c:pt idx="449">
                  <c:v>5.3880000000000065E-3</c:v>
                </c:pt>
                <c:pt idx="450">
                  <c:v>5.4000000000000116E-3</c:v>
                </c:pt>
                <c:pt idx="451">
                  <c:v>5.4120000000000062E-3</c:v>
                </c:pt>
                <c:pt idx="452">
                  <c:v>5.4240000000000052E-3</c:v>
                </c:pt>
                <c:pt idx="453">
                  <c:v>5.4360000000000129E-3</c:v>
                </c:pt>
                <c:pt idx="454">
                  <c:v>5.4480000000000075E-3</c:v>
                </c:pt>
                <c:pt idx="455">
                  <c:v>5.4600000000000065E-3</c:v>
                </c:pt>
                <c:pt idx="456">
                  <c:v>5.4720000000000116E-3</c:v>
                </c:pt>
                <c:pt idx="457">
                  <c:v>5.4840000000000062E-3</c:v>
                </c:pt>
                <c:pt idx="458">
                  <c:v>5.4960000000000104E-3</c:v>
                </c:pt>
                <c:pt idx="459">
                  <c:v>5.5080000000000094E-3</c:v>
                </c:pt>
                <c:pt idx="460">
                  <c:v>5.5200000000000023E-3</c:v>
                </c:pt>
                <c:pt idx="461">
                  <c:v>5.5320000000000065E-3</c:v>
                </c:pt>
                <c:pt idx="462">
                  <c:v>5.5440000000000064E-3</c:v>
                </c:pt>
                <c:pt idx="463">
                  <c:v>5.5560000000000071E-3</c:v>
                </c:pt>
                <c:pt idx="464">
                  <c:v>5.5680000000000052E-3</c:v>
                </c:pt>
                <c:pt idx="465">
                  <c:v>5.5800000000000094E-3</c:v>
                </c:pt>
                <c:pt idx="466">
                  <c:v>5.5920000000000024E-3</c:v>
                </c:pt>
                <c:pt idx="467">
                  <c:v>5.6040000000000013E-3</c:v>
                </c:pt>
                <c:pt idx="468">
                  <c:v>5.6160000000000064E-3</c:v>
                </c:pt>
                <c:pt idx="469">
                  <c:v>5.6280000000000002E-3</c:v>
                </c:pt>
                <c:pt idx="470">
                  <c:v>5.6400000000000053E-3</c:v>
                </c:pt>
                <c:pt idx="471">
                  <c:v>5.6520000000000034E-3</c:v>
                </c:pt>
                <c:pt idx="472">
                  <c:v>5.6639999999999998E-3</c:v>
                </c:pt>
                <c:pt idx="473">
                  <c:v>5.6760000000000074E-3</c:v>
                </c:pt>
                <c:pt idx="474">
                  <c:v>5.6880000000000064E-3</c:v>
                </c:pt>
                <c:pt idx="475">
                  <c:v>5.7000000000000106E-3</c:v>
                </c:pt>
                <c:pt idx="476">
                  <c:v>5.7120000000000053E-3</c:v>
                </c:pt>
                <c:pt idx="477">
                  <c:v>5.7240000000000034E-3</c:v>
                </c:pt>
                <c:pt idx="478">
                  <c:v>5.7360000000000128E-3</c:v>
                </c:pt>
                <c:pt idx="479">
                  <c:v>5.7480000000000074E-3</c:v>
                </c:pt>
                <c:pt idx="480">
                  <c:v>5.7600000000000064E-3</c:v>
                </c:pt>
                <c:pt idx="481">
                  <c:v>5.7720000000000106E-3</c:v>
                </c:pt>
                <c:pt idx="482">
                  <c:v>5.7840000000000053E-3</c:v>
                </c:pt>
                <c:pt idx="483">
                  <c:v>5.7960000000000095E-3</c:v>
                </c:pt>
                <c:pt idx="484">
                  <c:v>5.8080000000000076E-3</c:v>
                </c:pt>
                <c:pt idx="485">
                  <c:v>5.8200000000000014E-3</c:v>
                </c:pt>
                <c:pt idx="486">
                  <c:v>5.8320000000000064E-3</c:v>
                </c:pt>
                <c:pt idx="487">
                  <c:v>5.8440000000000063E-3</c:v>
                </c:pt>
                <c:pt idx="488">
                  <c:v>5.8560000000000053E-3</c:v>
                </c:pt>
                <c:pt idx="489">
                  <c:v>5.8680000000000034E-3</c:v>
                </c:pt>
                <c:pt idx="490">
                  <c:v>5.8800000000000094E-3</c:v>
                </c:pt>
                <c:pt idx="491">
                  <c:v>5.8920000000000014E-3</c:v>
                </c:pt>
                <c:pt idx="492">
                  <c:v>5.9040000000000065E-3</c:v>
                </c:pt>
                <c:pt idx="493">
                  <c:v>5.9160000000000115E-3</c:v>
                </c:pt>
                <c:pt idx="494">
                  <c:v>5.928000000000007E-3</c:v>
                </c:pt>
                <c:pt idx="495">
                  <c:v>5.9400000000000095E-3</c:v>
                </c:pt>
                <c:pt idx="496">
                  <c:v>5.9520000000000094E-3</c:v>
                </c:pt>
                <c:pt idx="497">
                  <c:v>5.9640000000000014E-3</c:v>
                </c:pt>
                <c:pt idx="498">
                  <c:v>5.9760000000000117E-3</c:v>
                </c:pt>
                <c:pt idx="499">
                  <c:v>5.9880000000000115E-3</c:v>
                </c:pt>
                <c:pt idx="500">
                  <c:v>6.0000000000000105E-3</c:v>
                </c:pt>
                <c:pt idx="501">
                  <c:v>6.0120000000000052E-3</c:v>
                </c:pt>
                <c:pt idx="502">
                  <c:v>6.0240000000000024E-3</c:v>
                </c:pt>
                <c:pt idx="503">
                  <c:v>6.0360000000000118E-3</c:v>
                </c:pt>
                <c:pt idx="504">
                  <c:v>6.0480000000000065E-3</c:v>
                </c:pt>
                <c:pt idx="505">
                  <c:v>6.0600000000000064E-3</c:v>
                </c:pt>
                <c:pt idx="506">
                  <c:v>6.0720000000000105E-3</c:v>
                </c:pt>
                <c:pt idx="507">
                  <c:v>6.0840000000000052E-3</c:v>
                </c:pt>
                <c:pt idx="508">
                  <c:v>6.0960000000000094E-3</c:v>
                </c:pt>
                <c:pt idx="509">
                  <c:v>6.1080000000000075E-3</c:v>
                </c:pt>
                <c:pt idx="510">
                  <c:v>6.1200000000000004E-3</c:v>
                </c:pt>
                <c:pt idx="511">
                  <c:v>6.1320000000000064E-3</c:v>
                </c:pt>
                <c:pt idx="512">
                  <c:v>6.1440000000000062E-3</c:v>
                </c:pt>
                <c:pt idx="513">
                  <c:v>6.1560000000000052E-3</c:v>
                </c:pt>
                <c:pt idx="514">
                  <c:v>6.1679999999999999E-3</c:v>
                </c:pt>
                <c:pt idx="515">
                  <c:v>6.1800000000000093E-3</c:v>
                </c:pt>
                <c:pt idx="516">
                  <c:v>6.1920000000000013E-3</c:v>
                </c:pt>
                <c:pt idx="517">
                  <c:v>6.2040000000000064E-3</c:v>
                </c:pt>
                <c:pt idx="518">
                  <c:v>6.2160000000000106E-3</c:v>
                </c:pt>
                <c:pt idx="519">
                  <c:v>6.2280000000000061E-3</c:v>
                </c:pt>
                <c:pt idx="520">
                  <c:v>6.2400000000000094E-3</c:v>
                </c:pt>
                <c:pt idx="521">
                  <c:v>6.2520000000000093E-3</c:v>
                </c:pt>
                <c:pt idx="522">
                  <c:v>6.2640000000000013E-3</c:v>
                </c:pt>
                <c:pt idx="523">
                  <c:v>6.2760000000000116E-3</c:v>
                </c:pt>
                <c:pt idx="524">
                  <c:v>6.2880000000000106E-3</c:v>
                </c:pt>
                <c:pt idx="525">
                  <c:v>6.3000000000000087E-3</c:v>
                </c:pt>
                <c:pt idx="526">
                  <c:v>6.3120000000000034E-3</c:v>
                </c:pt>
                <c:pt idx="527">
                  <c:v>6.3240000000000024E-3</c:v>
                </c:pt>
                <c:pt idx="528">
                  <c:v>6.3360000000000109E-3</c:v>
                </c:pt>
                <c:pt idx="529">
                  <c:v>6.3480000000000064E-3</c:v>
                </c:pt>
                <c:pt idx="530">
                  <c:v>6.3600000000000063E-3</c:v>
                </c:pt>
                <c:pt idx="531">
                  <c:v>6.3720000000000105E-3</c:v>
                </c:pt>
                <c:pt idx="532">
                  <c:v>6.3840000000000034E-3</c:v>
                </c:pt>
                <c:pt idx="533">
                  <c:v>6.3960000000000076E-3</c:v>
                </c:pt>
                <c:pt idx="534">
                  <c:v>6.4080000000000109E-3</c:v>
                </c:pt>
                <c:pt idx="535">
                  <c:v>6.4200000000000064E-3</c:v>
                </c:pt>
                <c:pt idx="536">
                  <c:v>6.4320000000000106E-3</c:v>
                </c:pt>
                <c:pt idx="537">
                  <c:v>6.4440000000000105E-3</c:v>
                </c:pt>
                <c:pt idx="538">
                  <c:v>6.4560000000000103E-3</c:v>
                </c:pt>
                <c:pt idx="539">
                  <c:v>6.4680000000000076E-3</c:v>
                </c:pt>
                <c:pt idx="540">
                  <c:v>6.4800000000000127E-3</c:v>
                </c:pt>
                <c:pt idx="541">
                  <c:v>6.4920000000000064E-3</c:v>
                </c:pt>
                <c:pt idx="542">
                  <c:v>6.5040000000000063E-3</c:v>
                </c:pt>
                <c:pt idx="543">
                  <c:v>6.5160000000000105E-3</c:v>
                </c:pt>
                <c:pt idx="544">
                  <c:v>6.5279999999999999E-3</c:v>
                </c:pt>
                <c:pt idx="545">
                  <c:v>6.5400000000000093E-3</c:v>
                </c:pt>
                <c:pt idx="546">
                  <c:v>6.5520000000000075E-3</c:v>
                </c:pt>
                <c:pt idx="547">
                  <c:v>6.5640000000000004E-3</c:v>
                </c:pt>
                <c:pt idx="548">
                  <c:v>6.5760000000000115E-3</c:v>
                </c:pt>
                <c:pt idx="549">
                  <c:v>6.5880000000000105E-3</c:v>
                </c:pt>
                <c:pt idx="550">
                  <c:v>6.6000000000000078E-3</c:v>
                </c:pt>
                <c:pt idx="551">
                  <c:v>6.6120000000000024E-3</c:v>
                </c:pt>
                <c:pt idx="552">
                  <c:v>6.6240000000000014E-3</c:v>
                </c:pt>
                <c:pt idx="553">
                  <c:v>6.6360000000000108E-3</c:v>
                </c:pt>
                <c:pt idx="554">
                  <c:v>6.6480000000000063E-3</c:v>
                </c:pt>
                <c:pt idx="555">
                  <c:v>6.6600000000000062E-3</c:v>
                </c:pt>
                <c:pt idx="556">
                  <c:v>6.6720000000000095E-3</c:v>
                </c:pt>
                <c:pt idx="557">
                  <c:v>6.6840000000000024E-3</c:v>
                </c:pt>
                <c:pt idx="558">
                  <c:v>6.6960000000000075E-3</c:v>
                </c:pt>
                <c:pt idx="559">
                  <c:v>6.7080000000000117E-3</c:v>
                </c:pt>
                <c:pt idx="560">
                  <c:v>6.7200000000000064E-3</c:v>
                </c:pt>
                <c:pt idx="561">
                  <c:v>6.7320000000000105E-3</c:v>
                </c:pt>
                <c:pt idx="562">
                  <c:v>6.7440000000000104E-3</c:v>
                </c:pt>
                <c:pt idx="563">
                  <c:v>6.7560000000000094E-3</c:v>
                </c:pt>
                <c:pt idx="564">
                  <c:v>6.7680000000000075E-3</c:v>
                </c:pt>
                <c:pt idx="565">
                  <c:v>6.7800000000000117E-3</c:v>
                </c:pt>
                <c:pt idx="566">
                  <c:v>6.7920000000000064E-3</c:v>
                </c:pt>
                <c:pt idx="567">
                  <c:v>6.8040000000000062E-3</c:v>
                </c:pt>
                <c:pt idx="568">
                  <c:v>6.8160000000000104E-3</c:v>
                </c:pt>
                <c:pt idx="569">
                  <c:v>6.8279999999999999E-3</c:v>
                </c:pt>
                <c:pt idx="570">
                  <c:v>6.8400000000000093E-3</c:v>
                </c:pt>
                <c:pt idx="571">
                  <c:v>6.8520000000000065E-3</c:v>
                </c:pt>
                <c:pt idx="572">
                  <c:v>6.8640000000000003E-3</c:v>
                </c:pt>
                <c:pt idx="573">
                  <c:v>6.8760000000000106E-3</c:v>
                </c:pt>
                <c:pt idx="574">
                  <c:v>6.8880000000000104E-3</c:v>
                </c:pt>
                <c:pt idx="575">
                  <c:v>6.900000000000012E-3</c:v>
                </c:pt>
                <c:pt idx="576">
                  <c:v>6.9120000000000093E-3</c:v>
                </c:pt>
                <c:pt idx="577">
                  <c:v>6.9240000000000065E-3</c:v>
                </c:pt>
                <c:pt idx="578">
                  <c:v>6.9360000000000151E-3</c:v>
                </c:pt>
                <c:pt idx="579">
                  <c:v>6.9480000000000106E-3</c:v>
                </c:pt>
                <c:pt idx="580">
                  <c:v>6.9600000000000104E-3</c:v>
                </c:pt>
                <c:pt idx="581">
                  <c:v>6.9720000000000138E-3</c:v>
                </c:pt>
                <c:pt idx="582">
                  <c:v>6.9840000000000093E-3</c:v>
                </c:pt>
                <c:pt idx="583">
                  <c:v>6.9960000000000109E-3</c:v>
                </c:pt>
                <c:pt idx="584">
                  <c:v>7.0080000000000116E-3</c:v>
                </c:pt>
                <c:pt idx="585">
                  <c:v>7.0200000000000063E-3</c:v>
                </c:pt>
                <c:pt idx="586">
                  <c:v>7.0320000000000105E-3</c:v>
                </c:pt>
                <c:pt idx="587">
                  <c:v>7.0440000000000095E-3</c:v>
                </c:pt>
                <c:pt idx="588">
                  <c:v>7.0560000000000076E-3</c:v>
                </c:pt>
                <c:pt idx="589">
                  <c:v>7.0680000000000074E-3</c:v>
                </c:pt>
                <c:pt idx="590">
                  <c:v>7.0800000000000116E-3</c:v>
                </c:pt>
                <c:pt idx="591">
                  <c:v>7.0920000000000063E-3</c:v>
                </c:pt>
                <c:pt idx="592">
                  <c:v>7.1040000000000053E-3</c:v>
                </c:pt>
                <c:pt idx="593">
                  <c:v>7.1160000000000095E-3</c:v>
                </c:pt>
                <c:pt idx="594">
                  <c:v>7.1279999999999998E-3</c:v>
                </c:pt>
                <c:pt idx="595">
                  <c:v>7.1400000000000075E-3</c:v>
                </c:pt>
                <c:pt idx="596">
                  <c:v>7.1520000000000064E-3</c:v>
                </c:pt>
                <c:pt idx="597">
                  <c:v>7.1640000000000002E-3</c:v>
                </c:pt>
                <c:pt idx="598">
                  <c:v>7.1760000000000105E-3</c:v>
                </c:pt>
                <c:pt idx="599">
                  <c:v>7.1880000000000095E-3</c:v>
                </c:pt>
                <c:pt idx="600">
                  <c:v>7.2000000000000093E-3</c:v>
                </c:pt>
                <c:pt idx="601">
                  <c:v>7.2120000000000075E-3</c:v>
                </c:pt>
                <c:pt idx="602">
                  <c:v>7.2240000000000065E-3</c:v>
                </c:pt>
                <c:pt idx="603">
                  <c:v>7.236000000000015E-3</c:v>
                </c:pt>
                <c:pt idx="604">
                  <c:v>7.2480000000000105E-3</c:v>
                </c:pt>
                <c:pt idx="605">
                  <c:v>7.2600000000000095E-3</c:v>
                </c:pt>
                <c:pt idx="606">
                  <c:v>7.2720000000000128E-3</c:v>
                </c:pt>
                <c:pt idx="607">
                  <c:v>7.2840000000000075E-3</c:v>
                </c:pt>
                <c:pt idx="608">
                  <c:v>7.2960000000000117E-3</c:v>
                </c:pt>
                <c:pt idx="609">
                  <c:v>7.3080000000000115E-3</c:v>
                </c:pt>
                <c:pt idx="610">
                  <c:v>7.3200000000000062E-3</c:v>
                </c:pt>
                <c:pt idx="611">
                  <c:v>7.3320000000000095E-3</c:v>
                </c:pt>
                <c:pt idx="612">
                  <c:v>7.3440000000000094E-3</c:v>
                </c:pt>
                <c:pt idx="613">
                  <c:v>7.3560000000000075E-3</c:v>
                </c:pt>
                <c:pt idx="614">
                  <c:v>7.3680000000000065E-3</c:v>
                </c:pt>
                <c:pt idx="615">
                  <c:v>7.3800000000000116E-3</c:v>
                </c:pt>
                <c:pt idx="616">
                  <c:v>7.3920000000000062E-3</c:v>
                </c:pt>
                <c:pt idx="617">
                  <c:v>7.4040000000000104E-3</c:v>
                </c:pt>
                <c:pt idx="618">
                  <c:v>7.4160000000000129E-3</c:v>
                </c:pt>
                <c:pt idx="619">
                  <c:v>7.4280000000000075E-3</c:v>
                </c:pt>
                <c:pt idx="620">
                  <c:v>7.4400000000000117E-3</c:v>
                </c:pt>
                <c:pt idx="621">
                  <c:v>7.4520000000000116E-3</c:v>
                </c:pt>
                <c:pt idx="622">
                  <c:v>7.4640000000000062E-3</c:v>
                </c:pt>
                <c:pt idx="623">
                  <c:v>7.4760000000000139E-3</c:v>
                </c:pt>
                <c:pt idx="624">
                  <c:v>7.4880000000000129E-3</c:v>
                </c:pt>
                <c:pt idx="625">
                  <c:v>7.5000000000000101E-3</c:v>
                </c:pt>
                <c:pt idx="626">
                  <c:v>7.5120000000000065E-3</c:v>
                </c:pt>
                <c:pt idx="627">
                  <c:v>7.5240000000000064E-3</c:v>
                </c:pt>
                <c:pt idx="628">
                  <c:v>7.5360000000000132E-3</c:v>
                </c:pt>
                <c:pt idx="629">
                  <c:v>7.5480000000000104E-3</c:v>
                </c:pt>
                <c:pt idx="630">
                  <c:v>7.5600000000000094E-3</c:v>
                </c:pt>
                <c:pt idx="631">
                  <c:v>7.5720000000000119E-3</c:v>
                </c:pt>
                <c:pt idx="632">
                  <c:v>7.5840000000000065E-3</c:v>
                </c:pt>
                <c:pt idx="633">
                  <c:v>7.5960000000000116E-3</c:v>
                </c:pt>
                <c:pt idx="634">
                  <c:v>7.6080000000000106E-3</c:v>
                </c:pt>
                <c:pt idx="635">
                  <c:v>7.6200000000000052E-3</c:v>
                </c:pt>
                <c:pt idx="636">
                  <c:v>7.6320000000000094E-3</c:v>
                </c:pt>
                <c:pt idx="637">
                  <c:v>7.6440000000000093E-3</c:v>
                </c:pt>
                <c:pt idx="638">
                  <c:v>7.6560000000000066E-3</c:v>
                </c:pt>
                <c:pt idx="639">
                  <c:v>7.6680000000000064E-3</c:v>
                </c:pt>
                <c:pt idx="640">
                  <c:v>7.6800000000000106E-3</c:v>
                </c:pt>
                <c:pt idx="641">
                  <c:v>7.6920000000000053E-3</c:v>
                </c:pt>
                <c:pt idx="642">
                  <c:v>7.7040000000000095E-3</c:v>
                </c:pt>
                <c:pt idx="643">
                  <c:v>7.7160000000000128E-3</c:v>
                </c:pt>
                <c:pt idx="644">
                  <c:v>7.7280000000000074E-3</c:v>
                </c:pt>
                <c:pt idx="645">
                  <c:v>7.7400000000000116E-3</c:v>
                </c:pt>
                <c:pt idx="646">
                  <c:v>7.7520000000000106E-3</c:v>
                </c:pt>
                <c:pt idx="647">
                  <c:v>7.7640000000000053E-3</c:v>
                </c:pt>
                <c:pt idx="648">
                  <c:v>7.7760000000000138E-3</c:v>
                </c:pt>
                <c:pt idx="649">
                  <c:v>7.7880000000000128E-3</c:v>
                </c:pt>
                <c:pt idx="650">
                  <c:v>7.8000000000000083E-3</c:v>
                </c:pt>
                <c:pt idx="651">
                  <c:v>7.8120000000000064E-3</c:v>
                </c:pt>
                <c:pt idx="652">
                  <c:v>7.8239999999999994E-3</c:v>
                </c:pt>
                <c:pt idx="653">
                  <c:v>7.8360000000000096E-3</c:v>
                </c:pt>
                <c:pt idx="654">
                  <c:v>7.8480000000000112E-3</c:v>
                </c:pt>
                <c:pt idx="655">
                  <c:v>7.8600000000000024E-3</c:v>
                </c:pt>
                <c:pt idx="656">
                  <c:v>7.8720000000000109E-3</c:v>
                </c:pt>
                <c:pt idx="657">
                  <c:v>7.8840000000000108E-3</c:v>
                </c:pt>
                <c:pt idx="658">
                  <c:v>7.8960000000000106E-3</c:v>
                </c:pt>
                <c:pt idx="659">
                  <c:v>7.9080000000000105E-3</c:v>
                </c:pt>
                <c:pt idx="660">
                  <c:v>7.9200000000000104E-3</c:v>
                </c:pt>
                <c:pt idx="661">
                  <c:v>7.932000000000012E-3</c:v>
                </c:pt>
                <c:pt idx="662">
                  <c:v>7.9440000000000101E-3</c:v>
                </c:pt>
                <c:pt idx="663">
                  <c:v>7.9560000000000117E-3</c:v>
                </c:pt>
                <c:pt idx="664">
                  <c:v>7.9679999999999994E-3</c:v>
                </c:pt>
                <c:pt idx="665">
                  <c:v>7.9800000000000114E-3</c:v>
                </c:pt>
                <c:pt idx="666">
                  <c:v>7.9920000000000112E-3</c:v>
                </c:pt>
                <c:pt idx="667">
                  <c:v>8.0040000000000007E-3</c:v>
                </c:pt>
                <c:pt idx="668">
                  <c:v>8.016000000000011E-3</c:v>
                </c:pt>
                <c:pt idx="669">
                  <c:v>8.0280000000000004E-3</c:v>
                </c:pt>
                <c:pt idx="670">
                  <c:v>8.0400000000000003E-3</c:v>
                </c:pt>
                <c:pt idx="671">
                  <c:v>8.0520000000000209E-3</c:v>
                </c:pt>
                <c:pt idx="672">
                  <c:v>8.0640000000000104E-3</c:v>
                </c:pt>
                <c:pt idx="673">
                  <c:v>8.0760000000000241E-3</c:v>
                </c:pt>
                <c:pt idx="674">
                  <c:v>8.0880000000000066E-3</c:v>
                </c:pt>
                <c:pt idx="675">
                  <c:v>8.1000000000000048E-3</c:v>
                </c:pt>
                <c:pt idx="676">
                  <c:v>8.1120000000000185E-3</c:v>
                </c:pt>
                <c:pt idx="677">
                  <c:v>8.1240000000000027E-3</c:v>
                </c:pt>
                <c:pt idx="678">
                  <c:v>8.1360000000000026E-3</c:v>
                </c:pt>
                <c:pt idx="679">
                  <c:v>8.1480000000000025E-3</c:v>
                </c:pt>
                <c:pt idx="680">
                  <c:v>8.160000000000011E-3</c:v>
                </c:pt>
                <c:pt idx="681">
                  <c:v>8.1720000000000143E-3</c:v>
                </c:pt>
                <c:pt idx="682">
                  <c:v>8.1840000000000107E-3</c:v>
                </c:pt>
                <c:pt idx="683">
                  <c:v>8.1960000000000123E-3</c:v>
                </c:pt>
                <c:pt idx="684">
                  <c:v>8.208E-3</c:v>
                </c:pt>
                <c:pt idx="685">
                  <c:v>8.2200000000000068E-3</c:v>
                </c:pt>
                <c:pt idx="686">
                  <c:v>8.2320000000000067E-3</c:v>
                </c:pt>
                <c:pt idx="687">
                  <c:v>8.2440000000000013E-3</c:v>
                </c:pt>
                <c:pt idx="688">
                  <c:v>8.2560000000000185E-3</c:v>
                </c:pt>
                <c:pt idx="689">
                  <c:v>8.2680000000000028E-3</c:v>
                </c:pt>
                <c:pt idx="690">
                  <c:v>8.2800000000000026E-3</c:v>
                </c:pt>
                <c:pt idx="691">
                  <c:v>8.2920000000000112E-3</c:v>
                </c:pt>
                <c:pt idx="692">
                  <c:v>8.304000000000011E-3</c:v>
                </c:pt>
                <c:pt idx="693">
                  <c:v>8.3160000000000144E-3</c:v>
                </c:pt>
                <c:pt idx="694">
                  <c:v>8.3280000000000107E-3</c:v>
                </c:pt>
                <c:pt idx="695">
                  <c:v>8.3400000000000141E-3</c:v>
                </c:pt>
                <c:pt idx="696">
                  <c:v>8.3520000000000261E-3</c:v>
                </c:pt>
                <c:pt idx="697">
                  <c:v>8.3640000000000225E-3</c:v>
                </c:pt>
                <c:pt idx="698">
                  <c:v>8.3760000000000223E-3</c:v>
                </c:pt>
                <c:pt idx="699">
                  <c:v>8.3880000000000048E-3</c:v>
                </c:pt>
                <c:pt idx="700">
                  <c:v>8.4000000000000186E-3</c:v>
                </c:pt>
                <c:pt idx="701">
                  <c:v>8.412000000000015E-3</c:v>
                </c:pt>
                <c:pt idx="702">
                  <c:v>8.4240000000000027E-3</c:v>
                </c:pt>
                <c:pt idx="703">
                  <c:v>8.4360000000000112E-3</c:v>
                </c:pt>
                <c:pt idx="704">
                  <c:v>8.4480000000000006E-3</c:v>
                </c:pt>
                <c:pt idx="705">
                  <c:v>8.4600000000000109E-3</c:v>
                </c:pt>
                <c:pt idx="706">
                  <c:v>8.4720000000000212E-3</c:v>
                </c:pt>
                <c:pt idx="707">
                  <c:v>8.4840000000000124E-3</c:v>
                </c:pt>
                <c:pt idx="708">
                  <c:v>8.4960000000000105E-3</c:v>
                </c:pt>
                <c:pt idx="709">
                  <c:v>8.5080000000000138E-3</c:v>
                </c:pt>
                <c:pt idx="710">
                  <c:v>8.5200000000000067E-3</c:v>
                </c:pt>
                <c:pt idx="711">
                  <c:v>8.5320000000000066E-3</c:v>
                </c:pt>
                <c:pt idx="712">
                  <c:v>8.5440000000000047E-3</c:v>
                </c:pt>
                <c:pt idx="713">
                  <c:v>8.5560000000000185E-3</c:v>
                </c:pt>
                <c:pt idx="714">
                  <c:v>8.5680000000000027E-3</c:v>
                </c:pt>
                <c:pt idx="715">
                  <c:v>8.5800000000000112E-3</c:v>
                </c:pt>
                <c:pt idx="716">
                  <c:v>8.5920000000000146E-3</c:v>
                </c:pt>
                <c:pt idx="717">
                  <c:v>8.6040000000000005E-3</c:v>
                </c:pt>
                <c:pt idx="718">
                  <c:v>8.6160000000000125E-3</c:v>
                </c:pt>
                <c:pt idx="719">
                  <c:v>8.6280000000000003E-3</c:v>
                </c:pt>
                <c:pt idx="720">
                  <c:v>8.6400000000000001E-3</c:v>
                </c:pt>
                <c:pt idx="721">
                  <c:v>8.6520000000000208E-3</c:v>
                </c:pt>
                <c:pt idx="722">
                  <c:v>8.6640000000000068E-3</c:v>
                </c:pt>
                <c:pt idx="723">
                  <c:v>8.6760000000000188E-3</c:v>
                </c:pt>
                <c:pt idx="724">
                  <c:v>8.6880000000000047E-3</c:v>
                </c:pt>
                <c:pt idx="725">
                  <c:v>8.7000000000000046E-3</c:v>
                </c:pt>
                <c:pt idx="726">
                  <c:v>8.7120000000000027E-3</c:v>
                </c:pt>
                <c:pt idx="727">
                  <c:v>8.7240000000000026E-3</c:v>
                </c:pt>
                <c:pt idx="728">
                  <c:v>8.7360000000000007E-3</c:v>
                </c:pt>
                <c:pt idx="729">
                  <c:v>8.7480000000000006E-3</c:v>
                </c:pt>
                <c:pt idx="730">
                  <c:v>8.7600000000000126E-3</c:v>
                </c:pt>
                <c:pt idx="731">
                  <c:v>8.7720000000000107E-3</c:v>
                </c:pt>
                <c:pt idx="732">
                  <c:v>8.7840000000000001E-3</c:v>
                </c:pt>
                <c:pt idx="733">
                  <c:v>8.7960000000000104E-3</c:v>
                </c:pt>
                <c:pt idx="734">
                  <c:v>8.8080000000000068E-3</c:v>
                </c:pt>
                <c:pt idx="735">
                  <c:v>8.8200000000000223E-3</c:v>
                </c:pt>
                <c:pt idx="736">
                  <c:v>8.8320000000000187E-3</c:v>
                </c:pt>
                <c:pt idx="737">
                  <c:v>8.8440000000000046E-3</c:v>
                </c:pt>
                <c:pt idx="738">
                  <c:v>8.856000000000027E-3</c:v>
                </c:pt>
                <c:pt idx="739">
                  <c:v>8.8680000000000148E-3</c:v>
                </c:pt>
                <c:pt idx="740">
                  <c:v>8.8800000000000146E-3</c:v>
                </c:pt>
                <c:pt idx="741">
                  <c:v>8.8920000000000231E-3</c:v>
                </c:pt>
                <c:pt idx="742">
                  <c:v>8.9040000000000143E-3</c:v>
                </c:pt>
                <c:pt idx="743">
                  <c:v>8.9160000000000107E-3</c:v>
                </c:pt>
                <c:pt idx="744">
                  <c:v>8.9280000000000123E-3</c:v>
                </c:pt>
                <c:pt idx="745">
                  <c:v>8.9400000000000104E-3</c:v>
                </c:pt>
                <c:pt idx="746">
                  <c:v>8.9520000000000242E-3</c:v>
                </c:pt>
                <c:pt idx="747">
                  <c:v>8.9640000000000223E-3</c:v>
                </c:pt>
                <c:pt idx="748">
                  <c:v>8.9760000000000187E-3</c:v>
                </c:pt>
                <c:pt idx="749">
                  <c:v>8.9880000000000047E-3</c:v>
                </c:pt>
                <c:pt idx="750">
                  <c:v>9.0000000000000184E-3</c:v>
                </c:pt>
              </c:numCache>
            </c:numRef>
          </c:xVal>
          <c:yVal>
            <c:numRef>
              <c:f>toto!$C$759:$C$1509</c:f>
              <c:numCache>
                <c:formatCode>0.00E+00</c:formatCode>
                <c:ptCount val="751"/>
                <c:pt idx="0">
                  <c:v>0</c:v>
                </c:pt>
                <c:pt idx="1">
                  <c:v>-2.0300000000000357E-56</c:v>
                </c:pt>
                <c:pt idx="2">
                  <c:v>-1.9100000000000289E-52</c:v>
                </c:pt>
                <c:pt idx="3">
                  <c:v>-1.1700000000000176E-49</c:v>
                </c:pt>
                <c:pt idx="4">
                  <c:v>-9.0800000000001344E-48</c:v>
                </c:pt>
                <c:pt idx="5">
                  <c:v>-1.0400000000000149E-46</c:v>
                </c:pt>
                <c:pt idx="6">
                  <c:v>-4.5500000000000655E-47</c:v>
                </c:pt>
                <c:pt idx="7">
                  <c:v>5.4500000000000758E-46</c:v>
                </c:pt>
                <c:pt idx="8">
                  <c:v>-2.970000000000041E-45</c:v>
                </c:pt>
                <c:pt idx="9">
                  <c:v>1.2500000000000178E-44</c:v>
                </c:pt>
                <c:pt idx="10">
                  <c:v>-3.1400000000000454E-44</c:v>
                </c:pt>
                <c:pt idx="11">
                  <c:v>2.8600000000000397E-44</c:v>
                </c:pt>
                <c:pt idx="12">
                  <c:v>6.5800000000000921E-44</c:v>
                </c:pt>
                <c:pt idx="13">
                  <c:v>-3.5300000000000477E-43</c:v>
                </c:pt>
                <c:pt idx="14">
                  <c:v>1.4500000000000193E-42</c:v>
                </c:pt>
                <c:pt idx="15">
                  <c:v>-6.180000000000083E-42</c:v>
                </c:pt>
                <c:pt idx="16">
                  <c:v>1.8400000000000242E-41</c:v>
                </c:pt>
                <c:pt idx="17">
                  <c:v>-2.7600000000000397E-41</c:v>
                </c:pt>
                <c:pt idx="18">
                  <c:v>-1.760000000000024E-41</c:v>
                </c:pt>
                <c:pt idx="19">
                  <c:v>1.8200000000000239E-40</c:v>
                </c:pt>
                <c:pt idx="20">
                  <c:v>-6.4600000000000851E-40</c:v>
                </c:pt>
                <c:pt idx="21">
                  <c:v>1.910000000000023E-39</c:v>
                </c:pt>
                <c:pt idx="22">
                  <c:v>-3.8400000000000462E-39</c:v>
                </c:pt>
                <c:pt idx="23">
                  <c:v>5.1400000000000609E-39</c:v>
                </c:pt>
                <c:pt idx="24">
                  <c:v>-3.7400000000000468E-39</c:v>
                </c:pt>
                <c:pt idx="25">
                  <c:v>6.8900000000000834E-39</c:v>
                </c:pt>
                <c:pt idx="26">
                  <c:v>-4.75000000000006E-38</c:v>
                </c:pt>
                <c:pt idx="27">
                  <c:v>6.5700000000000823E-38</c:v>
                </c:pt>
                <c:pt idx="28">
                  <c:v>5.1300000000000575E-37</c:v>
                </c:pt>
                <c:pt idx="29">
                  <c:v>-3.7800000000000477E-36</c:v>
                </c:pt>
                <c:pt idx="30">
                  <c:v>1.4200000000000152E-35</c:v>
                </c:pt>
                <c:pt idx="31">
                  <c:v>-3.0200000000000346E-35</c:v>
                </c:pt>
                <c:pt idx="32">
                  <c:v>2.4000000000000271E-35</c:v>
                </c:pt>
                <c:pt idx="33">
                  <c:v>6.5300000000000743E-35</c:v>
                </c:pt>
                <c:pt idx="34">
                  <c:v>-2.580000000000029E-34</c:v>
                </c:pt>
                <c:pt idx="35">
                  <c:v>4.760000000000051E-34</c:v>
                </c:pt>
                <c:pt idx="36">
                  <c:v>-6.9900000000000794E-34</c:v>
                </c:pt>
                <c:pt idx="37">
                  <c:v>7.6200000000000811E-34</c:v>
                </c:pt>
                <c:pt idx="38">
                  <c:v>-3.4600000000000391E-34</c:v>
                </c:pt>
                <c:pt idx="39">
                  <c:v>1.80000000000002E-33</c:v>
                </c:pt>
                <c:pt idx="40">
                  <c:v>9.6700000000001069E-34</c:v>
                </c:pt>
                <c:pt idx="41">
                  <c:v>-3.7600000000000407E-32</c:v>
                </c:pt>
                <c:pt idx="42">
                  <c:v>1.1800000000000121E-31</c:v>
                </c:pt>
                <c:pt idx="43">
                  <c:v>-1.5100000000000149E-31</c:v>
                </c:pt>
                <c:pt idx="44">
                  <c:v>3.2500000000000339E-32</c:v>
                </c:pt>
                <c:pt idx="45">
                  <c:v>-1.3800000000000143E-31</c:v>
                </c:pt>
                <c:pt idx="46">
                  <c:v>4.0800000000000433E-32</c:v>
                </c:pt>
                <c:pt idx="47">
                  <c:v>-1.230000000000012E-30</c:v>
                </c:pt>
                <c:pt idx="48">
                  <c:v>-1.2700000000000128E-30</c:v>
                </c:pt>
                <c:pt idx="49">
                  <c:v>8.5900000000000831E-30</c:v>
                </c:pt>
                <c:pt idx="50">
                  <c:v>1.3600000000000144E-29</c:v>
                </c:pt>
                <c:pt idx="51">
                  <c:v>-3.0600000000000311E-29</c:v>
                </c:pt>
                <c:pt idx="52">
                  <c:v>-2.3300000000000212E-29</c:v>
                </c:pt>
                <c:pt idx="53">
                  <c:v>1.5300000000000144E-28</c:v>
                </c:pt>
                <c:pt idx="54">
                  <c:v>5.0300000000000517E-29</c:v>
                </c:pt>
                <c:pt idx="55">
                  <c:v>-3.6300000000000335E-28</c:v>
                </c:pt>
                <c:pt idx="56">
                  <c:v>6.68000000000006E-28</c:v>
                </c:pt>
                <c:pt idx="57">
                  <c:v>-2.0600000000000199E-27</c:v>
                </c:pt>
                <c:pt idx="58">
                  <c:v>-5.4600000000000492E-28</c:v>
                </c:pt>
                <c:pt idx="59">
                  <c:v>1.530000000000014E-26</c:v>
                </c:pt>
                <c:pt idx="60">
                  <c:v>2.5900000000000218E-27</c:v>
                </c:pt>
                <c:pt idx="61">
                  <c:v>-9.0400000000000777E-26</c:v>
                </c:pt>
                <c:pt idx="62">
                  <c:v>2.4500000000000206E-25</c:v>
                </c:pt>
                <c:pt idx="63">
                  <c:v>-1.3900000000000124E-25</c:v>
                </c:pt>
                <c:pt idx="64">
                  <c:v>1.8300000000000162E-25</c:v>
                </c:pt>
                <c:pt idx="65">
                  <c:v>-1.5800000000000133E-24</c:v>
                </c:pt>
                <c:pt idx="66">
                  <c:v>1.6900000000000154E-24</c:v>
                </c:pt>
                <c:pt idx="67">
                  <c:v>-6.1500000000000491E-24</c:v>
                </c:pt>
                <c:pt idx="68">
                  <c:v>1.5800000000000124E-23</c:v>
                </c:pt>
                <c:pt idx="69">
                  <c:v>3.0300000000000225E-23</c:v>
                </c:pt>
                <c:pt idx="70">
                  <c:v>-3.4500000000000256E-23</c:v>
                </c:pt>
                <c:pt idx="71">
                  <c:v>-1.9500000000000141E-22</c:v>
                </c:pt>
                <c:pt idx="72">
                  <c:v>-1.8000000000000128E-22</c:v>
                </c:pt>
                <c:pt idx="73">
                  <c:v>1.2100000000000091E-21</c:v>
                </c:pt>
                <c:pt idx="74">
                  <c:v>-2.2200000000000171E-21</c:v>
                </c:pt>
                <c:pt idx="75">
                  <c:v>-2.1200000000000164E-21</c:v>
                </c:pt>
                <c:pt idx="76">
                  <c:v>1.3500000000000104E-20</c:v>
                </c:pt>
                <c:pt idx="77">
                  <c:v>-4.5400000000000328E-20</c:v>
                </c:pt>
                <c:pt idx="78">
                  <c:v>4.5100000000000306E-20</c:v>
                </c:pt>
                <c:pt idx="79">
                  <c:v>-7.3700000000000521E-20</c:v>
                </c:pt>
                <c:pt idx="80">
                  <c:v>1.0800000000000077E-19</c:v>
                </c:pt>
                <c:pt idx="81">
                  <c:v>-3.0700000000000191E-19</c:v>
                </c:pt>
                <c:pt idx="82">
                  <c:v>3.6700000000000231E-19</c:v>
                </c:pt>
                <c:pt idx="83">
                  <c:v>-2.7400000000000189E-18</c:v>
                </c:pt>
                <c:pt idx="84">
                  <c:v>9.4100000000000601E-18</c:v>
                </c:pt>
                <c:pt idx="85">
                  <c:v>3.770000000000025E-19</c:v>
                </c:pt>
                <c:pt idx="86">
                  <c:v>6.0000000000000359E-17</c:v>
                </c:pt>
                <c:pt idx="87">
                  <c:v>-1.5600000000000096E-16</c:v>
                </c:pt>
                <c:pt idx="88">
                  <c:v>2.6400000000000168E-16</c:v>
                </c:pt>
                <c:pt idx="89">
                  <c:v>6.4200000000000373E-16</c:v>
                </c:pt>
                <c:pt idx="90">
                  <c:v>1.8800000000000116E-15</c:v>
                </c:pt>
                <c:pt idx="91">
                  <c:v>5.9100000000000317E-15</c:v>
                </c:pt>
                <c:pt idx="92">
                  <c:v>2.3000000000000098E-14</c:v>
                </c:pt>
                <c:pt idx="93">
                  <c:v>2.0100000000000086E-14</c:v>
                </c:pt>
                <c:pt idx="94">
                  <c:v>-5.2800000000000298E-15</c:v>
                </c:pt>
                <c:pt idx="95">
                  <c:v>-6.460000000000034E-15</c:v>
                </c:pt>
                <c:pt idx="96">
                  <c:v>-1.1500000000000066E-14</c:v>
                </c:pt>
                <c:pt idx="97">
                  <c:v>5.1600000000000192E-14</c:v>
                </c:pt>
                <c:pt idx="98">
                  <c:v>-1.3200000000000066E-14</c:v>
                </c:pt>
                <c:pt idx="99">
                  <c:v>1.5300000000000085E-15</c:v>
                </c:pt>
                <c:pt idx="100">
                  <c:v>8.33000000000004E-14</c:v>
                </c:pt>
                <c:pt idx="101">
                  <c:v>-3.3600000000000175E-15</c:v>
                </c:pt>
                <c:pt idx="102">
                  <c:v>9.0600000000000467E-14</c:v>
                </c:pt>
                <c:pt idx="103">
                  <c:v>4.2200000000000182E-14</c:v>
                </c:pt>
                <c:pt idx="104">
                  <c:v>3.2800000000000153E-13</c:v>
                </c:pt>
                <c:pt idx="105">
                  <c:v>3.7300000000000159E-13</c:v>
                </c:pt>
                <c:pt idx="106">
                  <c:v>8.9900000000000384E-13</c:v>
                </c:pt>
                <c:pt idx="107">
                  <c:v>1.4900000000000046E-12</c:v>
                </c:pt>
                <c:pt idx="108">
                  <c:v>2.6600000000000101E-12</c:v>
                </c:pt>
                <c:pt idx="109">
                  <c:v>4.9400000000000189E-12</c:v>
                </c:pt>
                <c:pt idx="110">
                  <c:v>8.6500000000000296E-12</c:v>
                </c:pt>
                <c:pt idx="111">
                  <c:v>1.5600000000000058E-11</c:v>
                </c:pt>
                <c:pt idx="112">
                  <c:v>2.7300000000000099E-11</c:v>
                </c:pt>
                <c:pt idx="113">
                  <c:v>4.8000000000000151E-11</c:v>
                </c:pt>
                <c:pt idx="114">
                  <c:v>8.3500000000000371E-11</c:v>
                </c:pt>
                <c:pt idx="115">
                  <c:v>1.4400000000000041E-10</c:v>
                </c:pt>
                <c:pt idx="116">
                  <c:v>2.470000000000007E-10</c:v>
                </c:pt>
                <c:pt idx="117">
                  <c:v>4.2100000000000139E-10</c:v>
                </c:pt>
                <c:pt idx="118">
                  <c:v>7.1200000000000178E-10</c:v>
                </c:pt>
                <c:pt idx="119">
                  <c:v>1.1900000000000044E-9</c:v>
                </c:pt>
                <c:pt idx="120">
                  <c:v>1.9900000000000057E-9</c:v>
                </c:pt>
                <c:pt idx="121">
                  <c:v>3.3000000000000089E-9</c:v>
                </c:pt>
                <c:pt idx="122">
                  <c:v>5.4300000000000187E-9</c:v>
                </c:pt>
                <c:pt idx="123">
                  <c:v>8.8700000000000308E-9</c:v>
                </c:pt>
                <c:pt idx="124">
                  <c:v>1.440000000000004E-8</c:v>
                </c:pt>
                <c:pt idx="125">
                  <c:v>2.3200000000000049E-8</c:v>
                </c:pt>
                <c:pt idx="126">
                  <c:v>3.710000000000012E-8</c:v>
                </c:pt>
                <c:pt idx="127">
                  <c:v>5.9000000000000191E-8</c:v>
                </c:pt>
                <c:pt idx="128">
                  <c:v>9.3100000000000337E-8</c:v>
                </c:pt>
                <c:pt idx="129">
                  <c:v>1.4600000000000046E-7</c:v>
                </c:pt>
                <c:pt idx="130">
                  <c:v>2.2700000000000064E-7</c:v>
                </c:pt>
                <c:pt idx="131">
                  <c:v>3.5200000000000098E-7</c:v>
                </c:pt>
                <c:pt idx="132">
                  <c:v>5.4100000000000158E-7</c:v>
                </c:pt>
                <c:pt idx="133">
                  <c:v>8.2500000000000237E-7</c:v>
                </c:pt>
                <c:pt idx="134">
                  <c:v>1.2500000000000029E-6</c:v>
                </c:pt>
                <c:pt idx="135">
                  <c:v>1.8900000000000046E-6</c:v>
                </c:pt>
                <c:pt idx="136">
                  <c:v>2.8200000000000052E-6</c:v>
                </c:pt>
                <c:pt idx="137">
                  <c:v>4.2000000000000106E-6</c:v>
                </c:pt>
                <c:pt idx="138">
                  <c:v>6.2000000000000143E-6</c:v>
                </c:pt>
                <c:pt idx="139">
                  <c:v>9.0900000000000197E-6</c:v>
                </c:pt>
                <c:pt idx="140">
                  <c:v>1.3300000000000042E-5</c:v>
                </c:pt>
                <c:pt idx="141">
                  <c:v>1.920000000000004E-5</c:v>
                </c:pt>
                <c:pt idx="142">
                  <c:v>2.7600000000000085E-5</c:v>
                </c:pt>
                <c:pt idx="143">
                  <c:v>3.9500000000000079E-5</c:v>
                </c:pt>
                <c:pt idx="144">
                  <c:v>5.6100000000000117E-5</c:v>
                </c:pt>
                <c:pt idx="145">
                  <c:v>7.9100000000000215E-5</c:v>
                </c:pt>
                <c:pt idx="146">
                  <c:v>1.1100000000000029E-4</c:v>
                </c:pt>
                <c:pt idx="147">
                  <c:v>1.5500000000000035E-4</c:v>
                </c:pt>
                <c:pt idx="148">
                  <c:v>2.1400000000000049E-4</c:v>
                </c:pt>
                <c:pt idx="149">
                  <c:v>2.9400000000000048E-4</c:v>
                </c:pt>
                <c:pt idx="150">
                  <c:v>4.0200000000000034E-4</c:v>
                </c:pt>
                <c:pt idx="151">
                  <c:v>5.4700000000000126E-4</c:v>
                </c:pt>
                <c:pt idx="152">
                  <c:v>7.3800000000000135E-4</c:v>
                </c:pt>
                <c:pt idx="153">
                  <c:v>9.9000000000000238E-4</c:v>
                </c:pt>
                <c:pt idx="154">
                  <c:v>1.3200000000000026E-3</c:v>
                </c:pt>
                <c:pt idx="155">
                  <c:v>1.7500000000000039E-3</c:v>
                </c:pt>
                <c:pt idx="156">
                  <c:v>2.3000000000000026E-3</c:v>
                </c:pt>
                <c:pt idx="157">
                  <c:v>3.0100000000000031E-3</c:v>
                </c:pt>
                <c:pt idx="158">
                  <c:v>3.9100000000000011E-3</c:v>
                </c:pt>
                <c:pt idx="159">
                  <c:v>5.0600000000000063E-3</c:v>
                </c:pt>
                <c:pt idx="160">
                  <c:v>6.4900000000000105E-3</c:v>
                </c:pt>
                <c:pt idx="161">
                  <c:v>8.2900000000000005E-3</c:v>
                </c:pt>
                <c:pt idx="162">
                  <c:v>1.0500000000000016E-2</c:v>
                </c:pt>
                <c:pt idx="163">
                  <c:v>1.3299999999999999E-2</c:v>
                </c:pt>
                <c:pt idx="164">
                  <c:v>1.6600000000000028E-2</c:v>
                </c:pt>
                <c:pt idx="165">
                  <c:v>2.070000000000001E-2</c:v>
                </c:pt>
                <c:pt idx="166">
                  <c:v>2.5600000000000029E-2</c:v>
                </c:pt>
                <c:pt idx="167">
                  <c:v>3.1600000000000045E-2</c:v>
                </c:pt>
                <c:pt idx="168">
                  <c:v>3.8600000000000016E-2</c:v>
                </c:pt>
                <c:pt idx="169">
                  <c:v>4.7000000000000063E-2</c:v>
                </c:pt>
                <c:pt idx="170">
                  <c:v>5.6900000000000013E-2</c:v>
                </c:pt>
                <c:pt idx="171">
                  <c:v>6.8400000000000086E-2</c:v>
                </c:pt>
                <c:pt idx="172">
                  <c:v>8.1700000000000064E-2</c:v>
                </c:pt>
                <c:pt idx="173">
                  <c:v>9.7200000000000022E-2</c:v>
                </c:pt>
                <c:pt idx="174">
                  <c:v>0.1150000000000001</c:v>
                </c:pt>
                <c:pt idx="175">
                  <c:v>0.13500000000000001</c:v>
                </c:pt>
                <c:pt idx="176">
                  <c:v>0.15800000000000017</c:v>
                </c:pt>
                <c:pt idx="177">
                  <c:v>0.18400000000000016</c:v>
                </c:pt>
                <c:pt idx="178">
                  <c:v>0.21200000000000016</c:v>
                </c:pt>
                <c:pt idx="179">
                  <c:v>0.24400000000000016</c:v>
                </c:pt>
                <c:pt idx="180">
                  <c:v>0.27900000000000008</c:v>
                </c:pt>
                <c:pt idx="181">
                  <c:v>0.31800000000000039</c:v>
                </c:pt>
                <c:pt idx="182">
                  <c:v>0.36000000000000032</c:v>
                </c:pt>
                <c:pt idx="183">
                  <c:v>0.40600000000000008</c:v>
                </c:pt>
                <c:pt idx="184">
                  <c:v>0.45500000000000002</c:v>
                </c:pt>
                <c:pt idx="185">
                  <c:v>0.50800000000000001</c:v>
                </c:pt>
                <c:pt idx="186">
                  <c:v>0.56499999999999995</c:v>
                </c:pt>
                <c:pt idx="187">
                  <c:v>0.62500000000000078</c:v>
                </c:pt>
                <c:pt idx="188">
                  <c:v>0.69000000000000095</c:v>
                </c:pt>
                <c:pt idx="189">
                  <c:v>0.75700000000000078</c:v>
                </c:pt>
                <c:pt idx="190">
                  <c:v>0.82800000000000062</c:v>
                </c:pt>
                <c:pt idx="191">
                  <c:v>0.90300000000000002</c:v>
                </c:pt>
                <c:pt idx="192">
                  <c:v>0.98099999999999998</c:v>
                </c:pt>
                <c:pt idx="193">
                  <c:v>1.06</c:v>
                </c:pt>
                <c:pt idx="194">
                  <c:v>1.1499999999999986</c:v>
                </c:pt>
                <c:pt idx="195">
                  <c:v>1.23</c:v>
                </c:pt>
                <c:pt idx="196">
                  <c:v>1.33</c:v>
                </c:pt>
                <c:pt idx="197">
                  <c:v>1.42</c:v>
                </c:pt>
                <c:pt idx="198">
                  <c:v>1.52</c:v>
                </c:pt>
                <c:pt idx="199">
                  <c:v>1.62</c:v>
                </c:pt>
                <c:pt idx="200">
                  <c:v>1.7200000000000013</c:v>
                </c:pt>
                <c:pt idx="201">
                  <c:v>1.82</c:v>
                </c:pt>
                <c:pt idx="202">
                  <c:v>1.93</c:v>
                </c:pt>
                <c:pt idx="203">
                  <c:v>2.04</c:v>
                </c:pt>
                <c:pt idx="204">
                  <c:v>2.15</c:v>
                </c:pt>
                <c:pt idx="205">
                  <c:v>2.2599999999999998</c:v>
                </c:pt>
                <c:pt idx="206">
                  <c:v>2.38</c:v>
                </c:pt>
                <c:pt idx="207">
                  <c:v>2.4899999999999998</c:v>
                </c:pt>
                <c:pt idx="208">
                  <c:v>2.6</c:v>
                </c:pt>
                <c:pt idx="209">
                  <c:v>2.72</c:v>
                </c:pt>
                <c:pt idx="210">
                  <c:v>2.8299999999999987</c:v>
                </c:pt>
                <c:pt idx="211">
                  <c:v>2.94</c:v>
                </c:pt>
                <c:pt idx="212">
                  <c:v>3.05</c:v>
                </c:pt>
                <c:pt idx="213">
                  <c:v>3.16</c:v>
                </c:pt>
                <c:pt idx="214">
                  <c:v>3.2600000000000002</c:v>
                </c:pt>
                <c:pt idx="215">
                  <c:v>3.36</c:v>
                </c:pt>
                <c:pt idx="216">
                  <c:v>3.46</c:v>
                </c:pt>
                <c:pt idx="217">
                  <c:v>3.56</c:v>
                </c:pt>
                <c:pt idx="218">
                  <c:v>3.65</c:v>
                </c:pt>
                <c:pt idx="219">
                  <c:v>3.74</c:v>
                </c:pt>
                <c:pt idx="220">
                  <c:v>3.8299999999999987</c:v>
                </c:pt>
                <c:pt idx="221">
                  <c:v>3.9099999999999997</c:v>
                </c:pt>
                <c:pt idx="222">
                  <c:v>3.9899999999999998</c:v>
                </c:pt>
                <c:pt idx="223">
                  <c:v>4.0599999999999996</c:v>
                </c:pt>
                <c:pt idx="224">
                  <c:v>4.13</c:v>
                </c:pt>
                <c:pt idx="225">
                  <c:v>4.2</c:v>
                </c:pt>
                <c:pt idx="226">
                  <c:v>4.26</c:v>
                </c:pt>
                <c:pt idx="227">
                  <c:v>4.3199999999999985</c:v>
                </c:pt>
                <c:pt idx="228">
                  <c:v>4.37</c:v>
                </c:pt>
                <c:pt idx="229">
                  <c:v>4.42</c:v>
                </c:pt>
                <c:pt idx="230">
                  <c:v>4.4700000000000024</c:v>
                </c:pt>
                <c:pt idx="231">
                  <c:v>4.51</c:v>
                </c:pt>
                <c:pt idx="232">
                  <c:v>4.54</c:v>
                </c:pt>
                <c:pt idx="233">
                  <c:v>4.57</c:v>
                </c:pt>
                <c:pt idx="234">
                  <c:v>4.5999999999999996</c:v>
                </c:pt>
                <c:pt idx="235">
                  <c:v>4.6199999999999966</c:v>
                </c:pt>
                <c:pt idx="236">
                  <c:v>4.6399999999999997</c:v>
                </c:pt>
                <c:pt idx="237">
                  <c:v>4.6599999999999975</c:v>
                </c:pt>
                <c:pt idx="238">
                  <c:v>4.6599999999999975</c:v>
                </c:pt>
                <c:pt idx="239">
                  <c:v>4.67</c:v>
                </c:pt>
                <c:pt idx="240">
                  <c:v>4.67</c:v>
                </c:pt>
                <c:pt idx="241">
                  <c:v>4.67</c:v>
                </c:pt>
                <c:pt idx="242">
                  <c:v>4.67</c:v>
                </c:pt>
                <c:pt idx="243">
                  <c:v>4.6599999999999975</c:v>
                </c:pt>
                <c:pt idx="244">
                  <c:v>4.6399999999999997</c:v>
                </c:pt>
                <c:pt idx="245">
                  <c:v>4.63</c:v>
                </c:pt>
                <c:pt idx="246">
                  <c:v>4.6099999999999985</c:v>
                </c:pt>
                <c:pt idx="247">
                  <c:v>4.59</c:v>
                </c:pt>
                <c:pt idx="248">
                  <c:v>4.5599999999999996</c:v>
                </c:pt>
                <c:pt idx="249">
                  <c:v>4.54</c:v>
                </c:pt>
                <c:pt idx="250">
                  <c:v>4.51</c:v>
                </c:pt>
                <c:pt idx="251">
                  <c:v>4.4700000000000024</c:v>
                </c:pt>
                <c:pt idx="252">
                  <c:v>4.4400000000000004</c:v>
                </c:pt>
                <c:pt idx="253">
                  <c:v>4.4000000000000004</c:v>
                </c:pt>
                <c:pt idx="254">
                  <c:v>4.3599999999999985</c:v>
                </c:pt>
                <c:pt idx="255">
                  <c:v>4.3099999999999996</c:v>
                </c:pt>
                <c:pt idx="256">
                  <c:v>4.26</c:v>
                </c:pt>
                <c:pt idx="257">
                  <c:v>4.21</c:v>
                </c:pt>
                <c:pt idx="258">
                  <c:v>4.1599999999999975</c:v>
                </c:pt>
                <c:pt idx="259">
                  <c:v>4.1099999999999985</c:v>
                </c:pt>
                <c:pt idx="260">
                  <c:v>4.05</c:v>
                </c:pt>
                <c:pt idx="261">
                  <c:v>3.9899999999999998</c:v>
                </c:pt>
                <c:pt idx="262">
                  <c:v>3.94</c:v>
                </c:pt>
                <c:pt idx="263">
                  <c:v>3.88</c:v>
                </c:pt>
                <c:pt idx="264">
                  <c:v>3.8099999999999987</c:v>
                </c:pt>
                <c:pt idx="265">
                  <c:v>3.75</c:v>
                </c:pt>
                <c:pt idx="266">
                  <c:v>3.69</c:v>
                </c:pt>
                <c:pt idx="267">
                  <c:v>3.62</c:v>
                </c:pt>
                <c:pt idx="268">
                  <c:v>3.56</c:v>
                </c:pt>
                <c:pt idx="269">
                  <c:v>3.4899999999999998</c:v>
                </c:pt>
                <c:pt idx="270">
                  <c:v>3.42</c:v>
                </c:pt>
                <c:pt idx="271">
                  <c:v>3.36</c:v>
                </c:pt>
                <c:pt idx="272">
                  <c:v>3.29</c:v>
                </c:pt>
                <c:pt idx="273">
                  <c:v>3.22</c:v>
                </c:pt>
                <c:pt idx="274">
                  <c:v>3.15</c:v>
                </c:pt>
                <c:pt idx="275">
                  <c:v>3.09</c:v>
                </c:pt>
                <c:pt idx="276">
                  <c:v>3.02</c:v>
                </c:pt>
                <c:pt idx="277">
                  <c:v>2.9499999999999997</c:v>
                </c:pt>
                <c:pt idx="278">
                  <c:v>2.8899999999999997</c:v>
                </c:pt>
                <c:pt idx="279">
                  <c:v>2.82</c:v>
                </c:pt>
                <c:pt idx="280">
                  <c:v>2.75</c:v>
                </c:pt>
                <c:pt idx="281">
                  <c:v>2.69</c:v>
                </c:pt>
                <c:pt idx="282">
                  <c:v>2.63</c:v>
                </c:pt>
                <c:pt idx="283">
                  <c:v>2.56</c:v>
                </c:pt>
                <c:pt idx="284">
                  <c:v>2.5</c:v>
                </c:pt>
                <c:pt idx="285">
                  <c:v>2.44</c:v>
                </c:pt>
                <c:pt idx="286">
                  <c:v>2.38</c:v>
                </c:pt>
                <c:pt idx="287">
                  <c:v>2.3199999999999972</c:v>
                </c:pt>
                <c:pt idx="288">
                  <c:v>2.2599999999999998</c:v>
                </c:pt>
                <c:pt idx="289">
                  <c:v>2.2000000000000002</c:v>
                </c:pt>
                <c:pt idx="290">
                  <c:v>2.14</c:v>
                </c:pt>
                <c:pt idx="291">
                  <c:v>2.08</c:v>
                </c:pt>
                <c:pt idx="292">
                  <c:v>2.0299999999999998</c:v>
                </c:pt>
                <c:pt idx="293">
                  <c:v>1.97</c:v>
                </c:pt>
                <c:pt idx="294">
                  <c:v>1.91</c:v>
                </c:pt>
                <c:pt idx="295">
                  <c:v>1.86</c:v>
                </c:pt>
                <c:pt idx="296">
                  <c:v>1.81</c:v>
                </c:pt>
                <c:pt idx="297">
                  <c:v>1.7500000000000013</c:v>
                </c:pt>
                <c:pt idx="298">
                  <c:v>1.7000000000000013</c:v>
                </c:pt>
                <c:pt idx="299">
                  <c:v>1.6500000000000001</c:v>
                </c:pt>
                <c:pt idx="300">
                  <c:v>1.6</c:v>
                </c:pt>
                <c:pt idx="301">
                  <c:v>1.56</c:v>
                </c:pt>
                <c:pt idx="302">
                  <c:v>1.51</c:v>
                </c:pt>
                <c:pt idx="303">
                  <c:v>1.46</c:v>
                </c:pt>
                <c:pt idx="304">
                  <c:v>1.42</c:v>
                </c:pt>
                <c:pt idx="305">
                  <c:v>1.37</c:v>
                </c:pt>
                <c:pt idx="306">
                  <c:v>1.33</c:v>
                </c:pt>
                <c:pt idx="307">
                  <c:v>1.29</c:v>
                </c:pt>
                <c:pt idx="308">
                  <c:v>1.25</c:v>
                </c:pt>
                <c:pt idx="309">
                  <c:v>1.21</c:v>
                </c:pt>
                <c:pt idx="310">
                  <c:v>1.1700000000000013</c:v>
                </c:pt>
                <c:pt idx="311">
                  <c:v>1.1299999999999986</c:v>
                </c:pt>
                <c:pt idx="312">
                  <c:v>1.0900000000000001</c:v>
                </c:pt>
                <c:pt idx="313">
                  <c:v>1.06</c:v>
                </c:pt>
                <c:pt idx="314">
                  <c:v>1.02</c:v>
                </c:pt>
                <c:pt idx="315">
                  <c:v>0.98699999999999999</c:v>
                </c:pt>
                <c:pt idx="316">
                  <c:v>0.95400000000000063</c:v>
                </c:pt>
                <c:pt idx="317">
                  <c:v>0.92100000000000004</c:v>
                </c:pt>
                <c:pt idx="318">
                  <c:v>0.88900000000000079</c:v>
                </c:pt>
                <c:pt idx="319">
                  <c:v>0.85900000000000065</c:v>
                </c:pt>
                <c:pt idx="320">
                  <c:v>0.82900000000000063</c:v>
                </c:pt>
                <c:pt idx="321">
                  <c:v>0.8</c:v>
                </c:pt>
                <c:pt idx="322">
                  <c:v>0.77200000000000002</c:v>
                </c:pt>
                <c:pt idx="323">
                  <c:v>0.74400000000000066</c:v>
                </c:pt>
                <c:pt idx="324">
                  <c:v>0.71800000000000064</c:v>
                </c:pt>
                <c:pt idx="325">
                  <c:v>0.69200000000000095</c:v>
                </c:pt>
                <c:pt idx="326">
                  <c:v>0.66700000000000093</c:v>
                </c:pt>
                <c:pt idx="327">
                  <c:v>0.64300000000000079</c:v>
                </c:pt>
                <c:pt idx="328">
                  <c:v>0.62000000000000066</c:v>
                </c:pt>
                <c:pt idx="329">
                  <c:v>0.59700000000000064</c:v>
                </c:pt>
                <c:pt idx="330">
                  <c:v>0.57500000000000062</c:v>
                </c:pt>
                <c:pt idx="331">
                  <c:v>0.55400000000000005</c:v>
                </c:pt>
                <c:pt idx="332">
                  <c:v>0.53300000000000003</c:v>
                </c:pt>
                <c:pt idx="333">
                  <c:v>0.51300000000000001</c:v>
                </c:pt>
                <c:pt idx="334">
                  <c:v>0.49400000000000038</c:v>
                </c:pt>
                <c:pt idx="335">
                  <c:v>0.47500000000000031</c:v>
                </c:pt>
                <c:pt idx="336">
                  <c:v>0.45700000000000002</c:v>
                </c:pt>
                <c:pt idx="337">
                  <c:v>0.44000000000000034</c:v>
                </c:pt>
                <c:pt idx="338">
                  <c:v>0.42300000000000032</c:v>
                </c:pt>
                <c:pt idx="339">
                  <c:v>0.40700000000000008</c:v>
                </c:pt>
                <c:pt idx="340">
                  <c:v>0.39100000000000046</c:v>
                </c:pt>
                <c:pt idx="341">
                  <c:v>0.37600000000000033</c:v>
                </c:pt>
                <c:pt idx="342">
                  <c:v>0.36200000000000032</c:v>
                </c:pt>
                <c:pt idx="343">
                  <c:v>0.34800000000000048</c:v>
                </c:pt>
                <c:pt idx="344">
                  <c:v>0.33400000000000046</c:v>
                </c:pt>
                <c:pt idx="345">
                  <c:v>0.3210000000000004</c:v>
                </c:pt>
                <c:pt idx="346">
                  <c:v>0.30800000000000033</c:v>
                </c:pt>
                <c:pt idx="347">
                  <c:v>0.29600000000000032</c:v>
                </c:pt>
                <c:pt idx="348">
                  <c:v>0.28400000000000031</c:v>
                </c:pt>
                <c:pt idx="349">
                  <c:v>0.27300000000000002</c:v>
                </c:pt>
                <c:pt idx="350">
                  <c:v>0.26200000000000001</c:v>
                </c:pt>
                <c:pt idx="351">
                  <c:v>0.252</c:v>
                </c:pt>
                <c:pt idx="352">
                  <c:v>0.24200000000000016</c:v>
                </c:pt>
                <c:pt idx="353">
                  <c:v>0.23200000000000001</c:v>
                </c:pt>
                <c:pt idx="354">
                  <c:v>0.22300000000000017</c:v>
                </c:pt>
                <c:pt idx="355">
                  <c:v>0.21400000000000016</c:v>
                </c:pt>
                <c:pt idx="356">
                  <c:v>0.20500000000000004</c:v>
                </c:pt>
                <c:pt idx="357">
                  <c:v>0.19700000000000023</c:v>
                </c:pt>
                <c:pt idx="358">
                  <c:v>0.18900000000000017</c:v>
                </c:pt>
                <c:pt idx="359">
                  <c:v>0.18100000000000016</c:v>
                </c:pt>
                <c:pt idx="360">
                  <c:v>0.17400000000000004</c:v>
                </c:pt>
                <c:pt idx="361">
                  <c:v>0.16700000000000026</c:v>
                </c:pt>
                <c:pt idx="362">
                  <c:v>0.16000000000000017</c:v>
                </c:pt>
                <c:pt idx="363">
                  <c:v>0.15300000000000016</c:v>
                </c:pt>
                <c:pt idx="364">
                  <c:v>0.14700000000000016</c:v>
                </c:pt>
                <c:pt idx="365">
                  <c:v>0.14100000000000001</c:v>
                </c:pt>
                <c:pt idx="366">
                  <c:v>0.13500000000000001</c:v>
                </c:pt>
                <c:pt idx="367">
                  <c:v>0.13</c:v>
                </c:pt>
                <c:pt idx="368">
                  <c:v>0.12400000000000008</c:v>
                </c:pt>
                <c:pt idx="369">
                  <c:v>0.11899999999999999</c:v>
                </c:pt>
                <c:pt idx="370">
                  <c:v>0.1140000000000001</c:v>
                </c:pt>
                <c:pt idx="371">
                  <c:v>0.11000000000000008</c:v>
                </c:pt>
                <c:pt idx="372">
                  <c:v>0.10500000000000002</c:v>
                </c:pt>
                <c:pt idx="373">
                  <c:v>0.10100000000000002</c:v>
                </c:pt>
                <c:pt idx="374">
                  <c:v>9.6600000000000158E-2</c:v>
                </c:pt>
                <c:pt idx="375">
                  <c:v>9.2600000000000099E-2</c:v>
                </c:pt>
                <c:pt idx="376">
                  <c:v>8.8800000000000198E-2</c:v>
                </c:pt>
                <c:pt idx="377">
                  <c:v>8.5100000000000064E-2</c:v>
                </c:pt>
                <c:pt idx="378">
                  <c:v>8.1600000000000047E-2</c:v>
                </c:pt>
                <c:pt idx="379">
                  <c:v>7.8200000000000033E-2</c:v>
                </c:pt>
                <c:pt idx="380">
                  <c:v>7.500000000000008E-2</c:v>
                </c:pt>
                <c:pt idx="381">
                  <c:v>7.2000000000000078E-2</c:v>
                </c:pt>
                <c:pt idx="382">
                  <c:v>6.9000000000000117E-2</c:v>
                </c:pt>
                <c:pt idx="383">
                  <c:v>6.6200000000000009E-2</c:v>
                </c:pt>
                <c:pt idx="384">
                  <c:v>6.3600000000000004E-2</c:v>
                </c:pt>
                <c:pt idx="385">
                  <c:v>6.1000000000000033E-2</c:v>
                </c:pt>
                <c:pt idx="386">
                  <c:v>5.8500000000000024E-2</c:v>
                </c:pt>
                <c:pt idx="387">
                  <c:v>5.62E-2</c:v>
                </c:pt>
                <c:pt idx="388">
                  <c:v>5.3900000000000024E-2</c:v>
                </c:pt>
                <c:pt idx="389">
                  <c:v>5.1700000000000024E-2</c:v>
                </c:pt>
                <c:pt idx="390">
                  <c:v>4.9700000000000098E-2</c:v>
                </c:pt>
                <c:pt idx="391">
                  <c:v>4.7700000000000076E-2</c:v>
                </c:pt>
                <c:pt idx="392">
                  <c:v>4.5800000000000056E-2</c:v>
                </c:pt>
                <c:pt idx="393">
                  <c:v>4.4000000000000046E-2</c:v>
                </c:pt>
                <c:pt idx="394">
                  <c:v>4.2200000000000022E-2</c:v>
                </c:pt>
                <c:pt idx="395">
                  <c:v>4.0600000000000004E-2</c:v>
                </c:pt>
                <c:pt idx="396">
                  <c:v>3.9000000000000042E-2</c:v>
                </c:pt>
                <c:pt idx="397">
                  <c:v>3.750000000000004E-2</c:v>
                </c:pt>
                <c:pt idx="398">
                  <c:v>3.6100000000000042E-2</c:v>
                </c:pt>
                <c:pt idx="399">
                  <c:v>3.4700000000000002E-2</c:v>
                </c:pt>
                <c:pt idx="400">
                  <c:v>3.3399999999999999E-2</c:v>
                </c:pt>
                <c:pt idx="401">
                  <c:v>3.2200000000000048E-2</c:v>
                </c:pt>
                <c:pt idx="402">
                  <c:v>3.1000000000000048E-2</c:v>
                </c:pt>
                <c:pt idx="403">
                  <c:v>2.9800000000000038E-2</c:v>
                </c:pt>
                <c:pt idx="404">
                  <c:v>2.870000000000001E-2</c:v>
                </c:pt>
                <c:pt idx="405">
                  <c:v>2.7600000000000048E-2</c:v>
                </c:pt>
                <c:pt idx="406">
                  <c:v>2.6700000000000012E-2</c:v>
                </c:pt>
                <c:pt idx="407">
                  <c:v>2.5700000000000011E-2</c:v>
                </c:pt>
                <c:pt idx="408">
                  <c:v>2.4799999999999999E-2</c:v>
                </c:pt>
                <c:pt idx="409">
                  <c:v>2.3900000000000001E-2</c:v>
                </c:pt>
                <c:pt idx="410">
                  <c:v>2.3099999999999999E-2</c:v>
                </c:pt>
                <c:pt idx="411">
                  <c:v>2.2300000000000025E-2</c:v>
                </c:pt>
                <c:pt idx="412">
                  <c:v>2.1600000000000029E-2</c:v>
                </c:pt>
                <c:pt idx="413">
                  <c:v>2.0900000000000002E-2</c:v>
                </c:pt>
                <c:pt idx="414">
                  <c:v>2.0199999999999999E-2</c:v>
                </c:pt>
                <c:pt idx="415">
                  <c:v>1.9500000000000021E-2</c:v>
                </c:pt>
                <c:pt idx="416">
                  <c:v>1.8900000000000028E-2</c:v>
                </c:pt>
                <c:pt idx="417">
                  <c:v>1.8300000000000025E-2</c:v>
                </c:pt>
                <c:pt idx="418">
                  <c:v>1.7700000000000039E-2</c:v>
                </c:pt>
                <c:pt idx="419">
                  <c:v>1.7200000000000035E-2</c:v>
                </c:pt>
                <c:pt idx="420">
                  <c:v>1.6600000000000028E-2</c:v>
                </c:pt>
                <c:pt idx="421">
                  <c:v>1.6199999999999999E-2</c:v>
                </c:pt>
                <c:pt idx="422">
                  <c:v>1.5699999999999999E-2</c:v>
                </c:pt>
                <c:pt idx="423">
                  <c:v>1.5299999999999999E-2</c:v>
                </c:pt>
                <c:pt idx="424">
                  <c:v>1.4800000000000018E-2</c:v>
                </c:pt>
                <c:pt idx="425">
                  <c:v>1.4400000000000015E-2</c:v>
                </c:pt>
                <c:pt idx="426">
                  <c:v>1.4000000000000005E-2</c:v>
                </c:pt>
                <c:pt idx="427">
                  <c:v>1.3599999999999999E-2</c:v>
                </c:pt>
                <c:pt idx="428">
                  <c:v>1.3299999999999999E-2</c:v>
                </c:pt>
                <c:pt idx="429">
                  <c:v>1.2999999999999998E-2</c:v>
                </c:pt>
                <c:pt idx="430">
                  <c:v>1.2600000000000016E-2</c:v>
                </c:pt>
                <c:pt idx="431">
                  <c:v>1.2400000000000015E-2</c:v>
                </c:pt>
                <c:pt idx="432">
                  <c:v>1.2000000000000012E-2</c:v>
                </c:pt>
                <c:pt idx="433">
                  <c:v>1.1800000000000024E-2</c:v>
                </c:pt>
                <c:pt idx="434">
                  <c:v>1.1500000000000021E-2</c:v>
                </c:pt>
                <c:pt idx="435">
                  <c:v>1.1200000000000019E-2</c:v>
                </c:pt>
                <c:pt idx="436">
                  <c:v>1.0999999999999999E-2</c:v>
                </c:pt>
                <c:pt idx="437">
                  <c:v>1.0699999999999998E-2</c:v>
                </c:pt>
                <c:pt idx="438">
                  <c:v>1.0600000000000016E-2</c:v>
                </c:pt>
                <c:pt idx="439">
                  <c:v>1.0300000000000014E-2</c:v>
                </c:pt>
                <c:pt idx="440">
                  <c:v>1.0100000000000001E-2</c:v>
                </c:pt>
                <c:pt idx="441">
                  <c:v>9.990000000000011E-3</c:v>
                </c:pt>
                <c:pt idx="442">
                  <c:v>9.6900000000000146E-3</c:v>
                </c:pt>
                <c:pt idx="443">
                  <c:v>9.6200000000000105E-3</c:v>
                </c:pt>
                <c:pt idx="444">
                  <c:v>9.4000000000000108E-3</c:v>
                </c:pt>
                <c:pt idx="445">
                  <c:v>9.2300000000000004E-3</c:v>
                </c:pt>
                <c:pt idx="446">
                  <c:v>9.1700000000000184E-3</c:v>
                </c:pt>
                <c:pt idx="447">
                  <c:v>8.8800000000000146E-3</c:v>
                </c:pt>
                <c:pt idx="448">
                  <c:v>8.8900000000000107E-3</c:v>
                </c:pt>
                <c:pt idx="449">
                  <c:v>8.6500000000000188E-3</c:v>
                </c:pt>
                <c:pt idx="450">
                  <c:v>8.5500000000000125E-3</c:v>
                </c:pt>
                <c:pt idx="451">
                  <c:v>8.500000000000011E-3</c:v>
                </c:pt>
                <c:pt idx="452">
                  <c:v>8.2200000000000068E-3</c:v>
                </c:pt>
                <c:pt idx="453">
                  <c:v>8.3100000000000222E-3</c:v>
                </c:pt>
                <c:pt idx="454">
                  <c:v>8.0400000000000003E-3</c:v>
                </c:pt>
                <c:pt idx="455">
                  <c:v>8.0100000000000067E-3</c:v>
                </c:pt>
                <c:pt idx="456">
                  <c:v>7.9700000000000118E-3</c:v>
                </c:pt>
                <c:pt idx="457">
                  <c:v>7.7100000000000094E-3</c:v>
                </c:pt>
                <c:pt idx="458">
                  <c:v>7.8600000000000024E-3</c:v>
                </c:pt>
                <c:pt idx="459">
                  <c:v>7.5400000000000102E-3</c:v>
                </c:pt>
                <c:pt idx="460">
                  <c:v>7.6100000000000065E-3</c:v>
                </c:pt>
                <c:pt idx="461">
                  <c:v>7.5300000000000106E-3</c:v>
                </c:pt>
                <c:pt idx="462">
                  <c:v>7.2900000000000109E-3</c:v>
                </c:pt>
                <c:pt idx="463">
                  <c:v>7.5000000000000101E-3</c:v>
                </c:pt>
                <c:pt idx="464">
                  <c:v>7.1200000000000065E-3</c:v>
                </c:pt>
                <c:pt idx="465">
                  <c:v>7.2900000000000109E-3</c:v>
                </c:pt>
                <c:pt idx="466">
                  <c:v>7.1600000000000014E-3</c:v>
                </c:pt>
                <c:pt idx="467">
                  <c:v>6.9800000000000114E-3</c:v>
                </c:pt>
                <c:pt idx="468">
                  <c:v>7.2100000000000115E-3</c:v>
                </c:pt>
                <c:pt idx="469">
                  <c:v>6.7800000000000117E-3</c:v>
                </c:pt>
                <c:pt idx="470">
                  <c:v>7.0600000000000064E-3</c:v>
                </c:pt>
                <c:pt idx="471">
                  <c:v>6.8300000000000105E-3</c:v>
                </c:pt>
                <c:pt idx="472">
                  <c:v>6.7400000000000116E-3</c:v>
                </c:pt>
                <c:pt idx="473">
                  <c:v>6.9600000000000104E-3</c:v>
                </c:pt>
                <c:pt idx="474">
                  <c:v>6.5000000000000075E-3</c:v>
                </c:pt>
                <c:pt idx="475">
                  <c:v>6.8700000000000106E-3</c:v>
                </c:pt>
                <c:pt idx="476">
                  <c:v>6.5400000000000093E-3</c:v>
                </c:pt>
                <c:pt idx="477">
                  <c:v>6.5600000000000094E-3</c:v>
                </c:pt>
                <c:pt idx="478">
                  <c:v>6.730000000000012E-3</c:v>
                </c:pt>
                <c:pt idx="479">
                  <c:v>6.2800000000000104E-3</c:v>
                </c:pt>
                <c:pt idx="480">
                  <c:v>6.730000000000012E-3</c:v>
                </c:pt>
                <c:pt idx="481">
                  <c:v>6.2900000000000065E-3</c:v>
                </c:pt>
                <c:pt idx="482">
                  <c:v>6.4400000000000117E-3</c:v>
                </c:pt>
                <c:pt idx="483">
                  <c:v>6.5100000000000062E-3</c:v>
                </c:pt>
                <c:pt idx="484">
                  <c:v>6.1100000000000034E-3</c:v>
                </c:pt>
                <c:pt idx="485">
                  <c:v>6.6000000000000078E-3</c:v>
                </c:pt>
                <c:pt idx="486">
                  <c:v>6.0600000000000064E-3</c:v>
                </c:pt>
                <c:pt idx="487">
                  <c:v>6.3600000000000063E-3</c:v>
                </c:pt>
                <c:pt idx="488">
                  <c:v>6.3000000000000087E-3</c:v>
                </c:pt>
                <c:pt idx="489">
                  <c:v>5.9900000000000075E-3</c:v>
                </c:pt>
                <c:pt idx="490">
                  <c:v>6.4800000000000127E-3</c:v>
                </c:pt>
                <c:pt idx="491">
                  <c:v>5.8700000000000106E-3</c:v>
                </c:pt>
                <c:pt idx="492">
                  <c:v>6.3100000000000074E-3</c:v>
                </c:pt>
                <c:pt idx="493">
                  <c:v>6.0900000000000095E-3</c:v>
                </c:pt>
                <c:pt idx="494">
                  <c:v>5.9200000000000095E-3</c:v>
                </c:pt>
                <c:pt idx="495">
                  <c:v>6.3400000000000071E-3</c:v>
                </c:pt>
                <c:pt idx="496">
                  <c:v>5.7200000000000063E-3</c:v>
                </c:pt>
                <c:pt idx="497">
                  <c:v>6.2600000000000095E-3</c:v>
                </c:pt>
                <c:pt idx="498">
                  <c:v>5.8900000000000063E-3</c:v>
                </c:pt>
                <c:pt idx="499">
                  <c:v>5.8900000000000063E-3</c:v>
                </c:pt>
                <c:pt idx="500">
                  <c:v>6.1800000000000093E-3</c:v>
                </c:pt>
                <c:pt idx="501">
                  <c:v>5.6100000000000004E-3</c:v>
                </c:pt>
                <c:pt idx="502">
                  <c:v>6.2100000000000072E-3</c:v>
                </c:pt>
                <c:pt idx="503">
                  <c:v>5.7000000000000106E-3</c:v>
                </c:pt>
                <c:pt idx="504">
                  <c:v>5.8900000000000063E-3</c:v>
                </c:pt>
                <c:pt idx="505">
                  <c:v>6.0100000000000093E-3</c:v>
                </c:pt>
                <c:pt idx="506">
                  <c:v>5.5500000000000063E-3</c:v>
                </c:pt>
                <c:pt idx="507">
                  <c:v>6.1400000000000074E-3</c:v>
                </c:pt>
                <c:pt idx="508">
                  <c:v>5.5400000000000093E-3</c:v>
                </c:pt>
                <c:pt idx="509">
                  <c:v>5.9100000000000081E-3</c:v>
                </c:pt>
                <c:pt idx="510">
                  <c:v>5.8100000000000053E-3</c:v>
                </c:pt>
                <c:pt idx="511">
                  <c:v>5.5500000000000063E-3</c:v>
                </c:pt>
                <c:pt idx="512">
                  <c:v>6.0300000000000076E-3</c:v>
                </c:pt>
                <c:pt idx="513">
                  <c:v>5.4200000000000064E-3</c:v>
                </c:pt>
                <c:pt idx="514">
                  <c:v>5.9100000000000081E-3</c:v>
                </c:pt>
                <c:pt idx="515">
                  <c:v>5.6200000000000052E-3</c:v>
                </c:pt>
                <c:pt idx="516">
                  <c:v>5.5800000000000094E-3</c:v>
                </c:pt>
                <c:pt idx="517">
                  <c:v>5.8700000000000106E-3</c:v>
                </c:pt>
                <c:pt idx="518">
                  <c:v>5.3700000000000076E-3</c:v>
                </c:pt>
                <c:pt idx="519">
                  <c:v>5.8800000000000094E-3</c:v>
                </c:pt>
                <c:pt idx="520">
                  <c:v>5.4500000000000104E-3</c:v>
                </c:pt>
                <c:pt idx="521">
                  <c:v>5.6300000000000065E-3</c:v>
                </c:pt>
                <c:pt idx="522">
                  <c:v>5.6800000000000062E-3</c:v>
                </c:pt>
                <c:pt idx="523">
                  <c:v>5.3700000000000076E-3</c:v>
                </c:pt>
                <c:pt idx="524">
                  <c:v>5.8000000000000065E-3</c:v>
                </c:pt>
                <c:pt idx="525">
                  <c:v>5.3300000000000075E-3</c:v>
                </c:pt>
                <c:pt idx="526">
                  <c:v>5.6600000000000053E-3</c:v>
                </c:pt>
                <c:pt idx="527">
                  <c:v>5.5000000000000075E-3</c:v>
                </c:pt>
                <c:pt idx="528">
                  <c:v>5.4100000000000094E-3</c:v>
                </c:pt>
                <c:pt idx="529">
                  <c:v>5.6600000000000053E-3</c:v>
                </c:pt>
                <c:pt idx="530">
                  <c:v>5.2900000000000065E-3</c:v>
                </c:pt>
                <c:pt idx="531">
                  <c:v>5.6200000000000052E-3</c:v>
                </c:pt>
                <c:pt idx="532">
                  <c:v>5.3600000000000063E-3</c:v>
                </c:pt>
                <c:pt idx="533">
                  <c:v>5.4400000000000108E-3</c:v>
                </c:pt>
                <c:pt idx="534">
                  <c:v>5.5100000000000062E-3</c:v>
                </c:pt>
                <c:pt idx="535">
                  <c:v>5.2800000000000095E-3</c:v>
                </c:pt>
                <c:pt idx="536">
                  <c:v>5.5400000000000093E-3</c:v>
                </c:pt>
                <c:pt idx="537">
                  <c:v>5.2900000000000065E-3</c:v>
                </c:pt>
                <c:pt idx="538">
                  <c:v>5.4100000000000094E-3</c:v>
                </c:pt>
                <c:pt idx="539">
                  <c:v>5.4000000000000116E-3</c:v>
                </c:pt>
                <c:pt idx="540">
                  <c:v>5.2700000000000117E-3</c:v>
                </c:pt>
                <c:pt idx="541">
                  <c:v>5.4400000000000108E-3</c:v>
                </c:pt>
                <c:pt idx="542">
                  <c:v>5.2600000000000034E-3</c:v>
                </c:pt>
                <c:pt idx="543">
                  <c:v>5.3400000000000062E-3</c:v>
                </c:pt>
                <c:pt idx="544">
                  <c:v>5.3500000000000023E-3</c:v>
                </c:pt>
                <c:pt idx="545">
                  <c:v>5.2100000000000063E-3</c:v>
                </c:pt>
                <c:pt idx="546">
                  <c:v>5.3800000000000063E-3</c:v>
                </c:pt>
                <c:pt idx="547">
                  <c:v>5.2100000000000063E-3</c:v>
                </c:pt>
                <c:pt idx="548">
                  <c:v>5.2700000000000117E-3</c:v>
                </c:pt>
                <c:pt idx="549">
                  <c:v>5.3200000000000053E-3</c:v>
                </c:pt>
                <c:pt idx="550">
                  <c:v>5.1200000000000004E-3</c:v>
                </c:pt>
                <c:pt idx="551">
                  <c:v>5.3700000000000076E-3</c:v>
                </c:pt>
                <c:pt idx="552">
                  <c:v>5.1100000000000034E-3</c:v>
                </c:pt>
                <c:pt idx="553">
                  <c:v>5.2400000000000094E-3</c:v>
                </c:pt>
                <c:pt idx="554">
                  <c:v>5.2500000000000064E-3</c:v>
                </c:pt>
                <c:pt idx="555">
                  <c:v>5.0500000000000024E-3</c:v>
                </c:pt>
                <c:pt idx="556">
                  <c:v>5.3400000000000062E-3</c:v>
                </c:pt>
                <c:pt idx="557">
                  <c:v>5.0000000000000053E-3</c:v>
                </c:pt>
                <c:pt idx="558">
                  <c:v>5.2500000000000064E-3</c:v>
                </c:pt>
                <c:pt idx="559">
                  <c:v>5.1400000000000065E-3</c:v>
                </c:pt>
                <c:pt idx="560">
                  <c:v>5.0500000000000024E-3</c:v>
                </c:pt>
                <c:pt idx="561">
                  <c:v>5.2600000000000034E-3</c:v>
                </c:pt>
                <c:pt idx="562">
                  <c:v>4.9600000000000052E-3</c:v>
                </c:pt>
                <c:pt idx="563">
                  <c:v>5.2000000000000076E-3</c:v>
                </c:pt>
                <c:pt idx="564">
                  <c:v>5.0600000000000063E-3</c:v>
                </c:pt>
                <c:pt idx="565">
                  <c:v>5.0300000000000076E-3</c:v>
                </c:pt>
                <c:pt idx="566">
                  <c:v>5.1500000000000053E-3</c:v>
                </c:pt>
                <c:pt idx="567">
                  <c:v>4.9800000000000105E-3</c:v>
                </c:pt>
                <c:pt idx="568">
                  <c:v>5.0700000000000094E-3</c:v>
                </c:pt>
                <c:pt idx="569">
                  <c:v>5.1000000000000064E-3</c:v>
                </c:pt>
                <c:pt idx="570">
                  <c:v>4.9000000000000076E-3</c:v>
                </c:pt>
                <c:pt idx="571">
                  <c:v>5.1500000000000053E-3</c:v>
                </c:pt>
                <c:pt idx="572">
                  <c:v>4.9300000000000116E-3</c:v>
                </c:pt>
                <c:pt idx="573">
                  <c:v>4.9500000000000065E-3</c:v>
                </c:pt>
                <c:pt idx="574">
                  <c:v>5.1700000000000062E-3</c:v>
                </c:pt>
                <c:pt idx="575">
                  <c:v>4.6800000000000062E-3</c:v>
                </c:pt>
                <c:pt idx="576">
                  <c:v>5.2900000000000065E-3</c:v>
                </c:pt>
                <c:pt idx="577">
                  <c:v>4.7000000000000063E-3</c:v>
                </c:pt>
                <c:pt idx="578">
                  <c:v>5.0200000000000062E-3</c:v>
                </c:pt>
                <c:pt idx="579">
                  <c:v>5.1000000000000064E-3</c:v>
                </c:pt>
                <c:pt idx="580">
                  <c:v>4.5400000000000093E-3</c:v>
                </c:pt>
                <c:pt idx="581">
                  <c:v>5.4500000000000104E-3</c:v>
                </c:pt>
                <c:pt idx="582">
                  <c:v>4.3700000000000076E-3</c:v>
                </c:pt>
                <c:pt idx="583">
                  <c:v>5.2900000000000065E-3</c:v>
                </c:pt>
                <c:pt idx="584">
                  <c:v>4.7700000000000095E-3</c:v>
                </c:pt>
                <c:pt idx="585">
                  <c:v>4.6600000000000001E-3</c:v>
                </c:pt>
                <c:pt idx="586">
                  <c:v>5.3800000000000063E-3</c:v>
                </c:pt>
                <c:pt idx="587">
                  <c:v>4.1700000000000053E-3</c:v>
                </c:pt>
                <c:pt idx="588">
                  <c:v>5.5300000000000106E-3</c:v>
                </c:pt>
                <c:pt idx="589">
                  <c:v>4.3400000000000053E-3</c:v>
                </c:pt>
                <c:pt idx="590">
                  <c:v>5.0200000000000062E-3</c:v>
                </c:pt>
                <c:pt idx="591">
                  <c:v>5.0000000000000053E-3</c:v>
                </c:pt>
                <c:pt idx="592">
                  <c:v>4.3200000000000001E-3</c:v>
                </c:pt>
                <c:pt idx="593">
                  <c:v>5.4800000000000092E-3</c:v>
                </c:pt>
                <c:pt idx="594">
                  <c:v>4.1000000000000003E-3</c:v>
                </c:pt>
                <c:pt idx="595">
                  <c:v>5.3200000000000053E-3</c:v>
                </c:pt>
                <c:pt idx="596">
                  <c:v>4.5200000000000014E-3</c:v>
                </c:pt>
                <c:pt idx="597">
                  <c:v>4.7000000000000063E-3</c:v>
                </c:pt>
                <c:pt idx="598">
                  <c:v>5.1000000000000064E-3</c:v>
                </c:pt>
                <c:pt idx="599">
                  <c:v>4.2300000000000072E-3</c:v>
                </c:pt>
                <c:pt idx="600">
                  <c:v>5.2900000000000065E-3</c:v>
                </c:pt>
                <c:pt idx="601">
                  <c:v>4.2800000000000095E-3</c:v>
                </c:pt>
                <c:pt idx="602">
                  <c:v>4.9900000000000075E-3</c:v>
                </c:pt>
                <c:pt idx="603">
                  <c:v>4.6600000000000001E-3</c:v>
                </c:pt>
                <c:pt idx="604">
                  <c:v>4.5600000000000024E-3</c:v>
                </c:pt>
                <c:pt idx="605">
                  <c:v>4.9600000000000052E-3</c:v>
                </c:pt>
                <c:pt idx="606">
                  <c:v>4.3700000000000076E-3</c:v>
                </c:pt>
                <c:pt idx="607">
                  <c:v>4.9600000000000052E-3</c:v>
                </c:pt>
                <c:pt idx="608">
                  <c:v>4.4600000000000065E-3</c:v>
                </c:pt>
                <c:pt idx="609">
                  <c:v>4.7700000000000095E-3</c:v>
                </c:pt>
                <c:pt idx="610">
                  <c:v>4.62E-3</c:v>
                </c:pt>
                <c:pt idx="611">
                  <c:v>4.6000000000000034E-3</c:v>
                </c:pt>
                <c:pt idx="612">
                  <c:v>4.7100000000000093E-3</c:v>
                </c:pt>
                <c:pt idx="613">
                  <c:v>4.5200000000000014E-3</c:v>
                </c:pt>
                <c:pt idx="614">
                  <c:v>4.7300000000000076E-3</c:v>
                </c:pt>
                <c:pt idx="615">
                  <c:v>4.4900000000000061E-3</c:v>
                </c:pt>
                <c:pt idx="616">
                  <c:v>4.7000000000000063E-3</c:v>
                </c:pt>
                <c:pt idx="617">
                  <c:v>4.5100000000000062E-3</c:v>
                </c:pt>
                <c:pt idx="618">
                  <c:v>4.62E-3</c:v>
                </c:pt>
                <c:pt idx="619">
                  <c:v>4.5800000000000094E-3</c:v>
                </c:pt>
                <c:pt idx="620">
                  <c:v>4.5000000000000075E-3</c:v>
                </c:pt>
                <c:pt idx="621">
                  <c:v>4.6600000000000001E-3</c:v>
                </c:pt>
                <c:pt idx="622">
                  <c:v>4.4300000000000095E-3</c:v>
                </c:pt>
                <c:pt idx="623">
                  <c:v>4.6300000000000048E-3</c:v>
                </c:pt>
                <c:pt idx="624">
                  <c:v>4.5000000000000075E-3</c:v>
                </c:pt>
                <c:pt idx="625">
                  <c:v>4.4700000000000104E-3</c:v>
                </c:pt>
                <c:pt idx="626">
                  <c:v>4.6300000000000048E-3</c:v>
                </c:pt>
                <c:pt idx="627">
                  <c:v>4.3500000000000014E-3</c:v>
                </c:pt>
                <c:pt idx="628">
                  <c:v>4.6300000000000048E-3</c:v>
                </c:pt>
                <c:pt idx="629">
                  <c:v>4.4200000000000064E-3</c:v>
                </c:pt>
                <c:pt idx="630">
                  <c:v>4.4400000000000064E-3</c:v>
                </c:pt>
                <c:pt idx="631">
                  <c:v>4.62E-3</c:v>
                </c:pt>
                <c:pt idx="632">
                  <c:v>4.2200000000000024E-3</c:v>
                </c:pt>
                <c:pt idx="633">
                  <c:v>4.7200000000000063E-3</c:v>
                </c:pt>
                <c:pt idx="634">
                  <c:v>4.2300000000000072E-3</c:v>
                </c:pt>
                <c:pt idx="635">
                  <c:v>4.5300000000000062E-3</c:v>
                </c:pt>
                <c:pt idx="636">
                  <c:v>4.4900000000000061E-3</c:v>
                </c:pt>
                <c:pt idx="637">
                  <c:v>4.2000000000000075E-3</c:v>
                </c:pt>
                <c:pt idx="638">
                  <c:v>4.7400000000000064E-3</c:v>
                </c:pt>
                <c:pt idx="639">
                  <c:v>4.0500000000000024E-3</c:v>
                </c:pt>
                <c:pt idx="640">
                  <c:v>4.6900000000000023E-3</c:v>
                </c:pt>
                <c:pt idx="641">
                  <c:v>4.2200000000000024E-3</c:v>
                </c:pt>
                <c:pt idx="642">
                  <c:v>4.3800000000000063E-3</c:v>
                </c:pt>
                <c:pt idx="643">
                  <c:v>4.5400000000000093E-3</c:v>
                </c:pt>
                <c:pt idx="644">
                  <c:v>4.0800000000000064E-3</c:v>
                </c:pt>
                <c:pt idx="645">
                  <c:v>4.6900000000000023E-3</c:v>
                </c:pt>
                <c:pt idx="646">
                  <c:v>4.0500000000000024E-3</c:v>
                </c:pt>
                <c:pt idx="647">
                  <c:v>4.5500000000000063E-3</c:v>
                </c:pt>
                <c:pt idx="648">
                  <c:v>4.2500000000000064E-3</c:v>
                </c:pt>
                <c:pt idx="649">
                  <c:v>4.2900000000000065E-3</c:v>
                </c:pt>
                <c:pt idx="650">
                  <c:v>4.4500000000000078E-3</c:v>
                </c:pt>
                <c:pt idx="651">
                  <c:v>4.1300000000000052E-3</c:v>
                </c:pt>
                <c:pt idx="652">
                  <c:v>4.4900000000000061E-3</c:v>
                </c:pt>
                <c:pt idx="653">
                  <c:v>4.1300000000000052E-3</c:v>
                </c:pt>
                <c:pt idx="654">
                  <c:v>4.4100000000000094E-3</c:v>
                </c:pt>
                <c:pt idx="655">
                  <c:v>4.2000000000000075E-3</c:v>
                </c:pt>
                <c:pt idx="656">
                  <c:v>4.3100000000000013E-3</c:v>
                </c:pt>
                <c:pt idx="657">
                  <c:v>4.2600000000000034E-3</c:v>
                </c:pt>
                <c:pt idx="658">
                  <c:v>4.2200000000000024E-3</c:v>
                </c:pt>
                <c:pt idx="659">
                  <c:v>4.3200000000000001E-3</c:v>
                </c:pt>
                <c:pt idx="660">
                  <c:v>4.15E-3</c:v>
                </c:pt>
                <c:pt idx="661">
                  <c:v>4.3400000000000053E-3</c:v>
                </c:pt>
                <c:pt idx="662">
                  <c:v>4.1300000000000052E-3</c:v>
                </c:pt>
                <c:pt idx="663">
                  <c:v>4.2800000000000095E-3</c:v>
                </c:pt>
                <c:pt idx="664">
                  <c:v>4.2000000000000075E-3</c:v>
                </c:pt>
                <c:pt idx="665">
                  <c:v>4.1600000000000014E-3</c:v>
                </c:pt>
                <c:pt idx="666">
                  <c:v>4.2700000000000064E-3</c:v>
                </c:pt>
                <c:pt idx="667">
                  <c:v>4.1100000000000034E-3</c:v>
                </c:pt>
                <c:pt idx="668">
                  <c:v>4.2300000000000072E-3</c:v>
                </c:pt>
                <c:pt idx="669">
                  <c:v>4.1900000000000001E-3</c:v>
                </c:pt>
                <c:pt idx="670">
                  <c:v>4.0700000000000076E-3</c:v>
                </c:pt>
                <c:pt idx="671">
                  <c:v>4.3100000000000013E-3</c:v>
                </c:pt>
                <c:pt idx="672">
                  <c:v>3.9900000000000048E-3</c:v>
                </c:pt>
                <c:pt idx="673">
                  <c:v>4.2500000000000064E-3</c:v>
                </c:pt>
                <c:pt idx="674">
                  <c:v>4.15E-3</c:v>
                </c:pt>
                <c:pt idx="675">
                  <c:v>3.9800000000000052E-3</c:v>
                </c:pt>
                <c:pt idx="676">
                  <c:v>4.3900000000000024E-3</c:v>
                </c:pt>
                <c:pt idx="677">
                  <c:v>3.7800000000000073E-3</c:v>
                </c:pt>
                <c:pt idx="678">
                  <c:v>4.4100000000000094E-3</c:v>
                </c:pt>
                <c:pt idx="679">
                  <c:v>3.9200000000000051E-3</c:v>
                </c:pt>
                <c:pt idx="680">
                  <c:v>4.1000000000000003E-3</c:v>
                </c:pt>
                <c:pt idx="681">
                  <c:v>4.2800000000000095E-3</c:v>
                </c:pt>
                <c:pt idx="682">
                  <c:v>3.7400000000000063E-3</c:v>
                </c:pt>
                <c:pt idx="683">
                  <c:v>4.4800000000000065E-3</c:v>
                </c:pt>
                <c:pt idx="684">
                  <c:v>3.6900000000000058E-3</c:v>
                </c:pt>
                <c:pt idx="685">
                  <c:v>4.3000000000000052E-3</c:v>
                </c:pt>
                <c:pt idx="686">
                  <c:v>3.9900000000000048E-3</c:v>
                </c:pt>
                <c:pt idx="687">
                  <c:v>3.9200000000000051E-3</c:v>
                </c:pt>
                <c:pt idx="688">
                  <c:v>4.2900000000000065E-3</c:v>
                </c:pt>
                <c:pt idx="689">
                  <c:v>3.7200000000000063E-3</c:v>
                </c:pt>
                <c:pt idx="690">
                  <c:v>4.3000000000000052E-3</c:v>
                </c:pt>
                <c:pt idx="691">
                  <c:v>3.8400000000000057E-3</c:v>
                </c:pt>
                <c:pt idx="692">
                  <c:v>4.0600000000000002E-3</c:v>
                </c:pt>
                <c:pt idx="693">
                  <c:v>4.0700000000000076E-3</c:v>
                </c:pt>
                <c:pt idx="694">
                  <c:v>3.8700000000000032E-3</c:v>
                </c:pt>
                <c:pt idx="695">
                  <c:v>4.1200000000000004E-3</c:v>
                </c:pt>
                <c:pt idx="696">
                  <c:v>3.9100000000000011E-3</c:v>
                </c:pt>
                <c:pt idx="697">
                  <c:v>3.9700000000000048E-3</c:v>
                </c:pt>
                <c:pt idx="698">
                  <c:v>4.0500000000000024E-3</c:v>
                </c:pt>
                <c:pt idx="699">
                  <c:v>3.8400000000000057E-3</c:v>
                </c:pt>
                <c:pt idx="700">
                  <c:v>4.0700000000000076E-3</c:v>
                </c:pt>
                <c:pt idx="701">
                  <c:v>3.8900000000000046E-3</c:v>
                </c:pt>
                <c:pt idx="702">
                  <c:v>3.9100000000000011E-3</c:v>
                </c:pt>
                <c:pt idx="703">
                  <c:v>4.0700000000000076E-3</c:v>
                </c:pt>
                <c:pt idx="704">
                  <c:v>3.7200000000000063E-3</c:v>
                </c:pt>
                <c:pt idx="705">
                  <c:v>4.1800000000000014E-3</c:v>
                </c:pt>
                <c:pt idx="706">
                  <c:v>3.6700000000000057E-3</c:v>
                </c:pt>
                <c:pt idx="707">
                  <c:v>4.0900000000000034E-3</c:v>
                </c:pt>
                <c:pt idx="708">
                  <c:v>3.8300000000000027E-3</c:v>
                </c:pt>
                <c:pt idx="709">
                  <c:v>3.8300000000000027E-3</c:v>
                </c:pt>
                <c:pt idx="710">
                  <c:v>4.1000000000000003E-3</c:v>
                </c:pt>
                <c:pt idx="711">
                  <c:v>3.5700000000000046E-3</c:v>
                </c:pt>
                <c:pt idx="712">
                  <c:v>4.2500000000000064E-3</c:v>
                </c:pt>
                <c:pt idx="713">
                  <c:v>3.5100000000000031E-3</c:v>
                </c:pt>
                <c:pt idx="714">
                  <c:v>4.1400000000000013E-3</c:v>
                </c:pt>
                <c:pt idx="715">
                  <c:v>3.7200000000000063E-3</c:v>
                </c:pt>
                <c:pt idx="716">
                  <c:v>3.8100000000000026E-3</c:v>
                </c:pt>
                <c:pt idx="717">
                  <c:v>4.0700000000000076E-3</c:v>
                </c:pt>
                <c:pt idx="718">
                  <c:v>3.4800000000000052E-3</c:v>
                </c:pt>
                <c:pt idx="719">
                  <c:v>4.2600000000000034E-3</c:v>
                </c:pt>
                <c:pt idx="720">
                  <c:v>3.4100000000000046E-3</c:v>
                </c:pt>
                <c:pt idx="721">
                  <c:v>4.1300000000000052E-3</c:v>
                </c:pt>
                <c:pt idx="722">
                  <c:v>3.6600000000000057E-3</c:v>
                </c:pt>
                <c:pt idx="723">
                  <c:v>3.7600000000000073E-3</c:v>
                </c:pt>
                <c:pt idx="724">
                  <c:v>4.0200000000000001E-3</c:v>
                </c:pt>
                <c:pt idx="725">
                  <c:v>3.4400000000000043E-3</c:v>
                </c:pt>
                <c:pt idx="726">
                  <c:v>4.1900000000000001E-3</c:v>
                </c:pt>
                <c:pt idx="727">
                  <c:v>3.4100000000000046E-3</c:v>
                </c:pt>
                <c:pt idx="728">
                  <c:v>4.0400000000000063E-3</c:v>
                </c:pt>
                <c:pt idx="729">
                  <c:v>3.6700000000000057E-3</c:v>
                </c:pt>
                <c:pt idx="730">
                  <c:v>3.6900000000000058E-3</c:v>
                </c:pt>
                <c:pt idx="731">
                  <c:v>3.9900000000000048E-3</c:v>
                </c:pt>
                <c:pt idx="732">
                  <c:v>3.4200000000000038E-3</c:v>
                </c:pt>
                <c:pt idx="733">
                  <c:v>4.1000000000000003E-3</c:v>
                </c:pt>
                <c:pt idx="734">
                  <c:v>3.4400000000000043E-3</c:v>
                </c:pt>
                <c:pt idx="735">
                  <c:v>3.9100000000000011E-3</c:v>
                </c:pt>
                <c:pt idx="736">
                  <c:v>3.7100000000000058E-3</c:v>
                </c:pt>
                <c:pt idx="737">
                  <c:v>3.5900000000000046E-3</c:v>
                </c:pt>
                <c:pt idx="738">
                  <c:v>3.9600000000000052E-3</c:v>
                </c:pt>
                <c:pt idx="739">
                  <c:v>3.4000000000000037E-3</c:v>
                </c:pt>
                <c:pt idx="740">
                  <c:v>3.9900000000000048E-3</c:v>
                </c:pt>
                <c:pt idx="741">
                  <c:v>3.4800000000000052E-3</c:v>
                </c:pt>
                <c:pt idx="742">
                  <c:v>3.7900000000000052E-3</c:v>
                </c:pt>
                <c:pt idx="743">
                  <c:v>3.7100000000000058E-3</c:v>
                </c:pt>
                <c:pt idx="744">
                  <c:v>3.5600000000000063E-3</c:v>
                </c:pt>
                <c:pt idx="745">
                  <c:v>3.8600000000000054E-3</c:v>
                </c:pt>
                <c:pt idx="746">
                  <c:v>3.4600000000000052E-3</c:v>
                </c:pt>
                <c:pt idx="747">
                  <c:v>3.8500000000000032E-3</c:v>
                </c:pt>
                <c:pt idx="748">
                  <c:v>3.5100000000000031E-3</c:v>
                </c:pt>
                <c:pt idx="749">
                  <c:v>3.7500000000000051E-3</c:v>
                </c:pt>
                <c:pt idx="750">
                  <c:v>3.5800000000000055E-3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33312"/>
        <c:axId val="89733888"/>
      </c:scatterChart>
      <c:valAx>
        <c:axId val="89733312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89733888"/>
        <c:crosses val="autoZero"/>
        <c:crossBetween val="midCat"/>
      </c:valAx>
      <c:valAx>
        <c:axId val="89733888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89733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titi!$A$1009:$A$1509</c:f>
              <c:numCache>
                <c:formatCode>0.00E+00</c:formatCode>
                <c:ptCount val="501"/>
                <c:pt idx="0">
                  <c:v>0</c:v>
                </c:pt>
                <c:pt idx="1">
                  <c:v>83.416750083416702</c:v>
                </c:pt>
                <c:pt idx="2">
                  <c:v>166.83350016683289</c:v>
                </c:pt>
                <c:pt idx="3">
                  <c:v>250.25025025024999</c:v>
                </c:pt>
                <c:pt idx="4">
                  <c:v>333.66700033366737</c:v>
                </c:pt>
                <c:pt idx="5">
                  <c:v>417.08375041708365</c:v>
                </c:pt>
                <c:pt idx="6">
                  <c:v>500.50050050049975</c:v>
                </c:pt>
                <c:pt idx="7">
                  <c:v>583.91725058391626</c:v>
                </c:pt>
                <c:pt idx="8">
                  <c:v>667.33400066733395</c:v>
                </c:pt>
                <c:pt idx="9">
                  <c:v>750.75075075075142</c:v>
                </c:pt>
                <c:pt idx="10">
                  <c:v>834.16750083416696</c:v>
                </c:pt>
                <c:pt idx="11">
                  <c:v>917.58425091758443</c:v>
                </c:pt>
                <c:pt idx="12">
                  <c:v>1001.001001001</c:v>
                </c:pt>
                <c:pt idx="13">
                  <c:v>1084.4177510844215</c:v>
                </c:pt>
                <c:pt idx="14">
                  <c:v>1167.83450116783</c:v>
                </c:pt>
                <c:pt idx="15">
                  <c:v>1251.2512512512501</c:v>
                </c:pt>
                <c:pt idx="16">
                  <c:v>1334.66800133467</c:v>
                </c:pt>
                <c:pt idx="17">
                  <c:v>1418.08475141808</c:v>
                </c:pt>
                <c:pt idx="18">
                  <c:v>1501.5015015015001</c:v>
                </c:pt>
                <c:pt idx="19">
                  <c:v>1584.9182515849209</c:v>
                </c:pt>
                <c:pt idx="20">
                  <c:v>1668.3350016683301</c:v>
                </c:pt>
                <c:pt idx="21">
                  <c:v>1751.7517517517515</c:v>
                </c:pt>
                <c:pt idx="22">
                  <c:v>1835.16850183517</c:v>
                </c:pt>
                <c:pt idx="23">
                  <c:v>1918.5852519185901</c:v>
                </c:pt>
                <c:pt idx="24">
                  <c:v>2002.0020020019999</c:v>
                </c:pt>
                <c:pt idx="25">
                  <c:v>2085.4187520854225</c:v>
                </c:pt>
                <c:pt idx="26">
                  <c:v>2168.8355021688412</c:v>
                </c:pt>
                <c:pt idx="27">
                  <c:v>2252.2522522522518</c:v>
                </c:pt>
                <c:pt idx="28">
                  <c:v>2335.66900233567</c:v>
                </c:pt>
                <c:pt idx="29">
                  <c:v>2419.0857524190901</c:v>
                </c:pt>
                <c:pt idx="30">
                  <c:v>2502.502502502502</c:v>
                </c:pt>
                <c:pt idx="31">
                  <c:v>2585.9192525859225</c:v>
                </c:pt>
                <c:pt idx="32">
                  <c:v>2669.3360026693417</c:v>
                </c:pt>
                <c:pt idx="33">
                  <c:v>2752.75275275275</c:v>
                </c:pt>
                <c:pt idx="34">
                  <c:v>2836.1695028361719</c:v>
                </c:pt>
                <c:pt idx="35">
                  <c:v>2919.5862529195902</c:v>
                </c:pt>
                <c:pt idx="36">
                  <c:v>3003.0030030030002</c:v>
                </c:pt>
                <c:pt idx="37">
                  <c:v>3086.419753086423</c:v>
                </c:pt>
                <c:pt idx="38">
                  <c:v>3169.8365031698399</c:v>
                </c:pt>
                <c:pt idx="39">
                  <c:v>3253.2532532532518</c:v>
                </c:pt>
                <c:pt idx="40">
                  <c:v>3336.6700033366701</c:v>
                </c:pt>
                <c:pt idx="41">
                  <c:v>3420.0867534200897</c:v>
                </c:pt>
                <c:pt idx="42">
                  <c:v>3503.5035035035025</c:v>
                </c:pt>
                <c:pt idx="43">
                  <c:v>3586.9202535869217</c:v>
                </c:pt>
                <c:pt idx="44">
                  <c:v>3670.3370036703436</c:v>
                </c:pt>
                <c:pt idx="45">
                  <c:v>3753.7537537537501</c:v>
                </c:pt>
                <c:pt idx="46">
                  <c:v>3837.170503837172</c:v>
                </c:pt>
                <c:pt idx="47">
                  <c:v>3920.5872539205902</c:v>
                </c:pt>
                <c:pt idx="48">
                  <c:v>4004.0040040039999</c:v>
                </c:pt>
                <c:pt idx="49">
                  <c:v>4087.4207540874218</c:v>
                </c:pt>
                <c:pt idx="50">
                  <c:v>4170.8375041708414</c:v>
                </c:pt>
                <c:pt idx="51">
                  <c:v>4254.2542542542524</c:v>
                </c:pt>
                <c:pt idx="52">
                  <c:v>4337.6710043376734</c:v>
                </c:pt>
                <c:pt idx="53">
                  <c:v>4421.0877544210898</c:v>
                </c:pt>
                <c:pt idx="54">
                  <c:v>4504.5045045045035</c:v>
                </c:pt>
                <c:pt idx="55">
                  <c:v>4587.9212545879263</c:v>
                </c:pt>
                <c:pt idx="56">
                  <c:v>4671.3380046713437</c:v>
                </c:pt>
                <c:pt idx="57">
                  <c:v>4754.7547547547501</c:v>
                </c:pt>
                <c:pt idx="58">
                  <c:v>4838.1715048381702</c:v>
                </c:pt>
                <c:pt idx="59">
                  <c:v>4921.5882549215903</c:v>
                </c:pt>
                <c:pt idx="60">
                  <c:v>5005.0050050050004</c:v>
                </c:pt>
                <c:pt idx="61">
                  <c:v>5088.4217550884196</c:v>
                </c:pt>
                <c:pt idx="62">
                  <c:v>5171.8385051718424</c:v>
                </c:pt>
                <c:pt idx="63">
                  <c:v>5255.2552552552634</c:v>
                </c:pt>
                <c:pt idx="64">
                  <c:v>5338.6720053386698</c:v>
                </c:pt>
                <c:pt idx="65">
                  <c:v>5422.0887554220863</c:v>
                </c:pt>
                <c:pt idx="66">
                  <c:v>5505.5055055055136</c:v>
                </c:pt>
                <c:pt idx="67">
                  <c:v>5588.9222555889237</c:v>
                </c:pt>
                <c:pt idx="68">
                  <c:v>5672.3390056723401</c:v>
                </c:pt>
                <c:pt idx="69">
                  <c:v>5755.7557557557602</c:v>
                </c:pt>
                <c:pt idx="70">
                  <c:v>5839.1725058391703</c:v>
                </c:pt>
                <c:pt idx="71">
                  <c:v>5922.5892559225895</c:v>
                </c:pt>
                <c:pt idx="72">
                  <c:v>6006.0060060060114</c:v>
                </c:pt>
                <c:pt idx="73">
                  <c:v>6089.4227560894224</c:v>
                </c:pt>
                <c:pt idx="74">
                  <c:v>6172.8395061728424</c:v>
                </c:pt>
                <c:pt idx="75">
                  <c:v>6256.2562562562634</c:v>
                </c:pt>
                <c:pt idx="76">
                  <c:v>6339.6730063396699</c:v>
                </c:pt>
                <c:pt idx="77">
                  <c:v>6423.08975642309</c:v>
                </c:pt>
                <c:pt idx="78">
                  <c:v>6506.5065065065137</c:v>
                </c:pt>
                <c:pt idx="79">
                  <c:v>6589.9232565899238</c:v>
                </c:pt>
                <c:pt idx="80">
                  <c:v>6673.3400066733439</c:v>
                </c:pt>
                <c:pt idx="81">
                  <c:v>6756.7567567567603</c:v>
                </c:pt>
                <c:pt idx="82">
                  <c:v>6840.1735068401695</c:v>
                </c:pt>
                <c:pt idx="83">
                  <c:v>6923.5902569235914</c:v>
                </c:pt>
                <c:pt idx="84">
                  <c:v>7007.0070070070096</c:v>
                </c:pt>
                <c:pt idx="85">
                  <c:v>7090.4237570904161</c:v>
                </c:pt>
                <c:pt idx="86">
                  <c:v>7173.8405071738434</c:v>
                </c:pt>
                <c:pt idx="87">
                  <c:v>7257.2572572572599</c:v>
                </c:pt>
                <c:pt idx="88">
                  <c:v>7340.6740073406663</c:v>
                </c:pt>
                <c:pt idx="89">
                  <c:v>7424.0907574240864</c:v>
                </c:pt>
                <c:pt idx="90">
                  <c:v>7507.5075075075101</c:v>
                </c:pt>
                <c:pt idx="91">
                  <c:v>7590.9242575909202</c:v>
                </c:pt>
                <c:pt idx="92">
                  <c:v>7674.3410076743403</c:v>
                </c:pt>
                <c:pt idx="93">
                  <c:v>7757.7577577577595</c:v>
                </c:pt>
                <c:pt idx="94">
                  <c:v>7841.1745078411705</c:v>
                </c:pt>
                <c:pt idx="95">
                  <c:v>7924.5912579245896</c:v>
                </c:pt>
                <c:pt idx="96">
                  <c:v>8008.0080080080097</c:v>
                </c:pt>
                <c:pt idx="97">
                  <c:v>8091.4247580914198</c:v>
                </c:pt>
                <c:pt idx="98">
                  <c:v>8174.8415081748435</c:v>
                </c:pt>
                <c:pt idx="99">
                  <c:v>8258.2582582582672</c:v>
                </c:pt>
                <c:pt idx="100">
                  <c:v>8341.6750083416791</c:v>
                </c:pt>
                <c:pt idx="101">
                  <c:v>8425.0917584250928</c:v>
                </c:pt>
                <c:pt idx="102">
                  <c:v>8508.5085085085102</c:v>
                </c:pt>
                <c:pt idx="103">
                  <c:v>8591.9252585919276</c:v>
                </c:pt>
                <c:pt idx="104">
                  <c:v>8675.3420086753395</c:v>
                </c:pt>
                <c:pt idx="105">
                  <c:v>8758.7587587587677</c:v>
                </c:pt>
                <c:pt idx="106">
                  <c:v>8842.1755088421796</c:v>
                </c:pt>
                <c:pt idx="107">
                  <c:v>8925.592258925597</c:v>
                </c:pt>
                <c:pt idx="108">
                  <c:v>9009.0090090090071</c:v>
                </c:pt>
                <c:pt idx="109">
                  <c:v>9092.4257590924299</c:v>
                </c:pt>
                <c:pt idx="110">
                  <c:v>9175.8425091758472</c:v>
                </c:pt>
                <c:pt idx="111">
                  <c:v>9259.2592592592591</c:v>
                </c:pt>
                <c:pt idx="112">
                  <c:v>9342.6760093426692</c:v>
                </c:pt>
                <c:pt idx="113">
                  <c:v>9426.0927594260902</c:v>
                </c:pt>
                <c:pt idx="114">
                  <c:v>9509.5095095095094</c:v>
                </c:pt>
                <c:pt idx="115">
                  <c:v>9592.9262595929304</c:v>
                </c:pt>
                <c:pt idx="116">
                  <c:v>9676.3430096763404</c:v>
                </c:pt>
                <c:pt idx="117">
                  <c:v>9759.7597597597596</c:v>
                </c:pt>
                <c:pt idx="118">
                  <c:v>9843.1765098431715</c:v>
                </c:pt>
                <c:pt idx="119">
                  <c:v>9926.5932599265907</c:v>
                </c:pt>
                <c:pt idx="120">
                  <c:v>10010.010010010004</c:v>
                </c:pt>
                <c:pt idx="121">
                  <c:v>10093.4267600934</c:v>
                </c:pt>
                <c:pt idx="122">
                  <c:v>10176.84351017681</c:v>
                </c:pt>
                <c:pt idx="123">
                  <c:v>10260.2602602602</c:v>
                </c:pt>
                <c:pt idx="124">
                  <c:v>10343.677010343592</c:v>
                </c:pt>
                <c:pt idx="125">
                  <c:v>10427.093760427</c:v>
                </c:pt>
                <c:pt idx="126">
                  <c:v>10510.510510510499</c:v>
                </c:pt>
                <c:pt idx="127">
                  <c:v>10593.9272605939</c:v>
                </c:pt>
                <c:pt idx="128">
                  <c:v>10677.3440106773</c:v>
                </c:pt>
                <c:pt idx="129">
                  <c:v>10760.760760760702</c:v>
                </c:pt>
                <c:pt idx="130">
                  <c:v>10844.1775108441</c:v>
                </c:pt>
                <c:pt idx="131">
                  <c:v>10927.594260927504</c:v>
                </c:pt>
                <c:pt idx="132">
                  <c:v>11011.011011011007</c:v>
                </c:pt>
                <c:pt idx="133">
                  <c:v>11094.427761094399</c:v>
                </c:pt>
                <c:pt idx="134">
                  <c:v>11177.844511177807</c:v>
                </c:pt>
                <c:pt idx="135">
                  <c:v>11261.261261261199</c:v>
                </c:pt>
                <c:pt idx="136">
                  <c:v>11344.6780113446</c:v>
                </c:pt>
                <c:pt idx="137">
                  <c:v>11428.094761427999</c:v>
                </c:pt>
                <c:pt idx="138">
                  <c:v>11511.511511511508</c:v>
                </c:pt>
                <c:pt idx="139">
                  <c:v>11594.928261594907</c:v>
                </c:pt>
                <c:pt idx="140">
                  <c:v>11678.345011678301</c:v>
                </c:pt>
                <c:pt idx="141">
                  <c:v>11761.761761761707</c:v>
                </c:pt>
                <c:pt idx="142">
                  <c:v>11845.178511845104</c:v>
                </c:pt>
                <c:pt idx="143">
                  <c:v>11928.5952619286</c:v>
                </c:pt>
                <c:pt idx="144">
                  <c:v>12012.01201201201</c:v>
                </c:pt>
                <c:pt idx="145">
                  <c:v>12095.428762095407</c:v>
                </c:pt>
                <c:pt idx="146">
                  <c:v>12178.845512178799</c:v>
                </c:pt>
                <c:pt idx="147">
                  <c:v>12262.262262262208</c:v>
                </c:pt>
                <c:pt idx="148">
                  <c:v>12345.679012345599</c:v>
                </c:pt>
                <c:pt idx="149">
                  <c:v>12429.095762429</c:v>
                </c:pt>
                <c:pt idx="150">
                  <c:v>12512.512512512514</c:v>
                </c:pt>
                <c:pt idx="151">
                  <c:v>12595.92926259591</c:v>
                </c:pt>
                <c:pt idx="152">
                  <c:v>12679.3460126793</c:v>
                </c:pt>
                <c:pt idx="153">
                  <c:v>12762.76276276271</c:v>
                </c:pt>
                <c:pt idx="154">
                  <c:v>12846.179512846107</c:v>
                </c:pt>
                <c:pt idx="155">
                  <c:v>12929.596262929599</c:v>
                </c:pt>
                <c:pt idx="156">
                  <c:v>13013.013013013</c:v>
                </c:pt>
                <c:pt idx="157">
                  <c:v>13096.429763096399</c:v>
                </c:pt>
                <c:pt idx="158">
                  <c:v>13179.8465131798</c:v>
                </c:pt>
                <c:pt idx="159">
                  <c:v>13263.263263263192</c:v>
                </c:pt>
                <c:pt idx="160">
                  <c:v>13346.6800133466</c:v>
                </c:pt>
                <c:pt idx="161">
                  <c:v>13430.0967634301</c:v>
                </c:pt>
                <c:pt idx="162">
                  <c:v>13513.513513513502</c:v>
                </c:pt>
                <c:pt idx="163">
                  <c:v>13596.930263596907</c:v>
                </c:pt>
                <c:pt idx="164">
                  <c:v>13680.347013680288</c:v>
                </c:pt>
                <c:pt idx="165">
                  <c:v>13763.7637637637</c:v>
                </c:pt>
                <c:pt idx="166">
                  <c:v>13847.180513847101</c:v>
                </c:pt>
                <c:pt idx="167">
                  <c:v>13930.5972639306</c:v>
                </c:pt>
                <c:pt idx="168">
                  <c:v>14014.014014013999</c:v>
                </c:pt>
                <c:pt idx="169">
                  <c:v>14097.4307640974</c:v>
                </c:pt>
                <c:pt idx="170">
                  <c:v>14180.847514180792</c:v>
                </c:pt>
                <c:pt idx="171">
                  <c:v>14264.2642642642</c:v>
                </c:pt>
                <c:pt idx="172">
                  <c:v>14347.6810143476</c:v>
                </c:pt>
                <c:pt idx="173">
                  <c:v>14431.097764431102</c:v>
                </c:pt>
                <c:pt idx="174">
                  <c:v>14514.514514514507</c:v>
                </c:pt>
                <c:pt idx="175">
                  <c:v>14597.931264597904</c:v>
                </c:pt>
                <c:pt idx="176">
                  <c:v>14681.348014681289</c:v>
                </c:pt>
                <c:pt idx="177">
                  <c:v>14764.764764764706</c:v>
                </c:pt>
                <c:pt idx="178">
                  <c:v>14848.1815148481</c:v>
                </c:pt>
                <c:pt idx="179">
                  <c:v>14931.598264931599</c:v>
                </c:pt>
                <c:pt idx="180">
                  <c:v>15015.015015015</c:v>
                </c:pt>
                <c:pt idx="181">
                  <c:v>15098.431765098399</c:v>
                </c:pt>
                <c:pt idx="182">
                  <c:v>15181.8485151818</c:v>
                </c:pt>
                <c:pt idx="183">
                  <c:v>15265.2652652652</c:v>
                </c:pt>
                <c:pt idx="184">
                  <c:v>15348.682015348602</c:v>
                </c:pt>
                <c:pt idx="185">
                  <c:v>15432.098765432107</c:v>
                </c:pt>
                <c:pt idx="186">
                  <c:v>15515.515515515504</c:v>
                </c:pt>
                <c:pt idx="187">
                  <c:v>15598.932265598907</c:v>
                </c:pt>
                <c:pt idx="188">
                  <c:v>15682.349015682301</c:v>
                </c:pt>
                <c:pt idx="189">
                  <c:v>15765.7657657657</c:v>
                </c:pt>
                <c:pt idx="190">
                  <c:v>15849.182515849099</c:v>
                </c:pt>
                <c:pt idx="191">
                  <c:v>15932.599265932608</c:v>
                </c:pt>
                <c:pt idx="192">
                  <c:v>16016.016016015999</c:v>
                </c:pt>
                <c:pt idx="193">
                  <c:v>16099.432766099408</c:v>
                </c:pt>
                <c:pt idx="194">
                  <c:v>16182.849516182807</c:v>
                </c:pt>
                <c:pt idx="195">
                  <c:v>16266.266266266302</c:v>
                </c:pt>
                <c:pt idx="196">
                  <c:v>16349.683016349707</c:v>
                </c:pt>
                <c:pt idx="197">
                  <c:v>16433.099766433083</c:v>
                </c:pt>
                <c:pt idx="198">
                  <c:v>16516.516516516487</c:v>
                </c:pt>
                <c:pt idx="199">
                  <c:v>16599.933266599892</c:v>
                </c:pt>
                <c:pt idx="200">
                  <c:v>16683.350016683384</c:v>
                </c:pt>
                <c:pt idx="201">
                  <c:v>16766.766766766799</c:v>
                </c:pt>
                <c:pt idx="202">
                  <c:v>16850.183516850182</c:v>
                </c:pt>
                <c:pt idx="203">
                  <c:v>16933.600266933568</c:v>
                </c:pt>
                <c:pt idx="204">
                  <c:v>17017.017017016984</c:v>
                </c:pt>
                <c:pt idx="205">
                  <c:v>17100.4337671004</c:v>
                </c:pt>
                <c:pt idx="206">
                  <c:v>17183.850517183786</c:v>
                </c:pt>
                <c:pt idx="207">
                  <c:v>17267.2672672673</c:v>
                </c:pt>
                <c:pt idx="208">
                  <c:v>17350.684017350697</c:v>
                </c:pt>
                <c:pt idx="209">
                  <c:v>17434.100767434087</c:v>
                </c:pt>
                <c:pt idx="210">
                  <c:v>17517.517517517492</c:v>
                </c:pt>
                <c:pt idx="211">
                  <c:v>17600.934267600896</c:v>
                </c:pt>
                <c:pt idx="212">
                  <c:v>17684.351017684396</c:v>
                </c:pt>
                <c:pt idx="213">
                  <c:v>17767.767767767815</c:v>
                </c:pt>
                <c:pt idx="214">
                  <c:v>17851.184517851187</c:v>
                </c:pt>
                <c:pt idx="215">
                  <c:v>17934.601267934569</c:v>
                </c:pt>
                <c:pt idx="216">
                  <c:v>18018.018018018</c:v>
                </c:pt>
                <c:pt idx="217">
                  <c:v>18101.434768101401</c:v>
                </c:pt>
                <c:pt idx="218">
                  <c:v>18184.851518184896</c:v>
                </c:pt>
                <c:pt idx="219">
                  <c:v>18268.268268268301</c:v>
                </c:pt>
                <c:pt idx="220">
                  <c:v>18351.685018351702</c:v>
                </c:pt>
                <c:pt idx="221">
                  <c:v>18435.101768435074</c:v>
                </c:pt>
                <c:pt idx="222">
                  <c:v>18518.518518518496</c:v>
                </c:pt>
                <c:pt idx="223">
                  <c:v>18601.935268601897</c:v>
                </c:pt>
                <c:pt idx="224">
                  <c:v>18685.352018685284</c:v>
                </c:pt>
                <c:pt idx="225">
                  <c:v>18768.768768768819</c:v>
                </c:pt>
                <c:pt idx="226">
                  <c:v>18852.185518852184</c:v>
                </c:pt>
                <c:pt idx="227">
                  <c:v>18935.602268935563</c:v>
                </c:pt>
                <c:pt idx="228">
                  <c:v>19019.019019018986</c:v>
                </c:pt>
                <c:pt idx="229">
                  <c:v>19102.435769102405</c:v>
                </c:pt>
                <c:pt idx="230">
                  <c:v>19185.852519185883</c:v>
                </c:pt>
                <c:pt idx="231">
                  <c:v>19269.269269269302</c:v>
                </c:pt>
                <c:pt idx="232">
                  <c:v>19352.686019352699</c:v>
                </c:pt>
                <c:pt idx="233">
                  <c:v>19436.102769436078</c:v>
                </c:pt>
                <c:pt idx="234">
                  <c:v>19519.519519519483</c:v>
                </c:pt>
                <c:pt idx="235">
                  <c:v>19602.936269602898</c:v>
                </c:pt>
                <c:pt idx="236">
                  <c:v>19686.353019686387</c:v>
                </c:pt>
                <c:pt idx="237">
                  <c:v>19769.769769769799</c:v>
                </c:pt>
                <c:pt idx="238">
                  <c:v>19853.1865198532</c:v>
                </c:pt>
                <c:pt idx="239">
                  <c:v>19936.603269936568</c:v>
                </c:pt>
                <c:pt idx="240">
                  <c:v>20020.020020020005</c:v>
                </c:pt>
                <c:pt idx="241">
                  <c:v>20103.436770103399</c:v>
                </c:pt>
                <c:pt idx="242">
                  <c:v>20186.853520186887</c:v>
                </c:pt>
                <c:pt idx="243">
                  <c:v>20270.270270270292</c:v>
                </c:pt>
                <c:pt idx="244">
                  <c:v>20353.6870203537</c:v>
                </c:pt>
                <c:pt idx="245">
                  <c:v>20437.103770437083</c:v>
                </c:pt>
                <c:pt idx="246">
                  <c:v>20520.520520520498</c:v>
                </c:pt>
                <c:pt idx="247">
                  <c:v>20603.937270603899</c:v>
                </c:pt>
                <c:pt idx="248">
                  <c:v>20687.354020687384</c:v>
                </c:pt>
                <c:pt idx="249">
                  <c:v>20770.7707707708</c:v>
                </c:pt>
                <c:pt idx="250">
                  <c:v>20854.187520854201</c:v>
                </c:pt>
                <c:pt idx="251">
                  <c:v>20937.604270937576</c:v>
                </c:pt>
                <c:pt idx="252">
                  <c:v>21021.021021020999</c:v>
                </c:pt>
                <c:pt idx="253">
                  <c:v>21104.437771104414</c:v>
                </c:pt>
                <c:pt idx="254">
                  <c:v>21187.854521187892</c:v>
                </c:pt>
                <c:pt idx="255">
                  <c:v>21271.271271271296</c:v>
                </c:pt>
                <c:pt idx="256">
                  <c:v>21354.688021354701</c:v>
                </c:pt>
                <c:pt idx="257">
                  <c:v>21438.104771438084</c:v>
                </c:pt>
                <c:pt idx="258">
                  <c:v>21521.521521521499</c:v>
                </c:pt>
                <c:pt idx="259">
                  <c:v>21604.9382716049</c:v>
                </c:pt>
                <c:pt idx="260">
                  <c:v>21688.3550216884</c:v>
                </c:pt>
                <c:pt idx="261">
                  <c:v>21771.771771771801</c:v>
                </c:pt>
                <c:pt idx="262">
                  <c:v>21855.188521855202</c:v>
                </c:pt>
                <c:pt idx="263">
                  <c:v>21938.605271938573</c:v>
                </c:pt>
                <c:pt idx="264">
                  <c:v>22022.022022022014</c:v>
                </c:pt>
                <c:pt idx="265">
                  <c:v>22105.438772105401</c:v>
                </c:pt>
                <c:pt idx="266">
                  <c:v>22188.855522188896</c:v>
                </c:pt>
                <c:pt idx="267">
                  <c:v>22272.272272272297</c:v>
                </c:pt>
                <c:pt idx="268">
                  <c:v>22355.689022355684</c:v>
                </c:pt>
                <c:pt idx="269">
                  <c:v>22439.105772439096</c:v>
                </c:pt>
                <c:pt idx="270">
                  <c:v>22522.5225225225</c:v>
                </c:pt>
                <c:pt idx="271">
                  <c:v>22605.939272605883</c:v>
                </c:pt>
                <c:pt idx="272">
                  <c:v>22689.356022689401</c:v>
                </c:pt>
                <c:pt idx="273">
                  <c:v>22772.772772772805</c:v>
                </c:pt>
                <c:pt idx="274">
                  <c:v>22856.189522856173</c:v>
                </c:pt>
                <c:pt idx="275">
                  <c:v>22939.606272939582</c:v>
                </c:pt>
                <c:pt idx="276">
                  <c:v>23023.023023023019</c:v>
                </c:pt>
                <c:pt idx="277">
                  <c:v>23106.439773106384</c:v>
                </c:pt>
                <c:pt idx="278">
                  <c:v>23189.856523189897</c:v>
                </c:pt>
                <c:pt idx="279">
                  <c:v>23273.273273273298</c:v>
                </c:pt>
                <c:pt idx="280">
                  <c:v>23356.690023356696</c:v>
                </c:pt>
                <c:pt idx="281">
                  <c:v>23440.106773440097</c:v>
                </c:pt>
                <c:pt idx="282">
                  <c:v>23523.523523523501</c:v>
                </c:pt>
                <c:pt idx="283">
                  <c:v>23606.940273606899</c:v>
                </c:pt>
                <c:pt idx="284">
                  <c:v>23690.357023690405</c:v>
                </c:pt>
                <c:pt idx="285">
                  <c:v>23773.773773773799</c:v>
                </c:pt>
                <c:pt idx="286">
                  <c:v>23857.190523857182</c:v>
                </c:pt>
                <c:pt idx="287">
                  <c:v>23940.607273940586</c:v>
                </c:pt>
                <c:pt idx="288">
                  <c:v>24024.02402402402</c:v>
                </c:pt>
                <c:pt idx="289">
                  <c:v>24107.440774107399</c:v>
                </c:pt>
                <c:pt idx="290">
                  <c:v>24190.857524190898</c:v>
                </c:pt>
                <c:pt idx="291">
                  <c:v>24274.274274274299</c:v>
                </c:pt>
                <c:pt idx="292">
                  <c:v>24357.691024357697</c:v>
                </c:pt>
                <c:pt idx="293">
                  <c:v>24441.107774441098</c:v>
                </c:pt>
                <c:pt idx="294">
                  <c:v>24524.524524524513</c:v>
                </c:pt>
                <c:pt idx="295">
                  <c:v>24607.9412746079</c:v>
                </c:pt>
                <c:pt idx="296">
                  <c:v>24691.358024691399</c:v>
                </c:pt>
                <c:pt idx="297">
                  <c:v>24774.774774774814</c:v>
                </c:pt>
                <c:pt idx="298">
                  <c:v>24858.191524858186</c:v>
                </c:pt>
                <c:pt idx="299">
                  <c:v>24941.608274941584</c:v>
                </c:pt>
                <c:pt idx="300">
                  <c:v>25025.025025025014</c:v>
                </c:pt>
                <c:pt idx="301">
                  <c:v>25108.441775108415</c:v>
                </c:pt>
                <c:pt idx="302">
                  <c:v>25191.858525191899</c:v>
                </c:pt>
                <c:pt idx="303">
                  <c:v>25275.275275275297</c:v>
                </c:pt>
                <c:pt idx="304">
                  <c:v>25358.692025358698</c:v>
                </c:pt>
                <c:pt idx="305">
                  <c:v>25442.108775442099</c:v>
                </c:pt>
                <c:pt idx="306">
                  <c:v>25525.5255255255</c:v>
                </c:pt>
                <c:pt idx="307">
                  <c:v>25608.942275608901</c:v>
                </c:pt>
                <c:pt idx="308">
                  <c:v>25692.3590256924</c:v>
                </c:pt>
                <c:pt idx="309">
                  <c:v>25775.775775775801</c:v>
                </c:pt>
                <c:pt idx="310">
                  <c:v>25859.192525859184</c:v>
                </c:pt>
                <c:pt idx="311">
                  <c:v>25942.609275942574</c:v>
                </c:pt>
                <c:pt idx="312">
                  <c:v>26026.026026026</c:v>
                </c:pt>
                <c:pt idx="313">
                  <c:v>26109.442776109401</c:v>
                </c:pt>
                <c:pt idx="314">
                  <c:v>26192.859526192879</c:v>
                </c:pt>
                <c:pt idx="315">
                  <c:v>26276.276276276283</c:v>
                </c:pt>
                <c:pt idx="316">
                  <c:v>26359.693026359684</c:v>
                </c:pt>
                <c:pt idx="317">
                  <c:v>26443.109776443078</c:v>
                </c:pt>
                <c:pt idx="318">
                  <c:v>26526.526526526497</c:v>
                </c:pt>
                <c:pt idx="319">
                  <c:v>26609.943276609902</c:v>
                </c:pt>
                <c:pt idx="320">
                  <c:v>26693.360026693401</c:v>
                </c:pt>
                <c:pt idx="321">
                  <c:v>26776.776776776784</c:v>
                </c:pt>
                <c:pt idx="322">
                  <c:v>26860.193526860174</c:v>
                </c:pt>
                <c:pt idx="323">
                  <c:v>26943.610276943567</c:v>
                </c:pt>
                <c:pt idx="324">
                  <c:v>27027.027027027001</c:v>
                </c:pt>
                <c:pt idx="325">
                  <c:v>27110.443777110399</c:v>
                </c:pt>
                <c:pt idx="326">
                  <c:v>27193.860527193898</c:v>
                </c:pt>
                <c:pt idx="327">
                  <c:v>27277.277277277284</c:v>
                </c:pt>
                <c:pt idx="328">
                  <c:v>27360.694027360696</c:v>
                </c:pt>
                <c:pt idx="329">
                  <c:v>27444.110777444082</c:v>
                </c:pt>
                <c:pt idx="330">
                  <c:v>27527.527527527502</c:v>
                </c:pt>
                <c:pt idx="331">
                  <c:v>27610.944277610899</c:v>
                </c:pt>
                <c:pt idx="332">
                  <c:v>27694.361027694398</c:v>
                </c:pt>
                <c:pt idx="333">
                  <c:v>27777.777777777796</c:v>
                </c:pt>
                <c:pt idx="334">
                  <c:v>27861.194527861182</c:v>
                </c:pt>
                <c:pt idx="335">
                  <c:v>27944.611277944568</c:v>
                </c:pt>
                <c:pt idx="336">
                  <c:v>28028.028028027999</c:v>
                </c:pt>
                <c:pt idx="337">
                  <c:v>28111.444778111414</c:v>
                </c:pt>
                <c:pt idx="338">
                  <c:v>28194.861528194899</c:v>
                </c:pt>
                <c:pt idx="339">
                  <c:v>28278.278278278296</c:v>
                </c:pt>
                <c:pt idx="340">
                  <c:v>28361.695028361697</c:v>
                </c:pt>
                <c:pt idx="341">
                  <c:v>28445.111778445073</c:v>
                </c:pt>
                <c:pt idx="342">
                  <c:v>28528.528528528499</c:v>
                </c:pt>
                <c:pt idx="343">
                  <c:v>28611.9452786119</c:v>
                </c:pt>
                <c:pt idx="344">
                  <c:v>28695.362028695396</c:v>
                </c:pt>
                <c:pt idx="345">
                  <c:v>28778.7787787788</c:v>
                </c:pt>
                <c:pt idx="346">
                  <c:v>28862.195528862187</c:v>
                </c:pt>
                <c:pt idx="347">
                  <c:v>28945.612278945555</c:v>
                </c:pt>
                <c:pt idx="348">
                  <c:v>29029.029029029</c:v>
                </c:pt>
                <c:pt idx="349">
                  <c:v>29112.445779112415</c:v>
                </c:pt>
                <c:pt idx="350">
                  <c:v>29195.862529195896</c:v>
                </c:pt>
                <c:pt idx="351">
                  <c:v>29279.279279279282</c:v>
                </c:pt>
                <c:pt idx="352">
                  <c:v>29362.696029362702</c:v>
                </c:pt>
                <c:pt idx="353">
                  <c:v>29446.112779446074</c:v>
                </c:pt>
                <c:pt idx="354">
                  <c:v>29529.529529529496</c:v>
                </c:pt>
                <c:pt idx="355">
                  <c:v>29612.946279612901</c:v>
                </c:pt>
                <c:pt idx="356">
                  <c:v>29696.3630296964</c:v>
                </c:pt>
                <c:pt idx="357">
                  <c:v>29779.779779779787</c:v>
                </c:pt>
                <c:pt idx="358">
                  <c:v>29863.196529863184</c:v>
                </c:pt>
                <c:pt idx="359">
                  <c:v>29946.613279946563</c:v>
                </c:pt>
                <c:pt idx="360">
                  <c:v>30030.030030029997</c:v>
                </c:pt>
                <c:pt idx="361">
                  <c:v>30113.446780113434</c:v>
                </c:pt>
                <c:pt idx="362">
                  <c:v>30196.863530196897</c:v>
                </c:pt>
                <c:pt idx="363">
                  <c:v>30280.280280280305</c:v>
                </c:pt>
                <c:pt idx="364">
                  <c:v>30363.697030363699</c:v>
                </c:pt>
                <c:pt idx="365">
                  <c:v>30447.113780447096</c:v>
                </c:pt>
                <c:pt idx="366">
                  <c:v>30530.530530530483</c:v>
                </c:pt>
                <c:pt idx="367">
                  <c:v>30613.947280613924</c:v>
                </c:pt>
                <c:pt idx="368">
                  <c:v>30697.364030697401</c:v>
                </c:pt>
                <c:pt idx="369">
                  <c:v>30780.78078078082</c:v>
                </c:pt>
                <c:pt idx="370">
                  <c:v>30864.1975308642</c:v>
                </c:pt>
                <c:pt idx="371">
                  <c:v>30947.614280947586</c:v>
                </c:pt>
                <c:pt idx="372">
                  <c:v>31031.031031030987</c:v>
                </c:pt>
                <c:pt idx="373">
                  <c:v>31114.447781114435</c:v>
                </c:pt>
                <c:pt idx="374">
                  <c:v>31197.864531197902</c:v>
                </c:pt>
                <c:pt idx="375">
                  <c:v>31281.281281281314</c:v>
                </c:pt>
                <c:pt idx="376">
                  <c:v>31364.6980313647</c:v>
                </c:pt>
                <c:pt idx="377">
                  <c:v>31448.114781448097</c:v>
                </c:pt>
                <c:pt idx="378">
                  <c:v>31531.531531531484</c:v>
                </c:pt>
                <c:pt idx="379">
                  <c:v>31614.948281615019</c:v>
                </c:pt>
                <c:pt idx="380">
                  <c:v>31698.365031698399</c:v>
                </c:pt>
                <c:pt idx="381">
                  <c:v>31781.781781781825</c:v>
                </c:pt>
                <c:pt idx="382">
                  <c:v>31865.198531865186</c:v>
                </c:pt>
                <c:pt idx="383">
                  <c:v>31948.615281948587</c:v>
                </c:pt>
                <c:pt idx="384">
                  <c:v>32032.032032031992</c:v>
                </c:pt>
                <c:pt idx="385">
                  <c:v>32115.448782115429</c:v>
                </c:pt>
                <c:pt idx="386">
                  <c:v>32198.865532198899</c:v>
                </c:pt>
                <c:pt idx="387">
                  <c:v>32282.282282282315</c:v>
                </c:pt>
                <c:pt idx="388">
                  <c:v>32365.699032365683</c:v>
                </c:pt>
                <c:pt idx="389">
                  <c:v>32449.115782449098</c:v>
                </c:pt>
                <c:pt idx="390">
                  <c:v>32532.532532532496</c:v>
                </c:pt>
                <c:pt idx="391">
                  <c:v>32615.9492826159</c:v>
                </c:pt>
                <c:pt idx="392">
                  <c:v>32699.366032699414</c:v>
                </c:pt>
                <c:pt idx="393">
                  <c:v>32782.782782782764</c:v>
                </c:pt>
                <c:pt idx="394">
                  <c:v>32866.199532866194</c:v>
                </c:pt>
                <c:pt idx="395">
                  <c:v>32949.616282949602</c:v>
                </c:pt>
                <c:pt idx="396">
                  <c:v>33033.033033032996</c:v>
                </c:pt>
                <c:pt idx="397">
                  <c:v>33116.449783116375</c:v>
                </c:pt>
                <c:pt idx="398">
                  <c:v>33199.866533199958</c:v>
                </c:pt>
                <c:pt idx="399">
                  <c:v>33283.283283283272</c:v>
                </c:pt>
                <c:pt idx="400">
                  <c:v>33366.700033366702</c:v>
                </c:pt>
                <c:pt idx="401">
                  <c:v>33450.116783450103</c:v>
                </c:pt>
                <c:pt idx="402">
                  <c:v>33533.533533533475</c:v>
                </c:pt>
                <c:pt idx="403">
                  <c:v>33616.950283616898</c:v>
                </c:pt>
                <c:pt idx="404">
                  <c:v>33700.3670337004</c:v>
                </c:pt>
                <c:pt idx="405">
                  <c:v>33783.783783783743</c:v>
                </c:pt>
                <c:pt idx="406">
                  <c:v>33867.200533867195</c:v>
                </c:pt>
                <c:pt idx="407">
                  <c:v>33950.617283950596</c:v>
                </c:pt>
                <c:pt idx="408">
                  <c:v>34034.034034033997</c:v>
                </c:pt>
                <c:pt idx="409">
                  <c:v>34117.450784117384</c:v>
                </c:pt>
                <c:pt idx="410">
                  <c:v>34200.86753420093</c:v>
                </c:pt>
                <c:pt idx="411">
                  <c:v>34284.284284284302</c:v>
                </c:pt>
                <c:pt idx="412">
                  <c:v>34367.701034367674</c:v>
                </c:pt>
                <c:pt idx="413">
                  <c:v>34451.117784451075</c:v>
                </c:pt>
                <c:pt idx="414">
                  <c:v>34534.534534534498</c:v>
                </c:pt>
                <c:pt idx="415">
                  <c:v>34617.951284617884</c:v>
                </c:pt>
                <c:pt idx="416">
                  <c:v>34701.368034701401</c:v>
                </c:pt>
                <c:pt idx="417">
                  <c:v>34784.784784784773</c:v>
                </c:pt>
                <c:pt idx="418">
                  <c:v>34868.201534868196</c:v>
                </c:pt>
                <c:pt idx="419">
                  <c:v>34951.618284951597</c:v>
                </c:pt>
                <c:pt idx="420">
                  <c:v>35035.035035034998</c:v>
                </c:pt>
                <c:pt idx="421">
                  <c:v>35118.451785118501</c:v>
                </c:pt>
                <c:pt idx="422">
                  <c:v>35201.868535201938</c:v>
                </c:pt>
                <c:pt idx="423">
                  <c:v>35285.285285285274</c:v>
                </c:pt>
                <c:pt idx="424">
                  <c:v>35368.702035368697</c:v>
                </c:pt>
                <c:pt idx="425">
                  <c:v>35452.118785452098</c:v>
                </c:pt>
                <c:pt idx="426">
                  <c:v>35535.535535535484</c:v>
                </c:pt>
                <c:pt idx="427">
                  <c:v>35618.952285619001</c:v>
                </c:pt>
                <c:pt idx="428">
                  <c:v>35702.369035702402</c:v>
                </c:pt>
                <c:pt idx="429">
                  <c:v>35785.785785785753</c:v>
                </c:pt>
                <c:pt idx="430">
                  <c:v>35869.202535869197</c:v>
                </c:pt>
                <c:pt idx="431">
                  <c:v>35952.619285952598</c:v>
                </c:pt>
                <c:pt idx="432">
                  <c:v>36036.036036035999</c:v>
                </c:pt>
                <c:pt idx="433">
                  <c:v>36119.452786119502</c:v>
                </c:pt>
                <c:pt idx="434">
                  <c:v>36202.869536202939</c:v>
                </c:pt>
                <c:pt idx="435">
                  <c:v>36286.286286286297</c:v>
                </c:pt>
                <c:pt idx="436">
                  <c:v>36369.703036369676</c:v>
                </c:pt>
                <c:pt idx="437">
                  <c:v>36453.119786453084</c:v>
                </c:pt>
                <c:pt idx="438">
                  <c:v>36536.536536536529</c:v>
                </c:pt>
                <c:pt idx="439">
                  <c:v>36619.953286620002</c:v>
                </c:pt>
                <c:pt idx="440">
                  <c:v>36703.370036703403</c:v>
                </c:pt>
                <c:pt idx="441">
                  <c:v>36786.786786786775</c:v>
                </c:pt>
                <c:pt idx="442">
                  <c:v>36870.203536870198</c:v>
                </c:pt>
                <c:pt idx="443">
                  <c:v>36953.620286953585</c:v>
                </c:pt>
                <c:pt idx="444">
                  <c:v>37037.037037037</c:v>
                </c:pt>
                <c:pt idx="445">
                  <c:v>37120.453787120503</c:v>
                </c:pt>
                <c:pt idx="446">
                  <c:v>37203.87053720394</c:v>
                </c:pt>
                <c:pt idx="447">
                  <c:v>37287.287287287276</c:v>
                </c:pt>
                <c:pt idx="448">
                  <c:v>37370.704037370699</c:v>
                </c:pt>
                <c:pt idx="449">
                  <c:v>37454.1207874541</c:v>
                </c:pt>
                <c:pt idx="450">
                  <c:v>37537.537537537501</c:v>
                </c:pt>
                <c:pt idx="451">
                  <c:v>37620.954287621003</c:v>
                </c:pt>
                <c:pt idx="452">
                  <c:v>37704.371037704397</c:v>
                </c:pt>
                <c:pt idx="453">
                  <c:v>37787.787787787754</c:v>
                </c:pt>
                <c:pt idx="454">
                  <c:v>37871.204537871199</c:v>
                </c:pt>
                <c:pt idx="455">
                  <c:v>37954.621287954586</c:v>
                </c:pt>
                <c:pt idx="456">
                  <c:v>38038.03803803803</c:v>
                </c:pt>
                <c:pt idx="457">
                  <c:v>38121.454788121497</c:v>
                </c:pt>
                <c:pt idx="458">
                  <c:v>38204.871538204941</c:v>
                </c:pt>
                <c:pt idx="459">
                  <c:v>38288.288288288299</c:v>
                </c:pt>
                <c:pt idx="460">
                  <c:v>38371.7050383717</c:v>
                </c:pt>
                <c:pt idx="461">
                  <c:v>38455.121788455064</c:v>
                </c:pt>
                <c:pt idx="462">
                  <c:v>38538.538538538531</c:v>
                </c:pt>
                <c:pt idx="463">
                  <c:v>38621.955288621997</c:v>
                </c:pt>
                <c:pt idx="464">
                  <c:v>38705.372038705398</c:v>
                </c:pt>
                <c:pt idx="465">
                  <c:v>38788.788788788785</c:v>
                </c:pt>
                <c:pt idx="466">
                  <c:v>38872.2055388722</c:v>
                </c:pt>
                <c:pt idx="467">
                  <c:v>38955.622288955594</c:v>
                </c:pt>
                <c:pt idx="468">
                  <c:v>39039.039039039002</c:v>
                </c:pt>
                <c:pt idx="469">
                  <c:v>39122.455789122498</c:v>
                </c:pt>
                <c:pt idx="470">
                  <c:v>39205.87253920595</c:v>
                </c:pt>
                <c:pt idx="471">
                  <c:v>39289.2892892893</c:v>
                </c:pt>
                <c:pt idx="472">
                  <c:v>39372.70603937273</c:v>
                </c:pt>
                <c:pt idx="473">
                  <c:v>39456.122789456102</c:v>
                </c:pt>
                <c:pt idx="474">
                  <c:v>39539.539539539503</c:v>
                </c:pt>
                <c:pt idx="475">
                  <c:v>39622.956289623013</c:v>
                </c:pt>
                <c:pt idx="476">
                  <c:v>39706.373039706399</c:v>
                </c:pt>
                <c:pt idx="477">
                  <c:v>39789.789789789764</c:v>
                </c:pt>
                <c:pt idx="478">
                  <c:v>39873.206539873201</c:v>
                </c:pt>
                <c:pt idx="479">
                  <c:v>39956.623289956595</c:v>
                </c:pt>
                <c:pt idx="480">
                  <c:v>40040.040040040003</c:v>
                </c:pt>
                <c:pt idx="481">
                  <c:v>40123.456790123499</c:v>
                </c:pt>
                <c:pt idx="482">
                  <c:v>40206.873540206929</c:v>
                </c:pt>
                <c:pt idx="483">
                  <c:v>40290.290290290301</c:v>
                </c:pt>
                <c:pt idx="484">
                  <c:v>40373.707040373672</c:v>
                </c:pt>
                <c:pt idx="485">
                  <c:v>40457.123790457073</c:v>
                </c:pt>
                <c:pt idx="486">
                  <c:v>40540.540540540511</c:v>
                </c:pt>
                <c:pt idx="487">
                  <c:v>40623.957290623999</c:v>
                </c:pt>
                <c:pt idx="488">
                  <c:v>40707.3740407074</c:v>
                </c:pt>
                <c:pt idx="489">
                  <c:v>40790.790790790772</c:v>
                </c:pt>
                <c:pt idx="490">
                  <c:v>40874.207540874195</c:v>
                </c:pt>
                <c:pt idx="491">
                  <c:v>40957.624290957596</c:v>
                </c:pt>
                <c:pt idx="492">
                  <c:v>41041.041041040997</c:v>
                </c:pt>
                <c:pt idx="493">
                  <c:v>41124.457791124529</c:v>
                </c:pt>
                <c:pt idx="494">
                  <c:v>41207.87454120793</c:v>
                </c:pt>
                <c:pt idx="495">
                  <c:v>41291.291291291273</c:v>
                </c:pt>
                <c:pt idx="496">
                  <c:v>41374.708041374703</c:v>
                </c:pt>
                <c:pt idx="497">
                  <c:v>41458.124791458111</c:v>
                </c:pt>
                <c:pt idx="498">
                  <c:v>41541.541541541475</c:v>
                </c:pt>
                <c:pt idx="499">
                  <c:v>41624.958291625029</c:v>
                </c:pt>
                <c:pt idx="500">
                  <c:v>41708.375041708401</c:v>
                </c:pt>
              </c:numCache>
            </c:numRef>
          </c:xVal>
          <c:yVal>
            <c:numRef>
              <c:f>titi!$B$1009:$B$1509</c:f>
              <c:numCache>
                <c:formatCode>0.00E+00</c:formatCode>
                <c:ptCount val="501"/>
                <c:pt idx="0">
                  <c:v>110.15593521924001</c:v>
                </c:pt>
                <c:pt idx="1">
                  <c:v>110.05191644310599</c:v>
                </c:pt>
                <c:pt idx="2">
                  <c:v>109.74596389573306</c:v>
                </c:pt>
                <c:pt idx="3">
                  <c:v>109.25531459837002</c:v>
                </c:pt>
                <c:pt idx="4">
                  <c:v>108.60520005454298</c:v>
                </c:pt>
                <c:pt idx="5">
                  <c:v>107.8239479044239</c:v>
                </c:pt>
                <c:pt idx="6">
                  <c:v>106.93696587565502</c:v>
                </c:pt>
                <c:pt idx="7">
                  <c:v>105.96066291380502</c:v>
                </c:pt>
                <c:pt idx="8">
                  <c:v>104.897691544509</c:v>
                </c:pt>
                <c:pt idx="9">
                  <c:v>103.73492155316002</c:v>
                </c:pt>
                <c:pt idx="10">
                  <c:v>102.44512278746799</c:v>
                </c:pt>
                <c:pt idx="11">
                  <c:v>100.99247375779601</c:v>
                </c:pt>
                <c:pt idx="12">
                  <c:v>99.340962664885495</c:v>
                </c:pt>
                <c:pt idx="13">
                  <c:v>97.463854706131102</c:v>
                </c:pt>
                <c:pt idx="14">
                  <c:v>95.351951617731459</c:v>
                </c:pt>
                <c:pt idx="15">
                  <c:v>93.018488407667689</c:v>
                </c:pt>
                <c:pt idx="16">
                  <c:v>90.499162149952497</c:v>
                </c:pt>
                <c:pt idx="17">
                  <c:v>87.846848443374299</c:v>
                </c:pt>
                <c:pt idx="18">
                  <c:v>85.121873576970543</c:v>
                </c:pt>
                <c:pt idx="19">
                  <c:v>82.380042289336899</c:v>
                </c:pt>
                <c:pt idx="20">
                  <c:v>79.6616004541644</c:v>
                </c:pt>
                <c:pt idx="21">
                  <c:v>76.984461260371759</c:v>
                </c:pt>
                <c:pt idx="22">
                  <c:v>74.34399852344238</c:v>
                </c:pt>
                <c:pt idx="23">
                  <c:v>71.719648956000682</c:v>
                </c:pt>
                <c:pt idx="24">
                  <c:v>69.086205241104196</c:v>
                </c:pt>
                <c:pt idx="25">
                  <c:v>66.426013302697598</c:v>
                </c:pt>
                <c:pt idx="26">
                  <c:v>63.737959821981129</c:v>
                </c:pt>
                <c:pt idx="27">
                  <c:v>61.040156540155849</c:v>
                </c:pt>
                <c:pt idx="28">
                  <c:v>58.365156510904939</c:v>
                </c:pt>
                <c:pt idx="29">
                  <c:v>55.748854116429129</c:v>
                </c:pt>
                <c:pt idx="30">
                  <c:v>53.216434793795294</c:v>
                </c:pt>
                <c:pt idx="31">
                  <c:v>50.770221018049</c:v>
                </c:pt>
                <c:pt idx="32">
                  <c:v>48.384206686416043</c:v>
                </c:pt>
                <c:pt idx="33">
                  <c:v>46.008018583101311</c:v>
                </c:pt>
                <c:pt idx="34">
                  <c:v>43.579601689784994</c:v>
                </c:pt>
                <c:pt idx="35">
                  <c:v>41.042754713639098</c:v>
                </c:pt>
                <c:pt idx="36">
                  <c:v>38.364290940153403</c:v>
                </c:pt>
                <c:pt idx="37">
                  <c:v>35.546325409083572</c:v>
                </c:pt>
                <c:pt idx="38">
                  <c:v>32.631015625320202</c:v>
                </c:pt>
                <c:pt idx="39">
                  <c:v>29.696811382086715</c:v>
                </c:pt>
                <c:pt idx="40">
                  <c:v>26.846329613613889</c:v>
                </c:pt>
                <c:pt idx="41">
                  <c:v>24.186668126181999</c:v>
                </c:pt>
                <c:pt idx="42">
                  <c:v>21.804379069494015</c:v>
                </c:pt>
                <c:pt idx="43">
                  <c:v>19.74057868693318</c:v>
                </c:pt>
                <c:pt idx="44">
                  <c:v>17.975829155229089</c:v>
                </c:pt>
                <c:pt idx="45">
                  <c:v>16.434472569386099</c:v>
                </c:pt>
                <c:pt idx="46">
                  <c:v>15.009388589208402</c:v>
                </c:pt>
                <c:pt idx="47">
                  <c:v>13.595929677509307</c:v>
                </c:pt>
                <c:pt idx="48">
                  <c:v>12.119948634731498</c:v>
                </c:pt>
                <c:pt idx="49">
                  <c:v>10.551757379656006</c:v>
                </c:pt>
                <c:pt idx="50">
                  <c:v>8.9067808910817678</c:v>
                </c:pt>
                <c:pt idx="51">
                  <c:v>7.2380180592472065</c:v>
                </c:pt>
                <c:pt idx="52">
                  <c:v>5.6258006821552557</c:v>
                </c:pt>
                <c:pt idx="53">
                  <c:v>4.1697996436752298</c:v>
                </c:pt>
                <c:pt idx="54">
                  <c:v>2.9875917121031019</c:v>
                </c:pt>
                <c:pt idx="55">
                  <c:v>2.2111966229229418</c:v>
                </c:pt>
                <c:pt idx="56">
                  <c:v>1.9093425137382609</c:v>
                </c:pt>
                <c:pt idx="57">
                  <c:v>1.9378794070520098</c:v>
                </c:pt>
                <c:pt idx="58">
                  <c:v>2.0686954530701884</c:v>
                </c:pt>
                <c:pt idx="59">
                  <c:v>2.20523563506771</c:v>
                </c:pt>
                <c:pt idx="60">
                  <c:v>2.3689535355936187</c:v>
                </c:pt>
                <c:pt idx="61">
                  <c:v>2.6159186953762479</c:v>
                </c:pt>
                <c:pt idx="62">
                  <c:v>2.9697073108077099</c:v>
                </c:pt>
                <c:pt idx="63">
                  <c:v>3.4006849945874</c:v>
                </c:pt>
                <c:pt idx="64">
                  <c:v>3.8486317307950899</c:v>
                </c:pt>
                <c:pt idx="65">
                  <c:v>4.2514258787114665</c:v>
                </c:pt>
                <c:pt idx="66">
                  <c:v>4.5605239718234296</c:v>
                </c:pt>
                <c:pt idx="67">
                  <c:v>4.7459120838517403</c:v>
                </c:pt>
                <c:pt idx="68">
                  <c:v>4.79594254846912</c:v>
                </c:pt>
                <c:pt idx="69">
                  <c:v>4.7147040329909276</c:v>
                </c:pt>
                <c:pt idx="70">
                  <c:v>4.51798932570407</c:v>
                </c:pt>
                <c:pt idx="71">
                  <c:v>4.2285012888391798</c:v>
                </c:pt>
                <c:pt idx="72">
                  <c:v>3.8709579323952679</c:v>
                </c:pt>
                <c:pt idx="73">
                  <c:v>3.46787252693457</c:v>
                </c:pt>
                <c:pt idx="74">
                  <c:v>3.0368086829087266</c:v>
                </c:pt>
                <c:pt idx="75">
                  <c:v>2.5896942482437417</c:v>
                </c:pt>
                <c:pt idx="76">
                  <c:v>2.1342767864573617</c:v>
                </c:pt>
                <c:pt idx="77">
                  <c:v>1.6772464592603999</c:v>
                </c:pt>
                <c:pt idx="78">
                  <c:v>1.2285910008525698</c:v>
                </c:pt>
                <c:pt idx="79">
                  <c:v>0.80928722862165658</c:v>
                </c:pt>
                <c:pt idx="80">
                  <c:v>0.48014486294714737</c:v>
                </c:pt>
                <c:pt idx="81">
                  <c:v>0.41912548388146936</c:v>
                </c:pt>
                <c:pt idx="82">
                  <c:v>0.62341235553421659</c:v>
                </c:pt>
                <c:pt idx="83">
                  <c:v>0.86198262052108443</c:v>
                </c:pt>
                <c:pt idx="84">
                  <c:v>1.0566433570636398</c:v>
                </c:pt>
                <c:pt idx="85">
                  <c:v>1.1927778513626601</c:v>
                </c:pt>
                <c:pt idx="86">
                  <c:v>1.27833645080152</c:v>
                </c:pt>
                <c:pt idx="87">
                  <c:v>1.3369841424494691</c:v>
                </c:pt>
                <c:pt idx="88">
                  <c:v>1.403469674141989</c:v>
                </c:pt>
                <c:pt idx="89">
                  <c:v>1.5128025520866599</c:v>
                </c:pt>
                <c:pt idx="90">
                  <c:v>1.6847224471045399</c:v>
                </c:pt>
                <c:pt idx="91">
                  <c:v>1.9157570084536308</c:v>
                </c:pt>
                <c:pt idx="92">
                  <c:v>2.1854188785784299</c:v>
                </c:pt>
                <c:pt idx="93">
                  <c:v>2.4675105324526321</c:v>
                </c:pt>
                <c:pt idx="94">
                  <c:v>2.7376169127048597</c:v>
                </c:pt>
                <c:pt idx="95">
                  <c:v>2.9760156628085279</c:v>
                </c:pt>
                <c:pt idx="96">
                  <c:v>3.1681211890301899</c:v>
                </c:pt>
                <c:pt idx="97">
                  <c:v>3.3039449530509</c:v>
                </c:pt>
                <c:pt idx="98">
                  <c:v>3.3772624204706774</c:v>
                </c:pt>
                <c:pt idx="99">
                  <c:v>3.3848290232243681</c:v>
                </c:pt>
                <c:pt idx="100">
                  <c:v>3.3258539149449273</c:v>
                </c:pt>
                <c:pt idx="101">
                  <c:v>3.2018499472276001</c:v>
                </c:pt>
                <c:pt idx="102">
                  <c:v>3.0168825942982163</c:v>
                </c:pt>
                <c:pt idx="103">
                  <c:v>2.7781532354895302</c:v>
                </c:pt>
                <c:pt idx="104">
                  <c:v>2.4968034273903181</c:v>
                </c:pt>
                <c:pt idx="105">
                  <c:v>2.188827735200312</c:v>
                </c:pt>
                <c:pt idx="106">
                  <c:v>1.875969662610389</c:v>
                </c:pt>
                <c:pt idx="107">
                  <c:v>1.586143960715851</c:v>
                </c:pt>
                <c:pt idx="108">
                  <c:v>1.3514150828684799</c:v>
                </c:pt>
                <c:pt idx="109">
                  <c:v>1.1985301594502209</c:v>
                </c:pt>
                <c:pt idx="110">
                  <c:v>1.1301543267017717</c:v>
                </c:pt>
                <c:pt idx="111">
                  <c:v>1.1150593855278699</c:v>
                </c:pt>
                <c:pt idx="112">
                  <c:v>1.1054176892835701</c:v>
                </c:pt>
                <c:pt idx="113">
                  <c:v>1.0603129949107117</c:v>
                </c:pt>
                <c:pt idx="114">
                  <c:v>0.95484565524070175</c:v>
                </c:pt>
                <c:pt idx="115">
                  <c:v>0.780280038160445</c:v>
                </c:pt>
                <c:pt idx="116">
                  <c:v>0.5462609000006976</c:v>
                </c:pt>
                <c:pt idx="117">
                  <c:v>0.31552869733720967</c:v>
                </c:pt>
                <c:pt idx="118">
                  <c:v>0.36569959909177102</c:v>
                </c:pt>
                <c:pt idx="119">
                  <c:v>0.69824083924078673</c:v>
                </c:pt>
                <c:pt idx="120">
                  <c:v>1.0875628952364698</c:v>
                </c:pt>
                <c:pt idx="121">
                  <c:v>1.47050895346582</c:v>
                </c:pt>
                <c:pt idx="122">
                  <c:v>1.8156586532918699</c:v>
                </c:pt>
                <c:pt idx="123">
                  <c:v>2.0997374168346199</c:v>
                </c:pt>
                <c:pt idx="124">
                  <c:v>2.3054273739056597</c:v>
                </c:pt>
                <c:pt idx="125">
                  <c:v>2.421895155426208</c:v>
                </c:pt>
                <c:pt idx="126">
                  <c:v>2.4457119177821012</c:v>
                </c:pt>
                <c:pt idx="127">
                  <c:v>2.3818172991017197</c:v>
                </c:pt>
                <c:pt idx="128">
                  <c:v>2.2446401504521099</c:v>
                </c:pt>
                <c:pt idx="129">
                  <c:v>2.0596532418650702</c:v>
                </c:pt>
                <c:pt idx="130">
                  <c:v>1.8652488317630309</c:v>
                </c:pt>
                <c:pt idx="131">
                  <c:v>1.7123346942604787</c:v>
                </c:pt>
                <c:pt idx="132">
                  <c:v>1.65311755265518</c:v>
                </c:pt>
                <c:pt idx="133">
                  <c:v>1.71322273113323</c:v>
                </c:pt>
                <c:pt idx="134">
                  <c:v>1.87220933014111</c:v>
                </c:pt>
                <c:pt idx="135">
                  <c:v>2.0808851017721599</c:v>
                </c:pt>
                <c:pt idx="136">
                  <c:v>2.2898041681845602</c:v>
                </c:pt>
                <c:pt idx="137">
                  <c:v>2.4615660322327901</c:v>
                </c:pt>
                <c:pt idx="138">
                  <c:v>2.5714440514105399</c:v>
                </c:pt>
                <c:pt idx="139">
                  <c:v>2.6052568240222684</c:v>
                </c:pt>
                <c:pt idx="140">
                  <c:v>2.5574639656796387</c:v>
                </c:pt>
                <c:pt idx="141">
                  <c:v>2.4297631760331382</c:v>
                </c:pt>
                <c:pt idx="142">
                  <c:v>2.2299912872323948</c:v>
                </c:pt>
                <c:pt idx="143">
                  <c:v>1.9712371090023009</c:v>
                </c:pt>
                <c:pt idx="144">
                  <c:v>1.6712967103904091</c:v>
                </c:pt>
                <c:pt idx="145">
                  <c:v>1.3529729018597809</c:v>
                </c:pt>
                <c:pt idx="146">
                  <c:v>1.0465093607298099</c:v>
                </c:pt>
                <c:pt idx="147">
                  <c:v>0.79630870401336751</c:v>
                </c:pt>
                <c:pt idx="148">
                  <c:v>0.66468344710128846</c:v>
                </c:pt>
                <c:pt idx="149">
                  <c:v>0.68435081312454771</c:v>
                </c:pt>
                <c:pt idx="150">
                  <c:v>0.79662361328607889</c:v>
                </c:pt>
                <c:pt idx="151">
                  <c:v>0.92262942694679972</c:v>
                </c:pt>
                <c:pt idx="152">
                  <c:v>1.0184021638892309</c:v>
                </c:pt>
                <c:pt idx="153">
                  <c:v>1.0649918875858391</c:v>
                </c:pt>
                <c:pt idx="154">
                  <c:v>1.0562776693583709</c:v>
                </c:pt>
                <c:pt idx="155">
                  <c:v>0.99363203054426397</c:v>
                </c:pt>
                <c:pt idx="156">
                  <c:v>0.88375628700272557</c:v>
                </c:pt>
                <c:pt idx="157">
                  <c:v>0.73805282573812103</c:v>
                </c:pt>
                <c:pt idx="158">
                  <c:v>0.57393851478108804</c:v>
                </c:pt>
                <c:pt idx="159">
                  <c:v>0.42158477877629635</c:v>
                </c:pt>
                <c:pt idx="160">
                  <c:v>0.34037882712950851</c:v>
                </c:pt>
                <c:pt idx="161">
                  <c:v>0.387047072726523</c:v>
                </c:pt>
                <c:pt idx="162">
                  <c:v>0.51613457067812141</c:v>
                </c:pt>
                <c:pt idx="163">
                  <c:v>0.66163738500793057</c:v>
                </c:pt>
                <c:pt idx="164">
                  <c:v>0.79254079778962461</c:v>
                </c:pt>
                <c:pt idx="165">
                  <c:v>0.89509763977900803</c:v>
                </c:pt>
                <c:pt idx="166">
                  <c:v>0.96281853979278498</c:v>
                </c:pt>
                <c:pt idx="167">
                  <c:v>0.99337258881803736</c:v>
                </c:pt>
                <c:pt idx="168">
                  <c:v>0.98750941878082898</c:v>
                </c:pt>
                <c:pt idx="169">
                  <c:v>0.94850530751729001</c:v>
                </c:pt>
                <c:pt idx="170">
                  <c:v>0.88168572641184295</c:v>
                </c:pt>
                <c:pt idx="171">
                  <c:v>0.7938903412284114</c:v>
                </c:pt>
                <c:pt idx="172">
                  <c:v>0.69286676721194029</c:v>
                </c:pt>
                <c:pt idx="173">
                  <c:v>0.58663509275413095</c:v>
                </c:pt>
                <c:pt idx="174">
                  <c:v>0.48288401782997753</c:v>
                </c:pt>
                <c:pt idx="175">
                  <c:v>0.38844878485668044</c:v>
                </c:pt>
                <c:pt idx="176">
                  <c:v>0.30889734696207122</c:v>
                </c:pt>
                <c:pt idx="177">
                  <c:v>0.24826977251948218</c:v>
                </c:pt>
                <c:pt idx="178">
                  <c:v>0.209167722216863</c:v>
                </c:pt>
                <c:pt idx="179">
                  <c:v>0.19346403562062711</c:v>
                </c:pt>
                <c:pt idx="180">
                  <c:v>0.20292841246032325</c:v>
                </c:pt>
                <c:pt idx="181">
                  <c:v>0.23815917696275588</c:v>
                </c:pt>
                <c:pt idx="182">
                  <c:v>0.29713920533977323</c:v>
                </c:pt>
                <c:pt idx="183">
                  <c:v>0.37565551607047898</c:v>
                </c:pt>
                <c:pt idx="184">
                  <c:v>0.46833858532751144</c:v>
                </c:pt>
                <c:pt idx="185">
                  <c:v>0.56924134762958989</c:v>
                </c:pt>
                <c:pt idx="186">
                  <c:v>0.67220414971079201</c:v>
                </c:pt>
                <c:pt idx="187">
                  <c:v>0.7712323477930666</c:v>
                </c:pt>
                <c:pt idx="188">
                  <c:v>0.86088508856049972</c:v>
                </c:pt>
                <c:pt idx="189">
                  <c:v>0.93661260192008</c:v>
                </c:pt>
                <c:pt idx="190">
                  <c:v>0.99499561223044075</c:v>
                </c:pt>
                <c:pt idx="191">
                  <c:v>1.0338749551051289</c:v>
                </c:pt>
                <c:pt idx="192">
                  <c:v>1.0523900955725198</c:v>
                </c:pt>
                <c:pt idx="193">
                  <c:v>1.0509610299766601</c:v>
                </c:pt>
                <c:pt idx="194">
                  <c:v>1.0312443502062798</c:v>
                </c:pt>
                <c:pt idx="195">
                  <c:v>0.99607304312078004</c:v>
                </c:pt>
                <c:pt idx="196">
                  <c:v>0.94935793109972599</c:v>
                </c:pt>
                <c:pt idx="197">
                  <c:v>0.89589503493069145</c:v>
                </c:pt>
                <c:pt idx="198">
                  <c:v>0.84099704122737495</c:v>
                </c:pt>
                <c:pt idx="199">
                  <c:v>0.78986883842354172</c:v>
                </c:pt>
                <c:pt idx="200">
                  <c:v>0.74672330116603303</c:v>
                </c:pt>
                <c:pt idx="201">
                  <c:v>0.71382985748197503</c:v>
                </c:pt>
                <c:pt idx="202">
                  <c:v>0.69092060253269871</c:v>
                </c:pt>
                <c:pt idx="203">
                  <c:v>0.67535799453915846</c:v>
                </c:pt>
                <c:pt idx="204">
                  <c:v>0.66304061599988606</c:v>
                </c:pt>
                <c:pt idx="205">
                  <c:v>0.64956893005417571</c:v>
                </c:pt>
                <c:pt idx="206">
                  <c:v>0.63117707135346046</c:v>
                </c:pt>
                <c:pt idx="207">
                  <c:v>0.60525476624260499</c:v>
                </c:pt>
                <c:pt idx="208">
                  <c:v>0.57054598702451742</c:v>
                </c:pt>
                <c:pt idx="209">
                  <c:v>0.52717661650662495</c:v>
                </c:pt>
                <c:pt idx="210">
                  <c:v>0.47662191576902435</c:v>
                </c:pt>
                <c:pt idx="211">
                  <c:v>0.42167628675232122</c:v>
                </c:pt>
                <c:pt idx="212">
                  <c:v>0.36645966015641823</c:v>
                </c:pt>
                <c:pt idx="213">
                  <c:v>0.31642588267511135</c:v>
                </c:pt>
                <c:pt idx="214">
                  <c:v>0.27803579683170199</c:v>
                </c:pt>
                <c:pt idx="215">
                  <c:v>0.25713077583893401</c:v>
                </c:pt>
                <c:pt idx="216">
                  <c:v>0.25557175917984837</c:v>
                </c:pt>
                <c:pt idx="217">
                  <c:v>0.26933418103892498</c:v>
                </c:pt>
                <c:pt idx="218">
                  <c:v>0.29120684235737021</c:v>
                </c:pt>
                <c:pt idx="219">
                  <c:v>0.31457879518340753</c:v>
                </c:pt>
                <c:pt idx="220">
                  <c:v>0.33485083459833898</c:v>
                </c:pt>
                <c:pt idx="221">
                  <c:v>0.34926251690210802</c:v>
                </c:pt>
                <c:pt idx="222">
                  <c:v>0.35644855895697308</c:v>
                </c:pt>
                <c:pt idx="223">
                  <c:v>0.35611594350324521</c:v>
                </c:pt>
                <c:pt idx="224">
                  <c:v>0.34880551421629402</c:v>
                </c:pt>
                <c:pt idx="225">
                  <c:v>0.33564379140484851</c:v>
                </c:pt>
                <c:pt idx="226">
                  <c:v>0.31804714744004697</c:v>
                </c:pt>
                <c:pt idx="227">
                  <c:v>0.29741743382800123</c:v>
                </c:pt>
                <c:pt idx="228">
                  <c:v>0.27492159003405237</c:v>
                </c:pt>
                <c:pt idx="229">
                  <c:v>0.25144092198996237</c:v>
                </c:pt>
                <c:pt idx="230">
                  <c:v>0.22769711870309201</c:v>
                </c:pt>
                <c:pt idx="231">
                  <c:v>0.20445339897299525</c:v>
                </c:pt>
                <c:pt idx="232">
                  <c:v>0.18262627578103699</c:v>
                </c:pt>
                <c:pt idx="233">
                  <c:v>0.16317779194505086</c:v>
                </c:pt>
                <c:pt idx="234">
                  <c:v>0.14679462534089599</c:v>
                </c:pt>
                <c:pt idx="235">
                  <c:v>0.133559023518245</c:v>
                </c:pt>
                <c:pt idx="236">
                  <c:v>0.12292360205553311</c:v>
                </c:pt>
                <c:pt idx="237">
                  <c:v>0.11409932726154005</c:v>
                </c:pt>
                <c:pt idx="238">
                  <c:v>0.10656804761325805</c:v>
                </c:pt>
                <c:pt idx="239">
                  <c:v>0.10029959121494</c:v>
                </c:pt>
                <c:pt idx="240">
                  <c:v>9.5517054340630514E-2</c:v>
                </c:pt>
                <c:pt idx="241">
                  <c:v>9.2233095865776701E-2</c:v>
                </c:pt>
                <c:pt idx="242">
                  <c:v>8.9994485335984045E-2</c:v>
                </c:pt>
                <c:pt idx="243">
                  <c:v>8.8084917293308002E-2</c:v>
                </c:pt>
                <c:pt idx="244">
                  <c:v>8.5975060786221913E-2</c:v>
                </c:pt>
                <c:pt idx="245">
                  <c:v>8.3614574335437897E-2</c:v>
                </c:pt>
                <c:pt idx="246">
                  <c:v>8.1360081788486971E-2</c:v>
                </c:pt>
                <c:pt idx="247">
                  <c:v>7.9615426270224193E-2</c:v>
                </c:pt>
                <c:pt idx="248">
                  <c:v>7.8464954883445875E-2</c:v>
                </c:pt>
                <c:pt idx="249">
                  <c:v>7.7604583458555101E-2</c:v>
                </c:pt>
                <c:pt idx="250">
                  <c:v>7.6612992995196652E-2</c:v>
                </c:pt>
                <c:pt idx="251">
                  <c:v>7.529636107614783E-2</c:v>
                </c:pt>
                <c:pt idx="252">
                  <c:v>7.3821137436365106E-2</c:v>
                </c:pt>
                <c:pt idx="253">
                  <c:v>7.2553692767253E-2</c:v>
                </c:pt>
                <c:pt idx="254">
                  <c:v>7.1742298756359499E-2</c:v>
                </c:pt>
                <c:pt idx="255">
                  <c:v>7.1303385960354307E-2</c:v>
                </c:pt>
                <c:pt idx="256">
                  <c:v>7.0894739910738691E-2</c:v>
                </c:pt>
                <c:pt idx="257">
                  <c:v>7.0194462384148421E-2</c:v>
                </c:pt>
                <c:pt idx="258">
                  <c:v>6.9139638086939598E-2</c:v>
                </c:pt>
                <c:pt idx="259">
                  <c:v>6.7954175960871402E-2</c:v>
                </c:pt>
                <c:pt idx="260">
                  <c:v>6.696630096184901E-2</c:v>
                </c:pt>
                <c:pt idx="261">
                  <c:v>6.6357677333448176E-2</c:v>
                </c:pt>
                <c:pt idx="262">
                  <c:v>6.6039881628978406E-2</c:v>
                </c:pt>
                <c:pt idx="263">
                  <c:v>6.5750342760286698E-2</c:v>
                </c:pt>
                <c:pt idx="264">
                  <c:v>6.5267021812476303E-2</c:v>
                </c:pt>
                <c:pt idx="265">
                  <c:v>6.4561310229438451E-2</c:v>
                </c:pt>
                <c:pt idx="266">
                  <c:v>6.379045970520851E-2</c:v>
                </c:pt>
                <c:pt idx="267">
                  <c:v>6.31569178055741E-2</c:v>
                </c:pt>
                <c:pt idx="268">
                  <c:v>6.274795368394781E-2</c:v>
                </c:pt>
                <c:pt idx="269">
                  <c:v>6.2477239494384898E-2</c:v>
                </c:pt>
                <c:pt idx="270">
                  <c:v>6.2164415873807638E-2</c:v>
                </c:pt>
                <c:pt idx="271">
                  <c:v>6.1677013609013398E-2</c:v>
                </c:pt>
                <c:pt idx="272">
                  <c:v>6.1024872879990887E-2</c:v>
                </c:pt>
                <c:pt idx="273">
                  <c:v>6.0348545899979865E-2</c:v>
                </c:pt>
                <c:pt idx="274">
                  <c:v>5.9817686060886478E-2</c:v>
                </c:pt>
                <c:pt idx="275">
                  <c:v>5.9511179888917513E-2</c:v>
                </c:pt>
                <c:pt idx="276">
                  <c:v>5.9363530360822536E-2</c:v>
                </c:pt>
                <c:pt idx="277">
                  <c:v>5.9214152910042103E-2</c:v>
                </c:pt>
                <c:pt idx="278">
                  <c:v>5.8919217670162602E-2</c:v>
                </c:pt>
                <c:pt idx="279">
                  <c:v>5.8446408752450399E-2</c:v>
                </c:pt>
                <c:pt idx="280">
                  <c:v>5.789306769303515E-2</c:v>
                </c:pt>
                <c:pt idx="281">
                  <c:v>5.741782070050374E-2</c:v>
                </c:pt>
                <c:pt idx="282">
                  <c:v>5.712833114991854E-2</c:v>
                </c:pt>
                <c:pt idx="283">
                  <c:v>5.7002383550582736E-2</c:v>
                </c:pt>
                <c:pt idx="284">
                  <c:v>5.6903199703741636E-2</c:v>
                </c:pt>
                <c:pt idx="285">
                  <c:v>5.6679663253424696E-2</c:v>
                </c:pt>
                <c:pt idx="286">
                  <c:v>5.62773418898663E-2</c:v>
                </c:pt>
                <c:pt idx="287">
                  <c:v>5.5780891999043174E-2</c:v>
                </c:pt>
                <c:pt idx="288">
                  <c:v>5.5355437654803066E-2</c:v>
                </c:pt>
                <c:pt idx="289">
                  <c:v>5.5122637836967275E-2</c:v>
                </c:pt>
                <c:pt idx="290">
                  <c:v>5.5062498363311535E-2</c:v>
                </c:pt>
                <c:pt idx="291">
                  <c:v>5.5023650609380401E-2</c:v>
                </c:pt>
                <c:pt idx="292">
                  <c:v>5.4838764882390541E-2</c:v>
                </c:pt>
                <c:pt idx="293">
                  <c:v>5.4455311693984203E-2</c:v>
                </c:pt>
                <c:pt idx="294">
                  <c:v>5.3982752553937599E-2</c:v>
                </c:pt>
                <c:pt idx="295">
                  <c:v>5.3616941512370404E-2</c:v>
                </c:pt>
                <c:pt idx="296">
                  <c:v>5.3488932132644641E-2</c:v>
                </c:pt>
                <c:pt idx="297">
                  <c:v>5.3553799514103724E-2</c:v>
                </c:pt>
                <c:pt idx="298">
                  <c:v>5.3617198159792614E-2</c:v>
                </c:pt>
                <c:pt idx="299">
                  <c:v>5.3482547288682986E-2</c:v>
                </c:pt>
                <c:pt idx="300">
                  <c:v>5.3102037615694236E-2</c:v>
                </c:pt>
                <c:pt idx="301">
                  <c:v>5.2618882209457395E-2</c:v>
                </c:pt>
                <c:pt idx="302">
                  <c:v>5.2266093349690762E-2</c:v>
                </c:pt>
                <c:pt idx="303">
                  <c:v>5.2186664892518178E-2</c:v>
                </c:pt>
                <c:pt idx="304">
                  <c:v>5.2314281616759641E-2</c:v>
                </c:pt>
                <c:pt idx="305">
                  <c:v>5.2420481084875514E-2</c:v>
                </c:pt>
                <c:pt idx="306">
                  <c:v>5.2291391713107614E-2</c:v>
                </c:pt>
                <c:pt idx="307">
                  <c:v>5.1891831505540338E-2</c:v>
                </c:pt>
                <c:pt idx="308">
                  <c:v>5.1396793698742442E-2</c:v>
                </c:pt>
                <c:pt idx="309">
                  <c:v>5.1064898956898641E-2</c:v>
                </c:pt>
                <c:pt idx="310">
                  <c:v>5.1037881252931676E-2</c:v>
                </c:pt>
                <c:pt idx="311">
                  <c:v>5.1224825979979134E-2</c:v>
                </c:pt>
                <c:pt idx="312">
                  <c:v>5.1375820573908076E-2</c:v>
                </c:pt>
                <c:pt idx="313">
                  <c:v>5.1282462957705735E-2</c:v>
                </c:pt>
                <c:pt idx="314">
                  <c:v>5.0941176102526603E-2</c:v>
                </c:pt>
                <c:pt idx="315">
                  <c:v>5.0558800137037223E-2</c:v>
                </c:pt>
                <c:pt idx="316">
                  <c:v>5.0391761042964736E-2</c:v>
                </c:pt>
                <c:pt idx="317">
                  <c:v>5.0531614613703424E-2</c:v>
                </c:pt>
                <c:pt idx="318">
                  <c:v>5.0815756531637314E-2</c:v>
                </c:pt>
                <c:pt idx="319">
                  <c:v>5.0949135591972533E-2</c:v>
                </c:pt>
                <c:pt idx="320">
                  <c:v>5.0734180602645902E-2</c:v>
                </c:pt>
                <c:pt idx="321">
                  <c:v>5.0228122080484938E-2</c:v>
                </c:pt>
                <c:pt idx="322">
                  <c:v>4.9715217144145403E-2</c:v>
                </c:pt>
                <c:pt idx="323">
                  <c:v>4.9500943767355164E-2</c:v>
                </c:pt>
                <c:pt idx="324">
                  <c:v>4.9668399125108523E-2</c:v>
                </c:pt>
                <c:pt idx="325">
                  <c:v>5.0004375289480395E-2</c:v>
                </c:pt>
                <c:pt idx="326">
                  <c:v>5.0170394877871199E-2</c:v>
                </c:pt>
                <c:pt idx="327">
                  <c:v>4.997060203420025E-2</c:v>
                </c:pt>
                <c:pt idx="328">
                  <c:v>4.9507862560591601E-2</c:v>
                </c:pt>
                <c:pt idx="329">
                  <c:v>4.9119162705708097E-2</c:v>
                </c:pt>
                <c:pt idx="330">
                  <c:v>4.9120362236133003E-2</c:v>
                </c:pt>
                <c:pt idx="331">
                  <c:v>4.9541669747922214E-2</c:v>
                </c:pt>
                <c:pt idx="332">
                  <c:v>5.0088425119219314E-2</c:v>
                </c:pt>
                <c:pt idx="333">
                  <c:v>5.0369810636403334E-2</c:v>
                </c:pt>
                <c:pt idx="334">
                  <c:v>5.0193545156243025E-2</c:v>
                </c:pt>
                <c:pt idx="335">
                  <c:v>4.9705267247312057E-2</c:v>
                </c:pt>
                <c:pt idx="336">
                  <c:v>4.9282674046013573E-2</c:v>
                </c:pt>
                <c:pt idx="337">
                  <c:v>4.924296698293374E-2</c:v>
                </c:pt>
                <c:pt idx="338">
                  <c:v>4.9578114019914001E-2</c:v>
                </c:pt>
                <c:pt idx="339">
                  <c:v>4.9959714133174224E-2</c:v>
                </c:pt>
                <c:pt idx="340">
                  <c:v>5.0016421549497786E-2</c:v>
                </c:pt>
                <c:pt idx="341">
                  <c:v>4.9640492074127997E-2</c:v>
                </c:pt>
                <c:pt idx="342">
                  <c:v>4.9091802412472497E-2</c:v>
                </c:pt>
                <c:pt idx="343">
                  <c:v>4.8818102213864387E-2</c:v>
                </c:pt>
                <c:pt idx="344">
                  <c:v>4.9091479810142287E-2</c:v>
                </c:pt>
                <c:pt idx="345">
                  <c:v>4.9753500918293871E-2</c:v>
                </c:pt>
                <c:pt idx="346">
                  <c:v>5.0324067385523502E-2</c:v>
                </c:pt>
                <c:pt idx="347">
                  <c:v>5.0377614120443483E-2</c:v>
                </c:pt>
                <c:pt idx="348">
                  <c:v>4.9868701237888072E-2</c:v>
                </c:pt>
                <c:pt idx="349">
                  <c:v>4.9186566319631767E-2</c:v>
                </c:pt>
                <c:pt idx="350">
                  <c:v>4.8887893473960498E-2</c:v>
                </c:pt>
                <c:pt idx="351">
                  <c:v>4.9252817712514496E-2</c:v>
                </c:pt>
                <c:pt idx="352">
                  <c:v>5.0032249027701141E-2</c:v>
                </c:pt>
                <c:pt idx="353">
                  <c:v>5.0650329161173964E-2</c:v>
                </c:pt>
                <c:pt idx="354">
                  <c:v>5.0666398573549799E-2</c:v>
                </c:pt>
                <c:pt idx="355">
                  <c:v>5.0108275770983778E-2</c:v>
                </c:pt>
                <c:pt idx="356">
                  <c:v>4.9464470320065346E-2</c:v>
                </c:pt>
                <c:pt idx="357">
                  <c:v>4.9322358455604599E-2</c:v>
                </c:pt>
                <c:pt idx="358">
                  <c:v>4.98740587257408E-2</c:v>
                </c:pt>
                <c:pt idx="359">
                  <c:v>5.0732771540036095E-2</c:v>
                </c:pt>
                <c:pt idx="360">
                  <c:v>5.1262483340331871E-2</c:v>
                </c:pt>
                <c:pt idx="361">
                  <c:v>5.1097041893623935E-2</c:v>
                </c:pt>
                <c:pt idx="362">
                  <c:v>5.0431295092589097E-2</c:v>
                </c:pt>
                <c:pt idx="363">
                  <c:v>4.990092523366365E-2</c:v>
                </c:pt>
                <c:pt idx="364">
                  <c:v>5.0086191346297756E-2</c:v>
                </c:pt>
                <c:pt idx="365">
                  <c:v>5.0986815701811412E-2</c:v>
                </c:pt>
                <c:pt idx="366">
                  <c:v>5.1990720847768457E-2</c:v>
                </c:pt>
                <c:pt idx="367">
                  <c:v>5.2384641190705836E-2</c:v>
                </c:pt>
                <c:pt idx="368">
                  <c:v>5.1917156279381975E-2</c:v>
                </c:pt>
                <c:pt idx="369">
                  <c:v>5.1012551603791256E-2</c:v>
                </c:pt>
                <c:pt idx="370">
                  <c:v>5.0502073203218534E-2</c:v>
                </c:pt>
                <c:pt idx="371">
                  <c:v>5.0965968457676002E-2</c:v>
                </c:pt>
                <c:pt idx="372">
                  <c:v>5.2194656342006138E-2</c:v>
                </c:pt>
                <c:pt idx="373">
                  <c:v>5.3354330706740102E-2</c:v>
                </c:pt>
                <c:pt idx="374">
                  <c:v>5.3682409315804099E-2</c:v>
                </c:pt>
                <c:pt idx="375">
                  <c:v>5.3063737517946692E-2</c:v>
                </c:pt>
                <c:pt idx="376">
                  <c:v>5.2131475339834636E-2</c:v>
                </c:pt>
                <c:pt idx="377">
                  <c:v>5.1824003472356377E-2</c:v>
                </c:pt>
                <c:pt idx="378">
                  <c:v>5.2601965959678323E-2</c:v>
                </c:pt>
                <c:pt idx="379">
                  <c:v>5.4007184248847949E-2</c:v>
                </c:pt>
                <c:pt idx="380">
                  <c:v>5.5072215380669386E-2</c:v>
                </c:pt>
                <c:pt idx="381">
                  <c:v>5.5129873335705577E-2</c:v>
                </c:pt>
                <c:pt idx="382">
                  <c:v>5.4321719858034773E-2</c:v>
                </c:pt>
                <c:pt idx="383">
                  <c:v>5.3526451886984003E-2</c:v>
                </c:pt>
                <c:pt idx="384">
                  <c:v>5.3697026949035685E-2</c:v>
                </c:pt>
                <c:pt idx="385">
                  <c:v>5.5003022037345674E-2</c:v>
                </c:pt>
                <c:pt idx="386">
                  <c:v>5.6638076700089059E-2</c:v>
                </c:pt>
                <c:pt idx="387">
                  <c:v>5.7530046241585704E-2</c:v>
                </c:pt>
                <c:pt idx="388">
                  <c:v>5.7195621988239784E-2</c:v>
                </c:pt>
                <c:pt idx="389">
                  <c:v>5.6109637185666902E-2</c:v>
                </c:pt>
                <c:pt idx="390">
                  <c:v>5.5413572163358703E-2</c:v>
                </c:pt>
                <c:pt idx="391">
                  <c:v>5.6021224565551697E-2</c:v>
                </c:pt>
                <c:pt idx="392">
                  <c:v>5.776388815606804E-2</c:v>
                </c:pt>
                <c:pt idx="393">
                  <c:v>5.9526235136870838E-2</c:v>
                </c:pt>
                <c:pt idx="394">
                  <c:v>6.0217212379131642E-2</c:v>
                </c:pt>
                <c:pt idx="395">
                  <c:v>5.9601001834791285E-2</c:v>
                </c:pt>
                <c:pt idx="396">
                  <c:v>5.8487137997662822E-2</c:v>
                </c:pt>
                <c:pt idx="397">
                  <c:v>5.8184962304110098E-2</c:v>
                </c:pt>
                <c:pt idx="398">
                  <c:v>5.9414884959586418E-2</c:v>
                </c:pt>
                <c:pt idx="399">
                  <c:v>6.1608845108653748E-2</c:v>
                </c:pt>
                <c:pt idx="400">
                  <c:v>6.343199020098432E-2</c:v>
                </c:pt>
                <c:pt idx="401">
                  <c:v>6.3903388666254668E-2</c:v>
                </c:pt>
                <c:pt idx="402">
                  <c:v>6.3108292035481503E-2</c:v>
                </c:pt>
                <c:pt idx="403">
                  <c:v>6.2165154733665302E-2</c:v>
                </c:pt>
                <c:pt idx="404">
                  <c:v>6.2416531430515503E-2</c:v>
                </c:pt>
                <c:pt idx="405">
                  <c:v>6.4252321491981512E-2</c:v>
                </c:pt>
                <c:pt idx="406">
                  <c:v>6.6718104077829798E-2</c:v>
                </c:pt>
                <c:pt idx="407">
                  <c:v>6.8389746640844601E-2</c:v>
                </c:pt>
                <c:pt idx="408">
                  <c:v>6.85256647360733E-2</c:v>
                </c:pt>
                <c:pt idx="409">
                  <c:v>6.7612873761453002E-2</c:v>
                </c:pt>
                <c:pt idx="410">
                  <c:v>6.707998181166791E-2</c:v>
                </c:pt>
                <c:pt idx="411">
                  <c:v>6.8200312142731409E-2</c:v>
                </c:pt>
                <c:pt idx="412">
                  <c:v>7.0908718963028694E-2</c:v>
                </c:pt>
                <c:pt idx="413">
                  <c:v>7.3825373704237196E-2</c:v>
                </c:pt>
                <c:pt idx="414">
                  <c:v>7.5457508549414798E-2</c:v>
                </c:pt>
                <c:pt idx="415">
                  <c:v>7.5330542196490796E-2</c:v>
                </c:pt>
                <c:pt idx="416">
                  <c:v>7.4355184276070199E-2</c:v>
                </c:pt>
                <c:pt idx="417">
                  <c:v>7.4271167901419619E-2</c:v>
                </c:pt>
                <c:pt idx="418">
                  <c:v>7.6266337535720458E-2</c:v>
                </c:pt>
                <c:pt idx="419">
                  <c:v>7.9842549406915597E-2</c:v>
                </c:pt>
                <c:pt idx="420">
                  <c:v>8.325651430865677E-2</c:v>
                </c:pt>
                <c:pt idx="421">
                  <c:v>8.5002998296153681E-2</c:v>
                </c:pt>
                <c:pt idx="422">
                  <c:v>8.4935171253255198E-2</c:v>
                </c:pt>
                <c:pt idx="423">
                  <c:v>8.4444087777208202E-2</c:v>
                </c:pt>
                <c:pt idx="424">
                  <c:v>8.5532312303661748E-2</c:v>
                </c:pt>
                <c:pt idx="425">
                  <c:v>8.9093486417825191E-2</c:v>
                </c:pt>
                <c:pt idx="426">
                  <c:v>9.3981202592257798E-2</c:v>
                </c:pt>
                <c:pt idx="427">
                  <c:v>9.8019211856836194E-2</c:v>
                </c:pt>
                <c:pt idx="428">
                  <c:v>9.978243056614397E-2</c:v>
                </c:pt>
                <c:pt idx="429">
                  <c:v>9.9699409734492275E-2</c:v>
                </c:pt>
                <c:pt idx="430">
                  <c:v>9.996327422307838E-2</c:v>
                </c:pt>
                <c:pt idx="431">
                  <c:v>0.10298891743746592</c:v>
                </c:pt>
                <c:pt idx="432">
                  <c:v>0.10918634421290108</c:v>
                </c:pt>
                <c:pt idx="433">
                  <c:v>0.116462306543753</c:v>
                </c:pt>
                <c:pt idx="434">
                  <c:v>0.122130945892447</c:v>
                </c:pt>
                <c:pt idx="435">
                  <c:v>0.12514148133637912</c:v>
                </c:pt>
                <c:pt idx="436">
                  <c:v>0.12710250758484889</c:v>
                </c:pt>
                <c:pt idx="437">
                  <c:v>0.1315037156395629</c:v>
                </c:pt>
                <c:pt idx="438">
                  <c:v>0.14100439584387212</c:v>
                </c:pt>
                <c:pt idx="439">
                  <c:v>0.15504723366788625</c:v>
                </c:pt>
                <c:pt idx="440">
                  <c:v>0.17089413664308201</c:v>
                </c:pt>
                <c:pt idx="441">
                  <c:v>0.18690475584527619</c:v>
                </c:pt>
                <c:pt idx="442">
                  <c:v>0.20477175465749312</c:v>
                </c:pt>
                <c:pt idx="443">
                  <c:v>0.22884706665119811</c:v>
                </c:pt>
                <c:pt idx="444">
                  <c:v>0.26246314697966122</c:v>
                </c:pt>
                <c:pt idx="445">
                  <c:v>0.30449360176730322</c:v>
                </c:pt>
                <c:pt idx="446">
                  <c:v>0.3499631246203298</c:v>
                </c:pt>
                <c:pt idx="447">
                  <c:v>0.39385602544165044</c:v>
                </c:pt>
                <c:pt idx="448">
                  <c:v>0.43515272600967336</c:v>
                </c:pt>
                <c:pt idx="449">
                  <c:v>0.47909356026435035</c:v>
                </c:pt>
                <c:pt idx="450">
                  <c:v>0.53555028386584058</c:v>
                </c:pt>
                <c:pt idx="451">
                  <c:v>0.61241730387364757</c:v>
                </c:pt>
                <c:pt idx="452">
                  <c:v>0.70835742785385303</c:v>
                </c:pt>
                <c:pt idx="453">
                  <c:v>0.81153749359657645</c:v>
                </c:pt>
                <c:pt idx="454">
                  <c:v>0.90419022465227705</c:v>
                </c:pt>
                <c:pt idx="455">
                  <c:v>0.96849331149750495</c:v>
                </c:pt>
                <c:pt idx="456">
                  <c:v>0.99163059701372502</c:v>
                </c:pt>
                <c:pt idx="457">
                  <c:v>0.97021271301109702</c:v>
                </c:pt>
                <c:pt idx="458">
                  <c:v>0.91464653770523296</c:v>
                </c:pt>
                <c:pt idx="459">
                  <c:v>0.85303580299679171</c:v>
                </c:pt>
                <c:pt idx="460">
                  <c:v>0.82874018697847973</c:v>
                </c:pt>
                <c:pt idx="461">
                  <c:v>0.87758429904002599</c:v>
                </c:pt>
                <c:pt idx="462">
                  <c:v>0.99591982620839659</c:v>
                </c:pt>
                <c:pt idx="463">
                  <c:v>1.1464802493807809</c:v>
                </c:pt>
                <c:pt idx="464">
                  <c:v>1.2885547331571099</c:v>
                </c:pt>
                <c:pt idx="465">
                  <c:v>1.3929362696535201</c:v>
                </c:pt>
                <c:pt idx="466">
                  <c:v>1.44372783483669</c:v>
                </c:pt>
                <c:pt idx="467">
                  <c:v>1.4367727993033799</c:v>
                </c:pt>
                <c:pt idx="468">
                  <c:v>1.37739288121899</c:v>
                </c:pt>
                <c:pt idx="469">
                  <c:v>1.27760596841507</c:v>
                </c:pt>
                <c:pt idx="470">
                  <c:v>1.1528623072649991</c:v>
                </c:pt>
                <c:pt idx="471">
                  <c:v>1.0186070981775799</c:v>
                </c:pt>
                <c:pt idx="472">
                  <c:v>0.887261438114753</c:v>
                </c:pt>
                <c:pt idx="473">
                  <c:v>0.76642517840786295</c:v>
                </c:pt>
                <c:pt idx="474">
                  <c:v>0.65897750755916573</c:v>
                </c:pt>
                <c:pt idx="475">
                  <c:v>0.56495948555125597</c:v>
                </c:pt>
                <c:pt idx="476">
                  <c:v>0.48399244811506797</c:v>
                </c:pt>
                <c:pt idx="477">
                  <c:v>0.41657519342196908</c:v>
                </c:pt>
                <c:pt idx="478">
                  <c:v>0.36344018525528038</c:v>
                </c:pt>
                <c:pt idx="479">
                  <c:v>0.32372772441534098</c:v>
                </c:pt>
                <c:pt idx="480">
                  <c:v>0.294050134106352</c:v>
                </c:pt>
                <c:pt idx="481">
                  <c:v>0.26987810321265959</c:v>
                </c:pt>
                <c:pt idx="482">
                  <c:v>0.24804801212942229</c:v>
                </c:pt>
                <c:pt idx="483">
                  <c:v>0.22806154009432511</c:v>
                </c:pt>
                <c:pt idx="484">
                  <c:v>0.21132003651849718</c:v>
                </c:pt>
                <c:pt idx="485">
                  <c:v>0.19906625373175299</c:v>
                </c:pt>
                <c:pt idx="486">
                  <c:v>0.19073058502471188</c:v>
                </c:pt>
                <c:pt idx="487">
                  <c:v>0.18418144202804501</c:v>
                </c:pt>
                <c:pt idx="488">
                  <c:v>0.17745166967730699</c:v>
                </c:pt>
                <c:pt idx="489">
                  <c:v>0.17011101397258788</c:v>
                </c:pt>
                <c:pt idx="490">
                  <c:v>0.16322859948964</c:v>
                </c:pt>
                <c:pt idx="491">
                  <c:v>0.15815832397626911</c:v>
                </c:pt>
                <c:pt idx="492">
                  <c:v>0.15519113900968301</c:v>
                </c:pt>
                <c:pt idx="493">
                  <c:v>0.15329715969205918</c:v>
                </c:pt>
                <c:pt idx="494">
                  <c:v>0.151135966383148</c:v>
                </c:pt>
                <c:pt idx="495">
                  <c:v>0.148230917408747</c:v>
                </c:pt>
                <c:pt idx="496">
                  <c:v>0.14527108956457199</c:v>
                </c:pt>
                <c:pt idx="497">
                  <c:v>0.14338898790325788</c:v>
                </c:pt>
                <c:pt idx="498">
                  <c:v>0.14305601970948501</c:v>
                </c:pt>
                <c:pt idx="499">
                  <c:v>0.14362953889537899</c:v>
                </c:pt>
                <c:pt idx="500">
                  <c:v>0.14399749761776129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18336"/>
        <c:axId val="35918912"/>
      </c:scatterChart>
      <c:valAx>
        <c:axId val="35918336"/>
        <c:scaling>
          <c:logBase val="10"/>
          <c:orientation val="minMax"/>
          <c:min val="100"/>
        </c:scaling>
        <c:delete val="0"/>
        <c:axPos val="b"/>
        <c:numFmt formatCode="0.E+00" sourceLinked="0"/>
        <c:majorTickMark val="out"/>
        <c:minorTickMark val="none"/>
        <c:tickLblPos val="nextTo"/>
        <c:crossAx val="35918912"/>
        <c:crosses val="autoZero"/>
        <c:crossBetween val="midCat"/>
      </c:valAx>
      <c:valAx>
        <c:axId val="35918912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35918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17956469401191E-2"/>
          <c:y val="2.3841146627744936E-2"/>
          <c:w val="0.9037505502682196"/>
          <c:h val="0.912582462364934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titi!$D$670:$D$1137</c:f>
              <c:numCache>
                <c:formatCode>0.00E+00</c:formatCode>
                <c:ptCount val="468"/>
                <c:pt idx="0">
                  <c:v>6.4800000000000068E-4</c:v>
                </c:pt>
                <c:pt idx="1">
                  <c:v>6.5200000000000024E-4</c:v>
                </c:pt>
                <c:pt idx="2">
                  <c:v>6.5600000000000033E-4</c:v>
                </c:pt>
                <c:pt idx="3">
                  <c:v>6.6000000000000043E-4</c:v>
                </c:pt>
                <c:pt idx="4">
                  <c:v>6.6400000000000042E-4</c:v>
                </c:pt>
                <c:pt idx="5">
                  <c:v>6.6800000000000052E-4</c:v>
                </c:pt>
                <c:pt idx="6">
                  <c:v>6.720000000000004E-4</c:v>
                </c:pt>
                <c:pt idx="7">
                  <c:v>6.7600000000000049E-4</c:v>
                </c:pt>
                <c:pt idx="8">
                  <c:v>6.800000000000007E-4</c:v>
                </c:pt>
                <c:pt idx="9">
                  <c:v>6.8400000000000069E-4</c:v>
                </c:pt>
                <c:pt idx="10">
                  <c:v>6.8800000000000035E-4</c:v>
                </c:pt>
                <c:pt idx="11">
                  <c:v>6.9200000000000045E-4</c:v>
                </c:pt>
                <c:pt idx="12">
                  <c:v>6.9600000000000044E-4</c:v>
                </c:pt>
                <c:pt idx="13">
                  <c:v>7.0000000000000043E-4</c:v>
                </c:pt>
                <c:pt idx="14">
                  <c:v>7.0400000000000063E-4</c:v>
                </c:pt>
                <c:pt idx="15">
                  <c:v>7.0800000000000062E-4</c:v>
                </c:pt>
                <c:pt idx="16">
                  <c:v>7.1200000000000039E-4</c:v>
                </c:pt>
                <c:pt idx="17">
                  <c:v>7.1600000000000049E-4</c:v>
                </c:pt>
                <c:pt idx="18">
                  <c:v>7.2000000000000091E-4</c:v>
                </c:pt>
                <c:pt idx="19">
                  <c:v>7.2400000000000068E-4</c:v>
                </c:pt>
                <c:pt idx="20">
                  <c:v>7.2800000000000078E-4</c:v>
                </c:pt>
                <c:pt idx="21">
                  <c:v>7.3200000000000023E-4</c:v>
                </c:pt>
                <c:pt idx="22">
                  <c:v>7.3600000000000033E-4</c:v>
                </c:pt>
                <c:pt idx="23">
                  <c:v>7.4000000000000086E-4</c:v>
                </c:pt>
                <c:pt idx="24">
                  <c:v>7.4400000000000085E-4</c:v>
                </c:pt>
                <c:pt idx="25">
                  <c:v>7.4800000000000083E-4</c:v>
                </c:pt>
                <c:pt idx="26">
                  <c:v>7.520000000000005E-4</c:v>
                </c:pt>
                <c:pt idx="27">
                  <c:v>7.560000000000007E-4</c:v>
                </c:pt>
                <c:pt idx="28">
                  <c:v>7.6000000000000037E-4</c:v>
                </c:pt>
                <c:pt idx="29">
                  <c:v>7.6400000000000046E-4</c:v>
                </c:pt>
                <c:pt idx="30">
                  <c:v>7.6800000000000045E-4</c:v>
                </c:pt>
                <c:pt idx="31">
                  <c:v>7.7200000000000044E-4</c:v>
                </c:pt>
                <c:pt idx="32">
                  <c:v>7.7600000000000065E-4</c:v>
                </c:pt>
                <c:pt idx="33">
                  <c:v>7.8000000000000064E-4</c:v>
                </c:pt>
                <c:pt idx="34">
                  <c:v>7.8400000000000063E-4</c:v>
                </c:pt>
                <c:pt idx="35">
                  <c:v>7.8800000000000083E-4</c:v>
                </c:pt>
                <c:pt idx="36">
                  <c:v>7.9200000000000071E-4</c:v>
                </c:pt>
                <c:pt idx="37">
                  <c:v>7.960000000000007E-4</c:v>
                </c:pt>
                <c:pt idx="38">
                  <c:v>8.0000000000000058E-4</c:v>
                </c:pt>
                <c:pt idx="39">
                  <c:v>8.0400000000000024E-4</c:v>
                </c:pt>
                <c:pt idx="40">
                  <c:v>8.0800000000000067E-4</c:v>
                </c:pt>
                <c:pt idx="41">
                  <c:v>8.1200000000000044E-4</c:v>
                </c:pt>
                <c:pt idx="42">
                  <c:v>8.1600000000000108E-4</c:v>
                </c:pt>
                <c:pt idx="43">
                  <c:v>8.2000000000000042E-4</c:v>
                </c:pt>
                <c:pt idx="44">
                  <c:v>8.240000000000004E-4</c:v>
                </c:pt>
                <c:pt idx="45">
                  <c:v>8.2800000000000007E-4</c:v>
                </c:pt>
                <c:pt idx="46">
                  <c:v>8.3200000000000092E-4</c:v>
                </c:pt>
                <c:pt idx="47">
                  <c:v>8.3600000000000135E-4</c:v>
                </c:pt>
                <c:pt idx="48">
                  <c:v>8.4000000000000079E-4</c:v>
                </c:pt>
                <c:pt idx="49">
                  <c:v>8.4400000000000046E-4</c:v>
                </c:pt>
                <c:pt idx="50">
                  <c:v>8.4800000000000099E-4</c:v>
                </c:pt>
                <c:pt idx="51">
                  <c:v>8.5200000000000065E-4</c:v>
                </c:pt>
                <c:pt idx="52">
                  <c:v>8.5600000000000107E-4</c:v>
                </c:pt>
                <c:pt idx="53">
                  <c:v>8.6000000000000085E-4</c:v>
                </c:pt>
                <c:pt idx="54">
                  <c:v>8.6400000000000008E-4</c:v>
                </c:pt>
                <c:pt idx="55">
                  <c:v>8.6800000000000104E-4</c:v>
                </c:pt>
                <c:pt idx="56">
                  <c:v>8.7200000000000027E-4</c:v>
                </c:pt>
                <c:pt idx="57">
                  <c:v>8.7600000000000048E-4</c:v>
                </c:pt>
                <c:pt idx="58">
                  <c:v>8.8000000000000079E-4</c:v>
                </c:pt>
                <c:pt idx="59">
                  <c:v>8.8400000000000067E-4</c:v>
                </c:pt>
                <c:pt idx="60">
                  <c:v>8.8800000000000077E-4</c:v>
                </c:pt>
                <c:pt idx="61">
                  <c:v>8.9200000000000076E-4</c:v>
                </c:pt>
                <c:pt idx="62">
                  <c:v>8.960000000000015E-4</c:v>
                </c:pt>
                <c:pt idx="63">
                  <c:v>9.0000000000000095E-4</c:v>
                </c:pt>
                <c:pt idx="64">
                  <c:v>9.0400000000000061E-4</c:v>
                </c:pt>
                <c:pt idx="65">
                  <c:v>9.0800000000000115E-4</c:v>
                </c:pt>
                <c:pt idx="66">
                  <c:v>9.1200000000000027E-4</c:v>
                </c:pt>
                <c:pt idx="67">
                  <c:v>9.160000000000008E-4</c:v>
                </c:pt>
                <c:pt idx="68">
                  <c:v>9.2000000000000046E-4</c:v>
                </c:pt>
                <c:pt idx="69">
                  <c:v>9.2400000000000002E-4</c:v>
                </c:pt>
                <c:pt idx="70">
                  <c:v>9.2800000000000066E-4</c:v>
                </c:pt>
                <c:pt idx="71">
                  <c:v>9.3200000000000108E-4</c:v>
                </c:pt>
                <c:pt idx="72">
                  <c:v>9.3600000000000161E-4</c:v>
                </c:pt>
                <c:pt idx="73">
                  <c:v>9.4000000000000095E-4</c:v>
                </c:pt>
                <c:pt idx="74">
                  <c:v>9.4400000000000083E-4</c:v>
                </c:pt>
                <c:pt idx="75">
                  <c:v>9.4800000000000082E-4</c:v>
                </c:pt>
                <c:pt idx="76">
                  <c:v>9.5200000000000048E-4</c:v>
                </c:pt>
                <c:pt idx="77">
                  <c:v>9.5600000000000112E-4</c:v>
                </c:pt>
                <c:pt idx="78">
                  <c:v>9.6000000000000067E-4</c:v>
                </c:pt>
                <c:pt idx="79">
                  <c:v>9.6400000000000023E-4</c:v>
                </c:pt>
                <c:pt idx="80">
                  <c:v>9.6800000000000076E-4</c:v>
                </c:pt>
                <c:pt idx="81">
                  <c:v>9.7200000000000042E-4</c:v>
                </c:pt>
                <c:pt idx="82">
                  <c:v>9.7600000000000096E-4</c:v>
                </c:pt>
                <c:pt idx="83">
                  <c:v>9.8000000000000127E-4</c:v>
                </c:pt>
                <c:pt idx="84">
                  <c:v>9.8400000000000028E-4</c:v>
                </c:pt>
                <c:pt idx="85">
                  <c:v>9.8800000000000125E-4</c:v>
                </c:pt>
                <c:pt idx="86">
                  <c:v>9.9200000000000048E-4</c:v>
                </c:pt>
                <c:pt idx="87">
                  <c:v>9.9600000000000166E-4</c:v>
                </c:pt>
                <c:pt idx="88">
                  <c:v>1.0000000000000009E-3</c:v>
                </c:pt>
                <c:pt idx="89">
                  <c:v>1.003999999999999E-3</c:v>
                </c:pt>
                <c:pt idx="90">
                  <c:v>1.0080000000000009E-3</c:v>
                </c:pt>
                <c:pt idx="91">
                  <c:v>1.0120000000000001E-3</c:v>
                </c:pt>
                <c:pt idx="92">
                  <c:v>1.0160000000000008E-3</c:v>
                </c:pt>
                <c:pt idx="93">
                  <c:v>1.019999999999999E-3</c:v>
                </c:pt>
                <c:pt idx="94">
                  <c:v>1.0240000000000008E-3</c:v>
                </c:pt>
                <c:pt idx="95">
                  <c:v>1.0280000000000009E-3</c:v>
                </c:pt>
                <c:pt idx="96">
                  <c:v>1.0319999999999991E-3</c:v>
                </c:pt>
                <c:pt idx="97">
                  <c:v>1.0360000000000009E-3</c:v>
                </c:pt>
                <c:pt idx="98">
                  <c:v>1.039999999999999E-3</c:v>
                </c:pt>
                <c:pt idx="99">
                  <c:v>1.0440000000000009E-3</c:v>
                </c:pt>
                <c:pt idx="100">
                  <c:v>1.0480000000000012E-3</c:v>
                </c:pt>
                <c:pt idx="101">
                  <c:v>1.0520000000000009E-3</c:v>
                </c:pt>
                <c:pt idx="102">
                  <c:v>1.0559999999999999E-3</c:v>
                </c:pt>
                <c:pt idx="103">
                  <c:v>1.0600000000000008E-3</c:v>
                </c:pt>
                <c:pt idx="104">
                  <c:v>1.0640000000000009E-3</c:v>
                </c:pt>
                <c:pt idx="105">
                  <c:v>1.0679999999999991E-3</c:v>
                </c:pt>
                <c:pt idx="106">
                  <c:v>1.0720000000000009E-3</c:v>
                </c:pt>
                <c:pt idx="107">
                  <c:v>1.075999999999999E-3</c:v>
                </c:pt>
                <c:pt idx="108">
                  <c:v>1.0800000000000009E-3</c:v>
                </c:pt>
                <c:pt idx="109">
                  <c:v>1.0840000000000012E-3</c:v>
                </c:pt>
                <c:pt idx="110">
                  <c:v>1.0880000000000009E-3</c:v>
                </c:pt>
                <c:pt idx="111">
                  <c:v>1.0919999999999999E-3</c:v>
                </c:pt>
                <c:pt idx="112">
                  <c:v>1.0960000000000008E-3</c:v>
                </c:pt>
                <c:pt idx="113">
                  <c:v>1.1000000000000009E-3</c:v>
                </c:pt>
                <c:pt idx="114">
                  <c:v>1.1039999999999991E-3</c:v>
                </c:pt>
                <c:pt idx="115">
                  <c:v>1.1080000000000009E-3</c:v>
                </c:pt>
                <c:pt idx="116">
                  <c:v>1.1119999999999999E-3</c:v>
                </c:pt>
                <c:pt idx="117">
                  <c:v>1.1160000000000009E-3</c:v>
                </c:pt>
                <c:pt idx="118">
                  <c:v>1.1200000000000014E-3</c:v>
                </c:pt>
                <c:pt idx="119">
                  <c:v>1.1240000000000009E-3</c:v>
                </c:pt>
                <c:pt idx="120">
                  <c:v>1.1279999999999999E-3</c:v>
                </c:pt>
                <c:pt idx="121">
                  <c:v>1.1320000000000017E-3</c:v>
                </c:pt>
                <c:pt idx="122">
                  <c:v>1.1360000000000009E-3</c:v>
                </c:pt>
                <c:pt idx="123">
                  <c:v>1.1400000000000017E-3</c:v>
                </c:pt>
                <c:pt idx="124">
                  <c:v>1.1440000000000009E-3</c:v>
                </c:pt>
                <c:pt idx="125">
                  <c:v>1.1479999999999999E-3</c:v>
                </c:pt>
                <c:pt idx="126">
                  <c:v>1.1520000000000009E-3</c:v>
                </c:pt>
                <c:pt idx="127">
                  <c:v>1.1560000000000014E-3</c:v>
                </c:pt>
                <c:pt idx="128">
                  <c:v>1.1600000000000017E-3</c:v>
                </c:pt>
                <c:pt idx="129">
                  <c:v>1.1639999999999999E-3</c:v>
                </c:pt>
                <c:pt idx="130">
                  <c:v>1.1680000000000017E-3</c:v>
                </c:pt>
                <c:pt idx="131">
                  <c:v>1.1720000000000009E-3</c:v>
                </c:pt>
                <c:pt idx="132">
                  <c:v>1.1760000000000017E-3</c:v>
                </c:pt>
                <c:pt idx="133">
                  <c:v>1.1800000000000009E-3</c:v>
                </c:pt>
                <c:pt idx="134">
                  <c:v>1.1839999999999999E-3</c:v>
                </c:pt>
                <c:pt idx="135">
                  <c:v>1.1880000000000018E-3</c:v>
                </c:pt>
                <c:pt idx="136">
                  <c:v>1.1920000000000017E-3</c:v>
                </c:pt>
                <c:pt idx="137">
                  <c:v>1.1960000000000017E-3</c:v>
                </c:pt>
                <c:pt idx="138">
                  <c:v>1.1999999999999999E-3</c:v>
                </c:pt>
                <c:pt idx="139">
                  <c:v>1.2040000000000009E-3</c:v>
                </c:pt>
                <c:pt idx="140">
                  <c:v>1.2080000000000001E-3</c:v>
                </c:pt>
                <c:pt idx="141">
                  <c:v>1.2120000000000008E-3</c:v>
                </c:pt>
                <c:pt idx="142">
                  <c:v>1.2160000000000001E-3</c:v>
                </c:pt>
                <c:pt idx="143">
                  <c:v>1.2199999999999991E-3</c:v>
                </c:pt>
                <c:pt idx="144">
                  <c:v>1.2240000000000009E-3</c:v>
                </c:pt>
                <c:pt idx="145">
                  <c:v>1.2280000000000001E-3</c:v>
                </c:pt>
                <c:pt idx="146">
                  <c:v>1.2320000000000009E-3</c:v>
                </c:pt>
                <c:pt idx="147">
                  <c:v>1.235999999999999E-3</c:v>
                </c:pt>
                <c:pt idx="148">
                  <c:v>1.2400000000000009E-3</c:v>
                </c:pt>
                <c:pt idx="149">
                  <c:v>1.2440000000000001E-3</c:v>
                </c:pt>
                <c:pt idx="150">
                  <c:v>1.2480000000000008E-3</c:v>
                </c:pt>
                <c:pt idx="151">
                  <c:v>1.2519999999999999E-3</c:v>
                </c:pt>
                <c:pt idx="152">
                  <c:v>1.2560000000000008E-3</c:v>
                </c:pt>
                <c:pt idx="153">
                  <c:v>1.2600000000000009E-3</c:v>
                </c:pt>
                <c:pt idx="154">
                  <c:v>1.2639999999999991E-3</c:v>
                </c:pt>
                <c:pt idx="155">
                  <c:v>1.2680000000000009E-3</c:v>
                </c:pt>
                <c:pt idx="156">
                  <c:v>1.271999999999999E-3</c:v>
                </c:pt>
                <c:pt idx="157">
                  <c:v>1.2760000000000009E-3</c:v>
                </c:pt>
                <c:pt idx="158">
                  <c:v>1.2800000000000012E-3</c:v>
                </c:pt>
                <c:pt idx="159">
                  <c:v>1.2840000000000009E-3</c:v>
                </c:pt>
                <c:pt idx="160">
                  <c:v>1.2879999999999999E-3</c:v>
                </c:pt>
                <c:pt idx="161">
                  <c:v>1.2920000000000008E-3</c:v>
                </c:pt>
                <c:pt idx="162">
                  <c:v>1.2960000000000009E-3</c:v>
                </c:pt>
                <c:pt idx="163">
                  <c:v>1.2999999999999991E-3</c:v>
                </c:pt>
                <c:pt idx="164">
                  <c:v>1.3039999999999998E-3</c:v>
                </c:pt>
                <c:pt idx="165">
                  <c:v>1.3080000000000017E-3</c:v>
                </c:pt>
                <c:pt idx="166">
                  <c:v>1.3120000000000009E-3</c:v>
                </c:pt>
                <c:pt idx="167">
                  <c:v>1.3160000000000012E-3</c:v>
                </c:pt>
                <c:pt idx="168">
                  <c:v>1.3200000000000009E-3</c:v>
                </c:pt>
                <c:pt idx="169">
                  <c:v>1.3239999999999999E-3</c:v>
                </c:pt>
                <c:pt idx="170">
                  <c:v>1.3280000000000013E-3</c:v>
                </c:pt>
                <c:pt idx="171">
                  <c:v>1.3320000000000009E-3</c:v>
                </c:pt>
                <c:pt idx="172">
                  <c:v>1.3360000000000019E-3</c:v>
                </c:pt>
                <c:pt idx="173">
                  <c:v>1.3400000000000009E-3</c:v>
                </c:pt>
                <c:pt idx="174">
                  <c:v>1.3439999999999999E-3</c:v>
                </c:pt>
                <c:pt idx="175">
                  <c:v>1.3480000000000009E-3</c:v>
                </c:pt>
                <c:pt idx="176">
                  <c:v>1.3519999999999999E-3</c:v>
                </c:pt>
                <c:pt idx="177">
                  <c:v>1.3559999999999998E-3</c:v>
                </c:pt>
                <c:pt idx="178">
                  <c:v>1.360000000000001E-3</c:v>
                </c:pt>
                <c:pt idx="179">
                  <c:v>1.3640000000000017E-3</c:v>
                </c:pt>
                <c:pt idx="180">
                  <c:v>1.3680000000000009E-3</c:v>
                </c:pt>
                <c:pt idx="181">
                  <c:v>1.3720000000000017E-3</c:v>
                </c:pt>
                <c:pt idx="182">
                  <c:v>1.3759999999999998E-3</c:v>
                </c:pt>
                <c:pt idx="183">
                  <c:v>1.3799999999999999E-3</c:v>
                </c:pt>
                <c:pt idx="184">
                  <c:v>1.3840000000000013E-3</c:v>
                </c:pt>
                <c:pt idx="185">
                  <c:v>1.3880000000000014E-3</c:v>
                </c:pt>
                <c:pt idx="186">
                  <c:v>1.3920000000000017E-3</c:v>
                </c:pt>
                <c:pt idx="187">
                  <c:v>1.3959999999999999E-3</c:v>
                </c:pt>
                <c:pt idx="188">
                  <c:v>1.4000000000000009E-3</c:v>
                </c:pt>
                <c:pt idx="189">
                  <c:v>1.403999999999999E-3</c:v>
                </c:pt>
                <c:pt idx="190">
                  <c:v>1.408000000000001E-3</c:v>
                </c:pt>
                <c:pt idx="191">
                  <c:v>1.4120000000000001E-3</c:v>
                </c:pt>
                <c:pt idx="192">
                  <c:v>1.4159999999999991E-3</c:v>
                </c:pt>
                <c:pt idx="193">
                  <c:v>1.4200000000000009E-3</c:v>
                </c:pt>
                <c:pt idx="194">
                  <c:v>1.4239999999999991E-3</c:v>
                </c:pt>
                <c:pt idx="195">
                  <c:v>1.4279999999999998E-3</c:v>
                </c:pt>
                <c:pt idx="196">
                  <c:v>1.4320000000000001E-3</c:v>
                </c:pt>
                <c:pt idx="197">
                  <c:v>1.4360000000000009E-3</c:v>
                </c:pt>
                <c:pt idx="198">
                  <c:v>1.4400000000000001E-3</c:v>
                </c:pt>
                <c:pt idx="199">
                  <c:v>1.4440000000000008E-3</c:v>
                </c:pt>
                <c:pt idx="200">
                  <c:v>1.4479999999999999E-3</c:v>
                </c:pt>
                <c:pt idx="201">
                  <c:v>1.4519999999999991E-3</c:v>
                </c:pt>
                <c:pt idx="202">
                  <c:v>1.4560000000000009E-3</c:v>
                </c:pt>
                <c:pt idx="203">
                  <c:v>1.4600000000000001E-3</c:v>
                </c:pt>
                <c:pt idx="204">
                  <c:v>1.4640000000000009E-3</c:v>
                </c:pt>
                <c:pt idx="205">
                  <c:v>1.467999999999999E-3</c:v>
                </c:pt>
                <c:pt idx="206">
                  <c:v>1.4720000000000009E-3</c:v>
                </c:pt>
                <c:pt idx="207">
                  <c:v>1.4759999999999999E-3</c:v>
                </c:pt>
                <c:pt idx="208">
                  <c:v>1.4800000000000011E-3</c:v>
                </c:pt>
                <c:pt idx="209">
                  <c:v>1.4840000000000009E-3</c:v>
                </c:pt>
                <c:pt idx="210">
                  <c:v>1.4880000000000008E-3</c:v>
                </c:pt>
                <c:pt idx="211">
                  <c:v>1.4920000000000009E-3</c:v>
                </c:pt>
                <c:pt idx="212">
                  <c:v>1.4959999999999991E-3</c:v>
                </c:pt>
                <c:pt idx="213">
                  <c:v>1.4999999999999998E-3</c:v>
                </c:pt>
                <c:pt idx="214">
                  <c:v>1.5040000000000014E-3</c:v>
                </c:pt>
                <c:pt idx="215">
                  <c:v>1.5080000000000009E-3</c:v>
                </c:pt>
                <c:pt idx="216">
                  <c:v>1.5120000000000012E-3</c:v>
                </c:pt>
                <c:pt idx="217">
                  <c:v>1.5160000000000009E-3</c:v>
                </c:pt>
                <c:pt idx="218">
                  <c:v>1.5199999999999999E-3</c:v>
                </c:pt>
                <c:pt idx="219">
                  <c:v>1.524000000000001E-3</c:v>
                </c:pt>
                <c:pt idx="220">
                  <c:v>1.5280000000000009E-3</c:v>
                </c:pt>
                <c:pt idx="221">
                  <c:v>1.5320000000000019E-3</c:v>
                </c:pt>
                <c:pt idx="222">
                  <c:v>1.5360000000000009E-3</c:v>
                </c:pt>
                <c:pt idx="223">
                  <c:v>1.5399999999999999E-3</c:v>
                </c:pt>
                <c:pt idx="224">
                  <c:v>1.5440000000000009E-3</c:v>
                </c:pt>
                <c:pt idx="225">
                  <c:v>1.5479999999999999E-3</c:v>
                </c:pt>
                <c:pt idx="226">
                  <c:v>1.5520000000000015E-3</c:v>
                </c:pt>
                <c:pt idx="227">
                  <c:v>1.556000000000001E-3</c:v>
                </c:pt>
                <c:pt idx="228">
                  <c:v>1.5600000000000017E-3</c:v>
                </c:pt>
                <c:pt idx="229">
                  <c:v>1.5640000000000009E-3</c:v>
                </c:pt>
                <c:pt idx="230">
                  <c:v>1.5679999999999999E-3</c:v>
                </c:pt>
                <c:pt idx="231">
                  <c:v>1.5719999999999998E-3</c:v>
                </c:pt>
                <c:pt idx="232">
                  <c:v>1.5760000000000017E-3</c:v>
                </c:pt>
                <c:pt idx="233">
                  <c:v>1.5800000000000011E-3</c:v>
                </c:pt>
                <c:pt idx="234">
                  <c:v>1.5840000000000014E-3</c:v>
                </c:pt>
                <c:pt idx="235">
                  <c:v>1.5880000000000017E-3</c:v>
                </c:pt>
                <c:pt idx="236">
                  <c:v>1.5919999999999999E-3</c:v>
                </c:pt>
                <c:pt idx="237">
                  <c:v>1.5960000000000017E-3</c:v>
                </c:pt>
                <c:pt idx="238">
                  <c:v>1.5999999999999999E-3</c:v>
                </c:pt>
                <c:pt idx="239">
                  <c:v>1.6040000000000019E-3</c:v>
                </c:pt>
                <c:pt idx="240">
                  <c:v>1.6080000000000009E-3</c:v>
                </c:pt>
                <c:pt idx="241">
                  <c:v>1.6119999999999999E-3</c:v>
                </c:pt>
                <c:pt idx="242">
                  <c:v>1.6160000000000018E-3</c:v>
                </c:pt>
                <c:pt idx="243">
                  <c:v>1.6199999999999999E-3</c:v>
                </c:pt>
                <c:pt idx="244">
                  <c:v>1.6240000000000013E-3</c:v>
                </c:pt>
                <c:pt idx="245">
                  <c:v>1.6280000000000012E-3</c:v>
                </c:pt>
                <c:pt idx="246">
                  <c:v>1.6320000000000017E-3</c:v>
                </c:pt>
                <c:pt idx="247">
                  <c:v>1.636000000000001E-3</c:v>
                </c:pt>
                <c:pt idx="248">
                  <c:v>1.6400000000000017E-3</c:v>
                </c:pt>
                <c:pt idx="249">
                  <c:v>1.6440000000000014E-3</c:v>
                </c:pt>
                <c:pt idx="250">
                  <c:v>1.6479999999999999E-3</c:v>
                </c:pt>
                <c:pt idx="251">
                  <c:v>1.6520000000000018E-3</c:v>
                </c:pt>
                <c:pt idx="252">
                  <c:v>1.6560000000000017E-3</c:v>
                </c:pt>
                <c:pt idx="253">
                  <c:v>1.6600000000000018E-3</c:v>
                </c:pt>
                <c:pt idx="254">
                  <c:v>1.6639999999999999E-3</c:v>
                </c:pt>
                <c:pt idx="255">
                  <c:v>1.6680000000000017E-3</c:v>
                </c:pt>
                <c:pt idx="256">
                  <c:v>1.6720000000000016E-3</c:v>
                </c:pt>
                <c:pt idx="257">
                  <c:v>1.6760000000000019E-3</c:v>
                </c:pt>
                <c:pt idx="258">
                  <c:v>1.680000000000002E-3</c:v>
                </c:pt>
                <c:pt idx="259">
                  <c:v>1.6840000000000017E-3</c:v>
                </c:pt>
                <c:pt idx="260">
                  <c:v>1.6880000000000018E-3</c:v>
                </c:pt>
                <c:pt idx="261">
                  <c:v>1.6919999999999999E-3</c:v>
                </c:pt>
                <c:pt idx="262">
                  <c:v>1.6960000000000013E-3</c:v>
                </c:pt>
                <c:pt idx="263">
                  <c:v>1.7000000000000014E-3</c:v>
                </c:pt>
                <c:pt idx="264">
                  <c:v>1.7040000000000009E-3</c:v>
                </c:pt>
                <c:pt idx="265">
                  <c:v>1.7080000000000012E-3</c:v>
                </c:pt>
                <c:pt idx="266">
                  <c:v>1.7120000000000008E-3</c:v>
                </c:pt>
                <c:pt idx="267">
                  <c:v>1.7159999999999999E-3</c:v>
                </c:pt>
                <c:pt idx="268">
                  <c:v>1.7200000000000008E-3</c:v>
                </c:pt>
                <c:pt idx="269">
                  <c:v>1.7240000000000009E-3</c:v>
                </c:pt>
                <c:pt idx="270">
                  <c:v>1.7280000000000019E-3</c:v>
                </c:pt>
                <c:pt idx="271">
                  <c:v>1.7320000000000009E-3</c:v>
                </c:pt>
                <c:pt idx="272">
                  <c:v>1.7359999999999999E-3</c:v>
                </c:pt>
                <c:pt idx="273">
                  <c:v>1.7400000000000009E-3</c:v>
                </c:pt>
                <c:pt idx="274">
                  <c:v>1.7439999999999999E-3</c:v>
                </c:pt>
                <c:pt idx="275">
                  <c:v>1.7480000000000011E-3</c:v>
                </c:pt>
                <c:pt idx="276">
                  <c:v>1.752000000000001E-3</c:v>
                </c:pt>
                <c:pt idx="277">
                  <c:v>1.7560000000000017E-3</c:v>
                </c:pt>
                <c:pt idx="278">
                  <c:v>1.7600000000000009E-3</c:v>
                </c:pt>
                <c:pt idx="279">
                  <c:v>1.7639999999999999E-3</c:v>
                </c:pt>
                <c:pt idx="280">
                  <c:v>1.7679999999999998E-3</c:v>
                </c:pt>
                <c:pt idx="281">
                  <c:v>1.7720000000000017E-3</c:v>
                </c:pt>
                <c:pt idx="282">
                  <c:v>1.7760000000000009E-3</c:v>
                </c:pt>
                <c:pt idx="283">
                  <c:v>1.7800000000000012E-3</c:v>
                </c:pt>
                <c:pt idx="284">
                  <c:v>1.7840000000000017E-3</c:v>
                </c:pt>
                <c:pt idx="285">
                  <c:v>1.7879999999999999E-3</c:v>
                </c:pt>
                <c:pt idx="286">
                  <c:v>1.7920000000000017E-3</c:v>
                </c:pt>
                <c:pt idx="287">
                  <c:v>1.7960000000000009E-3</c:v>
                </c:pt>
                <c:pt idx="288">
                  <c:v>1.8000000000000019E-3</c:v>
                </c:pt>
                <c:pt idx="289">
                  <c:v>1.8040000000000009E-3</c:v>
                </c:pt>
                <c:pt idx="290">
                  <c:v>1.8079999999999999E-3</c:v>
                </c:pt>
                <c:pt idx="291">
                  <c:v>1.8120000000000018E-3</c:v>
                </c:pt>
                <c:pt idx="292">
                  <c:v>1.8159999999999999E-3</c:v>
                </c:pt>
                <c:pt idx="293">
                  <c:v>1.8200000000000013E-3</c:v>
                </c:pt>
                <c:pt idx="294">
                  <c:v>1.8240000000000012E-3</c:v>
                </c:pt>
                <c:pt idx="295">
                  <c:v>1.8280000000000017E-3</c:v>
                </c:pt>
                <c:pt idx="296">
                  <c:v>1.8320000000000009E-3</c:v>
                </c:pt>
                <c:pt idx="297">
                  <c:v>1.8360000000000017E-3</c:v>
                </c:pt>
                <c:pt idx="298">
                  <c:v>1.8399999999999998E-3</c:v>
                </c:pt>
                <c:pt idx="299">
                  <c:v>1.8439999999999999E-3</c:v>
                </c:pt>
                <c:pt idx="300">
                  <c:v>1.8480000000000018E-3</c:v>
                </c:pt>
                <c:pt idx="301">
                  <c:v>1.8520000000000014E-3</c:v>
                </c:pt>
                <c:pt idx="302">
                  <c:v>1.8560000000000017E-3</c:v>
                </c:pt>
                <c:pt idx="303">
                  <c:v>1.8599999999999999E-3</c:v>
                </c:pt>
                <c:pt idx="304">
                  <c:v>1.8640000000000017E-3</c:v>
                </c:pt>
                <c:pt idx="305">
                  <c:v>1.8679999999999999E-3</c:v>
                </c:pt>
                <c:pt idx="306">
                  <c:v>1.8720000000000019E-3</c:v>
                </c:pt>
                <c:pt idx="307">
                  <c:v>1.876000000000002E-3</c:v>
                </c:pt>
                <c:pt idx="308">
                  <c:v>1.8799999999999999E-3</c:v>
                </c:pt>
                <c:pt idx="309">
                  <c:v>1.8840000000000018E-3</c:v>
                </c:pt>
                <c:pt idx="310">
                  <c:v>1.8879999999999999E-3</c:v>
                </c:pt>
                <c:pt idx="311">
                  <c:v>1.8920000000000013E-3</c:v>
                </c:pt>
                <c:pt idx="312">
                  <c:v>1.8960000000000023E-3</c:v>
                </c:pt>
                <c:pt idx="313">
                  <c:v>1.9000000000000017E-3</c:v>
                </c:pt>
                <c:pt idx="314">
                  <c:v>1.9040000000000023E-3</c:v>
                </c:pt>
                <c:pt idx="315">
                  <c:v>1.9080000000000017E-3</c:v>
                </c:pt>
                <c:pt idx="316">
                  <c:v>1.9120000000000014E-3</c:v>
                </c:pt>
                <c:pt idx="317">
                  <c:v>1.9160000000000019E-3</c:v>
                </c:pt>
                <c:pt idx="318">
                  <c:v>1.9200000000000018E-3</c:v>
                </c:pt>
                <c:pt idx="319">
                  <c:v>1.9240000000000025E-3</c:v>
                </c:pt>
                <c:pt idx="320">
                  <c:v>1.9280000000000018E-3</c:v>
                </c:pt>
                <c:pt idx="321">
                  <c:v>1.9320000000000019E-3</c:v>
                </c:pt>
                <c:pt idx="322">
                  <c:v>1.9360000000000017E-3</c:v>
                </c:pt>
                <c:pt idx="323">
                  <c:v>1.9400000000000016E-3</c:v>
                </c:pt>
                <c:pt idx="324">
                  <c:v>1.9440000000000021E-3</c:v>
                </c:pt>
                <c:pt idx="325">
                  <c:v>1.948000000000002E-3</c:v>
                </c:pt>
                <c:pt idx="326">
                  <c:v>1.9520000000000026E-3</c:v>
                </c:pt>
                <c:pt idx="327">
                  <c:v>1.9560000000000016E-3</c:v>
                </c:pt>
                <c:pt idx="328">
                  <c:v>1.9599999999999999E-3</c:v>
                </c:pt>
                <c:pt idx="329">
                  <c:v>1.9640000000000018E-3</c:v>
                </c:pt>
                <c:pt idx="330">
                  <c:v>1.9680000000000019E-3</c:v>
                </c:pt>
                <c:pt idx="331">
                  <c:v>1.972000000000002E-3</c:v>
                </c:pt>
                <c:pt idx="332">
                  <c:v>1.9759999999999999E-3</c:v>
                </c:pt>
                <c:pt idx="333">
                  <c:v>1.9800000000000017E-3</c:v>
                </c:pt>
                <c:pt idx="334">
                  <c:v>1.9840000000000027E-3</c:v>
                </c:pt>
                <c:pt idx="335">
                  <c:v>1.9879999999999997E-3</c:v>
                </c:pt>
                <c:pt idx="336">
                  <c:v>1.9920000000000024E-3</c:v>
                </c:pt>
                <c:pt idx="337">
                  <c:v>1.9959999999999999E-3</c:v>
                </c:pt>
              </c:numCache>
            </c:numRef>
          </c:xVal>
          <c:yVal>
            <c:numRef>
              <c:f>Feuil2!$C$193:$C$395</c:f>
              <c:numCache>
                <c:formatCode>0.00E+00</c:formatCode>
                <c:ptCount val="203"/>
                <c:pt idx="0">
                  <c:v>-1.9042773515096905E-2</c:v>
                </c:pt>
                <c:pt idx="1">
                  <c:v>-2.1334600311900698E-2</c:v>
                </c:pt>
                <c:pt idx="2">
                  <c:v>-2.49502284089352E-2</c:v>
                </c:pt>
                <c:pt idx="3">
                  <c:v>-2.8053722456366212E-2</c:v>
                </c:pt>
                <c:pt idx="4">
                  <c:v>-3.2388112430294727E-2</c:v>
                </c:pt>
                <c:pt idx="5">
                  <c:v>-3.6045418128855339E-2</c:v>
                </c:pt>
                <c:pt idx="6">
                  <c:v>-4.0668063028257498E-2</c:v>
                </c:pt>
                <c:pt idx="7">
                  <c:v>-4.4373269682043734E-2</c:v>
                </c:pt>
                <c:pt idx="8">
                  <c:v>-4.8661609027000598E-2</c:v>
                </c:pt>
                <c:pt idx="9">
                  <c:v>-5.16079504654407E-2</c:v>
                </c:pt>
                <c:pt idx="10">
                  <c:v>-5.4670878531274961E-2</c:v>
                </c:pt>
                <c:pt idx="11">
                  <c:v>-5.5831356123297399E-2</c:v>
                </c:pt>
                <c:pt idx="12">
                  <c:v>-5.6904873262176386E-2</c:v>
                </c:pt>
                <c:pt idx="13">
                  <c:v>-5.5265392708591703E-2</c:v>
                </c:pt>
                <c:pt idx="14">
                  <c:v>-5.3515150161808085E-2</c:v>
                </c:pt>
                <c:pt idx="15">
                  <c:v>-4.8290688577785977E-2</c:v>
                </c:pt>
                <c:pt idx="16">
                  <c:v>-4.3182215058660801E-2</c:v>
                </c:pt>
                <c:pt idx="17">
                  <c:v>-3.39051670377307E-2</c:v>
                </c:pt>
                <c:pt idx="18">
                  <c:v>-2.5185294878899124E-2</c:v>
                </c:pt>
                <c:pt idx="19">
                  <c:v>-1.2110696442348898E-2</c:v>
                </c:pt>
                <c:pt idx="20">
                  <c:v>-9.4788909447330097E-4</c:v>
                </c:pt>
                <c:pt idx="21">
                  <c:v>1.5162825784823216E-2</c:v>
                </c:pt>
                <c:pt idx="22">
                  <c:v>2.8564026471025801E-2</c:v>
                </c:pt>
                <c:pt idx="23">
                  <c:v>4.6226084532529702E-2</c:v>
                </c:pt>
                <c:pt idx="24">
                  <c:v>6.1437483484539014E-2</c:v>
                </c:pt>
                <c:pt idx="25">
                  <c:v>7.6730422392325734E-2</c:v>
                </c:pt>
                <c:pt idx="26">
                  <c:v>9.2468783624088599E-2</c:v>
                </c:pt>
                <c:pt idx="27">
                  <c:v>0.10357433650961299</c:v>
                </c:pt>
                <c:pt idx="28">
                  <c:v>0.117758365257814</c:v>
                </c:pt>
                <c:pt idx="29">
                  <c:v>0.12314613444089108</c:v>
                </c:pt>
                <c:pt idx="30">
                  <c:v>0.13354838455961313</c:v>
                </c:pt>
                <c:pt idx="31">
                  <c:v>0.13271493649086918</c:v>
                </c:pt>
                <c:pt idx="32">
                  <c:v>0.13727314019172818</c:v>
                </c:pt>
                <c:pt idx="33">
                  <c:v>0.13099336733029218</c:v>
                </c:pt>
                <c:pt idx="34">
                  <c:v>0.12829146648487211</c:v>
                </c:pt>
                <c:pt idx="35">
                  <c:v>0.118581217385377</c:v>
                </c:pt>
                <c:pt idx="36">
                  <c:v>0.10837353023988502</c:v>
                </c:pt>
                <c:pt idx="37">
                  <c:v>9.8166751601823213E-2</c:v>
                </c:pt>
                <c:pt idx="38">
                  <c:v>8.1815765365893814E-2</c:v>
                </c:pt>
                <c:pt idx="39">
                  <c:v>7.442134326647358E-2</c:v>
                </c:pt>
                <c:pt idx="40">
                  <c:v>5.5100855706212676E-2</c:v>
                </c:pt>
                <c:pt idx="41">
                  <c:v>5.3566432806393158E-2</c:v>
                </c:pt>
                <c:pt idx="42">
                  <c:v>3.6094826993242901E-2</c:v>
                </c:pt>
                <c:pt idx="43">
                  <c:v>4.2633310973959698E-2</c:v>
                </c:pt>
                <c:pt idx="44">
                  <c:v>3.2863352873119547E-2</c:v>
                </c:pt>
                <c:pt idx="45">
                  <c:v>4.8485843227469551E-2</c:v>
                </c:pt>
                <c:pt idx="46">
                  <c:v>5.2281229752509803E-2</c:v>
                </c:pt>
                <c:pt idx="47">
                  <c:v>7.6733291679873458E-2</c:v>
                </c:pt>
                <c:pt idx="48">
                  <c:v>9.8709841030056297E-2</c:v>
                </c:pt>
                <c:pt idx="49">
                  <c:v>0.130770312064869</c:v>
                </c:pt>
                <c:pt idx="50">
                  <c:v>0.17318228242253311</c:v>
                </c:pt>
                <c:pt idx="51">
                  <c:v>0.21145915589853911</c:v>
                </c:pt>
                <c:pt idx="52">
                  <c:v>0.27394531872986022</c:v>
                </c:pt>
                <c:pt idx="53">
                  <c:v>0.31864277295808036</c:v>
                </c:pt>
                <c:pt idx="54">
                  <c:v>0.40005982795451722</c:v>
                </c:pt>
                <c:pt idx="55">
                  <c:v>0.45674740618063675</c:v>
                </c:pt>
                <c:pt idx="56">
                  <c:v>0.56060826578329603</c:v>
                </c:pt>
                <c:pt idx="57">
                  <c:v>0.64687222257959021</c:v>
                </c:pt>
                <c:pt idx="58">
                  <c:v>0.79026735160311701</c:v>
                </c:pt>
                <c:pt idx="59">
                  <c:v>0.9426492215029284</c:v>
                </c:pt>
                <c:pt idx="60">
                  <c:v>1.1619997293045798</c:v>
                </c:pt>
                <c:pt idx="61">
                  <c:v>1.4318516816166498</c:v>
                </c:pt>
                <c:pt idx="62">
                  <c:v>1.7687696632805199</c:v>
                </c:pt>
                <c:pt idx="63">
                  <c:v>2.1888869095366901</c:v>
                </c:pt>
                <c:pt idx="64">
                  <c:v>2.64253692452461</c:v>
                </c:pt>
                <c:pt idx="65">
                  <c:v>3.1673951841949117</c:v>
                </c:pt>
                <c:pt idx="66">
                  <c:v>3.6420874269295598</c:v>
                </c:pt>
                <c:pt idx="67">
                  <c:v>4.124087303533436</c:v>
                </c:pt>
                <c:pt idx="68">
                  <c:v>4.4586079995594803</c:v>
                </c:pt>
                <c:pt idx="69">
                  <c:v>4.7417609888960834</c:v>
                </c:pt>
                <c:pt idx="70">
                  <c:v>4.8508280379750959</c:v>
                </c:pt>
                <c:pt idx="71">
                  <c:v>4.9193029652562803</c:v>
                </c:pt>
                <c:pt idx="72">
                  <c:v>4.881602235783677</c:v>
                </c:pt>
                <c:pt idx="73">
                  <c:v>4.8389522542739885</c:v>
                </c:pt>
                <c:pt idx="74">
                  <c:v>4.7469181663555675</c:v>
                </c:pt>
                <c:pt idx="75">
                  <c:v>4.5962354549180002</c:v>
                </c:pt>
                <c:pt idx="76">
                  <c:v>4.3688793815769396</c:v>
                </c:pt>
                <c:pt idx="77">
                  <c:v>3.9801276089160429</c:v>
                </c:pt>
                <c:pt idx="78">
                  <c:v>3.526935614343798</c:v>
                </c:pt>
                <c:pt idx="79">
                  <c:v>2.9352577255313399</c:v>
                </c:pt>
                <c:pt idx="80">
                  <c:v>2.4202219489948318</c:v>
                </c:pt>
                <c:pt idx="81">
                  <c:v>1.876888925719211</c:v>
                </c:pt>
                <c:pt idx="82">
                  <c:v>1.486719797850069</c:v>
                </c:pt>
                <c:pt idx="83">
                  <c:v>1.0485390199115201</c:v>
                </c:pt>
                <c:pt idx="84">
                  <c:v>0.67011051457327975</c:v>
                </c:pt>
                <c:pt idx="85">
                  <c:v>0.20934001291530799</c:v>
                </c:pt>
                <c:pt idx="86">
                  <c:v>-0.18713975109910311</c:v>
                </c:pt>
                <c:pt idx="87">
                  <c:v>-0.50954927468797895</c:v>
                </c:pt>
                <c:pt idx="88">
                  <c:v>-0.70583776695406797</c:v>
                </c:pt>
                <c:pt idx="89">
                  <c:v>-0.77692432384071242</c:v>
                </c:pt>
                <c:pt idx="90">
                  <c:v>-0.86610279407948942</c:v>
                </c:pt>
                <c:pt idx="91">
                  <c:v>-0.88269480842623704</c:v>
                </c:pt>
                <c:pt idx="92">
                  <c:v>-0.96061814787291955</c:v>
                </c:pt>
                <c:pt idx="93">
                  <c:v>-0.85161754930126943</c:v>
                </c:pt>
                <c:pt idx="94">
                  <c:v>-0.75313018653379171</c:v>
                </c:pt>
                <c:pt idx="95">
                  <c:v>-0.47322970781400436</c:v>
                </c:pt>
                <c:pt idx="96">
                  <c:v>-0.29063633059488808</c:v>
                </c:pt>
                <c:pt idx="97">
                  <c:v>-4.2736527100438709E-2</c:v>
                </c:pt>
                <c:pt idx="98">
                  <c:v>5.8003256752059702E-2</c:v>
                </c:pt>
                <c:pt idx="99">
                  <c:v>0.12900727533944401</c:v>
                </c:pt>
                <c:pt idx="100">
                  <c:v>8.3185752979602692E-2</c:v>
                </c:pt>
                <c:pt idx="101">
                  <c:v>2.0334531710485989E-2</c:v>
                </c:pt>
                <c:pt idx="102">
                  <c:v>3.2535052116442205E-2</c:v>
                </c:pt>
                <c:pt idx="103">
                  <c:v>7.3121054967324198E-2</c:v>
                </c:pt>
                <c:pt idx="104">
                  <c:v>0.20804587104914901</c:v>
                </c:pt>
                <c:pt idx="105">
                  <c:v>0.19708686672010201</c:v>
                </c:pt>
                <c:pt idx="106">
                  <c:v>0.23306518796782918</c:v>
                </c:pt>
                <c:pt idx="107">
                  <c:v>0.140681005931067</c:v>
                </c:pt>
                <c:pt idx="108">
                  <c:v>0.18724301320006712</c:v>
                </c:pt>
                <c:pt idx="109">
                  <c:v>0.11157605314063006</c:v>
                </c:pt>
                <c:pt idx="110">
                  <c:v>9.6917580933148589E-2</c:v>
                </c:pt>
                <c:pt idx="111">
                  <c:v>-1.3565166030905601E-2</c:v>
                </c:pt>
                <c:pt idx="112">
                  <c:v>-7.3956158160822395E-3</c:v>
                </c:pt>
                <c:pt idx="113">
                  <c:v>2.4350207887706418E-2</c:v>
                </c:pt>
                <c:pt idx="114">
                  <c:v>6.2905393263281498E-2</c:v>
                </c:pt>
                <c:pt idx="115">
                  <c:v>5.644872606975046E-2</c:v>
                </c:pt>
                <c:pt idx="116">
                  <c:v>-1.1720208957663401E-2</c:v>
                </c:pt>
                <c:pt idx="117">
                  <c:v>5.3207568653159759E-2</c:v>
                </c:pt>
                <c:pt idx="118">
                  <c:v>0.14885945242513718</c:v>
                </c:pt>
                <c:pt idx="119">
                  <c:v>0.38684937282899623</c:v>
                </c:pt>
                <c:pt idx="120">
                  <c:v>0.50732017235648941</c:v>
                </c:pt>
                <c:pt idx="121">
                  <c:v>0.69792705705004943</c:v>
                </c:pt>
                <c:pt idx="122">
                  <c:v>0.81662778852881146</c:v>
                </c:pt>
                <c:pt idx="123">
                  <c:v>1.061041897520379</c:v>
                </c:pt>
                <c:pt idx="124">
                  <c:v>1.2430383164015899</c:v>
                </c:pt>
                <c:pt idx="125">
                  <c:v>1.4421534612778508</c:v>
                </c:pt>
                <c:pt idx="126">
                  <c:v>1.55463252777242</c:v>
                </c:pt>
                <c:pt idx="127">
                  <c:v>1.67280325184728</c:v>
                </c:pt>
                <c:pt idx="128">
                  <c:v>1.7862042045198099</c:v>
                </c:pt>
                <c:pt idx="129">
                  <c:v>1.90426672605266</c:v>
                </c:pt>
                <c:pt idx="130">
                  <c:v>2.0175334235405598</c:v>
                </c:pt>
                <c:pt idx="131">
                  <c:v>2.0780777440044602</c:v>
                </c:pt>
                <c:pt idx="132">
                  <c:v>2.1085506045243401</c:v>
                </c:pt>
                <c:pt idx="133">
                  <c:v>2.0803849859657202</c:v>
                </c:pt>
                <c:pt idx="134">
                  <c:v>2.0530075095186997</c:v>
                </c:pt>
                <c:pt idx="135">
                  <c:v>2.0120671154946974</c:v>
                </c:pt>
                <c:pt idx="136">
                  <c:v>1.9867068696709109</c:v>
                </c:pt>
                <c:pt idx="137">
                  <c:v>1.9413586179924798</c:v>
                </c:pt>
                <c:pt idx="138">
                  <c:v>1.8949031250869208</c:v>
                </c:pt>
                <c:pt idx="139">
                  <c:v>1.81239648448196</c:v>
                </c:pt>
                <c:pt idx="140">
                  <c:v>1.7193740147448591</c:v>
                </c:pt>
                <c:pt idx="141">
                  <c:v>1.55945932859308</c:v>
                </c:pt>
                <c:pt idx="142">
                  <c:v>1.4204355741499299</c:v>
                </c:pt>
                <c:pt idx="143">
                  <c:v>1.25710742703782</c:v>
                </c:pt>
                <c:pt idx="144">
                  <c:v>1.1937929778421499</c:v>
                </c:pt>
                <c:pt idx="145">
                  <c:v>1.08816480961253</c:v>
                </c:pt>
                <c:pt idx="146">
                  <c:v>1.0421227008554299</c:v>
                </c:pt>
                <c:pt idx="147">
                  <c:v>0.91113580124145999</c:v>
                </c:pt>
                <c:pt idx="148">
                  <c:v>0.84984504055976273</c:v>
                </c:pt>
                <c:pt idx="149">
                  <c:v>0.74026969549918376</c:v>
                </c:pt>
                <c:pt idx="150">
                  <c:v>0.66940422568380975</c:v>
                </c:pt>
                <c:pt idx="151">
                  <c:v>0.57000048804001902</c:v>
                </c:pt>
                <c:pt idx="152">
                  <c:v>0.48470682749615301</c:v>
                </c:pt>
                <c:pt idx="153">
                  <c:v>0.45479070430361102</c:v>
                </c:pt>
                <c:pt idx="154">
                  <c:v>0.370331228005982</c:v>
                </c:pt>
                <c:pt idx="155">
                  <c:v>0.33467798877296651</c:v>
                </c:pt>
                <c:pt idx="156">
                  <c:v>0.15084728654492627</c:v>
                </c:pt>
                <c:pt idx="157">
                  <c:v>9.9337742071304094E-2</c:v>
                </c:pt>
                <c:pt idx="158">
                  <c:v>-6.0238611979346074E-2</c:v>
                </c:pt>
                <c:pt idx="159">
                  <c:v>-1.9438568423559E-2</c:v>
                </c:pt>
                <c:pt idx="160">
                  <c:v>-0.10591218294104705</c:v>
                </c:pt>
                <c:pt idx="161">
                  <c:v>-2.943405891258051E-2</c:v>
                </c:pt>
                <c:pt idx="162">
                  <c:v>-8.0234333580121386E-2</c:v>
                </c:pt>
                <c:pt idx="163">
                  <c:v>-2.7675768757135934E-2</c:v>
                </c:pt>
                <c:pt idx="164">
                  <c:v>-6.4592000468818994E-2</c:v>
                </c:pt>
                <c:pt idx="165">
                  <c:v>-4.0829323646399601E-2</c:v>
                </c:pt>
                <c:pt idx="166">
                  <c:v>6.99311069987648E-3</c:v>
                </c:pt>
                <c:pt idx="167">
                  <c:v>7.2944783767503504E-2</c:v>
                </c:pt>
                <c:pt idx="168">
                  <c:v>0.19163383826536101</c:v>
                </c:pt>
                <c:pt idx="169">
                  <c:v>0.1997963307764363</c:v>
                </c:pt>
                <c:pt idx="170">
                  <c:v>0.275646722621254</c:v>
                </c:pt>
                <c:pt idx="171">
                  <c:v>0.24019461216855889</c:v>
                </c:pt>
                <c:pt idx="172">
                  <c:v>0.32869239256056498</c:v>
                </c:pt>
                <c:pt idx="173">
                  <c:v>0.33243752523350123</c:v>
                </c:pt>
                <c:pt idx="174">
                  <c:v>0.37571885632715235</c:v>
                </c:pt>
                <c:pt idx="175">
                  <c:v>0.32265022767520235</c:v>
                </c:pt>
                <c:pt idx="176">
                  <c:v>0.29663532710646501</c:v>
                </c:pt>
                <c:pt idx="177">
                  <c:v>0.20700541674316511</c:v>
                </c:pt>
                <c:pt idx="178">
                  <c:v>0.16189572016321688</c:v>
                </c:pt>
                <c:pt idx="179">
                  <c:v>8.6984077089034523E-2</c:v>
                </c:pt>
                <c:pt idx="180">
                  <c:v>2.0443597652650528E-2</c:v>
                </c:pt>
                <c:pt idx="181">
                  <c:v>-7.0450636181199511E-2</c:v>
                </c:pt>
                <c:pt idx="182">
                  <c:v>-0.17693821986086425</c:v>
                </c:pt>
                <c:pt idx="183">
                  <c:v>-0.27925238230684535</c:v>
                </c:pt>
                <c:pt idx="184">
                  <c:v>-0.40604213061410699</c:v>
                </c:pt>
                <c:pt idx="185">
                  <c:v>-0.51140662620317046</c:v>
                </c:pt>
                <c:pt idx="186">
                  <c:v>-0.64216017407641801</c:v>
                </c:pt>
                <c:pt idx="187">
                  <c:v>-0.73616497681141002</c:v>
                </c:pt>
                <c:pt idx="188">
                  <c:v>-0.83856788811812699</c:v>
                </c:pt>
                <c:pt idx="189">
                  <c:v>-0.89884943967498276</c:v>
                </c:pt>
                <c:pt idx="190">
                  <c:v>-0.95486226862927404</c:v>
                </c:pt>
                <c:pt idx="191">
                  <c:v>-0.99141721182122211</c:v>
                </c:pt>
                <c:pt idx="192">
                  <c:v>-1.01881817735091</c:v>
                </c:pt>
                <c:pt idx="193">
                  <c:v>-1.0415232113031991</c:v>
                </c:pt>
                <c:pt idx="194">
                  <c:v>-1.0231119992161699</c:v>
                </c:pt>
                <c:pt idx="195">
                  <c:v>-1.0011565841647001</c:v>
                </c:pt>
                <c:pt idx="196">
                  <c:v>-0.93013081422032595</c:v>
                </c:pt>
                <c:pt idx="197">
                  <c:v>-0.88038314510263493</c:v>
                </c:pt>
                <c:pt idx="198">
                  <c:v>-0.78453882857465196</c:v>
                </c:pt>
                <c:pt idx="199">
                  <c:v>-0.7018893059351714</c:v>
                </c:pt>
                <c:pt idx="200">
                  <c:v>-0.56293956450182503</c:v>
                </c:pt>
                <c:pt idx="201">
                  <c:v>-0.42628732692084836</c:v>
                </c:pt>
                <c:pt idx="202">
                  <c:v>-0.25185157605956798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titi!$D$508:$D$670</c:f>
              <c:numCache>
                <c:formatCode>0.00E+00</c:formatCode>
                <c:ptCount val="163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</c:numCache>
            </c:numRef>
          </c:xVal>
          <c:yVal>
            <c:numRef>
              <c:f>titi!$C$508:$C$670</c:f>
              <c:numCache>
                <c:formatCode>0.00E+00</c:formatCode>
                <c:ptCount val="163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titi!$D$870:$D$1137</c:f>
              <c:numCache>
                <c:formatCode>0.00E+00</c:formatCode>
                <c:ptCount val="268"/>
                <c:pt idx="0">
                  <c:v>1.4479999999999999E-3</c:v>
                </c:pt>
                <c:pt idx="1">
                  <c:v>1.4519999999999991E-3</c:v>
                </c:pt>
                <c:pt idx="2">
                  <c:v>1.4560000000000009E-3</c:v>
                </c:pt>
                <c:pt idx="3">
                  <c:v>1.4600000000000001E-3</c:v>
                </c:pt>
                <c:pt idx="4">
                  <c:v>1.4640000000000009E-3</c:v>
                </c:pt>
                <c:pt idx="5">
                  <c:v>1.467999999999999E-3</c:v>
                </c:pt>
                <c:pt idx="6">
                  <c:v>1.4720000000000009E-3</c:v>
                </c:pt>
                <c:pt idx="7">
                  <c:v>1.4759999999999999E-3</c:v>
                </c:pt>
                <c:pt idx="8">
                  <c:v>1.4800000000000011E-3</c:v>
                </c:pt>
                <c:pt idx="9">
                  <c:v>1.4840000000000009E-3</c:v>
                </c:pt>
                <c:pt idx="10">
                  <c:v>1.4880000000000008E-3</c:v>
                </c:pt>
                <c:pt idx="11">
                  <c:v>1.4920000000000009E-3</c:v>
                </c:pt>
                <c:pt idx="12">
                  <c:v>1.4959999999999991E-3</c:v>
                </c:pt>
                <c:pt idx="13">
                  <c:v>1.4999999999999998E-3</c:v>
                </c:pt>
                <c:pt idx="14">
                  <c:v>1.5040000000000014E-3</c:v>
                </c:pt>
                <c:pt idx="15">
                  <c:v>1.5080000000000009E-3</c:v>
                </c:pt>
                <c:pt idx="16">
                  <c:v>1.5120000000000012E-3</c:v>
                </c:pt>
                <c:pt idx="17">
                  <c:v>1.5160000000000009E-3</c:v>
                </c:pt>
                <c:pt idx="18">
                  <c:v>1.5199999999999999E-3</c:v>
                </c:pt>
                <c:pt idx="19">
                  <c:v>1.524000000000001E-3</c:v>
                </c:pt>
                <c:pt idx="20">
                  <c:v>1.5280000000000009E-3</c:v>
                </c:pt>
                <c:pt idx="21">
                  <c:v>1.5320000000000019E-3</c:v>
                </c:pt>
                <c:pt idx="22">
                  <c:v>1.5360000000000009E-3</c:v>
                </c:pt>
                <c:pt idx="23">
                  <c:v>1.5399999999999999E-3</c:v>
                </c:pt>
                <c:pt idx="24">
                  <c:v>1.5440000000000009E-3</c:v>
                </c:pt>
                <c:pt idx="25">
                  <c:v>1.5479999999999999E-3</c:v>
                </c:pt>
                <c:pt idx="26">
                  <c:v>1.5520000000000015E-3</c:v>
                </c:pt>
                <c:pt idx="27">
                  <c:v>1.556000000000001E-3</c:v>
                </c:pt>
                <c:pt idx="28">
                  <c:v>1.5600000000000017E-3</c:v>
                </c:pt>
                <c:pt idx="29">
                  <c:v>1.5640000000000009E-3</c:v>
                </c:pt>
                <c:pt idx="30">
                  <c:v>1.5679999999999999E-3</c:v>
                </c:pt>
                <c:pt idx="31">
                  <c:v>1.5719999999999998E-3</c:v>
                </c:pt>
                <c:pt idx="32">
                  <c:v>1.5760000000000017E-3</c:v>
                </c:pt>
                <c:pt idx="33">
                  <c:v>1.5800000000000011E-3</c:v>
                </c:pt>
                <c:pt idx="34">
                  <c:v>1.5840000000000014E-3</c:v>
                </c:pt>
                <c:pt idx="35">
                  <c:v>1.5880000000000017E-3</c:v>
                </c:pt>
                <c:pt idx="36">
                  <c:v>1.5919999999999999E-3</c:v>
                </c:pt>
                <c:pt idx="37">
                  <c:v>1.5960000000000017E-3</c:v>
                </c:pt>
                <c:pt idx="38">
                  <c:v>1.5999999999999999E-3</c:v>
                </c:pt>
                <c:pt idx="39">
                  <c:v>1.6040000000000019E-3</c:v>
                </c:pt>
                <c:pt idx="40">
                  <c:v>1.6080000000000009E-3</c:v>
                </c:pt>
                <c:pt idx="41">
                  <c:v>1.6119999999999999E-3</c:v>
                </c:pt>
                <c:pt idx="42">
                  <c:v>1.6160000000000018E-3</c:v>
                </c:pt>
                <c:pt idx="43">
                  <c:v>1.6199999999999999E-3</c:v>
                </c:pt>
                <c:pt idx="44">
                  <c:v>1.6240000000000013E-3</c:v>
                </c:pt>
                <c:pt idx="45">
                  <c:v>1.6280000000000012E-3</c:v>
                </c:pt>
                <c:pt idx="46">
                  <c:v>1.6320000000000017E-3</c:v>
                </c:pt>
                <c:pt idx="47">
                  <c:v>1.636000000000001E-3</c:v>
                </c:pt>
                <c:pt idx="48">
                  <c:v>1.6400000000000017E-3</c:v>
                </c:pt>
                <c:pt idx="49">
                  <c:v>1.6440000000000014E-3</c:v>
                </c:pt>
                <c:pt idx="50">
                  <c:v>1.6479999999999999E-3</c:v>
                </c:pt>
                <c:pt idx="51">
                  <c:v>1.6520000000000018E-3</c:v>
                </c:pt>
                <c:pt idx="52">
                  <c:v>1.6560000000000017E-3</c:v>
                </c:pt>
                <c:pt idx="53">
                  <c:v>1.6600000000000018E-3</c:v>
                </c:pt>
                <c:pt idx="54">
                  <c:v>1.6639999999999999E-3</c:v>
                </c:pt>
                <c:pt idx="55">
                  <c:v>1.6680000000000017E-3</c:v>
                </c:pt>
                <c:pt idx="56">
                  <c:v>1.6720000000000016E-3</c:v>
                </c:pt>
                <c:pt idx="57">
                  <c:v>1.6760000000000019E-3</c:v>
                </c:pt>
                <c:pt idx="58">
                  <c:v>1.680000000000002E-3</c:v>
                </c:pt>
                <c:pt idx="59">
                  <c:v>1.6840000000000017E-3</c:v>
                </c:pt>
                <c:pt idx="60">
                  <c:v>1.6880000000000018E-3</c:v>
                </c:pt>
                <c:pt idx="61">
                  <c:v>1.6919999999999999E-3</c:v>
                </c:pt>
                <c:pt idx="62">
                  <c:v>1.6960000000000013E-3</c:v>
                </c:pt>
                <c:pt idx="63">
                  <c:v>1.7000000000000014E-3</c:v>
                </c:pt>
                <c:pt idx="64">
                  <c:v>1.7040000000000009E-3</c:v>
                </c:pt>
                <c:pt idx="65">
                  <c:v>1.7080000000000012E-3</c:v>
                </c:pt>
                <c:pt idx="66">
                  <c:v>1.7120000000000008E-3</c:v>
                </c:pt>
                <c:pt idx="67">
                  <c:v>1.7159999999999999E-3</c:v>
                </c:pt>
                <c:pt idx="68">
                  <c:v>1.7200000000000008E-3</c:v>
                </c:pt>
                <c:pt idx="69">
                  <c:v>1.7240000000000009E-3</c:v>
                </c:pt>
                <c:pt idx="70">
                  <c:v>1.7280000000000019E-3</c:v>
                </c:pt>
                <c:pt idx="71">
                  <c:v>1.7320000000000009E-3</c:v>
                </c:pt>
                <c:pt idx="72">
                  <c:v>1.7359999999999999E-3</c:v>
                </c:pt>
                <c:pt idx="73">
                  <c:v>1.7400000000000009E-3</c:v>
                </c:pt>
                <c:pt idx="74">
                  <c:v>1.7439999999999999E-3</c:v>
                </c:pt>
                <c:pt idx="75">
                  <c:v>1.7480000000000011E-3</c:v>
                </c:pt>
                <c:pt idx="76">
                  <c:v>1.752000000000001E-3</c:v>
                </c:pt>
                <c:pt idx="77">
                  <c:v>1.7560000000000017E-3</c:v>
                </c:pt>
                <c:pt idx="78">
                  <c:v>1.7600000000000009E-3</c:v>
                </c:pt>
                <c:pt idx="79">
                  <c:v>1.7639999999999999E-3</c:v>
                </c:pt>
                <c:pt idx="80">
                  <c:v>1.7679999999999998E-3</c:v>
                </c:pt>
                <c:pt idx="81">
                  <c:v>1.7720000000000017E-3</c:v>
                </c:pt>
                <c:pt idx="82">
                  <c:v>1.7760000000000009E-3</c:v>
                </c:pt>
                <c:pt idx="83">
                  <c:v>1.7800000000000012E-3</c:v>
                </c:pt>
                <c:pt idx="84">
                  <c:v>1.7840000000000017E-3</c:v>
                </c:pt>
                <c:pt idx="85">
                  <c:v>1.7879999999999999E-3</c:v>
                </c:pt>
                <c:pt idx="86">
                  <c:v>1.7920000000000017E-3</c:v>
                </c:pt>
                <c:pt idx="87">
                  <c:v>1.7960000000000009E-3</c:v>
                </c:pt>
                <c:pt idx="88">
                  <c:v>1.8000000000000019E-3</c:v>
                </c:pt>
                <c:pt idx="89">
                  <c:v>1.8040000000000009E-3</c:v>
                </c:pt>
                <c:pt idx="90">
                  <c:v>1.8079999999999999E-3</c:v>
                </c:pt>
                <c:pt idx="91">
                  <c:v>1.8120000000000018E-3</c:v>
                </c:pt>
                <c:pt idx="92">
                  <c:v>1.8159999999999999E-3</c:v>
                </c:pt>
                <c:pt idx="93">
                  <c:v>1.8200000000000013E-3</c:v>
                </c:pt>
                <c:pt idx="94">
                  <c:v>1.8240000000000012E-3</c:v>
                </c:pt>
                <c:pt idx="95">
                  <c:v>1.8280000000000017E-3</c:v>
                </c:pt>
                <c:pt idx="96">
                  <c:v>1.8320000000000009E-3</c:v>
                </c:pt>
                <c:pt idx="97">
                  <c:v>1.8360000000000017E-3</c:v>
                </c:pt>
                <c:pt idx="98">
                  <c:v>1.8399999999999998E-3</c:v>
                </c:pt>
                <c:pt idx="99">
                  <c:v>1.8439999999999999E-3</c:v>
                </c:pt>
                <c:pt idx="100">
                  <c:v>1.8480000000000018E-3</c:v>
                </c:pt>
                <c:pt idx="101">
                  <c:v>1.8520000000000014E-3</c:v>
                </c:pt>
                <c:pt idx="102">
                  <c:v>1.8560000000000017E-3</c:v>
                </c:pt>
                <c:pt idx="103">
                  <c:v>1.8599999999999999E-3</c:v>
                </c:pt>
                <c:pt idx="104">
                  <c:v>1.8640000000000017E-3</c:v>
                </c:pt>
                <c:pt idx="105">
                  <c:v>1.8679999999999999E-3</c:v>
                </c:pt>
                <c:pt idx="106">
                  <c:v>1.8720000000000019E-3</c:v>
                </c:pt>
                <c:pt idx="107">
                  <c:v>1.876000000000002E-3</c:v>
                </c:pt>
                <c:pt idx="108">
                  <c:v>1.8799999999999999E-3</c:v>
                </c:pt>
                <c:pt idx="109">
                  <c:v>1.8840000000000018E-3</c:v>
                </c:pt>
                <c:pt idx="110">
                  <c:v>1.8879999999999999E-3</c:v>
                </c:pt>
                <c:pt idx="111">
                  <c:v>1.8920000000000013E-3</c:v>
                </c:pt>
                <c:pt idx="112">
                  <c:v>1.8960000000000023E-3</c:v>
                </c:pt>
                <c:pt idx="113">
                  <c:v>1.9000000000000017E-3</c:v>
                </c:pt>
                <c:pt idx="114">
                  <c:v>1.9040000000000023E-3</c:v>
                </c:pt>
                <c:pt idx="115">
                  <c:v>1.9080000000000017E-3</c:v>
                </c:pt>
                <c:pt idx="116">
                  <c:v>1.9120000000000014E-3</c:v>
                </c:pt>
                <c:pt idx="117">
                  <c:v>1.9160000000000019E-3</c:v>
                </c:pt>
                <c:pt idx="118">
                  <c:v>1.9200000000000018E-3</c:v>
                </c:pt>
                <c:pt idx="119">
                  <c:v>1.9240000000000025E-3</c:v>
                </c:pt>
                <c:pt idx="120">
                  <c:v>1.9280000000000018E-3</c:v>
                </c:pt>
                <c:pt idx="121">
                  <c:v>1.9320000000000019E-3</c:v>
                </c:pt>
                <c:pt idx="122">
                  <c:v>1.9360000000000017E-3</c:v>
                </c:pt>
                <c:pt idx="123">
                  <c:v>1.9400000000000016E-3</c:v>
                </c:pt>
                <c:pt idx="124">
                  <c:v>1.9440000000000021E-3</c:v>
                </c:pt>
                <c:pt idx="125">
                  <c:v>1.948000000000002E-3</c:v>
                </c:pt>
                <c:pt idx="126">
                  <c:v>1.9520000000000026E-3</c:v>
                </c:pt>
                <c:pt idx="127">
                  <c:v>1.9560000000000016E-3</c:v>
                </c:pt>
                <c:pt idx="128">
                  <c:v>1.9599999999999999E-3</c:v>
                </c:pt>
                <c:pt idx="129">
                  <c:v>1.9640000000000018E-3</c:v>
                </c:pt>
                <c:pt idx="130">
                  <c:v>1.9680000000000019E-3</c:v>
                </c:pt>
                <c:pt idx="131">
                  <c:v>1.972000000000002E-3</c:v>
                </c:pt>
                <c:pt idx="132">
                  <c:v>1.9759999999999999E-3</c:v>
                </c:pt>
                <c:pt idx="133">
                  <c:v>1.9800000000000017E-3</c:v>
                </c:pt>
                <c:pt idx="134">
                  <c:v>1.9840000000000027E-3</c:v>
                </c:pt>
                <c:pt idx="135">
                  <c:v>1.9879999999999997E-3</c:v>
                </c:pt>
                <c:pt idx="136">
                  <c:v>1.9920000000000024E-3</c:v>
                </c:pt>
                <c:pt idx="137">
                  <c:v>1.9959999999999999E-3</c:v>
                </c:pt>
              </c:numCache>
            </c:numRef>
          </c:xVal>
          <c:yVal>
            <c:numRef>
              <c:f>Feuil2!$C$393:$C$595</c:f>
              <c:numCache>
                <c:formatCode>0.00E+00</c:formatCode>
                <c:ptCount val="203"/>
                <c:pt idx="0">
                  <c:v>-0.56293956450182503</c:v>
                </c:pt>
                <c:pt idx="1">
                  <c:v>-0.42628732692084836</c:v>
                </c:pt>
                <c:pt idx="2">
                  <c:v>-0.25185157605956798</c:v>
                </c:pt>
                <c:pt idx="3">
                  <c:v>-7.6849333551246193E-2</c:v>
                </c:pt>
                <c:pt idx="4">
                  <c:v>0.11556679447565611</c:v>
                </c:pt>
                <c:pt idx="5">
                  <c:v>0.32922525315660123</c:v>
                </c:pt>
                <c:pt idx="6">
                  <c:v>0.56756598364627098</c:v>
                </c:pt>
                <c:pt idx="7">
                  <c:v>0.88008317878851561</c:v>
                </c:pt>
                <c:pt idx="8">
                  <c:v>1.2474202195585398</c:v>
                </c:pt>
                <c:pt idx="9">
                  <c:v>1.7150873631883401</c:v>
                </c:pt>
                <c:pt idx="10">
                  <c:v>2.2164750013768781</c:v>
                </c:pt>
                <c:pt idx="11">
                  <c:v>2.7668660270821399</c:v>
                </c:pt>
                <c:pt idx="12">
                  <c:v>3.2850608204258598</c:v>
                </c:pt>
                <c:pt idx="13">
                  <c:v>3.7628740156490301</c:v>
                </c:pt>
                <c:pt idx="14">
                  <c:v>4.1478465028502463</c:v>
                </c:pt>
                <c:pt idx="15">
                  <c:v>4.4193739878417135</c:v>
                </c:pt>
                <c:pt idx="16">
                  <c:v>4.5859220919438242</c:v>
                </c:pt>
                <c:pt idx="17">
                  <c:v>4.6114661905298737</c:v>
                </c:pt>
                <c:pt idx="18">
                  <c:v>4.5753591936715772</c:v>
                </c:pt>
                <c:pt idx="19">
                  <c:v>4.4328769339265301</c:v>
                </c:pt>
                <c:pt idx="20">
                  <c:v>4.3112115909005002</c:v>
                </c:pt>
                <c:pt idx="21">
                  <c:v>4.0973592962041314</c:v>
                </c:pt>
                <c:pt idx="22">
                  <c:v>3.8689738728454119</c:v>
                </c:pt>
                <c:pt idx="23">
                  <c:v>3.4572430119355397</c:v>
                </c:pt>
                <c:pt idx="24">
                  <c:v>2.97369786094829</c:v>
                </c:pt>
                <c:pt idx="25">
                  <c:v>2.35711902255589</c:v>
                </c:pt>
                <c:pt idx="26">
                  <c:v>1.77558914448001</c:v>
                </c:pt>
                <c:pt idx="27">
                  <c:v>1.21628361677553</c:v>
                </c:pt>
                <c:pt idx="28">
                  <c:v>0.75352382377760896</c:v>
                </c:pt>
                <c:pt idx="29">
                  <c:v>0.34556368285016598</c:v>
                </c:pt>
                <c:pt idx="30">
                  <c:v>-5.8468042407696402E-2</c:v>
                </c:pt>
                <c:pt idx="31">
                  <c:v>-0.42530799286447357</c:v>
                </c:pt>
                <c:pt idx="32">
                  <c:v>-0.84680944926840673</c:v>
                </c:pt>
                <c:pt idx="33">
                  <c:v>-1.1175690419593098</c:v>
                </c:pt>
                <c:pt idx="34">
                  <c:v>-1.3592291989677099</c:v>
                </c:pt>
                <c:pt idx="35">
                  <c:v>-1.37033261845724</c:v>
                </c:pt>
                <c:pt idx="36">
                  <c:v>-1.4197964497876689</c:v>
                </c:pt>
                <c:pt idx="37">
                  <c:v>-1.3515228935530399</c:v>
                </c:pt>
                <c:pt idx="38">
                  <c:v>-1.3637876014436701</c:v>
                </c:pt>
                <c:pt idx="39">
                  <c:v>-1.23439898795384</c:v>
                </c:pt>
                <c:pt idx="40">
                  <c:v>-1.0614954935014798</c:v>
                </c:pt>
                <c:pt idx="41">
                  <c:v>-0.76805955895994804</c:v>
                </c:pt>
                <c:pt idx="42">
                  <c:v>-0.44772973543096001</c:v>
                </c:pt>
                <c:pt idx="43">
                  <c:v>-0.16970568687025711</c:v>
                </c:pt>
                <c:pt idx="44">
                  <c:v>9.80418025832758E-2</c:v>
                </c:pt>
                <c:pt idx="45">
                  <c:v>0.20651215733768699</c:v>
                </c:pt>
                <c:pt idx="46">
                  <c:v>0.31508448469405653</c:v>
                </c:pt>
                <c:pt idx="47">
                  <c:v>0.2613992587683468</c:v>
                </c:pt>
                <c:pt idx="48">
                  <c:v>0.34714163565929701</c:v>
                </c:pt>
                <c:pt idx="49">
                  <c:v>0.38879438794898735</c:v>
                </c:pt>
                <c:pt idx="50">
                  <c:v>0.59252880791241158</c:v>
                </c:pt>
                <c:pt idx="51">
                  <c:v>0.66929450440910476</c:v>
                </c:pt>
                <c:pt idx="52">
                  <c:v>0.76377001211410034</c:v>
                </c:pt>
                <c:pt idx="53">
                  <c:v>0.764354589175535</c:v>
                </c:pt>
                <c:pt idx="54">
                  <c:v>0.81198430694339241</c:v>
                </c:pt>
                <c:pt idx="55">
                  <c:v>0.85860916626551775</c:v>
                </c:pt>
                <c:pt idx="56">
                  <c:v>0.84781237816940402</c:v>
                </c:pt>
                <c:pt idx="57">
                  <c:v>0.84876719497556397</c:v>
                </c:pt>
                <c:pt idx="58">
                  <c:v>0.80703431635352874</c:v>
                </c:pt>
                <c:pt idx="59">
                  <c:v>0.92357361544021099</c:v>
                </c:pt>
                <c:pt idx="60">
                  <c:v>0.97237543194517373</c:v>
                </c:pt>
                <c:pt idx="61">
                  <c:v>1.0789591942033001</c:v>
                </c:pt>
                <c:pt idx="62">
                  <c:v>1.0222739419943001</c:v>
                </c:pt>
                <c:pt idx="63">
                  <c:v>1.0818199468595699</c:v>
                </c:pt>
                <c:pt idx="64">
                  <c:v>1.1465591419527512</c:v>
                </c:pt>
                <c:pt idx="65">
                  <c:v>1.3562181095123009</c:v>
                </c:pt>
                <c:pt idx="66">
                  <c:v>1.5139302580264085</c:v>
                </c:pt>
                <c:pt idx="67">
                  <c:v>1.6644843146074799</c:v>
                </c:pt>
                <c:pt idx="68">
                  <c:v>1.7977479309947209</c:v>
                </c:pt>
                <c:pt idx="69">
                  <c:v>1.9552876211084809</c:v>
                </c:pt>
                <c:pt idx="70">
                  <c:v>2.153621561626414</c:v>
                </c:pt>
                <c:pt idx="71">
                  <c:v>2.2812409555755799</c:v>
                </c:pt>
                <c:pt idx="72">
                  <c:v>2.3969666858466279</c:v>
                </c:pt>
                <c:pt idx="73">
                  <c:v>2.4256648209481582</c:v>
                </c:pt>
                <c:pt idx="74">
                  <c:v>2.5021093799959302</c:v>
                </c:pt>
                <c:pt idx="75">
                  <c:v>2.5322498058401663</c:v>
                </c:pt>
                <c:pt idx="76">
                  <c:v>2.5953669777403299</c:v>
                </c:pt>
                <c:pt idx="77">
                  <c:v>2.5873372050756829</c:v>
                </c:pt>
                <c:pt idx="78">
                  <c:v>2.5696924320916881</c:v>
                </c:pt>
                <c:pt idx="79">
                  <c:v>2.4838785357306281</c:v>
                </c:pt>
                <c:pt idx="80">
                  <c:v>2.3946154642566273</c:v>
                </c:pt>
                <c:pt idx="81">
                  <c:v>2.2782731607636397</c:v>
                </c:pt>
                <c:pt idx="82">
                  <c:v>2.1887543765570419</c:v>
                </c:pt>
                <c:pt idx="83">
                  <c:v>2.0800058859916999</c:v>
                </c:pt>
                <c:pt idx="84">
                  <c:v>1.995758520668752</c:v>
                </c:pt>
                <c:pt idx="85">
                  <c:v>1.8739395419573599</c:v>
                </c:pt>
                <c:pt idx="86">
                  <c:v>1.7610527334204999</c:v>
                </c:pt>
                <c:pt idx="87">
                  <c:v>1.5879811136790398</c:v>
                </c:pt>
                <c:pt idx="88">
                  <c:v>1.426918289167429</c:v>
                </c:pt>
                <c:pt idx="89">
                  <c:v>1.2552787301130599</c:v>
                </c:pt>
                <c:pt idx="90">
                  <c:v>1.1545699509051</c:v>
                </c:pt>
                <c:pt idx="91">
                  <c:v>1.0844210210102101</c:v>
                </c:pt>
                <c:pt idx="92">
                  <c:v>1.02256344164395</c:v>
                </c:pt>
                <c:pt idx="93">
                  <c:v>0.96706278611915097</c:v>
                </c:pt>
                <c:pt idx="94">
                  <c:v>0.87560419146144641</c:v>
                </c:pt>
                <c:pt idx="95">
                  <c:v>0.85333535251939774</c:v>
                </c:pt>
                <c:pt idx="96">
                  <c:v>0.75942909642482714</c:v>
                </c:pt>
                <c:pt idx="97">
                  <c:v>0.75369914348553202</c:v>
                </c:pt>
                <c:pt idx="98">
                  <c:v>0.64265137298108188</c:v>
                </c:pt>
                <c:pt idx="99">
                  <c:v>0.67823441760441217</c:v>
                </c:pt>
                <c:pt idx="100">
                  <c:v>0.60224368216416846</c:v>
                </c:pt>
                <c:pt idx="101">
                  <c:v>0.62454656600832104</c:v>
                </c:pt>
                <c:pt idx="102">
                  <c:v>0.48049698475437835</c:v>
                </c:pt>
                <c:pt idx="103">
                  <c:v>0.40826032303410198</c:v>
                </c:pt>
                <c:pt idx="104">
                  <c:v>0.27658424698455542</c:v>
                </c:pt>
                <c:pt idx="105">
                  <c:v>0.23195396728546999</c:v>
                </c:pt>
                <c:pt idx="106">
                  <c:v>0.19804651866243811</c:v>
                </c:pt>
                <c:pt idx="107">
                  <c:v>0.15572547854999222</c:v>
                </c:pt>
                <c:pt idx="108">
                  <c:v>0.16311871081830201</c:v>
                </c:pt>
                <c:pt idx="109">
                  <c:v>7.6496604116082875E-2</c:v>
                </c:pt>
                <c:pt idx="110">
                  <c:v>8.2657888391339626E-2</c:v>
                </c:pt>
                <c:pt idx="111">
                  <c:v>-4.9456021520770672E-2</c:v>
                </c:pt>
                <c:pt idx="112">
                  <c:v>-1.34356119167535E-2</c:v>
                </c:pt>
                <c:pt idx="113">
                  <c:v>-9.2191707044922883E-2</c:v>
                </c:pt>
                <c:pt idx="114">
                  <c:v>-8.085099098178913E-3</c:v>
                </c:pt>
                <c:pt idx="115">
                  <c:v>-8.644999826813278E-2</c:v>
                </c:pt>
                <c:pt idx="116">
                  <c:v>-8.5989877030561199E-2</c:v>
                </c:pt>
                <c:pt idx="117">
                  <c:v>-0.19044901749964399</c:v>
                </c:pt>
                <c:pt idx="118">
                  <c:v>-0.21854440340137526</c:v>
                </c:pt>
                <c:pt idx="119">
                  <c:v>-0.25268892461494735</c:v>
                </c:pt>
                <c:pt idx="120">
                  <c:v>-0.28597256379271252</c:v>
                </c:pt>
                <c:pt idx="121">
                  <c:v>-0.35552878553450251</c:v>
                </c:pt>
                <c:pt idx="122">
                  <c:v>-0.44691502397079802</c:v>
                </c:pt>
                <c:pt idx="123">
                  <c:v>-0.54859067320598742</c:v>
                </c:pt>
                <c:pt idx="124">
                  <c:v>-0.65438545369214574</c:v>
                </c:pt>
                <c:pt idx="125">
                  <c:v>-0.72457200046392201</c:v>
                </c:pt>
                <c:pt idx="126">
                  <c:v>-0.81288351520131297</c:v>
                </c:pt>
                <c:pt idx="127">
                  <c:v>-0.87589956497336341</c:v>
                </c:pt>
                <c:pt idx="128">
                  <c:v>-0.97580392322179843</c:v>
                </c:pt>
                <c:pt idx="129">
                  <c:v>-1.0474059486302001</c:v>
                </c:pt>
                <c:pt idx="130">
                  <c:v>-1.1457911301428898</c:v>
                </c:pt>
                <c:pt idx="131">
                  <c:v>-1.21555760633665</c:v>
                </c:pt>
                <c:pt idx="132">
                  <c:v>-1.3014073192928499</c:v>
                </c:pt>
                <c:pt idx="133">
                  <c:v>-1.3655069075216999</c:v>
                </c:pt>
                <c:pt idx="134">
                  <c:v>-1.4273856648110101</c:v>
                </c:pt>
                <c:pt idx="135">
                  <c:v>-1.46833070428754</c:v>
                </c:pt>
                <c:pt idx="136">
                  <c:v>-1.48962013168079</c:v>
                </c:pt>
                <c:pt idx="137">
                  <c:v>-1.507973327965429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1216"/>
        <c:axId val="170196992"/>
      </c:scatterChart>
      <c:valAx>
        <c:axId val="35921216"/>
        <c:scaling>
          <c:orientation val="minMax"/>
          <c:max val="2.0000000000000039E-3"/>
        </c:scaling>
        <c:delete val="0"/>
        <c:axPos val="b"/>
        <c:numFmt formatCode="0.E+00" sourceLinked="0"/>
        <c:majorTickMark val="out"/>
        <c:minorTickMark val="none"/>
        <c:tickLblPos val="nextTo"/>
        <c:crossAx val="170196992"/>
        <c:crosses val="autoZero"/>
        <c:crossBetween val="midCat"/>
      </c:valAx>
      <c:valAx>
        <c:axId val="170196992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35921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titi!$D$608:$D$1007</c:f>
              <c:numCache>
                <c:formatCode>0.00E+00</c:formatCode>
                <c:ptCount val="400"/>
                <c:pt idx="0">
                  <c:v>4.0000000000000029E-4</c:v>
                </c:pt>
                <c:pt idx="1">
                  <c:v>4.0400000000000033E-4</c:v>
                </c:pt>
                <c:pt idx="2">
                  <c:v>4.0800000000000038E-4</c:v>
                </c:pt>
                <c:pt idx="3">
                  <c:v>4.1200000000000004E-4</c:v>
                </c:pt>
                <c:pt idx="4">
                  <c:v>4.1600000000000003E-4</c:v>
                </c:pt>
                <c:pt idx="5">
                  <c:v>4.200000000000004E-4</c:v>
                </c:pt>
                <c:pt idx="6">
                  <c:v>4.2400000000000039E-4</c:v>
                </c:pt>
                <c:pt idx="7">
                  <c:v>4.2800000000000037E-4</c:v>
                </c:pt>
                <c:pt idx="8">
                  <c:v>4.3200000000000004E-4</c:v>
                </c:pt>
                <c:pt idx="9">
                  <c:v>4.3600000000000003E-4</c:v>
                </c:pt>
                <c:pt idx="10">
                  <c:v>4.400000000000004E-4</c:v>
                </c:pt>
                <c:pt idx="11">
                  <c:v>4.4400000000000038E-4</c:v>
                </c:pt>
                <c:pt idx="12">
                  <c:v>4.4800000000000059E-4</c:v>
                </c:pt>
                <c:pt idx="13">
                  <c:v>4.5200000000000004E-4</c:v>
                </c:pt>
                <c:pt idx="14">
                  <c:v>4.5600000000000013E-4</c:v>
                </c:pt>
                <c:pt idx="15">
                  <c:v>4.6000000000000023E-4</c:v>
                </c:pt>
                <c:pt idx="16">
                  <c:v>4.6400000000000033E-4</c:v>
                </c:pt>
                <c:pt idx="17">
                  <c:v>4.6800000000000032E-4</c:v>
                </c:pt>
                <c:pt idx="18">
                  <c:v>4.7200000000000014E-4</c:v>
                </c:pt>
                <c:pt idx="19">
                  <c:v>4.7600000000000024E-4</c:v>
                </c:pt>
                <c:pt idx="20">
                  <c:v>4.8000000000000034E-4</c:v>
                </c:pt>
                <c:pt idx="21">
                  <c:v>4.8400000000000038E-4</c:v>
                </c:pt>
                <c:pt idx="22">
                  <c:v>4.8800000000000037E-4</c:v>
                </c:pt>
                <c:pt idx="23">
                  <c:v>4.9200000000000014E-4</c:v>
                </c:pt>
                <c:pt idx="24">
                  <c:v>4.9600000000000024E-4</c:v>
                </c:pt>
                <c:pt idx="25">
                  <c:v>5.0000000000000034E-4</c:v>
                </c:pt>
                <c:pt idx="26">
                  <c:v>5.0400000000000043E-4</c:v>
                </c:pt>
                <c:pt idx="27">
                  <c:v>5.0800000000000042E-4</c:v>
                </c:pt>
                <c:pt idx="28">
                  <c:v>5.1200000000000009E-4</c:v>
                </c:pt>
                <c:pt idx="29">
                  <c:v>5.1600000000000018E-4</c:v>
                </c:pt>
                <c:pt idx="30">
                  <c:v>5.2000000000000039E-4</c:v>
                </c:pt>
                <c:pt idx="31">
                  <c:v>5.240000000000007E-4</c:v>
                </c:pt>
                <c:pt idx="32">
                  <c:v>5.2800000000000047E-4</c:v>
                </c:pt>
                <c:pt idx="33">
                  <c:v>5.3200000000000003E-4</c:v>
                </c:pt>
                <c:pt idx="34">
                  <c:v>5.3600000000000002E-4</c:v>
                </c:pt>
                <c:pt idx="35">
                  <c:v>5.4000000000000044E-4</c:v>
                </c:pt>
                <c:pt idx="36">
                  <c:v>5.4400000000000065E-4</c:v>
                </c:pt>
                <c:pt idx="37">
                  <c:v>5.4800000000000064E-4</c:v>
                </c:pt>
                <c:pt idx="38">
                  <c:v>5.520000000000003E-4</c:v>
                </c:pt>
                <c:pt idx="39">
                  <c:v>5.560000000000004E-4</c:v>
                </c:pt>
                <c:pt idx="40">
                  <c:v>5.6000000000000049E-4</c:v>
                </c:pt>
                <c:pt idx="41">
                  <c:v>5.6400000000000037E-4</c:v>
                </c:pt>
                <c:pt idx="42">
                  <c:v>5.6800000000000047E-4</c:v>
                </c:pt>
                <c:pt idx="43">
                  <c:v>5.7200000000000024E-4</c:v>
                </c:pt>
                <c:pt idx="44">
                  <c:v>5.7600000000000023E-4</c:v>
                </c:pt>
                <c:pt idx="45">
                  <c:v>5.8000000000000033E-4</c:v>
                </c:pt>
                <c:pt idx="46">
                  <c:v>5.8400000000000043E-4</c:v>
                </c:pt>
                <c:pt idx="47">
                  <c:v>5.8800000000000041E-4</c:v>
                </c:pt>
                <c:pt idx="48">
                  <c:v>5.920000000000004E-4</c:v>
                </c:pt>
                <c:pt idx="49">
                  <c:v>5.960000000000005E-4</c:v>
                </c:pt>
                <c:pt idx="50">
                  <c:v>6.0000000000000049E-4</c:v>
                </c:pt>
                <c:pt idx="51">
                  <c:v>6.0400000000000048E-4</c:v>
                </c:pt>
                <c:pt idx="52">
                  <c:v>6.0800000000000047E-4</c:v>
                </c:pt>
                <c:pt idx="53">
                  <c:v>6.1200000000000002E-4</c:v>
                </c:pt>
                <c:pt idx="54">
                  <c:v>6.1600000000000001E-4</c:v>
                </c:pt>
                <c:pt idx="55">
                  <c:v>6.2000000000000043E-4</c:v>
                </c:pt>
                <c:pt idx="56">
                  <c:v>6.2400000000000064E-4</c:v>
                </c:pt>
                <c:pt idx="57">
                  <c:v>6.2800000000000063E-4</c:v>
                </c:pt>
                <c:pt idx="58">
                  <c:v>6.320000000000004E-4</c:v>
                </c:pt>
                <c:pt idx="59">
                  <c:v>6.3600000000000039E-4</c:v>
                </c:pt>
                <c:pt idx="60">
                  <c:v>6.4000000000000092E-4</c:v>
                </c:pt>
                <c:pt idx="61">
                  <c:v>6.4400000000000058E-4</c:v>
                </c:pt>
                <c:pt idx="62">
                  <c:v>6.4800000000000068E-4</c:v>
                </c:pt>
                <c:pt idx="63">
                  <c:v>6.5200000000000024E-4</c:v>
                </c:pt>
                <c:pt idx="64">
                  <c:v>6.5600000000000033E-4</c:v>
                </c:pt>
                <c:pt idx="65">
                  <c:v>6.6000000000000043E-4</c:v>
                </c:pt>
                <c:pt idx="66">
                  <c:v>6.6400000000000042E-4</c:v>
                </c:pt>
                <c:pt idx="67">
                  <c:v>6.6800000000000052E-4</c:v>
                </c:pt>
                <c:pt idx="68">
                  <c:v>6.720000000000004E-4</c:v>
                </c:pt>
                <c:pt idx="69">
                  <c:v>6.7600000000000049E-4</c:v>
                </c:pt>
                <c:pt idx="70">
                  <c:v>6.800000000000007E-4</c:v>
                </c:pt>
                <c:pt idx="71">
                  <c:v>6.8400000000000069E-4</c:v>
                </c:pt>
                <c:pt idx="72">
                  <c:v>6.8800000000000035E-4</c:v>
                </c:pt>
                <c:pt idx="73">
                  <c:v>6.9200000000000045E-4</c:v>
                </c:pt>
                <c:pt idx="74">
                  <c:v>6.9600000000000044E-4</c:v>
                </c:pt>
                <c:pt idx="75">
                  <c:v>7.0000000000000043E-4</c:v>
                </c:pt>
                <c:pt idx="76">
                  <c:v>7.0400000000000063E-4</c:v>
                </c:pt>
                <c:pt idx="77">
                  <c:v>7.0800000000000062E-4</c:v>
                </c:pt>
                <c:pt idx="78">
                  <c:v>7.1200000000000039E-4</c:v>
                </c:pt>
                <c:pt idx="79">
                  <c:v>7.1600000000000049E-4</c:v>
                </c:pt>
                <c:pt idx="80">
                  <c:v>7.2000000000000091E-4</c:v>
                </c:pt>
                <c:pt idx="81">
                  <c:v>7.2400000000000068E-4</c:v>
                </c:pt>
                <c:pt idx="82">
                  <c:v>7.2800000000000078E-4</c:v>
                </c:pt>
                <c:pt idx="83">
                  <c:v>7.3200000000000023E-4</c:v>
                </c:pt>
                <c:pt idx="84">
                  <c:v>7.3600000000000033E-4</c:v>
                </c:pt>
                <c:pt idx="85">
                  <c:v>7.4000000000000086E-4</c:v>
                </c:pt>
                <c:pt idx="86">
                  <c:v>7.4400000000000085E-4</c:v>
                </c:pt>
                <c:pt idx="87">
                  <c:v>7.4800000000000083E-4</c:v>
                </c:pt>
                <c:pt idx="88">
                  <c:v>7.520000000000005E-4</c:v>
                </c:pt>
                <c:pt idx="89">
                  <c:v>7.560000000000007E-4</c:v>
                </c:pt>
                <c:pt idx="90">
                  <c:v>7.6000000000000037E-4</c:v>
                </c:pt>
                <c:pt idx="91">
                  <c:v>7.6400000000000046E-4</c:v>
                </c:pt>
                <c:pt idx="92">
                  <c:v>7.6800000000000045E-4</c:v>
                </c:pt>
                <c:pt idx="93">
                  <c:v>7.7200000000000044E-4</c:v>
                </c:pt>
                <c:pt idx="94">
                  <c:v>7.7600000000000065E-4</c:v>
                </c:pt>
                <c:pt idx="95">
                  <c:v>7.8000000000000064E-4</c:v>
                </c:pt>
                <c:pt idx="96">
                  <c:v>7.8400000000000063E-4</c:v>
                </c:pt>
                <c:pt idx="97">
                  <c:v>7.8800000000000083E-4</c:v>
                </c:pt>
                <c:pt idx="98">
                  <c:v>7.9200000000000071E-4</c:v>
                </c:pt>
                <c:pt idx="99">
                  <c:v>7.960000000000007E-4</c:v>
                </c:pt>
                <c:pt idx="100">
                  <c:v>8.0000000000000058E-4</c:v>
                </c:pt>
                <c:pt idx="101">
                  <c:v>8.0400000000000024E-4</c:v>
                </c:pt>
                <c:pt idx="102">
                  <c:v>8.0800000000000067E-4</c:v>
                </c:pt>
                <c:pt idx="103">
                  <c:v>8.1200000000000044E-4</c:v>
                </c:pt>
                <c:pt idx="104">
                  <c:v>8.1600000000000108E-4</c:v>
                </c:pt>
                <c:pt idx="105">
                  <c:v>8.2000000000000042E-4</c:v>
                </c:pt>
                <c:pt idx="106">
                  <c:v>8.240000000000004E-4</c:v>
                </c:pt>
                <c:pt idx="107">
                  <c:v>8.2800000000000007E-4</c:v>
                </c:pt>
                <c:pt idx="108">
                  <c:v>8.3200000000000092E-4</c:v>
                </c:pt>
                <c:pt idx="109">
                  <c:v>8.3600000000000135E-4</c:v>
                </c:pt>
                <c:pt idx="110">
                  <c:v>8.4000000000000079E-4</c:v>
                </c:pt>
                <c:pt idx="111">
                  <c:v>8.4400000000000046E-4</c:v>
                </c:pt>
                <c:pt idx="112">
                  <c:v>8.4800000000000099E-4</c:v>
                </c:pt>
                <c:pt idx="113">
                  <c:v>8.5200000000000065E-4</c:v>
                </c:pt>
                <c:pt idx="114">
                  <c:v>8.5600000000000107E-4</c:v>
                </c:pt>
                <c:pt idx="115">
                  <c:v>8.6000000000000085E-4</c:v>
                </c:pt>
                <c:pt idx="116">
                  <c:v>8.6400000000000008E-4</c:v>
                </c:pt>
                <c:pt idx="117">
                  <c:v>8.6800000000000104E-4</c:v>
                </c:pt>
                <c:pt idx="118">
                  <c:v>8.7200000000000027E-4</c:v>
                </c:pt>
                <c:pt idx="119">
                  <c:v>8.7600000000000048E-4</c:v>
                </c:pt>
                <c:pt idx="120">
                  <c:v>8.8000000000000079E-4</c:v>
                </c:pt>
                <c:pt idx="121">
                  <c:v>8.8400000000000067E-4</c:v>
                </c:pt>
                <c:pt idx="122">
                  <c:v>8.8800000000000077E-4</c:v>
                </c:pt>
                <c:pt idx="123">
                  <c:v>8.9200000000000076E-4</c:v>
                </c:pt>
                <c:pt idx="124">
                  <c:v>8.960000000000015E-4</c:v>
                </c:pt>
                <c:pt idx="125">
                  <c:v>9.0000000000000095E-4</c:v>
                </c:pt>
                <c:pt idx="126">
                  <c:v>9.0400000000000061E-4</c:v>
                </c:pt>
                <c:pt idx="127">
                  <c:v>9.0800000000000115E-4</c:v>
                </c:pt>
                <c:pt idx="128">
                  <c:v>9.1200000000000027E-4</c:v>
                </c:pt>
                <c:pt idx="129">
                  <c:v>9.160000000000008E-4</c:v>
                </c:pt>
                <c:pt idx="130">
                  <c:v>9.2000000000000046E-4</c:v>
                </c:pt>
                <c:pt idx="131">
                  <c:v>9.2400000000000002E-4</c:v>
                </c:pt>
                <c:pt idx="132">
                  <c:v>9.2800000000000066E-4</c:v>
                </c:pt>
                <c:pt idx="133">
                  <c:v>9.3200000000000108E-4</c:v>
                </c:pt>
                <c:pt idx="134">
                  <c:v>9.3600000000000161E-4</c:v>
                </c:pt>
                <c:pt idx="135">
                  <c:v>9.4000000000000095E-4</c:v>
                </c:pt>
                <c:pt idx="136">
                  <c:v>9.4400000000000083E-4</c:v>
                </c:pt>
                <c:pt idx="137">
                  <c:v>9.4800000000000082E-4</c:v>
                </c:pt>
                <c:pt idx="138">
                  <c:v>9.5200000000000048E-4</c:v>
                </c:pt>
                <c:pt idx="139">
                  <c:v>9.5600000000000112E-4</c:v>
                </c:pt>
                <c:pt idx="140">
                  <c:v>9.6000000000000067E-4</c:v>
                </c:pt>
                <c:pt idx="141">
                  <c:v>9.6400000000000023E-4</c:v>
                </c:pt>
                <c:pt idx="142">
                  <c:v>9.6800000000000076E-4</c:v>
                </c:pt>
                <c:pt idx="143">
                  <c:v>9.7200000000000042E-4</c:v>
                </c:pt>
                <c:pt idx="144">
                  <c:v>9.7600000000000096E-4</c:v>
                </c:pt>
                <c:pt idx="145">
                  <c:v>9.8000000000000127E-4</c:v>
                </c:pt>
                <c:pt idx="146">
                  <c:v>9.8400000000000028E-4</c:v>
                </c:pt>
                <c:pt idx="147">
                  <c:v>9.8800000000000125E-4</c:v>
                </c:pt>
                <c:pt idx="148">
                  <c:v>9.9200000000000048E-4</c:v>
                </c:pt>
                <c:pt idx="149">
                  <c:v>9.9600000000000166E-4</c:v>
                </c:pt>
                <c:pt idx="150">
                  <c:v>1.0000000000000009E-3</c:v>
                </c:pt>
                <c:pt idx="151">
                  <c:v>1.003999999999999E-3</c:v>
                </c:pt>
                <c:pt idx="152">
                  <c:v>1.0080000000000009E-3</c:v>
                </c:pt>
                <c:pt idx="153">
                  <c:v>1.0120000000000001E-3</c:v>
                </c:pt>
                <c:pt idx="154">
                  <c:v>1.0160000000000008E-3</c:v>
                </c:pt>
                <c:pt idx="155">
                  <c:v>1.019999999999999E-3</c:v>
                </c:pt>
                <c:pt idx="156">
                  <c:v>1.0240000000000008E-3</c:v>
                </c:pt>
                <c:pt idx="157">
                  <c:v>1.0280000000000009E-3</c:v>
                </c:pt>
                <c:pt idx="158">
                  <c:v>1.0319999999999991E-3</c:v>
                </c:pt>
                <c:pt idx="159">
                  <c:v>1.0360000000000009E-3</c:v>
                </c:pt>
                <c:pt idx="160">
                  <c:v>1.039999999999999E-3</c:v>
                </c:pt>
                <c:pt idx="161">
                  <c:v>1.0440000000000009E-3</c:v>
                </c:pt>
                <c:pt idx="162">
                  <c:v>1.0480000000000012E-3</c:v>
                </c:pt>
                <c:pt idx="163">
                  <c:v>1.0520000000000009E-3</c:v>
                </c:pt>
                <c:pt idx="164">
                  <c:v>1.0559999999999999E-3</c:v>
                </c:pt>
                <c:pt idx="165">
                  <c:v>1.0600000000000008E-3</c:v>
                </c:pt>
                <c:pt idx="166">
                  <c:v>1.0640000000000009E-3</c:v>
                </c:pt>
                <c:pt idx="167">
                  <c:v>1.0679999999999991E-3</c:v>
                </c:pt>
                <c:pt idx="168">
                  <c:v>1.0720000000000009E-3</c:v>
                </c:pt>
                <c:pt idx="169">
                  <c:v>1.075999999999999E-3</c:v>
                </c:pt>
                <c:pt idx="170">
                  <c:v>1.0800000000000009E-3</c:v>
                </c:pt>
                <c:pt idx="171">
                  <c:v>1.0840000000000012E-3</c:v>
                </c:pt>
                <c:pt idx="172">
                  <c:v>1.0880000000000009E-3</c:v>
                </c:pt>
                <c:pt idx="173">
                  <c:v>1.0919999999999999E-3</c:v>
                </c:pt>
                <c:pt idx="174">
                  <c:v>1.0960000000000008E-3</c:v>
                </c:pt>
                <c:pt idx="175">
                  <c:v>1.1000000000000009E-3</c:v>
                </c:pt>
                <c:pt idx="176">
                  <c:v>1.1039999999999991E-3</c:v>
                </c:pt>
                <c:pt idx="177">
                  <c:v>1.1080000000000009E-3</c:v>
                </c:pt>
                <c:pt idx="178">
                  <c:v>1.1119999999999999E-3</c:v>
                </c:pt>
                <c:pt idx="179">
                  <c:v>1.1160000000000009E-3</c:v>
                </c:pt>
                <c:pt idx="180">
                  <c:v>1.1200000000000014E-3</c:v>
                </c:pt>
                <c:pt idx="181">
                  <c:v>1.1240000000000009E-3</c:v>
                </c:pt>
                <c:pt idx="182">
                  <c:v>1.1279999999999999E-3</c:v>
                </c:pt>
                <c:pt idx="183">
                  <c:v>1.1320000000000017E-3</c:v>
                </c:pt>
                <c:pt idx="184">
                  <c:v>1.1360000000000009E-3</c:v>
                </c:pt>
                <c:pt idx="185">
                  <c:v>1.1400000000000017E-3</c:v>
                </c:pt>
                <c:pt idx="186">
                  <c:v>1.1440000000000009E-3</c:v>
                </c:pt>
                <c:pt idx="187">
                  <c:v>1.1479999999999999E-3</c:v>
                </c:pt>
                <c:pt idx="188">
                  <c:v>1.1520000000000009E-3</c:v>
                </c:pt>
                <c:pt idx="189">
                  <c:v>1.1560000000000014E-3</c:v>
                </c:pt>
                <c:pt idx="190">
                  <c:v>1.1600000000000017E-3</c:v>
                </c:pt>
                <c:pt idx="191">
                  <c:v>1.1639999999999999E-3</c:v>
                </c:pt>
                <c:pt idx="192">
                  <c:v>1.1680000000000017E-3</c:v>
                </c:pt>
                <c:pt idx="193">
                  <c:v>1.1720000000000009E-3</c:v>
                </c:pt>
                <c:pt idx="194">
                  <c:v>1.1760000000000017E-3</c:v>
                </c:pt>
                <c:pt idx="195">
                  <c:v>1.1800000000000009E-3</c:v>
                </c:pt>
                <c:pt idx="196">
                  <c:v>1.1839999999999999E-3</c:v>
                </c:pt>
                <c:pt idx="197">
                  <c:v>1.1880000000000018E-3</c:v>
                </c:pt>
                <c:pt idx="198">
                  <c:v>1.1920000000000017E-3</c:v>
                </c:pt>
                <c:pt idx="199">
                  <c:v>1.1960000000000017E-3</c:v>
                </c:pt>
                <c:pt idx="200">
                  <c:v>1.1999999999999999E-3</c:v>
                </c:pt>
                <c:pt idx="201">
                  <c:v>1.2040000000000009E-3</c:v>
                </c:pt>
                <c:pt idx="202">
                  <c:v>1.2080000000000001E-3</c:v>
                </c:pt>
                <c:pt idx="203">
                  <c:v>1.2120000000000008E-3</c:v>
                </c:pt>
                <c:pt idx="204">
                  <c:v>1.2160000000000001E-3</c:v>
                </c:pt>
                <c:pt idx="205">
                  <c:v>1.2199999999999991E-3</c:v>
                </c:pt>
                <c:pt idx="206">
                  <c:v>1.2240000000000009E-3</c:v>
                </c:pt>
                <c:pt idx="207">
                  <c:v>1.2280000000000001E-3</c:v>
                </c:pt>
                <c:pt idx="208">
                  <c:v>1.2320000000000009E-3</c:v>
                </c:pt>
                <c:pt idx="209">
                  <c:v>1.235999999999999E-3</c:v>
                </c:pt>
                <c:pt idx="210">
                  <c:v>1.2400000000000009E-3</c:v>
                </c:pt>
                <c:pt idx="211">
                  <c:v>1.2440000000000001E-3</c:v>
                </c:pt>
                <c:pt idx="212">
                  <c:v>1.2480000000000008E-3</c:v>
                </c:pt>
                <c:pt idx="213">
                  <c:v>1.2519999999999999E-3</c:v>
                </c:pt>
                <c:pt idx="214">
                  <c:v>1.2560000000000008E-3</c:v>
                </c:pt>
                <c:pt idx="215">
                  <c:v>1.2600000000000009E-3</c:v>
                </c:pt>
                <c:pt idx="216">
                  <c:v>1.2639999999999991E-3</c:v>
                </c:pt>
                <c:pt idx="217">
                  <c:v>1.2680000000000009E-3</c:v>
                </c:pt>
                <c:pt idx="218">
                  <c:v>1.271999999999999E-3</c:v>
                </c:pt>
                <c:pt idx="219">
                  <c:v>1.2760000000000009E-3</c:v>
                </c:pt>
                <c:pt idx="220">
                  <c:v>1.2800000000000012E-3</c:v>
                </c:pt>
                <c:pt idx="221">
                  <c:v>1.2840000000000009E-3</c:v>
                </c:pt>
                <c:pt idx="222">
                  <c:v>1.2879999999999999E-3</c:v>
                </c:pt>
                <c:pt idx="223">
                  <c:v>1.2920000000000008E-3</c:v>
                </c:pt>
                <c:pt idx="224">
                  <c:v>1.2960000000000009E-3</c:v>
                </c:pt>
                <c:pt idx="225">
                  <c:v>1.2999999999999991E-3</c:v>
                </c:pt>
                <c:pt idx="226">
                  <c:v>1.3039999999999998E-3</c:v>
                </c:pt>
                <c:pt idx="227">
                  <c:v>1.3080000000000017E-3</c:v>
                </c:pt>
                <c:pt idx="228">
                  <c:v>1.3120000000000009E-3</c:v>
                </c:pt>
                <c:pt idx="229">
                  <c:v>1.3160000000000012E-3</c:v>
                </c:pt>
                <c:pt idx="230">
                  <c:v>1.3200000000000009E-3</c:v>
                </c:pt>
                <c:pt idx="231">
                  <c:v>1.3239999999999999E-3</c:v>
                </c:pt>
                <c:pt idx="232">
                  <c:v>1.3280000000000013E-3</c:v>
                </c:pt>
                <c:pt idx="233">
                  <c:v>1.3320000000000009E-3</c:v>
                </c:pt>
                <c:pt idx="234">
                  <c:v>1.3360000000000019E-3</c:v>
                </c:pt>
                <c:pt idx="235">
                  <c:v>1.3400000000000009E-3</c:v>
                </c:pt>
                <c:pt idx="236">
                  <c:v>1.3439999999999999E-3</c:v>
                </c:pt>
                <c:pt idx="237">
                  <c:v>1.3480000000000009E-3</c:v>
                </c:pt>
                <c:pt idx="238">
                  <c:v>1.3519999999999999E-3</c:v>
                </c:pt>
                <c:pt idx="239">
                  <c:v>1.3559999999999998E-3</c:v>
                </c:pt>
                <c:pt idx="240">
                  <c:v>1.360000000000001E-3</c:v>
                </c:pt>
                <c:pt idx="241">
                  <c:v>1.3640000000000017E-3</c:v>
                </c:pt>
                <c:pt idx="242">
                  <c:v>1.3680000000000009E-3</c:v>
                </c:pt>
                <c:pt idx="243">
                  <c:v>1.3720000000000017E-3</c:v>
                </c:pt>
                <c:pt idx="244">
                  <c:v>1.3759999999999998E-3</c:v>
                </c:pt>
                <c:pt idx="245">
                  <c:v>1.3799999999999999E-3</c:v>
                </c:pt>
                <c:pt idx="246">
                  <c:v>1.3840000000000013E-3</c:v>
                </c:pt>
                <c:pt idx="247">
                  <c:v>1.3880000000000014E-3</c:v>
                </c:pt>
                <c:pt idx="248">
                  <c:v>1.3920000000000017E-3</c:v>
                </c:pt>
                <c:pt idx="249">
                  <c:v>1.3959999999999999E-3</c:v>
                </c:pt>
                <c:pt idx="250">
                  <c:v>1.4000000000000009E-3</c:v>
                </c:pt>
                <c:pt idx="251">
                  <c:v>1.403999999999999E-3</c:v>
                </c:pt>
                <c:pt idx="252">
                  <c:v>1.408000000000001E-3</c:v>
                </c:pt>
                <c:pt idx="253">
                  <c:v>1.4120000000000001E-3</c:v>
                </c:pt>
                <c:pt idx="254">
                  <c:v>1.4159999999999991E-3</c:v>
                </c:pt>
                <c:pt idx="255">
                  <c:v>1.4200000000000009E-3</c:v>
                </c:pt>
                <c:pt idx="256">
                  <c:v>1.4239999999999991E-3</c:v>
                </c:pt>
                <c:pt idx="257">
                  <c:v>1.4279999999999998E-3</c:v>
                </c:pt>
                <c:pt idx="258">
                  <c:v>1.4320000000000001E-3</c:v>
                </c:pt>
                <c:pt idx="259">
                  <c:v>1.4360000000000009E-3</c:v>
                </c:pt>
                <c:pt idx="260">
                  <c:v>1.4400000000000001E-3</c:v>
                </c:pt>
                <c:pt idx="261">
                  <c:v>1.4440000000000008E-3</c:v>
                </c:pt>
                <c:pt idx="262">
                  <c:v>1.4479999999999999E-3</c:v>
                </c:pt>
                <c:pt idx="263">
                  <c:v>1.4519999999999991E-3</c:v>
                </c:pt>
                <c:pt idx="264">
                  <c:v>1.4560000000000009E-3</c:v>
                </c:pt>
                <c:pt idx="265">
                  <c:v>1.4600000000000001E-3</c:v>
                </c:pt>
                <c:pt idx="266">
                  <c:v>1.4640000000000009E-3</c:v>
                </c:pt>
                <c:pt idx="267">
                  <c:v>1.467999999999999E-3</c:v>
                </c:pt>
                <c:pt idx="268">
                  <c:v>1.4720000000000009E-3</c:v>
                </c:pt>
                <c:pt idx="269">
                  <c:v>1.4759999999999999E-3</c:v>
                </c:pt>
                <c:pt idx="270">
                  <c:v>1.4800000000000011E-3</c:v>
                </c:pt>
                <c:pt idx="271">
                  <c:v>1.4840000000000009E-3</c:v>
                </c:pt>
                <c:pt idx="272">
                  <c:v>1.4880000000000008E-3</c:v>
                </c:pt>
                <c:pt idx="273">
                  <c:v>1.4920000000000009E-3</c:v>
                </c:pt>
                <c:pt idx="274">
                  <c:v>1.4959999999999991E-3</c:v>
                </c:pt>
                <c:pt idx="275">
                  <c:v>1.4999999999999998E-3</c:v>
                </c:pt>
                <c:pt idx="276">
                  <c:v>1.5040000000000014E-3</c:v>
                </c:pt>
                <c:pt idx="277">
                  <c:v>1.5080000000000009E-3</c:v>
                </c:pt>
                <c:pt idx="278">
                  <c:v>1.5120000000000012E-3</c:v>
                </c:pt>
                <c:pt idx="279">
                  <c:v>1.5160000000000009E-3</c:v>
                </c:pt>
                <c:pt idx="280">
                  <c:v>1.5199999999999999E-3</c:v>
                </c:pt>
                <c:pt idx="281">
                  <c:v>1.524000000000001E-3</c:v>
                </c:pt>
                <c:pt idx="282">
                  <c:v>1.5280000000000009E-3</c:v>
                </c:pt>
                <c:pt idx="283">
                  <c:v>1.5320000000000019E-3</c:v>
                </c:pt>
                <c:pt idx="284">
                  <c:v>1.5360000000000009E-3</c:v>
                </c:pt>
                <c:pt idx="285">
                  <c:v>1.5399999999999999E-3</c:v>
                </c:pt>
                <c:pt idx="286">
                  <c:v>1.5440000000000009E-3</c:v>
                </c:pt>
                <c:pt idx="287">
                  <c:v>1.5479999999999999E-3</c:v>
                </c:pt>
                <c:pt idx="288">
                  <c:v>1.5520000000000015E-3</c:v>
                </c:pt>
                <c:pt idx="289">
                  <c:v>1.556000000000001E-3</c:v>
                </c:pt>
                <c:pt idx="290">
                  <c:v>1.5600000000000017E-3</c:v>
                </c:pt>
                <c:pt idx="291">
                  <c:v>1.5640000000000009E-3</c:v>
                </c:pt>
                <c:pt idx="292">
                  <c:v>1.5679999999999999E-3</c:v>
                </c:pt>
                <c:pt idx="293">
                  <c:v>1.5719999999999998E-3</c:v>
                </c:pt>
                <c:pt idx="294">
                  <c:v>1.5760000000000017E-3</c:v>
                </c:pt>
                <c:pt idx="295">
                  <c:v>1.5800000000000011E-3</c:v>
                </c:pt>
                <c:pt idx="296">
                  <c:v>1.5840000000000014E-3</c:v>
                </c:pt>
                <c:pt idx="297">
                  <c:v>1.5880000000000017E-3</c:v>
                </c:pt>
                <c:pt idx="298">
                  <c:v>1.5919999999999999E-3</c:v>
                </c:pt>
                <c:pt idx="299">
                  <c:v>1.5960000000000017E-3</c:v>
                </c:pt>
                <c:pt idx="300">
                  <c:v>1.5999999999999999E-3</c:v>
                </c:pt>
                <c:pt idx="301">
                  <c:v>1.6040000000000019E-3</c:v>
                </c:pt>
                <c:pt idx="302">
                  <c:v>1.6080000000000009E-3</c:v>
                </c:pt>
                <c:pt idx="303">
                  <c:v>1.6119999999999999E-3</c:v>
                </c:pt>
                <c:pt idx="304">
                  <c:v>1.6160000000000018E-3</c:v>
                </c:pt>
                <c:pt idx="305">
                  <c:v>1.6199999999999999E-3</c:v>
                </c:pt>
                <c:pt idx="306">
                  <c:v>1.6240000000000013E-3</c:v>
                </c:pt>
                <c:pt idx="307">
                  <c:v>1.6280000000000012E-3</c:v>
                </c:pt>
                <c:pt idx="308">
                  <c:v>1.6320000000000017E-3</c:v>
                </c:pt>
                <c:pt idx="309">
                  <c:v>1.636000000000001E-3</c:v>
                </c:pt>
                <c:pt idx="310">
                  <c:v>1.6400000000000017E-3</c:v>
                </c:pt>
                <c:pt idx="311">
                  <c:v>1.6440000000000014E-3</c:v>
                </c:pt>
                <c:pt idx="312">
                  <c:v>1.6479999999999999E-3</c:v>
                </c:pt>
                <c:pt idx="313">
                  <c:v>1.6520000000000018E-3</c:v>
                </c:pt>
                <c:pt idx="314">
                  <c:v>1.6560000000000017E-3</c:v>
                </c:pt>
                <c:pt idx="315">
                  <c:v>1.6600000000000018E-3</c:v>
                </c:pt>
                <c:pt idx="316">
                  <c:v>1.6639999999999999E-3</c:v>
                </c:pt>
                <c:pt idx="317">
                  <c:v>1.6680000000000017E-3</c:v>
                </c:pt>
                <c:pt idx="318">
                  <c:v>1.6720000000000016E-3</c:v>
                </c:pt>
                <c:pt idx="319">
                  <c:v>1.6760000000000019E-3</c:v>
                </c:pt>
                <c:pt idx="320">
                  <c:v>1.680000000000002E-3</c:v>
                </c:pt>
                <c:pt idx="321">
                  <c:v>1.6840000000000017E-3</c:v>
                </c:pt>
                <c:pt idx="322">
                  <c:v>1.6880000000000018E-3</c:v>
                </c:pt>
                <c:pt idx="323">
                  <c:v>1.6919999999999999E-3</c:v>
                </c:pt>
                <c:pt idx="324">
                  <c:v>1.6960000000000013E-3</c:v>
                </c:pt>
                <c:pt idx="325">
                  <c:v>1.7000000000000014E-3</c:v>
                </c:pt>
                <c:pt idx="326">
                  <c:v>1.7040000000000009E-3</c:v>
                </c:pt>
                <c:pt idx="327">
                  <c:v>1.7080000000000012E-3</c:v>
                </c:pt>
                <c:pt idx="328">
                  <c:v>1.7120000000000008E-3</c:v>
                </c:pt>
                <c:pt idx="329">
                  <c:v>1.7159999999999999E-3</c:v>
                </c:pt>
                <c:pt idx="330">
                  <c:v>1.7200000000000008E-3</c:v>
                </c:pt>
                <c:pt idx="331">
                  <c:v>1.7240000000000009E-3</c:v>
                </c:pt>
                <c:pt idx="332">
                  <c:v>1.7280000000000019E-3</c:v>
                </c:pt>
                <c:pt idx="333">
                  <c:v>1.7320000000000009E-3</c:v>
                </c:pt>
                <c:pt idx="334">
                  <c:v>1.7359999999999999E-3</c:v>
                </c:pt>
                <c:pt idx="335">
                  <c:v>1.7400000000000009E-3</c:v>
                </c:pt>
                <c:pt idx="336">
                  <c:v>1.7439999999999999E-3</c:v>
                </c:pt>
                <c:pt idx="337">
                  <c:v>1.7480000000000011E-3</c:v>
                </c:pt>
                <c:pt idx="338">
                  <c:v>1.752000000000001E-3</c:v>
                </c:pt>
                <c:pt idx="339">
                  <c:v>1.7560000000000017E-3</c:v>
                </c:pt>
                <c:pt idx="340">
                  <c:v>1.7600000000000009E-3</c:v>
                </c:pt>
                <c:pt idx="341">
                  <c:v>1.7639999999999999E-3</c:v>
                </c:pt>
                <c:pt idx="342">
                  <c:v>1.7679999999999998E-3</c:v>
                </c:pt>
                <c:pt idx="343">
                  <c:v>1.7720000000000017E-3</c:v>
                </c:pt>
                <c:pt idx="344">
                  <c:v>1.7760000000000009E-3</c:v>
                </c:pt>
                <c:pt idx="345">
                  <c:v>1.7800000000000012E-3</c:v>
                </c:pt>
                <c:pt idx="346">
                  <c:v>1.7840000000000017E-3</c:v>
                </c:pt>
                <c:pt idx="347">
                  <c:v>1.7879999999999999E-3</c:v>
                </c:pt>
                <c:pt idx="348">
                  <c:v>1.7920000000000017E-3</c:v>
                </c:pt>
                <c:pt idx="349">
                  <c:v>1.7960000000000009E-3</c:v>
                </c:pt>
                <c:pt idx="350">
                  <c:v>1.8000000000000019E-3</c:v>
                </c:pt>
                <c:pt idx="351">
                  <c:v>1.8040000000000009E-3</c:v>
                </c:pt>
                <c:pt idx="352">
                  <c:v>1.8079999999999999E-3</c:v>
                </c:pt>
                <c:pt idx="353">
                  <c:v>1.8120000000000018E-3</c:v>
                </c:pt>
                <c:pt idx="354">
                  <c:v>1.8159999999999999E-3</c:v>
                </c:pt>
                <c:pt idx="355">
                  <c:v>1.8200000000000013E-3</c:v>
                </c:pt>
                <c:pt idx="356">
                  <c:v>1.8240000000000012E-3</c:v>
                </c:pt>
                <c:pt idx="357">
                  <c:v>1.8280000000000017E-3</c:v>
                </c:pt>
                <c:pt idx="358">
                  <c:v>1.8320000000000009E-3</c:v>
                </c:pt>
                <c:pt idx="359">
                  <c:v>1.8360000000000017E-3</c:v>
                </c:pt>
                <c:pt idx="360">
                  <c:v>1.8399999999999998E-3</c:v>
                </c:pt>
                <c:pt idx="361">
                  <c:v>1.8439999999999999E-3</c:v>
                </c:pt>
                <c:pt idx="362">
                  <c:v>1.8480000000000018E-3</c:v>
                </c:pt>
                <c:pt idx="363">
                  <c:v>1.8520000000000014E-3</c:v>
                </c:pt>
                <c:pt idx="364">
                  <c:v>1.8560000000000017E-3</c:v>
                </c:pt>
                <c:pt idx="365">
                  <c:v>1.8599999999999999E-3</c:v>
                </c:pt>
                <c:pt idx="366">
                  <c:v>1.8640000000000017E-3</c:v>
                </c:pt>
                <c:pt idx="367">
                  <c:v>1.8679999999999999E-3</c:v>
                </c:pt>
                <c:pt idx="368">
                  <c:v>1.8720000000000019E-3</c:v>
                </c:pt>
                <c:pt idx="369">
                  <c:v>1.876000000000002E-3</c:v>
                </c:pt>
                <c:pt idx="370">
                  <c:v>1.8799999999999999E-3</c:v>
                </c:pt>
                <c:pt idx="371">
                  <c:v>1.8840000000000018E-3</c:v>
                </c:pt>
                <c:pt idx="372">
                  <c:v>1.8879999999999999E-3</c:v>
                </c:pt>
                <c:pt idx="373">
                  <c:v>1.8920000000000013E-3</c:v>
                </c:pt>
                <c:pt idx="374">
                  <c:v>1.8960000000000023E-3</c:v>
                </c:pt>
                <c:pt idx="375">
                  <c:v>1.9000000000000017E-3</c:v>
                </c:pt>
                <c:pt idx="376">
                  <c:v>1.9040000000000023E-3</c:v>
                </c:pt>
                <c:pt idx="377">
                  <c:v>1.9080000000000017E-3</c:v>
                </c:pt>
                <c:pt idx="378">
                  <c:v>1.9120000000000014E-3</c:v>
                </c:pt>
                <c:pt idx="379">
                  <c:v>1.9160000000000019E-3</c:v>
                </c:pt>
                <c:pt idx="380">
                  <c:v>1.9200000000000018E-3</c:v>
                </c:pt>
                <c:pt idx="381">
                  <c:v>1.9240000000000025E-3</c:v>
                </c:pt>
                <c:pt idx="382">
                  <c:v>1.9280000000000018E-3</c:v>
                </c:pt>
                <c:pt idx="383">
                  <c:v>1.9320000000000019E-3</c:v>
                </c:pt>
                <c:pt idx="384">
                  <c:v>1.9360000000000017E-3</c:v>
                </c:pt>
                <c:pt idx="385">
                  <c:v>1.9400000000000016E-3</c:v>
                </c:pt>
                <c:pt idx="386">
                  <c:v>1.9440000000000021E-3</c:v>
                </c:pt>
                <c:pt idx="387">
                  <c:v>1.948000000000002E-3</c:v>
                </c:pt>
                <c:pt idx="388">
                  <c:v>1.9520000000000026E-3</c:v>
                </c:pt>
                <c:pt idx="389">
                  <c:v>1.9560000000000016E-3</c:v>
                </c:pt>
                <c:pt idx="390">
                  <c:v>1.9599999999999999E-3</c:v>
                </c:pt>
                <c:pt idx="391">
                  <c:v>1.9640000000000018E-3</c:v>
                </c:pt>
                <c:pt idx="392">
                  <c:v>1.9680000000000019E-3</c:v>
                </c:pt>
                <c:pt idx="393">
                  <c:v>1.972000000000002E-3</c:v>
                </c:pt>
                <c:pt idx="394">
                  <c:v>1.9759999999999999E-3</c:v>
                </c:pt>
                <c:pt idx="395">
                  <c:v>1.9800000000000017E-3</c:v>
                </c:pt>
                <c:pt idx="396">
                  <c:v>1.9840000000000027E-3</c:v>
                </c:pt>
                <c:pt idx="397">
                  <c:v>1.9879999999999997E-3</c:v>
                </c:pt>
                <c:pt idx="398">
                  <c:v>1.9920000000000024E-3</c:v>
                </c:pt>
                <c:pt idx="399">
                  <c:v>1.9959999999999999E-3</c:v>
                </c:pt>
              </c:numCache>
            </c:numRef>
          </c:xVal>
          <c:yVal>
            <c:numRef>
              <c:f>Feuil2!$C$131:$C$530</c:f>
              <c:numCache>
                <c:formatCode>0.00E+00</c:formatCode>
                <c:ptCount val="400"/>
                <c:pt idx="0">
                  <c:v>-2.3748707177898301E-2</c:v>
                </c:pt>
                <c:pt idx="1">
                  <c:v>-2.3125312861944202E-2</c:v>
                </c:pt>
                <c:pt idx="2">
                  <c:v>-2.2649313453414258E-2</c:v>
                </c:pt>
                <c:pt idx="3">
                  <c:v>-2.1103942659732124E-2</c:v>
                </c:pt>
                <c:pt idx="4">
                  <c:v>-1.9702166257034914E-2</c:v>
                </c:pt>
                <c:pt idx="5">
                  <c:v>-1.7245247625775E-2</c:v>
                </c:pt>
                <c:pt idx="6">
                  <c:v>-1.4990152625478301E-2</c:v>
                </c:pt>
                <c:pt idx="7">
                  <c:v>-1.175480800092771E-2</c:v>
                </c:pt>
                <c:pt idx="8">
                  <c:v>-8.8365313872648728E-3</c:v>
                </c:pt>
                <c:pt idx="9">
                  <c:v>-5.063167351079664E-3</c:v>
                </c:pt>
                <c:pt idx="10">
                  <c:v>-1.7638023658922009E-3</c:v>
                </c:pt>
                <c:pt idx="11">
                  <c:v>2.234810371487532E-3</c:v>
                </c:pt>
                <c:pt idx="12">
                  <c:v>5.583719158158534E-3</c:v>
                </c:pt>
                <c:pt idx="13">
                  <c:v>9.4705068252228745E-3</c:v>
                </c:pt>
                <c:pt idx="14">
                  <c:v>1.2539240621965198E-2</c:v>
                </c:pt>
                <c:pt idx="15">
                  <c:v>1.6004794782275303E-2</c:v>
                </c:pt>
                <c:pt idx="16">
                  <c:v>1.8515543723688899E-2</c:v>
                </c:pt>
                <c:pt idx="17">
                  <c:v>2.1323836287850201E-2</c:v>
                </c:pt>
                <c:pt idx="18">
                  <c:v>2.30897915182352E-2</c:v>
                </c:pt>
                <c:pt idx="19">
                  <c:v>2.5108748101090501E-2</c:v>
                </c:pt>
                <c:pt idx="20">
                  <c:v>2.6054722578552212E-2</c:v>
                </c:pt>
                <c:pt idx="21">
                  <c:v>2.72660061663576E-2</c:v>
                </c:pt>
                <c:pt idx="22">
                  <c:v>2.7427092461273245E-2</c:v>
                </c:pt>
                <c:pt idx="23">
                  <c:v>2.7913965427835148E-2</c:v>
                </c:pt>
                <c:pt idx="24">
                  <c:v>2.7413526321880006E-2</c:v>
                </c:pt>
                <c:pt idx="25">
                  <c:v>2.7330441475211218E-2</c:v>
                </c:pt>
                <c:pt idx="26">
                  <c:v>2.634322867423302E-2</c:v>
                </c:pt>
                <c:pt idx="27">
                  <c:v>2.5874752614153035E-2</c:v>
                </c:pt>
                <c:pt idx="28">
                  <c:v>2.4584118801385401E-2</c:v>
                </c:pt>
                <c:pt idx="29">
                  <c:v>2.3902984098478283E-2</c:v>
                </c:pt>
                <c:pt idx="30">
                  <c:v>2.2462231514914627E-2</c:v>
                </c:pt>
                <c:pt idx="31">
                  <c:v>2.1696203328450313E-2</c:v>
                </c:pt>
                <c:pt idx="32">
                  <c:v>2.0202807989891419E-2</c:v>
                </c:pt>
                <c:pt idx="33">
                  <c:v>1.9417620612344401E-2</c:v>
                </c:pt>
                <c:pt idx="34">
                  <c:v>1.7905653659428103E-2</c:v>
                </c:pt>
                <c:pt idx="35">
                  <c:v>1.7107070391118018E-2</c:v>
                </c:pt>
                <c:pt idx="36">
                  <c:v>1.5558403380841499E-2</c:v>
                </c:pt>
                <c:pt idx="37">
                  <c:v>1.4711469968880501E-2</c:v>
                </c:pt>
                <c:pt idx="38">
                  <c:v>1.3081423786184709E-2</c:v>
                </c:pt>
                <c:pt idx="39">
                  <c:v>1.2140427624057312E-2</c:v>
                </c:pt>
                <c:pt idx="40">
                  <c:v>1.0389636551647798E-2</c:v>
                </c:pt>
                <c:pt idx="41">
                  <c:v>9.3293275993048073E-3</c:v>
                </c:pt>
                <c:pt idx="42">
                  <c:v>7.4517696500558559E-3</c:v>
                </c:pt>
                <c:pt idx="43">
                  <c:v>6.2898539695984334E-3</c:v>
                </c:pt>
                <c:pt idx="44">
                  <c:v>4.3277990562837314E-3</c:v>
                </c:pt>
                <c:pt idx="45">
                  <c:v>3.1308527715625629E-3</c:v>
                </c:pt>
                <c:pt idx="46">
                  <c:v>1.1708578631483126E-3</c:v>
                </c:pt>
                <c:pt idx="47">
                  <c:v>4.0244945516453377E-5</c:v>
                </c:pt>
                <c:pt idx="48">
                  <c:v>-1.8104360743766517E-3</c:v>
                </c:pt>
                <c:pt idx="49">
                  <c:v>-2.770323595555194E-3</c:v>
                </c:pt>
                <c:pt idx="50">
                  <c:v>-4.4216613042013181E-3</c:v>
                </c:pt>
                <c:pt idx="51">
                  <c:v>-5.1448844188858285E-3</c:v>
                </c:pt>
                <c:pt idx="52">
                  <c:v>-6.5660307861635271E-3</c:v>
                </c:pt>
                <c:pt idx="53">
                  <c:v>-7.0641797672658197E-3</c:v>
                </c:pt>
                <c:pt idx="54">
                  <c:v>-8.3163702744737597E-3</c:v>
                </c:pt>
                <c:pt idx="55">
                  <c:v>-8.7019654765022898E-3</c:v>
                </c:pt>
                <c:pt idx="56">
                  <c:v>-9.9497016760576491E-3</c:v>
                </c:pt>
                <c:pt idx="57">
                  <c:v>-1.0432276881813599E-2</c:v>
                </c:pt>
                <c:pt idx="58">
                  <c:v>-1.1923863111703809E-2</c:v>
                </c:pt>
                <c:pt idx="59">
                  <c:v>-1.2774445145736901E-2</c:v>
                </c:pt>
                <c:pt idx="60">
                  <c:v>-1.4788940590936198E-2</c:v>
                </c:pt>
                <c:pt idx="61">
                  <c:v>-1.6273241758554199E-2</c:v>
                </c:pt>
                <c:pt idx="62">
                  <c:v>-1.9042773515096905E-2</c:v>
                </c:pt>
                <c:pt idx="63">
                  <c:v>-2.1334600311900698E-2</c:v>
                </c:pt>
                <c:pt idx="64">
                  <c:v>-2.49502284089352E-2</c:v>
                </c:pt>
                <c:pt idx="65">
                  <c:v>-2.8053722456366212E-2</c:v>
                </c:pt>
                <c:pt idx="66">
                  <c:v>-3.2388112430294727E-2</c:v>
                </c:pt>
                <c:pt idx="67">
                  <c:v>-3.6045418128855339E-2</c:v>
                </c:pt>
                <c:pt idx="68">
                  <c:v>-4.0668063028257498E-2</c:v>
                </c:pt>
                <c:pt idx="69">
                  <c:v>-4.4373269682043734E-2</c:v>
                </c:pt>
                <c:pt idx="70">
                  <c:v>-4.8661609027000598E-2</c:v>
                </c:pt>
                <c:pt idx="71">
                  <c:v>-5.16079504654407E-2</c:v>
                </c:pt>
                <c:pt idx="72">
                  <c:v>-5.4670878531274961E-2</c:v>
                </c:pt>
                <c:pt idx="73">
                  <c:v>-5.5831356123297399E-2</c:v>
                </c:pt>
                <c:pt idx="74">
                  <c:v>-5.6904873262176386E-2</c:v>
                </c:pt>
                <c:pt idx="75">
                  <c:v>-5.5265392708591703E-2</c:v>
                </c:pt>
                <c:pt idx="76">
                  <c:v>-5.3515150161808085E-2</c:v>
                </c:pt>
                <c:pt idx="77">
                  <c:v>-4.8290688577785977E-2</c:v>
                </c:pt>
                <c:pt idx="78">
                  <c:v>-4.3182215058660801E-2</c:v>
                </c:pt>
                <c:pt idx="79">
                  <c:v>-3.39051670377307E-2</c:v>
                </c:pt>
                <c:pt idx="80">
                  <c:v>-2.5185294878899124E-2</c:v>
                </c:pt>
                <c:pt idx="81">
                  <c:v>-1.2110696442348898E-2</c:v>
                </c:pt>
                <c:pt idx="82">
                  <c:v>-9.4788909447330097E-4</c:v>
                </c:pt>
                <c:pt idx="83">
                  <c:v>1.5162825784823216E-2</c:v>
                </c:pt>
                <c:pt idx="84">
                  <c:v>2.8564026471025801E-2</c:v>
                </c:pt>
                <c:pt idx="85">
                  <c:v>4.6226084532529702E-2</c:v>
                </c:pt>
                <c:pt idx="86">
                  <c:v>6.1437483484539014E-2</c:v>
                </c:pt>
                <c:pt idx="87">
                  <c:v>7.6730422392325734E-2</c:v>
                </c:pt>
                <c:pt idx="88">
                  <c:v>9.2468783624088599E-2</c:v>
                </c:pt>
                <c:pt idx="89">
                  <c:v>0.10357433650961299</c:v>
                </c:pt>
                <c:pt idx="90">
                  <c:v>0.117758365257814</c:v>
                </c:pt>
                <c:pt idx="91">
                  <c:v>0.12314613444089108</c:v>
                </c:pt>
                <c:pt idx="92">
                  <c:v>0.13354838455961313</c:v>
                </c:pt>
                <c:pt idx="93">
                  <c:v>0.13271493649086918</c:v>
                </c:pt>
                <c:pt idx="94">
                  <c:v>0.13727314019172818</c:v>
                </c:pt>
                <c:pt idx="95">
                  <c:v>0.13099336733029218</c:v>
                </c:pt>
                <c:pt idx="96">
                  <c:v>0.12829146648487211</c:v>
                </c:pt>
                <c:pt idx="97">
                  <c:v>0.118581217385377</c:v>
                </c:pt>
                <c:pt idx="98">
                  <c:v>0.10837353023988502</c:v>
                </c:pt>
                <c:pt idx="99">
                  <c:v>9.8166751601823213E-2</c:v>
                </c:pt>
                <c:pt idx="100">
                  <c:v>8.1815765365893814E-2</c:v>
                </c:pt>
                <c:pt idx="101">
                  <c:v>7.442134326647358E-2</c:v>
                </c:pt>
                <c:pt idx="102">
                  <c:v>5.5100855706212676E-2</c:v>
                </c:pt>
                <c:pt idx="103">
                  <c:v>5.3566432806393158E-2</c:v>
                </c:pt>
                <c:pt idx="104">
                  <c:v>3.6094826993242901E-2</c:v>
                </c:pt>
                <c:pt idx="105">
                  <c:v>4.2633310973959698E-2</c:v>
                </c:pt>
                <c:pt idx="106">
                  <c:v>3.2863352873119547E-2</c:v>
                </c:pt>
                <c:pt idx="107">
                  <c:v>4.8485843227469551E-2</c:v>
                </c:pt>
                <c:pt idx="108">
                  <c:v>5.2281229752509803E-2</c:v>
                </c:pt>
                <c:pt idx="109">
                  <c:v>7.6733291679873458E-2</c:v>
                </c:pt>
                <c:pt idx="110">
                  <c:v>9.8709841030056297E-2</c:v>
                </c:pt>
                <c:pt idx="111">
                  <c:v>0.130770312064869</c:v>
                </c:pt>
                <c:pt idx="112">
                  <c:v>0.17318228242253311</c:v>
                </c:pt>
                <c:pt idx="113">
                  <c:v>0.21145915589853911</c:v>
                </c:pt>
                <c:pt idx="114">
                  <c:v>0.27394531872986022</c:v>
                </c:pt>
                <c:pt idx="115">
                  <c:v>0.31864277295808036</c:v>
                </c:pt>
                <c:pt idx="116">
                  <c:v>0.40005982795451722</c:v>
                </c:pt>
                <c:pt idx="117">
                  <c:v>0.45674740618063675</c:v>
                </c:pt>
                <c:pt idx="118">
                  <c:v>0.56060826578329603</c:v>
                </c:pt>
                <c:pt idx="119">
                  <c:v>0.64687222257959021</c:v>
                </c:pt>
                <c:pt idx="120">
                  <c:v>0.79026735160311701</c:v>
                </c:pt>
                <c:pt idx="121">
                  <c:v>0.9426492215029284</c:v>
                </c:pt>
                <c:pt idx="122">
                  <c:v>1.1619997293045798</c:v>
                </c:pt>
                <c:pt idx="123">
                  <c:v>1.4318516816166498</c:v>
                </c:pt>
                <c:pt idx="124">
                  <c:v>1.7687696632805199</c:v>
                </c:pt>
                <c:pt idx="125">
                  <c:v>2.1888869095366901</c:v>
                </c:pt>
                <c:pt idx="126">
                  <c:v>2.64253692452461</c:v>
                </c:pt>
                <c:pt idx="127">
                  <c:v>3.1673951841949117</c:v>
                </c:pt>
                <c:pt idx="128">
                  <c:v>3.6420874269295598</c:v>
                </c:pt>
                <c:pt idx="129">
                  <c:v>4.124087303533436</c:v>
                </c:pt>
                <c:pt idx="130">
                  <c:v>4.4586079995594803</c:v>
                </c:pt>
                <c:pt idx="131">
                  <c:v>4.7417609888960834</c:v>
                </c:pt>
                <c:pt idx="132">
                  <c:v>4.8508280379750959</c:v>
                </c:pt>
                <c:pt idx="133">
                  <c:v>4.9193029652562803</c:v>
                </c:pt>
                <c:pt idx="134">
                  <c:v>4.881602235783677</c:v>
                </c:pt>
                <c:pt idx="135">
                  <c:v>4.8389522542739885</c:v>
                </c:pt>
                <c:pt idx="136">
                  <c:v>4.7469181663555675</c:v>
                </c:pt>
                <c:pt idx="137">
                  <c:v>4.5962354549180002</c:v>
                </c:pt>
                <c:pt idx="138">
                  <c:v>4.3688793815769396</c:v>
                </c:pt>
                <c:pt idx="139">
                  <c:v>3.9801276089160429</c:v>
                </c:pt>
                <c:pt idx="140">
                  <c:v>3.526935614343798</c:v>
                </c:pt>
                <c:pt idx="141">
                  <c:v>2.9352577255313399</c:v>
                </c:pt>
                <c:pt idx="142">
                  <c:v>2.4202219489948318</c:v>
                </c:pt>
                <c:pt idx="143">
                  <c:v>1.876888925719211</c:v>
                </c:pt>
                <c:pt idx="144">
                  <c:v>1.486719797850069</c:v>
                </c:pt>
                <c:pt idx="145">
                  <c:v>1.0485390199115201</c:v>
                </c:pt>
                <c:pt idx="146">
                  <c:v>0.67011051457327975</c:v>
                </c:pt>
                <c:pt idx="147">
                  <c:v>0.20934001291530799</c:v>
                </c:pt>
                <c:pt idx="148">
                  <c:v>-0.18713975109910311</c:v>
                </c:pt>
                <c:pt idx="149">
                  <c:v>-0.50954927468797895</c:v>
                </c:pt>
                <c:pt idx="150">
                  <c:v>-0.70583776695406797</c:v>
                </c:pt>
                <c:pt idx="151">
                  <c:v>-0.77692432384071242</c:v>
                </c:pt>
                <c:pt idx="152">
                  <c:v>-0.86610279407948942</c:v>
                </c:pt>
                <c:pt idx="153">
                  <c:v>-0.88269480842623704</c:v>
                </c:pt>
                <c:pt idx="154">
                  <c:v>-0.96061814787291955</c:v>
                </c:pt>
                <c:pt idx="155">
                  <c:v>-0.85161754930126943</c:v>
                </c:pt>
                <c:pt idx="156">
                  <c:v>-0.75313018653379171</c:v>
                </c:pt>
                <c:pt idx="157">
                  <c:v>-0.47322970781400436</c:v>
                </c:pt>
                <c:pt idx="158">
                  <c:v>-0.29063633059488808</c:v>
                </c:pt>
                <c:pt idx="159">
                  <c:v>-4.2736527100438709E-2</c:v>
                </c:pt>
                <c:pt idx="160">
                  <c:v>5.8003256752059702E-2</c:v>
                </c:pt>
                <c:pt idx="161">
                  <c:v>0.12900727533944401</c:v>
                </c:pt>
                <c:pt idx="162">
                  <c:v>8.3185752979602692E-2</c:v>
                </c:pt>
                <c:pt idx="163">
                  <c:v>2.0334531710485989E-2</c:v>
                </c:pt>
                <c:pt idx="164">
                  <c:v>3.2535052116442205E-2</c:v>
                </c:pt>
                <c:pt idx="165">
                  <c:v>7.3121054967324198E-2</c:v>
                </c:pt>
                <c:pt idx="166">
                  <c:v>0.20804587104914901</c:v>
                </c:pt>
                <c:pt idx="167">
                  <c:v>0.19708686672010201</c:v>
                </c:pt>
                <c:pt idx="168">
                  <c:v>0.23306518796782918</c:v>
                </c:pt>
                <c:pt idx="169">
                  <c:v>0.140681005931067</c:v>
                </c:pt>
                <c:pt idx="170">
                  <c:v>0.18724301320006712</c:v>
                </c:pt>
                <c:pt idx="171">
                  <c:v>0.11157605314063006</c:v>
                </c:pt>
                <c:pt idx="172">
                  <c:v>9.6917580933148589E-2</c:v>
                </c:pt>
                <c:pt idx="173">
                  <c:v>-1.3565166030905601E-2</c:v>
                </c:pt>
                <c:pt idx="174">
                  <c:v>-7.3956158160822395E-3</c:v>
                </c:pt>
                <c:pt idx="175">
                  <c:v>2.4350207887706418E-2</c:v>
                </c:pt>
                <c:pt idx="176">
                  <c:v>6.2905393263281498E-2</c:v>
                </c:pt>
                <c:pt idx="177">
                  <c:v>5.644872606975046E-2</c:v>
                </c:pt>
                <c:pt idx="178">
                  <c:v>-1.1720208957663401E-2</c:v>
                </c:pt>
                <c:pt idx="179">
                  <c:v>5.3207568653159759E-2</c:v>
                </c:pt>
                <c:pt idx="180">
                  <c:v>0.14885945242513718</c:v>
                </c:pt>
                <c:pt idx="181">
                  <c:v>0.38684937282899623</c:v>
                </c:pt>
                <c:pt idx="182">
                  <c:v>0.50732017235648941</c:v>
                </c:pt>
                <c:pt idx="183">
                  <c:v>0.69792705705004943</c:v>
                </c:pt>
                <c:pt idx="184">
                  <c:v>0.81662778852881146</c:v>
                </c:pt>
                <c:pt idx="185">
                  <c:v>1.061041897520379</c:v>
                </c:pt>
                <c:pt idx="186">
                  <c:v>1.2430383164015899</c:v>
                </c:pt>
                <c:pt idx="187">
                  <c:v>1.4421534612778508</c:v>
                </c:pt>
                <c:pt idx="188">
                  <c:v>1.55463252777242</c:v>
                </c:pt>
                <c:pt idx="189">
                  <c:v>1.67280325184728</c:v>
                </c:pt>
                <c:pt idx="190">
                  <c:v>1.7862042045198099</c:v>
                </c:pt>
                <c:pt idx="191">
                  <c:v>1.90426672605266</c:v>
                </c:pt>
                <c:pt idx="192">
                  <c:v>2.0175334235405598</c:v>
                </c:pt>
                <c:pt idx="193">
                  <c:v>2.0780777440044602</c:v>
                </c:pt>
                <c:pt idx="194">
                  <c:v>2.1085506045243401</c:v>
                </c:pt>
                <c:pt idx="195">
                  <c:v>2.0803849859657202</c:v>
                </c:pt>
                <c:pt idx="196">
                  <c:v>2.0530075095186997</c:v>
                </c:pt>
                <c:pt idx="197">
                  <c:v>2.0120671154946974</c:v>
                </c:pt>
                <c:pt idx="198">
                  <c:v>1.9867068696709109</c:v>
                </c:pt>
                <c:pt idx="199">
                  <c:v>1.9413586179924798</c:v>
                </c:pt>
                <c:pt idx="200">
                  <c:v>1.8949031250869208</c:v>
                </c:pt>
                <c:pt idx="201">
                  <c:v>1.81239648448196</c:v>
                </c:pt>
                <c:pt idx="202">
                  <c:v>1.7193740147448591</c:v>
                </c:pt>
                <c:pt idx="203">
                  <c:v>1.55945932859308</c:v>
                </c:pt>
                <c:pt idx="204">
                  <c:v>1.4204355741499299</c:v>
                </c:pt>
                <c:pt idx="205">
                  <c:v>1.25710742703782</c:v>
                </c:pt>
                <c:pt idx="206">
                  <c:v>1.1937929778421499</c:v>
                </c:pt>
                <c:pt idx="207">
                  <c:v>1.08816480961253</c:v>
                </c:pt>
                <c:pt idx="208">
                  <c:v>1.0421227008554299</c:v>
                </c:pt>
                <c:pt idx="209">
                  <c:v>0.91113580124145999</c:v>
                </c:pt>
                <c:pt idx="210">
                  <c:v>0.84984504055976273</c:v>
                </c:pt>
                <c:pt idx="211">
                  <c:v>0.74026969549918376</c:v>
                </c:pt>
                <c:pt idx="212">
                  <c:v>0.66940422568380975</c:v>
                </c:pt>
                <c:pt idx="213">
                  <c:v>0.57000048804001902</c:v>
                </c:pt>
                <c:pt idx="214">
                  <c:v>0.48470682749615301</c:v>
                </c:pt>
                <c:pt idx="215">
                  <c:v>0.45479070430361102</c:v>
                </c:pt>
                <c:pt idx="216">
                  <c:v>0.370331228005982</c:v>
                </c:pt>
                <c:pt idx="217">
                  <c:v>0.33467798877296651</c:v>
                </c:pt>
                <c:pt idx="218">
                  <c:v>0.15084728654492627</c:v>
                </c:pt>
                <c:pt idx="219">
                  <c:v>9.9337742071304094E-2</c:v>
                </c:pt>
                <c:pt idx="220">
                  <c:v>-6.0238611979346074E-2</c:v>
                </c:pt>
                <c:pt idx="221">
                  <c:v>-1.9438568423559E-2</c:v>
                </c:pt>
                <c:pt idx="222">
                  <c:v>-0.10591218294104705</c:v>
                </c:pt>
                <c:pt idx="223">
                  <c:v>-2.943405891258051E-2</c:v>
                </c:pt>
                <c:pt idx="224">
                  <c:v>-8.0234333580121386E-2</c:v>
                </c:pt>
                <c:pt idx="225">
                  <c:v>-2.7675768757135934E-2</c:v>
                </c:pt>
                <c:pt idx="226">
                  <c:v>-6.4592000468818994E-2</c:v>
                </c:pt>
                <c:pt idx="227">
                  <c:v>-4.0829323646399601E-2</c:v>
                </c:pt>
                <c:pt idx="228">
                  <c:v>6.99311069987648E-3</c:v>
                </c:pt>
                <c:pt idx="229">
                  <c:v>7.2944783767503504E-2</c:v>
                </c:pt>
                <c:pt idx="230">
                  <c:v>0.19163383826536101</c:v>
                </c:pt>
                <c:pt idx="231">
                  <c:v>0.1997963307764363</c:v>
                </c:pt>
                <c:pt idx="232">
                  <c:v>0.275646722621254</c:v>
                </c:pt>
                <c:pt idx="233">
                  <c:v>0.24019461216855889</c:v>
                </c:pt>
                <c:pt idx="234">
                  <c:v>0.32869239256056498</c:v>
                </c:pt>
                <c:pt idx="235">
                  <c:v>0.33243752523350123</c:v>
                </c:pt>
                <c:pt idx="236">
                  <c:v>0.37571885632715235</c:v>
                </c:pt>
                <c:pt idx="237">
                  <c:v>0.32265022767520235</c:v>
                </c:pt>
                <c:pt idx="238">
                  <c:v>0.29663532710646501</c:v>
                </c:pt>
                <c:pt idx="239">
                  <c:v>0.20700541674316511</c:v>
                </c:pt>
                <c:pt idx="240">
                  <c:v>0.16189572016321688</c:v>
                </c:pt>
                <c:pt idx="241">
                  <c:v>8.6984077089034523E-2</c:v>
                </c:pt>
                <c:pt idx="242">
                  <c:v>2.0443597652650528E-2</c:v>
                </c:pt>
                <c:pt idx="243">
                  <c:v>-7.0450636181199511E-2</c:v>
                </c:pt>
                <c:pt idx="244">
                  <c:v>-0.17693821986086425</c:v>
                </c:pt>
                <c:pt idx="245">
                  <c:v>-0.27925238230684535</c:v>
                </c:pt>
                <c:pt idx="246">
                  <c:v>-0.40604213061410699</c:v>
                </c:pt>
                <c:pt idx="247">
                  <c:v>-0.51140662620317046</c:v>
                </c:pt>
                <c:pt idx="248">
                  <c:v>-0.64216017407641801</c:v>
                </c:pt>
                <c:pt idx="249">
                  <c:v>-0.73616497681141002</c:v>
                </c:pt>
                <c:pt idx="250">
                  <c:v>-0.83856788811812699</c:v>
                </c:pt>
                <c:pt idx="251">
                  <c:v>-0.89884943967498276</c:v>
                </c:pt>
                <c:pt idx="252">
                  <c:v>-0.95486226862927404</c:v>
                </c:pt>
                <c:pt idx="253">
                  <c:v>-0.99141721182122211</c:v>
                </c:pt>
                <c:pt idx="254">
                  <c:v>-1.01881817735091</c:v>
                </c:pt>
                <c:pt idx="255">
                  <c:v>-1.0415232113031991</c:v>
                </c:pt>
                <c:pt idx="256">
                  <c:v>-1.0231119992161699</c:v>
                </c:pt>
                <c:pt idx="257">
                  <c:v>-1.0011565841647001</c:v>
                </c:pt>
                <c:pt idx="258">
                  <c:v>-0.93013081422032595</c:v>
                </c:pt>
                <c:pt idx="259">
                  <c:v>-0.88038314510263493</c:v>
                </c:pt>
                <c:pt idx="260">
                  <c:v>-0.78453882857465196</c:v>
                </c:pt>
                <c:pt idx="261">
                  <c:v>-0.7018893059351714</c:v>
                </c:pt>
                <c:pt idx="262">
                  <c:v>-0.56293956450182503</c:v>
                </c:pt>
                <c:pt idx="263">
                  <c:v>-0.42628732692084836</c:v>
                </c:pt>
                <c:pt idx="264">
                  <c:v>-0.25185157605956798</c:v>
                </c:pt>
                <c:pt idx="265">
                  <c:v>-7.6849333551246193E-2</c:v>
                </c:pt>
                <c:pt idx="266">
                  <c:v>0.11556679447565611</c:v>
                </c:pt>
                <c:pt idx="267">
                  <c:v>0.32922525315660123</c:v>
                </c:pt>
                <c:pt idx="268">
                  <c:v>0.56756598364627098</c:v>
                </c:pt>
                <c:pt idx="269">
                  <c:v>0.88008317878851561</c:v>
                </c:pt>
                <c:pt idx="270">
                  <c:v>1.2474202195585398</c:v>
                </c:pt>
                <c:pt idx="271">
                  <c:v>1.7150873631883401</c:v>
                </c:pt>
                <c:pt idx="272">
                  <c:v>2.2164750013768781</c:v>
                </c:pt>
                <c:pt idx="273">
                  <c:v>2.7668660270821399</c:v>
                </c:pt>
                <c:pt idx="274">
                  <c:v>3.2850608204258598</c:v>
                </c:pt>
                <c:pt idx="275">
                  <c:v>3.7628740156490301</c:v>
                </c:pt>
                <c:pt idx="276">
                  <c:v>4.1478465028502463</c:v>
                </c:pt>
                <c:pt idx="277">
                  <c:v>4.4193739878417135</c:v>
                </c:pt>
                <c:pt idx="278">
                  <c:v>4.5859220919438242</c:v>
                </c:pt>
                <c:pt idx="279">
                  <c:v>4.6114661905298737</c:v>
                </c:pt>
                <c:pt idx="280">
                  <c:v>4.5753591936715772</c:v>
                </c:pt>
                <c:pt idx="281">
                  <c:v>4.4328769339265301</c:v>
                </c:pt>
                <c:pt idx="282">
                  <c:v>4.3112115909005002</c:v>
                </c:pt>
                <c:pt idx="283">
                  <c:v>4.0973592962041314</c:v>
                </c:pt>
                <c:pt idx="284">
                  <c:v>3.8689738728454119</c:v>
                </c:pt>
                <c:pt idx="285">
                  <c:v>3.4572430119355397</c:v>
                </c:pt>
                <c:pt idx="286">
                  <c:v>2.97369786094829</c:v>
                </c:pt>
                <c:pt idx="287">
                  <c:v>2.35711902255589</c:v>
                </c:pt>
                <c:pt idx="288">
                  <c:v>1.77558914448001</c:v>
                </c:pt>
                <c:pt idx="289">
                  <c:v>1.21628361677553</c:v>
                </c:pt>
                <c:pt idx="290">
                  <c:v>0.75352382377760896</c:v>
                </c:pt>
                <c:pt idx="291">
                  <c:v>0.34556368285016598</c:v>
                </c:pt>
                <c:pt idx="292">
                  <c:v>-5.8468042407696402E-2</c:v>
                </c:pt>
                <c:pt idx="293">
                  <c:v>-0.42530799286447357</c:v>
                </c:pt>
                <c:pt idx="294">
                  <c:v>-0.84680944926840673</c:v>
                </c:pt>
                <c:pt idx="295">
                  <c:v>-1.1175690419593098</c:v>
                </c:pt>
                <c:pt idx="296">
                  <c:v>-1.3592291989677099</c:v>
                </c:pt>
                <c:pt idx="297">
                  <c:v>-1.37033261845724</c:v>
                </c:pt>
                <c:pt idx="298">
                  <c:v>-1.4197964497876689</c:v>
                </c:pt>
                <c:pt idx="299">
                  <c:v>-1.3515228935530399</c:v>
                </c:pt>
                <c:pt idx="300">
                  <c:v>-1.3637876014436701</c:v>
                </c:pt>
                <c:pt idx="301">
                  <c:v>-1.23439898795384</c:v>
                </c:pt>
                <c:pt idx="302">
                  <c:v>-1.0614954935014798</c:v>
                </c:pt>
                <c:pt idx="303">
                  <c:v>-0.76805955895994804</c:v>
                </c:pt>
                <c:pt idx="304">
                  <c:v>-0.44772973543096001</c:v>
                </c:pt>
                <c:pt idx="305">
                  <c:v>-0.16970568687025711</c:v>
                </c:pt>
                <c:pt idx="306">
                  <c:v>9.80418025832758E-2</c:v>
                </c:pt>
                <c:pt idx="307">
                  <c:v>0.20651215733768699</c:v>
                </c:pt>
                <c:pt idx="308">
                  <c:v>0.31508448469405653</c:v>
                </c:pt>
                <c:pt idx="309">
                  <c:v>0.2613992587683468</c:v>
                </c:pt>
                <c:pt idx="310">
                  <c:v>0.34714163565929701</c:v>
                </c:pt>
                <c:pt idx="311">
                  <c:v>0.38879438794898735</c:v>
                </c:pt>
                <c:pt idx="312">
                  <c:v>0.59252880791241158</c:v>
                </c:pt>
                <c:pt idx="313">
                  <c:v>0.66929450440910476</c:v>
                </c:pt>
                <c:pt idx="314">
                  <c:v>0.76377001211410034</c:v>
                </c:pt>
                <c:pt idx="315">
                  <c:v>0.764354589175535</c:v>
                </c:pt>
                <c:pt idx="316">
                  <c:v>0.81198430694339241</c:v>
                </c:pt>
                <c:pt idx="317">
                  <c:v>0.85860916626551775</c:v>
                </c:pt>
                <c:pt idx="318">
                  <c:v>0.84781237816940402</c:v>
                </c:pt>
                <c:pt idx="319">
                  <c:v>0.84876719497556397</c:v>
                </c:pt>
                <c:pt idx="320">
                  <c:v>0.80703431635352874</c:v>
                </c:pt>
                <c:pt idx="321">
                  <c:v>0.92357361544021099</c:v>
                </c:pt>
                <c:pt idx="322">
                  <c:v>0.97237543194517373</c:v>
                </c:pt>
                <c:pt idx="323">
                  <c:v>1.0789591942033001</c:v>
                </c:pt>
                <c:pt idx="324">
                  <c:v>1.0222739419943001</c:v>
                </c:pt>
                <c:pt idx="325">
                  <c:v>1.0818199468595699</c:v>
                </c:pt>
                <c:pt idx="326">
                  <c:v>1.1465591419527512</c:v>
                </c:pt>
                <c:pt idx="327">
                  <c:v>1.3562181095123009</c:v>
                </c:pt>
                <c:pt idx="328">
                  <c:v>1.5139302580264085</c:v>
                </c:pt>
                <c:pt idx="329">
                  <c:v>1.6644843146074799</c:v>
                </c:pt>
                <c:pt idx="330">
                  <c:v>1.7977479309947209</c:v>
                </c:pt>
                <c:pt idx="331">
                  <c:v>1.9552876211084809</c:v>
                </c:pt>
                <c:pt idx="332">
                  <c:v>2.153621561626414</c:v>
                </c:pt>
                <c:pt idx="333">
                  <c:v>2.2812409555755799</c:v>
                </c:pt>
                <c:pt idx="334">
                  <c:v>2.3969666858466279</c:v>
                </c:pt>
                <c:pt idx="335">
                  <c:v>2.4256648209481582</c:v>
                </c:pt>
                <c:pt idx="336">
                  <c:v>2.5021093799959302</c:v>
                </c:pt>
                <c:pt idx="337">
                  <c:v>2.5322498058401663</c:v>
                </c:pt>
                <c:pt idx="338">
                  <c:v>2.5953669777403299</c:v>
                </c:pt>
                <c:pt idx="339">
                  <c:v>2.5873372050756829</c:v>
                </c:pt>
                <c:pt idx="340">
                  <c:v>2.5696924320916881</c:v>
                </c:pt>
                <c:pt idx="341">
                  <c:v>2.4838785357306281</c:v>
                </c:pt>
                <c:pt idx="342">
                  <c:v>2.3946154642566273</c:v>
                </c:pt>
                <c:pt idx="343">
                  <c:v>2.2782731607636397</c:v>
                </c:pt>
                <c:pt idx="344">
                  <c:v>2.1887543765570419</c:v>
                </c:pt>
                <c:pt idx="345">
                  <c:v>2.0800058859916999</c:v>
                </c:pt>
                <c:pt idx="346">
                  <c:v>1.995758520668752</c:v>
                </c:pt>
                <c:pt idx="347">
                  <c:v>1.8739395419573599</c:v>
                </c:pt>
                <c:pt idx="348">
                  <c:v>1.7610527334204999</c:v>
                </c:pt>
                <c:pt idx="349">
                  <c:v>1.5879811136790398</c:v>
                </c:pt>
                <c:pt idx="350">
                  <c:v>1.426918289167429</c:v>
                </c:pt>
                <c:pt idx="351">
                  <c:v>1.2552787301130599</c:v>
                </c:pt>
                <c:pt idx="352">
                  <c:v>1.1545699509051</c:v>
                </c:pt>
                <c:pt idx="353">
                  <c:v>1.0844210210102101</c:v>
                </c:pt>
                <c:pt idx="354">
                  <c:v>1.02256344164395</c:v>
                </c:pt>
                <c:pt idx="355">
                  <c:v>0.96706278611915097</c:v>
                </c:pt>
                <c:pt idx="356">
                  <c:v>0.87560419146144641</c:v>
                </c:pt>
                <c:pt idx="357">
                  <c:v>0.85333535251939774</c:v>
                </c:pt>
                <c:pt idx="358">
                  <c:v>0.75942909642482714</c:v>
                </c:pt>
                <c:pt idx="359">
                  <c:v>0.75369914348553202</c:v>
                </c:pt>
                <c:pt idx="360">
                  <c:v>0.64265137298108188</c:v>
                </c:pt>
                <c:pt idx="361">
                  <c:v>0.67823441760441217</c:v>
                </c:pt>
                <c:pt idx="362">
                  <c:v>0.60224368216416846</c:v>
                </c:pt>
                <c:pt idx="363">
                  <c:v>0.62454656600832104</c:v>
                </c:pt>
                <c:pt idx="364">
                  <c:v>0.48049698475437835</c:v>
                </c:pt>
                <c:pt idx="365">
                  <c:v>0.40826032303410198</c:v>
                </c:pt>
                <c:pt idx="366">
                  <c:v>0.27658424698455542</c:v>
                </c:pt>
                <c:pt idx="367">
                  <c:v>0.23195396728546999</c:v>
                </c:pt>
                <c:pt idx="368">
                  <c:v>0.19804651866243811</c:v>
                </c:pt>
                <c:pt idx="369">
                  <c:v>0.15572547854999222</c:v>
                </c:pt>
                <c:pt idx="370">
                  <c:v>0.16311871081830201</c:v>
                </c:pt>
                <c:pt idx="371">
                  <c:v>7.6496604116082875E-2</c:v>
                </c:pt>
                <c:pt idx="372">
                  <c:v>8.2657888391339626E-2</c:v>
                </c:pt>
                <c:pt idx="373">
                  <c:v>-4.9456021520770672E-2</c:v>
                </c:pt>
                <c:pt idx="374">
                  <c:v>-1.34356119167535E-2</c:v>
                </c:pt>
                <c:pt idx="375">
                  <c:v>-9.2191707044922883E-2</c:v>
                </c:pt>
                <c:pt idx="376">
                  <c:v>-8.085099098178913E-3</c:v>
                </c:pt>
                <c:pt idx="377">
                  <c:v>-8.644999826813278E-2</c:v>
                </c:pt>
                <c:pt idx="378">
                  <c:v>-8.5989877030561199E-2</c:v>
                </c:pt>
                <c:pt idx="379">
                  <c:v>-0.19044901749964399</c:v>
                </c:pt>
                <c:pt idx="380">
                  <c:v>-0.21854440340137526</c:v>
                </c:pt>
                <c:pt idx="381">
                  <c:v>-0.25268892461494735</c:v>
                </c:pt>
                <c:pt idx="382">
                  <c:v>-0.28597256379271252</c:v>
                </c:pt>
                <c:pt idx="383">
                  <c:v>-0.35552878553450251</c:v>
                </c:pt>
                <c:pt idx="384">
                  <c:v>-0.44691502397079802</c:v>
                </c:pt>
                <c:pt idx="385">
                  <c:v>-0.54859067320598742</c:v>
                </c:pt>
                <c:pt idx="386">
                  <c:v>-0.65438545369214574</c:v>
                </c:pt>
                <c:pt idx="387">
                  <c:v>-0.72457200046392201</c:v>
                </c:pt>
                <c:pt idx="388">
                  <c:v>-0.81288351520131297</c:v>
                </c:pt>
                <c:pt idx="389">
                  <c:v>-0.87589956497336341</c:v>
                </c:pt>
                <c:pt idx="390">
                  <c:v>-0.97580392322179843</c:v>
                </c:pt>
                <c:pt idx="391">
                  <c:v>-1.0474059486302001</c:v>
                </c:pt>
                <c:pt idx="392">
                  <c:v>-1.1457911301428898</c:v>
                </c:pt>
                <c:pt idx="393">
                  <c:v>-1.21555760633665</c:v>
                </c:pt>
                <c:pt idx="394">
                  <c:v>-1.3014073192928499</c:v>
                </c:pt>
                <c:pt idx="395">
                  <c:v>-1.3655069075216999</c:v>
                </c:pt>
                <c:pt idx="396">
                  <c:v>-1.4273856648110101</c:v>
                </c:pt>
                <c:pt idx="397">
                  <c:v>-1.46833070428754</c:v>
                </c:pt>
                <c:pt idx="398">
                  <c:v>-1.48962013168079</c:v>
                </c:pt>
                <c:pt idx="399">
                  <c:v>-1.507973327965429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titi!$D$508:$D$1007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  <c:pt idx="163">
                  <c:v>6.5200000000000024E-4</c:v>
                </c:pt>
                <c:pt idx="164">
                  <c:v>6.5600000000000033E-4</c:v>
                </c:pt>
                <c:pt idx="165">
                  <c:v>6.6000000000000043E-4</c:v>
                </c:pt>
                <c:pt idx="166">
                  <c:v>6.6400000000000042E-4</c:v>
                </c:pt>
                <c:pt idx="167">
                  <c:v>6.6800000000000052E-4</c:v>
                </c:pt>
                <c:pt idx="168">
                  <c:v>6.720000000000004E-4</c:v>
                </c:pt>
                <c:pt idx="169">
                  <c:v>6.7600000000000049E-4</c:v>
                </c:pt>
                <c:pt idx="170">
                  <c:v>6.800000000000007E-4</c:v>
                </c:pt>
                <c:pt idx="171">
                  <c:v>6.8400000000000069E-4</c:v>
                </c:pt>
                <c:pt idx="172">
                  <c:v>6.8800000000000035E-4</c:v>
                </c:pt>
                <c:pt idx="173">
                  <c:v>6.9200000000000045E-4</c:v>
                </c:pt>
                <c:pt idx="174">
                  <c:v>6.9600000000000044E-4</c:v>
                </c:pt>
                <c:pt idx="175">
                  <c:v>7.0000000000000043E-4</c:v>
                </c:pt>
                <c:pt idx="176">
                  <c:v>7.0400000000000063E-4</c:v>
                </c:pt>
                <c:pt idx="177">
                  <c:v>7.0800000000000062E-4</c:v>
                </c:pt>
                <c:pt idx="178">
                  <c:v>7.1200000000000039E-4</c:v>
                </c:pt>
                <c:pt idx="179">
                  <c:v>7.1600000000000049E-4</c:v>
                </c:pt>
                <c:pt idx="180">
                  <c:v>7.2000000000000091E-4</c:v>
                </c:pt>
                <c:pt idx="181">
                  <c:v>7.2400000000000068E-4</c:v>
                </c:pt>
                <c:pt idx="182">
                  <c:v>7.2800000000000078E-4</c:v>
                </c:pt>
                <c:pt idx="183">
                  <c:v>7.3200000000000023E-4</c:v>
                </c:pt>
                <c:pt idx="184">
                  <c:v>7.3600000000000033E-4</c:v>
                </c:pt>
                <c:pt idx="185">
                  <c:v>7.4000000000000086E-4</c:v>
                </c:pt>
                <c:pt idx="186">
                  <c:v>7.4400000000000085E-4</c:v>
                </c:pt>
                <c:pt idx="187">
                  <c:v>7.4800000000000083E-4</c:v>
                </c:pt>
                <c:pt idx="188">
                  <c:v>7.520000000000005E-4</c:v>
                </c:pt>
                <c:pt idx="189">
                  <c:v>7.560000000000007E-4</c:v>
                </c:pt>
                <c:pt idx="190">
                  <c:v>7.6000000000000037E-4</c:v>
                </c:pt>
                <c:pt idx="191">
                  <c:v>7.6400000000000046E-4</c:v>
                </c:pt>
                <c:pt idx="192">
                  <c:v>7.6800000000000045E-4</c:v>
                </c:pt>
                <c:pt idx="193">
                  <c:v>7.7200000000000044E-4</c:v>
                </c:pt>
                <c:pt idx="194">
                  <c:v>7.7600000000000065E-4</c:v>
                </c:pt>
                <c:pt idx="195">
                  <c:v>7.8000000000000064E-4</c:v>
                </c:pt>
                <c:pt idx="196">
                  <c:v>7.8400000000000063E-4</c:v>
                </c:pt>
                <c:pt idx="197">
                  <c:v>7.8800000000000083E-4</c:v>
                </c:pt>
                <c:pt idx="198">
                  <c:v>7.9200000000000071E-4</c:v>
                </c:pt>
                <c:pt idx="199">
                  <c:v>7.960000000000007E-4</c:v>
                </c:pt>
                <c:pt idx="200">
                  <c:v>8.0000000000000058E-4</c:v>
                </c:pt>
                <c:pt idx="201">
                  <c:v>8.0400000000000024E-4</c:v>
                </c:pt>
                <c:pt idx="202">
                  <c:v>8.0800000000000067E-4</c:v>
                </c:pt>
                <c:pt idx="203">
                  <c:v>8.1200000000000044E-4</c:v>
                </c:pt>
                <c:pt idx="204">
                  <c:v>8.1600000000000108E-4</c:v>
                </c:pt>
                <c:pt idx="205">
                  <c:v>8.2000000000000042E-4</c:v>
                </c:pt>
                <c:pt idx="206">
                  <c:v>8.240000000000004E-4</c:v>
                </c:pt>
                <c:pt idx="207">
                  <c:v>8.2800000000000007E-4</c:v>
                </c:pt>
                <c:pt idx="208">
                  <c:v>8.3200000000000092E-4</c:v>
                </c:pt>
                <c:pt idx="209">
                  <c:v>8.3600000000000135E-4</c:v>
                </c:pt>
                <c:pt idx="210">
                  <c:v>8.4000000000000079E-4</c:v>
                </c:pt>
                <c:pt idx="211">
                  <c:v>8.4400000000000046E-4</c:v>
                </c:pt>
                <c:pt idx="212">
                  <c:v>8.4800000000000099E-4</c:v>
                </c:pt>
                <c:pt idx="213">
                  <c:v>8.5200000000000065E-4</c:v>
                </c:pt>
                <c:pt idx="214">
                  <c:v>8.5600000000000107E-4</c:v>
                </c:pt>
                <c:pt idx="215">
                  <c:v>8.6000000000000085E-4</c:v>
                </c:pt>
                <c:pt idx="216">
                  <c:v>8.6400000000000008E-4</c:v>
                </c:pt>
                <c:pt idx="217">
                  <c:v>8.6800000000000104E-4</c:v>
                </c:pt>
                <c:pt idx="218">
                  <c:v>8.7200000000000027E-4</c:v>
                </c:pt>
                <c:pt idx="219">
                  <c:v>8.7600000000000048E-4</c:v>
                </c:pt>
                <c:pt idx="220">
                  <c:v>8.8000000000000079E-4</c:v>
                </c:pt>
                <c:pt idx="221">
                  <c:v>8.8400000000000067E-4</c:v>
                </c:pt>
                <c:pt idx="222">
                  <c:v>8.8800000000000077E-4</c:v>
                </c:pt>
                <c:pt idx="223">
                  <c:v>8.9200000000000076E-4</c:v>
                </c:pt>
                <c:pt idx="224">
                  <c:v>8.960000000000015E-4</c:v>
                </c:pt>
                <c:pt idx="225">
                  <c:v>9.0000000000000095E-4</c:v>
                </c:pt>
                <c:pt idx="226">
                  <c:v>9.0400000000000061E-4</c:v>
                </c:pt>
                <c:pt idx="227">
                  <c:v>9.0800000000000115E-4</c:v>
                </c:pt>
                <c:pt idx="228">
                  <c:v>9.1200000000000027E-4</c:v>
                </c:pt>
                <c:pt idx="229">
                  <c:v>9.160000000000008E-4</c:v>
                </c:pt>
                <c:pt idx="230">
                  <c:v>9.2000000000000046E-4</c:v>
                </c:pt>
                <c:pt idx="231">
                  <c:v>9.2400000000000002E-4</c:v>
                </c:pt>
                <c:pt idx="232">
                  <c:v>9.2800000000000066E-4</c:v>
                </c:pt>
                <c:pt idx="233">
                  <c:v>9.3200000000000108E-4</c:v>
                </c:pt>
                <c:pt idx="234">
                  <c:v>9.3600000000000161E-4</c:v>
                </c:pt>
                <c:pt idx="235">
                  <c:v>9.4000000000000095E-4</c:v>
                </c:pt>
                <c:pt idx="236">
                  <c:v>9.4400000000000083E-4</c:v>
                </c:pt>
                <c:pt idx="237">
                  <c:v>9.4800000000000082E-4</c:v>
                </c:pt>
                <c:pt idx="238">
                  <c:v>9.5200000000000048E-4</c:v>
                </c:pt>
                <c:pt idx="239">
                  <c:v>9.5600000000000112E-4</c:v>
                </c:pt>
                <c:pt idx="240">
                  <c:v>9.6000000000000067E-4</c:v>
                </c:pt>
                <c:pt idx="241">
                  <c:v>9.6400000000000023E-4</c:v>
                </c:pt>
                <c:pt idx="242">
                  <c:v>9.6800000000000076E-4</c:v>
                </c:pt>
                <c:pt idx="243">
                  <c:v>9.7200000000000042E-4</c:v>
                </c:pt>
                <c:pt idx="244">
                  <c:v>9.7600000000000096E-4</c:v>
                </c:pt>
                <c:pt idx="245">
                  <c:v>9.8000000000000127E-4</c:v>
                </c:pt>
                <c:pt idx="246">
                  <c:v>9.8400000000000028E-4</c:v>
                </c:pt>
                <c:pt idx="247">
                  <c:v>9.8800000000000125E-4</c:v>
                </c:pt>
                <c:pt idx="248">
                  <c:v>9.9200000000000048E-4</c:v>
                </c:pt>
                <c:pt idx="249">
                  <c:v>9.9600000000000166E-4</c:v>
                </c:pt>
                <c:pt idx="250">
                  <c:v>1.0000000000000009E-3</c:v>
                </c:pt>
                <c:pt idx="251">
                  <c:v>1.003999999999999E-3</c:v>
                </c:pt>
                <c:pt idx="252">
                  <c:v>1.0080000000000009E-3</c:v>
                </c:pt>
                <c:pt idx="253">
                  <c:v>1.0120000000000001E-3</c:v>
                </c:pt>
                <c:pt idx="254">
                  <c:v>1.0160000000000008E-3</c:v>
                </c:pt>
                <c:pt idx="255">
                  <c:v>1.019999999999999E-3</c:v>
                </c:pt>
                <c:pt idx="256">
                  <c:v>1.0240000000000008E-3</c:v>
                </c:pt>
                <c:pt idx="257">
                  <c:v>1.0280000000000009E-3</c:v>
                </c:pt>
                <c:pt idx="258">
                  <c:v>1.0319999999999991E-3</c:v>
                </c:pt>
                <c:pt idx="259">
                  <c:v>1.0360000000000009E-3</c:v>
                </c:pt>
                <c:pt idx="260">
                  <c:v>1.039999999999999E-3</c:v>
                </c:pt>
                <c:pt idx="261">
                  <c:v>1.0440000000000009E-3</c:v>
                </c:pt>
                <c:pt idx="262">
                  <c:v>1.0480000000000012E-3</c:v>
                </c:pt>
                <c:pt idx="263">
                  <c:v>1.0520000000000009E-3</c:v>
                </c:pt>
                <c:pt idx="264">
                  <c:v>1.0559999999999999E-3</c:v>
                </c:pt>
                <c:pt idx="265">
                  <c:v>1.0600000000000008E-3</c:v>
                </c:pt>
                <c:pt idx="266">
                  <c:v>1.0640000000000009E-3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1.075999999999999E-3</c:v>
                </c:pt>
                <c:pt idx="270">
                  <c:v>1.0800000000000009E-3</c:v>
                </c:pt>
                <c:pt idx="271">
                  <c:v>1.0840000000000012E-3</c:v>
                </c:pt>
                <c:pt idx="272">
                  <c:v>1.0880000000000009E-3</c:v>
                </c:pt>
                <c:pt idx="273">
                  <c:v>1.0919999999999999E-3</c:v>
                </c:pt>
                <c:pt idx="274">
                  <c:v>1.0960000000000008E-3</c:v>
                </c:pt>
                <c:pt idx="275">
                  <c:v>1.1000000000000009E-3</c:v>
                </c:pt>
                <c:pt idx="276">
                  <c:v>1.1039999999999991E-3</c:v>
                </c:pt>
                <c:pt idx="277">
                  <c:v>1.1080000000000009E-3</c:v>
                </c:pt>
                <c:pt idx="278">
                  <c:v>1.1119999999999999E-3</c:v>
                </c:pt>
                <c:pt idx="279">
                  <c:v>1.1160000000000009E-3</c:v>
                </c:pt>
                <c:pt idx="280">
                  <c:v>1.1200000000000014E-3</c:v>
                </c:pt>
                <c:pt idx="281">
                  <c:v>1.1240000000000009E-3</c:v>
                </c:pt>
                <c:pt idx="282">
                  <c:v>1.1279999999999999E-3</c:v>
                </c:pt>
                <c:pt idx="283">
                  <c:v>1.1320000000000017E-3</c:v>
                </c:pt>
                <c:pt idx="284">
                  <c:v>1.1360000000000009E-3</c:v>
                </c:pt>
                <c:pt idx="285">
                  <c:v>1.1400000000000017E-3</c:v>
                </c:pt>
                <c:pt idx="286">
                  <c:v>1.1440000000000009E-3</c:v>
                </c:pt>
                <c:pt idx="287">
                  <c:v>1.1479999999999999E-3</c:v>
                </c:pt>
                <c:pt idx="288">
                  <c:v>1.1520000000000009E-3</c:v>
                </c:pt>
                <c:pt idx="289">
                  <c:v>1.1560000000000014E-3</c:v>
                </c:pt>
                <c:pt idx="290">
                  <c:v>1.1600000000000017E-3</c:v>
                </c:pt>
                <c:pt idx="291">
                  <c:v>1.1639999999999999E-3</c:v>
                </c:pt>
                <c:pt idx="292">
                  <c:v>1.1680000000000017E-3</c:v>
                </c:pt>
                <c:pt idx="293">
                  <c:v>1.1720000000000009E-3</c:v>
                </c:pt>
                <c:pt idx="294">
                  <c:v>1.1760000000000017E-3</c:v>
                </c:pt>
                <c:pt idx="295">
                  <c:v>1.1800000000000009E-3</c:v>
                </c:pt>
                <c:pt idx="296">
                  <c:v>1.1839999999999999E-3</c:v>
                </c:pt>
                <c:pt idx="297">
                  <c:v>1.1880000000000018E-3</c:v>
                </c:pt>
                <c:pt idx="298">
                  <c:v>1.1920000000000017E-3</c:v>
                </c:pt>
                <c:pt idx="299">
                  <c:v>1.1960000000000017E-3</c:v>
                </c:pt>
                <c:pt idx="300">
                  <c:v>1.1999999999999999E-3</c:v>
                </c:pt>
                <c:pt idx="301">
                  <c:v>1.2040000000000009E-3</c:v>
                </c:pt>
                <c:pt idx="302">
                  <c:v>1.2080000000000001E-3</c:v>
                </c:pt>
                <c:pt idx="303">
                  <c:v>1.2120000000000008E-3</c:v>
                </c:pt>
                <c:pt idx="304">
                  <c:v>1.2160000000000001E-3</c:v>
                </c:pt>
                <c:pt idx="305">
                  <c:v>1.2199999999999991E-3</c:v>
                </c:pt>
                <c:pt idx="306">
                  <c:v>1.2240000000000009E-3</c:v>
                </c:pt>
                <c:pt idx="307">
                  <c:v>1.2280000000000001E-3</c:v>
                </c:pt>
                <c:pt idx="308">
                  <c:v>1.2320000000000009E-3</c:v>
                </c:pt>
                <c:pt idx="309">
                  <c:v>1.235999999999999E-3</c:v>
                </c:pt>
                <c:pt idx="310">
                  <c:v>1.2400000000000009E-3</c:v>
                </c:pt>
                <c:pt idx="311">
                  <c:v>1.2440000000000001E-3</c:v>
                </c:pt>
                <c:pt idx="312">
                  <c:v>1.2480000000000008E-3</c:v>
                </c:pt>
                <c:pt idx="313">
                  <c:v>1.2519999999999999E-3</c:v>
                </c:pt>
                <c:pt idx="314">
                  <c:v>1.2560000000000008E-3</c:v>
                </c:pt>
                <c:pt idx="315">
                  <c:v>1.2600000000000009E-3</c:v>
                </c:pt>
                <c:pt idx="316">
                  <c:v>1.2639999999999991E-3</c:v>
                </c:pt>
                <c:pt idx="317">
                  <c:v>1.2680000000000009E-3</c:v>
                </c:pt>
                <c:pt idx="318">
                  <c:v>1.271999999999999E-3</c:v>
                </c:pt>
                <c:pt idx="319">
                  <c:v>1.2760000000000009E-3</c:v>
                </c:pt>
                <c:pt idx="320">
                  <c:v>1.2800000000000012E-3</c:v>
                </c:pt>
                <c:pt idx="321">
                  <c:v>1.2840000000000009E-3</c:v>
                </c:pt>
                <c:pt idx="322">
                  <c:v>1.2879999999999999E-3</c:v>
                </c:pt>
                <c:pt idx="323">
                  <c:v>1.2920000000000008E-3</c:v>
                </c:pt>
                <c:pt idx="324">
                  <c:v>1.2960000000000009E-3</c:v>
                </c:pt>
                <c:pt idx="325">
                  <c:v>1.2999999999999991E-3</c:v>
                </c:pt>
                <c:pt idx="326">
                  <c:v>1.3039999999999998E-3</c:v>
                </c:pt>
                <c:pt idx="327">
                  <c:v>1.3080000000000017E-3</c:v>
                </c:pt>
                <c:pt idx="328">
                  <c:v>1.3120000000000009E-3</c:v>
                </c:pt>
                <c:pt idx="329">
                  <c:v>1.3160000000000012E-3</c:v>
                </c:pt>
                <c:pt idx="330">
                  <c:v>1.3200000000000009E-3</c:v>
                </c:pt>
                <c:pt idx="331">
                  <c:v>1.3239999999999999E-3</c:v>
                </c:pt>
                <c:pt idx="332">
                  <c:v>1.3280000000000013E-3</c:v>
                </c:pt>
                <c:pt idx="333">
                  <c:v>1.3320000000000009E-3</c:v>
                </c:pt>
                <c:pt idx="334">
                  <c:v>1.3360000000000019E-3</c:v>
                </c:pt>
                <c:pt idx="335">
                  <c:v>1.3400000000000009E-3</c:v>
                </c:pt>
                <c:pt idx="336">
                  <c:v>1.3439999999999999E-3</c:v>
                </c:pt>
                <c:pt idx="337">
                  <c:v>1.3480000000000009E-3</c:v>
                </c:pt>
                <c:pt idx="338">
                  <c:v>1.3519999999999999E-3</c:v>
                </c:pt>
                <c:pt idx="339">
                  <c:v>1.3559999999999998E-3</c:v>
                </c:pt>
                <c:pt idx="340">
                  <c:v>1.360000000000001E-3</c:v>
                </c:pt>
                <c:pt idx="341">
                  <c:v>1.3640000000000017E-3</c:v>
                </c:pt>
                <c:pt idx="342">
                  <c:v>1.3680000000000009E-3</c:v>
                </c:pt>
                <c:pt idx="343">
                  <c:v>1.3720000000000017E-3</c:v>
                </c:pt>
                <c:pt idx="344">
                  <c:v>1.3759999999999998E-3</c:v>
                </c:pt>
                <c:pt idx="345">
                  <c:v>1.3799999999999999E-3</c:v>
                </c:pt>
                <c:pt idx="346">
                  <c:v>1.3840000000000013E-3</c:v>
                </c:pt>
                <c:pt idx="347">
                  <c:v>1.3880000000000014E-3</c:v>
                </c:pt>
                <c:pt idx="348">
                  <c:v>1.3920000000000017E-3</c:v>
                </c:pt>
                <c:pt idx="349">
                  <c:v>1.3959999999999999E-3</c:v>
                </c:pt>
                <c:pt idx="350">
                  <c:v>1.4000000000000009E-3</c:v>
                </c:pt>
                <c:pt idx="351">
                  <c:v>1.403999999999999E-3</c:v>
                </c:pt>
                <c:pt idx="352">
                  <c:v>1.408000000000001E-3</c:v>
                </c:pt>
                <c:pt idx="353">
                  <c:v>1.4120000000000001E-3</c:v>
                </c:pt>
                <c:pt idx="354">
                  <c:v>1.4159999999999991E-3</c:v>
                </c:pt>
                <c:pt idx="355">
                  <c:v>1.4200000000000009E-3</c:v>
                </c:pt>
                <c:pt idx="356">
                  <c:v>1.4239999999999991E-3</c:v>
                </c:pt>
                <c:pt idx="357">
                  <c:v>1.4279999999999998E-3</c:v>
                </c:pt>
                <c:pt idx="358">
                  <c:v>1.4320000000000001E-3</c:v>
                </c:pt>
                <c:pt idx="359">
                  <c:v>1.4360000000000009E-3</c:v>
                </c:pt>
                <c:pt idx="360">
                  <c:v>1.4400000000000001E-3</c:v>
                </c:pt>
                <c:pt idx="361">
                  <c:v>1.4440000000000008E-3</c:v>
                </c:pt>
                <c:pt idx="362">
                  <c:v>1.4479999999999999E-3</c:v>
                </c:pt>
                <c:pt idx="363">
                  <c:v>1.4519999999999991E-3</c:v>
                </c:pt>
                <c:pt idx="364">
                  <c:v>1.4560000000000009E-3</c:v>
                </c:pt>
                <c:pt idx="365">
                  <c:v>1.4600000000000001E-3</c:v>
                </c:pt>
                <c:pt idx="366">
                  <c:v>1.4640000000000009E-3</c:v>
                </c:pt>
                <c:pt idx="367">
                  <c:v>1.467999999999999E-3</c:v>
                </c:pt>
                <c:pt idx="368">
                  <c:v>1.4720000000000009E-3</c:v>
                </c:pt>
                <c:pt idx="369">
                  <c:v>1.4759999999999999E-3</c:v>
                </c:pt>
                <c:pt idx="370">
                  <c:v>1.4800000000000011E-3</c:v>
                </c:pt>
                <c:pt idx="371">
                  <c:v>1.4840000000000009E-3</c:v>
                </c:pt>
                <c:pt idx="372">
                  <c:v>1.4880000000000008E-3</c:v>
                </c:pt>
                <c:pt idx="373">
                  <c:v>1.4920000000000009E-3</c:v>
                </c:pt>
                <c:pt idx="374">
                  <c:v>1.4959999999999991E-3</c:v>
                </c:pt>
                <c:pt idx="375">
                  <c:v>1.4999999999999998E-3</c:v>
                </c:pt>
                <c:pt idx="376">
                  <c:v>1.5040000000000014E-3</c:v>
                </c:pt>
                <c:pt idx="377">
                  <c:v>1.5080000000000009E-3</c:v>
                </c:pt>
                <c:pt idx="378">
                  <c:v>1.5120000000000012E-3</c:v>
                </c:pt>
                <c:pt idx="379">
                  <c:v>1.5160000000000009E-3</c:v>
                </c:pt>
                <c:pt idx="380">
                  <c:v>1.5199999999999999E-3</c:v>
                </c:pt>
                <c:pt idx="381">
                  <c:v>1.524000000000001E-3</c:v>
                </c:pt>
                <c:pt idx="382">
                  <c:v>1.5280000000000009E-3</c:v>
                </c:pt>
                <c:pt idx="383">
                  <c:v>1.5320000000000019E-3</c:v>
                </c:pt>
                <c:pt idx="384">
                  <c:v>1.5360000000000009E-3</c:v>
                </c:pt>
                <c:pt idx="385">
                  <c:v>1.5399999999999999E-3</c:v>
                </c:pt>
                <c:pt idx="386">
                  <c:v>1.5440000000000009E-3</c:v>
                </c:pt>
                <c:pt idx="387">
                  <c:v>1.5479999999999999E-3</c:v>
                </c:pt>
                <c:pt idx="388">
                  <c:v>1.5520000000000015E-3</c:v>
                </c:pt>
                <c:pt idx="389">
                  <c:v>1.556000000000001E-3</c:v>
                </c:pt>
                <c:pt idx="390">
                  <c:v>1.5600000000000017E-3</c:v>
                </c:pt>
                <c:pt idx="391">
                  <c:v>1.5640000000000009E-3</c:v>
                </c:pt>
                <c:pt idx="392">
                  <c:v>1.5679999999999999E-3</c:v>
                </c:pt>
                <c:pt idx="393">
                  <c:v>1.5719999999999998E-3</c:v>
                </c:pt>
                <c:pt idx="394">
                  <c:v>1.5760000000000017E-3</c:v>
                </c:pt>
                <c:pt idx="395">
                  <c:v>1.5800000000000011E-3</c:v>
                </c:pt>
                <c:pt idx="396">
                  <c:v>1.5840000000000014E-3</c:v>
                </c:pt>
                <c:pt idx="397">
                  <c:v>1.5880000000000017E-3</c:v>
                </c:pt>
                <c:pt idx="398">
                  <c:v>1.5919999999999999E-3</c:v>
                </c:pt>
                <c:pt idx="399">
                  <c:v>1.5960000000000017E-3</c:v>
                </c:pt>
                <c:pt idx="400">
                  <c:v>1.5999999999999999E-3</c:v>
                </c:pt>
                <c:pt idx="401">
                  <c:v>1.6040000000000019E-3</c:v>
                </c:pt>
                <c:pt idx="402">
                  <c:v>1.6080000000000009E-3</c:v>
                </c:pt>
                <c:pt idx="403">
                  <c:v>1.6119999999999999E-3</c:v>
                </c:pt>
                <c:pt idx="404">
                  <c:v>1.6160000000000018E-3</c:v>
                </c:pt>
                <c:pt idx="405">
                  <c:v>1.6199999999999999E-3</c:v>
                </c:pt>
                <c:pt idx="406">
                  <c:v>1.6240000000000013E-3</c:v>
                </c:pt>
                <c:pt idx="407">
                  <c:v>1.6280000000000012E-3</c:v>
                </c:pt>
                <c:pt idx="408">
                  <c:v>1.6320000000000017E-3</c:v>
                </c:pt>
                <c:pt idx="409">
                  <c:v>1.636000000000001E-3</c:v>
                </c:pt>
                <c:pt idx="410">
                  <c:v>1.6400000000000017E-3</c:v>
                </c:pt>
                <c:pt idx="411">
                  <c:v>1.6440000000000014E-3</c:v>
                </c:pt>
                <c:pt idx="412">
                  <c:v>1.6479999999999999E-3</c:v>
                </c:pt>
                <c:pt idx="413">
                  <c:v>1.6520000000000018E-3</c:v>
                </c:pt>
                <c:pt idx="414">
                  <c:v>1.6560000000000017E-3</c:v>
                </c:pt>
                <c:pt idx="415">
                  <c:v>1.6600000000000018E-3</c:v>
                </c:pt>
                <c:pt idx="416">
                  <c:v>1.6639999999999999E-3</c:v>
                </c:pt>
                <c:pt idx="417">
                  <c:v>1.6680000000000017E-3</c:v>
                </c:pt>
                <c:pt idx="418">
                  <c:v>1.6720000000000016E-3</c:v>
                </c:pt>
                <c:pt idx="419">
                  <c:v>1.6760000000000019E-3</c:v>
                </c:pt>
                <c:pt idx="420">
                  <c:v>1.680000000000002E-3</c:v>
                </c:pt>
                <c:pt idx="421">
                  <c:v>1.6840000000000017E-3</c:v>
                </c:pt>
                <c:pt idx="422">
                  <c:v>1.6880000000000018E-3</c:v>
                </c:pt>
                <c:pt idx="423">
                  <c:v>1.6919999999999999E-3</c:v>
                </c:pt>
                <c:pt idx="424">
                  <c:v>1.6960000000000013E-3</c:v>
                </c:pt>
                <c:pt idx="425">
                  <c:v>1.7000000000000014E-3</c:v>
                </c:pt>
                <c:pt idx="426">
                  <c:v>1.7040000000000009E-3</c:v>
                </c:pt>
                <c:pt idx="427">
                  <c:v>1.7080000000000012E-3</c:v>
                </c:pt>
                <c:pt idx="428">
                  <c:v>1.7120000000000008E-3</c:v>
                </c:pt>
                <c:pt idx="429">
                  <c:v>1.7159999999999999E-3</c:v>
                </c:pt>
                <c:pt idx="430">
                  <c:v>1.7200000000000008E-3</c:v>
                </c:pt>
                <c:pt idx="431">
                  <c:v>1.7240000000000009E-3</c:v>
                </c:pt>
                <c:pt idx="432">
                  <c:v>1.7280000000000019E-3</c:v>
                </c:pt>
                <c:pt idx="433">
                  <c:v>1.7320000000000009E-3</c:v>
                </c:pt>
                <c:pt idx="434">
                  <c:v>1.7359999999999999E-3</c:v>
                </c:pt>
                <c:pt idx="435">
                  <c:v>1.7400000000000009E-3</c:v>
                </c:pt>
                <c:pt idx="436">
                  <c:v>1.7439999999999999E-3</c:v>
                </c:pt>
                <c:pt idx="437">
                  <c:v>1.7480000000000011E-3</c:v>
                </c:pt>
                <c:pt idx="438">
                  <c:v>1.752000000000001E-3</c:v>
                </c:pt>
                <c:pt idx="439">
                  <c:v>1.7560000000000017E-3</c:v>
                </c:pt>
                <c:pt idx="440">
                  <c:v>1.7600000000000009E-3</c:v>
                </c:pt>
                <c:pt idx="441">
                  <c:v>1.7639999999999999E-3</c:v>
                </c:pt>
                <c:pt idx="442">
                  <c:v>1.7679999999999998E-3</c:v>
                </c:pt>
                <c:pt idx="443">
                  <c:v>1.7720000000000017E-3</c:v>
                </c:pt>
                <c:pt idx="444">
                  <c:v>1.7760000000000009E-3</c:v>
                </c:pt>
                <c:pt idx="445">
                  <c:v>1.7800000000000012E-3</c:v>
                </c:pt>
                <c:pt idx="446">
                  <c:v>1.7840000000000017E-3</c:v>
                </c:pt>
                <c:pt idx="447">
                  <c:v>1.7879999999999999E-3</c:v>
                </c:pt>
                <c:pt idx="448">
                  <c:v>1.7920000000000017E-3</c:v>
                </c:pt>
                <c:pt idx="449">
                  <c:v>1.7960000000000009E-3</c:v>
                </c:pt>
                <c:pt idx="450">
                  <c:v>1.8000000000000019E-3</c:v>
                </c:pt>
                <c:pt idx="451">
                  <c:v>1.8040000000000009E-3</c:v>
                </c:pt>
                <c:pt idx="452">
                  <c:v>1.8079999999999999E-3</c:v>
                </c:pt>
                <c:pt idx="453">
                  <c:v>1.8120000000000018E-3</c:v>
                </c:pt>
                <c:pt idx="454">
                  <c:v>1.8159999999999999E-3</c:v>
                </c:pt>
                <c:pt idx="455">
                  <c:v>1.8200000000000013E-3</c:v>
                </c:pt>
                <c:pt idx="456">
                  <c:v>1.8240000000000012E-3</c:v>
                </c:pt>
                <c:pt idx="457">
                  <c:v>1.8280000000000017E-3</c:v>
                </c:pt>
                <c:pt idx="458">
                  <c:v>1.8320000000000009E-3</c:v>
                </c:pt>
                <c:pt idx="459">
                  <c:v>1.8360000000000017E-3</c:v>
                </c:pt>
                <c:pt idx="460">
                  <c:v>1.8399999999999998E-3</c:v>
                </c:pt>
                <c:pt idx="461">
                  <c:v>1.8439999999999999E-3</c:v>
                </c:pt>
                <c:pt idx="462">
                  <c:v>1.8480000000000018E-3</c:v>
                </c:pt>
                <c:pt idx="463">
                  <c:v>1.8520000000000014E-3</c:v>
                </c:pt>
                <c:pt idx="464">
                  <c:v>1.8560000000000017E-3</c:v>
                </c:pt>
                <c:pt idx="465">
                  <c:v>1.8599999999999999E-3</c:v>
                </c:pt>
                <c:pt idx="466">
                  <c:v>1.8640000000000017E-3</c:v>
                </c:pt>
                <c:pt idx="467">
                  <c:v>1.8679999999999999E-3</c:v>
                </c:pt>
                <c:pt idx="468">
                  <c:v>1.8720000000000019E-3</c:v>
                </c:pt>
                <c:pt idx="469">
                  <c:v>1.876000000000002E-3</c:v>
                </c:pt>
                <c:pt idx="470">
                  <c:v>1.8799999999999999E-3</c:v>
                </c:pt>
                <c:pt idx="471">
                  <c:v>1.8840000000000018E-3</c:v>
                </c:pt>
                <c:pt idx="472">
                  <c:v>1.8879999999999999E-3</c:v>
                </c:pt>
                <c:pt idx="473">
                  <c:v>1.8920000000000013E-3</c:v>
                </c:pt>
                <c:pt idx="474">
                  <c:v>1.8960000000000023E-3</c:v>
                </c:pt>
                <c:pt idx="475">
                  <c:v>1.9000000000000017E-3</c:v>
                </c:pt>
                <c:pt idx="476">
                  <c:v>1.9040000000000023E-3</c:v>
                </c:pt>
                <c:pt idx="477">
                  <c:v>1.9080000000000017E-3</c:v>
                </c:pt>
                <c:pt idx="478">
                  <c:v>1.9120000000000014E-3</c:v>
                </c:pt>
                <c:pt idx="479">
                  <c:v>1.9160000000000019E-3</c:v>
                </c:pt>
                <c:pt idx="480">
                  <c:v>1.9200000000000018E-3</c:v>
                </c:pt>
                <c:pt idx="481">
                  <c:v>1.9240000000000025E-3</c:v>
                </c:pt>
                <c:pt idx="482">
                  <c:v>1.9280000000000018E-3</c:v>
                </c:pt>
                <c:pt idx="483">
                  <c:v>1.9320000000000019E-3</c:v>
                </c:pt>
                <c:pt idx="484">
                  <c:v>1.9360000000000017E-3</c:v>
                </c:pt>
                <c:pt idx="485">
                  <c:v>1.9400000000000016E-3</c:v>
                </c:pt>
                <c:pt idx="486">
                  <c:v>1.9440000000000021E-3</c:v>
                </c:pt>
                <c:pt idx="487">
                  <c:v>1.948000000000002E-3</c:v>
                </c:pt>
                <c:pt idx="488">
                  <c:v>1.9520000000000026E-3</c:v>
                </c:pt>
                <c:pt idx="489">
                  <c:v>1.9560000000000016E-3</c:v>
                </c:pt>
                <c:pt idx="490">
                  <c:v>1.9599999999999999E-3</c:v>
                </c:pt>
                <c:pt idx="491">
                  <c:v>1.9640000000000018E-3</c:v>
                </c:pt>
                <c:pt idx="492">
                  <c:v>1.9680000000000019E-3</c:v>
                </c:pt>
                <c:pt idx="493">
                  <c:v>1.972000000000002E-3</c:v>
                </c:pt>
                <c:pt idx="494">
                  <c:v>1.9759999999999999E-3</c:v>
                </c:pt>
                <c:pt idx="495">
                  <c:v>1.9800000000000017E-3</c:v>
                </c:pt>
                <c:pt idx="496">
                  <c:v>1.9840000000000027E-3</c:v>
                </c:pt>
                <c:pt idx="497">
                  <c:v>1.9879999999999997E-3</c:v>
                </c:pt>
                <c:pt idx="498">
                  <c:v>1.9920000000000024E-3</c:v>
                </c:pt>
                <c:pt idx="499">
                  <c:v>1.9959999999999999E-3</c:v>
                </c:pt>
              </c:numCache>
            </c:numRef>
          </c:xVal>
          <c:yVal>
            <c:numRef>
              <c:f>titi!$C$508:$C$1007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-6.7639000000000019E-2</c:v>
                </c:pt>
                <c:pt idx="184">
                  <c:v>-5.7574E-2</c:v>
                </c:pt>
                <c:pt idx="185">
                  <c:v>-7.4585000000000059E-3</c:v>
                </c:pt>
                <c:pt idx="186">
                  <c:v>-3.3845000000000028E-2</c:v>
                </c:pt>
                <c:pt idx="187">
                  <c:v>3.447900000000002E-3</c:v>
                </c:pt>
                <c:pt idx="188">
                  <c:v>-5.2745E-2</c:v>
                </c:pt>
                <c:pt idx="189">
                  <c:v>2.6269000000000011E-2</c:v>
                </c:pt>
                <c:pt idx="190">
                  <c:v>-4.862E-3</c:v>
                </c:pt>
                <c:pt idx="191">
                  <c:v>6.3634999999999997E-2</c:v>
                </c:pt>
                <c:pt idx="192">
                  <c:v>9.4621000000000158E-4</c:v>
                </c:pt>
                <c:pt idx="193">
                  <c:v>2.8315E-2</c:v>
                </c:pt>
                <c:pt idx="194">
                  <c:v>-8.6493000000000004E-3</c:v>
                </c:pt>
                <c:pt idx="195">
                  <c:v>2.801E-2</c:v>
                </c:pt>
                <c:pt idx="196">
                  <c:v>1.6653999999999999E-2</c:v>
                </c:pt>
                <c:pt idx="197">
                  <c:v>6.8938000000000037E-3</c:v>
                </c:pt>
                <c:pt idx="198">
                  <c:v>-1.6623000000000013E-2</c:v>
                </c:pt>
                <c:pt idx="199">
                  <c:v>-3.2021000000000029E-2</c:v>
                </c:pt>
                <c:pt idx="200">
                  <c:v>-1.0286E-2</c:v>
                </c:pt>
                <c:pt idx="201">
                  <c:v>-1.2344000000000001E-2</c:v>
                </c:pt>
                <c:pt idx="202">
                  <c:v>-1.8776000000000012E-3</c:v>
                </c:pt>
                <c:pt idx="203">
                  <c:v>-1.7683999999999998E-2</c:v>
                </c:pt>
                <c:pt idx="204">
                  <c:v>3.9012000000000018E-3</c:v>
                </c:pt>
                <c:pt idx="205">
                  <c:v>1.9587000000000014E-2</c:v>
                </c:pt>
                <c:pt idx="206">
                  <c:v>3.4636000000000014E-2</c:v>
                </c:pt>
                <c:pt idx="207">
                  <c:v>2.9033000000000024E-2</c:v>
                </c:pt>
                <c:pt idx="208">
                  <c:v>2.2010000000000002E-2</c:v>
                </c:pt>
                <c:pt idx="209">
                  <c:v>2.3501000000000001E-2</c:v>
                </c:pt>
                <c:pt idx="210">
                  <c:v>1.6348000000000001E-2</c:v>
                </c:pt>
                <c:pt idx="211">
                  <c:v>-5.4935000000000036E-3</c:v>
                </c:pt>
                <c:pt idx="212">
                  <c:v>-2.0417000000000012E-2</c:v>
                </c:pt>
                <c:pt idx="213">
                  <c:v>-2.7102000000000001E-2</c:v>
                </c:pt>
                <c:pt idx="214">
                  <c:v>8.9445000000000028E-3</c:v>
                </c:pt>
                <c:pt idx="215">
                  <c:v>1.2043999999999996E-2</c:v>
                </c:pt>
                <c:pt idx="216">
                  <c:v>6.0386000000000051E-2</c:v>
                </c:pt>
                <c:pt idx="217">
                  <c:v>7.5468999999999994E-2</c:v>
                </c:pt>
                <c:pt idx="218">
                  <c:v>0.19092000000000001</c:v>
                </c:pt>
                <c:pt idx="219">
                  <c:v>0.26933000000000001</c:v>
                </c:pt>
                <c:pt idx="220">
                  <c:v>0.44102000000000002</c:v>
                </c:pt>
                <c:pt idx="221">
                  <c:v>0.57947000000000004</c:v>
                </c:pt>
                <c:pt idx="222">
                  <c:v>0.83206000000000002</c:v>
                </c:pt>
                <c:pt idx="223">
                  <c:v>1.0881000000000001</c:v>
                </c:pt>
                <c:pt idx="224">
                  <c:v>1.4252999999999989</c:v>
                </c:pt>
                <c:pt idx="225">
                  <c:v>1.778799999999999</c:v>
                </c:pt>
                <c:pt idx="226">
                  <c:v>2.1747999999999998</c:v>
                </c:pt>
                <c:pt idx="227">
                  <c:v>2.6103000000000001</c:v>
                </c:pt>
                <c:pt idx="228">
                  <c:v>3.0078</c:v>
                </c:pt>
                <c:pt idx="229">
                  <c:v>3.4146999999999981</c:v>
                </c:pt>
                <c:pt idx="230">
                  <c:v>3.7052999999999998</c:v>
                </c:pt>
                <c:pt idx="231">
                  <c:v>3.9897999999999998</c:v>
                </c:pt>
                <c:pt idx="232">
                  <c:v>4.1036000000000001</c:v>
                </c:pt>
                <c:pt idx="233">
                  <c:v>4.1800999999999995</c:v>
                </c:pt>
                <c:pt idx="234">
                  <c:v>4.0907</c:v>
                </c:pt>
                <c:pt idx="235">
                  <c:v>3.9986999999999981</c:v>
                </c:pt>
                <c:pt idx="236">
                  <c:v>3.8106999999999984</c:v>
                </c:pt>
                <c:pt idx="237">
                  <c:v>3.6307999999999998</c:v>
                </c:pt>
                <c:pt idx="238">
                  <c:v>3.3998999999999984</c:v>
                </c:pt>
                <c:pt idx="239">
                  <c:v>3.1888999999999998</c:v>
                </c:pt>
                <c:pt idx="240">
                  <c:v>2.9762999999999984</c:v>
                </c:pt>
                <c:pt idx="241">
                  <c:v>2.7656999999999998</c:v>
                </c:pt>
                <c:pt idx="242">
                  <c:v>2.5333000000000001</c:v>
                </c:pt>
                <c:pt idx="243">
                  <c:v>2.2802000000000002</c:v>
                </c:pt>
                <c:pt idx="244">
                  <c:v>2.0126999999999984</c:v>
                </c:pt>
                <c:pt idx="245">
                  <c:v>1.754</c:v>
                </c:pt>
                <c:pt idx="246">
                  <c:v>1.496599999999999</c:v>
                </c:pt>
                <c:pt idx="247">
                  <c:v>1.3078999999999992</c:v>
                </c:pt>
                <c:pt idx="248">
                  <c:v>1.1911</c:v>
                </c:pt>
                <c:pt idx="249">
                  <c:v>1.2218999999999987</c:v>
                </c:pt>
                <c:pt idx="250">
                  <c:v>1.337599999999999</c:v>
                </c:pt>
                <c:pt idx="251">
                  <c:v>1.5317999999999992</c:v>
                </c:pt>
                <c:pt idx="252">
                  <c:v>1.7298999999999987</c:v>
                </c:pt>
                <c:pt idx="253">
                  <c:v>1.8946000000000001</c:v>
                </c:pt>
                <c:pt idx="254">
                  <c:v>2.0411999999999999</c:v>
                </c:pt>
                <c:pt idx="255">
                  <c:v>2.1067</c:v>
                </c:pt>
                <c:pt idx="256">
                  <c:v>2.2282999999999999</c:v>
                </c:pt>
                <c:pt idx="257">
                  <c:v>2.2930999999999999</c:v>
                </c:pt>
                <c:pt idx="258">
                  <c:v>2.5007999999999999</c:v>
                </c:pt>
                <c:pt idx="259">
                  <c:v>2.6305999999999998</c:v>
                </c:pt>
                <c:pt idx="260">
                  <c:v>2.8747999999999987</c:v>
                </c:pt>
                <c:pt idx="261">
                  <c:v>2.9595999999999987</c:v>
                </c:pt>
                <c:pt idx="262">
                  <c:v>3.0604</c:v>
                </c:pt>
                <c:pt idx="263">
                  <c:v>2.9573</c:v>
                </c:pt>
                <c:pt idx="264">
                  <c:v>2.8205</c:v>
                </c:pt>
                <c:pt idx="265">
                  <c:v>2.5962999999999981</c:v>
                </c:pt>
                <c:pt idx="266">
                  <c:v>2.3997999999999982</c:v>
                </c:pt>
                <c:pt idx="267">
                  <c:v>2.2694000000000001</c:v>
                </c:pt>
                <c:pt idx="268">
                  <c:v>2.1191</c:v>
                </c:pt>
                <c:pt idx="269">
                  <c:v>2.0263</c:v>
                </c:pt>
                <c:pt idx="270">
                  <c:v>1.790899999999999</c:v>
                </c:pt>
                <c:pt idx="271">
                  <c:v>1.6080000000000001</c:v>
                </c:pt>
                <c:pt idx="272">
                  <c:v>1.2847999999999991</c:v>
                </c:pt>
                <c:pt idx="273">
                  <c:v>1.0728</c:v>
                </c:pt>
                <c:pt idx="274">
                  <c:v>0.78895999999999999</c:v>
                </c:pt>
                <c:pt idx="275">
                  <c:v>0.60614000000000046</c:v>
                </c:pt>
                <c:pt idx="276">
                  <c:v>0.35508000000000023</c:v>
                </c:pt>
                <c:pt idx="277">
                  <c:v>9.6379999999999993E-2</c:v>
                </c:pt>
                <c:pt idx="278">
                  <c:v>-0.22874000000000011</c:v>
                </c:pt>
                <c:pt idx="279">
                  <c:v>-0.59454999999999958</c:v>
                </c:pt>
                <c:pt idx="280">
                  <c:v>-0.9020899999999995</c:v>
                </c:pt>
                <c:pt idx="281">
                  <c:v>-1.1613</c:v>
                </c:pt>
                <c:pt idx="282">
                  <c:v>-1.2543</c:v>
                </c:pt>
                <c:pt idx="283">
                  <c:v>-1.31</c:v>
                </c:pt>
                <c:pt idx="284">
                  <c:v>-1.3129</c:v>
                </c:pt>
                <c:pt idx="285">
                  <c:v>-1.3908</c:v>
                </c:pt>
                <c:pt idx="286">
                  <c:v>-1.514899999999999</c:v>
                </c:pt>
                <c:pt idx="287">
                  <c:v>-1.6375</c:v>
                </c:pt>
                <c:pt idx="288">
                  <c:v>-1.750699999999999</c:v>
                </c:pt>
                <c:pt idx="289">
                  <c:v>-1.7411999999999992</c:v>
                </c:pt>
                <c:pt idx="290">
                  <c:v>-1.7383</c:v>
                </c:pt>
                <c:pt idx="291">
                  <c:v>-1.6202000000000001</c:v>
                </c:pt>
                <c:pt idx="292">
                  <c:v>-1.5784</c:v>
                </c:pt>
                <c:pt idx="293">
                  <c:v>-1.464299999999999</c:v>
                </c:pt>
                <c:pt idx="294">
                  <c:v>-1.4178999999999982</c:v>
                </c:pt>
                <c:pt idx="295">
                  <c:v>-1.3006</c:v>
                </c:pt>
                <c:pt idx="296">
                  <c:v>-1.1840999999999999</c:v>
                </c:pt>
                <c:pt idx="297">
                  <c:v>-1.0561</c:v>
                </c:pt>
                <c:pt idx="298">
                  <c:v>-0.89978999999999998</c:v>
                </c:pt>
                <c:pt idx="299">
                  <c:v>-0.78952</c:v>
                </c:pt>
                <c:pt idx="300">
                  <c:v>-0.55854999999999999</c:v>
                </c:pt>
                <c:pt idx="301">
                  <c:v>-0.40297000000000027</c:v>
                </c:pt>
                <c:pt idx="302">
                  <c:v>-0.14494000000000018</c:v>
                </c:pt>
                <c:pt idx="303">
                  <c:v>-8.5670000000000024E-2</c:v>
                </c:pt>
                <c:pt idx="304">
                  <c:v>3.7379000000000016E-2</c:v>
                </c:pt>
                <c:pt idx="305">
                  <c:v>3.3077000000000002E-2</c:v>
                </c:pt>
                <c:pt idx="306">
                  <c:v>0.1958</c:v>
                </c:pt>
                <c:pt idx="307">
                  <c:v>0.33729000000000026</c:v>
                </c:pt>
                <c:pt idx="308">
                  <c:v>0.55035999999999996</c:v>
                </c:pt>
                <c:pt idx="309">
                  <c:v>0.65822000000000058</c:v>
                </c:pt>
                <c:pt idx="310">
                  <c:v>0.68098000000000003</c:v>
                </c:pt>
                <c:pt idx="311">
                  <c:v>0.66880000000000073</c:v>
                </c:pt>
                <c:pt idx="312">
                  <c:v>0.65093000000000045</c:v>
                </c:pt>
                <c:pt idx="313">
                  <c:v>0.74888999999999994</c:v>
                </c:pt>
                <c:pt idx="314">
                  <c:v>0.80196000000000001</c:v>
                </c:pt>
                <c:pt idx="315">
                  <c:v>0.85916000000000003</c:v>
                </c:pt>
                <c:pt idx="316">
                  <c:v>0.76141999999999999</c:v>
                </c:pt>
                <c:pt idx="317">
                  <c:v>0.69245000000000001</c:v>
                </c:pt>
                <c:pt idx="318">
                  <c:v>0.62131999999999998</c:v>
                </c:pt>
                <c:pt idx="319">
                  <c:v>0.64964000000000088</c:v>
                </c:pt>
                <c:pt idx="320">
                  <c:v>0.65508000000000044</c:v>
                </c:pt>
                <c:pt idx="321">
                  <c:v>0.61695000000000044</c:v>
                </c:pt>
                <c:pt idx="322">
                  <c:v>0.52798999999999996</c:v>
                </c:pt>
                <c:pt idx="323">
                  <c:v>0.45181000000000027</c:v>
                </c:pt>
                <c:pt idx="324">
                  <c:v>0.4317600000000002</c:v>
                </c:pt>
                <c:pt idx="325">
                  <c:v>0.43644000000000027</c:v>
                </c:pt>
                <c:pt idx="326">
                  <c:v>0.40629000000000004</c:v>
                </c:pt>
                <c:pt idx="327">
                  <c:v>0.3545000000000002</c:v>
                </c:pt>
                <c:pt idx="328">
                  <c:v>0.28027000000000002</c:v>
                </c:pt>
                <c:pt idx="329">
                  <c:v>0.30316000000000026</c:v>
                </c:pt>
                <c:pt idx="330">
                  <c:v>0.30572000000000027</c:v>
                </c:pt>
                <c:pt idx="331">
                  <c:v>0.34331000000000023</c:v>
                </c:pt>
                <c:pt idx="332">
                  <c:v>0.23003000000000001</c:v>
                </c:pt>
                <c:pt idx="333">
                  <c:v>0.1469700000000001</c:v>
                </c:pt>
                <c:pt idx="334">
                  <c:v>2.0390999999999989E-2</c:v>
                </c:pt>
                <c:pt idx="335">
                  <c:v>2.3966999999999981E-2</c:v>
                </c:pt>
                <c:pt idx="336">
                  <c:v>8.0593000000000088E-3</c:v>
                </c:pt>
                <c:pt idx="337">
                  <c:v>-1.0173999999999996E-2</c:v>
                </c:pt>
                <c:pt idx="338">
                  <c:v>-9.4912000000000024E-2</c:v>
                </c:pt>
                <c:pt idx="339">
                  <c:v>-0.21337</c:v>
                </c:pt>
                <c:pt idx="340">
                  <c:v>-0.28121000000000002</c:v>
                </c:pt>
                <c:pt idx="341">
                  <c:v>-0.37984000000000023</c:v>
                </c:pt>
                <c:pt idx="342">
                  <c:v>-0.41385000000000022</c:v>
                </c:pt>
                <c:pt idx="343">
                  <c:v>-0.53432999999999997</c:v>
                </c:pt>
                <c:pt idx="344">
                  <c:v>-0.55586999999999998</c:v>
                </c:pt>
                <c:pt idx="345">
                  <c:v>-0.60750000000000004</c:v>
                </c:pt>
                <c:pt idx="346">
                  <c:v>-0.53627999999999998</c:v>
                </c:pt>
                <c:pt idx="347">
                  <c:v>-0.51007000000000002</c:v>
                </c:pt>
                <c:pt idx="348">
                  <c:v>-0.46014000000000005</c:v>
                </c:pt>
                <c:pt idx="349">
                  <c:v>-0.46704000000000001</c:v>
                </c:pt>
                <c:pt idx="350">
                  <c:v>-0.46128000000000002</c:v>
                </c:pt>
                <c:pt idx="351">
                  <c:v>-0.41493000000000002</c:v>
                </c:pt>
                <c:pt idx="352">
                  <c:v>-0.33150000000000035</c:v>
                </c:pt>
                <c:pt idx="353">
                  <c:v>-0.20333000000000001</c:v>
                </c:pt>
                <c:pt idx="354">
                  <c:v>-0.11791</c:v>
                </c:pt>
                <c:pt idx="355">
                  <c:v>-6.6627000000000006E-2</c:v>
                </c:pt>
                <c:pt idx="356">
                  <c:v>-5.1754000000000001E-2</c:v>
                </c:pt>
                <c:pt idx="357">
                  <c:v>-2.5791000000000001E-2</c:v>
                </c:pt>
                <c:pt idx="358">
                  <c:v>7.8320000000000001E-2</c:v>
                </c:pt>
                <c:pt idx="359">
                  <c:v>0.17066000000000001</c:v>
                </c:pt>
                <c:pt idx="360">
                  <c:v>0.30880000000000035</c:v>
                </c:pt>
                <c:pt idx="361">
                  <c:v>0.33730000000000038</c:v>
                </c:pt>
                <c:pt idx="362">
                  <c:v>0.4510900000000001</c:v>
                </c:pt>
                <c:pt idx="363">
                  <c:v>0.51751999999999942</c:v>
                </c:pt>
                <c:pt idx="364">
                  <c:v>0.71686000000000005</c:v>
                </c:pt>
                <c:pt idx="365">
                  <c:v>0.86302000000000045</c:v>
                </c:pt>
                <c:pt idx="366">
                  <c:v>1.087399999999999</c:v>
                </c:pt>
                <c:pt idx="367">
                  <c:v>1.3182</c:v>
                </c:pt>
                <c:pt idx="368">
                  <c:v>1.6069</c:v>
                </c:pt>
                <c:pt idx="369">
                  <c:v>1.9251</c:v>
                </c:pt>
                <c:pt idx="370">
                  <c:v>2.1616</c:v>
                </c:pt>
                <c:pt idx="371">
                  <c:v>2.4687999999999999</c:v>
                </c:pt>
                <c:pt idx="372">
                  <c:v>2.7225999999999999</c:v>
                </c:pt>
                <c:pt idx="373">
                  <c:v>3.1669</c:v>
                </c:pt>
                <c:pt idx="374">
                  <c:v>3.4695</c:v>
                </c:pt>
                <c:pt idx="375">
                  <c:v>3.8311999999999982</c:v>
                </c:pt>
                <c:pt idx="376">
                  <c:v>3.9540999999999982</c:v>
                </c:pt>
                <c:pt idx="377">
                  <c:v>4.1684999999999963</c:v>
                </c:pt>
                <c:pt idx="378">
                  <c:v>4.2439</c:v>
                </c:pt>
                <c:pt idx="379">
                  <c:v>4.3554999999999975</c:v>
                </c:pt>
                <c:pt idx="380">
                  <c:v>4.2688999999999995</c:v>
                </c:pt>
                <c:pt idx="381">
                  <c:v>4.1123999999999965</c:v>
                </c:pt>
                <c:pt idx="382">
                  <c:v>3.8585999999999987</c:v>
                </c:pt>
                <c:pt idx="383">
                  <c:v>3.5739999999999998</c:v>
                </c:pt>
                <c:pt idx="384">
                  <c:v>3.2743000000000002</c:v>
                </c:pt>
                <c:pt idx="385">
                  <c:v>2.9007999999999998</c:v>
                </c:pt>
                <c:pt idx="386">
                  <c:v>2.5638999999999998</c:v>
                </c:pt>
                <c:pt idx="387">
                  <c:v>2.1972</c:v>
                </c:pt>
                <c:pt idx="388">
                  <c:v>1.9350000000000001</c:v>
                </c:pt>
                <c:pt idx="389">
                  <c:v>1.6592</c:v>
                </c:pt>
                <c:pt idx="390">
                  <c:v>1.496699999999999</c:v>
                </c:pt>
                <c:pt idx="391">
                  <c:v>1.353699999999999</c:v>
                </c:pt>
                <c:pt idx="392">
                  <c:v>1.3185</c:v>
                </c:pt>
                <c:pt idx="393">
                  <c:v>1.2774999999999992</c:v>
                </c:pt>
                <c:pt idx="394">
                  <c:v>1.284</c:v>
                </c:pt>
                <c:pt idx="395">
                  <c:v>1.2964</c:v>
                </c:pt>
                <c:pt idx="396">
                  <c:v>1.3914</c:v>
                </c:pt>
                <c:pt idx="397">
                  <c:v>1.5021</c:v>
                </c:pt>
                <c:pt idx="398">
                  <c:v>1.645999999999999</c:v>
                </c:pt>
                <c:pt idx="399">
                  <c:v>1.7596999999999992</c:v>
                </c:pt>
                <c:pt idx="400">
                  <c:v>1.9414</c:v>
                </c:pt>
                <c:pt idx="401">
                  <c:v>2.1362999999999981</c:v>
                </c:pt>
                <c:pt idx="402">
                  <c:v>2.3939999999999997</c:v>
                </c:pt>
                <c:pt idx="403">
                  <c:v>2.5642999999999998</c:v>
                </c:pt>
                <c:pt idx="404">
                  <c:v>2.7197</c:v>
                </c:pt>
                <c:pt idx="405">
                  <c:v>2.7835000000000019</c:v>
                </c:pt>
                <c:pt idx="406">
                  <c:v>2.8601000000000001</c:v>
                </c:pt>
                <c:pt idx="407">
                  <c:v>2.8477999999999999</c:v>
                </c:pt>
                <c:pt idx="408">
                  <c:v>2.7932000000000001</c:v>
                </c:pt>
                <c:pt idx="409">
                  <c:v>2.6553</c:v>
                </c:pt>
                <c:pt idx="410">
                  <c:v>2.4966999999999984</c:v>
                </c:pt>
                <c:pt idx="411">
                  <c:v>2.3401999999999998</c:v>
                </c:pt>
                <c:pt idx="412">
                  <c:v>2.1640000000000001</c:v>
                </c:pt>
                <c:pt idx="413">
                  <c:v>2.0068999999999981</c:v>
                </c:pt>
                <c:pt idx="414">
                  <c:v>1.792</c:v>
                </c:pt>
                <c:pt idx="415">
                  <c:v>1.5985</c:v>
                </c:pt>
                <c:pt idx="416">
                  <c:v>1.3218999999999992</c:v>
                </c:pt>
                <c:pt idx="417">
                  <c:v>1.083</c:v>
                </c:pt>
                <c:pt idx="418">
                  <c:v>0.7873599999999995</c:v>
                </c:pt>
                <c:pt idx="419">
                  <c:v>0.54713000000000001</c:v>
                </c:pt>
                <c:pt idx="420">
                  <c:v>0.27011000000000002</c:v>
                </c:pt>
                <c:pt idx="421">
                  <c:v>4.3138999999999997E-2</c:v>
                </c:pt>
                <c:pt idx="422">
                  <c:v>-0.17263000000000001</c:v>
                </c:pt>
                <c:pt idx="423">
                  <c:v>-0.3470000000000002</c:v>
                </c:pt>
                <c:pt idx="424">
                  <c:v>-0.53332000000000002</c:v>
                </c:pt>
                <c:pt idx="425">
                  <c:v>-0.77773000000000059</c:v>
                </c:pt>
                <c:pt idx="426">
                  <c:v>-1.0378999999999992</c:v>
                </c:pt>
                <c:pt idx="427">
                  <c:v>-1.311299999999999</c:v>
                </c:pt>
                <c:pt idx="428">
                  <c:v>-1.5152999999999992</c:v>
                </c:pt>
                <c:pt idx="429">
                  <c:v>-1.6978</c:v>
                </c:pt>
                <c:pt idx="430">
                  <c:v>-1.8018999999999992</c:v>
                </c:pt>
                <c:pt idx="431">
                  <c:v>-1.8389</c:v>
                </c:pt>
                <c:pt idx="432">
                  <c:v>-1.7774999999999992</c:v>
                </c:pt>
                <c:pt idx="433">
                  <c:v>-1.6645000000000001</c:v>
                </c:pt>
                <c:pt idx="434">
                  <c:v>-1.5862000000000001</c:v>
                </c:pt>
                <c:pt idx="435">
                  <c:v>-1.5158999999999991</c:v>
                </c:pt>
                <c:pt idx="436">
                  <c:v>-1.498</c:v>
                </c:pt>
                <c:pt idx="437">
                  <c:v>-1.4203999999999992</c:v>
                </c:pt>
                <c:pt idx="438">
                  <c:v>-1.389699999999999</c:v>
                </c:pt>
                <c:pt idx="439">
                  <c:v>-1.2955999999999992</c:v>
                </c:pt>
                <c:pt idx="440">
                  <c:v>-1.2330999999999992</c:v>
                </c:pt>
                <c:pt idx="441">
                  <c:v>-1.0589</c:v>
                </c:pt>
                <c:pt idx="442">
                  <c:v>-0.88993999999999951</c:v>
                </c:pt>
                <c:pt idx="443">
                  <c:v>-0.68501999999999996</c:v>
                </c:pt>
                <c:pt idx="444">
                  <c:v>-0.53373999999999999</c:v>
                </c:pt>
                <c:pt idx="445">
                  <c:v>-0.38640000000000035</c:v>
                </c:pt>
                <c:pt idx="446">
                  <c:v>-0.23873000000000011</c:v>
                </c:pt>
                <c:pt idx="447">
                  <c:v>-0.10181</c:v>
                </c:pt>
                <c:pt idx="448">
                  <c:v>5.1583000000000004E-2</c:v>
                </c:pt>
                <c:pt idx="449">
                  <c:v>0.15605000000000011</c:v>
                </c:pt>
                <c:pt idx="450">
                  <c:v>0.29903000000000002</c:v>
                </c:pt>
                <c:pt idx="451">
                  <c:v>0.38167000000000023</c:v>
                </c:pt>
                <c:pt idx="452">
                  <c:v>0.48944000000000026</c:v>
                </c:pt>
                <c:pt idx="453">
                  <c:v>0.52129999999999999</c:v>
                </c:pt>
                <c:pt idx="454">
                  <c:v>0.59892999999999996</c:v>
                </c:pt>
                <c:pt idx="455">
                  <c:v>0.62917000000000045</c:v>
                </c:pt>
                <c:pt idx="456">
                  <c:v>0.69665000000000044</c:v>
                </c:pt>
                <c:pt idx="457">
                  <c:v>0.69438999999999951</c:v>
                </c:pt>
                <c:pt idx="458">
                  <c:v>0.68889000000000045</c:v>
                </c:pt>
                <c:pt idx="459">
                  <c:v>0.62705999999999995</c:v>
                </c:pt>
                <c:pt idx="460">
                  <c:v>0.59840999999999955</c:v>
                </c:pt>
                <c:pt idx="461">
                  <c:v>0.56728000000000001</c:v>
                </c:pt>
                <c:pt idx="462">
                  <c:v>0.60429999999999995</c:v>
                </c:pt>
                <c:pt idx="463">
                  <c:v>0.65066000000000046</c:v>
                </c:pt>
                <c:pt idx="464">
                  <c:v>0.70800000000000041</c:v>
                </c:pt>
                <c:pt idx="465">
                  <c:v>0.69632000000000005</c:v>
                </c:pt>
                <c:pt idx="466">
                  <c:v>0.64140000000000041</c:v>
                </c:pt>
                <c:pt idx="467">
                  <c:v>0.53725000000000001</c:v>
                </c:pt>
                <c:pt idx="468">
                  <c:v>0.44487000000000027</c:v>
                </c:pt>
                <c:pt idx="469">
                  <c:v>0.38956000000000035</c:v>
                </c:pt>
                <c:pt idx="470">
                  <c:v>0.36640000000000023</c:v>
                </c:pt>
                <c:pt idx="471">
                  <c:v>0.39394000000000023</c:v>
                </c:pt>
                <c:pt idx="472">
                  <c:v>0.4071200000000002</c:v>
                </c:pt>
                <c:pt idx="473">
                  <c:v>0.41564000000000001</c:v>
                </c:pt>
                <c:pt idx="474">
                  <c:v>0.33061000000000035</c:v>
                </c:pt>
                <c:pt idx="475">
                  <c:v>0.25463000000000002</c:v>
                </c:pt>
                <c:pt idx="476">
                  <c:v>0.14651000000000011</c:v>
                </c:pt>
                <c:pt idx="477">
                  <c:v>0.13084000000000001</c:v>
                </c:pt>
                <c:pt idx="478">
                  <c:v>0.1240900000000001</c:v>
                </c:pt>
                <c:pt idx="479">
                  <c:v>0.15048000000000011</c:v>
                </c:pt>
                <c:pt idx="480">
                  <c:v>0.10555</c:v>
                </c:pt>
                <c:pt idx="481">
                  <c:v>1.3169000000000005E-2</c:v>
                </c:pt>
                <c:pt idx="482">
                  <c:v>-0.13866999999999999</c:v>
                </c:pt>
                <c:pt idx="483">
                  <c:v>-0.2894400000000002</c:v>
                </c:pt>
                <c:pt idx="484">
                  <c:v>-0.3596000000000002</c:v>
                </c:pt>
                <c:pt idx="485">
                  <c:v>-0.37414000000000008</c:v>
                </c:pt>
                <c:pt idx="486">
                  <c:v>-0.3407</c:v>
                </c:pt>
                <c:pt idx="487">
                  <c:v>-0.36247000000000035</c:v>
                </c:pt>
                <c:pt idx="488">
                  <c:v>-0.41987000000000035</c:v>
                </c:pt>
                <c:pt idx="489">
                  <c:v>-0.52393999999999996</c:v>
                </c:pt>
                <c:pt idx="490">
                  <c:v>-0.58765000000000001</c:v>
                </c:pt>
                <c:pt idx="491">
                  <c:v>-0.61117999999999995</c:v>
                </c:pt>
                <c:pt idx="492">
                  <c:v>-0.58595999999999959</c:v>
                </c:pt>
                <c:pt idx="493">
                  <c:v>-0.5023799999999996</c:v>
                </c:pt>
                <c:pt idx="494">
                  <c:v>-0.42482000000000036</c:v>
                </c:pt>
                <c:pt idx="495">
                  <c:v>-0.35203000000000001</c:v>
                </c:pt>
                <c:pt idx="496">
                  <c:v>-0.33382000000000051</c:v>
                </c:pt>
                <c:pt idx="497">
                  <c:v>-0.2907300000000001</c:v>
                </c:pt>
                <c:pt idx="498">
                  <c:v>-0.24945000000000012</c:v>
                </c:pt>
                <c:pt idx="499">
                  <c:v>-0.14737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199872"/>
        <c:axId val="170200448"/>
      </c:scatterChart>
      <c:valAx>
        <c:axId val="170199872"/>
        <c:scaling>
          <c:orientation val="minMax"/>
          <c:max val="2.0000000000000048E-3"/>
        </c:scaling>
        <c:delete val="0"/>
        <c:axPos val="b"/>
        <c:numFmt formatCode="0.E+00" sourceLinked="0"/>
        <c:majorTickMark val="out"/>
        <c:minorTickMark val="none"/>
        <c:tickLblPos val="nextTo"/>
        <c:crossAx val="170200448"/>
        <c:crosses val="autoZero"/>
        <c:crossBetween val="midCat"/>
      </c:valAx>
      <c:valAx>
        <c:axId val="170200448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70199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titi!$D$608:$D$1007</c:f>
              <c:numCache>
                <c:formatCode>0.00E+00</c:formatCode>
                <c:ptCount val="400"/>
                <c:pt idx="0">
                  <c:v>4.0000000000000029E-4</c:v>
                </c:pt>
                <c:pt idx="1">
                  <c:v>4.0400000000000033E-4</c:v>
                </c:pt>
                <c:pt idx="2">
                  <c:v>4.0800000000000038E-4</c:v>
                </c:pt>
                <c:pt idx="3">
                  <c:v>4.1200000000000004E-4</c:v>
                </c:pt>
                <c:pt idx="4">
                  <c:v>4.1600000000000003E-4</c:v>
                </c:pt>
                <c:pt idx="5">
                  <c:v>4.200000000000004E-4</c:v>
                </c:pt>
                <c:pt idx="6">
                  <c:v>4.2400000000000039E-4</c:v>
                </c:pt>
                <c:pt idx="7">
                  <c:v>4.2800000000000037E-4</c:v>
                </c:pt>
                <c:pt idx="8">
                  <c:v>4.3200000000000004E-4</c:v>
                </c:pt>
                <c:pt idx="9">
                  <c:v>4.3600000000000003E-4</c:v>
                </c:pt>
                <c:pt idx="10">
                  <c:v>4.400000000000004E-4</c:v>
                </c:pt>
                <c:pt idx="11">
                  <c:v>4.4400000000000038E-4</c:v>
                </c:pt>
                <c:pt idx="12">
                  <c:v>4.4800000000000059E-4</c:v>
                </c:pt>
                <c:pt idx="13">
                  <c:v>4.5200000000000004E-4</c:v>
                </c:pt>
                <c:pt idx="14">
                  <c:v>4.5600000000000013E-4</c:v>
                </c:pt>
                <c:pt idx="15">
                  <c:v>4.6000000000000023E-4</c:v>
                </c:pt>
                <c:pt idx="16">
                  <c:v>4.6400000000000033E-4</c:v>
                </c:pt>
                <c:pt idx="17">
                  <c:v>4.6800000000000032E-4</c:v>
                </c:pt>
                <c:pt idx="18">
                  <c:v>4.7200000000000014E-4</c:v>
                </c:pt>
                <c:pt idx="19">
                  <c:v>4.7600000000000024E-4</c:v>
                </c:pt>
                <c:pt idx="20">
                  <c:v>4.8000000000000034E-4</c:v>
                </c:pt>
                <c:pt idx="21">
                  <c:v>4.8400000000000038E-4</c:v>
                </c:pt>
                <c:pt idx="22">
                  <c:v>4.8800000000000037E-4</c:v>
                </c:pt>
                <c:pt idx="23">
                  <c:v>4.9200000000000014E-4</c:v>
                </c:pt>
                <c:pt idx="24">
                  <c:v>4.9600000000000024E-4</c:v>
                </c:pt>
                <c:pt idx="25">
                  <c:v>5.0000000000000034E-4</c:v>
                </c:pt>
                <c:pt idx="26">
                  <c:v>5.0400000000000043E-4</c:v>
                </c:pt>
                <c:pt idx="27">
                  <c:v>5.0800000000000042E-4</c:v>
                </c:pt>
                <c:pt idx="28">
                  <c:v>5.1200000000000009E-4</c:v>
                </c:pt>
                <c:pt idx="29">
                  <c:v>5.1600000000000018E-4</c:v>
                </c:pt>
                <c:pt idx="30">
                  <c:v>5.2000000000000039E-4</c:v>
                </c:pt>
                <c:pt idx="31">
                  <c:v>5.240000000000007E-4</c:v>
                </c:pt>
                <c:pt idx="32">
                  <c:v>5.2800000000000047E-4</c:v>
                </c:pt>
                <c:pt idx="33">
                  <c:v>5.3200000000000003E-4</c:v>
                </c:pt>
                <c:pt idx="34">
                  <c:v>5.3600000000000002E-4</c:v>
                </c:pt>
                <c:pt idx="35">
                  <c:v>5.4000000000000044E-4</c:v>
                </c:pt>
                <c:pt idx="36">
                  <c:v>5.4400000000000065E-4</c:v>
                </c:pt>
                <c:pt idx="37">
                  <c:v>5.4800000000000064E-4</c:v>
                </c:pt>
                <c:pt idx="38">
                  <c:v>5.520000000000003E-4</c:v>
                </c:pt>
                <c:pt idx="39">
                  <c:v>5.560000000000004E-4</c:v>
                </c:pt>
                <c:pt idx="40">
                  <c:v>5.6000000000000049E-4</c:v>
                </c:pt>
                <c:pt idx="41">
                  <c:v>5.6400000000000037E-4</c:v>
                </c:pt>
                <c:pt idx="42">
                  <c:v>5.6800000000000047E-4</c:v>
                </c:pt>
                <c:pt idx="43">
                  <c:v>5.7200000000000024E-4</c:v>
                </c:pt>
                <c:pt idx="44">
                  <c:v>5.7600000000000023E-4</c:v>
                </c:pt>
                <c:pt idx="45">
                  <c:v>5.8000000000000033E-4</c:v>
                </c:pt>
                <c:pt idx="46">
                  <c:v>5.8400000000000043E-4</c:v>
                </c:pt>
                <c:pt idx="47">
                  <c:v>5.8800000000000041E-4</c:v>
                </c:pt>
                <c:pt idx="48">
                  <c:v>5.920000000000004E-4</c:v>
                </c:pt>
                <c:pt idx="49">
                  <c:v>5.960000000000005E-4</c:v>
                </c:pt>
                <c:pt idx="50">
                  <c:v>6.0000000000000049E-4</c:v>
                </c:pt>
                <c:pt idx="51">
                  <c:v>6.0400000000000048E-4</c:v>
                </c:pt>
                <c:pt idx="52">
                  <c:v>6.0800000000000047E-4</c:v>
                </c:pt>
                <c:pt idx="53">
                  <c:v>6.1200000000000002E-4</c:v>
                </c:pt>
                <c:pt idx="54">
                  <c:v>6.1600000000000001E-4</c:v>
                </c:pt>
                <c:pt idx="55">
                  <c:v>6.2000000000000043E-4</c:v>
                </c:pt>
                <c:pt idx="56">
                  <c:v>6.2400000000000064E-4</c:v>
                </c:pt>
                <c:pt idx="57">
                  <c:v>6.2800000000000063E-4</c:v>
                </c:pt>
                <c:pt idx="58">
                  <c:v>6.320000000000004E-4</c:v>
                </c:pt>
                <c:pt idx="59">
                  <c:v>6.3600000000000039E-4</c:v>
                </c:pt>
                <c:pt idx="60">
                  <c:v>6.4000000000000092E-4</c:v>
                </c:pt>
                <c:pt idx="61">
                  <c:v>6.4400000000000058E-4</c:v>
                </c:pt>
                <c:pt idx="62">
                  <c:v>6.4800000000000068E-4</c:v>
                </c:pt>
                <c:pt idx="63">
                  <c:v>6.5200000000000024E-4</c:v>
                </c:pt>
                <c:pt idx="64">
                  <c:v>6.5600000000000033E-4</c:v>
                </c:pt>
                <c:pt idx="65">
                  <c:v>6.6000000000000043E-4</c:v>
                </c:pt>
                <c:pt idx="66">
                  <c:v>6.6400000000000042E-4</c:v>
                </c:pt>
                <c:pt idx="67">
                  <c:v>6.6800000000000052E-4</c:v>
                </c:pt>
                <c:pt idx="68">
                  <c:v>6.720000000000004E-4</c:v>
                </c:pt>
                <c:pt idx="69">
                  <c:v>6.7600000000000049E-4</c:v>
                </c:pt>
                <c:pt idx="70">
                  <c:v>6.800000000000007E-4</c:v>
                </c:pt>
                <c:pt idx="71">
                  <c:v>6.8400000000000069E-4</c:v>
                </c:pt>
                <c:pt idx="72">
                  <c:v>6.8800000000000035E-4</c:v>
                </c:pt>
                <c:pt idx="73">
                  <c:v>6.9200000000000045E-4</c:v>
                </c:pt>
                <c:pt idx="74">
                  <c:v>6.9600000000000044E-4</c:v>
                </c:pt>
                <c:pt idx="75">
                  <c:v>7.0000000000000043E-4</c:v>
                </c:pt>
                <c:pt idx="76">
                  <c:v>7.0400000000000063E-4</c:v>
                </c:pt>
                <c:pt idx="77">
                  <c:v>7.0800000000000062E-4</c:v>
                </c:pt>
                <c:pt idx="78">
                  <c:v>7.1200000000000039E-4</c:v>
                </c:pt>
                <c:pt idx="79">
                  <c:v>7.1600000000000049E-4</c:v>
                </c:pt>
                <c:pt idx="80">
                  <c:v>7.2000000000000091E-4</c:v>
                </c:pt>
                <c:pt idx="81">
                  <c:v>7.2400000000000068E-4</c:v>
                </c:pt>
                <c:pt idx="82">
                  <c:v>7.2800000000000078E-4</c:v>
                </c:pt>
                <c:pt idx="83">
                  <c:v>7.3200000000000023E-4</c:v>
                </c:pt>
                <c:pt idx="84">
                  <c:v>7.3600000000000033E-4</c:v>
                </c:pt>
                <c:pt idx="85">
                  <c:v>7.4000000000000086E-4</c:v>
                </c:pt>
                <c:pt idx="86">
                  <c:v>7.4400000000000085E-4</c:v>
                </c:pt>
                <c:pt idx="87">
                  <c:v>7.4800000000000083E-4</c:v>
                </c:pt>
                <c:pt idx="88">
                  <c:v>7.520000000000005E-4</c:v>
                </c:pt>
                <c:pt idx="89">
                  <c:v>7.560000000000007E-4</c:v>
                </c:pt>
                <c:pt idx="90">
                  <c:v>7.6000000000000037E-4</c:v>
                </c:pt>
                <c:pt idx="91">
                  <c:v>7.6400000000000046E-4</c:v>
                </c:pt>
                <c:pt idx="92">
                  <c:v>7.6800000000000045E-4</c:v>
                </c:pt>
                <c:pt idx="93">
                  <c:v>7.7200000000000044E-4</c:v>
                </c:pt>
                <c:pt idx="94">
                  <c:v>7.7600000000000065E-4</c:v>
                </c:pt>
                <c:pt idx="95">
                  <c:v>7.8000000000000064E-4</c:v>
                </c:pt>
                <c:pt idx="96">
                  <c:v>7.8400000000000063E-4</c:v>
                </c:pt>
                <c:pt idx="97">
                  <c:v>7.8800000000000083E-4</c:v>
                </c:pt>
                <c:pt idx="98">
                  <c:v>7.9200000000000071E-4</c:v>
                </c:pt>
                <c:pt idx="99">
                  <c:v>7.960000000000007E-4</c:v>
                </c:pt>
                <c:pt idx="100">
                  <c:v>8.0000000000000058E-4</c:v>
                </c:pt>
                <c:pt idx="101">
                  <c:v>8.0400000000000024E-4</c:v>
                </c:pt>
                <c:pt idx="102">
                  <c:v>8.0800000000000067E-4</c:v>
                </c:pt>
                <c:pt idx="103">
                  <c:v>8.1200000000000044E-4</c:v>
                </c:pt>
                <c:pt idx="104">
                  <c:v>8.1600000000000108E-4</c:v>
                </c:pt>
                <c:pt idx="105">
                  <c:v>8.2000000000000042E-4</c:v>
                </c:pt>
                <c:pt idx="106">
                  <c:v>8.240000000000004E-4</c:v>
                </c:pt>
                <c:pt idx="107">
                  <c:v>8.2800000000000007E-4</c:v>
                </c:pt>
                <c:pt idx="108">
                  <c:v>8.3200000000000092E-4</c:v>
                </c:pt>
                <c:pt idx="109">
                  <c:v>8.3600000000000135E-4</c:v>
                </c:pt>
                <c:pt idx="110">
                  <c:v>8.4000000000000079E-4</c:v>
                </c:pt>
                <c:pt idx="111">
                  <c:v>8.4400000000000046E-4</c:v>
                </c:pt>
                <c:pt idx="112">
                  <c:v>8.4800000000000099E-4</c:v>
                </c:pt>
                <c:pt idx="113">
                  <c:v>8.5200000000000065E-4</c:v>
                </c:pt>
                <c:pt idx="114">
                  <c:v>8.5600000000000107E-4</c:v>
                </c:pt>
                <c:pt idx="115">
                  <c:v>8.6000000000000085E-4</c:v>
                </c:pt>
                <c:pt idx="116">
                  <c:v>8.6400000000000008E-4</c:v>
                </c:pt>
                <c:pt idx="117">
                  <c:v>8.6800000000000104E-4</c:v>
                </c:pt>
                <c:pt idx="118">
                  <c:v>8.7200000000000027E-4</c:v>
                </c:pt>
                <c:pt idx="119">
                  <c:v>8.7600000000000048E-4</c:v>
                </c:pt>
                <c:pt idx="120">
                  <c:v>8.8000000000000079E-4</c:v>
                </c:pt>
                <c:pt idx="121">
                  <c:v>8.8400000000000067E-4</c:v>
                </c:pt>
                <c:pt idx="122">
                  <c:v>8.8800000000000077E-4</c:v>
                </c:pt>
                <c:pt idx="123">
                  <c:v>8.9200000000000076E-4</c:v>
                </c:pt>
                <c:pt idx="124">
                  <c:v>8.960000000000015E-4</c:v>
                </c:pt>
                <c:pt idx="125">
                  <c:v>9.0000000000000095E-4</c:v>
                </c:pt>
                <c:pt idx="126">
                  <c:v>9.0400000000000061E-4</c:v>
                </c:pt>
                <c:pt idx="127">
                  <c:v>9.0800000000000115E-4</c:v>
                </c:pt>
                <c:pt idx="128">
                  <c:v>9.1200000000000027E-4</c:v>
                </c:pt>
                <c:pt idx="129">
                  <c:v>9.160000000000008E-4</c:v>
                </c:pt>
                <c:pt idx="130">
                  <c:v>9.2000000000000046E-4</c:v>
                </c:pt>
                <c:pt idx="131">
                  <c:v>9.2400000000000002E-4</c:v>
                </c:pt>
                <c:pt idx="132">
                  <c:v>9.2800000000000066E-4</c:v>
                </c:pt>
                <c:pt idx="133">
                  <c:v>9.3200000000000108E-4</c:v>
                </c:pt>
                <c:pt idx="134">
                  <c:v>9.3600000000000161E-4</c:v>
                </c:pt>
                <c:pt idx="135">
                  <c:v>9.4000000000000095E-4</c:v>
                </c:pt>
                <c:pt idx="136">
                  <c:v>9.4400000000000083E-4</c:v>
                </c:pt>
                <c:pt idx="137">
                  <c:v>9.4800000000000082E-4</c:v>
                </c:pt>
                <c:pt idx="138">
                  <c:v>9.5200000000000048E-4</c:v>
                </c:pt>
                <c:pt idx="139">
                  <c:v>9.5600000000000112E-4</c:v>
                </c:pt>
                <c:pt idx="140">
                  <c:v>9.6000000000000067E-4</c:v>
                </c:pt>
                <c:pt idx="141">
                  <c:v>9.6400000000000023E-4</c:v>
                </c:pt>
                <c:pt idx="142">
                  <c:v>9.6800000000000076E-4</c:v>
                </c:pt>
                <c:pt idx="143">
                  <c:v>9.7200000000000042E-4</c:v>
                </c:pt>
                <c:pt idx="144">
                  <c:v>9.7600000000000096E-4</c:v>
                </c:pt>
                <c:pt idx="145">
                  <c:v>9.8000000000000127E-4</c:v>
                </c:pt>
                <c:pt idx="146">
                  <c:v>9.8400000000000028E-4</c:v>
                </c:pt>
                <c:pt idx="147">
                  <c:v>9.8800000000000125E-4</c:v>
                </c:pt>
                <c:pt idx="148">
                  <c:v>9.9200000000000048E-4</c:v>
                </c:pt>
                <c:pt idx="149">
                  <c:v>9.9600000000000166E-4</c:v>
                </c:pt>
                <c:pt idx="150">
                  <c:v>1.0000000000000009E-3</c:v>
                </c:pt>
                <c:pt idx="151">
                  <c:v>1.003999999999999E-3</c:v>
                </c:pt>
                <c:pt idx="152">
                  <c:v>1.0080000000000009E-3</c:v>
                </c:pt>
                <c:pt idx="153">
                  <c:v>1.0120000000000001E-3</c:v>
                </c:pt>
                <c:pt idx="154">
                  <c:v>1.0160000000000008E-3</c:v>
                </c:pt>
                <c:pt idx="155">
                  <c:v>1.019999999999999E-3</c:v>
                </c:pt>
                <c:pt idx="156">
                  <c:v>1.0240000000000008E-3</c:v>
                </c:pt>
                <c:pt idx="157">
                  <c:v>1.0280000000000009E-3</c:v>
                </c:pt>
                <c:pt idx="158">
                  <c:v>1.0319999999999991E-3</c:v>
                </c:pt>
                <c:pt idx="159">
                  <c:v>1.0360000000000009E-3</c:v>
                </c:pt>
                <c:pt idx="160">
                  <c:v>1.039999999999999E-3</c:v>
                </c:pt>
                <c:pt idx="161">
                  <c:v>1.0440000000000009E-3</c:v>
                </c:pt>
                <c:pt idx="162">
                  <c:v>1.0480000000000012E-3</c:v>
                </c:pt>
                <c:pt idx="163">
                  <c:v>1.0520000000000009E-3</c:v>
                </c:pt>
                <c:pt idx="164">
                  <c:v>1.0559999999999999E-3</c:v>
                </c:pt>
                <c:pt idx="165">
                  <c:v>1.0600000000000008E-3</c:v>
                </c:pt>
                <c:pt idx="166">
                  <c:v>1.0640000000000009E-3</c:v>
                </c:pt>
                <c:pt idx="167">
                  <c:v>1.0679999999999991E-3</c:v>
                </c:pt>
                <c:pt idx="168">
                  <c:v>1.0720000000000009E-3</c:v>
                </c:pt>
                <c:pt idx="169">
                  <c:v>1.075999999999999E-3</c:v>
                </c:pt>
                <c:pt idx="170">
                  <c:v>1.0800000000000009E-3</c:v>
                </c:pt>
                <c:pt idx="171">
                  <c:v>1.0840000000000012E-3</c:v>
                </c:pt>
                <c:pt idx="172">
                  <c:v>1.0880000000000009E-3</c:v>
                </c:pt>
                <c:pt idx="173">
                  <c:v>1.0919999999999999E-3</c:v>
                </c:pt>
                <c:pt idx="174">
                  <c:v>1.0960000000000008E-3</c:v>
                </c:pt>
                <c:pt idx="175">
                  <c:v>1.1000000000000009E-3</c:v>
                </c:pt>
                <c:pt idx="176">
                  <c:v>1.1039999999999991E-3</c:v>
                </c:pt>
                <c:pt idx="177">
                  <c:v>1.1080000000000009E-3</c:v>
                </c:pt>
                <c:pt idx="178">
                  <c:v>1.1119999999999999E-3</c:v>
                </c:pt>
                <c:pt idx="179">
                  <c:v>1.1160000000000009E-3</c:v>
                </c:pt>
                <c:pt idx="180">
                  <c:v>1.1200000000000014E-3</c:v>
                </c:pt>
                <c:pt idx="181">
                  <c:v>1.1240000000000009E-3</c:v>
                </c:pt>
                <c:pt idx="182">
                  <c:v>1.1279999999999999E-3</c:v>
                </c:pt>
                <c:pt idx="183">
                  <c:v>1.1320000000000017E-3</c:v>
                </c:pt>
                <c:pt idx="184">
                  <c:v>1.1360000000000009E-3</c:v>
                </c:pt>
                <c:pt idx="185">
                  <c:v>1.1400000000000017E-3</c:v>
                </c:pt>
                <c:pt idx="186">
                  <c:v>1.1440000000000009E-3</c:v>
                </c:pt>
                <c:pt idx="187">
                  <c:v>1.1479999999999999E-3</c:v>
                </c:pt>
                <c:pt idx="188">
                  <c:v>1.1520000000000009E-3</c:v>
                </c:pt>
                <c:pt idx="189">
                  <c:v>1.1560000000000014E-3</c:v>
                </c:pt>
                <c:pt idx="190">
                  <c:v>1.1600000000000017E-3</c:v>
                </c:pt>
                <c:pt idx="191">
                  <c:v>1.1639999999999999E-3</c:v>
                </c:pt>
                <c:pt idx="192">
                  <c:v>1.1680000000000017E-3</c:v>
                </c:pt>
                <c:pt idx="193">
                  <c:v>1.1720000000000009E-3</c:v>
                </c:pt>
                <c:pt idx="194">
                  <c:v>1.1760000000000017E-3</c:v>
                </c:pt>
                <c:pt idx="195">
                  <c:v>1.1800000000000009E-3</c:v>
                </c:pt>
                <c:pt idx="196">
                  <c:v>1.1839999999999999E-3</c:v>
                </c:pt>
                <c:pt idx="197">
                  <c:v>1.1880000000000018E-3</c:v>
                </c:pt>
                <c:pt idx="198">
                  <c:v>1.1920000000000017E-3</c:v>
                </c:pt>
                <c:pt idx="199">
                  <c:v>1.1960000000000017E-3</c:v>
                </c:pt>
                <c:pt idx="200">
                  <c:v>1.1999999999999999E-3</c:v>
                </c:pt>
                <c:pt idx="201">
                  <c:v>1.2040000000000009E-3</c:v>
                </c:pt>
                <c:pt idx="202">
                  <c:v>1.2080000000000001E-3</c:v>
                </c:pt>
                <c:pt idx="203">
                  <c:v>1.2120000000000008E-3</c:v>
                </c:pt>
                <c:pt idx="204">
                  <c:v>1.2160000000000001E-3</c:v>
                </c:pt>
                <c:pt idx="205">
                  <c:v>1.2199999999999991E-3</c:v>
                </c:pt>
                <c:pt idx="206">
                  <c:v>1.2240000000000009E-3</c:v>
                </c:pt>
                <c:pt idx="207">
                  <c:v>1.2280000000000001E-3</c:v>
                </c:pt>
                <c:pt idx="208">
                  <c:v>1.2320000000000009E-3</c:v>
                </c:pt>
                <c:pt idx="209">
                  <c:v>1.235999999999999E-3</c:v>
                </c:pt>
                <c:pt idx="210">
                  <c:v>1.2400000000000009E-3</c:v>
                </c:pt>
                <c:pt idx="211">
                  <c:v>1.2440000000000001E-3</c:v>
                </c:pt>
                <c:pt idx="212">
                  <c:v>1.2480000000000008E-3</c:v>
                </c:pt>
                <c:pt idx="213">
                  <c:v>1.2519999999999999E-3</c:v>
                </c:pt>
                <c:pt idx="214">
                  <c:v>1.2560000000000008E-3</c:v>
                </c:pt>
                <c:pt idx="215">
                  <c:v>1.2600000000000009E-3</c:v>
                </c:pt>
                <c:pt idx="216">
                  <c:v>1.2639999999999991E-3</c:v>
                </c:pt>
                <c:pt idx="217">
                  <c:v>1.2680000000000009E-3</c:v>
                </c:pt>
                <c:pt idx="218">
                  <c:v>1.271999999999999E-3</c:v>
                </c:pt>
                <c:pt idx="219">
                  <c:v>1.2760000000000009E-3</c:v>
                </c:pt>
                <c:pt idx="220">
                  <c:v>1.2800000000000012E-3</c:v>
                </c:pt>
                <c:pt idx="221">
                  <c:v>1.2840000000000009E-3</c:v>
                </c:pt>
                <c:pt idx="222">
                  <c:v>1.2879999999999999E-3</c:v>
                </c:pt>
                <c:pt idx="223">
                  <c:v>1.2920000000000008E-3</c:v>
                </c:pt>
                <c:pt idx="224">
                  <c:v>1.2960000000000009E-3</c:v>
                </c:pt>
                <c:pt idx="225">
                  <c:v>1.2999999999999991E-3</c:v>
                </c:pt>
                <c:pt idx="226">
                  <c:v>1.3039999999999998E-3</c:v>
                </c:pt>
                <c:pt idx="227">
                  <c:v>1.3080000000000017E-3</c:v>
                </c:pt>
                <c:pt idx="228">
                  <c:v>1.3120000000000009E-3</c:v>
                </c:pt>
                <c:pt idx="229">
                  <c:v>1.3160000000000012E-3</c:v>
                </c:pt>
                <c:pt idx="230">
                  <c:v>1.3200000000000009E-3</c:v>
                </c:pt>
                <c:pt idx="231">
                  <c:v>1.3239999999999999E-3</c:v>
                </c:pt>
                <c:pt idx="232">
                  <c:v>1.3280000000000013E-3</c:v>
                </c:pt>
                <c:pt idx="233">
                  <c:v>1.3320000000000009E-3</c:v>
                </c:pt>
                <c:pt idx="234">
                  <c:v>1.3360000000000019E-3</c:v>
                </c:pt>
                <c:pt idx="235">
                  <c:v>1.3400000000000009E-3</c:v>
                </c:pt>
                <c:pt idx="236">
                  <c:v>1.3439999999999999E-3</c:v>
                </c:pt>
                <c:pt idx="237">
                  <c:v>1.3480000000000009E-3</c:v>
                </c:pt>
                <c:pt idx="238">
                  <c:v>1.3519999999999999E-3</c:v>
                </c:pt>
                <c:pt idx="239">
                  <c:v>1.3559999999999998E-3</c:v>
                </c:pt>
                <c:pt idx="240">
                  <c:v>1.360000000000001E-3</c:v>
                </c:pt>
                <c:pt idx="241">
                  <c:v>1.3640000000000017E-3</c:v>
                </c:pt>
                <c:pt idx="242">
                  <c:v>1.3680000000000009E-3</c:v>
                </c:pt>
                <c:pt idx="243">
                  <c:v>1.3720000000000017E-3</c:v>
                </c:pt>
                <c:pt idx="244">
                  <c:v>1.3759999999999998E-3</c:v>
                </c:pt>
                <c:pt idx="245">
                  <c:v>1.3799999999999999E-3</c:v>
                </c:pt>
                <c:pt idx="246">
                  <c:v>1.3840000000000013E-3</c:v>
                </c:pt>
                <c:pt idx="247">
                  <c:v>1.3880000000000014E-3</c:v>
                </c:pt>
                <c:pt idx="248">
                  <c:v>1.3920000000000017E-3</c:v>
                </c:pt>
                <c:pt idx="249">
                  <c:v>1.3959999999999999E-3</c:v>
                </c:pt>
                <c:pt idx="250">
                  <c:v>1.4000000000000009E-3</c:v>
                </c:pt>
                <c:pt idx="251">
                  <c:v>1.403999999999999E-3</c:v>
                </c:pt>
                <c:pt idx="252">
                  <c:v>1.408000000000001E-3</c:v>
                </c:pt>
                <c:pt idx="253">
                  <c:v>1.4120000000000001E-3</c:v>
                </c:pt>
                <c:pt idx="254">
                  <c:v>1.4159999999999991E-3</c:v>
                </c:pt>
                <c:pt idx="255">
                  <c:v>1.4200000000000009E-3</c:v>
                </c:pt>
                <c:pt idx="256">
                  <c:v>1.4239999999999991E-3</c:v>
                </c:pt>
                <c:pt idx="257">
                  <c:v>1.4279999999999998E-3</c:v>
                </c:pt>
                <c:pt idx="258">
                  <c:v>1.4320000000000001E-3</c:v>
                </c:pt>
                <c:pt idx="259">
                  <c:v>1.4360000000000009E-3</c:v>
                </c:pt>
                <c:pt idx="260">
                  <c:v>1.4400000000000001E-3</c:v>
                </c:pt>
                <c:pt idx="261">
                  <c:v>1.4440000000000008E-3</c:v>
                </c:pt>
                <c:pt idx="262">
                  <c:v>1.4479999999999999E-3</c:v>
                </c:pt>
                <c:pt idx="263">
                  <c:v>1.4519999999999991E-3</c:v>
                </c:pt>
                <c:pt idx="264">
                  <c:v>1.4560000000000009E-3</c:v>
                </c:pt>
                <c:pt idx="265">
                  <c:v>1.4600000000000001E-3</c:v>
                </c:pt>
                <c:pt idx="266">
                  <c:v>1.4640000000000009E-3</c:v>
                </c:pt>
                <c:pt idx="267">
                  <c:v>1.467999999999999E-3</c:v>
                </c:pt>
                <c:pt idx="268">
                  <c:v>1.4720000000000009E-3</c:v>
                </c:pt>
                <c:pt idx="269">
                  <c:v>1.4759999999999999E-3</c:v>
                </c:pt>
                <c:pt idx="270">
                  <c:v>1.4800000000000011E-3</c:v>
                </c:pt>
                <c:pt idx="271">
                  <c:v>1.4840000000000009E-3</c:v>
                </c:pt>
                <c:pt idx="272">
                  <c:v>1.4880000000000008E-3</c:v>
                </c:pt>
                <c:pt idx="273">
                  <c:v>1.4920000000000009E-3</c:v>
                </c:pt>
                <c:pt idx="274">
                  <c:v>1.4959999999999991E-3</c:v>
                </c:pt>
                <c:pt idx="275">
                  <c:v>1.4999999999999998E-3</c:v>
                </c:pt>
                <c:pt idx="276">
                  <c:v>1.5040000000000014E-3</c:v>
                </c:pt>
                <c:pt idx="277">
                  <c:v>1.5080000000000009E-3</c:v>
                </c:pt>
                <c:pt idx="278">
                  <c:v>1.5120000000000012E-3</c:v>
                </c:pt>
                <c:pt idx="279">
                  <c:v>1.5160000000000009E-3</c:v>
                </c:pt>
                <c:pt idx="280">
                  <c:v>1.5199999999999999E-3</c:v>
                </c:pt>
                <c:pt idx="281">
                  <c:v>1.524000000000001E-3</c:v>
                </c:pt>
                <c:pt idx="282">
                  <c:v>1.5280000000000009E-3</c:v>
                </c:pt>
                <c:pt idx="283">
                  <c:v>1.5320000000000019E-3</c:v>
                </c:pt>
                <c:pt idx="284">
                  <c:v>1.5360000000000009E-3</c:v>
                </c:pt>
                <c:pt idx="285">
                  <c:v>1.5399999999999999E-3</c:v>
                </c:pt>
                <c:pt idx="286">
                  <c:v>1.5440000000000009E-3</c:v>
                </c:pt>
                <c:pt idx="287">
                  <c:v>1.5479999999999999E-3</c:v>
                </c:pt>
                <c:pt idx="288">
                  <c:v>1.5520000000000015E-3</c:v>
                </c:pt>
                <c:pt idx="289">
                  <c:v>1.556000000000001E-3</c:v>
                </c:pt>
                <c:pt idx="290">
                  <c:v>1.5600000000000017E-3</c:v>
                </c:pt>
                <c:pt idx="291">
                  <c:v>1.5640000000000009E-3</c:v>
                </c:pt>
                <c:pt idx="292">
                  <c:v>1.5679999999999999E-3</c:v>
                </c:pt>
                <c:pt idx="293">
                  <c:v>1.5719999999999998E-3</c:v>
                </c:pt>
                <c:pt idx="294">
                  <c:v>1.5760000000000017E-3</c:v>
                </c:pt>
                <c:pt idx="295">
                  <c:v>1.5800000000000011E-3</c:v>
                </c:pt>
                <c:pt idx="296">
                  <c:v>1.5840000000000014E-3</c:v>
                </c:pt>
                <c:pt idx="297">
                  <c:v>1.5880000000000017E-3</c:v>
                </c:pt>
                <c:pt idx="298">
                  <c:v>1.5919999999999999E-3</c:v>
                </c:pt>
                <c:pt idx="299">
                  <c:v>1.5960000000000017E-3</c:v>
                </c:pt>
                <c:pt idx="300">
                  <c:v>1.5999999999999999E-3</c:v>
                </c:pt>
                <c:pt idx="301">
                  <c:v>1.6040000000000019E-3</c:v>
                </c:pt>
                <c:pt idx="302">
                  <c:v>1.6080000000000009E-3</c:v>
                </c:pt>
                <c:pt idx="303">
                  <c:v>1.6119999999999999E-3</c:v>
                </c:pt>
                <c:pt idx="304">
                  <c:v>1.6160000000000018E-3</c:v>
                </c:pt>
                <c:pt idx="305">
                  <c:v>1.6199999999999999E-3</c:v>
                </c:pt>
                <c:pt idx="306">
                  <c:v>1.6240000000000013E-3</c:v>
                </c:pt>
                <c:pt idx="307">
                  <c:v>1.6280000000000012E-3</c:v>
                </c:pt>
                <c:pt idx="308">
                  <c:v>1.6320000000000017E-3</c:v>
                </c:pt>
                <c:pt idx="309">
                  <c:v>1.636000000000001E-3</c:v>
                </c:pt>
                <c:pt idx="310">
                  <c:v>1.6400000000000017E-3</c:v>
                </c:pt>
                <c:pt idx="311">
                  <c:v>1.6440000000000014E-3</c:v>
                </c:pt>
                <c:pt idx="312">
                  <c:v>1.6479999999999999E-3</c:v>
                </c:pt>
                <c:pt idx="313">
                  <c:v>1.6520000000000018E-3</c:v>
                </c:pt>
                <c:pt idx="314">
                  <c:v>1.6560000000000017E-3</c:v>
                </c:pt>
                <c:pt idx="315">
                  <c:v>1.6600000000000018E-3</c:v>
                </c:pt>
                <c:pt idx="316">
                  <c:v>1.6639999999999999E-3</c:v>
                </c:pt>
                <c:pt idx="317">
                  <c:v>1.6680000000000017E-3</c:v>
                </c:pt>
                <c:pt idx="318">
                  <c:v>1.6720000000000016E-3</c:v>
                </c:pt>
                <c:pt idx="319">
                  <c:v>1.6760000000000019E-3</c:v>
                </c:pt>
                <c:pt idx="320">
                  <c:v>1.680000000000002E-3</c:v>
                </c:pt>
                <c:pt idx="321">
                  <c:v>1.6840000000000017E-3</c:v>
                </c:pt>
                <c:pt idx="322">
                  <c:v>1.6880000000000018E-3</c:v>
                </c:pt>
                <c:pt idx="323">
                  <c:v>1.6919999999999999E-3</c:v>
                </c:pt>
                <c:pt idx="324">
                  <c:v>1.6960000000000013E-3</c:v>
                </c:pt>
                <c:pt idx="325">
                  <c:v>1.7000000000000014E-3</c:v>
                </c:pt>
                <c:pt idx="326">
                  <c:v>1.7040000000000009E-3</c:v>
                </c:pt>
                <c:pt idx="327">
                  <c:v>1.7080000000000012E-3</c:v>
                </c:pt>
                <c:pt idx="328">
                  <c:v>1.7120000000000008E-3</c:v>
                </c:pt>
                <c:pt idx="329">
                  <c:v>1.7159999999999999E-3</c:v>
                </c:pt>
                <c:pt idx="330">
                  <c:v>1.7200000000000008E-3</c:v>
                </c:pt>
                <c:pt idx="331">
                  <c:v>1.7240000000000009E-3</c:v>
                </c:pt>
                <c:pt idx="332">
                  <c:v>1.7280000000000019E-3</c:v>
                </c:pt>
                <c:pt idx="333">
                  <c:v>1.7320000000000009E-3</c:v>
                </c:pt>
                <c:pt idx="334">
                  <c:v>1.7359999999999999E-3</c:v>
                </c:pt>
                <c:pt idx="335">
                  <c:v>1.7400000000000009E-3</c:v>
                </c:pt>
                <c:pt idx="336">
                  <c:v>1.7439999999999999E-3</c:v>
                </c:pt>
                <c:pt idx="337">
                  <c:v>1.7480000000000011E-3</c:v>
                </c:pt>
                <c:pt idx="338">
                  <c:v>1.752000000000001E-3</c:v>
                </c:pt>
                <c:pt idx="339">
                  <c:v>1.7560000000000017E-3</c:v>
                </c:pt>
                <c:pt idx="340">
                  <c:v>1.7600000000000009E-3</c:v>
                </c:pt>
                <c:pt idx="341">
                  <c:v>1.7639999999999999E-3</c:v>
                </c:pt>
                <c:pt idx="342">
                  <c:v>1.7679999999999998E-3</c:v>
                </c:pt>
                <c:pt idx="343">
                  <c:v>1.7720000000000017E-3</c:v>
                </c:pt>
                <c:pt idx="344">
                  <c:v>1.7760000000000009E-3</c:v>
                </c:pt>
                <c:pt idx="345">
                  <c:v>1.7800000000000012E-3</c:v>
                </c:pt>
                <c:pt idx="346">
                  <c:v>1.7840000000000017E-3</c:v>
                </c:pt>
                <c:pt idx="347">
                  <c:v>1.7879999999999999E-3</c:v>
                </c:pt>
                <c:pt idx="348">
                  <c:v>1.7920000000000017E-3</c:v>
                </c:pt>
                <c:pt idx="349">
                  <c:v>1.7960000000000009E-3</c:v>
                </c:pt>
                <c:pt idx="350">
                  <c:v>1.8000000000000019E-3</c:v>
                </c:pt>
                <c:pt idx="351">
                  <c:v>1.8040000000000009E-3</c:v>
                </c:pt>
                <c:pt idx="352">
                  <c:v>1.8079999999999999E-3</c:v>
                </c:pt>
                <c:pt idx="353">
                  <c:v>1.8120000000000018E-3</c:v>
                </c:pt>
                <c:pt idx="354">
                  <c:v>1.8159999999999999E-3</c:v>
                </c:pt>
                <c:pt idx="355">
                  <c:v>1.8200000000000013E-3</c:v>
                </c:pt>
                <c:pt idx="356">
                  <c:v>1.8240000000000012E-3</c:v>
                </c:pt>
                <c:pt idx="357">
                  <c:v>1.8280000000000017E-3</c:v>
                </c:pt>
                <c:pt idx="358">
                  <c:v>1.8320000000000009E-3</c:v>
                </c:pt>
                <c:pt idx="359">
                  <c:v>1.8360000000000017E-3</c:v>
                </c:pt>
                <c:pt idx="360">
                  <c:v>1.8399999999999998E-3</c:v>
                </c:pt>
                <c:pt idx="361">
                  <c:v>1.8439999999999999E-3</c:v>
                </c:pt>
                <c:pt idx="362">
                  <c:v>1.8480000000000018E-3</c:v>
                </c:pt>
                <c:pt idx="363">
                  <c:v>1.8520000000000014E-3</c:v>
                </c:pt>
                <c:pt idx="364">
                  <c:v>1.8560000000000017E-3</c:v>
                </c:pt>
                <c:pt idx="365">
                  <c:v>1.8599999999999999E-3</c:v>
                </c:pt>
                <c:pt idx="366">
                  <c:v>1.8640000000000017E-3</c:v>
                </c:pt>
                <c:pt idx="367">
                  <c:v>1.8679999999999999E-3</c:v>
                </c:pt>
                <c:pt idx="368">
                  <c:v>1.8720000000000019E-3</c:v>
                </c:pt>
                <c:pt idx="369">
                  <c:v>1.876000000000002E-3</c:v>
                </c:pt>
                <c:pt idx="370">
                  <c:v>1.8799999999999999E-3</c:v>
                </c:pt>
                <c:pt idx="371">
                  <c:v>1.8840000000000018E-3</c:v>
                </c:pt>
                <c:pt idx="372">
                  <c:v>1.8879999999999999E-3</c:v>
                </c:pt>
                <c:pt idx="373">
                  <c:v>1.8920000000000013E-3</c:v>
                </c:pt>
                <c:pt idx="374">
                  <c:v>1.8960000000000023E-3</c:v>
                </c:pt>
                <c:pt idx="375">
                  <c:v>1.9000000000000017E-3</c:v>
                </c:pt>
                <c:pt idx="376">
                  <c:v>1.9040000000000023E-3</c:v>
                </c:pt>
                <c:pt idx="377">
                  <c:v>1.9080000000000017E-3</c:v>
                </c:pt>
                <c:pt idx="378">
                  <c:v>1.9120000000000014E-3</c:v>
                </c:pt>
                <c:pt idx="379">
                  <c:v>1.9160000000000019E-3</c:v>
                </c:pt>
                <c:pt idx="380">
                  <c:v>1.9200000000000018E-3</c:v>
                </c:pt>
                <c:pt idx="381">
                  <c:v>1.9240000000000025E-3</c:v>
                </c:pt>
                <c:pt idx="382">
                  <c:v>1.9280000000000018E-3</c:v>
                </c:pt>
                <c:pt idx="383">
                  <c:v>1.9320000000000019E-3</c:v>
                </c:pt>
                <c:pt idx="384">
                  <c:v>1.9360000000000017E-3</c:v>
                </c:pt>
                <c:pt idx="385">
                  <c:v>1.9400000000000016E-3</c:v>
                </c:pt>
                <c:pt idx="386">
                  <c:v>1.9440000000000021E-3</c:v>
                </c:pt>
                <c:pt idx="387">
                  <c:v>1.948000000000002E-3</c:v>
                </c:pt>
                <c:pt idx="388">
                  <c:v>1.9520000000000026E-3</c:v>
                </c:pt>
                <c:pt idx="389">
                  <c:v>1.9560000000000016E-3</c:v>
                </c:pt>
                <c:pt idx="390">
                  <c:v>1.9599999999999999E-3</c:v>
                </c:pt>
                <c:pt idx="391">
                  <c:v>1.9640000000000018E-3</c:v>
                </c:pt>
                <c:pt idx="392">
                  <c:v>1.9680000000000019E-3</c:v>
                </c:pt>
                <c:pt idx="393">
                  <c:v>1.972000000000002E-3</c:v>
                </c:pt>
                <c:pt idx="394">
                  <c:v>1.9759999999999999E-3</c:v>
                </c:pt>
                <c:pt idx="395">
                  <c:v>1.9800000000000017E-3</c:v>
                </c:pt>
                <c:pt idx="396">
                  <c:v>1.9840000000000027E-3</c:v>
                </c:pt>
                <c:pt idx="397">
                  <c:v>1.9879999999999997E-3</c:v>
                </c:pt>
                <c:pt idx="398">
                  <c:v>1.9920000000000024E-3</c:v>
                </c:pt>
                <c:pt idx="399">
                  <c:v>1.9959999999999999E-3</c:v>
                </c:pt>
              </c:numCache>
            </c:numRef>
          </c:xVal>
          <c:yVal>
            <c:numRef>
              <c:f>Feuil3!$C$131:$C$530</c:f>
              <c:numCache>
                <c:formatCode>0.00E+00</c:formatCode>
                <c:ptCount val="400"/>
                <c:pt idx="0">
                  <c:v>5.7036173701490514E-3</c:v>
                </c:pt>
                <c:pt idx="1">
                  <c:v>6.9997181839968605E-3</c:v>
                </c:pt>
                <c:pt idx="2">
                  <c:v>7.5594342106601814E-3</c:v>
                </c:pt>
                <c:pt idx="3">
                  <c:v>8.6010527704172175E-3</c:v>
                </c:pt>
                <c:pt idx="4">
                  <c:v>8.9205133160621588E-3</c:v>
                </c:pt>
                <c:pt idx="5">
                  <c:v>9.7304788217305836E-3</c:v>
                </c:pt>
                <c:pt idx="6">
                  <c:v>9.7909949467195195E-3</c:v>
                </c:pt>
                <c:pt idx="7">
                  <c:v>1.0302909284152211E-2</c:v>
                </c:pt>
                <c:pt idx="8">
                  <c:v>9.9888618313163108E-3</c:v>
                </c:pt>
                <c:pt idx="9">
                  <c:v>1.00423736512438E-2</c:v>
                </c:pt>
                <c:pt idx="10">
                  <c:v>9.1581486341773804E-3</c:v>
                </c:pt>
                <c:pt idx="11">
                  <c:v>8.5373710262300322E-3</c:v>
                </c:pt>
                <c:pt idx="12">
                  <c:v>6.8654456148334198E-3</c:v>
                </c:pt>
                <c:pt idx="13">
                  <c:v>5.3733365904232271E-3</c:v>
                </c:pt>
                <c:pt idx="14">
                  <c:v>2.7601958740874439E-3</c:v>
                </c:pt>
                <c:pt idx="15">
                  <c:v>3.1014806918051424E-4</c:v>
                </c:pt>
                <c:pt idx="16">
                  <c:v>-3.2430655613047235E-3</c:v>
                </c:pt>
                <c:pt idx="17">
                  <c:v>-6.5444542688874938E-3</c:v>
                </c:pt>
                <c:pt idx="18">
                  <c:v>-1.0813859621645008E-2</c:v>
                </c:pt>
                <c:pt idx="19">
                  <c:v>-1.46196071493886E-2</c:v>
                </c:pt>
                <c:pt idx="20">
                  <c:v>-1.9137486436046899E-2</c:v>
                </c:pt>
                <c:pt idx="21">
                  <c:v>-2.2868957161496006E-2</c:v>
                </c:pt>
                <c:pt idx="22">
                  <c:v>-2.6964322246257E-2</c:v>
                </c:pt>
                <c:pt idx="23">
                  <c:v>-2.9883676642561412E-2</c:v>
                </c:pt>
                <c:pt idx="24">
                  <c:v>-3.2784600156731902E-2</c:v>
                </c:pt>
                <c:pt idx="25">
                  <c:v>-3.4122979295647789E-2</c:v>
                </c:pt>
                <c:pt idx="26">
                  <c:v>-3.51047436449883E-2</c:v>
                </c:pt>
                <c:pt idx="27">
                  <c:v>-3.4222907151914027E-2</c:v>
                </c:pt>
                <c:pt idx="28">
                  <c:v>-3.2772468367329811E-2</c:v>
                </c:pt>
                <c:pt idx="29">
                  <c:v>-2.9319704646366199E-2</c:v>
                </c:pt>
                <c:pt idx="30">
                  <c:v>-2.5279503465986928E-2</c:v>
                </c:pt>
                <c:pt idx="31">
                  <c:v>-1.9313191818447914E-2</c:v>
                </c:pt>
                <c:pt idx="32">
                  <c:v>-1.2968291485529299E-2</c:v>
                </c:pt>
                <c:pt idx="33">
                  <c:v>-5.00193145747929E-3</c:v>
                </c:pt>
                <c:pt idx="34">
                  <c:v>2.9157863323901211E-3</c:v>
                </c:pt>
                <c:pt idx="35">
                  <c:v>1.1954638802942501E-2</c:v>
                </c:pt>
                <c:pt idx="36">
                  <c:v>2.0354682866045082E-2</c:v>
                </c:pt>
                <c:pt idx="37">
                  <c:v>2.9256046202107599E-2</c:v>
                </c:pt>
                <c:pt idx="38">
                  <c:v>3.6859089178829352E-2</c:v>
                </c:pt>
                <c:pt idx="39">
                  <c:v>4.4330881173460235E-2</c:v>
                </c:pt>
                <c:pt idx="40">
                  <c:v>4.9890080977787535E-2</c:v>
                </c:pt>
                <c:pt idx="41">
                  <c:v>5.4789432410842935E-2</c:v>
                </c:pt>
                <c:pt idx="42">
                  <c:v>5.7319851165168599E-2</c:v>
                </c:pt>
                <c:pt idx="43">
                  <c:v>5.8868547212960622E-2</c:v>
                </c:pt>
                <c:pt idx="44">
                  <c:v>5.7836994201482375E-2</c:v>
                </c:pt>
                <c:pt idx="45">
                  <c:v>5.5775269213453701E-2</c:v>
                </c:pt>
                <c:pt idx="46">
                  <c:v>5.1209355624560526E-2</c:v>
                </c:pt>
                <c:pt idx="47">
                  <c:v>4.5853842737657857E-2</c:v>
                </c:pt>
                <c:pt idx="48">
                  <c:v>3.8345154744897594E-2</c:v>
                </c:pt>
                <c:pt idx="49">
                  <c:v>3.0536605538822099E-2</c:v>
                </c:pt>
                <c:pt idx="50">
                  <c:v>2.1135327296329737E-2</c:v>
                </c:pt>
                <c:pt idx="51">
                  <c:v>1.2085459156065809E-2</c:v>
                </c:pt>
                <c:pt idx="52">
                  <c:v>2.1074907923432419E-3</c:v>
                </c:pt>
                <c:pt idx="53">
                  <c:v>-6.8233172383963163E-3</c:v>
                </c:pt>
                <c:pt idx="54">
                  <c:v>-1.6036222565765701E-2</c:v>
                </c:pt>
                <c:pt idx="55">
                  <c:v>-2.358329787512662E-2</c:v>
                </c:pt>
                <c:pt idx="56">
                  <c:v>-3.0899336543103426E-2</c:v>
                </c:pt>
                <c:pt idx="57">
                  <c:v>-3.6107653143867401E-2</c:v>
                </c:pt>
                <c:pt idx="58">
                  <c:v>-4.0786690981336908E-2</c:v>
                </c:pt>
                <c:pt idx="59">
                  <c:v>-4.3150989466861786E-2</c:v>
                </c:pt>
                <c:pt idx="60">
                  <c:v>-4.4934255270340222E-2</c:v>
                </c:pt>
                <c:pt idx="61">
                  <c:v>-4.4436614239546618E-2</c:v>
                </c:pt>
                <c:pt idx="62">
                  <c:v>-4.3531721597811324E-2</c:v>
                </c:pt>
                <c:pt idx="63">
                  <c:v>-4.0574984251007813E-2</c:v>
                </c:pt>
                <c:pt idx="64">
                  <c:v>-3.7540381156526206E-2</c:v>
                </c:pt>
                <c:pt idx="65">
                  <c:v>-3.2810934960080897E-2</c:v>
                </c:pt>
                <c:pt idx="66">
                  <c:v>-2.8386308229007201E-2</c:v>
                </c:pt>
                <c:pt idx="67">
                  <c:v>-2.2643377694761359E-2</c:v>
                </c:pt>
                <c:pt idx="68">
                  <c:v>-1.7528077638117125E-2</c:v>
                </c:pt>
                <c:pt idx="69">
                  <c:v>-1.1470582368861811E-2</c:v>
                </c:pt>
                <c:pt idx="70">
                  <c:v>-6.2854050806745304E-3</c:v>
                </c:pt>
                <c:pt idx="71">
                  <c:v>-3.5496630072229441E-4</c:v>
                </c:pt>
                <c:pt idx="72">
                  <c:v>4.5671127915272499E-3</c:v>
                </c:pt>
                <c:pt idx="73">
                  <c:v>1.0222149153628301E-2</c:v>
                </c:pt>
                <c:pt idx="74">
                  <c:v>1.4537793177740488E-2</c:v>
                </c:pt>
                <c:pt idx="75">
                  <c:v>1.9906549126472117E-2</c:v>
                </c:pt>
                <c:pt idx="76">
                  <c:v>2.3517640513006317E-2</c:v>
                </c:pt>
                <c:pt idx="77">
                  <c:v>2.8552188783489401E-2</c:v>
                </c:pt>
                <c:pt idx="78">
                  <c:v>3.126500152964963E-2</c:v>
                </c:pt>
                <c:pt idx="79">
                  <c:v>3.5814467210726716E-2</c:v>
                </c:pt>
                <c:pt idx="80">
                  <c:v>3.7379592668650138E-2</c:v>
                </c:pt>
                <c:pt idx="81">
                  <c:v>4.0811012920368733E-2</c:v>
                </c:pt>
                <c:pt idx="82">
                  <c:v>3.9819040468073053E-2</c:v>
                </c:pt>
                <c:pt idx="83">
                  <c:v>4.1283512355727497E-2</c:v>
                </c:pt>
                <c:pt idx="84">
                  <c:v>3.7616611580333734E-2</c:v>
                </c:pt>
                <c:pt idx="85">
                  <c:v>3.5914576418340498E-2</c:v>
                </c:pt>
                <c:pt idx="86">
                  <c:v>2.9654985817259328E-2</c:v>
                </c:pt>
                <c:pt idx="87">
                  <c:v>2.1628893517623735E-2</c:v>
                </c:pt>
                <c:pt idx="88">
                  <c:v>1.2534173204548001E-2</c:v>
                </c:pt>
                <c:pt idx="89">
                  <c:v>-2.294838108449992E-3</c:v>
                </c:pt>
                <c:pt idx="90">
                  <c:v>-1.4655011103070298E-2</c:v>
                </c:pt>
                <c:pt idx="91">
                  <c:v>-3.5852756003648997E-2</c:v>
                </c:pt>
                <c:pt idx="92">
                  <c:v>-5.1439480319405324E-2</c:v>
                </c:pt>
                <c:pt idx="93">
                  <c:v>-7.69695888458658E-2</c:v>
                </c:pt>
                <c:pt idx="94">
                  <c:v>-9.5078567561940705E-2</c:v>
                </c:pt>
                <c:pt idx="95">
                  <c:v>-0.121238963353496</c:v>
                </c:pt>
                <c:pt idx="96">
                  <c:v>-0.14028405200517699</c:v>
                </c:pt>
                <c:pt idx="97">
                  <c:v>-0.16208554875146411</c:v>
                </c:pt>
                <c:pt idx="98">
                  <c:v>-0.17948768373678611</c:v>
                </c:pt>
                <c:pt idx="99">
                  <c:v>-0.19145204417053099</c:v>
                </c:pt>
                <c:pt idx="100">
                  <c:v>-0.20372398965317201</c:v>
                </c:pt>
                <c:pt idx="101">
                  <c:v>-0.20097746925591001</c:v>
                </c:pt>
                <c:pt idx="102">
                  <c:v>-0.204075273719143</c:v>
                </c:pt>
                <c:pt idx="103">
                  <c:v>-0.18351672599338301</c:v>
                </c:pt>
                <c:pt idx="104">
                  <c:v>-0.17348669892782911</c:v>
                </c:pt>
                <c:pt idx="105">
                  <c:v>-0.134759917076748</c:v>
                </c:pt>
                <c:pt idx="106">
                  <c:v>-0.10863734631513006</c:v>
                </c:pt>
                <c:pt idx="107">
                  <c:v>-5.4649795114732003E-2</c:v>
                </c:pt>
                <c:pt idx="108">
                  <c:v>-1.14747104204189E-2</c:v>
                </c:pt>
                <c:pt idx="109">
                  <c:v>5.1722713984804013E-2</c:v>
                </c:pt>
                <c:pt idx="110">
                  <c:v>0.110016994473754</c:v>
                </c:pt>
                <c:pt idx="111">
                  <c:v>0.17408734830707118</c:v>
                </c:pt>
                <c:pt idx="112">
                  <c:v>0.24230069012603112</c:v>
                </c:pt>
                <c:pt idx="113">
                  <c:v>0.29832274846703821</c:v>
                </c:pt>
                <c:pt idx="114">
                  <c:v>0.36878101817798098</c:v>
                </c:pt>
                <c:pt idx="115">
                  <c:v>0.41017056788596251</c:v>
                </c:pt>
                <c:pt idx="116">
                  <c:v>0.47578002720462936</c:v>
                </c:pt>
                <c:pt idx="117">
                  <c:v>0.50329991785556205</c:v>
                </c:pt>
                <c:pt idx="118">
                  <c:v>0.56419525442677376</c:v>
                </c:pt>
                <c:pt idx="119">
                  <c:v>0.59373229314248999</c:v>
                </c:pt>
                <c:pt idx="120">
                  <c:v>0.66718653457330745</c:v>
                </c:pt>
                <c:pt idx="121">
                  <c:v>0.73749163821309205</c:v>
                </c:pt>
                <c:pt idx="122">
                  <c:v>0.86423903282406345</c:v>
                </c:pt>
                <c:pt idx="123">
                  <c:v>1.03308330636035</c:v>
                </c:pt>
                <c:pt idx="124">
                  <c:v>1.2631836554841882</c:v>
                </c:pt>
                <c:pt idx="125">
                  <c:v>1.573681696334529</c:v>
                </c:pt>
                <c:pt idx="126">
                  <c:v>1.918255818660801</c:v>
                </c:pt>
                <c:pt idx="127">
                  <c:v>2.33816968173611</c:v>
                </c:pt>
                <c:pt idx="128">
                  <c:v>2.7157743645350898</c:v>
                </c:pt>
                <c:pt idx="129">
                  <c:v>3.1122905904515799</c:v>
                </c:pt>
                <c:pt idx="130">
                  <c:v>3.3765797850896182</c:v>
                </c:pt>
                <c:pt idx="131">
                  <c:v>3.6081815990669925</c:v>
                </c:pt>
                <c:pt idx="132">
                  <c:v>3.6874686265495198</c:v>
                </c:pt>
                <c:pt idx="133">
                  <c:v>3.7505793738736997</c:v>
                </c:pt>
                <c:pt idx="134">
                  <c:v>3.7340328445735498</c:v>
                </c:pt>
                <c:pt idx="135">
                  <c:v>3.7405364342668501</c:v>
                </c:pt>
                <c:pt idx="136">
                  <c:v>3.7264551428172101</c:v>
                </c:pt>
                <c:pt idx="137">
                  <c:v>3.6826058071465302</c:v>
                </c:pt>
                <c:pt idx="138">
                  <c:v>3.5903129246899987</c:v>
                </c:pt>
                <c:pt idx="139">
                  <c:v>3.3634819519227217</c:v>
                </c:pt>
                <c:pt idx="140">
                  <c:v>3.0970092359963299</c:v>
                </c:pt>
                <c:pt idx="141">
                  <c:v>2.7141599712444999</c:v>
                </c:pt>
                <c:pt idx="142">
                  <c:v>2.4268199909339478</c:v>
                </c:pt>
                <c:pt idx="143">
                  <c:v>2.1263485501425099</c:v>
                </c:pt>
                <c:pt idx="144">
                  <c:v>1.9901530340546509</c:v>
                </c:pt>
                <c:pt idx="145">
                  <c:v>1.81276728096522</c:v>
                </c:pt>
                <c:pt idx="146">
                  <c:v>1.6975472824243099</c:v>
                </c:pt>
                <c:pt idx="147">
                  <c:v>1.4979923844376091</c:v>
                </c:pt>
                <c:pt idx="148">
                  <c:v>1.3564440833673199</c:v>
                </c:pt>
                <c:pt idx="149">
                  <c:v>1.27860990872064</c:v>
                </c:pt>
                <c:pt idx="150">
                  <c:v>1.31277889378611</c:v>
                </c:pt>
                <c:pt idx="151">
                  <c:v>1.4546552152197099</c:v>
                </c:pt>
                <c:pt idx="152">
                  <c:v>1.55800987277723</c:v>
                </c:pt>
                <c:pt idx="153">
                  <c:v>1.7110647310715399</c:v>
                </c:pt>
                <c:pt idx="154">
                  <c:v>1.7779415081133498</c:v>
                </c:pt>
                <c:pt idx="155">
                  <c:v>2.0054293298646284</c:v>
                </c:pt>
                <c:pt idx="156">
                  <c:v>2.1951002301771601</c:v>
                </c:pt>
                <c:pt idx="157">
                  <c:v>2.5383311287918602</c:v>
                </c:pt>
                <c:pt idx="158">
                  <c:v>2.7562478530670398</c:v>
                </c:pt>
                <c:pt idx="159">
                  <c:v>3.011651212983248</c:v>
                </c:pt>
                <c:pt idx="160">
                  <c:v>3.0925445063226098</c:v>
                </c:pt>
                <c:pt idx="161">
                  <c:v>3.1170447631242681</c:v>
                </c:pt>
                <c:pt idx="162">
                  <c:v>2.9989216633089502</c:v>
                </c:pt>
                <c:pt idx="163">
                  <c:v>2.8389472838482375</c:v>
                </c:pt>
                <c:pt idx="164">
                  <c:v>2.7302554619318582</c:v>
                </c:pt>
                <c:pt idx="165">
                  <c:v>2.6272792963025218</c:v>
                </c:pt>
                <c:pt idx="166">
                  <c:v>2.59710197537885</c:v>
                </c:pt>
                <c:pt idx="167">
                  <c:v>2.4006579368646879</c:v>
                </c:pt>
                <c:pt idx="168">
                  <c:v>2.2319620329365302</c:v>
                </c:pt>
                <c:pt idx="169">
                  <c:v>1.9169655582418001</c:v>
                </c:pt>
                <c:pt idx="170">
                  <c:v>1.7243157453791298</c:v>
                </c:pt>
                <c:pt idx="171">
                  <c:v>1.3942997901188998</c:v>
                </c:pt>
                <c:pt idx="172">
                  <c:v>1.1117807723870998</c:v>
                </c:pt>
                <c:pt idx="173">
                  <c:v>0.72175369856173444</c:v>
                </c:pt>
                <c:pt idx="174">
                  <c:v>0.43875957978772623</c:v>
                </c:pt>
                <c:pt idx="175">
                  <c:v>0.17405004085451301</c:v>
                </c:pt>
                <c:pt idx="176">
                  <c:v>-8.8535724727733384E-2</c:v>
                </c:pt>
                <c:pt idx="177">
                  <c:v>-0.39793317630845837</c:v>
                </c:pt>
                <c:pt idx="178">
                  <c:v>-0.76769223071236103</c:v>
                </c:pt>
                <c:pt idx="179">
                  <c:v>-0.9996208524906397</c:v>
                </c:pt>
                <c:pt idx="180">
                  <c:v>-1.1925257277191699</c:v>
                </c:pt>
                <c:pt idx="181">
                  <c:v>-1.2311105521710799</c:v>
                </c:pt>
                <c:pt idx="182">
                  <c:v>-1.3715150066226001</c:v>
                </c:pt>
                <c:pt idx="183">
                  <c:v>-1.422424872957279</c:v>
                </c:pt>
                <c:pt idx="184">
                  <c:v>-1.52238408070001</c:v>
                </c:pt>
                <c:pt idx="185">
                  <c:v>-1.4705421914219201</c:v>
                </c:pt>
                <c:pt idx="186">
                  <c:v>-1.4521732460716199</c:v>
                </c:pt>
                <c:pt idx="187">
                  <c:v>-1.38535903015368</c:v>
                </c:pt>
                <c:pt idx="188">
                  <c:v>-1.3720390876705899</c:v>
                </c:pt>
                <c:pt idx="189">
                  <c:v>-1.3187135893414001</c:v>
                </c:pt>
                <c:pt idx="190">
                  <c:v>-1.2353728492471199</c:v>
                </c:pt>
                <c:pt idx="191">
                  <c:v>-1.1128509774484701</c:v>
                </c:pt>
                <c:pt idx="192">
                  <c:v>-0.96161825937944445</c:v>
                </c:pt>
                <c:pt idx="193">
                  <c:v>-0.83134633488890397</c:v>
                </c:pt>
                <c:pt idx="194">
                  <c:v>-0.70181994811119341</c:v>
                </c:pt>
                <c:pt idx="195">
                  <c:v>-0.60466532254813377</c:v>
                </c:pt>
                <c:pt idx="196">
                  <c:v>-0.48404829187785353</c:v>
                </c:pt>
                <c:pt idx="197">
                  <c:v>-0.35833532632182002</c:v>
                </c:pt>
                <c:pt idx="198">
                  <c:v>-0.20269566217739318</c:v>
                </c:pt>
                <c:pt idx="199">
                  <c:v>-5.7169833734348439E-2</c:v>
                </c:pt>
                <c:pt idx="200">
                  <c:v>9.2632449030459765E-2</c:v>
                </c:pt>
                <c:pt idx="201">
                  <c:v>0.20739998636124019</c:v>
                </c:pt>
                <c:pt idx="202">
                  <c:v>0.30855865161542623</c:v>
                </c:pt>
                <c:pt idx="203">
                  <c:v>0.33600287683012736</c:v>
                </c:pt>
                <c:pt idx="204">
                  <c:v>0.37427195042172179</c:v>
                </c:pt>
                <c:pt idx="205">
                  <c:v>0.37549537645353376</c:v>
                </c:pt>
                <c:pt idx="206">
                  <c:v>0.46194310396007021</c:v>
                </c:pt>
                <c:pt idx="207">
                  <c:v>0.48989774388586338</c:v>
                </c:pt>
                <c:pt idx="208">
                  <c:v>0.56053030090250056</c:v>
                </c:pt>
                <c:pt idx="209">
                  <c:v>0.5292176763242834</c:v>
                </c:pt>
                <c:pt idx="210">
                  <c:v>0.55109441248423874</c:v>
                </c:pt>
                <c:pt idx="211">
                  <c:v>0.5091855331480144</c:v>
                </c:pt>
                <c:pt idx="212">
                  <c:v>0.49191060014013621</c:v>
                </c:pt>
                <c:pt idx="213">
                  <c:v>0.43375898721339923</c:v>
                </c:pt>
                <c:pt idx="214">
                  <c:v>0.37931340405583341</c:v>
                </c:pt>
                <c:pt idx="215">
                  <c:v>0.37185423527392936</c:v>
                </c:pt>
                <c:pt idx="216">
                  <c:v>0.30343704573147101</c:v>
                </c:pt>
                <c:pt idx="217">
                  <c:v>0.279245403205436</c:v>
                </c:pt>
                <c:pt idx="218">
                  <c:v>0.103895369837245</c:v>
                </c:pt>
                <c:pt idx="219">
                  <c:v>5.9178124447833838E-2</c:v>
                </c:pt>
                <c:pt idx="220">
                  <c:v>-9.4359707392231706E-2</c:v>
                </c:pt>
                <c:pt idx="221">
                  <c:v>-4.7724521757759722E-2</c:v>
                </c:pt>
                <c:pt idx="222">
                  <c:v>-0.12840086744781401</c:v>
                </c:pt>
                <c:pt idx="223">
                  <c:v>-4.6358229303950303E-2</c:v>
                </c:pt>
                <c:pt idx="224">
                  <c:v>-9.2333995503008193E-2</c:v>
                </c:pt>
                <c:pt idx="225">
                  <c:v>-3.6441944784939048E-2</c:v>
                </c:pt>
                <c:pt idx="226">
                  <c:v>-7.2425350832263799E-2</c:v>
                </c:pt>
                <c:pt idx="227">
                  <c:v>-5.1102031122009839E-2</c:v>
                </c:pt>
                <c:pt idx="228">
                  <c:v>-1.0021828200993801E-2</c:v>
                </c:pt>
                <c:pt idx="229">
                  <c:v>4.4097588903373938E-2</c:v>
                </c:pt>
                <c:pt idx="230">
                  <c:v>0.14531740336688112</c:v>
                </c:pt>
                <c:pt idx="231">
                  <c:v>0.13015167800718583</c:v>
                </c:pt>
                <c:pt idx="232">
                  <c:v>0.17698547781129625</c:v>
                </c:pt>
                <c:pt idx="233">
                  <c:v>0.107437643599146</c:v>
                </c:pt>
                <c:pt idx="234">
                  <c:v>0.15782951565596301</c:v>
                </c:pt>
                <c:pt idx="235">
                  <c:v>0.120981163337505</c:v>
                </c:pt>
                <c:pt idx="236">
                  <c:v>0.12312379279400006</c:v>
                </c:pt>
                <c:pt idx="237">
                  <c:v>3.0672270471780543E-2</c:v>
                </c:pt>
                <c:pt idx="238">
                  <c:v>-3.0396175296903201E-2</c:v>
                </c:pt>
                <c:pt idx="239">
                  <c:v>-0.14801196698760799</c:v>
                </c:pt>
                <c:pt idx="240">
                  <c:v>-0.21126145158627727</c:v>
                </c:pt>
                <c:pt idx="241">
                  <c:v>-0.29178415968348997</c:v>
                </c:pt>
                <c:pt idx="242">
                  <c:v>-0.34896091671950435</c:v>
                </c:pt>
                <c:pt idx="243">
                  <c:v>-0.41344592289292997</c:v>
                </c:pt>
                <c:pt idx="244">
                  <c:v>-0.47491325352371599</c:v>
                </c:pt>
                <c:pt idx="245">
                  <c:v>-0.51265001405538946</c:v>
                </c:pt>
                <c:pt idx="246">
                  <c:v>-0.55507086148628104</c:v>
                </c:pt>
                <c:pt idx="247">
                  <c:v>-0.55681762262822343</c:v>
                </c:pt>
                <c:pt idx="248">
                  <c:v>-0.56605820487438041</c:v>
                </c:pt>
                <c:pt idx="249">
                  <c:v>-0.52281911035867246</c:v>
                </c:pt>
                <c:pt idx="250">
                  <c:v>-0.47518645083037908</c:v>
                </c:pt>
                <c:pt idx="251">
                  <c:v>-0.37628399202512902</c:v>
                </c:pt>
                <c:pt idx="252">
                  <c:v>-0.26820721848670065</c:v>
                </c:pt>
                <c:pt idx="253">
                  <c:v>-0.14047509827028501</c:v>
                </c:pt>
                <c:pt idx="254">
                  <c:v>-8.4054902693942342E-3</c:v>
                </c:pt>
                <c:pt idx="255">
                  <c:v>0.118402334855949</c:v>
                </c:pt>
                <c:pt idx="256">
                  <c:v>0.27129080189239602</c:v>
                </c:pt>
                <c:pt idx="257">
                  <c:v>0.40786830215736736</c:v>
                </c:pt>
                <c:pt idx="258">
                  <c:v>0.56929110384695658</c:v>
                </c:pt>
                <c:pt idx="259">
                  <c:v>0.68147028603001703</c:v>
                </c:pt>
                <c:pt idx="260">
                  <c:v>0.80883005057736301</c:v>
                </c:pt>
                <c:pt idx="261">
                  <c:v>0.8900526897056501</c:v>
                </c:pt>
                <c:pt idx="262">
                  <c:v>0.99363356750073351</c:v>
                </c:pt>
                <c:pt idx="263">
                  <c:v>1.06106764355154</c:v>
                </c:pt>
                <c:pt idx="264">
                  <c:v>1.1336469215778009</c:v>
                </c:pt>
                <c:pt idx="265">
                  <c:v>1.1764684184024699</c:v>
                </c:pt>
                <c:pt idx="266">
                  <c:v>1.2097403489073491</c:v>
                </c:pt>
                <c:pt idx="267">
                  <c:v>1.2416033734487799</c:v>
                </c:pt>
                <c:pt idx="268">
                  <c:v>1.2806300399901001</c:v>
                </c:pt>
                <c:pt idx="269">
                  <c:v>1.38210588223977</c:v>
                </c:pt>
                <c:pt idx="270">
                  <c:v>1.5329382418450599</c:v>
                </c:pt>
                <c:pt idx="271">
                  <c:v>1.7851705533289599</c:v>
                </c:pt>
                <c:pt idx="272">
                  <c:v>2.0787827372832881</c:v>
                </c:pt>
                <c:pt idx="273">
                  <c:v>2.4354893897375081</c:v>
                </c:pt>
                <c:pt idx="274">
                  <c:v>2.7801574015318318</c:v>
                </c:pt>
                <c:pt idx="275">
                  <c:v>3.11010992274409</c:v>
                </c:pt>
                <c:pt idx="276">
                  <c:v>3.377667184595738</c:v>
                </c:pt>
                <c:pt idx="277">
                  <c:v>3.5661315764732002</c:v>
                </c:pt>
                <c:pt idx="278">
                  <c:v>3.6868918068121719</c:v>
                </c:pt>
                <c:pt idx="279">
                  <c:v>3.7057877806689019</c:v>
                </c:pt>
                <c:pt idx="280">
                  <c:v>3.7029412980601402</c:v>
                </c:pt>
                <c:pt idx="281">
                  <c:v>3.6333025550049518</c:v>
                </c:pt>
                <c:pt idx="282">
                  <c:v>3.6226816305966398</c:v>
                </c:pt>
                <c:pt idx="283">
                  <c:v>3.5557083841476587</c:v>
                </c:pt>
                <c:pt idx="284">
                  <c:v>3.5067886777151598</c:v>
                </c:pt>
                <c:pt idx="285">
                  <c:v>3.3031080792955798</c:v>
                </c:pt>
                <c:pt idx="286">
                  <c:v>3.0515880204589587</c:v>
                </c:pt>
                <c:pt idx="287">
                  <c:v>2.6859508432342398</c:v>
                </c:pt>
                <c:pt idx="288">
                  <c:v>2.3689370971340518</c:v>
                </c:pt>
                <c:pt idx="289">
                  <c:v>2.0822598408932884</c:v>
                </c:pt>
                <c:pt idx="290">
                  <c:v>1.8948139950446699</c:v>
                </c:pt>
                <c:pt idx="291">
                  <c:v>1.759605716115169</c:v>
                </c:pt>
                <c:pt idx="292">
                  <c:v>1.6208194008114001</c:v>
                </c:pt>
                <c:pt idx="293">
                  <c:v>1.5071801794219801</c:v>
                </c:pt>
                <c:pt idx="294">
                  <c:v>1.3227808910304</c:v>
                </c:pt>
                <c:pt idx="295">
                  <c:v>1.2695077575071489</c:v>
                </c:pt>
                <c:pt idx="296">
                  <c:v>1.2227645050999787</c:v>
                </c:pt>
                <c:pt idx="297">
                  <c:v>1.3816199163718301</c:v>
                </c:pt>
                <c:pt idx="298">
                  <c:v>1.4753135419544499</c:v>
                </c:pt>
                <c:pt idx="299">
                  <c:v>1.6586062559410299</c:v>
                </c:pt>
                <c:pt idx="300">
                  <c:v>1.7323384391258401</c:v>
                </c:pt>
                <c:pt idx="301">
                  <c:v>1.9182073704806308</c:v>
                </c:pt>
                <c:pt idx="302">
                  <c:v>2.1179017420905435</c:v>
                </c:pt>
                <c:pt idx="303">
                  <c:v>2.4085194817268301</c:v>
                </c:pt>
                <c:pt idx="304">
                  <c:v>2.6966921254991463</c:v>
                </c:pt>
                <c:pt idx="305">
                  <c:v>2.9136251230645174</c:v>
                </c:pt>
                <c:pt idx="306">
                  <c:v>3.0918453604611473</c:v>
                </c:pt>
                <c:pt idx="307">
                  <c:v>3.0829147200413018</c:v>
                </c:pt>
                <c:pt idx="308">
                  <c:v>3.0468279229920401</c:v>
                </c:pt>
                <c:pt idx="309">
                  <c:v>2.8218990434276301</c:v>
                </c:pt>
                <c:pt idx="310">
                  <c:v>2.71056532130955</c:v>
                </c:pt>
                <c:pt idx="311">
                  <c:v>2.5301743996842481</c:v>
                </c:pt>
                <c:pt idx="312">
                  <c:v>2.4879205130902999</c:v>
                </c:pt>
                <c:pt idx="313">
                  <c:v>2.2959869292973401</c:v>
                </c:pt>
                <c:pt idx="314">
                  <c:v>2.100552342796373</c:v>
                </c:pt>
                <c:pt idx="315">
                  <c:v>1.7918370142182101</c:v>
                </c:pt>
                <c:pt idx="316">
                  <c:v>1.5129670724250699</c:v>
                </c:pt>
                <c:pt idx="317">
                  <c:v>1.2184891864529599</c:v>
                </c:pt>
                <c:pt idx="318">
                  <c:v>0.85501263638668945</c:v>
                </c:pt>
                <c:pt idx="319">
                  <c:v>0.49517071924460759</c:v>
                </c:pt>
                <c:pt idx="320">
                  <c:v>8.8401932203514694E-2</c:v>
                </c:pt>
                <c:pt idx="321">
                  <c:v>-0.16007686913778388</c:v>
                </c:pt>
                <c:pt idx="322">
                  <c:v>-0.47170048711935741</c:v>
                </c:pt>
                <c:pt idx="323">
                  <c:v>-0.71613999801823802</c:v>
                </c:pt>
                <c:pt idx="324">
                  <c:v>-1.1095053753370099</c:v>
                </c:pt>
                <c:pt idx="325">
                  <c:v>-1.36734375926129</c:v>
                </c:pt>
                <c:pt idx="326">
                  <c:v>-1.5958614747551398</c:v>
                </c:pt>
                <c:pt idx="327">
                  <c:v>-1.6507610201638401</c:v>
                </c:pt>
                <c:pt idx="328">
                  <c:v>-1.72474074200171</c:v>
                </c:pt>
                <c:pt idx="329">
                  <c:v>-1.769384053732959</c:v>
                </c:pt>
                <c:pt idx="330">
                  <c:v>-1.7918633001029685</c:v>
                </c:pt>
                <c:pt idx="331">
                  <c:v>-1.74843115666187</c:v>
                </c:pt>
                <c:pt idx="332">
                  <c:v>-1.6212576349370309</c:v>
                </c:pt>
                <c:pt idx="333">
                  <c:v>-1.521472358174919</c:v>
                </c:pt>
                <c:pt idx="334">
                  <c:v>-1.39084174589193</c:v>
                </c:pt>
                <c:pt idx="335">
                  <c:v>-1.3060551042919317</c:v>
                </c:pt>
                <c:pt idx="336">
                  <c:v>-1.1348301100215501</c:v>
                </c:pt>
                <c:pt idx="337">
                  <c:v>-0.97458054819697859</c:v>
                </c:pt>
                <c:pt idx="338">
                  <c:v>-0.75016421360206043</c:v>
                </c:pt>
                <c:pt idx="339">
                  <c:v>-0.57049465274906441</c:v>
                </c:pt>
                <c:pt idx="340">
                  <c:v>-0.37933289820574551</c:v>
                </c:pt>
                <c:pt idx="341">
                  <c:v>-0.24086277985818</c:v>
                </c:pt>
                <c:pt idx="342">
                  <c:v>-9.6152387966149472E-2</c:v>
                </c:pt>
                <c:pt idx="343">
                  <c:v>2.5405349404145638E-2</c:v>
                </c:pt>
                <c:pt idx="344">
                  <c:v>0.172156890413868</c:v>
                </c:pt>
                <c:pt idx="345">
                  <c:v>0.29287146253044838</c:v>
                </c:pt>
                <c:pt idx="346">
                  <c:v>0.42663722250394875</c:v>
                </c:pt>
                <c:pt idx="347">
                  <c:v>0.5074075711696846</c:v>
                </c:pt>
                <c:pt idx="348">
                  <c:v>0.57848779952237706</c:v>
                </c:pt>
                <c:pt idx="349">
                  <c:v>0.56841293291935258</c:v>
                </c:pt>
                <c:pt idx="350">
                  <c:v>0.54792011356174042</c:v>
                </c:pt>
                <c:pt idx="351">
                  <c:v>0.49386460106639235</c:v>
                </c:pt>
                <c:pt idx="352">
                  <c:v>0.48806269846455336</c:v>
                </c:pt>
                <c:pt idx="353">
                  <c:v>0.49125786922045844</c:v>
                </c:pt>
                <c:pt idx="354">
                  <c:v>0.48300934692094222</c:v>
                </c:pt>
                <c:pt idx="355">
                  <c:v>0.46380617674219321</c:v>
                </c:pt>
                <c:pt idx="356">
                  <c:v>0.39421538091602121</c:v>
                </c:pt>
                <c:pt idx="357">
                  <c:v>0.38257430699735151</c:v>
                </c:pt>
                <c:pt idx="358">
                  <c:v>0.29139614978603201</c:v>
                </c:pt>
                <c:pt idx="359">
                  <c:v>0.28382935087841898</c:v>
                </c:pt>
                <c:pt idx="360">
                  <c:v>0.16956014871642522</c:v>
                </c:pt>
                <c:pt idx="361">
                  <c:v>0.20342859308097899</c:v>
                </c:pt>
                <c:pt idx="362">
                  <c:v>0.12971784788534718</c:v>
                </c:pt>
                <c:pt idx="363">
                  <c:v>0.16028926732009699</c:v>
                </c:pt>
                <c:pt idx="364">
                  <c:v>3.1934812685386151E-2</c:v>
                </c:pt>
                <c:pt idx="365">
                  <c:v>-1.6329972125300799E-2</c:v>
                </c:pt>
                <c:pt idx="366">
                  <c:v>-0.11549638191607911</c:v>
                </c:pt>
                <c:pt idx="367">
                  <c:v>-0.11937864623388705</c:v>
                </c:pt>
                <c:pt idx="368">
                  <c:v>-0.10510343057093509</c:v>
                </c:pt>
                <c:pt idx="369">
                  <c:v>-9.3034918415416223E-2</c:v>
                </c:pt>
                <c:pt idx="370">
                  <c:v>-2.6597601003379018E-2</c:v>
                </c:pt>
                <c:pt idx="371">
                  <c:v>-5.1284891669229865E-2</c:v>
                </c:pt>
                <c:pt idx="372">
                  <c:v>1.7847340491606901E-2</c:v>
                </c:pt>
                <c:pt idx="373">
                  <c:v>-5.2083194312396851E-2</c:v>
                </c:pt>
                <c:pt idx="374">
                  <c:v>4.3656518613812687E-2</c:v>
                </c:pt>
                <c:pt idx="375">
                  <c:v>2.073122751885623E-2</c:v>
                </c:pt>
                <c:pt idx="376">
                  <c:v>0.15569579555176918</c:v>
                </c:pt>
                <c:pt idx="377">
                  <c:v>0.122538419275706</c:v>
                </c:pt>
                <c:pt idx="378">
                  <c:v>0.162326761485349</c:v>
                </c:pt>
                <c:pt idx="379">
                  <c:v>9.1551641496966513E-2</c:v>
                </c:pt>
                <c:pt idx="380">
                  <c:v>9.2182990033021536E-2</c:v>
                </c:pt>
                <c:pt idx="381">
                  <c:v>8.2907872227814969E-2</c:v>
                </c:pt>
                <c:pt idx="382">
                  <c:v>7.2086058651548851E-2</c:v>
                </c:pt>
                <c:pt idx="383">
                  <c:v>2.4299337674171945E-2</c:v>
                </c:pt>
                <c:pt idx="384">
                  <c:v>-4.4129824978156498E-2</c:v>
                </c:pt>
                <c:pt idx="385">
                  <c:v>-0.11972832487123411</c:v>
                </c:pt>
                <c:pt idx="386">
                  <c:v>-0.19445808549290225</c:v>
                </c:pt>
                <c:pt idx="387">
                  <c:v>-0.22690497326864589</c:v>
                </c:pt>
                <c:pt idx="388">
                  <c:v>-0.26940561098693699</c:v>
                </c:pt>
                <c:pt idx="389">
                  <c:v>-0.27752932799346341</c:v>
                </c:pt>
                <c:pt idx="390">
                  <c:v>-0.31291394190882238</c:v>
                </c:pt>
                <c:pt idx="391">
                  <c:v>-0.31034257423266459</c:v>
                </c:pt>
                <c:pt idx="392">
                  <c:v>-0.32542396059220752</c:v>
                </c:pt>
                <c:pt idx="393">
                  <c:v>-0.30383118389844738</c:v>
                </c:pt>
                <c:pt idx="394">
                  <c:v>-0.29186699544052835</c:v>
                </c:pt>
                <c:pt idx="395">
                  <c:v>-0.25377174606167979</c:v>
                </c:pt>
                <c:pt idx="396">
                  <c:v>-0.21154354173405901</c:v>
                </c:pt>
                <c:pt idx="397">
                  <c:v>-0.14923430869313012</c:v>
                </c:pt>
                <c:pt idx="398">
                  <c:v>-7.1067202025329498E-2</c:v>
                </c:pt>
                <c:pt idx="399">
                  <c:v>3.2400567937563947E-3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titi!$D$508:$D$1007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  <c:pt idx="163">
                  <c:v>6.5200000000000024E-4</c:v>
                </c:pt>
                <c:pt idx="164">
                  <c:v>6.5600000000000033E-4</c:v>
                </c:pt>
                <c:pt idx="165">
                  <c:v>6.6000000000000043E-4</c:v>
                </c:pt>
                <c:pt idx="166">
                  <c:v>6.6400000000000042E-4</c:v>
                </c:pt>
                <c:pt idx="167">
                  <c:v>6.6800000000000052E-4</c:v>
                </c:pt>
                <c:pt idx="168">
                  <c:v>6.720000000000004E-4</c:v>
                </c:pt>
                <c:pt idx="169">
                  <c:v>6.7600000000000049E-4</c:v>
                </c:pt>
                <c:pt idx="170">
                  <c:v>6.800000000000007E-4</c:v>
                </c:pt>
                <c:pt idx="171">
                  <c:v>6.8400000000000069E-4</c:v>
                </c:pt>
                <c:pt idx="172">
                  <c:v>6.8800000000000035E-4</c:v>
                </c:pt>
                <c:pt idx="173">
                  <c:v>6.9200000000000045E-4</c:v>
                </c:pt>
                <c:pt idx="174">
                  <c:v>6.9600000000000044E-4</c:v>
                </c:pt>
                <c:pt idx="175">
                  <c:v>7.0000000000000043E-4</c:v>
                </c:pt>
                <c:pt idx="176">
                  <c:v>7.0400000000000063E-4</c:v>
                </c:pt>
                <c:pt idx="177">
                  <c:v>7.0800000000000062E-4</c:v>
                </c:pt>
                <c:pt idx="178">
                  <c:v>7.1200000000000039E-4</c:v>
                </c:pt>
                <c:pt idx="179">
                  <c:v>7.1600000000000049E-4</c:v>
                </c:pt>
                <c:pt idx="180">
                  <c:v>7.2000000000000091E-4</c:v>
                </c:pt>
                <c:pt idx="181">
                  <c:v>7.2400000000000068E-4</c:v>
                </c:pt>
                <c:pt idx="182">
                  <c:v>7.2800000000000078E-4</c:v>
                </c:pt>
                <c:pt idx="183">
                  <c:v>7.3200000000000023E-4</c:v>
                </c:pt>
                <c:pt idx="184">
                  <c:v>7.3600000000000033E-4</c:v>
                </c:pt>
                <c:pt idx="185">
                  <c:v>7.4000000000000086E-4</c:v>
                </c:pt>
                <c:pt idx="186">
                  <c:v>7.4400000000000085E-4</c:v>
                </c:pt>
                <c:pt idx="187">
                  <c:v>7.4800000000000083E-4</c:v>
                </c:pt>
                <c:pt idx="188">
                  <c:v>7.520000000000005E-4</c:v>
                </c:pt>
                <c:pt idx="189">
                  <c:v>7.560000000000007E-4</c:v>
                </c:pt>
                <c:pt idx="190">
                  <c:v>7.6000000000000037E-4</c:v>
                </c:pt>
                <c:pt idx="191">
                  <c:v>7.6400000000000046E-4</c:v>
                </c:pt>
                <c:pt idx="192">
                  <c:v>7.6800000000000045E-4</c:v>
                </c:pt>
                <c:pt idx="193">
                  <c:v>7.7200000000000044E-4</c:v>
                </c:pt>
                <c:pt idx="194">
                  <c:v>7.7600000000000065E-4</c:v>
                </c:pt>
                <c:pt idx="195">
                  <c:v>7.8000000000000064E-4</c:v>
                </c:pt>
                <c:pt idx="196">
                  <c:v>7.8400000000000063E-4</c:v>
                </c:pt>
                <c:pt idx="197">
                  <c:v>7.8800000000000083E-4</c:v>
                </c:pt>
                <c:pt idx="198">
                  <c:v>7.9200000000000071E-4</c:v>
                </c:pt>
                <c:pt idx="199">
                  <c:v>7.960000000000007E-4</c:v>
                </c:pt>
                <c:pt idx="200">
                  <c:v>8.0000000000000058E-4</c:v>
                </c:pt>
                <c:pt idx="201">
                  <c:v>8.0400000000000024E-4</c:v>
                </c:pt>
                <c:pt idx="202">
                  <c:v>8.0800000000000067E-4</c:v>
                </c:pt>
                <c:pt idx="203">
                  <c:v>8.1200000000000044E-4</c:v>
                </c:pt>
                <c:pt idx="204">
                  <c:v>8.1600000000000108E-4</c:v>
                </c:pt>
                <c:pt idx="205">
                  <c:v>8.2000000000000042E-4</c:v>
                </c:pt>
                <c:pt idx="206">
                  <c:v>8.240000000000004E-4</c:v>
                </c:pt>
                <c:pt idx="207">
                  <c:v>8.2800000000000007E-4</c:v>
                </c:pt>
                <c:pt idx="208">
                  <c:v>8.3200000000000092E-4</c:v>
                </c:pt>
                <c:pt idx="209">
                  <c:v>8.3600000000000135E-4</c:v>
                </c:pt>
                <c:pt idx="210">
                  <c:v>8.4000000000000079E-4</c:v>
                </c:pt>
                <c:pt idx="211">
                  <c:v>8.4400000000000046E-4</c:v>
                </c:pt>
                <c:pt idx="212">
                  <c:v>8.4800000000000099E-4</c:v>
                </c:pt>
                <c:pt idx="213">
                  <c:v>8.5200000000000065E-4</c:v>
                </c:pt>
                <c:pt idx="214">
                  <c:v>8.5600000000000107E-4</c:v>
                </c:pt>
                <c:pt idx="215">
                  <c:v>8.6000000000000085E-4</c:v>
                </c:pt>
                <c:pt idx="216">
                  <c:v>8.6400000000000008E-4</c:v>
                </c:pt>
                <c:pt idx="217">
                  <c:v>8.6800000000000104E-4</c:v>
                </c:pt>
                <c:pt idx="218">
                  <c:v>8.7200000000000027E-4</c:v>
                </c:pt>
                <c:pt idx="219">
                  <c:v>8.7600000000000048E-4</c:v>
                </c:pt>
                <c:pt idx="220">
                  <c:v>8.8000000000000079E-4</c:v>
                </c:pt>
                <c:pt idx="221">
                  <c:v>8.8400000000000067E-4</c:v>
                </c:pt>
                <c:pt idx="222">
                  <c:v>8.8800000000000077E-4</c:v>
                </c:pt>
                <c:pt idx="223">
                  <c:v>8.9200000000000076E-4</c:v>
                </c:pt>
                <c:pt idx="224">
                  <c:v>8.960000000000015E-4</c:v>
                </c:pt>
                <c:pt idx="225">
                  <c:v>9.0000000000000095E-4</c:v>
                </c:pt>
                <c:pt idx="226">
                  <c:v>9.0400000000000061E-4</c:v>
                </c:pt>
                <c:pt idx="227">
                  <c:v>9.0800000000000115E-4</c:v>
                </c:pt>
                <c:pt idx="228">
                  <c:v>9.1200000000000027E-4</c:v>
                </c:pt>
                <c:pt idx="229">
                  <c:v>9.160000000000008E-4</c:v>
                </c:pt>
                <c:pt idx="230">
                  <c:v>9.2000000000000046E-4</c:v>
                </c:pt>
                <c:pt idx="231">
                  <c:v>9.2400000000000002E-4</c:v>
                </c:pt>
                <c:pt idx="232">
                  <c:v>9.2800000000000066E-4</c:v>
                </c:pt>
                <c:pt idx="233">
                  <c:v>9.3200000000000108E-4</c:v>
                </c:pt>
                <c:pt idx="234">
                  <c:v>9.3600000000000161E-4</c:v>
                </c:pt>
                <c:pt idx="235">
                  <c:v>9.4000000000000095E-4</c:v>
                </c:pt>
                <c:pt idx="236">
                  <c:v>9.4400000000000083E-4</c:v>
                </c:pt>
                <c:pt idx="237">
                  <c:v>9.4800000000000082E-4</c:v>
                </c:pt>
                <c:pt idx="238">
                  <c:v>9.5200000000000048E-4</c:v>
                </c:pt>
                <c:pt idx="239">
                  <c:v>9.5600000000000112E-4</c:v>
                </c:pt>
                <c:pt idx="240">
                  <c:v>9.6000000000000067E-4</c:v>
                </c:pt>
                <c:pt idx="241">
                  <c:v>9.6400000000000023E-4</c:v>
                </c:pt>
                <c:pt idx="242">
                  <c:v>9.6800000000000076E-4</c:v>
                </c:pt>
                <c:pt idx="243">
                  <c:v>9.7200000000000042E-4</c:v>
                </c:pt>
                <c:pt idx="244">
                  <c:v>9.7600000000000096E-4</c:v>
                </c:pt>
                <c:pt idx="245">
                  <c:v>9.8000000000000127E-4</c:v>
                </c:pt>
                <c:pt idx="246">
                  <c:v>9.8400000000000028E-4</c:v>
                </c:pt>
                <c:pt idx="247">
                  <c:v>9.8800000000000125E-4</c:v>
                </c:pt>
                <c:pt idx="248">
                  <c:v>9.9200000000000048E-4</c:v>
                </c:pt>
                <c:pt idx="249">
                  <c:v>9.9600000000000166E-4</c:v>
                </c:pt>
                <c:pt idx="250">
                  <c:v>1.0000000000000009E-3</c:v>
                </c:pt>
                <c:pt idx="251">
                  <c:v>1.003999999999999E-3</c:v>
                </c:pt>
                <c:pt idx="252">
                  <c:v>1.0080000000000009E-3</c:v>
                </c:pt>
                <c:pt idx="253">
                  <c:v>1.0120000000000001E-3</c:v>
                </c:pt>
                <c:pt idx="254">
                  <c:v>1.0160000000000008E-3</c:v>
                </c:pt>
                <c:pt idx="255">
                  <c:v>1.019999999999999E-3</c:v>
                </c:pt>
                <c:pt idx="256">
                  <c:v>1.0240000000000008E-3</c:v>
                </c:pt>
                <c:pt idx="257">
                  <c:v>1.0280000000000009E-3</c:v>
                </c:pt>
                <c:pt idx="258">
                  <c:v>1.0319999999999991E-3</c:v>
                </c:pt>
                <c:pt idx="259">
                  <c:v>1.0360000000000009E-3</c:v>
                </c:pt>
                <c:pt idx="260">
                  <c:v>1.039999999999999E-3</c:v>
                </c:pt>
                <c:pt idx="261">
                  <c:v>1.0440000000000009E-3</c:v>
                </c:pt>
                <c:pt idx="262">
                  <c:v>1.0480000000000012E-3</c:v>
                </c:pt>
                <c:pt idx="263">
                  <c:v>1.0520000000000009E-3</c:v>
                </c:pt>
                <c:pt idx="264">
                  <c:v>1.0559999999999999E-3</c:v>
                </c:pt>
                <c:pt idx="265">
                  <c:v>1.0600000000000008E-3</c:v>
                </c:pt>
                <c:pt idx="266">
                  <c:v>1.0640000000000009E-3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1.075999999999999E-3</c:v>
                </c:pt>
                <c:pt idx="270">
                  <c:v>1.0800000000000009E-3</c:v>
                </c:pt>
                <c:pt idx="271">
                  <c:v>1.0840000000000012E-3</c:v>
                </c:pt>
                <c:pt idx="272">
                  <c:v>1.0880000000000009E-3</c:v>
                </c:pt>
                <c:pt idx="273">
                  <c:v>1.0919999999999999E-3</c:v>
                </c:pt>
                <c:pt idx="274">
                  <c:v>1.0960000000000008E-3</c:v>
                </c:pt>
                <c:pt idx="275">
                  <c:v>1.1000000000000009E-3</c:v>
                </c:pt>
                <c:pt idx="276">
                  <c:v>1.1039999999999991E-3</c:v>
                </c:pt>
                <c:pt idx="277">
                  <c:v>1.1080000000000009E-3</c:v>
                </c:pt>
                <c:pt idx="278">
                  <c:v>1.1119999999999999E-3</c:v>
                </c:pt>
                <c:pt idx="279">
                  <c:v>1.1160000000000009E-3</c:v>
                </c:pt>
                <c:pt idx="280">
                  <c:v>1.1200000000000014E-3</c:v>
                </c:pt>
                <c:pt idx="281">
                  <c:v>1.1240000000000009E-3</c:v>
                </c:pt>
                <c:pt idx="282">
                  <c:v>1.1279999999999999E-3</c:v>
                </c:pt>
                <c:pt idx="283">
                  <c:v>1.1320000000000017E-3</c:v>
                </c:pt>
                <c:pt idx="284">
                  <c:v>1.1360000000000009E-3</c:v>
                </c:pt>
                <c:pt idx="285">
                  <c:v>1.1400000000000017E-3</c:v>
                </c:pt>
                <c:pt idx="286">
                  <c:v>1.1440000000000009E-3</c:v>
                </c:pt>
                <c:pt idx="287">
                  <c:v>1.1479999999999999E-3</c:v>
                </c:pt>
                <c:pt idx="288">
                  <c:v>1.1520000000000009E-3</c:v>
                </c:pt>
                <c:pt idx="289">
                  <c:v>1.1560000000000014E-3</c:v>
                </c:pt>
                <c:pt idx="290">
                  <c:v>1.1600000000000017E-3</c:v>
                </c:pt>
                <c:pt idx="291">
                  <c:v>1.1639999999999999E-3</c:v>
                </c:pt>
                <c:pt idx="292">
                  <c:v>1.1680000000000017E-3</c:v>
                </c:pt>
                <c:pt idx="293">
                  <c:v>1.1720000000000009E-3</c:v>
                </c:pt>
                <c:pt idx="294">
                  <c:v>1.1760000000000017E-3</c:v>
                </c:pt>
                <c:pt idx="295">
                  <c:v>1.1800000000000009E-3</c:v>
                </c:pt>
                <c:pt idx="296">
                  <c:v>1.1839999999999999E-3</c:v>
                </c:pt>
                <c:pt idx="297">
                  <c:v>1.1880000000000018E-3</c:v>
                </c:pt>
                <c:pt idx="298">
                  <c:v>1.1920000000000017E-3</c:v>
                </c:pt>
                <c:pt idx="299">
                  <c:v>1.1960000000000017E-3</c:v>
                </c:pt>
                <c:pt idx="300">
                  <c:v>1.1999999999999999E-3</c:v>
                </c:pt>
                <c:pt idx="301">
                  <c:v>1.2040000000000009E-3</c:v>
                </c:pt>
                <c:pt idx="302">
                  <c:v>1.2080000000000001E-3</c:v>
                </c:pt>
                <c:pt idx="303">
                  <c:v>1.2120000000000008E-3</c:v>
                </c:pt>
                <c:pt idx="304">
                  <c:v>1.2160000000000001E-3</c:v>
                </c:pt>
                <c:pt idx="305">
                  <c:v>1.2199999999999991E-3</c:v>
                </c:pt>
                <c:pt idx="306">
                  <c:v>1.2240000000000009E-3</c:v>
                </c:pt>
                <c:pt idx="307">
                  <c:v>1.2280000000000001E-3</c:v>
                </c:pt>
                <c:pt idx="308">
                  <c:v>1.2320000000000009E-3</c:v>
                </c:pt>
                <c:pt idx="309">
                  <c:v>1.235999999999999E-3</c:v>
                </c:pt>
                <c:pt idx="310">
                  <c:v>1.2400000000000009E-3</c:v>
                </c:pt>
                <c:pt idx="311">
                  <c:v>1.2440000000000001E-3</c:v>
                </c:pt>
                <c:pt idx="312">
                  <c:v>1.2480000000000008E-3</c:v>
                </c:pt>
                <c:pt idx="313">
                  <c:v>1.2519999999999999E-3</c:v>
                </c:pt>
                <c:pt idx="314">
                  <c:v>1.2560000000000008E-3</c:v>
                </c:pt>
                <c:pt idx="315">
                  <c:v>1.2600000000000009E-3</c:v>
                </c:pt>
                <c:pt idx="316">
                  <c:v>1.2639999999999991E-3</c:v>
                </c:pt>
                <c:pt idx="317">
                  <c:v>1.2680000000000009E-3</c:v>
                </c:pt>
                <c:pt idx="318">
                  <c:v>1.271999999999999E-3</c:v>
                </c:pt>
                <c:pt idx="319">
                  <c:v>1.2760000000000009E-3</c:v>
                </c:pt>
                <c:pt idx="320">
                  <c:v>1.2800000000000012E-3</c:v>
                </c:pt>
                <c:pt idx="321">
                  <c:v>1.2840000000000009E-3</c:v>
                </c:pt>
                <c:pt idx="322">
                  <c:v>1.2879999999999999E-3</c:v>
                </c:pt>
                <c:pt idx="323">
                  <c:v>1.2920000000000008E-3</c:v>
                </c:pt>
                <c:pt idx="324">
                  <c:v>1.2960000000000009E-3</c:v>
                </c:pt>
                <c:pt idx="325">
                  <c:v>1.2999999999999991E-3</c:v>
                </c:pt>
                <c:pt idx="326">
                  <c:v>1.3039999999999998E-3</c:v>
                </c:pt>
                <c:pt idx="327">
                  <c:v>1.3080000000000017E-3</c:v>
                </c:pt>
                <c:pt idx="328">
                  <c:v>1.3120000000000009E-3</c:v>
                </c:pt>
                <c:pt idx="329">
                  <c:v>1.3160000000000012E-3</c:v>
                </c:pt>
                <c:pt idx="330">
                  <c:v>1.3200000000000009E-3</c:v>
                </c:pt>
                <c:pt idx="331">
                  <c:v>1.3239999999999999E-3</c:v>
                </c:pt>
                <c:pt idx="332">
                  <c:v>1.3280000000000013E-3</c:v>
                </c:pt>
                <c:pt idx="333">
                  <c:v>1.3320000000000009E-3</c:v>
                </c:pt>
                <c:pt idx="334">
                  <c:v>1.3360000000000019E-3</c:v>
                </c:pt>
                <c:pt idx="335">
                  <c:v>1.3400000000000009E-3</c:v>
                </c:pt>
                <c:pt idx="336">
                  <c:v>1.3439999999999999E-3</c:v>
                </c:pt>
                <c:pt idx="337">
                  <c:v>1.3480000000000009E-3</c:v>
                </c:pt>
                <c:pt idx="338">
                  <c:v>1.3519999999999999E-3</c:v>
                </c:pt>
                <c:pt idx="339">
                  <c:v>1.3559999999999998E-3</c:v>
                </c:pt>
                <c:pt idx="340">
                  <c:v>1.360000000000001E-3</c:v>
                </c:pt>
                <c:pt idx="341">
                  <c:v>1.3640000000000017E-3</c:v>
                </c:pt>
                <c:pt idx="342">
                  <c:v>1.3680000000000009E-3</c:v>
                </c:pt>
                <c:pt idx="343">
                  <c:v>1.3720000000000017E-3</c:v>
                </c:pt>
                <c:pt idx="344">
                  <c:v>1.3759999999999998E-3</c:v>
                </c:pt>
                <c:pt idx="345">
                  <c:v>1.3799999999999999E-3</c:v>
                </c:pt>
                <c:pt idx="346">
                  <c:v>1.3840000000000013E-3</c:v>
                </c:pt>
                <c:pt idx="347">
                  <c:v>1.3880000000000014E-3</c:v>
                </c:pt>
                <c:pt idx="348">
                  <c:v>1.3920000000000017E-3</c:v>
                </c:pt>
                <c:pt idx="349">
                  <c:v>1.3959999999999999E-3</c:v>
                </c:pt>
                <c:pt idx="350">
                  <c:v>1.4000000000000009E-3</c:v>
                </c:pt>
                <c:pt idx="351">
                  <c:v>1.403999999999999E-3</c:v>
                </c:pt>
                <c:pt idx="352">
                  <c:v>1.408000000000001E-3</c:v>
                </c:pt>
                <c:pt idx="353">
                  <c:v>1.4120000000000001E-3</c:v>
                </c:pt>
                <c:pt idx="354">
                  <c:v>1.4159999999999991E-3</c:v>
                </c:pt>
                <c:pt idx="355">
                  <c:v>1.4200000000000009E-3</c:v>
                </c:pt>
                <c:pt idx="356">
                  <c:v>1.4239999999999991E-3</c:v>
                </c:pt>
                <c:pt idx="357">
                  <c:v>1.4279999999999998E-3</c:v>
                </c:pt>
                <c:pt idx="358">
                  <c:v>1.4320000000000001E-3</c:v>
                </c:pt>
                <c:pt idx="359">
                  <c:v>1.4360000000000009E-3</c:v>
                </c:pt>
                <c:pt idx="360">
                  <c:v>1.4400000000000001E-3</c:v>
                </c:pt>
                <c:pt idx="361">
                  <c:v>1.4440000000000008E-3</c:v>
                </c:pt>
                <c:pt idx="362">
                  <c:v>1.4479999999999999E-3</c:v>
                </c:pt>
                <c:pt idx="363">
                  <c:v>1.4519999999999991E-3</c:v>
                </c:pt>
                <c:pt idx="364">
                  <c:v>1.4560000000000009E-3</c:v>
                </c:pt>
                <c:pt idx="365">
                  <c:v>1.4600000000000001E-3</c:v>
                </c:pt>
                <c:pt idx="366">
                  <c:v>1.4640000000000009E-3</c:v>
                </c:pt>
                <c:pt idx="367">
                  <c:v>1.467999999999999E-3</c:v>
                </c:pt>
                <c:pt idx="368">
                  <c:v>1.4720000000000009E-3</c:v>
                </c:pt>
                <c:pt idx="369">
                  <c:v>1.4759999999999999E-3</c:v>
                </c:pt>
                <c:pt idx="370">
                  <c:v>1.4800000000000011E-3</c:v>
                </c:pt>
                <c:pt idx="371">
                  <c:v>1.4840000000000009E-3</c:v>
                </c:pt>
                <c:pt idx="372">
                  <c:v>1.4880000000000008E-3</c:v>
                </c:pt>
                <c:pt idx="373">
                  <c:v>1.4920000000000009E-3</c:v>
                </c:pt>
                <c:pt idx="374">
                  <c:v>1.4959999999999991E-3</c:v>
                </c:pt>
                <c:pt idx="375">
                  <c:v>1.4999999999999998E-3</c:v>
                </c:pt>
                <c:pt idx="376">
                  <c:v>1.5040000000000014E-3</c:v>
                </c:pt>
                <c:pt idx="377">
                  <c:v>1.5080000000000009E-3</c:v>
                </c:pt>
                <c:pt idx="378">
                  <c:v>1.5120000000000012E-3</c:v>
                </c:pt>
                <c:pt idx="379">
                  <c:v>1.5160000000000009E-3</c:v>
                </c:pt>
                <c:pt idx="380">
                  <c:v>1.5199999999999999E-3</c:v>
                </c:pt>
                <c:pt idx="381">
                  <c:v>1.524000000000001E-3</c:v>
                </c:pt>
                <c:pt idx="382">
                  <c:v>1.5280000000000009E-3</c:v>
                </c:pt>
                <c:pt idx="383">
                  <c:v>1.5320000000000019E-3</c:v>
                </c:pt>
                <c:pt idx="384">
                  <c:v>1.5360000000000009E-3</c:v>
                </c:pt>
                <c:pt idx="385">
                  <c:v>1.5399999999999999E-3</c:v>
                </c:pt>
                <c:pt idx="386">
                  <c:v>1.5440000000000009E-3</c:v>
                </c:pt>
                <c:pt idx="387">
                  <c:v>1.5479999999999999E-3</c:v>
                </c:pt>
                <c:pt idx="388">
                  <c:v>1.5520000000000015E-3</c:v>
                </c:pt>
                <c:pt idx="389">
                  <c:v>1.556000000000001E-3</c:v>
                </c:pt>
                <c:pt idx="390">
                  <c:v>1.5600000000000017E-3</c:v>
                </c:pt>
                <c:pt idx="391">
                  <c:v>1.5640000000000009E-3</c:v>
                </c:pt>
                <c:pt idx="392">
                  <c:v>1.5679999999999999E-3</c:v>
                </c:pt>
                <c:pt idx="393">
                  <c:v>1.5719999999999998E-3</c:v>
                </c:pt>
                <c:pt idx="394">
                  <c:v>1.5760000000000017E-3</c:v>
                </c:pt>
                <c:pt idx="395">
                  <c:v>1.5800000000000011E-3</c:v>
                </c:pt>
                <c:pt idx="396">
                  <c:v>1.5840000000000014E-3</c:v>
                </c:pt>
                <c:pt idx="397">
                  <c:v>1.5880000000000017E-3</c:v>
                </c:pt>
                <c:pt idx="398">
                  <c:v>1.5919999999999999E-3</c:v>
                </c:pt>
                <c:pt idx="399">
                  <c:v>1.5960000000000017E-3</c:v>
                </c:pt>
                <c:pt idx="400">
                  <c:v>1.5999999999999999E-3</c:v>
                </c:pt>
                <c:pt idx="401">
                  <c:v>1.6040000000000019E-3</c:v>
                </c:pt>
                <c:pt idx="402">
                  <c:v>1.6080000000000009E-3</c:v>
                </c:pt>
                <c:pt idx="403">
                  <c:v>1.6119999999999999E-3</c:v>
                </c:pt>
                <c:pt idx="404">
                  <c:v>1.6160000000000018E-3</c:v>
                </c:pt>
                <c:pt idx="405">
                  <c:v>1.6199999999999999E-3</c:v>
                </c:pt>
                <c:pt idx="406">
                  <c:v>1.6240000000000013E-3</c:v>
                </c:pt>
                <c:pt idx="407">
                  <c:v>1.6280000000000012E-3</c:v>
                </c:pt>
                <c:pt idx="408">
                  <c:v>1.6320000000000017E-3</c:v>
                </c:pt>
                <c:pt idx="409">
                  <c:v>1.636000000000001E-3</c:v>
                </c:pt>
                <c:pt idx="410">
                  <c:v>1.6400000000000017E-3</c:v>
                </c:pt>
                <c:pt idx="411">
                  <c:v>1.6440000000000014E-3</c:v>
                </c:pt>
                <c:pt idx="412">
                  <c:v>1.6479999999999999E-3</c:v>
                </c:pt>
                <c:pt idx="413">
                  <c:v>1.6520000000000018E-3</c:v>
                </c:pt>
                <c:pt idx="414">
                  <c:v>1.6560000000000017E-3</c:v>
                </c:pt>
                <c:pt idx="415">
                  <c:v>1.6600000000000018E-3</c:v>
                </c:pt>
                <c:pt idx="416">
                  <c:v>1.6639999999999999E-3</c:v>
                </c:pt>
                <c:pt idx="417">
                  <c:v>1.6680000000000017E-3</c:v>
                </c:pt>
                <c:pt idx="418">
                  <c:v>1.6720000000000016E-3</c:v>
                </c:pt>
                <c:pt idx="419">
                  <c:v>1.6760000000000019E-3</c:v>
                </c:pt>
                <c:pt idx="420">
                  <c:v>1.680000000000002E-3</c:v>
                </c:pt>
                <c:pt idx="421">
                  <c:v>1.6840000000000017E-3</c:v>
                </c:pt>
                <c:pt idx="422">
                  <c:v>1.6880000000000018E-3</c:v>
                </c:pt>
                <c:pt idx="423">
                  <c:v>1.6919999999999999E-3</c:v>
                </c:pt>
                <c:pt idx="424">
                  <c:v>1.6960000000000013E-3</c:v>
                </c:pt>
                <c:pt idx="425">
                  <c:v>1.7000000000000014E-3</c:v>
                </c:pt>
                <c:pt idx="426">
                  <c:v>1.7040000000000009E-3</c:v>
                </c:pt>
                <c:pt idx="427">
                  <c:v>1.7080000000000012E-3</c:v>
                </c:pt>
                <c:pt idx="428">
                  <c:v>1.7120000000000008E-3</c:v>
                </c:pt>
                <c:pt idx="429">
                  <c:v>1.7159999999999999E-3</c:v>
                </c:pt>
                <c:pt idx="430">
                  <c:v>1.7200000000000008E-3</c:v>
                </c:pt>
                <c:pt idx="431">
                  <c:v>1.7240000000000009E-3</c:v>
                </c:pt>
                <c:pt idx="432">
                  <c:v>1.7280000000000019E-3</c:v>
                </c:pt>
                <c:pt idx="433">
                  <c:v>1.7320000000000009E-3</c:v>
                </c:pt>
                <c:pt idx="434">
                  <c:v>1.7359999999999999E-3</c:v>
                </c:pt>
                <c:pt idx="435">
                  <c:v>1.7400000000000009E-3</c:v>
                </c:pt>
                <c:pt idx="436">
                  <c:v>1.7439999999999999E-3</c:v>
                </c:pt>
                <c:pt idx="437">
                  <c:v>1.7480000000000011E-3</c:v>
                </c:pt>
                <c:pt idx="438">
                  <c:v>1.752000000000001E-3</c:v>
                </c:pt>
                <c:pt idx="439">
                  <c:v>1.7560000000000017E-3</c:v>
                </c:pt>
                <c:pt idx="440">
                  <c:v>1.7600000000000009E-3</c:v>
                </c:pt>
                <c:pt idx="441">
                  <c:v>1.7639999999999999E-3</c:v>
                </c:pt>
                <c:pt idx="442">
                  <c:v>1.7679999999999998E-3</c:v>
                </c:pt>
                <c:pt idx="443">
                  <c:v>1.7720000000000017E-3</c:v>
                </c:pt>
                <c:pt idx="444">
                  <c:v>1.7760000000000009E-3</c:v>
                </c:pt>
                <c:pt idx="445">
                  <c:v>1.7800000000000012E-3</c:v>
                </c:pt>
                <c:pt idx="446">
                  <c:v>1.7840000000000017E-3</c:v>
                </c:pt>
                <c:pt idx="447">
                  <c:v>1.7879999999999999E-3</c:v>
                </c:pt>
                <c:pt idx="448">
                  <c:v>1.7920000000000017E-3</c:v>
                </c:pt>
                <c:pt idx="449">
                  <c:v>1.7960000000000009E-3</c:v>
                </c:pt>
                <c:pt idx="450">
                  <c:v>1.8000000000000019E-3</c:v>
                </c:pt>
                <c:pt idx="451">
                  <c:v>1.8040000000000009E-3</c:v>
                </c:pt>
                <c:pt idx="452">
                  <c:v>1.8079999999999999E-3</c:v>
                </c:pt>
                <c:pt idx="453">
                  <c:v>1.8120000000000018E-3</c:v>
                </c:pt>
                <c:pt idx="454">
                  <c:v>1.8159999999999999E-3</c:v>
                </c:pt>
                <c:pt idx="455">
                  <c:v>1.8200000000000013E-3</c:v>
                </c:pt>
                <c:pt idx="456">
                  <c:v>1.8240000000000012E-3</c:v>
                </c:pt>
                <c:pt idx="457">
                  <c:v>1.8280000000000017E-3</c:v>
                </c:pt>
                <c:pt idx="458">
                  <c:v>1.8320000000000009E-3</c:v>
                </c:pt>
                <c:pt idx="459">
                  <c:v>1.8360000000000017E-3</c:v>
                </c:pt>
                <c:pt idx="460">
                  <c:v>1.8399999999999998E-3</c:v>
                </c:pt>
                <c:pt idx="461">
                  <c:v>1.8439999999999999E-3</c:v>
                </c:pt>
                <c:pt idx="462">
                  <c:v>1.8480000000000018E-3</c:v>
                </c:pt>
                <c:pt idx="463">
                  <c:v>1.8520000000000014E-3</c:v>
                </c:pt>
                <c:pt idx="464">
                  <c:v>1.8560000000000017E-3</c:v>
                </c:pt>
                <c:pt idx="465">
                  <c:v>1.8599999999999999E-3</c:v>
                </c:pt>
                <c:pt idx="466">
                  <c:v>1.8640000000000017E-3</c:v>
                </c:pt>
                <c:pt idx="467">
                  <c:v>1.8679999999999999E-3</c:v>
                </c:pt>
                <c:pt idx="468">
                  <c:v>1.8720000000000019E-3</c:v>
                </c:pt>
                <c:pt idx="469">
                  <c:v>1.876000000000002E-3</c:v>
                </c:pt>
                <c:pt idx="470">
                  <c:v>1.8799999999999999E-3</c:v>
                </c:pt>
                <c:pt idx="471">
                  <c:v>1.8840000000000018E-3</c:v>
                </c:pt>
                <c:pt idx="472">
                  <c:v>1.8879999999999999E-3</c:v>
                </c:pt>
                <c:pt idx="473">
                  <c:v>1.8920000000000013E-3</c:v>
                </c:pt>
                <c:pt idx="474">
                  <c:v>1.8960000000000023E-3</c:v>
                </c:pt>
                <c:pt idx="475">
                  <c:v>1.9000000000000017E-3</c:v>
                </c:pt>
                <c:pt idx="476">
                  <c:v>1.9040000000000023E-3</c:v>
                </c:pt>
                <c:pt idx="477">
                  <c:v>1.9080000000000017E-3</c:v>
                </c:pt>
                <c:pt idx="478">
                  <c:v>1.9120000000000014E-3</c:v>
                </c:pt>
                <c:pt idx="479">
                  <c:v>1.9160000000000019E-3</c:v>
                </c:pt>
                <c:pt idx="480">
                  <c:v>1.9200000000000018E-3</c:v>
                </c:pt>
                <c:pt idx="481">
                  <c:v>1.9240000000000025E-3</c:v>
                </c:pt>
                <c:pt idx="482">
                  <c:v>1.9280000000000018E-3</c:v>
                </c:pt>
                <c:pt idx="483">
                  <c:v>1.9320000000000019E-3</c:v>
                </c:pt>
                <c:pt idx="484">
                  <c:v>1.9360000000000017E-3</c:v>
                </c:pt>
                <c:pt idx="485">
                  <c:v>1.9400000000000016E-3</c:v>
                </c:pt>
                <c:pt idx="486">
                  <c:v>1.9440000000000021E-3</c:v>
                </c:pt>
                <c:pt idx="487">
                  <c:v>1.948000000000002E-3</c:v>
                </c:pt>
                <c:pt idx="488">
                  <c:v>1.9520000000000026E-3</c:v>
                </c:pt>
                <c:pt idx="489">
                  <c:v>1.9560000000000016E-3</c:v>
                </c:pt>
                <c:pt idx="490">
                  <c:v>1.9599999999999999E-3</c:v>
                </c:pt>
                <c:pt idx="491">
                  <c:v>1.9640000000000018E-3</c:v>
                </c:pt>
                <c:pt idx="492">
                  <c:v>1.9680000000000019E-3</c:v>
                </c:pt>
                <c:pt idx="493">
                  <c:v>1.972000000000002E-3</c:v>
                </c:pt>
                <c:pt idx="494">
                  <c:v>1.9759999999999999E-3</c:v>
                </c:pt>
                <c:pt idx="495">
                  <c:v>1.9800000000000017E-3</c:v>
                </c:pt>
                <c:pt idx="496">
                  <c:v>1.9840000000000027E-3</c:v>
                </c:pt>
                <c:pt idx="497">
                  <c:v>1.9879999999999997E-3</c:v>
                </c:pt>
                <c:pt idx="498">
                  <c:v>1.9920000000000024E-3</c:v>
                </c:pt>
                <c:pt idx="499">
                  <c:v>1.9959999999999999E-3</c:v>
                </c:pt>
              </c:numCache>
            </c:numRef>
          </c:xVal>
          <c:yVal>
            <c:numRef>
              <c:f>titi!$C$508:$C$1007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-6.7639000000000019E-2</c:v>
                </c:pt>
                <c:pt idx="184">
                  <c:v>-5.7574E-2</c:v>
                </c:pt>
                <c:pt idx="185">
                  <c:v>-7.4585000000000059E-3</c:v>
                </c:pt>
                <c:pt idx="186">
                  <c:v>-3.3845000000000028E-2</c:v>
                </c:pt>
                <c:pt idx="187">
                  <c:v>3.447900000000002E-3</c:v>
                </c:pt>
                <c:pt idx="188">
                  <c:v>-5.2745E-2</c:v>
                </c:pt>
                <c:pt idx="189">
                  <c:v>2.6269000000000011E-2</c:v>
                </c:pt>
                <c:pt idx="190">
                  <c:v>-4.862E-3</c:v>
                </c:pt>
                <c:pt idx="191">
                  <c:v>6.3634999999999997E-2</c:v>
                </c:pt>
                <c:pt idx="192">
                  <c:v>9.4621000000000158E-4</c:v>
                </c:pt>
                <c:pt idx="193">
                  <c:v>2.8315E-2</c:v>
                </c:pt>
                <c:pt idx="194">
                  <c:v>-8.6493000000000004E-3</c:v>
                </c:pt>
                <c:pt idx="195">
                  <c:v>2.801E-2</c:v>
                </c:pt>
                <c:pt idx="196">
                  <c:v>1.6653999999999999E-2</c:v>
                </c:pt>
                <c:pt idx="197">
                  <c:v>6.8938000000000037E-3</c:v>
                </c:pt>
                <c:pt idx="198">
                  <c:v>-1.6623000000000013E-2</c:v>
                </c:pt>
                <c:pt idx="199">
                  <c:v>-3.2021000000000029E-2</c:v>
                </c:pt>
                <c:pt idx="200">
                  <c:v>-1.0286E-2</c:v>
                </c:pt>
                <c:pt idx="201">
                  <c:v>-1.2344000000000001E-2</c:v>
                </c:pt>
                <c:pt idx="202">
                  <c:v>-1.8776000000000012E-3</c:v>
                </c:pt>
                <c:pt idx="203">
                  <c:v>-1.7683999999999998E-2</c:v>
                </c:pt>
                <c:pt idx="204">
                  <c:v>3.9012000000000018E-3</c:v>
                </c:pt>
                <c:pt idx="205">
                  <c:v>1.9587000000000014E-2</c:v>
                </c:pt>
                <c:pt idx="206">
                  <c:v>3.4636000000000014E-2</c:v>
                </c:pt>
                <c:pt idx="207">
                  <c:v>2.9033000000000024E-2</c:v>
                </c:pt>
                <c:pt idx="208">
                  <c:v>2.2010000000000002E-2</c:v>
                </c:pt>
                <c:pt idx="209">
                  <c:v>2.3501000000000001E-2</c:v>
                </c:pt>
                <c:pt idx="210">
                  <c:v>1.6348000000000001E-2</c:v>
                </c:pt>
                <c:pt idx="211">
                  <c:v>-5.4935000000000036E-3</c:v>
                </c:pt>
                <c:pt idx="212">
                  <c:v>-2.0417000000000012E-2</c:v>
                </c:pt>
                <c:pt idx="213">
                  <c:v>-2.7102000000000001E-2</c:v>
                </c:pt>
                <c:pt idx="214">
                  <c:v>8.9445000000000028E-3</c:v>
                </c:pt>
                <c:pt idx="215">
                  <c:v>1.2043999999999996E-2</c:v>
                </c:pt>
                <c:pt idx="216">
                  <c:v>6.0386000000000051E-2</c:v>
                </c:pt>
                <c:pt idx="217">
                  <c:v>7.5468999999999994E-2</c:v>
                </c:pt>
                <c:pt idx="218">
                  <c:v>0.19092000000000001</c:v>
                </c:pt>
                <c:pt idx="219">
                  <c:v>0.26933000000000001</c:v>
                </c:pt>
                <c:pt idx="220">
                  <c:v>0.44102000000000002</c:v>
                </c:pt>
                <c:pt idx="221">
                  <c:v>0.57947000000000004</c:v>
                </c:pt>
                <c:pt idx="222">
                  <c:v>0.83206000000000002</c:v>
                </c:pt>
                <c:pt idx="223">
                  <c:v>1.0881000000000001</c:v>
                </c:pt>
                <c:pt idx="224">
                  <c:v>1.4252999999999989</c:v>
                </c:pt>
                <c:pt idx="225">
                  <c:v>1.778799999999999</c:v>
                </c:pt>
                <c:pt idx="226">
                  <c:v>2.1747999999999998</c:v>
                </c:pt>
                <c:pt idx="227">
                  <c:v>2.6103000000000001</c:v>
                </c:pt>
                <c:pt idx="228">
                  <c:v>3.0078</c:v>
                </c:pt>
                <c:pt idx="229">
                  <c:v>3.4146999999999981</c:v>
                </c:pt>
                <c:pt idx="230">
                  <c:v>3.7052999999999998</c:v>
                </c:pt>
                <c:pt idx="231">
                  <c:v>3.9897999999999998</c:v>
                </c:pt>
                <c:pt idx="232">
                  <c:v>4.1036000000000001</c:v>
                </c:pt>
                <c:pt idx="233">
                  <c:v>4.1800999999999995</c:v>
                </c:pt>
                <c:pt idx="234">
                  <c:v>4.0907</c:v>
                </c:pt>
                <c:pt idx="235">
                  <c:v>3.9986999999999981</c:v>
                </c:pt>
                <c:pt idx="236">
                  <c:v>3.8106999999999984</c:v>
                </c:pt>
                <c:pt idx="237">
                  <c:v>3.6307999999999998</c:v>
                </c:pt>
                <c:pt idx="238">
                  <c:v>3.3998999999999984</c:v>
                </c:pt>
                <c:pt idx="239">
                  <c:v>3.1888999999999998</c:v>
                </c:pt>
                <c:pt idx="240">
                  <c:v>2.9762999999999984</c:v>
                </c:pt>
                <c:pt idx="241">
                  <c:v>2.7656999999999998</c:v>
                </c:pt>
                <c:pt idx="242">
                  <c:v>2.5333000000000001</c:v>
                </c:pt>
                <c:pt idx="243">
                  <c:v>2.2802000000000002</c:v>
                </c:pt>
                <c:pt idx="244">
                  <c:v>2.0126999999999984</c:v>
                </c:pt>
                <c:pt idx="245">
                  <c:v>1.754</c:v>
                </c:pt>
                <c:pt idx="246">
                  <c:v>1.496599999999999</c:v>
                </c:pt>
                <c:pt idx="247">
                  <c:v>1.3078999999999992</c:v>
                </c:pt>
                <c:pt idx="248">
                  <c:v>1.1911</c:v>
                </c:pt>
                <c:pt idx="249">
                  <c:v>1.2218999999999987</c:v>
                </c:pt>
                <c:pt idx="250">
                  <c:v>1.337599999999999</c:v>
                </c:pt>
                <c:pt idx="251">
                  <c:v>1.5317999999999992</c:v>
                </c:pt>
                <c:pt idx="252">
                  <c:v>1.7298999999999987</c:v>
                </c:pt>
                <c:pt idx="253">
                  <c:v>1.8946000000000001</c:v>
                </c:pt>
                <c:pt idx="254">
                  <c:v>2.0411999999999999</c:v>
                </c:pt>
                <c:pt idx="255">
                  <c:v>2.1067</c:v>
                </c:pt>
                <c:pt idx="256">
                  <c:v>2.2282999999999999</c:v>
                </c:pt>
                <c:pt idx="257">
                  <c:v>2.2930999999999999</c:v>
                </c:pt>
                <c:pt idx="258">
                  <c:v>2.5007999999999999</c:v>
                </c:pt>
                <c:pt idx="259">
                  <c:v>2.6305999999999998</c:v>
                </c:pt>
                <c:pt idx="260">
                  <c:v>2.8747999999999987</c:v>
                </c:pt>
                <c:pt idx="261">
                  <c:v>2.9595999999999987</c:v>
                </c:pt>
                <c:pt idx="262">
                  <c:v>3.0604</c:v>
                </c:pt>
                <c:pt idx="263">
                  <c:v>2.9573</c:v>
                </c:pt>
                <c:pt idx="264">
                  <c:v>2.8205</c:v>
                </c:pt>
                <c:pt idx="265">
                  <c:v>2.5962999999999981</c:v>
                </c:pt>
                <c:pt idx="266">
                  <c:v>2.3997999999999982</c:v>
                </c:pt>
                <c:pt idx="267">
                  <c:v>2.2694000000000001</c:v>
                </c:pt>
                <c:pt idx="268">
                  <c:v>2.1191</c:v>
                </c:pt>
                <c:pt idx="269">
                  <c:v>2.0263</c:v>
                </c:pt>
                <c:pt idx="270">
                  <c:v>1.790899999999999</c:v>
                </c:pt>
                <c:pt idx="271">
                  <c:v>1.6080000000000001</c:v>
                </c:pt>
                <c:pt idx="272">
                  <c:v>1.2847999999999991</c:v>
                </c:pt>
                <c:pt idx="273">
                  <c:v>1.0728</c:v>
                </c:pt>
                <c:pt idx="274">
                  <c:v>0.78895999999999999</c:v>
                </c:pt>
                <c:pt idx="275">
                  <c:v>0.60614000000000046</c:v>
                </c:pt>
                <c:pt idx="276">
                  <c:v>0.35508000000000023</c:v>
                </c:pt>
                <c:pt idx="277">
                  <c:v>9.6379999999999993E-2</c:v>
                </c:pt>
                <c:pt idx="278">
                  <c:v>-0.22874000000000011</c:v>
                </c:pt>
                <c:pt idx="279">
                  <c:v>-0.59454999999999958</c:v>
                </c:pt>
                <c:pt idx="280">
                  <c:v>-0.9020899999999995</c:v>
                </c:pt>
                <c:pt idx="281">
                  <c:v>-1.1613</c:v>
                </c:pt>
                <c:pt idx="282">
                  <c:v>-1.2543</c:v>
                </c:pt>
                <c:pt idx="283">
                  <c:v>-1.31</c:v>
                </c:pt>
                <c:pt idx="284">
                  <c:v>-1.3129</c:v>
                </c:pt>
                <c:pt idx="285">
                  <c:v>-1.3908</c:v>
                </c:pt>
                <c:pt idx="286">
                  <c:v>-1.514899999999999</c:v>
                </c:pt>
                <c:pt idx="287">
                  <c:v>-1.6375</c:v>
                </c:pt>
                <c:pt idx="288">
                  <c:v>-1.750699999999999</c:v>
                </c:pt>
                <c:pt idx="289">
                  <c:v>-1.7411999999999992</c:v>
                </c:pt>
                <c:pt idx="290">
                  <c:v>-1.7383</c:v>
                </c:pt>
                <c:pt idx="291">
                  <c:v>-1.6202000000000001</c:v>
                </c:pt>
                <c:pt idx="292">
                  <c:v>-1.5784</c:v>
                </c:pt>
                <c:pt idx="293">
                  <c:v>-1.464299999999999</c:v>
                </c:pt>
                <c:pt idx="294">
                  <c:v>-1.4178999999999982</c:v>
                </c:pt>
                <c:pt idx="295">
                  <c:v>-1.3006</c:v>
                </c:pt>
                <c:pt idx="296">
                  <c:v>-1.1840999999999999</c:v>
                </c:pt>
                <c:pt idx="297">
                  <c:v>-1.0561</c:v>
                </c:pt>
                <c:pt idx="298">
                  <c:v>-0.89978999999999998</c:v>
                </c:pt>
                <c:pt idx="299">
                  <c:v>-0.78952</c:v>
                </c:pt>
                <c:pt idx="300">
                  <c:v>-0.55854999999999999</c:v>
                </c:pt>
                <c:pt idx="301">
                  <c:v>-0.40297000000000027</c:v>
                </c:pt>
                <c:pt idx="302">
                  <c:v>-0.14494000000000018</c:v>
                </c:pt>
                <c:pt idx="303">
                  <c:v>-8.5670000000000024E-2</c:v>
                </c:pt>
                <c:pt idx="304">
                  <c:v>3.7379000000000016E-2</c:v>
                </c:pt>
                <c:pt idx="305">
                  <c:v>3.3077000000000002E-2</c:v>
                </c:pt>
                <c:pt idx="306">
                  <c:v>0.1958</c:v>
                </c:pt>
                <c:pt idx="307">
                  <c:v>0.33729000000000026</c:v>
                </c:pt>
                <c:pt idx="308">
                  <c:v>0.55035999999999996</c:v>
                </c:pt>
                <c:pt idx="309">
                  <c:v>0.65822000000000058</c:v>
                </c:pt>
                <c:pt idx="310">
                  <c:v>0.68098000000000003</c:v>
                </c:pt>
                <c:pt idx="311">
                  <c:v>0.66880000000000073</c:v>
                </c:pt>
                <c:pt idx="312">
                  <c:v>0.65093000000000045</c:v>
                </c:pt>
                <c:pt idx="313">
                  <c:v>0.74888999999999994</c:v>
                </c:pt>
                <c:pt idx="314">
                  <c:v>0.80196000000000001</c:v>
                </c:pt>
                <c:pt idx="315">
                  <c:v>0.85916000000000003</c:v>
                </c:pt>
                <c:pt idx="316">
                  <c:v>0.76141999999999999</c:v>
                </c:pt>
                <c:pt idx="317">
                  <c:v>0.69245000000000001</c:v>
                </c:pt>
                <c:pt idx="318">
                  <c:v>0.62131999999999998</c:v>
                </c:pt>
                <c:pt idx="319">
                  <c:v>0.64964000000000088</c:v>
                </c:pt>
                <c:pt idx="320">
                  <c:v>0.65508000000000044</c:v>
                </c:pt>
                <c:pt idx="321">
                  <c:v>0.61695000000000044</c:v>
                </c:pt>
                <c:pt idx="322">
                  <c:v>0.52798999999999996</c:v>
                </c:pt>
                <c:pt idx="323">
                  <c:v>0.45181000000000027</c:v>
                </c:pt>
                <c:pt idx="324">
                  <c:v>0.4317600000000002</c:v>
                </c:pt>
                <c:pt idx="325">
                  <c:v>0.43644000000000027</c:v>
                </c:pt>
                <c:pt idx="326">
                  <c:v>0.40629000000000004</c:v>
                </c:pt>
                <c:pt idx="327">
                  <c:v>0.3545000000000002</c:v>
                </c:pt>
                <c:pt idx="328">
                  <c:v>0.28027000000000002</c:v>
                </c:pt>
                <c:pt idx="329">
                  <c:v>0.30316000000000026</c:v>
                </c:pt>
                <c:pt idx="330">
                  <c:v>0.30572000000000027</c:v>
                </c:pt>
                <c:pt idx="331">
                  <c:v>0.34331000000000023</c:v>
                </c:pt>
                <c:pt idx="332">
                  <c:v>0.23003000000000001</c:v>
                </c:pt>
                <c:pt idx="333">
                  <c:v>0.1469700000000001</c:v>
                </c:pt>
                <c:pt idx="334">
                  <c:v>2.0390999999999989E-2</c:v>
                </c:pt>
                <c:pt idx="335">
                  <c:v>2.3966999999999981E-2</c:v>
                </c:pt>
                <c:pt idx="336">
                  <c:v>8.0593000000000088E-3</c:v>
                </c:pt>
                <c:pt idx="337">
                  <c:v>-1.0173999999999996E-2</c:v>
                </c:pt>
                <c:pt idx="338">
                  <c:v>-9.4912000000000024E-2</c:v>
                </c:pt>
                <c:pt idx="339">
                  <c:v>-0.21337</c:v>
                </c:pt>
                <c:pt idx="340">
                  <c:v>-0.28121000000000002</c:v>
                </c:pt>
                <c:pt idx="341">
                  <c:v>-0.37984000000000023</c:v>
                </c:pt>
                <c:pt idx="342">
                  <c:v>-0.41385000000000022</c:v>
                </c:pt>
                <c:pt idx="343">
                  <c:v>-0.53432999999999997</c:v>
                </c:pt>
                <c:pt idx="344">
                  <c:v>-0.55586999999999998</c:v>
                </c:pt>
                <c:pt idx="345">
                  <c:v>-0.60750000000000004</c:v>
                </c:pt>
                <c:pt idx="346">
                  <c:v>-0.53627999999999998</c:v>
                </c:pt>
                <c:pt idx="347">
                  <c:v>-0.51007000000000002</c:v>
                </c:pt>
                <c:pt idx="348">
                  <c:v>-0.46014000000000005</c:v>
                </c:pt>
                <c:pt idx="349">
                  <c:v>-0.46704000000000001</c:v>
                </c:pt>
                <c:pt idx="350">
                  <c:v>-0.46128000000000002</c:v>
                </c:pt>
                <c:pt idx="351">
                  <c:v>-0.41493000000000002</c:v>
                </c:pt>
                <c:pt idx="352">
                  <c:v>-0.33150000000000035</c:v>
                </c:pt>
                <c:pt idx="353">
                  <c:v>-0.20333000000000001</c:v>
                </c:pt>
                <c:pt idx="354">
                  <c:v>-0.11791</c:v>
                </c:pt>
                <c:pt idx="355">
                  <c:v>-6.6627000000000006E-2</c:v>
                </c:pt>
                <c:pt idx="356">
                  <c:v>-5.1754000000000001E-2</c:v>
                </c:pt>
                <c:pt idx="357">
                  <c:v>-2.5791000000000001E-2</c:v>
                </c:pt>
                <c:pt idx="358">
                  <c:v>7.8320000000000001E-2</c:v>
                </c:pt>
                <c:pt idx="359">
                  <c:v>0.17066000000000001</c:v>
                </c:pt>
                <c:pt idx="360">
                  <c:v>0.30880000000000035</c:v>
                </c:pt>
                <c:pt idx="361">
                  <c:v>0.33730000000000038</c:v>
                </c:pt>
                <c:pt idx="362">
                  <c:v>0.4510900000000001</c:v>
                </c:pt>
                <c:pt idx="363">
                  <c:v>0.51751999999999942</c:v>
                </c:pt>
                <c:pt idx="364">
                  <c:v>0.71686000000000005</c:v>
                </c:pt>
                <c:pt idx="365">
                  <c:v>0.86302000000000045</c:v>
                </c:pt>
                <c:pt idx="366">
                  <c:v>1.087399999999999</c:v>
                </c:pt>
                <c:pt idx="367">
                  <c:v>1.3182</c:v>
                </c:pt>
                <c:pt idx="368">
                  <c:v>1.6069</c:v>
                </c:pt>
                <c:pt idx="369">
                  <c:v>1.9251</c:v>
                </c:pt>
                <c:pt idx="370">
                  <c:v>2.1616</c:v>
                </c:pt>
                <c:pt idx="371">
                  <c:v>2.4687999999999999</c:v>
                </c:pt>
                <c:pt idx="372">
                  <c:v>2.7225999999999999</c:v>
                </c:pt>
                <c:pt idx="373">
                  <c:v>3.1669</c:v>
                </c:pt>
                <c:pt idx="374">
                  <c:v>3.4695</c:v>
                </c:pt>
                <c:pt idx="375">
                  <c:v>3.8311999999999982</c:v>
                </c:pt>
                <c:pt idx="376">
                  <c:v>3.9540999999999982</c:v>
                </c:pt>
                <c:pt idx="377">
                  <c:v>4.1684999999999963</c:v>
                </c:pt>
                <c:pt idx="378">
                  <c:v>4.2439</c:v>
                </c:pt>
                <c:pt idx="379">
                  <c:v>4.3554999999999975</c:v>
                </c:pt>
                <c:pt idx="380">
                  <c:v>4.2688999999999995</c:v>
                </c:pt>
                <c:pt idx="381">
                  <c:v>4.1123999999999965</c:v>
                </c:pt>
                <c:pt idx="382">
                  <c:v>3.8585999999999987</c:v>
                </c:pt>
                <c:pt idx="383">
                  <c:v>3.5739999999999998</c:v>
                </c:pt>
                <c:pt idx="384">
                  <c:v>3.2743000000000002</c:v>
                </c:pt>
                <c:pt idx="385">
                  <c:v>2.9007999999999998</c:v>
                </c:pt>
                <c:pt idx="386">
                  <c:v>2.5638999999999998</c:v>
                </c:pt>
                <c:pt idx="387">
                  <c:v>2.1972</c:v>
                </c:pt>
                <c:pt idx="388">
                  <c:v>1.9350000000000001</c:v>
                </c:pt>
                <c:pt idx="389">
                  <c:v>1.6592</c:v>
                </c:pt>
                <c:pt idx="390">
                  <c:v>1.496699999999999</c:v>
                </c:pt>
                <c:pt idx="391">
                  <c:v>1.353699999999999</c:v>
                </c:pt>
                <c:pt idx="392">
                  <c:v>1.3185</c:v>
                </c:pt>
                <c:pt idx="393">
                  <c:v>1.2774999999999992</c:v>
                </c:pt>
                <c:pt idx="394">
                  <c:v>1.284</c:v>
                </c:pt>
                <c:pt idx="395">
                  <c:v>1.2964</c:v>
                </c:pt>
                <c:pt idx="396">
                  <c:v>1.3914</c:v>
                </c:pt>
                <c:pt idx="397">
                  <c:v>1.5021</c:v>
                </c:pt>
                <c:pt idx="398">
                  <c:v>1.645999999999999</c:v>
                </c:pt>
                <c:pt idx="399">
                  <c:v>1.7596999999999992</c:v>
                </c:pt>
                <c:pt idx="400">
                  <c:v>1.9414</c:v>
                </c:pt>
                <c:pt idx="401">
                  <c:v>2.1362999999999981</c:v>
                </c:pt>
                <c:pt idx="402">
                  <c:v>2.3939999999999997</c:v>
                </c:pt>
                <c:pt idx="403">
                  <c:v>2.5642999999999998</c:v>
                </c:pt>
                <c:pt idx="404">
                  <c:v>2.7197</c:v>
                </c:pt>
                <c:pt idx="405">
                  <c:v>2.7835000000000019</c:v>
                </c:pt>
                <c:pt idx="406">
                  <c:v>2.8601000000000001</c:v>
                </c:pt>
                <c:pt idx="407">
                  <c:v>2.8477999999999999</c:v>
                </c:pt>
                <c:pt idx="408">
                  <c:v>2.7932000000000001</c:v>
                </c:pt>
                <c:pt idx="409">
                  <c:v>2.6553</c:v>
                </c:pt>
                <c:pt idx="410">
                  <c:v>2.4966999999999984</c:v>
                </c:pt>
                <c:pt idx="411">
                  <c:v>2.3401999999999998</c:v>
                </c:pt>
                <c:pt idx="412">
                  <c:v>2.1640000000000001</c:v>
                </c:pt>
                <c:pt idx="413">
                  <c:v>2.0068999999999981</c:v>
                </c:pt>
                <c:pt idx="414">
                  <c:v>1.792</c:v>
                </c:pt>
                <c:pt idx="415">
                  <c:v>1.5985</c:v>
                </c:pt>
                <c:pt idx="416">
                  <c:v>1.3218999999999992</c:v>
                </c:pt>
                <c:pt idx="417">
                  <c:v>1.083</c:v>
                </c:pt>
                <c:pt idx="418">
                  <c:v>0.7873599999999995</c:v>
                </c:pt>
                <c:pt idx="419">
                  <c:v>0.54713000000000001</c:v>
                </c:pt>
                <c:pt idx="420">
                  <c:v>0.27011000000000002</c:v>
                </c:pt>
                <c:pt idx="421">
                  <c:v>4.3138999999999997E-2</c:v>
                </c:pt>
                <c:pt idx="422">
                  <c:v>-0.17263000000000001</c:v>
                </c:pt>
                <c:pt idx="423">
                  <c:v>-0.3470000000000002</c:v>
                </c:pt>
                <c:pt idx="424">
                  <c:v>-0.53332000000000002</c:v>
                </c:pt>
                <c:pt idx="425">
                  <c:v>-0.77773000000000059</c:v>
                </c:pt>
                <c:pt idx="426">
                  <c:v>-1.0378999999999992</c:v>
                </c:pt>
                <c:pt idx="427">
                  <c:v>-1.311299999999999</c:v>
                </c:pt>
                <c:pt idx="428">
                  <c:v>-1.5152999999999992</c:v>
                </c:pt>
                <c:pt idx="429">
                  <c:v>-1.6978</c:v>
                </c:pt>
                <c:pt idx="430">
                  <c:v>-1.8018999999999992</c:v>
                </c:pt>
                <c:pt idx="431">
                  <c:v>-1.8389</c:v>
                </c:pt>
                <c:pt idx="432">
                  <c:v>-1.7774999999999992</c:v>
                </c:pt>
                <c:pt idx="433">
                  <c:v>-1.6645000000000001</c:v>
                </c:pt>
                <c:pt idx="434">
                  <c:v>-1.5862000000000001</c:v>
                </c:pt>
                <c:pt idx="435">
                  <c:v>-1.5158999999999991</c:v>
                </c:pt>
                <c:pt idx="436">
                  <c:v>-1.498</c:v>
                </c:pt>
                <c:pt idx="437">
                  <c:v>-1.4203999999999992</c:v>
                </c:pt>
                <c:pt idx="438">
                  <c:v>-1.389699999999999</c:v>
                </c:pt>
                <c:pt idx="439">
                  <c:v>-1.2955999999999992</c:v>
                </c:pt>
                <c:pt idx="440">
                  <c:v>-1.2330999999999992</c:v>
                </c:pt>
                <c:pt idx="441">
                  <c:v>-1.0589</c:v>
                </c:pt>
                <c:pt idx="442">
                  <c:v>-0.88993999999999951</c:v>
                </c:pt>
                <c:pt idx="443">
                  <c:v>-0.68501999999999996</c:v>
                </c:pt>
                <c:pt idx="444">
                  <c:v>-0.53373999999999999</c:v>
                </c:pt>
                <c:pt idx="445">
                  <c:v>-0.38640000000000035</c:v>
                </c:pt>
                <c:pt idx="446">
                  <c:v>-0.23873000000000011</c:v>
                </c:pt>
                <c:pt idx="447">
                  <c:v>-0.10181</c:v>
                </c:pt>
                <c:pt idx="448">
                  <c:v>5.1583000000000004E-2</c:v>
                </c:pt>
                <c:pt idx="449">
                  <c:v>0.15605000000000011</c:v>
                </c:pt>
                <c:pt idx="450">
                  <c:v>0.29903000000000002</c:v>
                </c:pt>
                <c:pt idx="451">
                  <c:v>0.38167000000000023</c:v>
                </c:pt>
                <c:pt idx="452">
                  <c:v>0.48944000000000026</c:v>
                </c:pt>
                <c:pt idx="453">
                  <c:v>0.52129999999999999</c:v>
                </c:pt>
                <c:pt idx="454">
                  <c:v>0.59892999999999996</c:v>
                </c:pt>
                <c:pt idx="455">
                  <c:v>0.62917000000000045</c:v>
                </c:pt>
                <c:pt idx="456">
                  <c:v>0.69665000000000044</c:v>
                </c:pt>
                <c:pt idx="457">
                  <c:v>0.69438999999999951</c:v>
                </c:pt>
                <c:pt idx="458">
                  <c:v>0.68889000000000045</c:v>
                </c:pt>
                <c:pt idx="459">
                  <c:v>0.62705999999999995</c:v>
                </c:pt>
                <c:pt idx="460">
                  <c:v>0.59840999999999955</c:v>
                </c:pt>
                <c:pt idx="461">
                  <c:v>0.56728000000000001</c:v>
                </c:pt>
                <c:pt idx="462">
                  <c:v>0.60429999999999995</c:v>
                </c:pt>
                <c:pt idx="463">
                  <c:v>0.65066000000000046</c:v>
                </c:pt>
                <c:pt idx="464">
                  <c:v>0.70800000000000041</c:v>
                </c:pt>
                <c:pt idx="465">
                  <c:v>0.69632000000000005</c:v>
                </c:pt>
                <c:pt idx="466">
                  <c:v>0.64140000000000041</c:v>
                </c:pt>
                <c:pt idx="467">
                  <c:v>0.53725000000000001</c:v>
                </c:pt>
                <c:pt idx="468">
                  <c:v>0.44487000000000027</c:v>
                </c:pt>
                <c:pt idx="469">
                  <c:v>0.38956000000000035</c:v>
                </c:pt>
                <c:pt idx="470">
                  <c:v>0.36640000000000023</c:v>
                </c:pt>
                <c:pt idx="471">
                  <c:v>0.39394000000000023</c:v>
                </c:pt>
                <c:pt idx="472">
                  <c:v>0.4071200000000002</c:v>
                </c:pt>
                <c:pt idx="473">
                  <c:v>0.41564000000000001</c:v>
                </c:pt>
                <c:pt idx="474">
                  <c:v>0.33061000000000035</c:v>
                </c:pt>
                <c:pt idx="475">
                  <c:v>0.25463000000000002</c:v>
                </c:pt>
                <c:pt idx="476">
                  <c:v>0.14651000000000011</c:v>
                </c:pt>
                <c:pt idx="477">
                  <c:v>0.13084000000000001</c:v>
                </c:pt>
                <c:pt idx="478">
                  <c:v>0.1240900000000001</c:v>
                </c:pt>
                <c:pt idx="479">
                  <c:v>0.15048000000000011</c:v>
                </c:pt>
                <c:pt idx="480">
                  <c:v>0.10555</c:v>
                </c:pt>
                <c:pt idx="481">
                  <c:v>1.3169000000000005E-2</c:v>
                </c:pt>
                <c:pt idx="482">
                  <c:v>-0.13866999999999999</c:v>
                </c:pt>
                <c:pt idx="483">
                  <c:v>-0.2894400000000002</c:v>
                </c:pt>
                <c:pt idx="484">
                  <c:v>-0.3596000000000002</c:v>
                </c:pt>
                <c:pt idx="485">
                  <c:v>-0.37414000000000008</c:v>
                </c:pt>
                <c:pt idx="486">
                  <c:v>-0.3407</c:v>
                </c:pt>
                <c:pt idx="487">
                  <c:v>-0.36247000000000035</c:v>
                </c:pt>
                <c:pt idx="488">
                  <c:v>-0.41987000000000035</c:v>
                </c:pt>
                <c:pt idx="489">
                  <c:v>-0.52393999999999996</c:v>
                </c:pt>
                <c:pt idx="490">
                  <c:v>-0.58765000000000001</c:v>
                </c:pt>
                <c:pt idx="491">
                  <c:v>-0.61117999999999995</c:v>
                </c:pt>
                <c:pt idx="492">
                  <c:v>-0.58595999999999959</c:v>
                </c:pt>
                <c:pt idx="493">
                  <c:v>-0.5023799999999996</c:v>
                </c:pt>
                <c:pt idx="494">
                  <c:v>-0.42482000000000036</c:v>
                </c:pt>
                <c:pt idx="495">
                  <c:v>-0.35203000000000001</c:v>
                </c:pt>
                <c:pt idx="496">
                  <c:v>-0.33382000000000051</c:v>
                </c:pt>
                <c:pt idx="497">
                  <c:v>-0.2907300000000001</c:v>
                </c:pt>
                <c:pt idx="498">
                  <c:v>-0.24945000000000012</c:v>
                </c:pt>
                <c:pt idx="499">
                  <c:v>-0.14737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202176"/>
        <c:axId val="170202752"/>
      </c:scatterChart>
      <c:valAx>
        <c:axId val="170202176"/>
        <c:scaling>
          <c:orientation val="minMax"/>
          <c:max val="2.0000000000000052E-3"/>
          <c:min val="0"/>
        </c:scaling>
        <c:delete val="0"/>
        <c:axPos val="b"/>
        <c:numFmt formatCode="0.E+00" sourceLinked="0"/>
        <c:majorTickMark val="out"/>
        <c:minorTickMark val="none"/>
        <c:tickLblPos val="nextTo"/>
        <c:crossAx val="170202752"/>
        <c:crosses val="autoZero"/>
        <c:crossBetween val="midCat"/>
      </c:valAx>
      <c:valAx>
        <c:axId val="170202752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70202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toto!$E$31:$E$530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</c:numCache>
            </c:numRef>
          </c:xVal>
          <c:yVal>
            <c:numRef>
              <c:f>toto!$A$31:$A$530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-6.7639000000000019E-2</c:v>
                </c:pt>
                <c:pt idx="184">
                  <c:v>-5.7574E-2</c:v>
                </c:pt>
                <c:pt idx="185">
                  <c:v>-7.4585000000000059E-3</c:v>
                </c:pt>
                <c:pt idx="186">
                  <c:v>-3.3845000000000028E-2</c:v>
                </c:pt>
                <c:pt idx="187">
                  <c:v>3.447900000000002E-3</c:v>
                </c:pt>
                <c:pt idx="188">
                  <c:v>-5.2745E-2</c:v>
                </c:pt>
                <c:pt idx="189">
                  <c:v>2.6269000000000011E-2</c:v>
                </c:pt>
                <c:pt idx="190">
                  <c:v>-4.862E-3</c:v>
                </c:pt>
                <c:pt idx="191">
                  <c:v>6.3634999999999997E-2</c:v>
                </c:pt>
                <c:pt idx="192">
                  <c:v>9.4621000000000158E-4</c:v>
                </c:pt>
                <c:pt idx="193">
                  <c:v>2.8315E-2</c:v>
                </c:pt>
                <c:pt idx="194">
                  <c:v>-8.6493000000000004E-3</c:v>
                </c:pt>
                <c:pt idx="195">
                  <c:v>2.801E-2</c:v>
                </c:pt>
                <c:pt idx="196">
                  <c:v>1.6653999999999999E-2</c:v>
                </c:pt>
                <c:pt idx="197">
                  <c:v>6.8938000000000037E-3</c:v>
                </c:pt>
                <c:pt idx="198">
                  <c:v>-1.6623000000000013E-2</c:v>
                </c:pt>
                <c:pt idx="199">
                  <c:v>-3.2021000000000029E-2</c:v>
                </c:pt>
                <c:pt idx="200">
                  <c:v>-1.0286E-2</c:v>
                </c:pt>
                <c:pt idx="201">
                  <c:v>-1.2344000000000001E-2</c:v>
                </c:pt>
                <c:pt idx="202">
                  <c:v>-1.8776000000000012E-3</c:v>
                </c:pt>
                <c:pt idx="203">
                  <c:v>-1.7683999999999998E-2</c:v>
                </c:pt>
                <c:pt idx="204">
                  <c:v>3.9012000000000018E-3</c:v>
                </c:pt>
                <c:pt idx="205">
                  <c:v>1.9587000000000014E-2</c:v>
                </c:pt>
                <c:pt idx="206">
                  <c:v>3.4636000000000014E-2</c:v>
                </c:pt>
                <c:pt idx="207">
                  <c:v>2.9033000000000024E-2</c:v>
                </c:pt>
                <c:pt idx="208">
                  <c:v>2.2010000000000002E-2</c:v>
                </c:pt>
                <c:pt idx="209">
                  <c:v>2.3501000000000001E-2</c:v>
                </c:pt>
                <c:pt idx="210">
                  <c:v>1.6348000000000001E-2</c:v>
                </c:pt>
                <c:pt idx="211">
                  <c:v>-5.4935000000000036E-3</c:v>
                </c:pt>
                <c:pt idx="212">
                  <c:v>-2.0417000000000012E-2</c:v>
                </c:pt>
                <c:pt idx="213">
                  <c:v>-2.7102000000000001E-2</c:v>
                </c:pt>
                <c:pt idx="214">
                  <c:v>8.9445000000000028E-3</c:v>
                </c:pt>
                <c:pt idx="215">
                  <c:v>1.2043999999999996E-2</c:v>
                </c:pt>
                <c:pt idx="216">
                  <c:v>6.0386000000000051E-2</c:v>
                </c:pt>
                <c:pt idx="217">
                  <c:v>7.5468999999999994E-2</c:v>
                </c:pt>
                <c:pt idx="218">
                  <c:v>0.19092000000000001</c:v>
                </c:pt>
                <c:pt idx="219">
                  <c:v>0.26933000000000001</c:v>
                </c:pt>
                <c:pt idx="220">
                  <c:v>0.44102000000000002</c:v>
                </c:pt>
                <c:pt idx="221">
                  <c:v>0.57947000000000004</c:v>
                </c:pt>
                <c:pt idx="222">
                  <c:v>0.83206000000000002</c:v>
                </c:pt>
                <c:pt idx="223">
                  <c:v>1.0881000000000001</c:v>
                </c:pt>
                <c:pt idx="224">
                  <c:v>1.4252999999999989</c:v>
                </c:pt>
                <c:pt idx="225">
                  <c:v>1.778799999999999</c:v>
                </c:pt>
                <c:pt idx="226">
                  <c:v>2.1747999999999998</c:v>
                </c:pt>
                <c:pt idx="227">
                  <c:v>2.6103000000000001</c:v>
                </c:pt>
                <c:pt idx="228">
                  <c:v>3.0078</c:v>
                </c:pt>
                <c:pt idx="229">
                  <c:v>3.4146999999999981</c:v>
                </c:pt>
                <c:pt idx="230">
                  <c:v>3.7052999999999998</c:v>
                </c:pt>
                <c:pt idx="231">
                  <c:v>3.9897999999999998</c:v>
                </c:pt>
                <c:pt idx="232">
                  <c:v>4.1036000000000001</c:v>
                </c:pt>
                <c:pt idx="233">
                  <c:v>4.1800999999999995</c:v>
                </c:pt>
                <c:pt idx="234">
                  <c:v>4.0907</c:v>
                </c:pt>
                <c:pt idx="235">
                  <c:v>3.9986999999999981</c:v>
                </c:pt>
                <c:pt idx="236">
                  <c:v>3.8106999999999984</c:v>
                </c:pt>
                <c:pt idx="237">
                  <c:v>3.6307999999999998</c:v>
                </c:pt>
                <c:pt idx="238">
                  <c:v>3.3998999999999984</c:v>
                </c:pt>
                <c:pt idx="239">
                  <c:v>3.1888999999999998</c:v>
                </c:pt>
                <c:pt idx="240">
                  <c:v>2.9762999999999984</c:v>
                </c:pt>
                <c:pt idx="241">
                  <c:v>2.7656999999999998</c:v>
                </c:pt>
                <c:pt idx="242">
                  <c:v>2.5333000000000001</c:v>
                </c:pt>
                <c:pt idx="243">
                  <c:v>2.2802000000000002</c:v>
                </c:pt>
                <c:pt idx="244">
                  <c:v>2.0126999999999984</c:v>
                </c:pt>
                <c:pt idx="245">
                  <c:v>1.754</c:v>
                </c:pt>
                <c:pt idx="246">
                  <c:v>1.496599999999999</c:v>
                </c:pt>
                <c:pt idx="247">
                  <c:v>1.3078999999999992</c:v>
                </c:pt>
                <c:pt idx="248">
                  <c:v>1.1911</c:v>
                </c:pt>
                <c:pt idx="249">
                  <c:v>1.2218999999999987</c:v>
                </c:pt>
                <c:pt idx="250">
                  <c:v>1.337599999999999</c:v>
                </c:pt>
                <c:pt idx="251">
                  <c:v>1.5317999999999992</c:v>
                </c:pt>
                <c:pt idx="252">
                  <c:v>1.7298999999999987</c:v>
                </c:pt>
                <c:pt idx="253">
                  <c:v>1.8946000000000001</c:v>
                </c:pt>
                <c:pt idx="254">
                  <c:v>2.0411999999999999</c:v>
                </c:pt>
                <c:pt idx="255">
                  <c:v>2.1067</c:v>
                </c:pt>
                <c:pt idx="256">
                  <c:v>2.2282999999999999</c:v>
                </c:pt>
                <c:pt idx="257">
                  <c:v>2.2930999999999999</c:v>
                </c:pt>
                <c:pt idx="258">
                  <c:v>2.5007999999999999</c:v>
                </c:pt>
                <c:pt idx="259">
                  <c:v>2.6305999999999998</c:v>
                </c:pt>
                <c:pt idx="260">
                  <c:v>2.8747999999999987</c:v>
                </c:pt>
                <c:pt idx="261">
                  <c:v>2.9595999999999987</c:v>
                </c:pt>
                <c:pt idx="262">
                  <c:v>3.0604</c:v>
                </c:pt>
                <c:pt idx="263">
                  <c:v>2.9573</c:v>
                </c:pt>
                <c:pt idx="264">
                  <c:v>2.8205</c:v>
                </c:pt>
                <c:pt idx="265">
                  <c:v>2.5962999999999981</c:v>
                </c:pt>
                <c:pt idx="266">
                  <c:v>2.3997999999999982</c:v>
                </c:pt>
                <c:pt idx="267">
                  <c:v>2.2694000000000001</c:v>
                </c:pt>
                <c:pt idx="268">
                  <c:v>2.1191</c:v>
                </c:pt>
                <c:pt idx="269">
                  <c:v>2.0263</c:v>
                </c:pt>
                <c:pt idx="270">
                  <c:v>1.790899999999999</c:v>
                </c:pt>
                <c:pt idx="271">
                  <c:v>1.6080000000000001</c:v>
                </c:pt>
                <c:pt idx="272">
                  <c:v>1.2847999999999991</c:v>
                </c:pt>
                <c:pt idx="273">
                  <c:v>1.0728</c:v>
                </c:pt>
                <c:pt idx="274">
                  <c:v>0.78895999999999999</c:v>
                </c:pt>
                <c:pt idx="275">
                  <c:v>0.60614000000000046</c:v>
                </c:pt>
                <c:pt idx="276">
                  <c:v>0.35508000000000023</c:v>
                </c:pt>
                <c:pt idx="277">
                  <c:v>9.6379999999999993E-2</c:v>
                </c:pt>
                <c:pt idx="278">
                  <c:v>-0.22874000000000011</c:v>
                </c:pt>
                <c:pt idx="279">
                  <c:v>-0.59454999999999958</c:v>
                </c:pt>
                <c:pt idx="280">
                  <c:v>-0.9020899999999995</c:v>
                </c:pt>
                <c:pt idx="281">
                  <c:v>-1.1613</c:v>
                </c:pt>
                <c:pt idx="282">
                  <c:v>-1.2543</c:v>
                </c:pt>
                <c:pt idx="283">
                  <c:v>-1.31</c:v>
                </c:pt>
                <c:pt idx="284">
                  <c:v>-1.3129</c:v>
                </c:pt>
                <c:pt idx="285">
                  <c:v>-1.3908</c:v>
                </c:pt>
                <c:pt idx="286">
                  <c:v>-1.514899999999999</c:v>
                </c:pt>
                <c:pt idx="287">
                  <c:v>-1.6375</c:v>
                </c:pt>
                <c:pt idx="288">
                  <c:v>-1.750699999999999</c:v>
                </c:pt>
                <c:pt idx="289">
                  <c:v>-1.7411999999999992</c:v>
                </c:pt>
                <c:pt idx="290">
                  <c:v>-1.7383</c:v>
                </c:pt>
                <c:pt idx="291">
                  <c:v>-1.6202000000000001</c:v>
                </c:pt>
                <c:pt idx="292">
                  <c:v>-1.5784</c:v>
                </c:pt>
                <c:pt idx="293">
                  <c:v>-1.464299999999999</c:v>
                </c:pt>
                <c:pt idx="294">
                  <c:v>-1.4178999999999982</c:v>
                </c:pt>
                <c:pt idx="295">
                  <c:v>-1.3006</c:v>
                </c:pt>
                <c:pt idx="296">
                  <c:v>-1.1840999999999999</c:v>
                </c:pt>
                <c:pt idx="297">
                  <c:v>-1.0561</c:v>
                </c:pt>
                <c:pt idx="298">
                  <c:v>-0.89978999999999998</c:v>
                </c:pt>
                <c:pt idx="299">
                  <c:v>-0.78952</c:v>
                </c:pt>
                <c:pt idx="300">
                  <c:v>-0.55854999999999999</c:v>
                </c:pt>
                <c:pt idx="301">
                  <c:v>-0.40297000000000027</c:v>
                </c:pt>
                <c:pt idx="302">
                  <c:v>-0.14494000000000018</c:v>
                </c:pt>
                <c:pt idx="303">
                  <c:v>-8.5670000000000024E-2</c:v>
                </c:pt>
                <c:pt idx="304">
                  <c:v>3.7379000000000016E-2</c:v>
                </c:pt>
                <c:pt idx="305">
                  <c:v>3.3077000000000002E-2</c:v>
                </c:pt>
                <c:pt idx="306">
                  <c:v>0.1958</c:v>
                </c:pt>
                <c:pt idx="307">
                  <c:v>0.33729000000000026</c:v>
                </c:pt>
                <c:pt idx="308">
                  <c:v>0.55035999999999996</c:v>
                </c:pt>
                <c:pt idx="309">
                  <c:v>0.65822000000000058</c:v>
                </c:pt>
                <c:pt idx="310">
                  <c:v>0.68098000000000003</c:v>
                </c:pt>
                <c:pt idx="311">
                  <c:v>0.66880000000000073</c:v>
                </c:pt>
                <c:pt idx="312">
                  <c:v>0.65093000000000045</c:v>
                </c:pt>
                <c:pt idx="313">
                  <c:v>0.74888999999999994</c:v>
                </c:pt>
                <c:pt idx="314">
                  <c:v>0.80196000000000001</c:v>
                </c:pt>
                <c:pt idx="315">
                  <c:v>0.85916000000000003</c:v>
                </c:pt>
                <c:pt idx="316">
                  <c:v>0.76141999999999999</c:v>
                </c:pt>
                <c:pt idx="317">
                  <c:v>0.69245000000000001</c:v>
                </c:pt>
                <c:pt idx="318">
                  <c:v>0.62131999999999998</c:v>
                </c:pt>
                <c:pt idx="319">
                  <c:v>0.64964000000000088</c:v>
                </c:pt>
                <c:pt idx="320">
                  <c:v>0.65508000000000044</c:v>
                </c:pt>
                <c:pt idx="321">
                  <c:v>0.61695000000000044</c:v>
                </c:pt>
                <c:pt idx="322">
                  <c:v>0.52798999999999996</c:v>
                </c:pt>
                <c:pt idx="323">
                  <c:v>0.45181000000000027</c:v>
                </c:pt>
                <c:pt idx="324">
                  <c:v>0.4317600000000002</c:v>
                </c:pt>
                <c:pt idx="325">
                  <c:v>0.43644000000000027</c:v>
                </c:pt>
                <c:pt idx="326">
                  <c:v>0.40629000000000004</c:v>
                </c:pt>
                <c:pt idx="327">
                  <c:v>0.3545000000000002</c:v>
                </c:pt>
                <c:pt idx="328">
                  <c:v>0.28027000000000002</c:v>
                </c:pt>
                <c:pt idx="329">
                  <c:v>0.30316000000000026</c:v>
                </c:pt>
                <c:pt idx="330">
                  <c:v>0.30572000000000027</c:v>
                </c:pt>
                <c:pt idx="331">
                  <c:v>0.34331000000000023</c:v>
                </c:pt>
                <c:pt idx="332">
                  <c:v>0.23003000000000001</c:v>
                </c:pt>
                <c:pt idx="333">
                  <c:v>0.1469700000000001</c:v>
                </c:pt>
                <c:pt idx="334">
                  <c:v>2.0390999999999989E-2</c:v>
                </c:pt>
                <c:pt idx="335">
                  <c:v>2.3966999999999981E-2</c:v>
                </c:pt>
                <c:pt idx="336">
                  <c:v>8.0593000000000088E-3</c:v>
                </c:pt>
                <c:pt idx="337">
                  <c:v>-1.0173999999999996E-2</c:v>
                </c:pt>
                <c:pt idx="338">
                  <c:v>-9.4912000000000024E-2</c:v>
                </c:pt>
                <c:pt idx="339">
                  <c:v>-0.21337</c:v>
                </c:pt>
                <c:pt idx="340">
                  <c:v>-0.28121000000000002</c:v>
                </c:pt>
                <c:pt idx="341">
                  <c:v>-0.37984000000000023</c:v>
                </c:pt>
                <c:pt idx="342">
                  <c:v>-0.41385000000000022</c:v>
                </c:pt>
                <c:pt idx="343">
                  <c:v>-0.53432999999999997</c:v>
                </c:pt>
                <c:pt idx="344">
                  <c:v>-0.55586999999999998</c:v>
                </c:pt>
                <c:pt idx="345">
                  <c:v>-0.60750000000000004</c:v>
                </c:pt>
                <c:pt idx="346">
                  <c:v>-0.53627999999999998</c:v>
                </c:pt>
                <c:pt idx="347">
                  <c:v>-0.51007000000000002</c:v>
                </c:pt>
                <c:pt idx="348">
                  <c:v>-0.46014000000000005</c:v>
                </c:pt>
                <c:pt idx="349">
                  <c:v>-0.46704000000000001</c:v>
                </c:pt>
                <c:pt idx="350">
                  <c:v>-0.46128000000000002</c:v>
                </c:pt>
                <c:pt idx="351">
                  <c:v>-0.41493000000000002</c:v>
                </c:pt>
                <c:pt idx="352">
                  <c:v>-0.33150000000000035</c:v>
                </c:pt>
                <c:pt idx="353">
                  <c:v>-0.20333000000000001</c:v>
                </c:pt>
                <c:pt idx="354">
                  <c:v>-0.11791</c:v>
                </c:pt>
                <c:pt idx="355">
                  <c:v>-6.6627000000000006E-2</c:v>
                </c:pt>
                <c:pt idx="356">
                  <c:v>-5.1754000000000001E-2</c:v>
                </c:pt>
                <c:pt idx="357">
                  <c:v>-2.5791000000000001E-2</c:v>
                </c:pt>
                <c:pt idx="358">
                  <c:v>7.8320000000000001E-2</c:v>
                </c:pt>
                <c:pt idx="359">
                  <c:v>0.17066000000000001</c:v>
                </c:pt>
                <c:pt idx="360">
                  <c:v>0.30880000000000035</c:v>
                </c:pt>
                <c:pt idx="361">
                  <c:v>0.33730000000000038</c:v>
                </c:pt>
                <c:pt idx="362">
                  <c:v>0.4510900000000001</c:v>
                </c:pt>
                <c:pt idx="363">
                  <c:v>0.51751999999999942</c:v>
                </c:pt>
                <c:pt idx="364">
                  <c:v>0.71686000000000005</c:v>
                </c:pt>
                <c:pt idx="365">
                  <c:v>0.86302000000000045</c:v>
                </c:pt>
                <c:pt idx="366">
                  <c:v>1.087399999999999</c:v>
                </c:pt>
                <c:pt idx="367">
                  <c:v>1.3182</c:v>
                </c:pt>
                <c:pt idx="368">
                  <c:v>1.6069</c:v>
                </c:pt>
                <c:pt idx="369">
                  <c:v>1.9251</c:v>
                </c:pt>
                <c:pt idx="370">
                  <c:v>2.1616</c:v>
                </c:pt>
                <c:pt idx="371">
                  <c:v>2.4687999999999999</c:v>
                </c:pt>
                <c:pt idx="372">
                  <c:v>2.7225999999999999</c:v>
                </c:pt>
                <c:pt idx="373">
                  <c:v>3.1669</c:v>
                </c:pt>
                <c:pt idx="374">
                  <c:v>3.4695</c:v>
                </c:pt>
                <c:pt idx="375">
                  <c:v>3.8311999999999982</c:v>
                </c:pt>
                <c:pt idx="376">
                  <c:v>3.9540999999999982</c:v>
                </c:pt>
                <c:pt idx="377">
                  <c:v>4.1684999999999963</c:v>
                </c:pt>
                <c:pt idx="378">
                  <c:v>4.2439</c:v>
                </c:pt>
                <c:pt idx="379">
                  <c:v>4.3554999999999975</c:v>
                </c:pt>
                <c:pt idx="380">
                  <c:v>4.2688999999999995</c:v>
                </c:pt>
                <c:pt idx="381">
                  <c:v>4.1123999999999965</c:v>
                </c:pt>
                <c:pt idx="382">
                  <c:v>3.8585999999999987</c:v>
                </c:pt>
                <c:pt idx="383">
                  <c:v>3.5739999999999998</c:v>
                </c:pt>
                <c:pt idx="384">
                  <c:v>3.2743000000000002</c:v>
                </c:pt>
                <c:pt idx="385">
                  <c:v>2.9007999999999998</c:v>
                </c:pt>
                <c:pt idx="386">
                  <c:v>2.5638999999999998</c:v>
                </c:pt>
                <c:pt idx="387">
                  <c:v>2.1972</c:v>
                </c:pt>
                <c:pt idx="388">
                  <c:v>1.9350000000000001</c:v>
                </c:pt>
                <c:pt idx="389">
                  <c:v>1.6592</c:v>
                </c:pt>
                <c:pt idx="390">
                  <c:v>1.496699999999999</c:v>
                </c:pt>
                <c:pt idx="391">
                  <c:v>1.353699999999999</c:v>
                </c:pt>
                <c:pt idx="392">
                  <c:v>1.3185</c:v>
                </c:pt>
                <c:pt idx="393">
                  <c:v>1.2774999999999992</c:v>
                </c:pt>
                <c:pt idx="394">
                  <c:v>1.284</c:v>
                </c:pt>
                <c:pt idx="395">
                  <c:v>1.2964</c:v>
                </c:pt>
                <c:pt idx="396">
                  <c:v>1.3914</c:v>
                </c:pt>
                <c:pt idx="397">
                  <c:v>1.5021</c:v>
                </c:pt>
                <c:pt idx="398">
                  <c:v>1.645999999999999</c:v>
                </c:pt>
                <c:pt idx="399">
                  <c:v>1.7596999999999992</c:v>
                </c:pt>
                <c:pt idx="400">
                  <c:v>1.9414</c:v>
                </c:pt>
                <c:pt idx="401">
                  <c:v>2.1362999999999981</c:v>
                </c:pt>
                <c:pt idx="402">
                  <c:v>2.3939999999999997</c:v>
                </c:pt>
                <c:pt idx="403">
                  <c:v>2.5642999999999998</c:v>
                </c:pt>
                <c:pt idx="404">
                  <c:v>2.7197</c:v>
                </c:pt>
                <c:pt idx="405">
                  <c:v>2.7835000000000019</c:v>
                </c:pt>
                <c:pt idx="406">
                  <c:v>2.8601000000000001</c:v>
                </c:pt>
                <c:pt idx="407">
                  <c:v>2.8477999999999999</c:v>
                </c:pt>
                <c:pt idx="408">
                  <c:v>2.7932000000000001</c:v>
                </c:pt>
                <c:pt idx="409">
                  <c:v>2.6553</c:v>
                </c:pt>
                <c:pt idx="410">
                  <c:v>2.4966999999999984</c:v>
                </c:pt>
                <c:pt idx="411">
                  <c:v>2.3401999999999998</c:v>
                </c:pt>
                <c:pt idx="412">
                  <c:v>2.1640000000000001</c:v>
                </c:pt>
                <c:pt idx="413">
                  <c:v>2.0068999999999981</c:v>
                </c:pt>
                <c:pt idx="414">
                  <c:v>1.792</c:v>
                </c:pt>
                <c:pt idx="415">
                  <c:v>1.5985</c:v>
                </c:pt>
                <c:pt idx="416">
                  <c:v>1.3218999999999992</c:v>
                </c:pt>
                <c:pt idx="417">
                  <c:v>1.083</c:v>
                </c:pt>
                <c:pt idx="418">
                  <c:v>0.7873599999999995</c:v>
                </c:pt>
                <c:pt idx="419">
                  <c:v>0.54713000000000001</c:v>
                </c:pt>
                <c:pt idx="420">
                  <c:v>0.27011000000000002</c:v>
                </c:pt>
                <c:pt idx="421">
                  <c:v>4.3138999999999997E-2</c:v>
                </c:pt>
                <c:pt idx="422">
                  <c:v>-0.17263000000000001</c:v>
                </c:pt>
                <c:pt idx="423">
                  <c:v>-0.3470000000000002</c:v>
                </c:pt>
                <c:pt idx="424">
                  <c:v>-0.53332000000000002</c:v>
                </c:pt>
                <c:pt idx="425">
                  <c:v>-0.77773000000000059</c:v>
                </c:pt>
                <c:pt idx="426">
                  <c:v>-1.0378999999999992</c:v>
                </c:pt>
                <c:pt idx="427">
                  <c:v>-1.311299999999999</c:v>
                </c:pt>
                <c:pt idx="428">
                  <c:v>-1.5152999999999992</c:v>
                </c:pt>
                <c:pt idx="429">
                  <c:v>-1.6978</c:v>
                </c:pt>
                <c:pt idx="430">
                  <c:v>-1.8018999999999992</c:v>
                </c:pt>
                <c:pt idx="431">
                  <c:v>-1.8389</c:v>
                </c:pt>
                <c:pt idx="432">
                  <c:v>-1.7774999999999992</c:v>
                </c:pt>
                <c:pt idx="433">
                  <c:v>-1.6645000000000001</c:v>
                </c:pt>
                <c:pt idx="434">
                  <c:v>-1.5862000000000001</c:v>
                </c:pt>
                <c:pt idx="435">
                  <c:v>-1.5158999999999991</c:v>
                </c:pt>
                <c:pt idx="436">
                  <c:v>-1.498</c:v>
                </c:pt>
                <c:pt idx="437">
                  <c:v>-1.4203999999999992</c:v>
                </c:pt>
                <c:pt idx="438">
                  <c:v>-1.389699999999999</c:v>
                </c:pt>
                <c:pt idx="439">
                  <c:v>-1.2955999999999992</c:v>
                </c:pt>
                <c:pt idx="440">
                  <c:v>-1.2330999999999992</c:v>
                </c:pt>
                <c:pt idx="441">
                  <c:v>-1.0589</c:v>
                </c:pt>
                <c:pt idx="442">
                  <c:v>-0.88993999999999951</c:v>
                </c:pt>
                <c:pt idx="443">
                  <c:v>-0.68501999999999996</c:v>
                </c:pt>
                <c:pt idx="444">
                  <c:v>-0.53373999999999999</c:v>
                </c:pt>
                <c:pt idx="445">
                  <c:v>-0.38640000000000035</c:v>
                </c:pt>
                <c:pt idx="446">
                  <c:v>-0.23873000000000011</c:v>
                </c:pt>
                <c:pt idx="447">
                  <c:v>-0.10181</c:v>
                </c:pt>
                <c:pt idx="448">
                  <c:v>5.1583000000000004E-2</c:v>
                </c:pt>
                <c:pt idx="449">
                  <c:v>0.15605000000000011</c:v>
                </c:pt>
                <c:pt idx="450">
                  <c:v>0.29903000000000002</c:v>
                </c:pt>
                <c:pt idx="451">
                  <c:v>0.38167000000000023</c:v>
                </c:pt>
                <c:pt idx="452">
                  <c:v>0.48944000000000026</c:v>
                </c:pt>
                <c:pt idx="453">
                  <c:v>0.52129999999999999</c:v>
                </c:pt>
                <c:pt idx="454">
                  <c:v>0.59892999999999996</c:v>
                </c:pt>
                <c:pt idx="455">
                  <c:v>0.62917000000000045</c:v>
                </c:pt>
                <c:pt idx="456">
                  <c:v>0.69665000000000044</c:v>
                </c:pt>
                <c:pt idx="457">
                  <c:v>0.69438999999999951</c:v>
                </c:pt>
                <c:pt idx="458">
                  <c:v>0.68889000000000045</c:v>
                </c:pt>
                <c:pt idx="459">
                  <c:v>0.62705999999999995</c:v>
                </c:pt>
                <c:pt idx="460">
                  <c:v>0.59840999999999955</c:v>
                </c:pt>
                <c:pt idx="461">
                  <c:v>0.56728000000000001</c:v>
                </c:pt>
                <c:pt idx="462">
                  <c:v>0.60429999999999995</c:v>
                </c:pt>
                <c:pt idx="463">
                  <c:v>0.65066000000000046</c:v>
                </c:pt>
                <c:pt idx="464">
                  <c:v>0.70800000000000041</c:v>
                </c:pt>
                <c:pt idx="465">
                  <c:v>0.69632000000000005</c:v>
                </c:pt>
                <c:pt idx="466">
                  <c:v>0.64140000000000041</c:v>
                </c:pt>
                <c:pt idx="467">
                  <c:v>0.53725000000000001</c:v>
                </c:pt>
                <c:pt idx="468">
                  <c:v>0.44487000000000027</c:v>
                </c:pt>
                <c:pt idx="469">
                  <c:v>0.38956000000000035</c:v>
                </c:pt>
                <c:pt idx="470">
                  <c:v>0.36640000000000023</c:v>
                </c:pt>
                <c:pt idx="471">
                  <c:v>0.39394000000000023</c:v>
                </c:pt>
                <c:pt idx="472">
                  <c:v>0.4071200000000002</c:v>
                </c:pt>
                <c:pt idx="473">
                  <c:v>0.41564000000000001</c:v>
                </c:pt>
                <c:pt idx="474">
                  <c:v>0.33061000000000035</c:v>
                </c:pt>
                <c:pt idx="475">
                  <c:v>0.25463000000000002</c:v>
                </c:pt>
                <c:pt idx="476">
                  <c:v>0.14651000000000011</c:v>
                </c:pt>
                <c:pt idx="477">
                  <c:v>0.13084000000000001</c:v>
                </c:pt>
                <c:pt idx="478">
                  <c:v>0.1240900000000001</c:v>
                </c:pt>
                <c:pt idx="479">
                  <c:v>0.15048000000000011</c:v>
                </c:pt>
                <c:pt idx="480">
                  <c:v>0.10555</c:v>
                </c:pt>
                <c:pt idx="481">
                  <c:v>1.3169000000000005E-2</c:v>
                </c:pt>
                <c:pt idx="482">
                  <c:v>-0.13866999999999999</c:v>
                </c:pt>
                <c:pt idx="483">
                  <c:v>-0.2894400000000002</c:v>
                </c:pt>
                <c:pt idx="484">
                  <c:v>-0.3596000000000002</c:v>
                </c:pt>
                <c:pt idx="485">
                  <c:v>-0.37414000000000008</c:v>
                </c:pt>
                <c:pt idx="486">
                  <c:v>-0.3407</c:v>
                </c:pt>
                <c:pt idx="487">
                  <c:v>-0.36247000000000035</c:v>
                </c:pt>
                <c:pt idx="488">
                  <c:v>-0.41987000000000035</c:v>
                </c:pt>
                <c:pt idx="489">
                  <c:v>-0.52393999999999996</c:v>
                </c:pt>
                <c:pt idx="490">
                  <c:v>-0.58765000000000001</c:v>
                </c:pt>
                <c:pt idx="491">
                  <c:v>-0.61117999999999995</c:v>
                </c:pt>
                <c:pt idx="492">
                  <c:v>-0.58595999999999959</c:v>
                </c:pt>
                <c:pt idx="493">
                  <c:v>-0.5023799999999996</c:v>
                </c:pt>
                <c:pt idx="494">
                  <c:v>-0.42482000000000036</c:v>
                </c:pt>
                <c:pt idx="495">
                  <c:v>-0.35203000000000001</c:v>
                </c:pt>
                <c:pt idx="496">
                  <c:v>-0.33382000000000051</c:v>
                </c:pt>
                <c:pt idx="497">
                  <c:v>-0.2907300000000001</c:v>
                </c:pt>
                <c:pt idx="498">
                  <c:v>-0.24945000000000012</c:v>
                </c:pt>
                <c:pt idx="499">
                  <c:v>-0.14737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toto!$E$131:$E$530</c:f>
              <c:numCache>
                <c:formatCode>0.00E+00</c:formatCode>
                <c:ptCount val="400"/>
                <c:pt idx="0">
                  <c:v>3.9999999999999953E-4</c:v>
                </c:pt>
                <c:pt idx="1">
                  <c:v>4.0399999999999974E-4</c:v>
                </c:pt>
                <c:pt idx="2">
                  <c:v>4.0799999999999973E-4</c:v>
                </c:pt>
                <c:pt idx="3">
                  <c:v>4.1199999999999923E-4</c:v>
                </c:pt>
                <c:pt idx="4">
                  <c:v>4.1599999999999922E-4</c:v>
                </c:pt>
                <c:pt idx="5">
                  <c:v>4.199999999999992E-4</c:v>
                </c:pt>
                <c:pt idx="6">
                  <c:v>4.2399999999999974E-4</c:v>
                </c:pt>
                <c:pt idx="7">
                  <c:v>4.2799999999999978E-4</c:v>
                </c:pt>
                <c:pt idx="8">
                  <c:v>4.3199999999999922E-4</c:v>
                </c:pt>
                <c:pt idx="9">
                  <c:v>4.3599999999999921E-4</c:v>
                </c:pt>
                <c:pt idx="10">
                  <c:v>4.3999999999999931E-4</c:v>
                </c:pt>
                <c:pt idx="11">
                  <c:v>4.4399999999999979E-4</c:v>
                </c:pt>
                <c:pt idx="12">
                  <c:v>4.4799999999999972E-4</c:v>
                </c:pt>
                <c:pt idx="13">
                  <c:v>4.5199999999999933E-4</c:v>
                </c:pt>
                <c:pt idx="14">
                  <c:v>4.5599999999999943E-4</c:v>
                </c:pt>
                <c:pt idx="15">
                  <c:v>4.5999999999999947E-4</c:v>
                </c:pt>
                <c:pt idx="16">
                  <c:v>4.6399999999999946E-4</c:v>
                </c:pt>
                <c:pt idx="17">
                  <c:v>4.6799999999999934E-4</c:v>
                </c:pt>
                <c:pt idx="18">
                  <c:v>4.7199999999999944E-4</c:v>
                </c:pt>
                <c:pt idx="19">
                  <c:v>4.7599999999999948E-4</c:v>
                </c:pt>
                <c:pt idx="20">
                  <c:v>4.7999999999999936E-4</c:v>
                </c:pt>
                <c:pt idx="21">
                  <c:v>4.839999999999994E-4</c:v>
                </c:pt>
                <c:pt idx="22">
                  <c:v>4.8799999999999939E-4</c:v>
                </c:pt>
                <c:pt idx="23">
                  <c:v>4.9199999999999949E-4</c:v>
                </c:pt>
                <c:pt idx="24">
                  <c:v>4.959999999999997E-4</c:v>
                </c:pt>
                <c:pt idx="25">
                  <c:v>4.9999999999999947E-4</c:v>
                </c:pt>
                <c:pt idx="26">
                  <c:v>5.0399999999999946E-4</c:v>
                </c:pt>
                <c:pt idx="27">
                  <c:v>5.0799999999999945E-4</c:v>
                </c:pt>
                <c:pt idx="28">
                  <c:v>5.1199999999999911E-4</c:v>
                </c:pt>
                <c:pt idx="29">
                  <c:v>5.159999999999991E-4</c:v>
                </c:pt>
                <c:pt idx="30">
                  <c:v>5.199999999999992E-4</c:v>
                </c:pt>
                <c:pt idx="31">
                  <c:v>5.2399999999999962E-4</c:v>
                </c:pt>
                <c:pt idx="32">
                  <c:v>5.2799999999999972E-4</c:v>
                </c:pt>
                <c:pt idx="33">
                  <c:v>5.3199999999999938E-4</c:v>
                </c:pt>
                <c:pt idx="34">
                  <c:v>5.3599999999999904E-4</c:v>
                </c:pt>
                <c:pt idx="35">
                  <c:v>5.3999999999999914E-4</c:v>
                </c:pt>
                <c:pt idx="36">
                  <c:v>5.4399999999999956E-4</c:v>
                </c:pt>
                <c:pt idx="37">
                  <c:v>5.4799999999999944E-4</c:v>
                </c:pt>
                <c:pt idx="38">
                  <c:v>5.5199999999999932E-4</c:v>
                </c:pt>
                <c:pt idx="39">
                  <c:v>5.5599999999999931E-4</c:v>
                </c:pt>
                <c:pt idx="40">
                  <c:v>5.599999999999993E-4</c:v>
                </c:pt>
                <c:pt idx="41">
                  <c:v>5.639999999999994E-4</c:v>
                </c:pt>
                <c:pt idx="42">
                  <c:v>5.6799999999999939E-4</c:v>
                </c:pt>
                <c:pt idx="43">
                  <c:v>5.7199999999999938E-4</c:v>
                </c:pt>
                <c:pt idx="44">
                  <c:v>5.7599999999999926E-4</c:v>
                </c:pt>
                <c:pt idx="45">
                  <c:v>5.7999999999999924E-4</c:v>
                </c:pt>
                <c:pt idx="46">
                  <c:v>5.8399999999999923E-4</c:v>
                </c:pt>
                <c:pt idx="47">
                  <c:v>5.8799999999999933E-4</c:v>
                </c:pt>
                <c:pt idx="48">
                  <c:v>5.9199999999999932E-4</c:v>
                </c:pt>
                <c:pt idx="49">
                  <c:v>5.9599999999999942E-4</c:v>
                </c:pt>
                <c:pt idx="50">
                  <c:v>5.9999999999999941E-4</c:v>
                </c:pt>
                <c:pt idx="51">
                  <c:v>6.0399999999999939E-4</c:v>
                </c:pt>
                <c:pt idx="52">
                  <c:v>6.0799999999999949E-4</c:v>
                </c:pt>
                <c:pt idx="53">
                  <c:v>6.1199999999999894E-4</c:v>
                </c:pt>
                <c:pt idx="54">
                  <c:v>6.1599999999999904E-4</c:v>
                </c:pt>
                <c:pt idx="55">
                  <c:v>6.1999999999999913E-4</c:v>
                </c:pt>
                <c:pt idx="56">
                  <c:v>6.2399999999999934E-4</c:v>
                </c:pt>
                <c:pt idx="57">
                  <c:v>6.2799999999999944E-4</c:v>
                </c:pt>
                <c:pt idx="58">
                  <c:v>6.3199999999999921E-4</c:v>
                </c:pt>
                <c:pt idx="59">
                  <c:v>6.359999999999992E-4</c:v>
                </c:pt>
                <c:pt idx="60">
                  <c:v>6.3999999999999918E-4</c:v>
                </c:pt>
                <c:pt idx="61">
                  <c:v>6.439999999999995E-4</c:v>
                </c:pt>
                <c:pt idx="62">
                  <c:v>6.4799999999999949E-4</c:v>
                </c:pt>
                <c:pt idx="63">
                  <c:v>6.5199999999999904E-4</c:v>
                </c:pt>
                <c:pt idx="64">
                  <c:v>6.5599999999999914E-4</c:v>
                </c:pt>
                <c:pt idx="65">
                  <c:v>6.5999999999999913E-4</c:v>
                </c:pt>
                <c:pt idx="66">
                  <c:v>6.6399999999999923E-4</c:v>
                </c:pt>
                <c:pt idx="67">
                  <c:v>6.6799999999999922E-4</c:v>
                </c:pt>
                <c:pt idx="68">
                  <c:v>6.719999999999992E-4</c:v>
                </c:pt>
                <c:pt idx="69">
                  <c:v>6.759999999999993E-4</c:v>
                </c:pt>
                <c:pt idx="70">
                  <c:v>6.7999999999999929E-4</c:v>
                </c:pt>
                <c:pt idx="71">
                  <c:v>6.8399999999999928E-4</c:v>
                </c:pt>
                <c:pt idx="72">
                  <c:v>6.8799999999999927E-4</c:v>
                </c:pt>
                <c:pt idx="73">
                  <c:v>6.9199999999999915E-4</c:v>
                </c:pt>
                <c:pt idx="74">
                  <c:v>6.9599999999999925E-4</c:v>
                </c:pt>
                <c:pt idx="75">
                  <c:v>6.9999999999999923E-4</c:v>
                </c:pt>
                <c:pt idx="76">
                  <c:v>7.0399999999999933E-4</c:v>
                </c:pt>
                <c:pt idx="77">
                  <c:v>7.0799999999999932E-4</c:v>
                </c:pt>
                <c:pt idx="78">
                  <c:v>7.1199999999999898E-4</c:v>
                </c:pt>
                <c:pt idx="79">
                  <c:v>7.1599999999999897E-4</c:v>
                </c:pt>
                <c:pt idx="80">
                  <c:v>7.1999999999999885E-4</c:v>
                </c:pt>
                <c:pt idx="81">
                  <c:v>7.2399999999999928E-4</c:v>
                </c:pt>
                <c:pt idx="82">
                  <c:v>7.2799999999999937E-4</c:v>
                </c:pt>
                <c:pt idx="83">
                  <c:v>7.3199999999999893E-4</c:v>
                </c:pt>
                <c:pt idx="84">
                  <c:v>7.3599999999999902E-4</c:v>
                </c:pt>
                <c:pt idx="85">
                  <c:v>7.3999999999999901E-4</c:v>
                </c:pt>
                <c:pt idx="86">
                  <c:v>7.4399999999999933E-4</c:v>
                </c:pt>
                <c:pt idx="87">
                  <c:v>7.4799999999999932E-4</c:v>
                </c:pt>
                <c:pt idx="88">
                  <c:v>7.5199999999999909E-4</c:v>
                </c:pt>
                <c:pt idx="89">
                  <c:v>7.5599999999999897E-4</c:v>
                </c:pt>
                <c:pt idx="90">
                  <c:v>7.5999999999999907E-4</c:v>
                </c:pt>
                <c:pt idx="91">
                  <c:v>7.6399999999999895E-4</c:v>
                </c:pt>
                <c:pt idx="92">
                  <c:v>7.6799999999999904E-4</c:v>
                </c:pt>
                <c:pt idx="93">
                  <c:v>7.7199999999999903E-4</c:v>
                </c:pt>
                <c:pt idx="94">
                  <c:v>7.7599999999999913E-4</c:v>
                </c:pt>
                <c:pt idx="95">
                  <c:v>7.7999999999999912E-4</c:v>
                </c:pt>
                <c:pt idx="96">
                  <c:v>7.83999999999999E-4</c:v>
                </c:pt>
                <c:pt idx="97">
                  <c:v>7.8799999999999899E-4</c:v>
                </c:pt>
                <c:pt idx="98">
                  <c:v>7.9199999999999919E-4</c:v>
                </c:pt>
                <c:pt idx="99">
                  <c:v>7.9599999999999907E-4</c:v>
                </c:pt>
                <c:pt idx="100">
                  <c:v>7.9999999999999906E-4</c:v>
                </c:pt>
                <c:pt idx="101">
                  <c:v>8.0399999999999959E-4</c:v>
                </c:pt>
                <c:pt idx="102">
                  <c:v>8.0799999999999969E-4</c:v>
                </c:pt>
                <c:pt idx="103">
                  <c:v>8.1199999999999957E-4</c:v>
                </c:pt>
                <c:pt idx="104">
                  <c:v>8.1599999999999989E-4</c:v>
                </c:pt>
                <c:pt idx="105">
                  <c:v>8.1999999999999922E-4</c:v>
                </c:pt>
                <c:pt idx="106">
                  <c:v>8.23999999999999E-4</c:v>
                </c:pt>
                <c:pt idx="107">
                  <c:v>8.2799999999999963E-4</c:v>
                </c:pt>
                <c:pt idx="108">
                  <c:v>8.3199999999999984E-4</c:v>
                </c:pt>
                <c:pt idx="109">
                  <c:v>8.3600000000000048E-4</c:v>
                </c:pt>
                <c:pt idx="110">
                  <c:v>8.3999999999999982E-4</c:v>
                </c:pt>
                <c:pt idx="111">
                  <c:v>8.4399999999999937E-4</c:v>
                </c:pt>
                <c:pt idx="112">
                  <c:v>8.479999999999999E-4</c:v>
                </c:pt>
                <c:pt idx="113">
                  <c:v>8.5199999999999957E-4</c:v>
                </c:pt>
                <c:pt idx="114">
                  <c:v>8.5599999999999988E-4</c:v>
                </c:pt>
                <c:pt idx="115">
                  <c:v>8.5999999999999965E-4</c:v>
                </c:pt>
                <c:pt idx="116">
                  <c:v>8.6399999999999899E-4</c:v>
                </c:pt>
                <c:pt idx="117">
                  <c:v>8.6799999999999963E-4</c:v>
                </c:pt>
                <c:pt idx="118">
                  <c:v>8.7199999999999919E-4</c:v>
                </c:pt>
                <c:pt idx="119">
                  <c:v>8.7599999999999928E-4</c:v>
                </c:pt>
                <c:pt idx="120">
                  <c:v>8.7999999999999916E-4</c:v>
                </c:pt>
                <c:pt idx="121">
                  <c:v>8.8399999999999926E-4</c:v>
                </c:pt>
                <c:pt idx="122">
                  <c:v>8.8799999999999979E-4</c:v>
                </c:pt>
                <c:pt idx="123">
                  <c:v>8.9199999999999967E-4</c:v>
                </c:pt>
                <c:pt idx="124">
                  <c:v>8.9599999999999988E-4</c:v>
                </c:pt>
                <c:pt idx="125">
                  <c:v>8.9999999999999954E-4</c:v>
                </c:pt>
                <c:pt idx="126">
                  <c:v>9.0399999999999921E-4</c:v>
                </c:pt>
                <c:pt idx="127">
                  <c:v>9.0799999999999984E-4</c:v>
                </c:pt>
                <c:pt idx="128">
                  <c:v>9.1199999999999918E-4</c:v>
                </c:pt>
                <c:pt idx="129">
                  <c:v>9.1599999999999971E-4</c:v>
                </c:pt>
                <c:pt idx="130">
                  <c:v>9.1999999999999927E-4</c:v>
                </c:pt>
                <c:pt idx="131">
                  <c:v>9.2399999999999882E-4</c:v>
                </c:pt>
                <c:pt idx="132">
                  <c:v>9.2799999999999925E-4</c:v>
                </c:pt>
                <c:pt idx="133">
                  <c:v>9.3199999999999956E-4</c:v>
                </c:pt>
                <c:pt idx="134">
                  <c:v>9.3599999999999998E-4</c:v>
                </c:pt>
                <c:pt idx="135">
                  <c:v>9.3999999999999954E-4</c:v>
                </c:pt>
                <c:pt idx="136">
                  <c:v>9.4399999999999931E-4</c:v>
                </c:pt>
                <c:pt idx="137">
                  <c:v>9.4799999999999941E-4</c:v>
                </c:pt>
                <c:pt idx="138">
                  <c:v>9.5199999999999907E-4</c:v>
                </c:pt>
                <c:pt idx="139">
                  <c:v>9.559999999999996E-4</c:v>
                </c:pt>
                <c:pt idx="140">
                  <c:v>9.5999999999999916E-4</c:v>
                </c:pt>
                <c:pt idx="141">
                  <c:v>9.6399999999999882E-4</c:v>
                </c:pt>
                <c:pt idx="142">
                  <c:v>9.6799999999999935E-4</c:v>
                </c:pt>
                <c:pt idx="143">
                  <c:v>9.7199999999999869E-4</c:v>
                </c:pt>
                <c:pt idx="144">
                  <c:v>9.7599999999999933E-4</c:v>
                </c:pt>
                <c:pt idx="145">
                  <c:v>9.7999999999999888E-4</c:v>
                </c:pt>
                <c:pt idx="146">
                  <c:v>9.8399999999999963E-4</c:v>
                </c:pt>
                <c:pt idx="147">
                  <c:v>9.8800000000000016E-4</c:v>
                </c:pt>
                <c:pt idx="148">
                  <c:v>9.9200000000000004E-4</c:v>
                </c:pt>
                <c:pt idx="149">
                  <c:v>9.9600000000000057E-4</c:v>
                </c:pt>
                <c:pt idx="150">
                  <c:v>1.0000000000000002E-3</c:v>
                </c:pt>
                <c:pt idx="151">
                  <c:v>1.0039999999999975E-3</c:v>
                </c:pt>
                <c:pt idx="152">
                  <c:v>1.0079999999999978E-3</c:v>
                </c:pt>
                <c:pt idx="153">
                  <c:v>1.0119999999999975E-3</c:v>
                </c:pt>
                <c:pt idx="154">
                  <c:v>1.0159999999999978E-3</c:v>
                </c:pt>
                <c:pt idx="155">
                  <c:v>1.0199999999999977E-3</c:v>
                </c:pt>
                <c:pt idx="156">
                  <c:v>1.023999999999998E-3</c:v>
                </c:pt>
                <c:pt idx="157">
                  <c:v>1.027999999999999E-3</c:v>
                </c:pt>
                <c:pt idx="158">
                  <c:v>1.0319999999999982E-3</c:v>
                </c:pt>
                <c:pt idx="159">
                  <c:v>1.0359999999999992E-3</c:v>
                </c:pt>
                <c:pt idx="160">
                  <c:v>1.0399999999999984E-3</c:v>
                </c:pt>
                <c:pt idx="161">
                  <c:v>1.0439999999999994E-3</c:v>
                </c:pt>
                <c:pt idx="162">
                  <c:v>1.0479999999999986E-3</c:v>
                </c:pt>
                <c:pt idx="163">
                  <c:v>1.0519999999999996E-3</c:v>
                </c:pt>
                <c:pt idx="164">
                  <c:v>1.0559999999999996E-3</c:v>
                </c:pt>
                <c:pt idx="165">
                  <c:v>1.0599999999999989E-3</c:v>
                </c:pt>
                <c:pt idx="166">
                  <c:v>1.0639999999999998E-3</c:v>
                </c:pt>
                <c:pt idx="167">
                  <c:v>1.0679999999999991E-3</c:v>
                </c:pt>
                <c:pt idx="168">
                  <c:v>1.0720000000000009E-3</c:v>
                </c:pt>
                <c:pt idx="169">
                  <c:v>1.0760000000000017E-3</c:v>
                </c:pt>
                <c:pt idx="170">
                  <c:v>1.0800000000000011E-3</c:v>
                </c:pt>
                <c:pt idx="171">
                  <c:v>1.0840000000000016E-3</c:v>
                </c:pt>
                <c:pt idx="172">
                  <c:v>1.0880000000000013E-3</c:v>
                </c:pt>
                <c:pt idx="173">
                  <c:v>1.0920000000000018E-3</c:v>
                </c:pt>
                <c:pt idx="174">
                  <c:v>1.0960000000000017E-3</c:v>
                </c:pt>
                <c:pt idx="175">
                  <c:v>1.100000000000002E-3</c:v>
                </c:pt>
                <c:pt idx="176">
                  <c:v>1.1040000000000023E-3</c:v>
                </c:pt>
                <c:pt idx="177">
                  <c:v>1.108000000000002E-3</c:v>
                </c:pt>
                <c:pt idx="178">
                  <c:v>1.1120000000000025E-3</c:v>
                </c:pt>
                <c:pt idx="179">
                  <c:v>1.1160000000000022E-3</c:v>
                </c:pt>
                <c:pt idx="180">
                  <c:v>1.1200000000000025E-3</c:v>
                </c:pt>
                <c:pt idx="181">
                  <c:v>1.124000000000003E-3</c:v>
                </c:pt>
                <c:pt idx="182">
                  <c:v>1.1280000000000027E-3</c:v>
                </c:pt>
                <c:pt idx="183">
                  <c:v>1.1320000000000032E-3</c:v>
                </c:pt>
                <c:pt idx="184">
                  <c:v>1.1360000000000027E-3</c:v>
                </c:pt>
                <c:pt idx="185">
                  <c:v>1.140000000000003E-3</c:v>
                </c:pt>
                <c:pt idx="186">
                  <c:v>1.1440000000000031E-3</c:v>
                </c:pt>
                <c:pt idx="187">
                  <c:v>1.1480000000000032E-3</c:v>
                </c:pt>
                <c:pt idx="188">
                  <c:v>1.1520000000000037E-3</c:v>
                </c:pt>
                <c:pt idx="189">
                  <c:v>1.1560000000000029E-3</c:v>
                </c:pt>
                <c:pt idx="190">
                  <c:v>1.1600000000000039E-3</c:v>
                </c:pt>
                <c:pt idx="191">
                  <c:v>1.1640000000000031E-3</c:v>
                </c:pt>
                <c:pt idx="192">
                  <c:v>1.1680000000000041E-3</c:v>
                </c:pt>
                <c:pt idx="193">
                  <c:v>1.1720000000000042E-3</c:v>
                </c:pt>
                <c:pt idx="194">
                  <c:v>1.1760000000000043E-3</c:v>
                </c:pt>
                <c:pt idx="195">
                  <c:v>1.1800000000000044E-3</c:v>
                </c:pt>
                <c:pt idx="196">
                  <c:v>1.1840000000000043E-3</c:v>
                </c:pt>
                <c:pt idx="197">
                  <c:v>1.1880000000000046E-3</c:v>
                </c:pt>
                <c:pt idx="198">
                  <c:v>1.1920000000000049E-3</c:v>
                </c:pt>
                <c:pt idx="199">
                  <c:v>1.1960000000000048E-3</c:v>
                </c:pt>
                <c:pt idx="200">
                  <c:v>1.2000000000000044E-3</c:v>
                </c:pt>
                <c:pt idx="201">
                  <c:v>1.2040000000000041E-3</c:v>
                </c:pt>
                <c:pt idx="202">
                  <c:v>1.2080000000000044E-3</c:v>
                </c:pt>
                <c:pt idx="203">
                  <c:v>1.2120000000000041E-3</c:v>
                </c:pt>
                <c:pt idx="204">
                  <c:v>1.2160000000000046E-3</c:v>
                </c:pt>
                <c:pt idx="205">
                  <c:v>1.2200000000000041E-3</c:v>
                </c:pt>
                <c:pt idx="206">
                  <c:v>1.2240000000000046E-3</c:v>
                </c:pt>
                <c:pt idx="207">
                  <c:v>1.2280000000000049E-3</c:v>
                </c:pt>
                <c:pt idx="208">
                  <c:v>1.2320000000000041E-3</c:v>
                </c:pt>
                <c:pt idx="209">
                  <c:v>1.2360000000000049E-3</c:v>
                </c:pt>
                <c:pt idx="210">
                  <c:v>1.2400000000000041E-3</c:v>
                </c:pt>
                <c:pt idx="211">
                  <c:v>1.2440000000000051E-3</c:v>
                </c:pt>
                <c:pt idx="212">
                  <c:v>1.2480000000000054E-3</c:v>
                </c:pt>
                <c:pt idx="213">
                  <c:v>1.2520000000000053E-3</c:v>
                </c:pt>
                <c:pt idx="214">
                  <c:v>1.2560000000000056E-3</c:v>
                </c:pt>
                <c:pt idx="215">
                  <c:v>1.2600000000000055E-3</c:v>
                </c:pt>
                <c:pt idx="216">
                  <c:v>1.2640000000000058E-3</c:v>
                </c:pt>
                <c:pt idx="217">
                  <c:v>1.2680000000000059E-3</c:v>
                </c:pt>
                <c:pt idx="218">
                  <c:v>1.2720000000000058E-3</c:v>
                </c:pt>
                <c:pt idx="219">
                  <c:v>1.2760000000000065E-3</c:v>
                </c:pt>
                <c:pt idx="220">
                  <c:v>1.280000000000006E-3</c:v>
                </c:pt>
                <c:pt idx="221">
                  <c:v>1.2840000000000065E-3</c:v>
                </c:pt>
                <c:pt idx="222">
                  <c:v>1.2880000000000062E-3</c:v>
                </c:pt>
                <c:pt idx="223">
                  <c:v>1.2920000000000067E-3</c:v>
                </c:pt>
                <c:pt idx="224">
                  <c:v>1.296000000000007E-3</c:v>
                </c:pt>
                <c:pt idx="225">
                  <c:v>1.3000000000000067E-3</c:v>
                </c:pt>
                <c:pt idx="226">
                  <c:v>1.3040000000000068E-3</c:v>
                </c:pt>
                <c:pt idx="227">
                  <c:v>1.3080000000000069E-3</c:v>
                </c:pt>
                <c:pt idx="228">
                  <c:v>1.312000000000007E-3</c:v>
                </c:pt>
                <c:pt idx="229">
                  <c:v>1.3160000000000068E-3</c:v>
                </c:pt>
                <c:pt idx="230">
                  <c:v>1.3200000000000069E-3</c:v>
                </c:pt>
                <c:pt idx="231">
                  <c:v>1.3240000000000079E-3</c:v>
                </c:pt>
                <c:pt idx="232">
                  <c:v>1.3280000000000071E-3</c:v>
                </c:pt>
                <c:pt idx="233">
                  <c:v>1.3320000000000081E-3</c:v>
                </c:pt>
                <c:pt idx="234">
                  <c:v>1.3360000000000073E-3</c:v>
                </c:pt>
                <c:pt idx="235">
                  <c:v>1.3400000000000083E-3</c:v>
                </c:pt>
                <c:pt idx="236">
                  <c:v>1.3440000000000082E-3</c:v>
                </c:pt>
                <c:pt idx="237">
                  <c:v>1.3480000000000083E-3</c:v>
                </c:pt>
                <c:pt idx="238">
                  <c:v>1.3520000000000084E-3</c:v>
                </c:pt>
                <c:pt idx="239">
                  <c:v>1.3560000000000082E-3</c:v>
                </c:pt>
                <c:pt idx="240">
                  <c:v>1.3600000000000086E-3</c:v>
                </c:pt>
                <c:pt idx="241">
                  <c:v>1.3640000000000087E-3</c:v>
                </c:pt>
                <c:pt idx="242">
                  <c:v>1.3680000000000085E-3</c:v>
                </c:pt>
                <c:pt idx="243">
                  <c:v>1.3720000000000093E-3</c:v>
                </c:pt>
                <c:pt idx="244">
                  <c:v>1.3760000000000087E-3</c:v>
                </c:pt>
                <c:pt idx="245">
                  <c:v>1.3800000000000093E-3</c:v>
                </c:pt>
                <c:pt idx="246">
                  <c:v>1.3840000000000087E-3</c:v>
                </c:pt>
                <c:pt idx="247">
                  <c:v>1.3880000000000095E-3</c:v>
                </c:pt>
                <c:pt idx="248">
                  <c:v>1.3920000000000095E-3</c:v>
                </c:pt>
                <c:pt idx="249">
                  <c:v>1.3960000000000094E-3</c:v>
                </c:pt>
                <c:pt idx="250">
                  <c:v>1.4000000000000089E-3</c:v>
                </c:pt>
                <c:pt idx="251">
                  <c:v>1.4040000000000081E-3</c:v>
                </c:pt>
                <c:pt idx="252">
                  <c:v>1.4080000000000091E-3</c:v>
                </c:pt>
                <c:pt idx="253">
                  <c:v>1.4120000000000083E-3</c:v>
                </c:pt>
                <c:pt idx="254">
                  <c:v>1.4160000000000093E-3</c:v>
                </c:pt>
                <c:pt idx="255">
                  <c:v>1.4200000000000085E-3</c:v>
                </c:pt>
                <c:pt idx="256">
                  <c:v>1.4240000000000095E-3</c:v>
                </c:pt>
                <c:pt idx="257">
                  <c:v>1.4280000000000096E-3</c:v>
                </c:pt>
                <c:pt idx="258">
                  <c:v>1.4320000000000097E-3</c:v>
                </c:pt>
                <c:pt idx="259">
                  <c:v>1.4360000000000098E-3</c:v>
                </c:pt>
                <c:pt idx="260">
                  <c:v>1.4400000000000098E-3</c:v>
                </c:pt>
                <c:pt idx="261">
                  <c:v>1.4440000000000099E-3</c:v>
                </c:pt>
                <c:pt idx="262">
                  <c:v>1.4480000000000105E-3</c:v>
                </c:pt>
                <c:pt idx="263">
                  <c:v>1.4520000000000101E-3</c:v>
                </c:pt>
                <c:pt idx="264">
                  <c:v>1.4560000000000107E-3</c:v>
                </c:pt>
                <c:pt idx="265">
                  <c:v>1.4600000000000101E-3</c:v>
                </c:pt>
                <c:pt idx="266">
                  <c:v>1.4640000000000106E-3</c:v>
                </c:pt>
                <c:pt idx="267">
                  <c:v>1.4680000000000107E-3</c:v>
                </c:pt>
                <c:pt idx="268">
                  <c:v>1.4720000000000108E-3</c:v>
                </c:pt>
                <c:pt idx="269">
                  <c:v>1.4760000000000109E-3</c:v>
                </c:pt>
                <c:pt idx="270">
                  <c:v>1.4800000000000108E-3</c:v>
                </c:pt>
                <c:pt idx="271">
                  <c:v>1.4840000000000109E-3</c:v>
                </c:pt>
                <c:pt idx="272">
                  <c:v>1.4880000000000101E-3</c:v>
                </c:pt>
                <c:pt idx="273">
                  <c:v>1.4920000000000111E-3</c:v>
                </c:pt>
                <c:pt idx="274">
                  <c:v>1.4960000000000119E-3</c:v>
                </c:pt>
                <c:pt idx="275">
                  <c:v>1.5000000000000113E-3</c:v>
                </c:pt>
                <c:pt idx="276">
                  <c:v>1.5040000000000121E-3</c:v>
                </c:pt>
                <c:pt idx="277">
                  <c:v>1.5080000000000115E-3</c:v>
                </c:pt>
                <c:pt idx="278">
                  <c:v>1.512000000000012E-3</c:v>
                </c:pt>
                <c:pt idx="279">
                  <c:v>1.5160000000000121E-3</c:v>
                </c:pt>
                <c:pt idx="280">
                  <c:v>1.5200000000000122E-3</c:v>
                </c:pt>
                <c:pt idx="281">
                  <c:v>1.5240000000000125E-3</c:v>
                </c:pt>
                <c:pt idx="282">
                  <c:v>1.5280000000000122E-3</c:v>
                </c:pt>
                <c:pt idx="283">
                  <c:v>1.5320000000000125E-3</c:v>
                </c:pt>
                <c:pt idx="284">
                  <c:v>1.5360000000000122E-3</c:v>
                </c:pt>
                <c:pt idx="285">
                  <c:v>1.5400000000000127E-3</c:v>
                </c:pt>
                <c:pt idx="286">
                  <c:v>1.5440000000000132E-3</c:v>
                </c:pt>
                <c:pt idx="287">
                  <c:v>1.5480000000000127E-3</c:v>
                </c:pt>
                <c:pt idx="288">
                  <c:v>1.5520000000000132E-3</c:v>
                </c:pt>
                <c:pt idx="289">
                  <c:v>1.5560000000000129E-3</c:v>
                </c:pt>
                <c:pt idx="290">
                  <c:v>1.5600000000000132E-3</c:v>
                </c:pt>
                <c:pt idx="291">
                  <c:v>1.5640000000000131E-3</c:v>
                </c:pt>
                <c:pt idx="292">
                  <c:v>1.568000000000013E-3</c:v>
                </c:pt>
                <c:pt idx="293">
                  <c:v>1.5720000000000139E-3</c:v>
                </c:pt>
                <c:pt idx="294">
                  <c:v>1.5760000000000132E-3</c:v>
                </c:pt>
                <c:pt idx="295">
                  <c:v>1.5800000000000141E-3</c:v>
                </c:pt>
                <c:pt idx="296">
                  <c:v>1.5840000000000133E-3</c:v>
                </c:pt>
                <c:pt idx="297">
                  <c:v>1.5880000000000143E-3</c:v>
                </c:pt>
                <c:pt idx="298">
                  <c:v>1.5920000000000144E-3</c:v>
                </c:pt>
                <c:pt idx="299">
                  <c:v>1.5960000000000143E-3</c:v>
                </c:pt>
                <c:pt idx="300">
                  <c:v>1.6000000000000146E-3</c:v>
                </c:pt>
                <c:pt idx="301">
                  <c:v>1.6040000000000145E-3</c:v>
                </c:pt>
                <c:pt idx="302">
                  <c:v>1.6080000000000148E-3</c:v>
                </c:pt>
                <c:pt idx="303">
                  <c:v>1.6120000000000149E-3</c:v>
                </c:pt>
                <c:pt idx="304">
                  <c:v>1.6160000000000146E-3</c:v>
                </c:pt>
                <c:pt idx="305">
                  <c:v>1.6200000000000153E-3</c:v>
                </c:pt>
                <c:pt idx="306">
                  <c:v>1.6240000000000148E-3</c:v>
                </c:pt>
                <c:pt idx="307">
                  <c:v>1.6280000000000155E-3</c:v>
                </c:pt>
                <c:pt idx="308">
                  <c:v>1.6320000000000147E-3</c:v>
                </c:pt>
                <c:pt idx="309">
                  <c:v>1.6360000000000155E-3</c:v>
                </c:pt>
                <c:pt idx="310">
                  <c:v>1.640000000000016E-3</c:v>
                </c:pt>
                <c:pt idx="311">
                  <c:v>1.6440000000000157E-3</c:v>
                </c:pt>
                <c:pt idx="312">
                  <c:v>1.6480000000000158E-3</c:v>
                </c:pt>
                <c:pt idx="313">
                  <c:v>1.6520000000000157E-3</c:v>
                </c:pt>
                <c:pt idx="314">
                  <c:v>1.656000000000016E-3</c:v>
                </c:pt>
                <c:pt idx="315">
                  <c:v>1.6600000000000158E-3</c:v>
                </c:pt>
                <c:pt idx="316">
                  <c:v>1.6640000000000162E-3</c:v>
                </c:pt>
                <c:pt idx="317">
                  <c:v>1.6680000000000167E-3</c:v>
                </c:pt>
                <c:pt idx="318">
                  <c:v>1.6720000000000164E-3</c:v>
                </c:pt>
                <c:pt idx="319">
                  <c:v>1.6760000000000169E-3</c:v>
                </c:pt>
                <c:pt idx="320">
                  <c:v>1.6800000000000163E-3</c:v>
                </c:pt>
                <c:pt idx="321">
                  <c:v>1.6840000000000169E-3</c:v>
                </c:pt>
                <c:pt idx="322">
                  <c:v>1.688000000000017E-3</c:v>
                </c:pt>
                <c:pt idx="323">
                  <c:v>1.6920000000000168E-3</c:v>
                </c:pt>
                <c:pt idx="324">
                  <c:v>1.6960000000000174E-3</c:v>
                </c:pt>
                <c:pt idx="325">
                  <c:v>1.7000000000000162E-3</c:v>
                </c:pt>
                <c:pt idx="326">
                  <c:v>1.7040000000000167E-3</c:v>
                </c:pt>
                <c:pt idx="327">
                  <c:v>1.7080000000000161E-3</c:v>
                </c:pt>
                <c:pt idx="328">
                  <c:v>1.7120000000000167E-3</c:v>
                </c:pt>
                <c:pt idx="329">
                  <c:v>1.716000000000017E-3</c:v>
                </c:pt>
                <c:pt idx="330">
                  <c:v>1.7200000000000169E-3</c:v>
                </c:pt>
                <c:pt idx="331">
                  <c:v>1.7240000000000172E-3</c:v>
                </c:pt>
                <c:pt idx="332">
                  <c:v>1.7280000000000168E-3</c:v>
                </c:pt>
                <c:pt idx="333">
                  <c:v>1.7320000000000169E-3</c:v>
                </c:pt>
                <c:pt idx="334">
                  <c:v>1.7360000000000173E-3</c:v>
                </c:pt>
                <c:pt idx="335">
                  <c:v>1.7400000000000171E-3</c:v>
                </c:pt>
                <c:pt idx="336">
                  <c:v>1.7440000000000181E-3</c:v>
                </c:pt>
                <c:pt idx="337">
                  <c:v>1.7480000000000173E-3</c:v>
                </c:pt>
                <c:pt idx="338">
                  <c:v>1.7520000000000183E-3</c:v>
                </c:pt>
                <c:pt idx="339">
                  <c:v>1.7560000000000175E-3</c:v>
                </c:pt>
                <c:pt idx="340">
                  <c:v>1.7600000000000183E-3</c:v>
                </c:pt>
                <c:pt idx="341">
                  <c:v>1.7640000000000184E-3</c:v>
                </c:pt>
                <c:pt idx="342">
                  <c:v>1.7680000000000185E-3</c:v>
                </c:pt>
                <c:pt idx="343">
                  <c:v>1.7720000000000188E-3</c:v>
                </c:pt>
                <c:pt idx="344">
                  <c:v>1.7760000000000184E-3</c:v>
                </c:pt>
                <c:pt idx="345">
                  <c:v>1.7800000000000185E-3</c:v>
                </c:pt>
                <c:pt idx="346">
                  <c:v>1.7840000000000184E-3</c:v>
                </c:pt>
                <c:pt idx="347">
                  <c:v>1.7880000000000187E-3</c:v>
                </c:pt>
                <c:pt idx="348">
                  <c:v>1.7920000000000193E-3</c:v>
                </c:pt>
                <c:pt idx="349">
                  <c:v>1.7960000000000187E-3</c:v>
                </c:pt>
                <c:pt idx="350">
                  <c:v>1.8000000000000195E-3</c:v>
                </c:pt>
                <c:pt idx="351">
                  <c:v>1.8040000000000189E-3</c:v>
                </c:pt>
                <c:pt idx="352">
                  <c:v>1.8080000000000197E-3</c:v>
                </c:pt>
                <c:pt idx="353">
                  <c:v>1.8120000000000193E-3</c:v>
                </c:pt>
                <c:pt idx="354">
                  <c:v>1.8160000000000194E-3</c:v>
                </c:pt>
                <c:pt idx="355">
                  <c:v>1.82000000000002E-3</c:v>
                </c:pt>
                <c:pt idx="356">
                  <c:v>1.8240000000000194E-3</c:v>
                </c:pt>
                <c:pt idx="357">
                  <c:v>1.8280000000000201E-3</c:v>
                </c:pt>
                <c:pt idx="358">
                  <c:v>1.8320000000000196E-3</c:v>
                </c:pt>
                <c:pt idx="359">
                  <c:v>1.8360000000000203E-3</c:v>
                </c:pt>
                <c:pt idx="360">
                  <c:v>1.8400000000000207E-3</c:v>
                </c:pt>
                <c:pt idx="361">
                  <c:v>1.8440000000000203E-3</c:v>
                </c:pt>
                <c:pt idx="362">
                  <c:v>1.8480000000000208E-3</c:v>
                </c:pt>
                <c:pt idx="363">
                  <c:v>1.8520000000000205E-3</c:v>
                </c:pt>
                <c:pt idx="364">
                  <c:v>1.8560000000000208E-3</c:v>
                </c:pt>
                <c:pt idx="365">
                  <c:v>1.8600000000000211E-3</c:v>
                </c:pt>
                <c:pt idx="366">
                  <c:v>1.864000000000021E-3</c:v>
                </c:pt>
                <c:pt idx="367">
                  <c:v>1.8680000000000213E-3</c:v>
                </c:pt>
                <c:pt idx="368">
                  <c:v>1.872000000000021E-3</c:v>
                </c:pt>
                <c:pt idx="369">
                  <c:v>1.8760000000000215E-3</c:v>
                </c:pt>
                <c:pt idx="370">
                  <c:v>1.8800000000000208E-3</c:v>
                </c:pt>
                <c:pt idx="371">
                  <c:v>1.8840000000000217E-3</c:v>
                </c:pt>
                <c:pt idx="372">
                  <c:v>1.8880000000000223E-3</c:v>
                </c:pt>
                <c:pt idx="373">
                  <c:v>1.8920000000000217E-3</c:v>
                </c:pt>
                <c:pt idx="374">
                  <c:v>1.896000000000022E-3</c:v>
                </c:pt>
                <c:pt idx="375">
                  <c:v>1.9000000000000219E-3</c:v>
                </c:pt>
                <c:pt idx="376">
                  <c:v>1.9040000000000222E-3</c:v>
                </c:pt>
                <c:pt idx="377">
                  <c:v>1.9080000000000225E-3</c:v>
                </c:pt>
                <c:pt idx="378">
                  <c:v>1.9120000000000224E-3</c:v>
                </c:pt>
                <c:pt idx="379">
                  <c:v>1.9160000000000229E-3</c:v>
                </c:pt>
                <c:pt idx="380">
                  <c:v>1.9200000000000224E-3</c:v>
                </c:pt>
                <c:pt idx="381">
                  <c:v>1.9240000000000229E-3</c:v>
                </c:pt>
                <c:pt idx="382">
                  <c:v>1.9280000000000224E-3</c:v>
                </c:pt>
                <c:pt idx="383">
                  <c:v>1.9320000000000229E-3</c:v>
                </c:pt>
                <c:pt idx="384">
                  <c:v>1.9360000000000234E-3</c:v>
                </c:pt>
                <c:pt idx="385">
                  <c:v>1.9400000000000231E-3</c:v>
                </c:pt>
                <c:pt idx="386">
                  <c:v>1.9440000000000236E-3</c:v>
                </c:pt>
                <c:pt idx="387">
                  <c:v>1.9480000000000233E-3</c:v>
                </c:pt>
                <c:pt idx="388">
                  <c:v>1.9520000000000234E-3</c:v>
                </c:pt>
                <c:pt idx="389">
                  <c:v>1.9560000000000233E-3</c:v>
                </c:pt>
                <c:pt idx="390">
                  <c:v>1.9600000000000242E-3</c:v>
                </c:pt>
                <c:pt idx="391">
                  <c:v>1.9640000000000235E-3</c:v>
                </c:pt>
                <c:pt idx="392">
                  <c:v>1.968000000000024E-3</c:v>
                </c:pt>
                <c:pt idx="393">
                  <c:v>1.9720000000000236E-3</c:v>
                </c:pt>
                <c:pt idx="394">
                  <c:v>1.9760000000000237E-3</c:v>
                </c:pt>
                <c:pt idx="395">
                  <c:v>1.9800000000000247E-3</c:v>
                </c:pt>
                <c:pt idx="396">
                  <c:v>1.9840000000000239E-3</c:v>
                </c:pt>
                <c:pt idx="397">
                  <c:v>1.9880000000000245E-3</c:v>
                </c:pt>
                <c:pt idx="398">
                  <c:v>1.9920000000000241E-3</c:v>
                </c:pt>
                <c:pt idx="399">
                  <c:v>1.9960000000000247E-3</c:v>
                </c:pt>
              </c:numCache>
            </c:numRef>
          </c:xVal>
          <c:yVal>
            <c:numRef>
              <c:f>toto!$C$131:$C$530</c:f>
              <c:numCache>
                <c:formatCode>0.00E+00</c:formatCode>
                <c:ptCount val="400"/>
                <c:pt idx="0">
                  <c:v>5.7036173701490514E-3</c:v>
                </c:pt>
                <c:pt idx="1">
                  <c:v>6.9997181839968605E-3</c:v>
                </c:pt>
                <c:pt idx="2">
                  <c:v>7.5594342106601814E-3</c:v>
                </c:pt>
                <c:pt idx="3">
                  <c:v>8.6010527704172175E-3</c:v>
                </c:pt>
                <c:pt idx="4">
                  <c:v>8.9205133160621588E-3</c:v>
                </c:pt>
                <c:pt idx="5">
                  <c:v>9.7304788217305836E-3</c:v>
                </c:pt>
                <c:pt idx="6">
                  <c:v>9.7909949467195195E-3</c:v>
                </c:pt>
                <c:pt idx="7">
                  <c:v>1.0302909284152211E-2</c:v>
                </c:pt>
                <c:pt idx="8">
                  <c:v>9.9888618313163108E-3</c:v>
                </c:pt>
                <c:pt idx="9">
                  <c:v>1.00423736512438E-2</c:v>
                </c:pt>
                <c:pt idx="10">
                  <c:v>9.1581486341773804E-3</c:v>
                </c:pt>
                <c:pt idx="11">
                  <c:v>8.5373710262300322E-3</c:v>
                </c:pt>
                <c:pt idx="12">
                  <c:v>6.8654456148334198E-3</c:v>
                </c:pt>
                <c:pt idx="13">
                  <c:v>5.3733365904232271E-3</c:v>
                </c:pt>
                <c:pt idx="14">
                  <c:v>2.7601958740874439E-3</c:v>
                </c:pt>
                <c:pt idx="15">
                  <c:v>3.1014806918051424E-4</c:v>
                </c:pt>
                <c:pt idx="16">
                  <c:v>-3.2430655613047235E-3</c:v>
                </c:pt>
                <c:pt idx="17">
                  <c:v>-6.5444542688874938E-3</c:v>
                </c:pt>
                <c:pt idx="18">
                  <c:v>-1.0813859621645008E-2</c:v>
                </c:pt>
                <c:pt idx="19">
                  <c:v>-1.46196071493886E-2</c:v>
                </c:pt>
                <c:pt idx="20">
                  <c:v>-1.9137486436046899E-2</c:v>
                </c:pt>
                <c:pt idx="21">
                  <c:v>-2.2868957161496006E-2</c:v>
                </c:pt>
                <c:pt idx="22">
                  <c:v>-2.6964322246257E-2</c:v>
                </c:pt>
                <c:pt idx="23">
                  <c:v>-2.9883676642561412E-2</c:v>
                </c:pt>
                <c:pt idx="24">
                  <c:v>-3.2784600156731902E-2</c:v>
                </c:pt>
                <c:pt idx="25">
                  <c:v>-3.4122979295647789E-2</c:v>
                </c:pt>
                <c:pt idx="26">
                  <c:v>-3.51047436449883E-2</c:v>
                </c:pt>
                <c:pt idx="27">
                  <c:v>-3.4222907151914027E-2</c:v>
                </c:pt>
                <c:pt idx="28">
                  <c:v>-3.2772468367329811E-2</c:v>
                </c:pt>
                <c:pt idx="29">
                  <c:v>-2.9319704646366199E-2</c:v>
                </c:pt>
                <c:pt idx="30">
                  <c:v>-2.5279503465986928E-2</c:v>
                </c:pt>
                <c:pt idx="31">
                  <c:v>-1.9313191818447914E-2</c:v>
                </c:pt>
                <c:pt idx="32">
                  <c:v>-1.2968291485529299E-2</c:v>
                </c:pt>
                <c:pt idx="33">
                  <c:v>-5.00193145747929E-3</c:v>
                </c:pt>
                <c:pt idx="34">
                  <c:v>2.9157863323901211E-3</c:v>
                </c:pt>
                <c:pt idx="35">
                  <c:v>1.1954638802942501E-2</c:v>
                </c:pt>
                <c:pt idx="36">
                  <c:v>2.0354682866045082E-2</c:v>
                </c:pt>
                <c:pt idx="37">
                  <c:v>2.9256046202107599E-2</c:v>
                </c:pt>
                <c:pt idx="38">
                  <c:v>3.6859089178829352E-2</c:v>
                </c:pt>
                <c:pt idx="39">
                  <c:v>4.4330881173460235E-2</c:v>
                </c:pt>
                <c:pt idx="40">
                  <c:v>4.9890080977787535E-2</c:v>
                </c:pt>
                <c:pt idx="41">
                  <c:v>5.4789432410842935E-2</c:v>
                </c:pt>
                <c:pt idx="42">
                  <c:v>5.7319851165168599E-2</c:v>
                </c:pt>
                <c:pt idx="43">
                  <c:v>5.8868547212960622E-2</c:v>
                </c:pt>
                <c:pt idx="44">
                  <c:v>5.7836994201482375E-2</c:v>
                </c:pt>
                <c:pt idx="45">
                  <c:v>5.5775269213453701E-2</c:v>
                </c:pt>
                <c:pt idx="46">
                  <c:v>5.1209355624560526E-2</c:v>
                </c:pt>
                <c:pt idx="47">
                  <c:v>4.5853842737657857E-2</c:v>
                </c:pt>
                <c:pt idx="48">
                  <c:v>3.8345154744897594E-2</c:v>
                </c:pt>
                <c:pt idx="49">
                  <c:v>3.0536605538822099E-2</c:v>
                </c:pt>
                <c:pt idx="50">
                  <c:v>2.1135327296329737E-2</c:v>
                </c:pt>
                <c:pt idx="51">
                  <c:v>1.2085459156065809E-2</c:v>
                </c:pt>
                <c:pt idx="52">
                  <c:v>2.1074907923432419E-3</c:v>
                </c:pt>
                <c:pt idx="53">
                  <c:v>-6.8233172383963163E-3</c:v>
                </c:pt>
                <c:pt idx="54">
                  <c:v>-1.6036222565765701E-2</c:v>
                </c:pt>
                <c:pt idx="55">
                  <c:v>-2.358329787512662E-2</c:v>
                </c:pt>
                <c:pt idx="56">
                  <c:v>-3.0899336543103426E-2</c:v>
                </c:pt>
                <c:pt idx="57">
                  <c:v>-3.6107653143867401E-2</c:v>
                </c:pt>
                <c:pt idx="58">
                  <c:v>-4.0786690981336908E-2</c:v>
                </c:pt>
                <c:pt idx="59">
                  <c:v>-4.3150989466861786E-2</c:v>
                </c:pt>
                <c:pt idx="60">
                  <c:v>-4.4934255270340222E-2</c:v>
                </c:pt>
                <c:pt idx="61">
                  <c:v>-4.4436614239546618E-2</c:v>
                </c:pt>
                <c:pt idx="62">
                  <c:v>-4.3531721597811324E-2</c:v>
                </c:pt>
                <c:pt idx="63">
                  <c:v>-4.0574984251007813E-2</c:v>
                </c:pt>
                <c:pt idx="64">
                  <c:v>-3.7540381156526206E-2</c:v>
                </c:pt>
                <c:pt idx="65">
                  <c:v>-3.2810934960080897E-2</c:v>
                </c:pt>
                <c:pt idx="66">
                  <c:v>-2.8386308229007201E-2</c:v>
                </c:pt>
                <c:pt idx="67">
                  <c:v>-2.2643377694761359E-2</c:v>
                </c:pt>
                <c:pt idx="68">
                  <c:v>-1.7528077638117125E-2</c:v>
                </c:pt>
                <c:pt idx="69">
                  <c:v>-1.1470582368861811E-2</c:v>
                </c:pt>
                <c:pt idx="70">
                  <c:v>-6.2854050806745304E-3</c:v>
                </c:pt>
                <c:pt idx="71">
                  <c:v>-3.5496630072229441E-4</c:v>
                </c:pt>
                <c:pt idx="72">
                  <c:v>4.5671127915272499E-3</c:v>
                </c:pt>
                <c:pt idx="73">
                  <c:v>1.0222149153628301E-2</c:v>
                </c:pt>
                <c:pt idx="74">
                  <c:v>1.4537793177740488E-2</c:v>
                </c:pt>
                <c:pt idx="75">
                  <c:v>1.9906549126472117E-2</c:v>
                </c:pt>
                <c:pt idx="76">
                  <c:v>2.3517640513006317E-2</c:v>
                </c:pt>
                <c:pt idx="77">
                  <c:v>2.8552188783489401E-2</c:v>
                </c:pt>
                <c:pt idx="78">
                  <c:v>3.126500152964963E-2</c:v>
                </c:pt>
                <c:pt idx="79">
                  <c:v>3.5814467210726716E-2</c:v>
                </c:pt>
                <c:pt idx="80">
                  <c:v>3.7379592668650138E-2</c:v>
                </c:pt>
                <c:pt idx="81">
                  <c:v>4.0811012920368733E-2</c:v>
                </c:pt>
                <c:pt idx="82">
                  <c:v>3.9819040468073053E-2</c:v>
                </c:pt>
                <c:pt idx="83">
                  <c:v>4.1283512355727497E-2</c:v>
                </c:pt>
                <c:pt idx="84">
                  <c:v>3.7616611580333734E-2</c:v>
                </c:pt>
                <c:pt idx="85">
                  <c:v>3.5914576418340498E-2</c:v>
                </c:pt>
                <c:pt idx="86">
                  <c:v>2.9654985817259328E-2</c:v>
                </c:pt>
                <c:pt idx="87">
                  <c:v>2.1628893517623735E-2</c:v>
                </c:pt>
                <c:pt idx="88">
                  <c:v>1.2534173204548001E-2</c:v>
                </c:pt>
                <c:pt idx="89">
                  <c:v>-2.294838108449992E-3</c:v>
                </c:pt>
                <c:pt idx="90">
                  <c:v>-1.4655011103070298E-2</c:v>
                </c:pt>
                <c:pt idx="91">
                  <c:v>-3.5852756003648997E-2</c:v>
                </c:pt>
                <c:pt idx="92">
                  <c:v>-5.1439480319405324E-2</c:v>
                </c:pt>
                <c:pt idx="93">
                  <c:v>-7.69695888458658E-2</c:v>
                </c:pt>
                <c:pt idx="94">
                  <c:v>-9.5078567561940705E-2</c:v>
                </c:pt>
                <c:pt idx="95">
                  <c:v>-0.121238963353496</c:v>
                </c:pt>
                <c:pt idx="96">
                  <c:v>-0.14028405200517699</c:v>
                </c:pt>
                <c:pt idx="97">
                  <c:v>-0.16208554875146411</c:v>
                </c:pt>
                <c:pt idx="98">
                  <c:v>-0.17948768373678611</c:v>
                </c:pt>
                <c:pt idx="99">
                  <c:v>-0.19145204417053099</c:v>
                </c:pt>
                <c:pt idx="100">
                  <c:v>-0.20372398965317201</c:v>
                </c:pt>
                <c:pt idx="101">
                  <c:v>-0.20097746925591001</c:v>
                </c:pt>
                <c:pt idx="102">
                  <c:v>-0.204075273719143</c:v>
                </c:pt>
                <c:pt idx="103">
                  <c:v>-0.18351672599338301</c:v>
                </c:pt>
                <c:pt idx="104">
                  <c:v>-0.17348669892782911</c:v>
                </c:pt>
                <c:pt idx="105">
                  <c:v>-0.134759917076748</c:v>
                </c:pt>
                <c:pt idx="106">
                  <c:v>-0.10863734631513006</c:v>
                </c:pt>
                <c:pt idx="107">
                  <c:v>-5.4649795114732003E-2</c:v>
                </c:pt>
                <c:pt idx="108">
                  <c:v>-1.14747104204189E-2</c:v>
                </c:pt>
                <c:pt idx="109">
                  <c:v>5.1722713984804013E-2</c:v>
                </c:pt>
                <c:pt idx="110">
                  <c:v>0.110016994473754</c:v>
                </c:pt>
                <c:pt idx="111">
                  <c:v>0.17408734830707118</c:v>
                </c:pt>
                <c:pt idx="112">
                  <c:v>0.24230069012603112</c:v>
                </c:pt>
                <c:pt idx="113">
                  <c:v>0.29832274846703821</c:v>
                </c:pt>
                <c:pt idx="114">
                  <c:v>0.36878101817798098</c:v>
                </c:pt>
                <c:pt idx="115">
                  <c:v>0.41017056788596251</c:v>
                </c:pt>
                <c:pt idx="116">
                  <c:v>0.47578002720462936</c:v>
                </c:pt>
                <c:pt idx="117">
                  <c:v>0.50329991785556205</c:v>
                </c:pt>
                <c:pt idx="118">
                  <c:v>0.56419525442677376</c:v>
                </c:pt>
                <c:pt idx="119">
                  <c:v>0.59373229314248999</c:v>
                </c:pt>
                <c:pt idx="120">
                  <c:v>0.66718653457330745</c:v>
                </c:pt>
                <c:pt idx="121">
                  <c:v>0.73749163821309205</c:v>
                </c:pt>
                <c:pt idx="122">
                  <c:v>0.86423903282406345</c:v>
                </c:pt>
                <c:pt idx="123">
                  <c:v>1.03308330636035</c:v>
                </c:pt>
                <c:pt idx="124">
                  <c:v>1.2631836554841882</c:v>
                </c:pt>
                <c:pt idx="125">
                  <c:v>1.573681696334529</c:v>
                </c:pt>
                <c:pt idx="126">
                  <c:v>1.918255818660801</c:v>
                </c:pt>
                <c:pt idx="127">
                  <c:v>2.33816968173611</c:v>
                </c:pt>
                <c:pt idx="128">
                  <c:v>2.7157743645350898</c:v>
                </c:pt>
                <c:pt idx="129">
                  <c:v>3.1122905904515799</c:v>
                </c:pt>
                <c:pt idx="130">
                  <c:v>3.3765797850896182</c:v>
                </c:pt>
                <c:pt idx="131">
                  <c:v>3.6081815990669925</c:v>
                </c:pt>
                <c:pt idx="132">
                  <c:v>3.6874686265495198</c:v>
                </c:pt>
                <c:pt idx="133">
                  <c:v>3.7505793738736997</c:v>
                </c:pt>
                <c:pt idx="134">
                  <c:v>3.7340328445735498</c:v>
                </c:pt>
                <c:pt idx="135">
                  <c:v>3.7405364342668501</c:v>
                </c:pt>
                <c:pt idx="136">
                  <c:v>3.7264551428172101</c:v>
                </c:pt>
                <c:pt idx="137">
                  <c:v>3.6826058071465302</c:v>
                </c:pt>
                <c:pt idx="138">
                  <c:v>3.5903129246899987</c:v>
                </c:pt>
                <c:pt idx="139">
                  <c:v>3.3634819519227217</c:v>
                </c:pt>
                <c:pt idx="140">
                  <c:v>3.0970092359963299</c:v>
                </c:pt>
                <c:pt idx="141">
                  <c:v>2.7141599712444999</c:v>
                </c:pt>
                <c:pt idx="142">
                  <c:v>2.4268199909339478</c:v>
                </c:pt>
                <c:pt idx="143">
                  <c:v>2.1263485501425099</c:v>
                </c:pt>
                <c:pt idx="144">
                  <c:v>1.9901530340546509</c:v>
                </c:pt>
                <c:pt idx="145">
                  <c:v>1.81276728096522</c:v>
                </c:pt>
                <c:pt idx="146">
                  <c:v>1.6975472824243099</c:v>
                </c:pt>
                <c:pt idx="147">
                  <c:v>1.4979923844376091</c:v>
                </c:pt>
                <c:pt idx="148">
                  <c:v>1.3564440833673199</c:v>
                </c:pt>
                <c:pt idx="149">
                  <c:v>1.27860990872064</c:v>
                </c:pt>
                <c:pt idx="150">
                  <c:v>1.31277889378611</c:v>
                </c:pt>
                <c:pt idx="151">
                  <c:v>1.4546552152197099</c:v>
                </c:pt>
                <c:pt idx="152">
                  <c:v>1.55800987277723</c:v>
                </c:pt>
                <c:pt idx="153">
                  <c:v>1.7110647310715399</c:v>
                </c:pt>
                <c:pt idx="154">
                  <c:v>1.7779415081133498</c:v>
                </c:pt>
                <c:pt idx="155">
                  <c:v>2.0054293298646284</c:v>
                </c:pt>
                <c:pt idx="156">
                  <c:v>2.1951002301771601</c:v>
                </c:pt>
                <c:pt idx="157">
                  <c:v>2.5383311287918602</c:v>
                </c:pt>
                <c:pt idx="158">
                  <c:v>2.7562478530670398</c:v>
                </c:pt>
                <c:pt idx="159">
                  <c:v>3.011651212983248</c:v>
                </c:pt>
                <c:pt idx="160">
                  <c:v>3.0925445063226098</c:v>
                </c:pt>
                <c:pt idx="161">
                  <c:v>3.1170447631242681</c:v>
                </c:pt>
                <c:pt idx="162">
                  <c:v>2.9989216633089502</c:v>
                </c:pt>
                <c:pt idx="163">
                  <c:v>2.8389472838482375</c:v>
                </c:pt>
                <c:pt idx="164">
                  <c:v>2.7302554619318582</c:v>
                </c:pt>
                <c:pt idx="165">
                  <c:v>2.6272792963025218</c:v>
                </c:pt>
                <c:pt idx="166">
                  <c:v>2.59710197537885</c:v>
                </c:pt>
                <c:pt idx="167">
                  <c:v>2.4006579368646879</c:v>
                </c:pt>
                <c:pt idx="168">
                  <c:v>2.2319620329365302</c:v>
                </c:pt>
                <c:pt idx="169">
                  <c:v>1.9169655582418001</c:v>
                </c:pt>
                <c:pt idx="170">
                  <c:v>1.7243157453791298</c:v>
                </c:pt>
                <c:pt idx="171">
                  <c:v>1.3942997901188998</c:v>
                </c:pt>
                <c:pt idx="172">
                  <c:v>1.1117807723870998</c:v>
                </c:pt>
                <c:pt idx="173">
                  <c:v>0.72175369856173444</c:v>
                </c:pt>
                <c:pt idx="174">
                  <c:v>0.43875957978772623</c:v>
                </c:pt>
                <c:pt idx="175">
                  <c:v>0.17405004085451301</c:v>
                </c:pt>
                <c:pt idx="176">
                  <c:v>-8.8535724727733384E-2</c:v>
                </c:pt>
                <c:pt idx="177">
                  <c:v>-0.39793317630845837</c:v>
                </c:pt>
                <c:pt idx="178">
                  <c:v>-0.76769223071236103</c:v>
                </c:pt>
                <c:pt idx="179">
                  <c:v>-0.9996208524906397</c:v>
                </c:pt>
                <c:pt idx="180">
                  <c:v>-1.1925257277191699</c:v>
                </c:pt>
                <c:pt idx="181">
                  <c:v>-1.2311105521710799</c:v>
                </c:pt>
                <c:pt idx="182">
                  <c:v>-1.3715150066226001</c:v>
                </c:pt>
                <c:pt idx="183">
                  <c:v>-1.422424872957279</c:v>
                </c:pt>
                <c:pt idx="184">
                  <c:v>-1.52238408070001</c:v>
                </c:pt>
                <c:pt idx="185">
                  <c:v>-1.4705421914219201</c:v>
                </c:pt>
                <c:pt idx="186">
                  <c:v>-1.4521732460716199</c:v>
                </c:pt>
                <c:pt idx="187">
                  <c:v>-1.38535903015368</c:v>
                </c:pt>
                <c:pt idx="188">
                  <c:v>-1.3720390876705899</c:v>
                </c:pt>
                <c:pt idx="189">
                  <c:v>-1.3187135893414001</c:v>
                </c:pt>
                <c:pt idx="190">
                  <c:v>-1.2353728492471199</c:v>
                </c:pt>
                <c:pt idx="191">
                  <c:v>-1.1128509774484701</c:v>
                </c:pt>
                <c:pt idx="192">
                  <c:v>-0.96161825937944445</c:v>
                </c:pt>
                <c:pt idx="193">
                  <c:v>-0.83134633488890397</c:v>
                </c:pt>
                <c:pt idx="194">
                  <c:v>-0.70181994811119341</c:v>
                </c:pt>
                <c:pt idx="195">
                  <c:v>-0.60466532254813377</c:v>
                </c:pt>
                <c:pt idx="196">
                  <c:v>-0.48404829187785353</c:v>
                </c:pt>
                <c:pt idx="197">
                  <c:v>-0.35833532632182002</c:v>
                </c:pt>
                <c:pt idx="198">
                  <c:v>-0.20269566217739318</c:v>
                </c:pt>
                <c:pt idx="199">
                  <c:v>-5.7169833734348439E-2</c:v>
                </c:pt>
                <c:pt idx="200">
                  <c:v>9.2632449030459765E-2</c:v>
                </c:pt>
                <c:pt idx="201">
                  <c:v>0.20739998636124019</c:v>
                </c:pt>
                <c:pt idx="202">
                  <c:v>0.30855865161542623</c:v>
                </c:pt>
                <c:pt idx="203">
                  <c:v>0.33600287683012736</c:v>
                </c:pt>
                <c:pt idx="204">
                  <c:v>0.37427195042172179</c:v>
                </c:pt>
                <c:pt idx="205">
                  <c:v>0.37549537645353376</c:v>
                </c:pt>
                <c:pt idx="206">
                  <c:v>0.46194310396007021</c:v>
                </c:pt>
                <c:pt idx="207">
                  <c:v>0.48989774388586338</c:v>
                </c:pt>
                <c:pt idx="208">
                  <c:v>0.56053030090250056</c:v>
                </c:pt>
                <c:pt idx="209">
                  <c:v>0.5292176763242834</c:v>
                </c:pt>
                <c:pt idx="210">
                  <c:v>0.55109441248423874</c:v>
                </c:pt>
                <c:pt idx="211">
                  <c:v>0.5091855331480144</c:v>
                </c:pt>
                <c:pt idx="212">
                  <c:v>0.49191060014013621</c:v>
                </c:pt>
                <c:pt idx="213">
                  <c:v>0.43375898721339923</c:v>
                </c:pt>
                <c:pt idx="214">
                  <c:v>0.37931340405583341</c:v>
                </c:pt>
                <c:pt idx="215">
                  <c:v>0.37185423527392936</c:v>
                </c:pt>
                <c:pt idx="216">
                  <c:v>0.30343704573147101</c:v>
                </c:pt>
                <c:pt idx="217">
                  <c:v>0.279245403205436</c:v>
                </c:pt>
                <c:pt idx="218">
                  <c:v>0.103895369837245</c:v>
                </c:pt>
                <c:pt idx="219">
                  <c:v>5.9178124447833838E-2</c:v>
                </c:pt>
                <c:pt idx="220">
                  <c:v>-9.4359707392231706E-2</c:v>
                </c:pt>
                <c:pt idx="221">
                  <c:v>-4.7724521757759722E-2</c:v>
                </c:pt>
                <c:pt idx="222">
                  <c:v>-0.12840086744781401</c:v>
                </c:pt>
                <c:pt idx="223">
                  <c:v>-4.6358229303950303E-2</c:v>
                </c:pt>
                <c:pt idx="224">
                  <c:v>-9.2333995503008193E-2</c:v>
                </c:pt>
                <c:pt idx="225">
                  <c:v>-3.6441944784939048E-2</c:v>
                </c:pt>
                <c:pt idx="226">
                  <c:v>-7.2425350832263799E-2</c:v>
                </c:pt>
                <c:pt idx="227">
                  <c:v>-5.1102031122009839E-2</c:v>
                </c:pt>
                <c:pt idx="228">
                  <c:v>-1.0021828200993801E-2</c:v>
                </c:pt>
                <c:pt idx="229">
                  <c:v>4.4097588903373938E-2</c:v>
                </c:pt>
                <c:pt idx="230">
                  <c:v>0.14531740336688112</c:v>
                </c:pt>
                <c:pt idx="231">
                  <c:v>0.13015167800718583</c:v>
                </c:pt>
                <c:pt idx="232">
                  <c:v>0.17698547781129625</c:v>
                </c:pt>
                <c:pt idx="233">
                  <c:v>0.107437643599146</c:v>
                </c:pt>
                <c:pt idx="234">
                  <c:v>0.15782951565596301</c:v>
                </c:pt>
                <c:pt idx="235">
                  <c:v>0.120981163337505</c:v>
                </c:pt>
                <c:pt idx="236">
                  <c:v>0.12312379279400006</c:v>
                </c:pt>
                <c:pt idx="237">
                  <c:v>3.0672270471780543E-2</c:v>
                </c:pt>
                <c:pt idx="238">
                  <c:v>-3.0396175296903201E-2</c:v>
                </c:pt>
                <c:pt idx="239">
                  <c:v>-0.14801196698760799</c:v>
                </c:pt>
                <c:pt idx="240">
                  <c:v>-0.21126145158627727</c:v>
                </c:pt>
                <c:pt idx="241">
                  <c:v>-0.29178415968348997</c:v>
                </c:pt>
                <c:pt idx="242">
                  <c:v>-0.34896091671950435</c:v>
                </c:pt>
                <c:pt idx="243">
                  <c:v>-0.41344592289292997</c:v>
                </c:pt>
                <c:pt idx="244">
                  <c:v>-0.47491325352371599</c:v>
                </c:pt>
                <c:pt idx="245">
                  <c:v>-0.51265001405538946</c:v>
                </c:pt>
                <c:pt idx="246">
                  <c:v>-0.55507086148628104</c:v>
                </c:pt>
                <c:pt idx="247">
                  <c:v>-0.55681762262822343</c:v>
                </c:pt>
                <c:pt idx="248">
                  <c:v>-0.56605820487438041</c:v>
                </c:pt>
                <c:pt idx="249">
                  <c:v>-0.52281911035867246</c:v>
                </c:pt>
                <c:pt idx="250">
                  <c:v>-0.47518645083037908</c:v>
                </c:pt>
                <c:pt idx="251">
                  <c:v>-0.37628399202512902</c:v>
                </c:pt>
                <c:pt idx="252">
                  <c:v>-0.26820721848670065</c:v>
                </c:pt>
                <c:pt idx="253">
                  <c:v>-0.14047509827028501</c:v>
                </c:pt>
                <c:pt idx="254">
                  <c:v>-8.4054902693942342E-3</c:v>
                </c:pt>
                <c:pt idx="255">
                  <c:v>0.118402334855949</c:v>
                </c:pt>
                <c:pt idx="256">
                  <c:v>0.27129080189239602</c:v>
                </c:pt>
                <c:pt idx="257">
                  <c:v>0.40786830215736736</c:v>
                </c:pt>
                <c:pt idx="258">
                  <c:v>0.56929110384695658</c:v>
                </c:pt>
                <c:pt idx="259">
                  <c:v>0.68147028603001703</c:v>
                </c:pt>
                <c:pt idx="260">
                  <c:v>0.80883005057736301</c:v>
                </c:pt>
                <c:pt idx="261">
                  <c:v>0.8900526897056501</c:v>
                </c:pt>
                <c:pt idx="262">
                  <c:v>0.99363356750073351</c:v>
                </c:pt>
                <c:pt idx="263">
                  <c:v>1.06106764355154</c:v>
                </c:pt>
                <c:pt idx="264">
                  <c:v>1.1336469215778009</c:v>
                </c:pt>
                <c:pt idx="265">
                  <c:v>1.1764684184024699</c:v>
                </c:pt>
                <c:pt idx="266">
                  <c:v>1.2097403489073491</c:v>
                </c:pt>
                <c:pt idx="267">
                  <c:v>1.2416033734487799</c:v>
                </c:pt>
                <c:pt idx="268">
                  <c:v>1.2806300399901001</c:v>
                </c:pt>
                <c:pt idx="269">
                  <c:v>1.38210588223977</c:v>
                </c:pt>
                <c:pt idx="270">
                  <c:v>1.5329382418450599</c:v>
                </c:pt>
                <c:pt idx="271">
                  <c:v>1.7851705533289599</c:v>
                </c:pt>
                <c:pt idx="272">
                  <c:v>2.0787827372832881</c:v>
                </c:pt>
                <c:pt idx="273">
                  <c:v>2.4354893897375081</c:v>
                </c:pt>
                <c:pt idx="274">
                  <c:v>2.7801574015318318</c:v>
                </c:pt>
                <c:pt idx="275">
                  <c:v>3.11010992274409</c:v>
                </c:pt>
                <c:pt idx="276">
                  <c:v>3.377667184595738</c:v>
                </c:pt>
                <c:pt idx="277">
                  <c:v>3.5661315764732002</c:v>
                </c:pt>
                <c:pt idx="278">
                  <c:v>3.6868918068121719</c:v>
                </c:pt>
                <c:pt idx="279">
                  <c:v>3.7057877806689019</c:v>
                </c:pt>
                <c:pt idx="280">
                  <c:v>3.7029412980601402</c:v>
                </c:pt>
                <c:pt idx="281">
                  <c:v>3.6333025550049518</c:v>
                </c:pt>
                <c:pt idx="282">
                  <c:v>3.6226816305966398</c:v>
                </c:pt>
                <c:pt idx="283">
                  <c:v>3.5557083841476587</c:v>
                </c:pt>
                <c:pt idx="284">
                  <c:v>3.5067886777151598</c:v>
                </c:pt>
                <c:pt idx="285">
                  <c:v>3.3031080792955798</c:v>
                </c:pt>
                <c:pt idx="286">
                  <c:v>3.0515880204589587</c:v>
                </c:pt>
                <c:pt idx="287">
                  <c:v>2.6859508432342398</c:v>
                </c:pt>
                <c:pt idx="288">
                  <c:v>2.3689370971340518</c:v>
                </c:pt>
                <c:pt idx="289">
                  <c:v>2.0822598408932884</c:v>
                </c:pt>
                <c:pt idx="290">
                  <c:v>1.8948139950446699</c:v>
                </c:pt>
                <c:pt idx="291">
                  <c:v>1.759605716115169</c:v>
                </c:pt>
                <c:pt idx="292">
                  <c:v>1.6208194008114001</c:v>
                </c:pt>
                <c:pt idx="293">
                  <c:v>1.5071801794219801</c:v>
                </c:pt>
                <c:pt idx="294">
                  <c:v>1.3227808910304</c:v>
                </c:pt>
                <c:pt idx="295">
                  <c:v>1.2695077575071489</c:v>
                </c:pt>
                <c:pt idx="296">
                  <c:v>1.2227645050999787</c:v>
                </c:pt>
                <c:pt idx="297">
                  <c:v>1.3816199163718301</c:v>
                </c:pt>
                <c:pt idx="298">
                  <c:v>1.4753135419544499</c:v>
                </c:pt>
                <c:pt idx="299">
                  <c:v>1.6586062559410299</c:v>
                </c:pt>
                <c:pt idx="300">
                  <c:v>1.7323384391258401</c:v>
                </c:pt>
                <c:pt idx="301">
                  <c:v>1.9182073704806308</c:v>
                </c:pt>
                <c:pt idx="302">
                  <c:v>2.1179017420905435</c:v>
                </c:pt>
                <c:pt idx="303">
                  <c:v>2.4085194817268301</c:v>
                </c:pt>
                <c:pt idx="304">
                  <c:v>2.6966921254991463</c:v>
                </c:pt>
                <c:pt idx="305">
                  <c:v>2.9136251230645174</c:v>
                </c:pt>
                <c:pt idx="306">
                  <c:v>3.0918453604611473</c:v>
                </c:pt>
                <c:pt idx="307">
                  <c:v>3.0829147200413018</c:v>
                </c:pt>
                <c:pt idx="308">
                  <c:v>3.0468279229920401</c:v>
                </c:pt>
                <c:pt idx="309">
                  <c:v>2.8218990434276301</c:v>
                </c:pt>
                <c:pt idx="310">
                  <c:v>2.71056532130955</c:v>
                </c:pt>
                <c:pt idx="311">
                  <c:v>2.5301743996842481</c:v>
                </c:pt>
                <c:pt idx="312">
                  <c:v>2.4879205130902999</c:v>
                </c:pt>
                <c:pt idx="313">
                  <c:v>2.2959869292973401</c:v>
                </c:pt>
                <c:pt idx="314">
                  <c:v>2.100552342796373</c:v>
                </c:pt>
                <c:pt idx="315">
                  <c:v>1.7918370142182101</c:v>
                </c:pt>
                <c:pt idx="316">
                  <c:v>1.5129670724250699</c:v>
                </c:pt>
                <c:pt idx="317">
                  <c:v>1.2184891864529599</c:v>
                </c:pt>
                <c:pt idx="318">
                  <c:v>0.85501263638668945</c:v>
                </c:pt>
                <c:pt idx="319">
                  <c:v>0.49517071924460759</c:v>
                </c:pt>
                <c:pt idx="320">
                  <c:v>8.8401932203514694E-2</c:v>
                </c:pt>
                <c:pt idx="321">
                  <c:v>-0.16007686913778388</c:v>
                </c:pt>
                <c:pt idx="322">
                  <c:v>-0.47170048711935741</c:v>
                </c:pt>
                <c:pt idx="323">
                  <c:v>-0.71613999801823802</c:v>
                </c:pt>
                <c:pt idx="324">
                  <c:v>-1.1095053753370099</c:v>
                </c:pt>
                <c:pt idx="325">
                  <c:v>-1.36734375926129</c:v>
                </c:pt>
                <c:pt idx="326">
                  <c:v>-1.5958614747551398</c:v>
                </c:pt>
                <c:pt idx="327">
                  <c:v>-1.6507610201638401</c:v>
                </c:pt>
                <c:pt idx="328">
                  <c:v>-1.72474074200171</c:v>
                </c:pt>
                <c:pt idx="329">
                  <c:v>-1.769384053732959</c:v>
                </c:pt>
                <c:pt idx="330">
                  <c:v>-1.7918633001029685</c:v>
                </c:pt>
                <c:pt idx="331">
                  <c:v>-1.74843115666187</c:v>
                </c:pt>
                <c:pt idx="332">
                  <c:v>-1.6212576349370309</c:v>
                </c:pt>
                <c:pt idx="333">
                  <c:v>-1.521472358174919</c:v>
                </c:pt>
                <c:pt idx="334">
                  <c:v>-1.39084174589193</c:v>
                </c:pt>
                <c:pt idx="335">
                  <c:v>-1.3060551042919317</c:v>
                </c:pt>
                <c:pt idx="336">
                  <c:v>-1.1348301100215501</c:v>
                </c:pt>
                <c:pt idx="337">
                  <c:v>-0.97458054819697859</c:v>
                </c:pt>
                <c:pt idx="338">
                  <c:v>-0.75016421360206043</c:v>
                </c:pt>
                <c:pt idx="339">
                  <c:v>-0.57049465274906441</c:v>
                </c:pt>
                <c:pt idx="340">
                  <c:v>-0.37933289820574551</c:v>
                </c:pt>
                <c:pt idx="341">
                  <c:v>-0.24086277985818</c:v>
                </c:pt>
                <c:pt idx="342">
                  <c:v>-9.6152387966149472E-2</c:v>
                </c:pt>
                <c:pt idx="343">
                  <c:v>2.5405349404145638E-2</c:v>
                </c:pt>
                <c:pt idx="344">
                  <c:v>0.172156890413868</c:v>
                </c:pt>
                <c:pt idx="345">
                  <c:v>0.29287146253044838</c:v>
                </c:pt>
                <c:pt idx="346">
                  <c:v>0.42663722250394875</c:v>
                </c:pt>
                <c:pt idx="347">
                  <c:v>0.5074075711696846</c:v>
                </c:pt>
                <c:pt idx="348">
                  <c:v>0.57848779952237706</c:v>
                </c:pt>
                <c:pt idx="349">
                  <c:v>0.56841293291935258</c:v>
                </c:pt>
                <c:pt idx="350">
                  <c:v>0.54792011356174042</c:v>
                </c:pt>
                <c:pt idx="351">
                  <c:v>0.49386460106639235</c:v>
                </c:pt>
                <c:pt idx="352">
                  <c:v>0.48806269846455336</c:v>
                </c:pt>
                <c:pt idx="353">
                  <c:v>0.49125786922045844</c:v>
                </c:pt>
                <c:pt idx="354">
                  <c:v>0.48300934692094222</c:v>
                </c:pt>
                <c:pt idx="355">
                  <c:v>0.46380617674219321</c:v>
                </c:pt>
                <c:pt idx="356">
                  <c:v>0.39421538091602121</c:v>
                </c:pt>
                <c:pt idx="357">
                  <c:v>0.38257430699735151</c:v>
                </c:pt>
                <c:pt idx="358">
                  <c:v>0.29139614978603201</c:v>
                </c:pt>
                <c:pt idx="359">
                  <c:v>0.28382935087841898</c:v>
                </c:pt>
                <c:pt idx="360">
                  <c:v>0.16956014871642522</c:v>
                </c:pt>
                <c:pt idx="361">
                  <c:v>0.20342859308097899</c:v>
                </c:pt>
                <c:pt idx="362">
                  <c:v>0.12971784788534718</c:v>
                </c:pt>
                <c:pt idx="363">
                  <c:v>0.16028926732009699</c:v>
                </c:pt>
                <c:pt idx="364">
                  <c:v>3.1934812685386151E-2</c:v>
                </c:pt>
                <c:pt idx="365">
                  <c:v>-1.6329972125300799E-2</c:v>
                </c:pt>
                <c:pt idx="366">
                  <c:v>-0.11549638191607911</c:v>
                </c:pt>
                <c:pt idx="367">
                  <c:v>-0.11937864623388705</c:v>
                </c:pt>
                <c:pt idx="368">
                  <c:v>-0.10510343057093509</c:v>
                </c:pt>
                <c:pt idx="369">
                  <c:v>-9.3034918415416223E-2</c:v>
                </c:pt>
                <c:pt idx="370">
                  <c:v>-2.6597601003379018E-2</c:v>
                </c:pt>
                <c:pt idx="371">
                  <c:v>-5.1284891669229865E-2</c:v>
                </c:pt>
                <c:pt idx="372">
                  <c:v>1.7847340491606901E-2</c:v>
                </c:pt>
                <c:pt idx="373">
                  <c:v>-5.2083194312396851E-2</c:v>
                </c:pt>
                <c:pt idx="374">
                  <c:v>4.3656518613812687E-2</c:v>
                </c:pt>
                <c:pt idx="375">
                  <c:v>2.073122751885623E-2</c:v>
                </c:pt>
                <c:pt idx="376">
                  <c:v>0.15569579555176918</c:v>
                </c:pt>
                <c:pt idx="377">
                  <c:v>0.122538419275706</c:v>
                </c:pt>
                <c:pt idx="378">
                  <c:v>0.162326761485349</c:v>
                </c:pt>
                <c:pt idx="379">
                  <c:v>9.1551641496966513E-2</c:v>
                </c:pt>
                <c:pt idx="380">
                  <c:v>9.2182990033021536E-2</c:v>
                </c:pt>
                <c:pt idx="381">
                  <c:v>8.2907872227814969E-2</c:v>
                </c:pt>
                <c:pt idx="382">
                  <c:v>7.2086058651548851E-2</c:v>
                </c:pt>
                <c:pt idx="383">
                  <c:v>2.4299337674171945E-2</c:v>
                </c:pt>
                <c:pt idx="384">
                  <c:v>-4.4129824978156498E-2</c:v>
                </c:pt>
                <c:pt idx="385">
                  <c:v>-0.11972832487123411</c:v>
                </c:pt>
                <c:pt idx="386">
                  <c:v>-0.19445808549290225</c:v>
                </c:pt>
                <c:pt idx="387">
                  <c:v>-0.22690497326864589</c:v>
                </c:pt>
                <c:pt idx="388">
                  <c:v>-0.26940561098693699</c:v>
                </c:pt>
                <c:pt idx="389">
                  <c:v>-0.27752932799346341</c:v>
                </c:pt>
                <c:pt idx="390">
                  <c:v>-0.31291394190882238</c:v>
                </c:pt>
                <c:pt idx="391">
                  <c:v>-0.31034257423266459</c:v>
                </c:pt>
                <c:pt idx="392">
                  <c:v>-0.32542396059220752</c:v>
                </c:pt>
                <c:pt idx="393">
                  <c:v>-0.30383118389844738</c:v>
                </c:pt>
                <c:pt idx="394">
                  <c:v>-0.29186699544052835</c:v>
                </c:pt>
                <c:pt idx="395">
                  <c:v>-0.25377174606167979</c:v>
                </c:pt>
                <c:pt idx="396">
                  <c:v>-0.21154354173405901</c:v>
                </c:pt>
                <c:pt idx="397">
                  <c:v>-0.14923430869313012</c:v>
                </c:pt>
                <c:pt idx="398">
                  <c:v>-7.1067202025329498E-2</c:v>
                </c:pt>
                <c:pt idx="399">
                  <c:v>3.2400567937563947E-3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82304"/>
        <c:axId val="145482880"/>
      </c:scatterChart>
      <c:valAx>
        <c:axId val="145482304"/>
        <c:scaling>
          <c:orientation val="minMax"/>
          <c:max val="2.0000000000000031E-3"/>
        </c:scaling>
        <c:delete val="0"/>
        <c:axPos val="b"/>
        <c:numFmt formatCode="0.E+00" sourceLinked="0"/>
        <c:majorTickMark val="out"/>
        <c:minorTickMark val="none"/>
        <c:tickLblPos val="nextTo"/>
        <c:crossAx val="145482880"/>
        <c:crosses val="autoZero"/>
        <c:crossBetween val="midCat"/>
      </c:valAx>
      <c:valAx>
        <c:axId val="145482880"/>
        <c:scaling>
          <c:orientation val="minMax"/>
          <c:max val="7"/>
        </c:scaling>
        <c:delete val="1"/>
        <c:axPos val="l"/>
        <c:numFmt formatCode="0.00E+00" sourceLinked="1"/>
        <c:majorTickMark val="out"/>
        <c:minorTickMark val="none"/>
        <c:tickLblPos val="nextTo"/>
        <c:crossAx val="145482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titi!$E$31:$E$530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</c:numCache>
            </c:numRef>
          </c:xVal>
          <c:yVal>
            <c:numRef>
              <c:f>titi!$A$31:$A$530</c:f>
              <c:numCache>
                <c:formatCode>0.00E+00</c:formatCode>
                <c:ptCount val="500"/>
                <c:pt idx="0">
                  <c:v>-4.3088000000000203E-22</c:v>
                </c:pt>
                <c:pt idx="1">
                  <c:v>1.2846000000000061E-21</c:v>
                </c:pt>
                <c:pt idx="2">
                  <c:v>4.2828000000000198E-21</c:v>
                </c:pt>
                <c:pt idx="3">
                  <c:v>8.5476000000000414E-21</c:v>
                </c:pt>
                <c:pt idx="4">
                  <c:v>6.2564000000000303E-21</c:v>
                </c:pt>
                <c:pt idx="5">
                  <c:v>1.4188000000000055E-20</c:v>
                </c:pt>
                <c:pt idx="6">
                  <c:v>-9.3076000000000471E-20</c:v>
                </c:pt>
                <c:pt idx="7">
                  <c:v>-9.7228000000000439E-20</c:v>
                </c:pt>
                <c:pt idx="8">
                  <c:v>6.7567000000000311E-20</c:v>
                </c:pt>
                <c:pt idx="9">
                  <c:v>-1.849400000000008E-20</c:v>
                </c:pt>
                <c:pt idx="10">
                  <c:v>5.9266000000000271E-19</c:v>
                </c:pt>
                <c:pt idx="11">
                  <c:v>-1.9917000000000081E-18</c:v>
                </c:pt>
                <c:pt idx="12">
                  <c:v>4.5947000000000169E-18</c:v>
                </c:pt>
                <c:pt idx="13">
                  <c:v>-5.3618000000000203E-18</c:v>
                </c:pt>
                <c:pt idx="14">
                  <c:v>2.8836000000000118E-18</c:v>
                </c:pt>
                <c:pt idx="15">
                  <c:v>3.2735000000000139E-17</c:v>
                </c:pt>
                <c:pt idx="16">
                  <c:v>-2.7751000000000119E-18</c:v>
                </c:pt>
                <c:pt idx="17">
                  <c:v>-1.7430000000000058E-16</c:v>
                </c:pt>
                <c:pt idx="18">
                  <c:v>4.2947000000000146E-17</c:v>
                </c:pt>
                <c:pt idx="19">
                  <c:v>9.4428000000000378E-16</c:v>
                </c:pt>
                <c:pt idx="20">
                  <c:v>4.2033000000000165E-16</c:v>
                </c:pt>
                <c:pt idx="21">
                  <c:v>1.9952000000000077E-15</c:v>
                </c:pt>
                <c:pt idx="22">
                  <c:v>-2.3742000000000069E-15</c:v>
                </c:pt>
                <c:pt idx="23">
                  <c:v>-4.9445000000000143E-14</c:v>
                </c:pt>
                <c:pt idx="24">
                  <c:v>-5.6316000000000215E-15</c:v>
                </c:pt>
                <c:pt idx="25">
                  <c:v>-2.2789000000000082E-14</c:v>
                </c:pt>
                <c:pt idx="26">
                  <c:v>-3.0272000000000096E-13</c:v>
                </c:pt>
                <c:pt idx="27">
                  <c:v>-3.4303000000000096E-13</c:v>
                </c:pt>
                <c:pt idx="28">
                  <c:v>1.7680000000000049E-13</c:v>
                </c:pt>
                <c:pt idx="29">
                  <c:v>2.1666000000000059E-13</c:v>
                </c:pt>
                <c:pt idx="30">
                  <c:v>-4.7462000000000167E-13</c:v>
                </c:pt>
                <c:pt idx="31">
                  <c:v>1.1922000000000033E-12</c:v>
                </c:pt>
                <c:pt idx="32">
                  <c:v>-9.8262000000000294E-13</c:v>
                </c:pt>
                <c:pt idx="33">
                  <c:v>1.2584000000000036E-12</c:v>
                </c:pt>
                <c:pt idx="34">
                  <c:v>-5.3326000000000151E-13</c:v>
                </c:pt>
                <c:pt idx="35">
                  <c:v>6.0069000000000176E-13</c:v>
                </c:pt>
                <c:pt idx="36">
                  <c:v>-7.1869000000000196E-13</c:v>
                </c:pt>
                <c:pt idx="37">
                  <c:v>-3.6526000000000091E-13</c:v>
                </c:pt>
                <c:pt idx="38">
                  <c:v>4.859600000000015E-13</c:v>
                </c:pt>
                <c:pt idx="39">
                  <c:v>-1.4954000000000035E-12</c:v>
                </c:pt>
                <c:pt idx="40">
                  <c:v>2.0826000000000049E-12</c:v>
                </c:pt>
                <c:pt idx="41">
                  <c:v>-7.9930000000000246E-13</c:v>
                </c:pt>
                <c:pt idx="42">
                  <c:v>3.8881000000000105E-12</c:v>
                </c:pt>
                <c:pt idx="43">
                  <c:v>6.0018000000000175E-12</c:v>
                </c:pt>
                <c:pt idx="44">
                  <c:v>2.9748000000000061E-11</c:v>
                </c:pt>
                <c:pt idx="45">
                  <c:v>9.5775000000000259E-11</c:v>
                </c:pt>
                <c:pt idx="46">
                  <c:v>3.3270000000000077E-10</c:v>
                </c:pt>
                <c:pt idx="47">
                  <c:v>1.0908000000000025E-9</c:v>
                </c:pt>
                <c:pt idx="48">
                  <c:v>3.4822000000000064E-9</c:v>
                </c:pt>
                <c:pt idx="49">
                  <c:v>1.0784000000000026E-8</c:v>
                </c:pt>
                <c:pt idx="50">
                  <c:v>3.2419000000000067E-8</c:v>
                </c:pt>
                <c:pt idx="51">
                  <c:v>9.4621000000000249E-8</c:v>
                </c:pt>
                <c:pt idx="52">
                  <c:v>2.6818000000000043E-7</c:v>
                </c:pt>
                <c:pt idx="53">
                  <c:v>7.3817000000000127E-7</c:v>
                </c:pt>
                <c:pt idx="54">
                  <c:v>1.9734000000000034E-6</c:v>
                </c:pt>
                <c:pt idx="55">
                  <c:v>5.1243000000000036E-6</c:v>
                </c:pt>
                <c:pt idx="56">
                  <c:v>1.2924000000000017E-5</c:v>
                </c:pt>
                <c:pt idx="57">
                  <c:v>3.1661000000000048E-5</c:v>
                </c:pt>
                <c:pt idx="58">
                  <c:v>7.5333000000000114E-5</c:v>
                </c:pt>
                <c:pt idx="59">
                  <c:v>1.740700000000001E-4</c:v>
                </c:pt>
                <c:pt idx="60">
                  <c:v>3.9059000000000039E-4</c:v>
                </c:pt>
                <c:pt idx="61">
                  <c:v>8.5091000000000095E-4</c:v>
                </c:pt>
                <c:pt idx="62">
                  <c:v>1.7994000000000009E-3</c:v>
                </c:pt>
                <c:pt idx="63">
                  <c:v>3.6928999999999998E-3</c:v>
                </c:pt>
                <c:pt idx="64">
                  <c:v>7.3529000000000034E-3</c:v>
                </c:pt>
                <c:pt idx="65">
                  <c:v>1.4198999999999993E-2</c:v>
                </c:pt>
                <c:pt idx="66">
                  <c:v>2.6584E-2</c:v>
                </c:pt>
                <c:pt idx="67">
                  <c:v>4.8231999999999997E-2</c:v>
                </c:pt>
                <c:pt idx="68">
                  <c:v>8.4761000000000045E-2</c:v>
                </c:pt>
                <c:pt idx="69">
                  <c:v>0.14419999999999999</c:v>
                </c:pt>
                <c:pt idx="70">
                  <c:v>0.23735000000000001</c:v>
                </c:pt>
                <c:pt idx="71">
                  <c:v>0.37769000000000008</c:v>
                </c:pt>
                <c:pt idx="72">
                  <c:v>0.58064000000000004</c:v>
                </c:pt>
                <c:pt idx="73">
                  <c:v>0.86166000000000043</c:v>
                </c:pt>
                <c:pt idx="74">
                  <c:v>1.2331999999999992</c:v>
                </c:pt>
                <c:pt idx="75">
                  <c:v>1.7008999999999992</c:v>
                </c:pt>
                <c:pt idx="76">
                  <c:v>2.2589000000000001</c:v>
                </c:pt>
                <c:pt idx="77">
                  <c:v>2.8871000000000002</c:v>
                </c:pt>
                <c:pt idx="78">
                  <c:v>3.5508999999999982</c:v>
                </c:pt>
                <c:pt idx="79">
                  <c:v>4.2046999999999999</c:v>
                </c:pt>
                <c:pt idx="80">
                  <c:v>4.8010000000000002</c:v>
                </c:pt>
                <c:pt idx="81">
                  <c:v>5.3011999999999997</c:v>
                </c:pt>
                <c:pt idx="82">
                  <c:v>5.6854999999999976</c:v>
                </c:pt>
                <c:pt idx="83">
                  <c:v>5.9569000000000001</c:v>
                </c:pt>
                <c:pt idx="84">
                  <c:v>6.1368</c:v>
                </c:pt>
                <c:pt idx="85">
                  <c:v>6.2506000000000004</c:v>
                </c:pt>
                <c:pt idx="86">
                  <c:v>6.3117999999999999</c:v>
                </c:pt>
                <c:pt idx="87">
                  <c:v>6.3104999999999976</c:v>
                </c:pt>
                <c:pt idx="88">
                  <c:v>6.2149999999999963</c:v>
                </c:pt>
                <c:pt idx="89">
                  <c:v>5.9885000000000002</c:v>
                </c:pt>
                <c:pt idx="90">
                  <c:v>5.6132</c:v>
                </c:pt>
                <c:pt idx="91">
                  <c:v>5.1073999999999975</c:v>
                </c:pt>
                <c:pt idx="92">
                  <c:v>4.5256999999999996</c:v>
                </c:pt>
                <c:pt idx="93">
                  <c:v>3.9362999999999979</c:v>
                </c:pt>
                <c:pt idx="94">
                  <c:v>3.3895</c:v>
                </c:pt>
                <c:pt idx="95">
                  <c:v>2.8953999999999982</c:v>
                </c:pt>
                <c:pt idx="96">
                  <c:v>2.4276</c:v>
                </c:pt>
                <c:pt idx="97">
                  <c:v>1.9509000000000001</c:v>
                </c:pt>
                <c:pt idx="98">
                  <c:v>1.4556999999999987</c:v>
                </c:pt>
                <c:pt idx="99">
                  <c:v>0.97335000000000005</c:v>
                </c:pt>
                <c:pt idx="100">
                  <c:v>0.55876000000000003</c:v>
                </c:pt>
                <c:pt idx="101">
                  <c:v>0.25255</c:v>
                </c:pt>
                <c:pt idx="102">
                  <c:v>5.2927000000000023E-2</c:v>
                </c:pt>
                <c:pt idx="103">
                  <c:v>-7.9254000000000019E-2</c:v>
                </c:pt>
                <c:pt idx="104">
                  <c:v>-0.18486000000000011</c:v>
                </c:pt>
                <c:pt idx="105">
                  <c:v>-0.27051000000000008</c:v>
                </c:pt>
                <c:pt idx="106">
                  <c:v>-0.30418000000000023</c:v>
                </c:pt>
                <c:pt idx="107">
                  <c:v>-0.24795000000000011</c:v>
                </c:pt>
                <c:pt idx="108">
                  <c:v>-0.10038999999999992</c:v>
                </c:pt>
                <c:pt idx="109">
                  <c:v>8.7074000000000026E-2</c:v>
                </c:pt>
                <c:pt idx="110">
                  <c:v>0.23341000000000012</c:v>
                </c:pt>
                <c:pt idx="111">
                  <c:v>0.27383000000000002</c:v>
                </c:pt>
                <c:pt idx="112">
                  <c:v>0.19711999999999999</c:v>
                </c:pt>
                <c:pt idx="113">
                  <c:v>5.2812000000000053E-2</c:v>
                </c:pt>
                <c:pt idx="114">
                  <c:v>-7.490800000000003E-2</c:v>
                </c:pt>
                <c:pt idx="115">
                  <c:v>-0.11496000000000002</c:v>
                </c:pt>
                <c:pt idx="116">
                  <c:v>-5.3864000000000023E-2</c:v>
                </c:pt>
                <c:pt idx="117">
                  <c:v>5.442200000000004E-2</c:v>
                </c:pt>
                <c:pt idx="118">
                  <c:v>0.12853000000000001</c:v>
                </c:pt>
                <c:pt idx="119">
                  <c:v>0.12376000000000008</c:v>
                </c:pt>
                <c:pt idx="120">
                  <c:v>6.4288999999999999E-2</c:v>
                </c:pt>
                <c:pt idx="121">
                  <c:v>1.0905000000000001E-2</c:v>
                </c:pt>
                <c:pt idx="122">
                  <c:v>-1.9304000000000023E-3</c:v>
                </c:pt>
                <c:pt idx="123">
                  <c:v>9.4689000000000006E-3</c:v>
                </c:pt>
                <c:pt idx="124">
                  <c:v>1.4949E-2</c:v>
                </c:pt>
                <c:pt idx="125">
                  <c:v>1.4492999999999994E-2</c:v>
                </c:pt>
                <c:pt idx="126">
                  <c:v>2.8732000000000001E-2</c:v>
                </c:pt>
                <c:pt idx="127">
                  <c:v>5.3328E-2</c:v>
                </c:pt>
                <c:pt idx="128">
                  <c:v>5.1114E-2</c:v>
                </c:pt>
                <c:pt idx="129">
                  <c:v>4.5663000000000014E-3</c:v>
                </c:pt>
                <c:pt idx="130">
                  <c:v>-4.4073000000000022E-2</c:v>
                </c:pt>
                <c:pt idx="131">
                  <c:v>-3.5278000000000011E-2</c:v>
                </c:pt>
                <c:pt idx="132">
                  <c:v>2.6608000000000017E-2</c:v>
                </c:pt>
                <c:pt idx="133">
                  <c:v>6.6610000000000003E-2</c:v>
                </c:pt>
                <c:pt idx="134">
                  <c:v>3.021600000000001E-2</c:v>
                </c:pt>
                <c:pt idx="135">
                  <c:v>-4.2273999999999999E-2</c:v>
                </c:pt>
                <c:pt idx="136">
                  <c:v>-6.3316000000000053E-2</c:v>
                </c:pt>
                <c:pt idx="137">
                  <c:v>-1.1785000000000009E-2</c:v>
                </c:pt>
                <c:pt idx="138">
                  <c:v>3.9192999999999999E-2</c:v>
                </c:pt>
                <c:pt idx="139">
                  <c:v>2.0101999999999998E-2</c:v>
                </c:pt>
                <c:pt idx="140">
                  <c:v>-4.3619999999999999E-2</c:v>
                </c:pt>
                <c:pt idx="141">
                  <c:v>-7.0129999999999998E-2</c:v>
                </c:pt>
                <c:pt idx="142">
                  <c:v>-3.3161999999999997E-2</c:v>
                </c:pt>
                <c:pt idx="143">
                  <c:v>7.9955000000000061E-3</c:v>
                </c:pt>
                <c:pt idx="144">
                  <c:v>-3.6591000000000019E-3</c:v>
                </c:pt>
                <c:pt idx="145">
                  <c:v>-4.5851000000000003E-2</c:v>
                </c:pt>
                <c:pt idx="146">
                  <c:v>-5.5955999999999999E-2</c:v>
                </c:pt>
                <c:pt idx="147">
                  <c:v>-2.1569999999999999E-2</c:v>
                </c:pt>
                <c:pt idx="148">
                  <c:v>8.3108000000000088E-3</c:v>
                </c:pt>
                <c:pt idx="149">
                  <c:v>-1.2614E-3</c:v>
                </c:pt>
                <c:pt idx="150">
                  <c:v>-2.4794E-2</c:v>
                </c:pt>
                <c:pt idx="151">
                  <c:v>-2.1249000000000018E-2</c:v>
                </c:pt>
                <c:pt idx="152">
                  <c:v>4.7360000000000041E-3</c:v>
                </c:pt>
                <c:pt idx="153">
                  <c:v>1.5358E-2</c:v>
                </c:pt>
                <c:pt idx="154">
                  <c:v>-1.4540000000000009E-3</c:v>
                </c:pt>
                <c:pt idx="155">
                  <c:v>-1.8438E-2</c:v>
                </c:pt>
                <c:pt idx="156">
                  <c:v>-1.4537E-2</c:v>
                </c:pt>
                <c:pt idx="157">
                  <c:v>-4.6043999999999998E-3</c:v>
                </c:pt>
                <c:pt idx="158">
                  <c:v>-1.1048000000000001E-2</c:v>
                </c:pt>
                <c:pt idx="159">
                  <c:v>-2.7351000000000018E-2</c:v>
                </c:pt>
                <c:pt idx="160">
                  <c:v>-2.9637000000000024E-2</c:v>
                </c:pt>
                <c:pt idx="161">
                  <c:v>-1.2994E-2</c:v>
                </c:pt>
                <c:pt idx="162">
                  <c:v>5.1038000000000004E-3</c:v>
                </c:pt>
                <c:pt idx="163">
                  <c:v>1.4387E-2</c:v>
                </c:pt>
                <c:pt idx="164">
                  <c:v>2.3855999999999999E-2</c:v>
                </c:pt>
                <c:pt idx="165">
                  <c:v>4.0029000000000002E-2</c:v>
                </c:pt>
                <c:pt idx="166">
                  <c:v>5.0500000000000003E-2</c:v>
                </c:pt>
                <c:pt idx="167">
                  <c:v>3.9712999999999998E-2</c:v>
                </c:pt>
                <c:pt idx="168">
                  <c:v>1.0812E-2</c:v>
                </c:pt>
                <c:pt idx="169">
                  <c:v>-1.9519000000000005E-2</c:v>
                </c:pt>
                <c:pt idx="170">
                  <c:v>-4.1488999999999998E-2</c:v>
                </c:pt>
                <c:pt idx="171">
                  <c:v>-5.5525999999999999E-2</c:v>
                </c:pt>
                <c:pt idx="172">
                  <c:v>-5.9535000000000032E-2</c:v>
                </c:pt>
                <c:pt idx="173">
                  <c:v>-4.7292000000000035E-2</c:v>
                </c:pt>
                <c:pt idx="174">
                  <c:v>-2.1919999999999999E-2</c:v>
                </c:pt>
                <c:pt idx="175">
                  <c:v>-6.9830000000000109E-5</c:v>
                </c:pt>
                <c:pt idx="176">
                  <c:v>3.9916999999999999E-3</c:v>
                </c:pt>
                <c:pt idx="177">
                  <c:v>-6.8890000000000036E-3</c:v>
                </c:pt>
                <c:pt idx="178">
                  <c:v>-1.7979999999999999E-2</c:v>
                </c:pt>
                <c:pt idx="179">
                  <c:v>-1.7892000000000002E-2</c:v>
                </c:pt>
                <c:pt idx="180">
                  <c:v>-4.3664000000000003E-3</c:v>
                </c:pt>
                <c:pt idx="181">
                  <c:v>1.9054999999999999E-2</c:v>
                </c:pt>
                <c:pt idx="182">
                  <c:v>4.3738000000000013E-2</c:v>
                </c:pt>
                <c:pt idx="183">
                  <c:v>5.6422000000000014E-2</c:v>
                </c:pt>
                <c:pt idx="184">
                  <c:v>4.8381E-2</c:v>
                </c:pt>
                <c:pt idx="185">
                  <c:v>2.6769999999999999E-2</c:v>
                </c:pt>
                <c:pt idx="186">
                  <c:v>1.0881000000000009E-2</c:v>
                </c:pt>
                <c:pt idx="187">
                  <c:v>1.3845000000000001E-2</c:v>
                </c:pt>
                <c:pt idx="188">
                  <c:v>2.9707000000000001E-2</c:v>
                </c:pt>
                <c:pt idx="189">
                  <c:v>4.0922000000000014E-2</c:v>
                </c:pt>
                <c:pt idx="190">
                  <c:v>3.6204000000000028E-2</c:v>
                </c:pt>
                <c:pt idx="191">
                  <c:v>1.9625000000000014E-2</c:v>
                </c:pt>
                <c:pt idx="192">
                  <c:v>5.0855000000000023E-3</c:v>
                </c:pt>
                <c:pt idx="193">
                  <c:v>3.7321000000000021E-3</c:v>
                </c:pt>
                <c:pt idx="194">
                  <c:v>1.4503E-2</c:v>
                </c:pt>
                <c:pt idx="195">
                  <c:v>2.3866999999999989E-2</c:v>
                </c:pt>
                <c:pt idx="196">
                  <c:v>1.8438E-2</c:v>
                </c:pt>
                <c:pt idx="197">
                  <c:v>-4.0536000000000039E-4</c:v>
                </c:pt>
                <c:pt idx="198">
                  <c:v>-1.5755999999999999E-2</c:v>
                </c:pt>
                <c:pt idx="199">
                  <c:v>-1.3552000000000003E-2</c:v>
                </c:pt>
                <c:pt idx="200">
                  <c:v>7.4271000000000048E-4</c:v>
                </c:pt>
                <c:pt idx="201">
                  <c:v>8.0658000000000153E-3</c:v>
                </c:pt>
                <c:pt idx="202">
                  <c:v>-8.7829000000000065E-4</c:v>
                </c:pt>
                <c:pt idx="203">
                  <c:v>-1.4334E-2</c:v>
                </c:pt>
                <c:pt idx="204">
                  <c:v>-1.5131E-2</c:v>
                </c:pt>
                <c:pt idx="205">
                  <c:v>-1.6309000000000009E-3</c:v>
                </c:pt>
                <c:pt idx="206">
                  <c:v>1.0933999999999998E-2</c:v>
                </c:pt>
                <c:pt idx="207">
                  <c:v>1.1117999999999998E-2</c:v>
                </c:pt>
                <c:pt idx="208">
                  <c:v>4.2139999999999999E-3</c:v>
                </c:pt>
                <c:pt idx="209">
                  <c:v>5.0108000000000001E-3</c:v>
                </c:pt>
                <c:pt idx="210">
                  <c:v>1.8043000000000003E-2</c:v>
                </c:pt>
                <c:pt idx="211">
                  <c:v>3.3692E-2</c:v>
                </c:pt>
                <c:pt idx="212">
                  <c:v>4.2140999999999998E-2</c:v>
                </c:pt>
                <c:pt idx="213">
                  <c:v>4.8100999999999998E-2</c:v>
                </c:pt>
                <c:pt idx="214">
                  <c:v>6.7192000000000057E-2</c:v>
                </c:pt>
                <c:pt idx="215">
                  <c:v>0.10790000000000002</c:v>
                </c:pt>
                <c:pt idx="216">
                  <c:v>0.16556999999999999</c:v>
                </c:pt>
                <c:pt idx="217">
                  <c:v>0.23288</c:v>
                </c:pt>
                <c:pt idx="218">
                  <c:v>0.31805000000000022</c:v>
                </c:pt>
                <c:pt idx="219">
                  <c:v>0.43832000000000043</c:v>
                </c:pt>
                <c:pt idx="220">
                  <c:v>0.60533000000000003</c:v>
                </c:pt>
                <c:pt idx="221">
                  <c:v>0.81503999999999999</c:v>
                </c:pt>
                <c:pt idx="222">
                  <c:v>1.063399999999999</c:v>
                </c:pt>
                <c:pt idx="223">
                  <c:v>1.3567</c:v>
                </c:pt>
                <c:pt idx="224">
                  <c:v>1.7034999999999989</c:v>
                </c:pt>
                <c:pt idx="225">
                  <c:v>2.0981000000000001</c:v>
                </c:pt>
                <c:pt idx="226">
                  <c:v>2.5185</c:v>
                </c:pt>
                <c:pt idx="227">
                  <c:v>2.9464999999999981</c:v>
                </c:pt>
                <c:pt idx="228">
                  <c:v>3.3696999999999981</c:v>
                </c:pt>
                <c:pt idx="229">
                  <c:v>3.7749000000000001</c:v>
                </c:pt>
                <c:pt idx="230">
                  <c:v>4.1304999999999996</c:v>
                </c:pt>
                <c:pt idx="231">
                  <c:v>4.4053000000000004</c:v>
                </c:pt>
                <c:pt idx="232">
                  <c:v>4.5805999999999996</c:v>
                </c:pt>
                <c:pt idx="233">
                  <c:v>4.6572999999999976</c:v>
                </c:pt>
                <c:pt idx="234">
                  <c:v>4.6368</c:v>
                </c:pt>
                <c:pt idx="235">
                  <c:v>4.5186000000000002</c:v>
                </c:pt>
                <c:pt idx="236">
                  <c:v>4.3132000000000001</c:v>
                </c:pt>
                <c:pt idx="237">
                  <c:v>4.0444999999999975</c:v>
                </c:pt>
                <c:pt idx="238">
                  <c:v>3.7446999999999999</c:v>
                </c:pt>
                <c:pt idx="239">
                  <c:v>3.4264999999999981</c:v>
                </c:pt>
                <c:pt idx="240">
                  <c:v>3.0977999999999999</c:v>
                </c:pt>
                <c:pt idx="241">
                  <c:v>2.7557</c:v>
                </c:pt>
                <c:pt idx="242">
                  <c:v>2.406899999999998</c:v>
                </c:pt>
                <c:pt idx="243">
                  <c:v>2.0445000000000002</c:v>
                </c:pt>
                <c:pt idx="244">
                  <c:v>1.6657999999999991</c:v>
                </c:pt>
                <c:pt idx="245">
                  <c:v>1.2743</c:v>
                </c:pt>
                <c:pt idx="246">
                  <c:v>0.89400000000000002</c:v>
                </c:pt>
                <c:pt idx="247">
                  <c:v>0.56059000000000003</c:v>
                </c:pt>
                <c:pt idx="248">
                  <c:v>0.2986000000000002</c:v>
                </c:pt>
                <c:pt idx="249">
                  <c:v>0.12964000000000001</c:v>
                </c:pt>
                <c:pt idx="250">
                  <c:v>5.1521999999999978E-2</c:v>
                </c:pt>
                <c:pt idx="251">
                  <c:v>6.4177999999999999E-2</c:v>
                </c:pt>
                <c:pt idx="252">
                  <c:v>0.13199000000000011</c:v>
                </c:pt>
                <c:pt idx="253">
                  <c:v>0.22733999999999999</c:v>
                </c:pt>
                <c:pt idx="254">
                  <c:v>0.31286000000000042</c:v>
                </c:pt>
                <c:pt idx="255">
                  <c:v>0.38961000000000023</c:v>
                </c:pt>
                <c:pt idx="256">
                  <c:v>0.46718000000000021</c:v>
                </c:pt>
                <c:pt idx="257">
                  <c:v>0.56986000000000003</c:v>
                </c:pt>
                <c:pt idx="258">
                  <c:v>0.71689000000000058</c:v>
                </c:pt>
                <c:pt idx="259">
                  <c:v>0.90855999999999959</c:v>
                </c:pt>
                <c:pt idx="260">
                  <c:v>1.1395</c:v>
                </c:pt>
                <c:pt idx="261">
                  <c:v>1.3625</c:v>
                </c:pt>
                <c:pt idx="262">
                  <c:v>1.5482</c:v>
                </c:pt>
                <c:pt idx="263">
                  <c:v>1.6486000000000001</c:v>
                </c:pt>
                <c:pt idx="264">
                  <c:v>1.6791</c:v>
                </c:pt>
                <c:pt idx="265">
                  <c:v>1.6484000000000001</c:v>
                </c:pt>
                <c:pt idx="266">
                  <c:v>1.6112</c:v>
                </c:pt>
                <c:pt idx="267">
                  <c:v>1.5931</c:v>
                </c:pt>
                <c:pt idx="268">
                  <c:v>1.6240000000000001</c:v>
                </c:pt>
                <c:pt idx="269">
                  <c:v>1.7008999999999992</c:v>
                </c:pt>
                <c:pt idx="270">
                  <c:v>1.7958999999999992</c:v>
                </c:pt>
                <c:pt idx="271">
                  <c:v>1.885899999999999</c:v>
                </c:pt>
                <c:pt idx="272">
                  <c:v>1.9323999999999999</c:v>
                </c:pt>
                <c:pt idx="273">
                  <c:v>1.9575</c:v>
                </c:pt>
                <c:pt idx="274">
                  <c:v>1.9511000000000001</c:v>
                </c:pt>
                <c:pt idx="275">
                  <c:v>1.9578</c:v>
                </c:pt>
                <c:pt idx="276">
                  <c:v>1.9503999999999999</c:v>
                </c:pt>
                <c:pt idx="277">
                  <c:v>1.9461999999999999</c:v>
                </c:pt>
                <c:pt idx="278">
                  <c:v>1.8993</c:v>
                </c:pt>
                <c:pt idx="279">
                  <c:v>1.8148</c:v>
                </c:pt>
                <c:pt idx="280">
                  <c:v>1.6836</c:v>
                </c:pt>
                <c:pt idx="281">
                  <c:v>1.54</c:v>
                </c:pt>
                <c:pt idx="282">
                  <c:v>1.4291999999999991</c:v>
                </c:pt>
                <c:pt idx="283">
                  <c:v>1.355799999999999</c:v>
                </c:pt>
                <c:pt idx="284">
                  <c:v>1.3248</c:v>
                </c:pt>
                <c:pt idx="285">
                  <c:v>1.2503</c:v>
                </c:pt>
                <c:pt idx="286">
                  <c:v>1.1252</c:v>
                </c:pt>
                <c:pt idx="287">
                  <c:v>0.89127999999999996</c:v>
                </c:pt>
                <c:pt idx="288">
                  <c:v>0.63380000000000059</c:v>
                </c:pt>
                <c:pt idx="289">
                  <c:v>0.36986000000000036</c:v>
                </c:pt>
                <c:pt idx="290">
                  <c:v>0.19738</c:v>
                </c:pt>
                <c:pt idx="291">
                  <c:v>8.7378000000000011E-2</c:v>
                </c:pt>
                <c:pt idx="292">
                  <c:v>2.1869000000000006E-2</c:v>
                </c:pt>
                <c:pt idx="293">
                  <c:v>-7.4319000000000052E-2</c:v>
                </c:pt>
                <c:pt idx="294">
                  <c:v>-0.23660999999999999</c:v>
                </c:pt>
                <c:pt idx="295">
                  <c:v>-0.43203000000000008</c:v>
                </c:pt>
                <c:pt idx="296">
                  <c:v>-0.64597000000000071</c:v>
                </c:pt>
                <c:pt idx="297">
                  <c:v>-0.78683000000000003</c:v>
                </c:pt>
                <c:pt idx="298">
                  <c:v>-0.89898</c:v>
                </c:pt>
                <c:pt idx="299">
                  <c:v>-0.9265099999999995</c:v>
                </c:pt>
                <c:pt idx="300">
                  <c:v>-0.97592000000000045</c:v>
                </c:pt>
                <c:pt idx="301">
                  <c:v>-1.0001</c:v>
                </c:pt>
                <c:pt idx="302">
                  <c:v>-1.0831</c:v>
                </c:pt>
                <c:pt idx="303">
                  <c:v>-1.1485000000000001</c:v>
                </c:pt>
                <c:pt idx="304">
                  <c:v>-1.2209999999999992</c:v>
                </c:pt>
                <c:pt idx="305">
                  <c:v>-1.2481</c:v>
                </c:pt>
                <c:pt idx="306">
                  <c:v>-1.2363</c:v>
                </c:pt>
                <c:pt idx="307">
                  <c:v>-1.2058999999999984</c:v>
                </c:pt>
                <c:pt idx="308">
                  <c:v>-1.1352</c:v>
                </c:pt>
                <c:pt idx="309">
                  <c:v>-1.1004</c:v>
                </c:pt>
                <c:pt idx="310">
                  <c:v>-1.0362</c:v>
                </c:pt>
                <c:pt idx="311">
                  <c:v>-1.041199999999999</c:v>
                </c:pt>
                <c:pt idx="312">
                  <c:v>-0.99075000000000002</c:v>
                </c:pt>
                <c:pt idx="313">
                  <c:v>-0.97302999999999995</c:v>
                </c:pt>
                <c:pt idx="314">
                  <c:v>-0.86538999999999999</c:v>
                </c:pt>
                <c:pt idx="315">
                  <c:v>-0.78644999999999998</c:v>
                </c:pt>
                <c:pt idx="316">
                  <c:v>-0.68837000000000004</c:v>
                </c:pt>
                <c:pt idx="317">
                  <c:v>-0.66137000000000046</c:v>
                </c:pt>
                <c:pt idx="318">
                  <c:v>-0.66313999999999995</c:v>
                </c:pt>
                <c:pt idx="319">
                  <c:v>-0.65340000000000042</c:v>
                </c:pt>
                <c:pt idx="320">
                  <c:v>-0.62343000000000004</c:v>
                </c:pt>
                <c:pt idx="321">
                  <c:v>-0.51317000000000002</c:v>
                </c:pt>
                <c:pt idx="322">
                  <c:v>-0.46230000000000021</c:v>
                </c:pt>
                <c:pt idx="323">
                  <c:v>-0.39445000000000036</c:v>
                </c:pt>
                <c:pt idx="324">
                  <c:v>-0.43888000000000044</c:v>
                </c:pt>
                <c:pt idx="325">
                  <c:v>-0.40276000000000001</c:v>
                </c:pt>
                <c:pt idx="326">
                  <c:v>-0.40102000000000027</c:v>
                </c:pt>
                <c:pt idx="327">
                  <c:v>-0.31350000000000022</c:v>
                </c:pt>
                <c:pt idx="328">
                  <c:v>-0.30435000000000023</c:v>
                </c:pt>
                <c:pt idx="329">
                  <c:v>-0.29657000000000022</c:v>
                </c:pt>
                <c:pt idx="330">
                  <c:v>-0.32307000000000036</c:v>
                </c:pt>
                <c:pt idx="331">
                  <c:v>-0.31781000000000037</c:v>
                </c:pt>
                <c:pt idx="332">
                  <c:v>-0.255</c:v>
                </c:pt>
                <c:pt idx="333">
                  <c:v>-0.21205000000000004</c:v>
                </c:pt>
                <c:pt idx="334">
                  <c:v>-0.12631999999999999</c:v>
                </c:pt>
                <c:pt idx="335">
                  <c:v>-0.11287</c:v>
                </c:pt>
                <c:pt idx="336">
                  <c:v>-4.4675000000000001E-3</c:v>
                </c:pt>
                <c:pt idx="337">
                  <c:v>5.6564000000000003E-2</c:v>
                </c:pt>
                <c:pt idx="338">
                  <c:v>0.20594000000000018</c:v>
                </c:pt>
                <c:pt idx="339">
                  <c:v>0.25607000000000002</c:v>
                </c:pt>
                <c:pt idx="340">
                  <c:v>0.3406900000000001</c:v>
                </c:pt>
                <c:pt idx="341">
                  <c:v>0.38338000000000044</c:v>
                </c:pt>
                <c:pt idx="342">
                  <c:v>0.5004999999999995</c:v>
                </c:pt>
                <c:pt idx="343">
                  <c:v>0.62374000000000074</c:v>
                </c:pt>
                <c:pt idx="344">
                  <c:v>0.71040000000000003</c:v>
                </c:pt>
                <c:pt idx="345">
                  <c:v>0.75558000000000003</c:v>
                </c:pt>
                <c:pt idx="346">
                  <c:v>0.73851999999999951</c:v>
                </c:pt>
                <c:pt idx="347">
                  <c:v>0.79410000000000003</c:v>
                </c:pt>
                <c:pt idx="348">
                  <c:v>0.81718000000000002</c:v>
                </c:pt>
                <c:pt idx="349">
                  <c:v>0.87522999999999995</c:v>
                </c:pt>
                <c:pt idx="350">
                  <c:v>0.80828999999999951</c:v>
                </c:pt>
                <c:pt idx="351">
                  <c:v>0.77510000000000046</c:v>
                </c:pt>
                <c:pt idx="352">
                  <c:v>0.71979000000000071</c:v>
                </c:pt>
                <c:pt idx="353">
                  <c:v>0.75616000000000005</c:v>
                </c:pt>
                <c:pt idx="354">
                  <c:v>0.74422999999999995</c:v>
                </c:pt>
                <c:pt idx="355">
                  <c:v>0.69776000000000005</c:v>
                </c:pt>
                <c:pt idx="356">
                  <c:v>0.59680999999999951</c:v>
                </c:pt>
                <c:pt idx="357">
                  <c:v>0.5335099999999996</c:v>
                </c:pt>
                <c:pt idx="358">
                  <c:v>0.54803000000000002</c:v>
                </c:pt>
                <c:pt idx="359">
                  <c:v>0.58900999999999959</c:v>
                </c:pt>
                <c:pt idx="360">
                  <c:v>0.63062000000000074</c:v>
                </c:pt>
                <c:pt idx="361">
                  <c:v>0.62420000000000042</c:v>
                </c:pt>
                <c:pt idx="362">
                  <c:v>0.66925000000000046</c:v>
                </c:pt>
                <c:pt idx="363">
                  <c:v>0.75510000000000044</c:v>
                </c:pt>
                <c:pt idx="364">
                  <c:v>0.91946000000000006</c:v>
                </c:pt>
                <c:pt idx="365">
                  <c:v>1.0658999999999992</c:v>
                </c:pt>
                <c:pt idx="366">
                  <c:v>1.240799999999999</c:v>
                </c:pt>
                <c:pt idx="367">
                  <c:v>1.4392999999999991</c:v>
                </c:pt>
                <c:pt idx="368">
                  <c:v>1.742899999999999</c:v>
                </c:pt>
                <c:pt idx="369">
                  <c:v>2.0797999999999988</c:v>
                </c:pt>
                <c:pt idx="370">
                  <c:v>2.4380999999999982</c:v>
                </c:pt>
                <c:pt idx="371">
                  <c:v>2.7492999999999999</c:v>
                </c:pt>
                <c:pt idx="372">
                  <c:v>3.0884999999999998</c:v>
                </c:pt>
                <c:pt idx="373">
                  <c:v>3.4377</c:v>
                </c:pt>
                <c:pt idx="374">
                  <c:v>3.8145999999999987</c:v>
                </c:pt>
                <c:pt idx="375">
                  <c:v>4.1136999999999997</c:v>
                </c:pt>
                <c:pt idx="376">
                  <c:v>4.3320999999999996</c:v>
                </c:pt>
                <c:pt idx="377">
                  <c:v>4.4512000000000036</c:v>
                </c:pt>
                <c:pt idx="378">
                  <c:v>4.5147999999999975</c:v>
                </c:pt>
                <c:pt idx="379">
                  <c:v>4.5103999999999997</c:v>
                </c:pt>
                <c:pt idx="380">
                  <c:v>4.3972999999999995</c:v>
                </c:pt>
                <c:pt idx="381">
                  <c:v>4.1863000000000001</c:v>
                </c:pt>
                <c:pt idx="382">
                  <c:v>3.8540999999999981</c:v>
                </c:pt>
                <c:pt idx="383">
                  <c:v>3.4957999999999987</c:v>
                </c:pt>
                <c:pt idx="384">
                  <c:v>3.048</c:v>
                </c:pt>
                <c:pt idx="385">
                  <c:v>2.6105</c:v>
                </c:pt>
                <c:pt idx="386">
                  <c:v>2.101</c:v>
                </c:pt>
                <c:pt idx="387">
                  <c:v>1.6740999999999999</c:v>
                </c:pt>
                <c:pt idx="388">
                  <c:v>1.2423999999999991</c:v>
                </c:pt>
                <c:pt idx="389">
                  <c:v>0.90947999999999996</c:v>
                </c:pt>
                <c:pt idx="390">
                  <c:v>0.55352000000000001</c:v>
                </c:pt>
                <c:pt idx="391">
                  <c:v>0.26776</c:v>
                </c:pt>
                <c:pt idx="392">
                  <c:v>1.7944000000000005E-2</c:v>
                </c:pt>
                <c:pt idx="393">
                  <c:v>-0.13572000000000001</c:v>
                </c:pt>
                <c:pt idx="394">
                  <c:v>-0.22736999999999999</c:v>
                </c:pt>
                <c:pt idx="395">
                  <c:v>-0.30844000000000027</c:v>
                </c:pt>
                <c:pt idx="396">
                  <c:v>-0.33905000000000035</c:v>
                </c:pt>
                <c:pt idx="397">
                  <c:v>-0.3692100000000002</c:v>
                </c:pt>
                <c:pt idx="398">
                  <c:v>-0.27262000000000008</c:v>
                </c:pt>
                <c:pt idx="399">
                  <c:v>-0.17596000000000012</c:v>
                </c:pt>
                <c:pt idx="400">
                  <c:v>3.8824999999999998E-2</c:v>
                </c:pt>
                <c:pt idx="401">
                  <c:v>0.20998000000000011</c:v>
                </c:pt>
                <c:pt idx="402">
                  <c:v>0.48075000000000001</c:v>
                </c:pt>
                <c:pt idx="403">
                  <c:v>0.69593000000000005</c:v>
                </c:pt>
                <c:pt idx="404">
                  <c:v>0.95945999999999998</c:v>
                </c:pt>
                <c:pt idx="405">
                  <c:v>1.143999999999999</c:v>
                </c:pt>
                <c:pt idx="406">
                  <c:v>1.3269</c:v>
                </c:pt>
                <c:pt idx="407">
                  <c:v>1.4610999999999992</c:v>
                </c:pt>
                <c:pt idx="408">
                  <c:v>1.5658999999999992</c:v>
                </c:pt>
                <c:pt idx="409">
                  <c:v>1.6571</c:v>
                </c:pt>
                <c:pt idx="410">
                  <c:v>1.7015999999999989</c:v>
                </c:pt>
                <c:pt idx="411">
                  <c:v>1.7924</c:v>
                </c:pt>
                <c:pt idx="412">
                  <c:v>1.8371999999999991</c:v>
                </c:pt>
                <c:pt idx="413">
                  <c:v>1.9319</c:v>
                </c:pt>
                <c:pt idx="414">
                  <c:v>1.9357</c:v>
                </c:pt>
                <c:pt idx="415">
                  <c:v>1.9770000000000001</c:v>
                </c:pt>
                <c:pt idx="416">
                  <c:v>1.9561999999999999</c:v>
                </c:pt>
                <c:pt idx="417">
                  <c:v>1.9917</c:v>
                </c:pt>
                <c:pt idx="418">
                  <c:v>1.9820000000000009</c:v>
                </c:pt>
                <c:pt idx="419">
                  <c:v>1.9908999999999999</c:v>
                </c:pt>
                <c:pt idx="420">
                  <c:v>1.9855</c:v>
                </c:pt>
                <c:pt idx="421">
                  <c:v>2.0112999999999981</c:v>
                </c:pt>
                <c:pt idx="422">
                  <c:v>2.0543999999999998</c:v>
                </c:pt>
                <c:pt idx="423">
                  <c:v>2.0583999999999998</c:v>
                </c:pt>
                <c:pt idx="424">
                  <c:v>2.0146999999999982</c:v>
                </c:pt>
                <c:pt idx="425">
                  <c:v>1.8834</c:v>
                </c:pt>
                <c:pt idx="426">
                  <c:v>1.7314999999999992</c:v>
                </c:pt>
                <c:pt idx="427">
                  <c:v>1.535199999999999</c:v>
                </c:pt>
                <c:pt idx="428">
                  <c:v>1.3422000000000001</c:v>
                </c:pt>
                <c:pt idx="429">
                  <c:v>1.1368</c:v>
                </c:pt>
                <c:pt idx="430">
                  <c:v>0.96882000000000046</c:v>
                </c:pt>
                <c:pt idx="431">
                  <c:v>0.8373699999999995</c:v>
                </c:pt>
                <c:pt idx="432">
                  <c:v>0.73309000000000046</c:v>
                </c:pt>
                <c:pt idx="433">
                  <c:v>0.62543000000000004</c:v>
                </c:pt>
                <c:pt idx="434">
                  <c:v>0.49063000000000001</c:v>
                </c:pt>
                <c:pt idx="435">
                  <c:v>0.32684000000000035</c:v>
                </c:pt>
                <c:pt idx="436">
                  <c:v>0.13941000000000012</c:v>
                </c:pt>
                <c:pt idx="437">
                  <c:v>-7.2002000000000052E-2</c:v>
                </c:pt>
                <c:pt idx="438">
                  <c:v>-0.26658000000000021</c:v>
                </c:pt>
                <c:pt idx="439">
                  <c:v>-0.45007000000000008</c:v>
                </c:pt>
                <c:pt idx="440">
                  <c:v>-0.56842999999999999</c:v>
                </c:pt>
                <c:pt idx="441">
                  <c:v>-0.68093000000000004</c:v>
                </c:pt>
                <c:pt idx="442">
                  <c:v>-0.73743000000000003</c:v>
                </c:pt>
                <c:pt idx="443">
                  <c:v>-0.8116800000000004</c:v>
                </c:pt>
                <c:pt idx="444">
                  <c:v>-0.84574000000000071</c:v>
                </c:pt>
                <c:pt idx="445">
                  <c:v>-0.91339999999999999</c:v>
                </c:pt>
                <c:pt idx="446">
                  <c:v>-0.96591000000000005</c:v>
                </c:pt>
                <c:pt idx="447">
                  <c:v>-1.03</c:v>
                </c:pt>
                <c:pt idx="448">
                  <c:v>-1.0675999999999992</c:v>
                </c:pt>
                <c:pt idx="449">
                  <c:v>-1.0869</c:v>
                </c:pt>
                <c:pt idx="450">
                  <c:v>-1.1163000000000001</c:v>
                </c:pt>
                <c:pt idx="451">
                  <c:v>-1.1223000000000001</c:v>
                </c:pt>
                <c:pt idx="452">
                  <c:v>-1.141</c:v>
                </c:pt>
                <c:pt idx="453">
                  <c:v>-1.097</c:v>
                </c:pt>
                <c:pt idx="454">
                  <c:v>-1.077599999999999</c:v>
                </c:pt>
                <c:pt idx="455">
                  <c:v>-1.0172999999999992</c:v>
                </c:pt>
                <c:pt idx="456">
                  <c:v>-1.0001</c:v>
                </c:pt>
                <c:pt idx="457">
                  <c:v>-0.93847000000000003</c:v>
                </c:pt>
                <c:pt idx="458">
                  <c:v>-0.91325000000000001</c:v>
                </c:pt>
                <c:pt idx="459">
                  <c:v>-0.87663000000000046</c:v>
                </c:pt>
                <c:pt idx="460">
                  <c:v>-0.87590000000000046</c:v>
                </c:pt>
                <c:pt idx="461">
                  <c:v>-0.84397999999999995</c:v>
                </c:pt>
                <c:pt idx="462">
                  <c:v>-0.77995000000000059</c:v>
                </c:pt>
                <c:pt idx="463">
                  <c:v>-0.68105000000000004</c:v>
                </c:pt>
                <c:pt idx="464">
                  <c:v>-0.58782000000000001</c:v>
                </c:pt>
                <c:pt idx="465">
                  <c:v>-0.53802000000000005</c:v>
                </c:pt>
                <c:pt idx="466">
                  <c:v>-0.52124000000000004</c:v>
                </c:pt>
                <c:pt idx="467">
                  <c:v>-0.5432399999999995</c:v>
                </c:pt>
                <c:pt idx="468">
                  <c:v>-0.56618999999999997</c:v>
                </c:pt>
                <c:pt idx="469">
                  <c:v>-0.58540999999999943</c:v>
                </c:pt>
                <c:pt idx="470">
                  <c:v>-0.55262999999999995</c:v>
                </c:pt>
                <c:pt idx="471">
                  <c:v>-0.48249000000000025</c:v>
                </c:pt>
                <c:pt idx="472">
                  <c:v>-0.38499000000000022</c:v>
                </c:pt>
                <c:pt idx="473">
                  <c:v>-0.33477000000000023</c:v>
                </c:pt>
                <c:pt idx="474">
                  <c:v>-0.33050000000000035</c:v>
                </c:pt>
                <c:pt idx="475">
                  <c:v>-0.36996000000000023</c:v>
                </c:pt>
                <c:pt idx="476">
                  <c:v>-0.36703000000000002</c:v>
                </c:pt>
                <c:pt idx="477">
                  <c:v>-0.32298000000000043</c:v>
                </c:pt>
                <c:pt idx="478">
                  <c:v>-0.19913</c:v>
                </c:pt>
                <c:pt idx="479">
                  <c:v>-7.4912000000000076E-2</c:v>
                </c:pt>
                <c:pt idx="480">
                  <c:v>5.6991E-2</c:v>
                </c:pt>
                <c:pt idx="481">
                  <c:v>0.11791</c:v>
                </c:pt>
                <c:pt idx="482">
                  <c:v>0.15468999999999999</c:v>
                </c:pt>
                <c:pt idx="483">
                  <c:v>0.15453000000000011</c:v>
                </c:pt>
                <c:pt idx="484">
                  <c:v>0.2109700000000001</c:v>
                </c:pt>
                <c:pt idx="485">
                  <c:v>0.31846000000000035</c:v>
                </c:pt>
                <c:pt idx="486">
                  <c:v>0.47577000000000008</c:v>
                </c:pt>
                <c:pt idx="487">
                  <c:v>0.61751</c:v>
                </c:pt>
                <c:pt idx="488">
                  <c:v>0.69870000000000043</c:v>
                </c:pt>
                <c:pt idx="489">
                  <c:v>0.72941</c:v>
                </c:pt>
                <c:pt idx="490">
                  <c:v>0.72047000000000005</c:v>
                </c:pt>
                <c:pt idx="491">
                  <c:v>0.74210000000000043</c:v>
                </c:pt>
                <c:pt idx="492">
                  <c:v>0.76809000000000072</c:v>
                </c:pt>
                <c:pt idx="493">
                  <c:v>0.8317400000000007</c:v>
                </c:pt>
                <c:pt idx="494">
                  <c:v>0.85172000000000059</c:v>
                </c:pt>
                <c:pt idx="495">
                  <c:v>0.84411999999999998</c:v>
                </c:pt>
                <c:pt idx="496">
                  <c:v>0.7658000000000007</c:v>
                </c:pt>
                <c:pt idx="497">
                  <c:v>0.68720999999999999</c:v>
                </c:pt>
                <c:pt idx="498">
                  <c:v>0.61234000000000044</c:v>
                </c:pt>
                <c:pt idx="499">
                  <c:v>0.59106999999999943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titi!$E$131:$E$530</c:f>
              <c:numCache>
                <c:formatCode>0.00E+00</c:formatCode>
                <c:ptCount val="400"/>
                <c:pt idx="0">
                  <c:v>3.9999999999999953E-4</c:v>
                </c:pt>
                <c:pt idx="1">
                  <c:v>4.0399999999999974E-4</c:v>
                </c:pt>
                <c:pt idx="2">
                  <c:v>4.0799999999999973E-4</c:v>
                </c:pt>
                <c:pt idx="3">
                  <c:v>4.1199999999999923E-4</c:v>
                </c:pt>
                <c:pt idx="4">
                  <c:v>4.1599999999999922E-4</c:v>
                </c:pt>
                <c:pt idx="5">
                  <c:v>4.199999999999992E-4</c:v>
                </c:pt>
                <c:pt idx="6">
                  <c:v>4.2399999999999974E-4</c:v>
                </c:pt>
                <c:pt idx="7">
                  <c:v>4.2799999999999978E-4</c:v>
                </c:pt>
                <c:pt idx="8">
                  <c:v>4.3199999999999922E-4</c:v>
                </c:pt>
                <c:pt idx="9">
                  <c:v>4.3599999999999921E-4</c:v>
                </c:pt>
                <c:pt idx="10">
                  <c:v>4.3999999999999931E-4</c:v>
                </c:pt>
                <c:pt idx="11">
                  <c:v>4.4399999999999979E-4</c:v>
                </c:pt>
                <c:pt idx="12">
                  <c:v>4.4799999999999972E-4</c:v>
                </c:pt>
                <c:pt idx="13">
                  <c:v>4.5199999999999933E-4</c:v>
                </c:pt>
                <c:pt idx="14">
                  <c:v>4.5599999999999943E-4</c:v>
                </c:pt>
                <c:pt idx="15">
                  <c:v>4.5999999999999947E-4</c:v>
                </c:pt>
                <c:pt idx="16">
                  <c:v>4.6399999999999946E-4</c:v>
                </c:pt>
                <c:pt idx="17">
                  <c:v>4.6799999999999934E-4</c:v>
                </c:pt>
                <c:pt idx="18">
                  <c:v>4.7199999999999944E-4</c:v>
                </c:pt>
                <c:pt idx="19">
                  <c:v>4.7599999999999948E-4</c:v>
                </c:pt>
                <c:pt idx="20">
                  <c:v>4.7999999999999936E-4</c:v>
                </c:pt>
                <c:pt idx="21">
                  <c:v>4.839999999999994E-4</c:v>
                </c:pt>
                <c:pt idx="22">
                  <c:v>4.8799999999999939E-4</c:v>
                </c:pt>
                <c:pt idx="23">
                  <c:v>4.9199999999999949E-4</c:v>
                </c:pt>
                <c:pt idx="24">
                  <c:v>4.959999999999997E-4</c:v>
                </c:pt>
                <c:pt idx="25">
                  <c:v>4.9999999999999947E-4</c:v>
                </c:pt>
                <c:pt idx="26">
                  <c:v>5.0399999999999946E-4</c:v>
                </c:pt>
                <c:pt idx="27">
                  <c:v>5.0799999999999945E-4</c:v>
                </c:pt>
                <c:pt idx="28">
                  <c:v>5.1199999999999911E-4</c:v>
                </c:pt>
                <c:pt idx="29">
                  <c:v>5.159999999999991E-4</c:v>
                </c:pt>
                <c:pt idx="30">
                  <c:v>5.199999999999992E-4</c:v>
                </c:pt>
                <c:pt idx="31">
                  <c:v>5.2399999999999962E-4</c:v>
                </c:pt>
                <c:pt idx="32">
                  <c:v>5.2799999999999972E-4</c:v>
                </c:pt>
                <c:pt idx="33">
                  <c:v>5.3199999999999938E-4</c:v>
                </c:pt>
                <c:pt idx="34">
                  <c:v>5.3599999999999904E-4</c:v>
                </c:pt>
                <c:pt idx="35">
                  <c:v>5.3999999999999914E-4</c:v>
                </c:pt>
                <c:pt idx="36">
                  <c:v>5.4399999999999956E-4</c:v>
                </c:pt>
                <c:pt idx="37">
                  <c:v>5.4799999999999944E-4</c:v>
                </c:pt>
                <c:pt idx="38">
                  <c:v>5.5199999999999932E-4</c:v>
                </c:pt>
                <c:pt idx="39">
                  <c:v>5.5599999999999931E-4</c:v>
                </c:pt>
                <c:pt idx="40">
                  <c:v>5.599999999999993E-4</c:v>
                </c:pt>
                <c:pt idx="41">
                  <c:v>5.639999999999994E-4</c:v>
                </c:pt>
                <c:pt idx="42">
                  <c:v>5.6799999999999939E-4</c:v>
                </c:pt>
                <c:pt idx="43">
                  <c:v>5.7199999999999938E-4</c:v>
                </c:pt>
                <c:pt idx="44">
                  <c:v>5.7599999999999926E-4</c:v>
                </c:pt>
                <c:pt idx="45">
                  <c:v>5.7999999999999924E-4</c:v>
                </c:pt>
                <c:pt idx="46">
                  <c:v>5.8399999999999923E-4</c:v>
                </c:pt>
                <c:pt idx="47">
                  <c:v>5.8799999999999933E-4</c:v>
                </c:pt>
                <c:pt idx="48">
                  <c:v>5.9199999999999932E-4</c:v>
                </c:pt>
                <c:pt idx="49">
                  <c:v>5.9599999999999942E-4</c:v>
                </c:pt>
                <c:pt idx="50">
                  <c:v>5.9999999999999941E-4</c:v>
                </c:pt>
                <c:pt idx="51">
                  <c:v>6.0399999999999939E-4</c:v>
                </c:pt>
                <c:pt idx="52">
                  <c:v>6.0799999999999949E-4</c:v>
                </c:pt>
                <c:pt idx="53">
                  <c:v>6.1199999999999894E-4</c:v>
                </c:pt>
                <c:pt idx="54">
                  <c:v>6.1599999999999904E-4</c:v>
                </c:pt>
                <c:pt idx="55">
                  <c:v>6.1999999999999913E-4</c:v>
                </c:pt>
                <c:pt idx="56">
                  <c:v>6.2399999999999934E-4</c:v>
                </c:pt>
                <c:pt idx="57">
                  <c:v>6.2799999999999944E-4</c:v>
                </c:pt>
                <c:pt idx="58">
                  <c:v>6.3199999999999921E-4</c:v>
                </c:pt>
                <c:pt idx="59">
                  <c:v>6.359999999999992E-4</c:v>
                </c:pt>
                <c:pt idx="60">
                  <c:v>6.3999999999999918E-4</c:v>
                </c:pt>
                <c:pt idx="61">
                  <c:v>6.439999999999995E-4</c:v>
                </c:pt>
                <c:pt idx="62">
                  <c:v>6.4799999999999949E-4</c:v>
                </c:pt>
                <c:pt idx="63">
                  <c:v>6.5199999999999904E-4</c:v>
                </c:pt>
                <c:pt idx="64">
                  <c:v>6.5599999999999914E-4</c:v>
                </c:pt>
                <c:pt idx="65">
                  <c:v>6.5999999999999913E-4</c:v>
                </c:pt>
                <c:pt idx="66">
                  <c:v>6.6399999999999923E-4</c:v>
                </c:pt>
                <c:pt idx="67">
                  <c:v>6.6799999999999922E-4</c:v>
                </c:pt>
                <c:pt idx="68">
                  <c:v>6.719999999999992E-4</c:v>
                </c:pt>
                <c:pt idx="69">
                  <c:v>6.759999999999993E-4</c:v>
                </c:pt>
                <c:pt idx="70">
                  <c:v>6.7999999999999929E-4</c:v>
                </c:pt>
                <c:pt idx="71">
                  <c:v>6.8399999999999928E-4</c:v>
                </c:pt>
                <c:pt idx="72">
                  <c:v>6.8799999999999927E-4</c:v>
                </c:pt>
                <c:pt idx="73">
                  <c:v>6.9199999999999915E-4</c:v>
                </c:pt>
                <c:pt idx="74">
                  <c:v>6.9599999999999925E-4</c:v>
                </c:pt>
                <c:pt idx="75">
                  <c:v>6.9999999999999923E-4</c:v>
                </c:pt>
                <c:pt idx="76">
                  <c:v>7.0399999999999933E-4</c:v>
                </c:pt>
                <c:pt idx="77">
                  <c:v>7.0799999999999932E-4</c:v>
                </c:pt>
                <c:pt idx="78">
                  <c:v>7.1199999999999898E-4</c:v>
                </c:pt>
                <c:pt idx="79">
                  <c:v>7.1599999999999897E-4</c:v>
                </c:pt>
                <c:pt idx="80">
                  <c:v>7.1999999999999885E-4</c:v>
                </c:pt>
                <c:pt idx="81">
                  <c:v>7.2399999999999928E-4</c:v>
                </c:pt>
                <c:pt idx="82">
                  <c:v>7.2799999999999937E-4</c:v>
                </c:pt>
                <c:pt idx="83">
                  <c:v>7.3199999999999893E-4</c:v>
                </c:pt>
                <c:pt idx="84">
                  <c:v>7.3599999999999902E-4</c:v>
                </c:pt>
                <c:pt idx="85">
                  <c:v>7.3999999999999901E-4</c:v>
                </c:pt>
                <c:pt idx="86">
                  <c:v>7.4399999999999933E-4</c:v>
                </c:pt>
                <c:pt idx="87">
                  <c:v>7.4799999999999932E-4</c:v>
                </c:pt>
                <c:pt idx="88">
                  <c:v>7.5199999999999909E-4</c:v>
                </c:pt>
                <c:pt idx="89">
                  <c:v>7.5599999999999897E-4</c:v>
                </c:pt>
                <c:pt idx="90">
                  <c:v>7.5999999999999907E-4</c:v>
                </c:pt>
                <c:pt idx="91">
                  <c:v>7.6399999999999895E-4</c:v>
                </c:pt>
                <c:pt idx="92">
                  <c:v>7.6799999999999904E-4</c:v>
                </c:pt>
                <c:pt idx="93">
                  <c:v>7.7199999999999903E-4</c:v>
                </c:pt>
                <c:pt idx="94">
                  <c:v>7.7599999999999913E-4</c:v>
                </c:pt>
                <c:pt idx="95">
                  <c:v>7.7999999999999912E-4</c:v>
                </c:pt>
                <c:pt idx="96">
                  <c:v>7.83999999999999E-4</c:v>
                </c:pt>
                <c:pt idx="97">
                  <c:v>7.8799999999999899E-4</c:v>
                </c:pt>
                <c:pt idx="98">
                  <c:v>7.9199999999999919E-4</c:v>
                </c:pt>
                <c:pt idx="99">
                  <c:v>7.9599999999999907E-4</c:v>
                </c:pt>
                <c:pt idx="100">
                  <c:v>7.9999999999999906E-4</c:v>
                </c:pt>
                <c:pt idx="101">
                  <c:v>8.0399999999999959E-4</c:v>
                </c:pt>
                <c:pt idx="102">
                  <c:v>8.0799999999999969E-4</c:v>
                </c:pt>
                <c:pt idx="103">
                  <c:v>8.1199999999999957E-4</c:v>
                </c:pt>
                <c:pt idx="104">
                  <c:v>8.1599999999999989E-4</c:v>
                </c:pt>
                <c:pt idx="105">
                  <c:v>8.1999999999999922E-4</c:v>
                </c:pt>
                <c:pt idx="106">
                  <c:v>8.23999999999999E-4</c:v>
                </c:pt>
                <c:pt idx="107">
                  <c:v>8.2799999999999963E-4</c:v>
                </c:pt>
                <c:pt idx="108">
                  <c:v>8.3199999999999984E-4</c:v>
                </c:pt>
                <c:pt idx="109">
                  <c:v>8.3600000000000048E-4</c:v>
                </c:pt>
                <c:pt idx="110">
                  <c:v>8.3999999999999982E-4</c:v>
                </c:pt>
                <c:pt idx="111">
                  <c:v>8.4399999999999937E-4</c:v>
                </c:pt>
                <c:pt idx="112">
                  <c:v>8.479999999999999E-4</c:v>
                </c:pt>
                <c:pt idx="113">
                  <c:v>8.5199999999999957E-4</c:v>
                </c:pt>
                <c:pt idx="114">
                  <c:v>8.5599999999999988E-4</c:v>
                </c:pt>
                <c:pt idx="115">
                  <c:v>8.5999999999999965E-4</c:v>
                </c:pt>
                <c:pt idx="116">
                  <c:v>8.6399999999999899E-4</c:v>
                </c:pt>
                <c:pt idx="117">
                  <c:v>8.6799999999999963E-4</c:v>
                </c:pt>
                <c:pt idx="118">
                  <c:v>8.7199999999999919E-4</c:v>
                </c:pt>
                <c:pt idx="119">
                  <c:v>8.7599999999999928E-4</c:v>
                </c:pt>
                <c:pt idx="120">
                  <c:v>8.7999999999999916E-4</c:v>
                </c:pt>
                <c:pt idx="121">
                  <c:v>8.8399999999999926E-4</c:v>
                </c:pt>
                <c:pt idx="122">
                  <c:v>8.8799999999999979E-4</c:v>
                </c:pt>
                <c:pt idx="123">
                  <c:v>8.9199999999999967E-4</c:v>
                </c:pt>
                <c:pt idx="124">
                  <c:v>8.9599999999999988E-4</c:v>
                </c:pt>
                <c:pt idx="125">
                  <c:v>8.9999999999999954E-4</c:v>
                </c:pt>
                <c:pt idx="126">
                  <c:v>9.0399999999999921E-4</c:v>
                </c:pt>
                <c:pt idx="127">
                  <c:v>9.0799999999999984E-4</c:v>
                </c:pt>
                <c:pt idx="128">
                  <c:v>9.1199999999999918E-4</c:v>
                </c:pt>
                <c:pt idx="129">
                  <c:v>9.1599999999999971E-4</c:v>
                </c:pt>
                <c:pt idx="130">
                  <c:v>9.1999999999999927E-4</c:v>
                </c:pt>
                <c:pt idx="131">
                  <c:v>9.2399999999999882E-4</c:v>
                </c:pt>
                <c:pt idx="132">
                  <c:v>9.2799999999999925E-4</c:v>
                </c:pt>
                <c:pt idx="133">
                  <c:v>9.3199999999999956E-4</c:v>
                </c:pt>
                <c:pt idx="134">
                  <c:v>9.3599999999999998E-4</c:v>
                </c:pt>
                <c:pt idx="135">
                  <c:v>9.3999999999999954E-4</c:v>
                </c:pt>
                <c:pt idx="136">
                  <c:v>9.4399999999999931E-4</c:v>
                </c:pt>
                <c:pt idx="137">
                  <c:v>9.4799999999999941E-4</c:v>
                </c:pt>
                <c:pt idx="138">
                  <c:v>9.5199999999999907E-4</c:v>
                </c:pt>
                <c:pt idx="139">
                  <c:v>9.559999999999996E-4</c:v>
                </c:pt>
                <c:pt idx="140">
                  <c:v>9.5999999999999916E-4</c:v>
                </c:pt>
                <c:pt idx="141">
                  <c:v>9.6399999999999882E-4</c:v>
                </c:pt>
                <c:pt idx="142">
                  <c:v>9.6799999999999935E-4</c:v>
                </c:pt>
                <c:pt idx="143">
                  <c:v>9.7199999999999869E-4</c:v>
                </c:pt>
                <c:pt idx="144">
                  <c:v>9.7599999999999933E-4</c:v>
                </c:pt>
                <c:pt idx="145">
                  <c:v>9.7999999999999888E-4</c:v>
                </c:pt>
                <c:pt idx="146">
                  <c:v>9.8399999999999963E-4</c:v>
                </c:pt>
                <c:pt idx="147">
                  <c:v>9.8800000000000016E-4</c:v>
                </c:pt>
                <c:pt idx="148">
                  <c:v>9.9200000000000004E-4</c:v>
                </c:pt>
                <c:pt idx="149">
                  <c:v>9.9600000000000057E-4</c:v>
                </c:pt>
                <c:pt idx="150">
                  <c:v>1.0000000000000002E-3</c:v>
                </c:pt>
                <c:pt idx="151">
                  <c:v>1.0039999999999975E-3</c:v>
                </c:pt>
                <c:pt idx="152">
                  <c:v>1.0079999999999978E-3</c:v>
                </c:pt>
                <c:pt idx="153">
                  <c:v>1.0119999999999975E-3</c:v>
                </c:pt>
                <c:pt idx="154">
                  <c:v>1.0159999999999978E-3</c:v>
                </c:pt>
                <c:pt idx="155">
                  <c:v>1.0199999999999977E-3</c:v>
                </c:pt>
                <c:pt idx="156">
                  <c:v>1.023999999999998E-3</c:v>
                </c:pt>
                <c:pt idx="157">
                  <c:v>1.027999999999999E-3</c:v>
                </c:pt>
                <c:pt idx="158">
                  <c:v>1.0319999999999982E-3</c:v>
                </c:pt>
                <c:pt idx="159">
                  <c:v>1.0359999999999992E-3</c:v>
                </c:pt>
                <c:pt idx="160">
                  <c:v>1.0399999999999984E-3</c:v>
                </c:pt>
                <c:pt idx="161">
                  <c:v>1.0439999999999994E-3</c:v>
                </c:pt>
                <c:pt idx="162">
                  <c:v>1.0479999999999986E-3</c:v>
                </c:pt>
                <c:pt idx="163">
                  <c:v>1.0519999999999996E-3</c:v>
                </c:pt>
                <c:pt idx="164">
                  <c:v>1.0559999999999996E-3</c:v>
                </c:pt>
                <c:pt idx="165">
                  <c:v>1.0599999999999989E-3</c:v>
                </c:pt>
                <c:pt idx="166">
                  <c:v>1.0639999999999998E-3</c:v>
                </c:pt>
                <c:pt idx="167">
                  <c:v>1.0679999999999991E-3</c:v>
                </c:pt>
                <c:pt idx="168">
                  <c:v>1.0720000000000009E-3</c:v>
                </c:pt>
                <c:pt idx="169">
                  <c:v>1.0760000000000017E-3</c:v>
                </c:pt>
                <c:pt idx="170">
                  <c:v>1.0800000000000011E-3</c:v>
                </c:pt>
                <c:pt idx="171">
                  <c:v>1.0840000000000016E-3</c:v>
                </c:pt>
                <c:pt idx="172">
                  <c:v>1.0880000000000013E-3</c:v>
                </c:pt>
                <c:pt idx="173">
                  <c:v>1.0920000000000018E-3</c:v>
                </c:pt>
                <c:pt idx="174">
                  <c:v>1.0960000000000017E-3</c:v>
                </c:pt>
                <c:pt idx="175">
                  <c:v>1.100000000000002E-3</c:v>
                </c:pt>
                <c:pt idx="176">
                  <c:v>1.1040000000000023E-3</c:v>
                </c:pt>
                <c:pt idx="177">
                  <c:v>1.108000000000002E-3</c:v>
                </c:pt>
                <c:pt idx="178">
                  <c:v>1.1120000000000025E-3</c:v>
                </c:pt>
                <c:pt idx="179">
                  <c:v>1.1160000000000022E-3</c:v>
                </c:pt>
                <c:pt idx="180">
                  <c:v>1.1200000000000025E-3</c:v>
                </c:pt>
                <c:pt idx="181">
                  <c:v>1.124000000000003E-3</c:v>
                </c:pt>
                <c:pt idx="182">
                  <c:v>1.1280000000000027E-3</c:v>
                </c:pt>
                <c:pt idx="183">
                  <c:v>1.1320000000000032E-3</c:v>
                </c:pt>
                <c:pt idx="184">
                  <c:v>1.1360000000000027E-3</c:v>
                </c:pt>
                <c:pt idx="185">
                  <c:v>1.140000000000003E-3</c:v>
                </c:pt>
                <c:pt idx="186">
                  <c:v>1.1440000000000031E-3</c:v>
                </c:pt>
                <c:pt idx="187">
                  <c:v>1.1480000000000032E-3</c:v>
                </c:pt>
                <c:pt idx="188">
                  <c:v>1.1520000000000037E-3</c:v>
                </c:pt>
                <c:pt idx="189">
                  <c:v>1.1560000000000029E-3</c:v>
                </c:pt>
                <c:pt idx="190">
                  <c:v>1.1600000000000039E-3</c:v>
                </c:pt>
                <c:pt idx="191">
                  <c:v>1.1640000000000031E-3</c:v>
                </c:pt>
                <c:pt idx="192">
                  <c:v>1.1680000000000041E-3</c:v>
                </c:pt>
                <c:pt idx="193">
                  <c:v>1.1720000000000042E-3</c:v>
                </c:pt>
                <c:pt idx="194">
                  <c:v>1.1760000000000043E-3</c:v>
                </c:pt>
                <c:pt idx="195">
                  <c:v>1.1800000000000044E-3</c:v>
                </c:pt>
                <c:pt idx="196">
                  <c:v>1.1840000000000043E-3</c:v>
                </c:pt>
                <c:pt idx="197">
                  <c:v>1.1880000000000046E-3</c:v>
                </c:pt>
                <c:pt idx="198">
                  <c:v>1.1920000000000049E-3</c:v>
                </c:pt>
                <c:pt idx="199">
                  <c:v>1.1960000000000048E-3</c:v>
                </c:pt>
                <c:pt idx="200">
                  <c:v>1.2000000000000044E-3</c:v>
                </c:pt>
                <c:pt idx="201">
                  <c:v>1.2040000000000041E-3</c:v>
                </c:pt>
                <c:pt idx="202">
                  <c:v>1.2080000000000044E-3</c:v>
                </c:pt>
                <c:pt idx="203">
                  <c:v>1.2120000000000041E-3</c:v>
                </c:pt>
                <c:pt idx="204">
                  <c:v>1.2160000000000046E-3</c:v>
                </c:pt>
                <c:pt idx="205">
                  <c:v>1.2200000000000041E-3</c:v>
                </c:pt>
                <c:pt idx="206">
                  <c:v>1.2240000000000046E-3</c:v>
                </c:pt>
                <c:pt idx="207">
                  <c:v>1.2280000000000049E-3</c:v>
                </c:pt>
                <c:pt idx="208">
                  <c:v>1.2320000000000041E-3</c:v>
                </c:pt>
                <c:pt idx="209">
                  <c:v>1.2360000000000049E-3</c:v>
                </c:pt>
                <c:pt idx="210">
                  <c:v>1.2400000000000041E-3</c:v>
                </c:pt>
                <c:pt idx="211">
                  <c:v>1.2440000000000051E-3</c:v>
                </c:pt>
                <c:pt idx="212">
                  <c:v>1.2480000000000054E-3</c:v>
                </c:pt>
                <c:pt idx="213">
                  <c:v>1.2520000000000053E-3</c:v>
                </c:pt>
                <c:pt idx="214">
                  <c:v>1.2560000000000056E-3</c:v>
                </c:pt>
                <c:pt idx="215">
                  <c:v>1.2600000000000055E-3</c:v>
                </c:pt>
                <c:pt idx="216">
                  <c:v>1.2640000000000058E-3</c:v>
                </c:pt>
                <c:pt idx="217">
                  <c:v>1.2680000000000059E-3</c:v>
                </c:pt>
                <c:pt idx="218">
                  <c:v>1.2720000000000058E-3</c:v>
                </c:pt>
                <c:pt idx="219">
                  <c:v>1.2760000000000065E-3</c:v>
                </c:pt>
                <c:pt idx="220">
                  <c:v>1.280000000000006E-3</c:v>
                </c:pt>
                <c:pt idx="221">
                  <c:v>1.2840000000000065E-3</c:v>
                </c:pt>
                <c:pt idx="222">
                  <c:v>1.2880000000000062E-3</c:v>
                </c:pt>
                <c:pt idx="223">
                  <c:v>1.2920000000000067E-3</c:v>
                </c:pt>
                <c:pt idx="224">
                  <c:v>1.296000000000007E-3</c:v>
                </c:pt>
                <c:pt idx="225">
                  <c:v>1.3000000000000067E-3</c:v>
                </c:pt>
                <c:pt idx="226">
                  <c:v>1.3040000000000068E-3</c:v>
                </c:pt>
                <c:pt idx="227">
                  <c:v>1.3080000000000069E-3</c:v>
                </c:pt>
                <c:pt idx="228">
                  <c:v>1.312000000000007E-3</c:v>
                </c:pt>
                <c:pt idx="229">
                  <c:v>1.3160000000000068E-3</c:v>
                </c:pt>
                <c:pt idx="230">
                  <c:v>1.3200000000000069E-3</c:v>
                </c:pt>
                <c:pt idx="231">
                  <c:v>1.3240000000000079E-3</c:v>
                </c:pt>
                <c:pt idx="232">
                  <c:v>1.3280000000000071E-3</c:v>
                </c:pt>
                <c:pt idx="233">
                  <c:v>1.3320000000000081E-3</c:v>
                </c:pt>
                <c:pt idx="234">
                  <c:v>1.3360000000000073E-3</c:v>
                </c:pt>
                <c:pt idx="235">
                  <c:v>1.3400000000000083E-3</c:v>
                </c:pt>
                <c:pt idx="236">
                  <c:v>1.3440000000000082E-3</c:v>
                </c:pt>
                <c:pt idx="237">
                  <c:v>1.3480000000000083E-3</c:v>
                </c:pt>
                <c:pt idx="238">
                  <c:v>1.3520000000000084E-3</c:v>
                </c:pt>
                <c:pt idx="239">
                  <c:v>1.3560000000000082E-3</c:v>
                </c:pt>
                <c:pt idx="240">
                  <c:v>1.3600000000000086E-3</c:v>
                </c:pt>
                <c:pt idx="241">
                  <c:v>1.3640000000000087E-3</c:v>
                </c:pt>
                <c:pt idx="242">
                  <c:v>1.3680000000000085E-3</c:v>
                </c:pt>
                <c:pt idx="243">
                  <c:v>1.3720000000000093E-3</c:v>
                </c:pt>
                <c:pt idx="244">
                  <c:v>1.3760000000000087E-3</c:v>
                </c:pt>
                <c:pt idx="245">
                  <c:v>1.3800000000000093E-3</c:v>
                </c:pt>
                <c:pt idx="246">
                  <c:v>1.3840000000000087E-3</c:v>
                </c:pt>
                <c:pt idx="247">
                  <c:v>1.3880000000000095E-3</c:v>
                </c:pt>
                <c:pt idx="248">
                  <c:v>1.3920000000000095E-3</c:v>
                </c:pt>
                <c:pt idx="249">
                  <c:v>1.3960000000000094E-3</c:v>
                </c:pt>
                <c:pt idx="250">
                  <c:v>1.4000000000000089E-3</c:v>
                </c:pt>
                <c:pt idx="251">
                  <c:v>1.4040000000000081E-3</c:v>
                </c:pt>
                <c:pt idx="252">
                  <c:v>1.4080000000000091E-3</c:v>
                </c:pt>
                <c:pt idx="253">
                  <c:v>1.4120000000000083E-3</c:v>
                </c:pt>
                <c:pt idx="254">
                  <c:v>1.4160000000000093E-3</c:v>
                </c:pt>
                <c:pt idx="255">
                  <c:v>1.4200000000000085E-3</c:v>
                </c:pt>
                <c:pt idx="256">
                  <c:v>1.4240000000000095E-3</c:v>
                </c:pt>
                <c:pt idx="257">
                  <c:v>1.4280000000000096E-3</c:v>
                </c:pt>
                <c:pt idx="258">
                  <c:v>1.4320000000000097E-3</c:v>
                </c:pt>
                <c:pt idx="259">
                  <c:v>1.4360000000000098E-3</c:v>
                </c:pt>
                <c:pt idx="260">
                  <c:v>1.4400000000000098E-3</c:v>
                </c:pt>
                <c:pt idx="261">
                  <c:v>1.4440000000000099E-3</c:v>
                </c:pt>
                <c:pt idx="262">
                  <c:v>1.4480000000000105E-3</c:v>
                </c:pt>
                <c:pt idx="263">
                  <c:v>1.4520000000000101E-3</c:v>
                </c:pt>
                <c:pt idx="264">
                  <c:v>1.4560000000000107E-3</c:v>
                </c:pt>
                <c:pt idx="265">
                  <c:v>1.4600000000000101E-3</c:v>
                </c:pt>
                <c:pt idx="266">
                  <c:v>1.4640000000000106E-3</c:v>
                </c:pt>
                <c:pt idx="267">
                  <c:v>1.4680000000000107E-3</c:v>
                </c:pt>
                <c:pt idx="268">
                  <c:v>1.4720000000000108E-3</c:v>
                </c:pt>
                <c:pt idx="269">
                  <c:v>1.4760000000000109E-3</c:v>
                </c:pt>
                <c:pt idx="270">
                  <c:v>1.4800000000000108E-3</c:v>
                </c:pt>
                <c:pt idx="271">
                  <c:v>1.4840000000000109E-3</c:v>
                </c:pt>
                <c:pt idx="272">
                  <c:v>1.4880000000000101E-3</c:v>
                </c:pt>
                <c:pt idx="273">
                  <c:v>1.4920000000000111E-3</c:v>
                </c:pt>
                <c:pt idx="274">
                  <c:v>1.4960000000000119E-3</c:v>
                </c:pt>
                <c:pt idx="275">
                  <c:v>1.5000000000000113E-3</c:v>
                </c:pt>
                <c:pt idx="276">
                  <c:v>1.5040000000000121E-3</c:v>
                </c:pt>
                <c:pt idx="277">
                  <c:v>1.5080000000000115E-3</c:v>
                </c:pt>
                <c:pt idx="278">
                  <c:v>1.512000000000012E-3</c:v>
                </c:pt>
                <c:pt idx="279">
                  <c:v>1.5160000000000121E-3</c:v>
                </c:pt>
                <c:pt idx="280">
                  <c:v>1.5200000000000122E-3</c:v>
                </c:pt>
                <c:pt idx="281">
                  <c:v>1.5240000000000125E-3</c:v>
                </c:pt>
                <c:pt idx="282">
                  <c:v>1.5280000000000122E-3</c:v>
                </c:pt>
                <c:pt idx="283">
                  <c:v>1.5320000000000125E-3</c:v>
                </c:pt>
                <c:pt idx="284">
                  <c:v>1.5360000000000122E-3</c:v>
                </c:pt>
                <c:pt idx="285">
                  <c:v>1.5400000000000127E-3</c:v>
                </c:pt>
                <c:pt idx="286">
                  <c:v>1.5440000000000132E-3</c:v>
                </c:pt>
                <c:pt idx="287">
                  <c:v>1.5480000000000127E-3</c:v>
                </c:pt>
                <c:pt idx="288">
                  <c:v>1.5520000000000132E-3</c:v>
                </c:pt>
                <c:pt idx="289">
                  <c:v>1.5560000000000129E-3</c:v>
                </c:pt>
                <c:pt idx="290">
                  <c:v>1.5600000000000132E-3</c:v>
                </c:pt>
                <c:pt idx="291">
                  <c:v>1.5640000000000131E-3</c:v>
                </c:pt>
                <c:pt idx="292">
                  <c:v>1.568000000000013E-3</c:v>
                </c:pt>
                <c:pt idx="293">
                  <c:v>1.5720000000000139E-3</c:v>
                </c:pt>
                <c:pt idx="294">
                  <c:v>1.5760000000000132E-3</c:v>
                </c:pt>
                <c:pt idx="295">
                  <c:v>1.5800000000000141E-3</c:v>
                </c:pt>
                <c:pt idx="296">
                  <c:v>1.5840000000000133E-3</c:v>
                </c:pt>
                <c:pt idx="297">
                  <c:v>1.5880000000000143E-3</c:v>
                </c:pt>
                <c:pt idx="298">
                  <c:v>1.5920000000000144E-3</c:v>
                </c:pt>
                <c:pt idx="299">
                  <c:v>1.5960000000000143E-3</c:v>
                </c:pt>
                <c:pt idx="300">
                  <c:v>1.6000000000000146E-3</c:v>
                </c:pt>
                <c:pt idx="301">
                  <c:v>1.6040000000000145E-3</c:v>
                </c:pt>
                <c:pt idx="302">
                  <c:v>1.6080000000000148E-3</c:v>
                </c:pt>
                <c:pt idx="303">
                  <c:v>1.6120000000000149E-3</c:v>
                </c:pt>
                <c:pt idx="304">
                  <c:v>1.6160000000000146E-3</c:v>
                </c:pt>
                <c:pt idx="305">
                  <c:v>1.6200000000000153E-3</c:v>
                </c:pt>
                <c:pt idx="306">
                  <c:v>1.6240000000000148E-3</c:v>
                </c:pt>
                <c:pt idx="307">
                  <c:v>1.6280000000000155E-3</c:v>
                </c:pt>
                <c:pt idx="308">
                  <c:v>1.6320000000000147E-3</c:v>
                </c:pt>
                <c:pt idx="309">
                  <c:v>1.6360000000000155E-3</c:v>
                </c:pt>
                <c:pt idx="310">
                  <c:v>1.640000000000016E-3</c:v>
                </c:pt>
                <c:pt idx="311">
                  <c:v>1.6440000000000157E-3</c:v>
                </c:pt>
                <c:pt idx="312">
                  <c:v>1.6480000000000158E-3</c:v>
                </c:pt>
                <c:pt idx="313">
                  <c:v>1.6520000000000157E-3</c:v>
                </c:pt>
                <c:pt idx="314">
                  <c:v>1.656000000000016E-3</c:v>
                </c:pt>
                <c:pt idx="315">
                  <c:v>1.6600000000000158E-3</c:v>
                </c:pt>
                <c:pt idx="316">
                  <c:v>1.6640000000000162E-3</c:v>
                </c:pt>
                <c:pt idx="317">
                  <c:v>1.6680000000000167E-3</c:v>
                </c:pt>
                <c:pt idx="318">
                  <c:v>1.6720000000000164E-3</c:v>
                </c:pt>
                <c:pt idx="319">
                  <c:v>1.6760000000000169E-3</c:v>
                </c:pt>
                <c:pt idx="320">
                  <c:v>1.6800000000000163E-3</c:v>
                </c:pt>
                <c:pt idx="321">
                  <c:v>1.6840000000000169E-3</c:v>
                </c:pt>
                <c:pt idx="322">
                  <c:v>1.688000000000017E-3</c:v>
                </c:pt>
                <c:pt idx="323">
                  <c:v>1.6920000000000168E-3</c:v>
                </c:pt>
                <c:pt idx="324">
                  <c:v>1.6960000000000174E-3</c:v>
                </c:pt>
                <c:pt idx="325">
                  <c:v>1.7000000000000162E-3</c:v>
                </c:pt>
                <c:pt idx="326">
                  <c:v>1.7040000000000167E-3</c:v>
                </c:pt>
                <c:pt idx="327">
                  <c:v>1.7080000000000161E-3</c:v>
                </c:pt>
                <c:pt idx="328">
                  <c:v>1.7120000000000167E-3</c:v>
                </c:pt>
                <c:pt idx="329">
                  <c:v>1.716000000000017E-3</c:v>
                </c:pt>
                <c:pt idx="330">
                  <c:v>1.7200000000000169E-3</c:v>
                </c:pt>
                <c:pt idx="331">
                  <c:v>1.7240000000000172E-3</c:v>
                </c:pt>
                <c:pt idx="332">
                  <c:v>1.7280000000000168E-3</c:v>
                </c:pt>
                <c:pt idx="333">
                  <c:v>1.7320000000000169E-3</c:v>
                </c:pt>
                <c:pt idx="334">
                  <c:v>1.7360000000000173E-3</c:v>
                </c:pt>
                <c:pt idx="335">
                  <c:v>1.7400000000000171E-3</c:v>
                </c:pt>
                <c:pt idx="336">
                  <c:v>1.7440000000000181E-3</c:v>
                </c:pt>
                <c:pt idx="337">
                  <c:v>1.7480000000000173E-3</c:v>
                </c:pt>
                <c:pt idx="338">
                  <c:v>1.7520000000000183E-3</c:v>
                </c:pt>
                <c:pt idx="339">
                  <c:v>1.7560000000000175E-3</c:v>
                </c:pt>
                <c:pt idx="340">
                  <c:v>1.7600000000000183E-3</c:v>
                </c:pt>
                <c:pt idx="341">
                  <c:v>1.7640000000000184E-3</c:v>
                </c:pt>
                <c:pt idx="342">
                  <c:v>1.7680000000000185E-3</c:v>
                </c:pt>
                <c:pt idx="343">
                  <c:v>1.7720000000000188E-3</c:v>
                </c:pt>
                <c:pt idx="344">
                  <c:v>1.7760000000000184E-3</c:v>
                </c:pt>
                <c:pt idx="345">
                  <c:v>1.7800000000000185E-3</c:v>
                </c:pt>
                <c:pt idx="346">
                  <c:v>1.7840000000000184E-3</c:v>
                </c:pt>
                <c:pt idx="347">
                  <c:v>1.7880000000000187E-3</c:v>
                </c:pt>
                <c:pt idx="348">
                  <c:v>1.7920000000000193E-3</c:v>
                </c:pt>
                <c:pt idx="349">
                  <c:v>1.7960000000000187E-3</c:v>
                </c:pt>
                <c:pt idx="350">
                  <c:v>1.8000000000000195E-3</c:v>
                </c:pt>
                <c:pt idx="351">
                  <c:v>1.8040000000000189E-3</c:v>
                </c:pt>
                <c:pt idx="352">
                  <c:v>1.8080000000000197E-3</c:v>
                </c:pt>
                <c:pt idx="353">
                  <c:v>1.8120000000000193E-3</c:v>
                </c:pt>
                <c:pt idx="354">
                  <c:v>1.8160000000000194E-3</c:v>
                </c:pt>
                <c:pt idx="355">
                  <c:v>1.82000000000002E-3</c:v>
                </c:pt>
                <c:pt idx="356">
                  <c:v>1.8240000000000194E-3</c:v>
                </c:pt>
                <c:pt idx="357">
                  <c:v>1.8280000000000201E-3</c:v>
                </c:pt>
                <c:pt idx="358">
                  <c:v>1.8320000000000196E-3</c:v>
                </c:pt>
                <c:pt idx="359">
                  <c:v>1.8360000000000203E-3</c:v>
                </c:pt>
                <c:pt idx="360">
                  <c:v>1.8400000000000207E-3</c:v>
                </c:pt>
                <c:pt idx="361">
                  <c:v>1.8440000000000203E-3</c:v>
                </c:pt>
                <c:pt idx="362">
                  <c:v>1.8480000000000208E-3</c:v>
                </c:pt>
                <c:pt idx="363">
                  <c:v>1.8520000000000205E-3</c:v>
                </c:pt>
                <c:pt idx="364">
                  <c:v>1.8560000000000208E-3</c:v>
                </c:pt>
                <c:pt idx="365">
                  <c:v>1.8600000000000211E-3</c:v>
                </c:pt>
                <c:pt idx="366">
                  <c:v>1.864000000000021E-3</c:v>
                </c:pt>
                <c:pt idx="367">
                  <c:v>1.8680000000000213E-3</c:v>
                </c:pt>
                <c:pt idx="368">
                  <c:v>1.872000000000021E-3</c:v>
                </c:pt>
                <c:pt idx="369">
                  <c:v>1.8760000000000215E-3</c:v>
                </c:pt>
                <c:pt idx="370">
                  <c:v>1.8800000000000208E-3</c:v>
                </c:pt>
                <c:pt idx="371">
                  <c:v>1.8840000000000217E-3</c:v>
                </c:pt>
                <c:pt idx="372">
                  <c:v>1.8880000000000223E-3</c:v>
                </c:pt>
                <c:pt idx="373">
                  <c:v>1.8920000000000217E-3</c:v>
                </c:pt>
                <c:pt idx="374">
                  <c:v>1.896000000000022E-3</c:v>
                </c:pt>
                <c:pt idx="375">
                  <c:v>1.9000000000000219E-3</c:v>
                </c:pt>
                <c:pt idx="376">
                  <c:v>1.9040000000000222E-3</c:v>
                </c:pt>
                <c:pt idx="377">
                  <c:v>1.9080000000000225E-3</c:v>
                </c:pt>
                <c:pt idx="378">
                  <c:v>1.9120000000000224E-3</c:v>
                </c:pt>
                <c:pt idx="379">
                  <c:v>1.9160000000000229E-3</c:v>
                </c:pt>
                <c:pt idx="380">
                  <c:v>1.9200000000000224E-3</c:v>
                </c:pt>
                <c:pt idx="381">
                  <c:v>1.9240000000000229E-3</c:v>
                </c:pt>
                <c:pt idx="382">
                  <c:v>1.9280000000000224E-3</c:v>
                </c:pt>
                <c:pt idx="383">
                  <c:v>1.9320000000000229E-3</c:v>
                </c:pt>
                <c:pt idx="384">
                  <c:v>1.9360000000000234E-3</c:v>
                </c:pt>
                <c:pt idx="385">
                  <c:v>1.9400000000000231E-3</c:v>
                </c:pt>
                <c:pt idx="386">
                  <c:v>1.9440000000000236E-3</c:v>
                </c:pt>
                <c:pt idx="387">
                  <c:v>1.9480000000000233E-3</c:v>
                </c:pt>
                <c:pt idx="388">
                  <c:v>1.9520000000000234E-3</c:v>
                </c:pt>
                <c:pt idx="389">
                  <c:v>1.9560000000000233E-3</c:v>
                </c:pt>
                <c:pt idx="390">
                  <c:v>1.9600000000000242E-3</c:v>
                </c:pt>
                <c:pt idx="391">
                  <c:v>1.9640000000000235E-3</c:v>
                </c:pt>
                <c:pt idx="392">
                  <c:v>1.968000000000024E-3</c:v>
                </c:pt>
                <c:pt idx="393">
                  <c:v>1.9720000000000236E-3</c:v>
                </c:pt>
                <c:pt idx="394">
                  <c:v>1.9760000000000237E-3</c:v>
                </c:pt>
                <c:pt idx="395">
                  <c:v>1.9800000000000247E-3</c:v>
                </c:pt>
                <c:pt idx="396">
                  <c:v>1.9840000000000239E-3</c:v>
                </c:pt>
                <c:pt idx="397">
                  <c:v>1.9880000000000245E-3</c:v>
                </c:pt>
                <c:pt idx="398">
                  <c:v>1.9920000000000241E-3</c:v>
                </c:pt>
                <c:pt idx="399">
                  <c:v>1.9960000000000247E-3</c:v>
                </c:pt>
              </c:numCache>
            </c:numRef>
          </c:xVal>
          <c:yVal>
            <c:numRef>
              <c:f>titi!$C$131:$C$530</c:f>
              <c:numCache>
                <c:formatCode>0.00E+00</c:formatCode>
                <c:ptCount val="400"/>
                <c:pt idx="0">
                  <c:v>5.644537941033255E-2</c:v>
                </c:pt>
                <c:pt idx="1">
                  <c:v>4.7562986238085275E-2</c:v>
                </c:pt>
                <c:pt idx="2">
                  <c:v>3.5223205504011326E-2</c:v>
                </c:pt>
                <c:pt idx="3">
                  <c:v>2.0799857203617E-2</c:v>
                </c:pt>
                <c:pt idx="4">
                  <c:v>6.3904686731224439E-3</c:v>
                </c:pt>
                <c:pt idx="5">
                  <c:v>-7.4833214798272936E-3</c:v>
                </c:pt>
                <c:pt idx="6">
                  <c:v>-1.9516293122072099E-2</c:v>
                </c:pt>
                <c:pt idx="7">
                  <c:v>-3.0872950152571212E-2</c:v>
                </c:pt>
                <c:pt idx="8">
                  <c:v>-4.0935920817938461E-2</c:v>
                </c:pt>
                <c:pt idx="9">
                  <c:v>-4.9563461331434557E-2</c:v>
                </c:pt>
                <c:pt idx="10">
                  <c:v>-5.6187555087550058E-2</c:v>
                </c:pt>
                <c:pt idx="11">
                  <c:v>-5.8126013048173504E-2</c:v>
                </c:pt>
                <c:pt idx="12">
                  <c:v>-5.57393824468847E-2</c:v>
                </c:pt>
                <c:pt idx="13">
                  <c:v>-4.6212181586667095E-2</c:v>
                </c:pt>
                <c:pt idx="14">
                  <c:v>-3.4369253321762702E-2</c:v>
                </c:pt>
                <c:pt idx="15">
                  <c:v>-1.9972881885780721E-2</c:v>
                </c:pt>
                <c:pt idx="16">
                  <c:v>-8.3340168781746247E-3</c:v>
                </c:pt>
                <c:pt idx="17">
                  <c:v>3.4541592941218402E-3</c:v>
                </c:pt>
                <c:pt idx="18">
                  <c:v>1.5147591514880009E-2</c:v>
                </c:pt>
                <c:pt idx="19">
                  <c:v>2.86905118382457E-2</c:v>
                </c:pt>
                <c:pt idx="20">
                  <c:v>4.3848437493400401E-2</c:v>
                </c:pt>
                <c:pt idx="21">
                  <c:v>5.5258476051804804E-2</c:v>
                </c:pt>
                <c:pt idx="22">
                  <c:v>6.3297302860701496E-2</c:v>
                </c:pt>
                <c:pt idx="23">
                  <c:v>6.4798283261897252E-2</c:v>
                </c:pt>
                <c:pt idx="24">
                  <c:v>6.1829108586996764E-2</c:v>
                </c:pt>
                <c:pt idx="25">
                  <c:v>5.5701078658376625E-2</c:v>
                </c:pt>
                <c:pt idx="26">
                  <c:v>4.5245711164638797E-2</c:v>
                </c:pt>
                <c:pt idx="27">
                  <c:v>3.3057167071380414E-2</c:v>
                </c:pt>
                <c:pt idx="28">
                  <c:v>1.4217695272775298E-2</c:v>
                </c:pt>
                <c:pt idx="29">
                  <c:v>-3.3862770289737401E-3</c:v>
                </c:pt>
                <c:pt idx="30">
                  <c:v>-2.6444982092208111E-2</c:v>
                </c:pt>
                <c:pt idx="31">
                  <c:v>-4.2987584800868936E-2</c:v>
                </c:pt>
                <c:pt idx="32">
                  <c:v>-6.2483093538385534E-2</c:v>
                </c:pt>
                <c:pt idx="33">
                  <c:v>-7.0768340920819794E-2</c:v>
                </c:pt>
                <c:pt idx="34">
                  <c:v>-7.9311975370802756E-2</c:v>
                </c:pt>
                <c:pt idx="35">
                  <c:v>-7.5959591535819257E-2</c:v>
                </c:pt>
                <c:pt idx="36">
                  <c:v>-7.4912551959188903E-2</c:v>
                </c:pt>
                <c:pt idx="37">
                  <c:v>-6.7516571383655424E-2</c:v>
                </c:pt>
                <c:pt idx="38">
                  <c:v>-6.3568896134384503E-2</c:v>
                </c:pt>
                <c:pt idx="39">
                  <c:v>-5.3743690418579237E-2</c:v>
                </c:pt>
                <c:pt idx="40">
                  <c:v>-4.1333365254394898E-2</c:v>
                </c:pt>
                <c:pt idx="41">
                  <c:v>-2.3164642743426399E-2</c:v>
                </c:pt>
                <c:pt idx="42">
                  <c:v>-2.2625075891256319E-3</c:v>
                </c:pt>
                <c:pt idx="43">
                  <c:v>1.7476747840652399E-2</c:v>
                </c:pt>
                <c:pt idx="44">
                  <c:v>3.7402527700570828E-2</c:v>
                </c:pt>
                <c:pt idx="45">
                  <c:v>5.234310195217394E-2</c:v>
                </c:pt>
                <c:pt idx="46">
                  <c:v>6.6613162566424855E-2</c:v>
                </c:pt>
                <c:pt idx="47">
                  <c:v>7.4298597000449051E-2</c:v>
                </c:pt>
                <c:pt idx="48">
                  <c:v>8.0806314600842727E-2</c:v>
                </c:pt>
                <c:pt idx="49">
                  <c:v>8.3723439555371246E-2</c:v>
                </c:pt>
                <c:pt idx="50">
                  <c:v>8.3748206075895046E-2</c:v>
                </c:pt>
                <c:pt idx="51">
                  <c:v>7.97766921597588E-2</c:v>
                </c:pt>
                <c:pt idx="52">
                  <c:v>6.7355808310333498E-2</c:v>
                </c:pt>
                <c:pt idx="53">
                  <c:v>5.2235966212937898E-2</c:v>
                </c:pt>
                <c:pt idx="54">
                  <c:v>3.2238685176496702E-2</c:v>
                </c:pt>
                <c:pt idx="55">
                  <c:v>1.6381394935800802E-2</c:v>
                </c:pt>
                <c:pt idx="56">
                  <c:v>-3.8176042144346012E-3</c:v>
                </c:pt>
                <c:pt idx="57">
                  <c:v>-2.15592865211988E-2</c:v>
                </c:pt>
                <c:pt idx="58">
                  <c:v>-4.4446333977701771E-2</c:v>
                </c:pt>
                <c:pt idx="59">
                  <c:v>-6.179437460324344E-2</c:v>
                </c:pt>
                <c:pt idx="60">
                  <c:v>-7.8346209489499496E-2</c:v>
                </c:pt>
                <c:pt idx="61">
                  <c:v>-8.6600563676500097E-2</c:v>
                </c:pt>
                <c:pt idx="62">
                  <c:v>-9.1635632665505881E-2</c:v>
                </c:pt>
                <c:pt idx="63">
                  <c:v>-8.952509614197747E-2</c:v>
                </c:pt>
                <c:pt idx="64">
                  <c:v>-8.3623359303147682E-2</c:v>
                </c:pt>
                <c:pt idx="65">
                  <c:v>-7.3696263731879694E-2</c:v>
                </c:pt>
                <c:pt idx="66">
                  <c:v>-6.1652722496392795E-2</c:v>
                </c:pt>
                <c:pt idx="67">
                  <c:v>-4.8049643934088303E-2</c:v>
                </c:pt>
                <c:pt idx="68">
                  <c:v>-3.2021490199272098E-2</c:v>
                </c:pt>
                <c:pt idx="69">
                  <c:v>-1.4882112717216301E-2</c:v>
                </c:pt>
                <c:pt idx="70">
                  <c:v>2.782125727917644E-3</c:v>
                </c:pt>
                <c:pt idx="71">
                  <c:v>1.9246092971101896E-2</c:v>
                </c:pt>
                <c:pt idx="72">
                  <c:v>3.3678090323373329E-2</c:v>
                </c:pt>
                <c:pt idx="73">
                  <c:v>4.6978017799929876E-2</c:v>
                </c:pt>
                <c:pt idx="74">
                  <c:v>5.6202271352861738E-2</c:v>
                </c:pt>
                <c:pt idx="75">
                  <c:v>6.3797167046501776E-2</c:v>
                </c:pt>
                <c:pt idx="76">
                  <c:v>6.4616882331263739E-2</c:v>
                </c:pt>
                <c:pt idx="77">
                  <c:v>6.4972524419930955E-2</c:v>
                </c:pt>
                <c:pt idx="78">
                  <c:v>5.902697150832277E-2</c:v>
                </c:pt>
                <c:pt idx="79">
                  <c:v>5.4489006568076599E-2</c:v>
                </c:pt>
                <c:pt idx="80">
                  <c:v>4.3163438586931335E-2</c:v>
                </c:pt>
                <c:pt idx="81">
                  <c:v>3.3289037414298811E-2</c:v>
                </c:pt>
                <c:pt idx="82">
                  <c:v>1.7701674961593701E-2</c:v>
                </c:pt>
                <c:pt idx="83">
                  <c:v>8.0446188083794397E-3</c:v>
                </c:pt>
                <c:pt idx="84">
                  <c:v>-2.9494486828473211E-3</c:v>
                </c:pt>
                <c:pt idx="85">
                  <c:v>-6.7916973177505882E-3</c:v>
                </c:pt>
                <c:pt idx="86">
                  <c:v>-1.1237923057636599E-2</c:v>
                </c:pt>
                <c:pt idx="87">
                  <c:v>-1.43324307917869E-2</c:v>
                </c:pt>
                <c:pt idx="88">
                  <c:v>-1.4278207003873198E-2</c:v>
                </c:pt>
                <c:pt idx="89">
                  <c:v>-1.6283714466418017E-2</c:v>
                </c:pt>
                <c:pt idx="90">
                  <c:v>-1.1072195017202314E-2</c:v>
                </c:pt>
                <c:pt idx="91">
                  <c:v>-1.2429133206542601E-2</c:v>
                </c:pt>
                <c:pt idx="92">
                  <c:v>-6.5943329862908134E-3</c:v>
                </c:pt>
                <c:pt idx="93">
                  <c:v>-1.0728899796777616E-2</c:v>
                </c:pt>
                <c:pt idx="94">
                  <c:v>-8.0799190383970682E-3</c:v>
                </c:pt>
                <c:pt idx="95">
                  <c:v>-1.3917001428609301E-2</c:v>
                </c:pt>
                <c:pt idx="96">
                  <c:v>-1.5262629313208518E-2</c:v>
                </c:pt>
                <c:pt idx="97">
                  <c:v>-2.1258055081976316E-2</c:v>
                </c:pt>
                <c:pt idx="98">
                  <c:v>-2.9243077547791419E-2</c:v>
                </c:pt>
                <c:pt idx="99">
                  <c:v>-3.7081700796120241E-2</c:v>
                </c:pt>
                <c:pt idx="100">
                  <c:v>-5.5831452804552803E-2</c:v>
                </c:pt>
                <c:pt idx="101">
                  <c:v>-6.6235040865001996E-2</c:v>
                </c:pt>
                <c:pt idx="102">
                  <c:v>-9.1719331667410281E-2</c:v>
                </c:pt>
                <c:pt idx="103">
                  <c:v>-9.6111930550004804E-2</c:v>
                </c:pt>
                <c:pt idx="104">
                  <c:v>-0.11694291918089295</c:v>
                </c:pt>
                <c:pt idx="105">
                  <c:v>-0.110845842334949</c:v>
                </c:pt>
                <c:pt idx="106">
                  <c:v>-0.12450148246698411</c:v>
                </c:pt>
                <c:pt idx="107">
                  <c:v>-0.112027365220638</c:v>
                </c:pt>
                <c:pt idx="108">
                  <c:v>-0.11466625628682511</c:v>
                </c:pt>
                <c:pt idx="109">
                  <c:v>-9.1255778960213682E-2</c:v>
                </c:pt>
                <c:pt idx="110">
                  <c:v>-7.0999953738430099E-2</c:v>
                </c:pt>
                <c:pt idx="111">
                  <c:v>-3.4293660217794529E-2</c:v>
                </c:pt>
                <c:pt idx="112">
                  <c:v>1.11463727723421E-2</c:v>
                </c:pt>
                <c:pt idx="113">
                  <c:v>5.5230723874814501E-2</c:v>
                </c:pt>
                <c:pt idx="114">
                  <c:v>0.12188372299374102</c:v>
                </c:pt>
                <c:pt idx="115">
                  <c:v>0.171779894123507</c:v>
                </c:pt>
                <c:pt idx="116">
                  <c:v>0.25798899323881352</c:v>
                </c:pt>
                <c:pt idx="117">
                  <c:v>0.31675581425025423</c:v>
                </c:pt>
                <c:pt idx="118">
                  <c:v>0.42135120645012403</c:v>
                </c:pt>
                <c:pt idx="119">
                  <c:v>0.50158961769718258</c:v>
                </c:pt>
                <c:pt idx="120">
                  <c:v>0.63705230416797698</c:v>
                </c:pt>
                <c:pt idx="121">
                  <c:v>0.77293174256122643</c:v>
                </c:pt>
                <c:pt idx="122">
                  <c:v>0.97499627446373671</c:v>
                </c:pt>
                <c:pt idx="123">
                  <c:v>1.2229069750408199</c:v>
                </c:pt>
                <c:pt idx="124">
                  <c:v>1.5424315409129599</c:v>
                </c:pt>
                <c:pt idx="125">
                  <c:v>1.9475339363509301</c:v>
                </c:pt>
                <c:pt idx="126">
                  <c:v>2.3902977184446299</c:v>
                </c:pt>
                <c:pt idx="127">
                  <c:v>2.90482008652971</c:v>
                </c:pt>
                <c:pt idx="128">
                  <c:v>3.36367693257032</c:v>
                </c:pt>
                <c:pt idx="129">
                  <c:v>3.8270204833304198</c:v>
                </c:pt>
                <c:pt idx="130">
                  <c:v>4.1324034243936438</c:v>
                </c:pt>
                <c:pt idx="131">
                  <c:v>4.3870457332939603</c:v>
                </c:pt>
                <c:pt idx="132">
                  <c:v>4.4597561187265997</c:v>
                </c:pt>
                <c:pt idx="133">
                  <c:v>4.501639885363514</c:v>
                </c:pt>
                <c:pt idx="134">
                  <c:v>4.4400708556794886</c:v>
                </c:pt>
                <c:pt idx="135">
                  <c:v>4.3933077959945281</c:v>
                </c:pt>
                <c:pt idx="136">
                  <c:v>4.3062323602154562</c:v>
                </c:pt>
                <c:pt idx="137">
                  <c:v>4.1764342447325298</c:v>
                </c:pt>
                <c:pt idx="138">
                  <c:v>3.9775754664190281</c:v>
                </c:pt>
                <c:pt idx="139">
                  <c:v>3.6249657259459602</c:v>
                </c:pt>
                <c:pt idx="140">
                  <c:v>3.2200223504657099</c:v>
                </c:pt>
                <c:pt idx="141">
                  <c:v>2.6824857778534201</c:v>
                </c:pt>
                <c:pt idx="142">
                  <c:v>2.2440491429636502</c:v>
                </c:pt>
                <c:pt idx="143">
                  <c:v>1.7856669829200198</c:v>
                </c:pt>
                <c:pt idx="144">
                  <c:v>1.5091290965917199</c:v>
                </c:pt>
                <c:pt idx="145">
                  <c:v>1.18497049112478</c:v>
                </c:pt>
                <c:pt idx="146">
                  <c:v>0.93436010024684857</c:v>
                </c:pt>
                <c:pt idx="147">
                  <c:v>0.58733395836730029</c:v>
                </c:pt>
                <c:pt idx="148">
                  <c:v>0.30997162865930622</c:v>
                </c:pt>
                <c:pt idx="149">
                  <c:v>0.101787870028525</c:v>
                </c:pt>
                <c:pt idx="150">
                  <c:v>2.4924539380045675E-2</c:v>
                </c:pt>
                <c:pt idx="151">
                  <c:v>7.0201481731929499E-2</c:v>
                </c:pt>
                <c:pt idx="152">
                  <c:v>8.1511952476039526E-2</c:v>
                </c:pt>
                <c:pt idx="153">
                  <c:v>0.15826236126872412</c:v>
                </c:pt>
                <c:pt idx="154">
                  <c:v>0.15060993606888801</c:v>
                </c:pt>
                <c:pt idx="155">
                  <c:v>0.33850858904540859</c:v>
                </c:pt>
                <c:pt idx="156">
                  <c:v>0.4955227602326146</c:v>
                </c:pt>
                <c:pt idx="157">
                  <c:v>0.84646605141192655</c:v>
                </c:pt>
                <c:pt idx="158">
                  <c:v>1.0724349307929499</c:v>
                </c:pt>
                <c:pt idx="159">
                  <c:v>1.3706598031539501</c:v>
                </c:pt>
                <c:pt idx="160">
                  <c:v>1.4938177523705198</c:v>
                </c:pt>
                <c:pt idx="161">
                  <c:v>1.5889861301726</c:v>
                </c:pt>
                <c:pt idx="162">
                  <c:v>1.550684064768211</c:v>
                </c:pt>
                <c:pt idx="163">
                  <c:v>1.5026458420586399</c:v>
                </c:pt>
                <c:pt idx="164">
                  <c:v>1.5423563634078101</c:v>
                </c:pt>
                <c:pt idx="165">
                  <c:v>1.621101328915</c:v>
                </c:pt>
                <c:pt idx="166">
                  <c:v>1.814201259659479</c:v>
                </c:pt>
                <c:pt idx="167">
                  <c:v>1.8491795604875001</c:v>
                </c:pt>
                <c:pt idx="168">
                  <c:v>1.9507056529070799</c:v>
                </c:pt>
                <c:pt idx="169">
                  <c:v>1.90798201650734</c:v>
                </c:pt>
                <c:pt idx="170">
                  <c:v>2.0311906648438387</c:v>
                </c:pt>
                <c:pt idx="171">
                  <c:v>2.0071712090919021</c:v>
                </c:pt>
                <c:pt idx="172">
                  <c:v>2.0532299585553129</c:v>
                </c:pt>
                <c:pt idx="173">
                  <c:v>1.9742208468993601</c:v>
                </c:pt>
                <c:pt idx="174">
                  <c:v>2.0143874280519118</c:v>
                </c:pt>
                <c:pt idx="175">
                  <c:v>2.056558810444618</c:v>
                </c:pt>
                <c:pt idx="176">
                  <c:v>2.076540409351638</c:v>
                </c:pt>
                <c:pt idx="177">
                  <c:v>2.0097259797352787</c:v>
                </c:pt>
                <c:pt idx="178">
                  <c:v>1.8239053860629391</c:v>
                </c:pt>
                <c:pt idx="179">
                  <c:v>1.7429333571962298</c:v>
                </c:pt>
                <c:pt idx="180">
                  <c:v>1.6325551731098809</c:v>
                </c:pt>
                <c:pt idx="181">
                  <c:v>1.6409207067021598</c:v>
                </c:pt>
                <c:pt idx="182">
                  <c:v>1.459911749034819</c:v>
                </c:pt>
                <c:pt idx="183">
                  <c:v>1.3381766775153598</c:v>
                </c:pt>
                <c:pt idx="184">
                  <c:v>1.1044120099415418</c:v>
                </c:pt>
                <c:pt idx="185">
                  <c:v>1.02165056047096</c:v>
                </c:pt>
                <c:pt idx="186">
                  <c:v>0.86887319754334058</c:v>
                </c:pt>
                <c:pt idx="187">
                  <c:v>0.76173423083936442</c:v>
                </c:pt>
                <c:pt idx="188">
                  <c:v>0.56992129112025303</c:v>
                </c:pt>
                <c:pt idx="189">
                  <c:v>0.39850317474859998</c:v>
                </c:pt>
                <c:pt idx="190">
                  <c:v>0.23022628930730818</c:v>
                </c:pt>
                <c:pt idx="191">
                  <c:v>7.0932003520214101E-2</c:v>
                </c:pt>
                <c:pt idx="192">
                  <c:v>-6.3859965991850801E-2</c:v>
                </c:pt>
                <c:pt idx="193">
                  <c:v>-0.22885783346756799</c:v>
                </c:pt>
                <c:pt idx="194">
                  <c:v>-0.35765452249207602</c:v>
                </c:pt>
                <c:pt idx="195">
                  <c:v>-0.50710477917200159</c:v>
                </c:pt>
                <c:pt idx="196">
                  <c:v>-0.59131328956264684</c:v>
                </c:pt>
                <c:pt idx="197">
                  <c:v>-0.67951663195287704</c:v>
                </c:pt>
                <c:pt idx="198">
                  <c:v>-0.72481124686506504</c:v>
                </c:pt>
                <c:pt idx="199">
                  <c:v>-0.80128648880464237</c:v>
                </c:pt>
                <c:pt idx="200">
                  <c:v>-0.85163542270885573</c:v>
                </c:pt>
                <c:pt idx="201">
                  <c:v>-0.91958868688958395</c:v>
                </c:pt>
                <c:pt idx="202">
                  <c:v>-0.96002698277832899</c:v>
                </c:pt>
                <c:pt idx="203">
                  <c:v>-1.0541790696542108</c:v>
                </c:pt>
                <c:pt idx="204">
                  <c:v>-1.1320722193719801</c:v>
                </c:pt>
                <c:pt idx="205">
                  <c:v>-1.245766289463059</c:v>
                </c:pt>
                <c:pt idx="206">
                  <c:v>-1.27028497220482</c:v>
                </c:pt>
                <c:pt idx="207">
                  <c:v>-1.31556041998722</c:v>
                </c:pt>
                <c:pt idx="208">
                  <c:v>-1.28620457686954</c:v>
                </c:pt>
                <c:pt idx="209">
                  <c:v>-1.3106166297822701</c:v>
                </c:pt>
                <c:pt idx="210">
                  <c:v>-1.269720493686159</c:v>
                </c:pt>
                <c:pt idx="211">
                  <c:v>-1.2642587751119401</c:v>
                </c:pt>
                <c:pt idx="212">
                  <c:v>-1.22491094179932</c:v>
                </c:pt>
                <c:pt idx="213">
                  <c:v>-1.18083861103281</c:v>
                </c:pt>
                <c:pt idx="214">
                  <c:v>-1.1010348160597498</c:v>
                </c:pt>
                <c:pt idx="215">
                  <c:v>-0.92161604027333499</c:v>
                </c:pt>
                <c:pt idx="216">
                  <c:v>-0.78217565833069358</c:v>
                </c:pt>
                <c:pt idx="217">
                  <c:v>-0.58389981484863795</c:v>
                </c:pt>
                <c:pt idx="218">
                  <c:v>-0.57006408404009401</c:v>
                </c:pt>
                <c:pt idx="219">
                  <c:v>-0.47412657572489558</c:v>
                </c:pt>
                <c:pt idx="220">
                  <c:v>-0.5504629847829634</c:v>
                </c:pt>
                <c:pt idx="221">
                  <c:v>-0.45637327769035035</c:v>
                </c:pt>
                <c:pt idx="222">
                  <c:v>-0.49045560940511601</c:v>
                </c:pt>
                <c:pt idx="223">
                  <c:v>-0.34669443885382301</c:v>
                </c:pt>
                <c:pt idx="224">
                  <c:v>-0.33327466537206868</c:v>
                </c:pt>
                <c:pt idx="225">
                  <c:v>-0.247185658363726</c:v>
                </c:pt>
                <c:pt idx="226">
                  <c:v>-0.28516128416083902</c:v>
                </c:pt>
                <c:pt idx="227">
                  <c:v>-0.29620314031177603</c:v>
                </c:pt>
                <c:pt idx="228">
                  <c:v>-0.30275062545875908</c:v>
                </c:pt>
                <c:pt idx="229">
                  <c:v>-0.31475983151760822</c:v>
                </c:pt>
                <c:pt idx="230">
                  <c:v>-0.26924427335636297</c:v>
                </c:pt>
                <c:pt idx="231">
                  <c:v>-0.30844494210780238</c:v>
                </c:pt>
                <c:pt idx="232">
                  <c:v>-0.22406861426481189</c:v>
                </c:pt>
                <c:pt idx="233">
                  <c:v>-0.22648319304517012</c:v>
                </c:pt>
                <c:pt idx="234">
                  <c:v>-0.10727926727673508</c:v>
                </c:pt>
                <c:pt idx="235">
                  <c:v>-9.3405335104014123E-2</c:v>
                </c:pt>
                <c:pt idx="236">
                  <c:v>-2.2423299155432199E-2</c:v>
                </c:pt>
                <c:pt idx="237">
                  <c:v>1.0667777379122403E-2</c:v>
                </c:pt>
                <c:pt idx="238">
                  <c:v>0.133403773344244</c:v>
                </c:pt>
                <c:pt idx="239">
                  <c:v>0.21051724678264422</c:v>
                </c:pt>
                <c:pt idx="240">
                  <c:v>0.31299781310697022</c:v>
                </c:pt>
                <c:pt idx="241">
                  <c:v>0.36442232678121123</c:v>
                </c:pt>
                <c:pt idx="242">
                  <c:v>0.42990879778862551</c:v>
                </c:pt>
                <c:pt idx="243">
                  <c:v>0.50789251552277204</c:v>
                </c:pt>
                <c:pt idx="244">
                  <c:v>0.59092696445932158</c:v>
                </c:pt>
                <c:pt idx="245">
                  <c:v>0.69697724676525996</c:v>
                </c:pt>
                <c:pt idx="246">
                  <c:v>0.74992997683079188</c:v>
                </c:pt>
                <c:pt idx="247">
                  <c:v>0.81603346316432501</c:v>
                </c:pt>
                <c:pt idx="248">
                  <c:v>0.79572726206110045</c:v>
                </c:pt>
                <c:pt idx="249">
                  <c:v>0.78621468932285743</c:v>
                </c:pt>
                <c:pt idx="250">
                  <c:v>0.70138547960603403</c:v>
                </c:pt>
                <c:pt idx="251">
                  <c:v>0.66440828676428143</c:v>
                </c:pt>
                <c:pt idx="252">
                  <c:v>0.62463543061458948</c:v>
                </c:pt>
                <c:pt idx="253">
                  <c:v>0.63739765853022046</c:v>
                </c:pt>
                <c:pt idx="254">
                  <c:v>0.64674514519979476</c:v>
                </c:pt>
                <c:pt idx="255">
                  <c:v>0.63330806386306004</c:v>
                </c:pt>
                <c:pt idx="256">
                  <c:v>0.63862166348493876</c:v>
                </c:pt>
                <c:pt idx="257">
                  <c:v>0.61888158115637804</c:v>
                </c:pt>
                <c:pt idx="258">
                  <c:v>0.67093975923962246</c:v>
                </c:pt>
                <c:pt idx="259">
                  <c:v>0.66000214189377404</c:v>
                </c:pt>
                <c:pt idx="260">
                  <c:v>0.71853939502886</c:v>
                </c:pt>
                <c:pt idx="261">
                  <c:v>0.71412674193445758</c:v>
                </c:pt>
                <c:pt idx="262">
                  <c:v>0.81634110470327204</c:v>
                </c:pt>
                <c:pt idx="263">
                  <c:v>0.866398950975931</c:v>
                </c:pt>
                <c:pt idx="264">
                  <c:v>0.96627062105796557</c:v>
                </c:pt>
                <c:pt idx="265">
                  <c:v>1.00205115686732</c:v>
                </c:pt>
                <c:pt idx="266">
                  <c:v>1.0813221382950999</c:v>
                </c:pt>
                <c:pt idx="267">
                  <c:v>1.2018488221515999</c:v>
                </c:pt>
                <c:pt idx="268">
                  <c:v>1.3744391573305199</c:v>
                </c:pt>
                <c:pt idx="269">
                  <c:v>1.6216911305100099</c:v>
                </c:pt>
                <c:pt idx="270">
                  <c:v>1.8643492362990999</c:v>
                </c:pt>
                <c:pt idx="271">
                  <c:v>2.2264516866578998</c:v>
                </c:pt>
                <c:pt idx="272">
                  <c:v>2.5938340191517599</c:v>
                </c:pt>
                <c:pt idx="273">
                  <c:v>3.0946060248981779</c:v>
                </c:pt>
                <c:pt idx="274">
                  <c:v>3.526221878576342</c:v>
                </c:pt>
                <c:pt idx="275">
                  <c:v>3.9750191979476281</c:v>
                </c:pt>
                <c:pt idx="276">
                  <c:v>4.2668389303087375</c:v>
                </c:pt>
                <c:pt idx="277">
                  <c:v>4.4821774433859298</c:v>
                </c:pt>
                <c:pt idx="278">
                  <c:v>4.5452238574183701</c:v>
                </c:pt>
                <c:pt idx="279">
                  <c:v>4.5020991499351304</c:v>
                </c:pt>
                <c:pt idx="280">
                  <c:v>4.3939755122684936</c:v>
                </c:pt>
                <c:pt idx="281">
                  <c:v>4.2022753820943661</c:v>
                </c:pt>
                <c:pt idx="282">
                  <c:v>4.0407253617814085</c:v>
                </c:pt>
                <c:pt idx="283">
                  <c:v>3.77720258662454</c:v>
                </c:pt>
                <c:pt idx="284">
                  <c:v>3.5364351151593381</c:v>
                </c:pt>
                <c:pt idx="285">
                  <c:v>3.1094897455768118</c:v>
                </c:pt>
                <c:pt idx="286">
                  <c:v>2.6575830407957417</c:v>
                </c:pt>
                <c:pt idx="287">
                  <c:v>2.0440618839715299</c:v>
                </c:pt>
                <c:pt idx="288">
                  <c:v>1.495600754234679</c:v>
                </c:pt>
                <c:pt idx="289">
                  <c:v>0.96682639953827243</c:v>
                </c:pt>
                <c:pt idx="290">
                  <c:v>0.5768516317696184</c:v>
                </c:pt>
                <c:pt idx="291">
                  <c:v>0.25927999579884137</c:v>
                </c:pt>
                <c:pt idx="292">
                  <c:v>-3.9595221640852003E-2</c:v>
                </c:pt>
                <c:pt idx="293">
                  <c:v>-0.29546822763686736</c:v>
                </c:pt>
                <c:pt idx="294">
                  <c:v>-0.57799197095318589</c:v>
                </c:pt>
                <c:pt idx="295">
                  <c:v>-0.69139737734667395</c:v>
                </c:pt>
                <c:pt idx="296">
                  <c:v>-0.75210611001249505</c:v>
                </c:pt>
                <c:pt idx="297">
                  <c:v>-0.59036902694744042</c:v>
                </c:pt>
                <c:pt idx="298">
                  <c:v>-0.47200995411554197</c:v>
                </c:pt>
                <c:pt idx="299">
                  <c:v>-0.277700608166984</c:v>
                </c:pt>
                <c:pt idx="300">
                  <c:v>-0.18328153747701112</c:v>
                </c:pt>
                <c:pt idx="301">
                  <c:v>1.81582894489715E-2</c:v>
                </c:pt>
                <c:pt idx="302">
                  <c:v>0.27349988058137575</c:v>
                </c:pt>
                <c:pt idx="303">
                  <c:v>0.63827089613062771</c:v>
                </c:pt>
                <c:pt idx="304">
                  <c:v>1.03685112532317</c:v>
                </c:pt>
                <c:pt idx="305">
                  <c:v>1.37145047376045</c:v>
                </c:pt>
                <c:pt idx="306">
                  <c:v>1.6933606734329798</c:v>
                </c:pt>
                <c:pt idx="307">
                  <c:v>1.84619004154046</c:v>
                </c:pt>
                <c:pt idx="308">
                  <c:v>1.9933420325359201</c:v>
                </c:pt>
                <c:pt idx="309">
                  <c:v>1.9680415271505709</c:v>
                </c:pt>
                <c:pt idx="310">
                  <c:v>2.0670682656629618</c:v>
                </c:pt>
                <c:pt idx="311">
                  <c:v>2.1175200047128202</c:v>
                </c:pt>
                <c:pt idx="312">
                  <c:v>2.3080042945480397</c:v>
                </c:pt>
                <c:pt idx="313">
                  <c:v>2.3631405633197997</c:v>
                </c:pt>
                <c:pt idx="314">
                  <c:v>2.4224968836978187</c:v>
                </c:pt>
                <c:pt idx="315">
                  <c:v>2.4127742890571797</c:v>
                </c:pt>
                <c:pt idx="316">
                  <c:v>2.4584584715079387</c:v>
                </c:pt>
                <c:pt idx="317">
                  <c:v>2.5002997108859017</c:v>
                </c:pt>
                <c:pt idx="318">
                  <c:v>2.4315726490590879</c:v>
                </c:pt>
                <c:pt idx="319">
                  <c:v>2.3353098185735282</c:v>
                </c:pt>
                <c:pt idx="320">
                  <c:v>2.1668966202757787</c:v>
                </c:pt>
                <c:pt idx="321">
                  <c:v>2.1702414395862863</c:v>
                </c:pt>
                <c:pt idx="322">
                  <c:v>2.090634251042494</c:v>
                </c:pt>
                <c:pt idx="323">
                  <c:v>2.0599294695161681</c:v>
                </c:pt>
                <c:pt idx="324">
                  <c:v>1.77859735609821</c:v>
                </c:pt>
                <c:pt idx="325">
                  <c:v>1.61032720344976</c:v>
                </c:pt>
                <c:pt idx="326">
                  <c:v>1.3635253039274298</c:v>
                </c:pt>
                <c:pt idx="327">
                  <c:v>1.2941120562469308</c:v>
                </c:pt>
                <c:pt idx="328">
                  <c:v>1.1109594138668109</c:v>
                </c:pt>
                <c:pt idx="329">
                  <c:v>0.95220573240248174</c:v>
                </c:pt>
                <c:pt idx="330">
                  <c:v>0.72384610107383895</c:v>
                </c:pt>
                <c:pt idx="331">
                  <c:v>0.54929907948189571</c:v>
                </c:pt>
                <c:pt idx="332">
                  <c:v>0.41739250500389136</c:v>
                </c:pt>
                <c:pt idx="333">
                  <c:v>0.26106155973061201</c:v>
                </c:pt>
                <c:pt idx="334">
                  <c:v>0.14291896228745918</c:v>
                </c:pt>
                <c:pt idx="335">
                  <c:v>-3.6710516438939897E-2</c:v>
                </c:pt>
                <c:pt idx="336">
                  <c:v>-9.5158635163228977E-2</c:v>
                </c:pt>
                <c:pt idx="337">
                  <c:v>-0.19444503950068512</c:v>
                </c:pt>
                <c:pt idx="338">
                  <c:v>-0.17840861505020311</c:v>
                </c:pt>
                <c:pt idx="339">
                  <c:v>-0.27075161601193465</c:v>
                </c:pt>
                <c:pt idx="340">
                  <c:v>-0.30846334165545441</c:v>
                </c:pt>
                <c:pt idx="341">
                  <c:v>-0.44374054674713265</c:v>
                </c:pt>
                <c:pt idx="342">
                  <c:v>-0.48000824370009398</c:v>
                </c:pt>
                <c:pt idx="343">
                  <c:v>-0.54428746298795627</c:v>
                </c:pt>
                <c:pt idx="344">
                  <c:v>-0.53502797882215358</c:v>
                </c:pt>
                <c:pt idx="345">
                  <c:v>-0.59436323905613542</c:v>
                </c:pt>
                <c:pt idx="346">
                  <c:v>-0.62851006515242458</c:v>
                </c:pt>
                <c:pt idx="347">
                  <c:v>-0.69492052934085302</c:v>
                </c:pt>
                <c:pt idx="348">
                  <c:v>-0.73171012784012901</c:v>
                </c:pt>
                <c:pt idx="349">
                  <c:v>-0.82311504886839804</c:v>
                </c:pt>
                <c:pt idx="350">
                  <c:v>-0.95372840296289574</c:v>
                </c:pt>
                <c:pt idx="351">
                  <c:v>-1.0964324075559</c:v>
                </c:pt>
                <c:pt idx="352">
                  <c:v>-1.203274507803139</c:v>
                </c:pt>
                <c:pt idx="353">
                  <c:v>-1.22854244313588</c:v>
                </c:pt>
                <c:pt idx="354">
                  <c:v>-1.2797593265841698</c:v>
                </c:pt>
                <c:pt idx="355">
                  <c:v>-1.2899320427507199</c:v>
                </c:pt>
                <c:pt idx="356">
                  <c:v>-1.37574770763303</c:v>
                </c:pt>
                <c:pt idx="357">
                  <c:v>-1.3425581893392209</c:v>
                </c:pt>
                <c:pt idx="358">
                  <c:v>-1.3891776748976701</c:v>
                </c:pt>
                <c:pt idx="359">
                  <c:v>-1.3031157292485409</c:v>
                </c:pt>
                <c:pt idx="360">
                  <c:v>-1.3178155923098298</c:v>
                </c:pt>
                <c:pt idx="361">
                  <c:v>-1.1437075846587514</c:v>
                </c:pt>
                <c:pt idx="362">
                  <c:v>-1.04007690725811</c:v>
                </c:pt>
                <c:pt idx="363">
                  <c:v>-0.80919087073899743</c:v>
                </c:pt>
                <c:pt idx="364">
                  <c:v>-0.72823601314116804</c:v>
                </c:pt>
                <c:pt idx="365">
                  <c:v>-0.62704321035134858</c:v>
                </c:pt>
                <c:pt idx="366">
                  <c:v>-0.6151164866640737</c:v>
                </c:pt>
                <c:pt idx="367">
                  <c:v>-0.57817819442137341</c:v>
                </c:pt>
                <c:pt idx="368">
                  <c:v>-0.50011963578485796</c:v>
                </c:pt>
                <c:pt idx="369">
                  <c:v>-0.42935915279165221</c:v>
                </c:pt>
                <c:pt idx="370">
                  <c:v>-0.26218270571051322</c:v>
                </c:pt>
                <c:pt idx="371">
                  <c:v>-0.23045043144228025</c:v>
                </c:pt>
                <c:pt idx="372">
                  <c:v>-0.12024992581367105</c:v>
                </c:pt>
                <c:pt idx="373">
                  <c:v>-0.20121448229553018</c:v>
                </c:pt>
                <c:pt idx="374">
                  <c:v>-0.117419053346275</c:v>
                </c:pt>
                <c:pt idx="375">
                  <c:v>-0.18012032757169399</c:v>
                </c:pt>
                <c:pt idx="376">
                  <c:v>-8.2984920258501904E-2</c:v>
                </c:pt>
                <c:pt idx="377">
                  <c:v>-0.14214285194455489</c:v>
                </c:pt>
                <c:pt idx="378">
                  <c:v>-7.2514613204103073E-2</c:v>
                </c:pt>
                <c:pt idx="379">
                  <c:v>-6.6460586374440508E-2</c:v>
                </c:pt>
                <c:pt idx="380">
                  <c:v>1.1300727092183712E-2</c:v>
                </c:pt>
                <c:pt idx="381">
                  <c:v>4.7859293789013997E-2</c:v>
                </c:pt>
                <c:pt idx="382">
                  <c:v>5.5743413325259498E-2</c:v>
                </c:pt>
                <c:pt idx="383">
                  <c:v>6.804250441363352E-2</c:v>
                </c:pt>
                <c:pt idx="384">
                  <c:v>0.117056359175586</c:v>
                </c:pt>
                <c:pt idx="385">
                  <c:v>0.21022399929326499</c:v>
                </c:pt>
                <c:pt idx="386">
                  <c:v>0.2853825029930615</c:v>
                </c:pt>
                <c:pt idx="387">
                  <c:v>0.39716055964697622</c:v>
                </c:pt>
                <c:pt idx="388">
                  <c:v>0.47052629249211497</c:v>
                </c:pt>
                <c:pt idx="389">
                  <c:v>0.61671769090149142</c:v>
                </c:pt>
                <c:pt idx="390">
                  <c:v>0.71987825001093741</c:v>
                </c:pt>
                <c:pt idx="391">
                  <c:v>0.88438793697185658</c:v>
                </c:pt>
                <c:pt idx="392">
                  <c:v>0.97534266529481795</c:v>
                </c:pt>
                <c:pt idx="393">
                  <c:v>1.0877175067459008</c:v>
                </c:pt>
                <c:pt idx="394">
                  <c:v>1.107694175397989</c:v>
                </c:pt>
                <c:pt idx="395">
                  <c:v>1.0990366138289498</c:v>
                </c:pt>
                <c:pt idx="396">
                  <c:v>1.0164074721040699</c:v>
                </c:pt>
                <c:pt idx="397">
                  <c:v>0.912445911697917</c:v>
                </c:pt>
                <c:pt idx="398">
                  <c:v>0.83572332603672705</c:v>
                </c:pt>
                <c:pt idx="399">
                  <c:v>0.76370893904385073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84608"/>
        <c:axId val="145485184"/>
      </c:scatterChart>
      <c:valAx>
        <c:axId val="145484608"/>
        <c:scaling>
          <c:orientation val="minMax"/>
          <c:max val="2.0000000000000039E-3"/>
        </c:scaling>
        <c:delete val="0"/>
        <c:axPos val="b"/>
        <c:numFmt formatCode="0.E+00" sourceLinked="0"/>
        <c:majorTickMark val="out"/>
        <c:minorTickMark val="none"/>
        <c:tickLblPos val="nextTo"/>
        <c:crossAx val="145485184"/>
        <c:crosses val="autoZero"/>
        <c:crossBetween val="midCat"/>
      </c:valAx>
      <c:valAx>
        <c:axId val="145485184"/>
        <c:scaling>
          <c:orientation val="minMax"/>
          <c:max val="7"/>
        </c:scaling>
        <c:delete val="1"/>
        <c:axPos val="l"/>
        <c:numFmt formatCode="0.00E+00" sourceLinked="1"/>
        <c:majorTickMark val="out"/>
        <c:minorTickMark val="none"/>
        <c:tickLblPos val="nextTo"/>
        <c:crossAx val="145484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titi!$E$31:$E$530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</c:numCache>
            </c:numRef>
          </c:xVal>
          <c:yVal>
            <c:numRef>
              <c:f>Feuil1!$A$31:$A$530</c:f>
              <c:numCache>
                <c:formatCode>0.00E+00</c:formatCode>
                <c:ptCount val="500"/>
                <c:pt idx="0">
                  <c:v>5.3243000000000239E-23</c:v>
                </c:pt>
                <c:pt idx="1">
                  <c:v>9.2355000000000471E-23</c:v>
                </c:pt>
                <c:pt idx="2">
                  <c:v>-3.5210000000000174E-22</c:v>
                </c:pt>
                <c:pt idx="3">
                  <c:v>-2.11910000000001E-21</c:v>
                </c:pt>
                <c:pt idx="4">
                  <c:v>-1.754300000000008E-21</c:v>
                </c:pt>
                <c:pt idx="5">
                  <c:v>2.8387000000000119E-21</c:v>
                </c:pt>
                <c:pt idx="6">
                  <c:v>7.2919000000000361E-21</c:v>
                </c:pt>
                <c:pt idx="7">
                  <c:v>2.2423000000000111E-20</c:v>
                </c:pt>
                <c:pt idx="8">
                  <c:v>-4.4867000000000225E-21</c:v>
                </c:pt>
                <c:pt idx="9">
                  <c:v>2.1264000000000093E-21</c:v>
                </c:pt>
                <c:pt idx="10">
                  <c:v>3.9249000000000172E-20</c:v>
                </c:pt>
                <c:pt idx="11">
                  <c:v>-2.2496000000000095E-19</c:v>
                </c:pt>
                <c:pt idx="12">
                  <c:v>-6.2507000000000295E-20</c:v>
                </c:pt>
                <c:pt idx="13">
                  <c:v>-9.4630000000000472E-20</c:v>
                </c:pt>
                <c:pt idx="14">
                  <c:v>2.0675000000000101E-19</c:v>
                </c:pt>
                <c:pt idx="15">
                  <c:v>2.5244000000000102E-18</c:v>
                </c:pt>
                <c:pt idx="16">
                  <c:v>-7.1215000000000249E-18</c:v>
                </c:pt>
                <c:pt idx="17">
                  <c:v>2.5528000000000082E-17</c:v>
                </c:pt>
                <c:pt idx="18">
                  <c:v>-4.7807000000000202E-17</c:v>
                </c:pt>
                <c:pt idx="19">
                  <c:v>2.1767000000000081E-17</c:v>
                </c:pt>
                <c:pt idx="20">
                  <c:v>-2.2164000000000065E-16</c:v>
                </c:pt>
                <c:pt idx="21">
                  <c:v>9.1280000000000272E-16</c:v>
                </c:pt>
                <c:pt idx="22">
                  <c:v>-1.2042000000000037E-15</c:v>
                </c:pt>
                <c:pt idx="23">
                  <c:v>-9.8320000000000383E-16</c:v>
                </c:pt>
                <c:pt idx="24">
                  <c:v>4.5761000000000153E-15</c:v>
                </c:pt>
                <c:pt idx="25">
                  <c:v>-1.1050000000000032E-14</c:v>
                </c:pt>
                <c:pt idx="26">
                  <c:v>1.9332000000000064E-14</c:v>
                </c:pt>
                <c:pt idx="27">
                  <c:v>-2.3004000000000059E-14</c:v>
                </c:pt>
                <c:pt idx="28">
                  <c:v>4.609600000000013E-13</c:v>
                </c:pt>
                <c:pt idx="29">
                  <c:v>2.121400000000006E-13</c:v>
                </c:pt>
                <c:pt idx="30">
                  <c:v>-2.2683000000000086E-13</c:v>
                </c:pt>
                <c:pt idx="31">
                  <c:v>6.1736000000000193E-13</c:v>
                </c:pt>
                <c:pt idx="32">
                  <c:v>-3.9727000000000104E-13</c:v>
                </c:pt>
                <c:pt idx="33">
                  <c:v>2.9170000000000082E-13</c:v>
                </c:pt>
                <c:pt idx="34">
                  <c:v>-8.5582000000000251E-13</c:v>
                </c:pt>
                <c:pt idx="35">
                  <c:v>-2.6348000000000082E-14</c:v>
                </c:pt>
                <c:pt idx="36">
                  <c:v>-3.0224000000000079E-13</c:v>
                </c:pt>
                <c:pt idx="37">
                  <c:v>-6.0135000000000157E-13</c:v>
                </c:pt>
                <c:pt idx="38">
                  <c:v>3.9787000000000106E-13</c:v>
                </c:pt>
                <c:pt idx="39">
                  <c:v>-3.6458000000000101E-13</c:v>
                </c:pt>
                <c:pt idx="40">
                  <c:v>7.6967000000000211E-13</c:v>
                </c:pt>
                <c:pt idx="41">
                  <c:v>6.7426000000000202E-13</c:v>
                </c:pt>
                <c:pt idx="42">
                  <c:v>2.4978000000000058E-12</c:v>
                </c:pt>
                <c:pt idx="43">
                  <c:v>9.2849000000000216E-12</c:v>
                </c:pt>
                <c:pt idx="44">
                  <c:v>3.29790000000001E-11</c:v>
                </c:pt>
                <c:pt idx="45">
                  <c:v>1.182900000000003E-10</c:v>
                </c:pt>
                <c:pt idx="46">
                  <c:v>3.9774000000000089E-10</c:v>
                </c:pt>
                <c:pt idx="47">
                  <c:v>1.3087000000000027E-9</c:v>
                </c:pt>
                <c:pt idx="48">
                  <c:v>4.1741000000000036E-9</c:v>
                </c:pt>
                <c:pt idx="49">
                  <c:v>1.2929000000000021E-8</c:v>
                </c:pt>
                <c:pt idx="50">
                  <c:v>3.8830000000000064E-8</c:v>
                </c:pt>
                <c:pt idx="51">
                  <c:v>1.1323000000000025E-7</c:v>
                </c:pt>
                <c:pt idx="52">
                  <c:v>3.2059000000000057E-7</c:v>
                </c:pt>
                <c:pt idx="53">
                  <c:v>8.8135000000000173E-7</c:v>
                </c:pt>
                <c:pt idx="54">
                  <c:v>2.3526999999999999E-6</c:v>
                </c:pt>
                <c:pt idx="55">
                  <c:v>6.0988000000000059E-6</c:v>
                </c:pt>
                <c:pt idx="56">
                  <c:v>1.5352000000000015E-5</c:v>
                </c:pt>
                <c:pt idx="57">
                  <c:v>3.7528000000000031E-5</c:v>
                </c:pt>
                <c:pt idx="58">
                  <c:v>8.9071000000000096E-5</c:v>
                </c:pt>
                <c:pt idx="59">
                  <c:v>2.0525000000000006E-4</c:v>
                </c:pt>
                <c:pt idx="60">
                  <c:v>4.5914000000000041E-4</c:v>
                </c:pt>
                <c:pt idx="61">
                  <c:v>9.9683000000000042E-4</c:v>
                </c:pt>
                <c:pt idx="62">
                  <c:v>2.0999999999999999E-3</c:v>
                </c:pt>
                <c:pt idx="63">
                  <c:v>4.2919000000000004E-3</c:v>
                </c:pt>
                <c:pt idx="64">
                  <c:v>8.5062000000000072E-3</c:v>
                </c:pt>
                <c:pt idx="65">
                  <c:v>1.6343000000000003E-2</c:v>
                </c:pt>
                <c:pt idx="66">
                  <c:v>3.0429000000000001E-2</c:v>
                </c:pt>
                <c:pt idx="67">
                  <c:v>5.4873000000000033E-2</c:v>
                </c:pt>
                <c:pt idx="68">
                  <c:v>9.5794000000000101E-2</c:v>
                </c:pt>
                <c:pt idx="69">
                  <c:v>0.1618</c:v>
                </c:pt>
                <c:pt idx="70">
                  <c:v>0.26421</c:v>
                </c:pt>
                <c:pt idx="71">
                  <c:v>0.41687000000000035</c:v>
                </c:pt>
                <c:pt idx="72">
                  <c:v>0.6349700000000007</c:v>
                </c:pt>
                <c:pt idx="73">
                  <c:v>0.93296999999999997</c:v>
                </c:pt>
                <c:pt idx="74">
                  <c:v>1.321199999999999</c:v>
                </c:pt>
                <c:pt idx="75">
                  <c:v>1.8018999999999992</c:v>
                </c:pt>
                <c:pt idx="76">
                  <c:v>2.3649999999999998</c:v>
                </c:pt>
                <c:pt idx="77">
                  <c:v>2.9863999999999997</c:v>
                </c:pt>
                <c:pt idx="78">
                  <c:v>3.6286</c:v>
                </c:pt>
                <c:pt idx="79">
                  <c:v>4.2469000000000001</c:v>
                </c:pt>
                <c:pt idx="80">
                  <c:v>4.7986000000000004</c:v>
                </c:pt>
                <c:pt idx="81">
                  <c:v>5.2543999999999995</c:v>
                </c:pt>
                <c:pt idx="82">
                  <c:v>5.6063999999999998</c:v>
                </c:pt>
                <c:pt idx="83">
                  <c:v>5.8678999999999961</c:v>
                </c:pt>
                <c:pt idx="84">
                  <c:v>6.0642999999999985</c:v>
                </c:pt>
                <c:pt idx="85">
                  <c:v>6.2156000000000002</c:v>
                </c:pt>
                <c:pt idx="86">
                  <c:v>6.3200999999999965</c:v>
                </c:pt>
                <c:pt idx="87">
                  <c:v>6.3487</c:v>
                </c:pt>
                <c:pt idx="88">
                  <c:v>6.2553000000000001</c:v>
                </c:pt>
                <c:pt idx="89">
                  <c:v>6.0022000000000002</c:v>
                </c:pt>
                <c:pt idx="90">
                  <c:v>5.5860000000000003</c:v>
                </c:pt>
                <c:pt idx="91">
                  <c:v>5.0497000000000014</c:v>
                </c:pt>
                <c:pt idx="92">
                  <c:v>4.4672000000000001</c:v>
                </c:pt>
                <c:pt idx="93">
                  <c:v>3.9085999999999999</c:v>
                </c:pt>
                <c:pt idx="94">
                  <c:v>3.4047999999999998</c:v>
                </c:pt>
                <c:pt idx="95">
                  <c:v>2.9373</c:v>
                </c:pt>
                <c:pt idx="96">
                  <c:v>2.4611999999999998</c:v>
                </c:pt>
                <c:pt idx="97">
                  <c:v>1.9488000000000001</c:v>
                </c:pt>
                <c:pt idx="98">
                  <c:v>1.4197999999999984</c:v>
                </c:pt>
                <c:pt idx="99">
                  <c:v>0.93423</c:v>
                </c:pt>
                <c:pt idx="100">
                  <c:v>0.54984999999999995</c:v>
                </c:pt>
                <c:pt idx="101">
                  <c:v>0.27968000000000021</c:v>
                </c:pt>
                <c:pt idx="102">
                  <c:v>8.7247000000000033E-2</c:v>
                </c:pt>
                <c:pt idx="103">
                  <c:v>-7.5170000000000001E-2</c:v>
                </c:pt>
                <c:pt idx="104">
                  <c:v>-0.22064999999999999</c:v>
                </c:pt>
                <c:pt idx="105">
                  <c:v>-0.31810000000000027</c:v>
                </c:pt>
                <c:pt idx="106">
                  <c:v>-0.32716000000000023</c:v>
                </c:pt>
                <c:pt idx="107">
                  <c:v>-0.24096000000000012</c:v>
                </c:pt>
                <c:pt idx="108">
                  <c:v>-9.5035000000000092E-2</c:v>
                </c:pt>
                <c:pt idx="109">
                  <c:v>5.8033000000000022E-2</c:v>
                </c:pt>
                <c:pt idx="110">
                  <c:v>0.17366999999999999</c:v>
                </c:pt>
                <c:pt idx="111">
                  <c:v>0.21835000000000004</c:v>
                </c:pt>
                <c:pt idx="112">
                  <c:v>0.16983000000000001</c:v>
                </c:pt>
                <c:pt idx="113">
                  <c:v>3.8906000000000003E-2</c:v>
                </c:pt>
                <c:pt idx="114">
                  <c:v>-0.10790000000000002</c:v>
                </c:pt>
                <c:pt idx="115">
                  <c:v>-0.17460999999999999</c:v>
                </c:pt>
                <c:pt idx="116">
                  <c:v>-0.1138</c:v>
                </c:pt>
                <c:pt idx="117">
                  <c:v>1.9224000000000015E-2</c:v>
                </c:pt>
                <c:pt idx="118">
                  <c:v>0.10981</c:v>
                </c:pt>
                <c:pt idx="119">
                  <c:v>9.3821000000000099E-2</c:v>
                </c:pt>
                <c:pt idx="120">
                  <c:v>1.4961000000000009E-2</c:v>
                </c:pt>
                <c:pt idx="121">
                  <c:v>-3.6368999999999999E-2</c:v>
                </c:pt>
                <c:pt idx="122">
                  <c:v>-2.7228000000000002E-2</c:v>
                </c:pt>
                <c:pt idx="123">
                  <c:v>-2.3375000000000002E-3</c:v>
                </c:pt>
                <c:pt idx="124">
                  <c:v>-5.6391000000000037E-3</c:v>
                </c:pt>
                <c:pt idx="125">
                  <c:v>-1.8062999999999999E-2</c:v>
                </c:pt>
                <c:pt idx="126">
                  <c:v>3.1168000000000012E-3</c:v>
                </c:pt>
                <c:pt idx="127">
                  <c:v>4.6339000000000012E-2</c:v>
                </c:pt>
                <c:pt idx="128">
                  <c:v>5.0404000000000004E-2</c:v>
                </c:pt>
                <c:pt idx="129">
                  <c:v>-6.5686000000000034E-3</c:v>
                </c:pt>
                <c:pt idx="130">
                  <c:v>-6.1884000000000002E-2</c:v>
                </c:pt>
                <c:pt idx="131">
                  <c:v>-4.2859000000000001E-2</c:v>
                </c:pt>
                <c:pt idx="132">
                  <c:v>3.2899000000000025E-2</c:v>
                </c:pt>
                <c:pt idx="133">
                  <c:v>7.2644E-2</c:v>
                </c:pt>
                <c:pt idx="134">
                  <c:v>2.7022999999999998E-2</c:v>
                </c:pt>
                <c:pt idx="135">
                  <c:v>-4.4880000000000024E-2</c:v>
                </c:pt>
                <c:pt idx="136">
                  <c:v>-5.2850000000000022E-2</c:v>
                </c:pt>
                <c:pt idx="137">
                  <c:v>7.753800000000006E-3</c:v>
                </c:pt>
                <c:pt idx="138">
                  <c:v>5.5128999999999997E-2</c:v>
                </c:pt>
                <c:pt idx="139">
                  <c:v>3.1975000000000031E-2</c:v>
                </c:pt>
                <c:pt idx="140">
                  <c:v>-2.3852000000000002E-2</c:v>
                </c:pt>
                <c:pt idx="141">
                  <c:v>-3.7920000000000002E-2</c:v>
                </c:pt>
                <c:pt idx="142">
                  <c:v>1.1651000000000009E-3</c:v>
                </c:pt>
                <c:pt idx="143">
                  <c:v>3.5392E-2</c:v>
                </c:pt>
                <c:pt idx="144">
                  <c:v>2.1850000000000001E-2</c:v>
                </c:pt>
                <c:pt idx="145">
                  <c:v>-1.3941000000000009E-2</c:v>
                </c:pt>
                <c:pt idx="146">
                  <c:v>-2.1854999999999999E-2</c:v>
                </c:pt>
                <c:pt idx="147">
                  <c:v>3.3260999999999998E-3</c:v>
                </c:pt>
                <c:pt idx="148">
                  <c:v>2.2508E-2</c:v>
                </c:pt>
                <c:pt idx="149">
                  <c:v>1.1417999999999998E-2</c:v>
                </c:pt>
                <c:pt idx="150">
                  <c:v>-9.6567000000000094E-3</c:v>
                </c:pt>
                <c:pt idx="151">
                  <c:v>-1.0651000000000001E-2</c:v>
                </c:pt>
                <c:pt idx="152">
                  <c:v>6.0724000000000038E-3</c:v>
                </c:pt>
                <c:pt idx="153">
                  <c:v>1.4534999999999998E-2</c:v>
                </c:pt>
                <c:pt idx="154">
                  <c:v>4.6424999999999999E-3</c:v>
                </c:pt>
                <c:pt idx="155">
                  <c:v>-6.7205000000000034E-3</c:v>
                </c:pt>
                <c:pt idx="156">
                  <c:v>-3.5034000000000029E-3</c:v>
                </c:pt>
                <c:pt idx="157">
                  <c:v>7.378500000000004E-3</c:v>
                </c:pt>
                <c:pt idx="158">
                  <c:v>9.3809000000000115E-3</c:v>
                </c:pt>
                <c:pt idx="159">
                  <c:v>1.0889999999999999E-3</c:v>
                </c:pt>
                <c:pt idx="160">
                  <c:v>-4.0747000000000014E-3</c:v>
                </c:pt>
                <c:pt idx="161">
                  <c:v>8.6009000000000064E-4</c:v>
                </c:pt>
                <c:pt idx="162">
                  <c:v>7.3036000000000038E-3</c:v>
                </c:pt>
                <c:pt idx="163">
                  <c:v>5.6320000000000033E-3</c:v>
                </c:pt>
                <c:pt idx="164">
                  <c:v>-7.0684000000000046E-4</c:v>
                </c:pt>
                <c:pt idx="165">
                  <c:v>-1.8656000000000009E-3</c:v>
                </c:pt>
                <c:pt idx="166">
                  <c:v>3.228900000000002E-3</c:v>
                </c:pt>
                <c:pt idx="167">
                  <c:v>6.2439000000000036E-3</c:v>
                </c:pt>
                <c:pt idx="168">
                  <c:v>2.8706000000000001E-3</c:v>
                </c:pt>
                <c:pt idx="169">
                  <c:v>-1.0241000000000009E-3</c:v>
                </c:pt>
                <c:pt idx="170">
                  <c:v>7.4072000000000092E-4</c:v>
                </c:pt>
                <c:pt idx="171">
                  <c:v>5.1809999999999998E-3</c:v>
                </c:pt>
                <c:pt idx="172">
                  <c:v>5.4345000000000036E-3</c:v>
                </c:pt>
                <c:pt idx="173">
                  <c:v>1.5598999999999999E-3</c:v>
                </c:pt>
                <c:pt idx="174">
                  <c:v>-1.298400000000001E-4</c:v>
                </c:pt>
                <c:pt idx="175">
                  <c:v>2.5920000000000001E-3</c:v>
                </c:pt>
                <c:pt idx="176">
                  <c:v>4.6509999999999998E-3</c:v>
                </c:pt>
                <c:pt idx="177">
                  <c:v>2.2376000000000019E-3</c:v>
                </c:pt>
                <c:pt idx="178">
                  <c:v>-1.0112000000000001E-3</c:v>
                </c:pt>
                <c:pt idx="179">
                  <c:v>-7.8004000000000075E-5</c:v>
                </c:pt>
                <c:pt idx="180">
                  <c:v>3.3321000000000002E-3</c:v>
                </c:pt>
                <c:pt idx="181">
                  <c:v>3.874300000000002E-3</c:v>
                </c:pt>
                <c:pt idx="182">
                  <c:v>1.2386000000000001E-3</c:v>
                </c:pt>
                <c:pt idx="183">
                  <c:v>1.7897000000000011E-4</c:v>
                </c:pt>
                <c:pt idx="184">
                  <c:v>2.4092000000000002E-3</c:v>
                </c:pt>
                <c:pt idx="185">
                  <c:v>3.9210000000000035E-3</c:v>
                </c:pt>
                <c:pt idx="186">
                  <c:v>1.9919000000000017E-3</c:v>
                </c:pt>
                <c:pt idx="187">
                  <c:v>-1.0318000000000001E-4</c:v>
                </c:pt>
                <c:pt idx="188">
                  <c:v>1.3217000000000001E-3</c:v>
                </c:pt>
                <c:pt idx="189">
                  <c:v>4.1291000000000001E-3</c:v>
                </c:pt>
                <c:pt idx="190">
                  <c:v>3.9391000000000001E-3</c:v>
                </c:pt>
                <c:pt idx="191">
                  <c:v>1.316100000000001E-3</c:v>
                </c:pt>
                <c:pt idx="192">
                  <c:v>5.8445999999999997E-4</c:v>
                </c:pt>
                <c:pt idx="193">
                  <c:v>2.5858999999999999E-3</c:v>
                </c:pt>
                <c:pt idx="194">
                  <c:v>3.6594000000000019E-3</c:v>
                </c:pt>
                <c:pt idx="195">
                  <c:v>2.0839000000000018E-3</c:v>
                </c:pt>
                <c:pt idx="196">
                  <c:v>8.4820000000000121E-4</c:v>
                </c:pt>
                <c:pt idx="197">
                  <c:v>2.2055000000000017E-3</c:v>
                </c:pt>
                <c:pt idx="198">
                  <c:v>3.6915000000000021E-3</c:v>
                </c:pt>
                <c:pt idx="199">
                  <c:v>2.6063000000000019E-3</c:v>
                </c:pt>
                <c:pt idx="200">
                  <c:v>8.4422000000000067E-4</c:v>
                </c:pt>
                <c:pt idx="201">
                  <c:v>1.6136000000000008E-3</c:v>
                </c:pt>
                <c:pt idx="202">
                  <c:v>3.8993000000000018E-3</c:v>
                </c:pt>
                <c:pt idx="203">
                  <c:v>4.1891000000000003E-3</c:v>
                </c:pt>
                <c:pt idx="204">
                  <c:v>2.5588999999999998E-3</c:v>
                </c:pt>
                <c:pt idx="205">
                  <c:v>2.6910000000000002E-3</c:v>
                </c:pt>
                <c:pt idx="206">
                  <c:v>5.8230000000000001E-3</c:v>
                </c:pt>
                <c:pt idx="207">
                  <c:v>9.1202000000000002E-3</c:v>
                </c:pt>
                <c:pt idx="208">
                  <c:v>1.1093E-2</c:v>
                </c:pt>
                <c:pt idx="209">
                  <c:v>1.4729000000000001E-2</c:v>
                </c:pt>
                <c:pt idx="210">
                  <c:v>2.3189999999999999E-2</c:v>
                </c:pt>
                <c:pt idx="211">
                  <c:v>3.5972000000000011E-2</c:v>
                </c:pt>
                <c:pt idx="212">
                  <c:v>5.2095000000000023E-2</c:v>
                </c:pt>
                <c:pt idx="213">
                  <c:v>7.4515000000000053E-2</c:v>
                </c:pt>
                <c:pt idx="214">
                  <c:v>0.10838</c:v>
                </c:pt>
                <c:pt idx="215">
                  <c:v>0.15657000000000001</c:v>
                </c:pt>
                <c:pt idx="216">
                  <c:v>0.22055</c:v>
                </c:pt>
                <c:pt idx="217">
                  <c:v>0.30478000000000022</c:v>
                </c:pt>
                <c:pt idx="218">
                  <c:v>0.4167200000000002</c:v>
                </c:pt>
                <c:pt idx="219">
                  <c:v>0.5621699999999995</c:v>
                </c:pt>
                <c:pt idx="220">
                  <c:v>0.7440400000000007</c:v>
                </c:pt>
                <c:pt idx="221">
                  <c:v>0.96585000000000043</c:v>
                </c:pt>
                <c:pt idx="222">
                  <c:v>1.232699999999999</c:v>
                </c:pt>
                <c:pt idx="223">
                  <c:v>1.5466</c:v>
                </c:pt>
                <c:pt idx="224">
                  <c:v>1.903799999999999</c:v>
                </c:pt>
                <c:pt idx="225">
                  <c:v>2.2967</c:v>
                </c:pt>
                <c:pt idx="226">
                  <c:v>2.7165999999999997</c:v>
                </c:pt>
                <c:pt idx="227">
                  <c:v>3.1515999999999997</c:v>
                </c:pt>
                <c:pt idx="228">
                  <c:v>3.5825999999999998</c:v>
                </c:pt>
                <c:pt idx="229">
                  <c:v>3.9870000000000001</c:v>
                </c:pt>
                <c:pt idx="230">
                  <c:v>4.3433000000000002</c:v>
                </c:pt>
                <c:pt idx="231">
                  <c:v>4.6328999999999985</c:v>
                </c:pt>
                <c:pt idx="232">
                  <c:v>4.8380999999999998</c:v>
                </c:pt>
                <c:pt idx="233">
                  <c:v>4.9443999999999999</c:v>
                </c:pt>
                <c:pt idx="234">
                  <c:v>4.9462000000000037</c:v>
                </c:pt>
                <c:pt idx="235">
                  <c:v>4.8482000000000003</c:v>
                </c:pt>
                <c:pt idx="236">
                  <c:v>4.6619999999999964</c:v>
                </c:pt>
                <c:pt idx="237">
                  <c:v>4.4020000000000001</c:v>
                </c:pt>
                <c:pt idx="238">
                  <c:v>4.0853999999999999</c:v>
                </c:pt>
                <c:pt idx="239">
                  <c:v>3.7315</c:v>
                </c:pt>
                <c:pt idx="240">
                  <c:v>3.3559999999999981</c:v>
                </c:pt>
                <c:pt idx="241">
                  <c:v>2.9661999999999997</c:v>
                </c:pt>
                <c:pt idx="242">
                  <c:v>2.5638000000000001</c:v>
                </c:pt>
                <c:pt idx="243">
                  <c:v>2.1501000000000001</c:v>
                </c:pt>
                <c:pt idx="244">
                  <c:v>1.7295999999999991</c:v>
                </c:pt>
                <c:pt idx="245">
                  <c:v>1.3102</c:v>
                </c:pt>
                <c:pt idx="246">
                  <c:v>0.90593999999999997</c:v>
                </c:pt>
                <c:pt idx="247">
                  <c:v>0.5383</c:v>
                </c:pt>
                <c:pt idx="248">
                  <c:v>0.23225000000000001</c:v>
                </c:pt>
                <c:pt idx="249">
                  <c:v>6.3206000000000035E-3</c:v>
                </c:pt>
                <c:pt idx="250">
                  <c:v>-0.13456000000000001</c:v>
                </c:pt>
                <c:pt idx="251">
                  <c:v>-0.19878000000000001</c:v>
                </c:pt>
                <c:pt idx="252">
                  <c:v>-0.20541000000000012</c:v>
                </c:pt>
                <c:pt idx="253">
                  <c:v>-0.17892000000000011</c:v>
                </c:pt>
                <c:pt idx="254">
                  <c:v>-0.14280000000000001</c:v>
                </c:pt>
                <c:pt idx="255">
                  <c:v>-0.10892000000000006</c:v>
                </c:pt>
                <c:pt idx="256">
                  <c:v>-7.3785000000000003E-2</c:v>
                </c:pt>
                <c:pt idx="257">
                  <c:v>-2.2774000000000016E-2</c:v>
                </c:pt>
                <c:pt idx="258">
                  <c:v>5.8130000000000001E-2</c:v>
                </c:pt>
                <c:pt idx="259">
                  <c:v>0.17360999999999999</c:v>
                </c:pt>
                <c:pt idx="260">
                  <c:v>0.31471000000000027</c:v>
                </c:pt>
                <c:pt idx="261">
                  <c:v>0.45838000000000023</c:v>
                </c:pt>
                <c:pt idx="262">
                  <c:v>0.57401999999999997</c:v>
                </c:pt>
                <c:pt idx="263">
                  <c:v>0.63523000000000041</c:v>
                </c:pt>
                <c:pt idx="264">
                  <c:v>0.63521000000000005</c:v>
                </c:pt>
                <c:pt idx="265">
                  <c:v>0.58984000000000003</c:v>
                </c:pt>
                <c:pt idx="266">
                  <c:v>0.53251999999999955</c:v>
                </c:pt>
                <c:pt idx="267">
                  <c:v>0.49853000000000008</c:v>
                </c:pt>
                <c:pt idx="268">
                  <c:v>0.51365000000000005</c:v>
                </c:pt>
                <c:pt idx="269">
                  <c:v>0.58360000000000001</c:v>
                </c:pt>
                <c:pt idx="270">
                  <c:v>0.69308000000000003</c:v>
                </c:pt>
                <c:pt idx="271">
                  <c:v>0.81391999999999998</c:v>
                </c:pt>
                <c:pt idx="272">
                  <c:v>0.92065000000000041</c:v>
                </c:pt>
                <c:pt idx="273">
                  <c:v>1.0038999999999989</c:v>
                </c:pt>
                <c:pt idx="274">
                  <c:v>1.0689</c:v>
                </c:pt>
                <c:pt idx="275">
                  <c:v>1.1288</c:v>
                </c:pt>
                <c:pt idx="276">
                  <c:v>1.1907000000000001</c:v>
                </c:pt>
                <c:pt idx="277">
                  <c:v>1.2535999999999992</c:v>
                </c:pt>
                <c:pt idx="278">
                  <c:v>1.3064</c:v>
                </c:pt>
                <c:pt idx="279">
                  <c:v>1.34</c:v>
                </c:pt>
                <c:pt idx="280">
                  <c:v>1.3562000000000001</c:v>
                </c:pt>
                <c:pt idx="281">
                  <c:v>1.3734999999999991</c:v>
                </c:pt>
                <c:pt idx="282">
                  <c:v>1.416299999999999</c:v>
                </c:pt>
                <c:pt idx="283">
                  <c:v>1.4955999999999992</c:v>
                </c:pt>
                <c:pt idx="284">
                  <c:v>1.5963000000000001</c:v>
                </c:pt>
                <c:pt idx="285">
                  <c:v>1.6798</c:v>
                </c:pt>
                <c:pt idx="286">
                  <c:v>1.7068999999999992</c:v>
                </c:pt>
                <c:pt idx="287">
                  <c:v>1.6589</c:v>
                </c:pt>
                <c:pt idx="288">
                  <c:v>1.5557999999999992</c:v>
                </c:pt>
                <c:pt idx="289">
                  <c:v>1.444199999999999</c:v>
                </c:pt>
                <c:pt idx="290">
                  <c:v>1.3747</c:v>
                </c:pt>
                <c:pt idx="291">
                  <c:v>1.3633</c:v>
                </c:pt>
                <c:pt idx="292">
                  <c:v>1.381999999999999</c:v>
                </c:pt>
                <c:pt idx="293">
                  <c:v>1.373</c:v>
                </c:pt>
                <c:pt idx="294">
                  <c:v>1.289199999999999</c:v>
                </c:pt>
                <c:pt idx="295">
                  <c:v>1.125999999999999</c:v>
                </c:pt>
                <c:pt idx="296">
                  <c:v>0.92284999999999995</c:v>
                </c:pt>
                <c:pt idx="297">
                  <c:v>0.74050000000000005</c:v>
                </c:pt>
                <c:pt idx="298">
                  <c:v>0.61780000000000046</c:v>
                </c:pt>
                <c:pt idx="299">
                  <c:v>0.55206999999999951</c:v>
                </c:pt>
                <c:pt idx="300">
                  <c:v>0.49868000000000023</c:v>
                </c:pt>
                <c:pt idx="301">
                  <c:v>0.41087000000000024</c:v>
                </c:pt>
                <c:pt idx="302">
                  <c:v>0.26836000000000026</c:v>
                </c:pt>
                <c:pt idx="303">
                  <c:v>9.4964000000000076E-2</c:v>
                </c:pt>
                <c:pt idx="304">
                  <c:v>-6.7110000000000031E-2</c:v>
                </c:pt>
                <c:pt idx="305">
                  <c:v>-0.18392000000000011</c:v>
                </c:pt>
                <c:pt idx="306">
                  <c:v>-0.25244</c:v>
                </c:pt>
                <c:pt idx="307">
                  <c:v>-0.29515000000000002</c:v>
                </c:pt>
                <c:pt idx="308">
                  <c:v>-0.34089000000000008</c:v>
                </c:pt>
                <c:pt idx="309">
                  <c:v>-0.40737000000000023</c:v>
                </c:pt>
                <c:pt idx="310">
                  <c:v>-0.48880000000000023</c:v>
                </c:pt>
                <c:pt idx="311">
                  <c:v>-0.56786000000000003</c:v>
                </c:pt>
                <c:pt idx="312">
                  <c:v>-0.62199000000000071</c:v>
                </c:pt>
                <c:pt idx="313">
                  <c:v>-0.64412000000000058</c:v>
                </c:pt>
                <c:pt idx="314">
                  <c:v>-0.63656999999999997</c:v>
                </c:pt>
                <c:pt idx="315">
                  <c:v>-0.6171300000000004</c:v>
                </c:pt>
                <c:pt idx="316">
                  <c:v>-0.60168000000000044</c:v>
                </c:pt>
                <c:pt idx="317">
                  <c:v>-0.60202000000000044</c:v>
                </c:pt>
                <c:pt idx="318">
                  <c:v>-0.61073000000000044</c:v>
                </c:pt>
                <c:pt idx="319">
                  <c:v>-0.60790000000000044</c:v>
                </c:pt>
                <c:pt idx="320">
                  <c:v>-0.57532000000000005</c:v>
                </c:pt>
                <c:pt idx="321">
                  <c:v>-0.51440999999999959</c:v>
                </c:pt>
                <c:pt idx="322">
                  <c:v>-0.45188000000000023</c:v>
                </c:pt>
                <c:pt idx="323">
                  <c:v>-0.41308000000000022</c:v>
                </c:pt>
                <c:pt idx="324">
                  <c:v>-0.40664</c:v>
                </c:pt>
                <c:pt idx="325">
                  <c:v>-0.40971000000000002</c:v>
                </c:pt>
                <c:pt idx="326">
                  <c:v>-0.40216000000000002</c:v>
                </c:pt>
                <c:pt idx="327">
                  <c:v>-0.37884000000000023</c:v>
                </c:pt>
                <c:pt idx="328">
                  <c:v>-0.36581000000000036</c:v>
                </c:pt>
                <c:pt idx="329">
                  <c:v>-0.38479000000000002</c:v>
                </c:pt>
                <c:pt idx="330">
                  <c:v>-0.43817000000000023</c:v>
                </c:pt>
                <c:pt idx="331">
                  <c:v>-0.50112999999999996</c:v>
                </c:pt>
                <c:pt idx="332">
                  <c:v>-0.55218999999999996</c:v>
                </c:pt>
                <c:pt idx="333">
                  <c:v>-0.59409000000000001</c:v>
                </c:pt>
                <c:pt idx="334">
                  <c:v>-0.64364000000000077</c:v>
                </c:pt>
                <c:pt idx="335">
                  <c:v>-0.71006999999999998</c:v>
                </c:pt>
                <c:pt idx="336">
                  <c:v>-0.77325999999999995</c:v>
                </c:pt>
                <c:pt idx="337">
                  <c:v>-0.81620000000000004</c:v>
                </c:pt>
                <c:pt idx="338">
                  <c:v>-0.83708000000000005</c:v>
                </c:pt>
                <c:pt idx="339">
                  <c:v>-0.86129000000000044</c:v>
                </c:pt>
                <c:pt idx="340">
                  <c:v>-0.89424000000000003</c:v>
                </c:pt>
                <c:pt idx="341">
                  <c:v>-0.91917000000000004</c:v>
                </c:pt>
                <c:pt idx="342">
                  <c:v>-0.90637999999999996</c:v>
                </c:pt>
                <c:pt idx="343">
                  <c:v>-0.86004000000000058</c:v>
                </c:pt>
                <c:pt idx="344">
                  <c:v>-0.81059999999999999</c:v>
                </c:pt>
                <c:pt idx="345">
                  <c:v>-0.7786800000000007</c:v>
                </c:pt>
                <c:pt idx="346">
                  <c:v>-0.74528000000000005</c:v>
                </c:pt>
                <c:pt idx="347">
                  <c:v>-0.67096000000000044</c:v>
                </c:pt>
                <c:pt idx="348">
                  <c:v>-0.5546300000000004</c:v>
                </c:pt>
                <c:pt idx="349">
                  <c:v>-0.43617000000000022</c:v>
                </c:pt>
                <c:pt idx="350">
                  <c:v>-0.36114000000000002</c:v>
                </c:pt>
                <c:pt idx="351">
                  <c:v>-0.31374000000000002</c:v>
                </c:pt>
                <c:pt idx="352">
                  <c:v>-0.2444700000000001</c:v>
                </c:pt>
                <c:pt idx="353">
                  <c:v>-0.12239999999999998</c:v>
                </c:pt>
                <c:pt idx="354">
                  <c:v>1.2978999999999996E-2</c:v>
                </c:pt>
                <c:pt idx="355">
                  <c:v>0.10806000000000006</c:v>
                </c:pt>
                <c:pt idx="356">
                  <c:v>0.15793000000000013</c:v>
                </c:pt>
                <c:pt idx="357">
                  <c:v>0.22004000000000001</c:v>
                </c:pt>
                <c:pt idx="358">
                  <c:v>0.33769000000000032</c:v>
                </c:pt>
                <c:pt idx="359">
                  <c:v>0.48430000000000023</c:v>
                </c:pt>
                <c:pt idx="360">
                  <c:v>0.60053999999999996</c:v>
                </c:pt>
                <c:pt idx="361">
                  <c:v>0.67467000000000077</c:v>
                </c:pt>
                <c:pt idx="362">
                  <c:v>0.77018000000000042</c:v>
                </c:pt>
                <c:pt idx="363">
                  <c:v>0.94459000000000004</c:v>
                </c:pt>
                <c:pt idx="364">
                  <c:v>1.1874</c:v>
                </c:pt>
                <c:pt idx="365">
                  <c:v>1.4331999999999991</c:v>
                </c:pt>
                <c:pt idx="366">
                  <c:v>1.6608000000000001</c:v>
                </c:pt>
                <c:pt idx="367">
                  <c:v>1.9137999999999991</c:v>
                </c:pt>
                <c:pt idx="368">
                  <c:v>2.2476000000000012</c:v>
                </c:pt>
                <c:pt idx="369">
                  <c:v>2.6446000000000001</c:v>
                </c:pt>
                <c:pt idx="370">
                  <c:v>3.0411999999999999</c:v>
                </c:pt>
                <c:pt idx="371">
                  <c:v>3.4005999999999998</c:v>
                </c:pt>
                <c:pt idx="372">
                  <c:v>3.7538999999999998</c:v>
                </c:pt>
                <c:pt idx="373">
                  <c:v>4.1353</c:v>
                </c:pt>
                <c:pt idx="374">
                  <c:v>4.5176999999999996</c:v>
                </c:pt>
                <c:pt idx="375">
                  <c:v>4.8298999999999985</c:v>
                </c:pt>
                <c:pt idx="376">
                  <c:v>5.0335999999999999</c:v>
                </c:pt>
                <c:pt idx="377">
                  <c:v>5.157199999999996</c:v>
                </c:pt>
                <c:pt idx="378">
                  <c:v>5.2325999999999997</c:v>
                </c:pt>
                <c:pt idx="379">
                  <c:v>5.2426000000000004</c:v>
                </c:pt>
                <c:pt idx="380">
                  <c:v>5.1311</c:v>
                </c:pt>
                <c:pt idx="381">
                  <c:v>4.8870999999999976</c:v>
                </c:pt>
                <c:pt idx="382">
                  <c:v>4.5526999999999997</c:v>
                </c:pt>
                <c:pt idx="383">
                  <c:v>4.1832000000000003</c:v>
                </c:pt>
                <c:pt idx="384">
                  <c:v>3.7803000000000018</c:v>
                </c:pt>
                <c:pt idx="385">
                  <c:v>3.3294999999999981</c:v>
                </c:pt>
                <c:pt idx="386">
                  <c:v>2.842699999999998</c:v>
                </c:pt>
                <c:pt idx="387">
                  <c:v>2.3741999999999988</c:v>
                </c:pt>
                <c:pt idx="388">
                  <c:v>1.9573</c:v>
                </c:pt>
                <c:pt idx="389">
                  <c:v>1.579499999999999</c:v>
                </c:pt>
                <c:pt idx="390">
                  <c:v>1.214699999999999</c:v>
                </c:pt>
                <c:pt idx="391">
                  <c:v>0.87073000000000045</c:v>
                </c:pt>
                <c:pt idx="392">
                  <c:v>0.58651999999999938</c:v>
                </c:pt>
                <c:pt idx="393">
                  <c:v>0.37380000000000035</c:v>
                </c:pt>
                <c:pt idx="394">
                  <c:v>0.21215999999999999</c:v>
                </c:pt>
                <c:pt idx="395">
                  <c:v>7.1959999999999996E-2</c:v>
                </c:pt>
                <c:pt idx="396">
                  <c:v>-3.2600000000000025E-2</c:v>
                </c:pt>
                <c:pt idx="397">
                  <c:v>-7.9367000000000049E-2</c:v>
                </c:pt>
                <c:pt idx="398">
                  <c:v>-5.9130000000000037E-2</c:v>
                </c:pt>
                <c:pt idx="399">
                  <c:v>1.0333E-3</c:v>
                </c:pt>
                <c:pt idx="400">
                  <c:v>8.6996000000000046E-2</c:v>
                </c:pt>
                <c:pt idx="401">
                  <c:v>0.19903999999999999</c:v>
                </c:pt>
                <c:pt idx="402">
                  <c:v>0.34030000000000021</c:v>
                </c:pt>
                <c:pt idx="403">
                  <c:v>0.48413</c:v>
                </c:pt>
                <c:pt idx="404">
                  <c:v>0.59325999999999957</c:v>
                </c:pt>
                <c:pt idx="405">
                  <c:v>0.65458000000000005</c:v>
                </c:pt>
                <c:pt idx="406">
                  <c:v>0.68086999999999998</c:v>
                </c:pt>
                <c:pt idx="407">
                  <c:v>0.69323000000000001</c:v>
                </c:pt>
                <c:pt idx="408">
                  <c:v>0.68937999999999999</c:v>
                </c:pt>
                <c:pt idx="409">
                  <c:v>0.67206999999999995</c:v>
                </c:pt>
                <c:pt idx="410">
                  <c:v>0.64862000000000075</c:v>
                </c:pt>
                <c:pt idx="411">
                  <c:v>0.64276999999999995</c:v>
                </c:pt>
                <c:pt idx="412">
                  <c:v>0.65056999999999998</c:v>
                </c:pt>
                <c:pt idx="413">
                  <c:v>0.65881000000000045</c:v>
                </c:pt>
                <c:pt idx="414">
                  <c:v>0.64945000000000042</c:v>
                </c:pt>
                <c:pt idx="415">
                  <c:v>0.63197000000000059</c:v>
                </c:pt>
                <c:pt idx="416">
                  <c:v>0.61963000000000046</c:v>
                </c:pt>
                <c:pt idx="417">
                  <c:v>0.6221300000000004</c:v>
                </c:pt>
                <c:pt idx="418">
                  <c:v>0.6423300000000004</c:v>
                </c:pt>
                <c:pt idx="419">
                  <c:v>0.68957000000000002</c:v>
                </c:pt>
                <c:pt idx="420">
                  <c:v>0.78056999999999943</c:v>
                </c:pt>
                <c:pt idx="421">
                  <c:v>0.90991999999999951</c:v>
                </c:pt>
                <c:pt idx="422">
                  <c:v>1.0536999999999992</c:v>
                </c:pt>
                <c:pt idx="423">
                  <c:v>1.1707000000000001</c:v>
                </c:pt>
                <c:pt idx="424">
                  <c:v>1.2441</c:v>
                </c:pt>
                <c:pt idx="425">
                  <c:v>1.2674999999999992</c:v>
                </c:pt>
                <c:pt idx="426">
                  <c:v>1.2558999999999991</c:v>
                </c:pt>
                <c:pt idx="427">
                  <c:v>1.2221</c:v>
                </c:pt>
                <c:pt idx="428">
                  <c:v>1.1952</c:v>
                </c:pt>
                <c:pt idx="429">
                  <c:v>1.200599999999999</c:v>
                </c:pt>
                <c:pt idx="430">
                  <c:v>1.2512999999999992</c:v>
                </c:pt>
                <c:pt idx="431">
                  <c:v>1.331599999999999</c:v>
                </c:pt>
                <c:pt idx="432">
                  <c:v>1.4086999999999992</c:v>
                </c:pt>
                <c:pt idx="433">
                  <c:v>1.454</c:v>
                </c:pt>
                <c:pt idx="434">
                  <c:v>1.448199999999999</c:v>
                </c:pt>
                <c:pt idx="435">
                  <c:v>1.3900999999999999</c:v>
                </c:pt>
                <c:pt idx="436">
                  <c:v>1.2844</c:v>
                </c:pt>
                <c:pt idx="437">
                  <c:v>1.153</c:v>
                </c:pt>
                <c:pt idx="438">
                  <c:v>1.0175999999999992</c:v>
                </c:pt>
                <c:pt idx="439">
                  <c:v>0.89673000000000003</c:v>
                </c:pt>
                <c:pt idx="440">
                  <c:v>0.78737999999999997</c:v>
                </c:pt>
                <c:pt idx="441">
                  <c:v>0.67970000000000075</c:v>
                </c:pt>
                <c:pt idx="442">
                  <c:v>0.56308999999999998</c:v>
                </c:pt>
                <c:pt idx="443">
                  <c:v>0.43561000000000022</c:v>
                </c:pt>
                <c:pt idx="444">
                  <c:v>0.30011000000000027</c:v>
                </c:pt>
                <c:pt idx="445">
                  <c:v>0.16114999999999999</c:v>
                </c:pt>
                <c:pt idx="446">
                  <c:v>2.611900000000001E-2</c:v>
                </c:pt>
                <c:pt idx="447">
                  <c:v>-9.7959000000000004E-2</c:v>
                </c:pt>
                <c:pt idx="448">
                  <c:v>-0.20966000000000001</c:v>
                </c:pt>
                <c:pt idx="449">
                  <c:v>-0.31661000000000022</c:v>
                </c:pt>
                <c:pt idx="450">
                  <c:v>-0.42486000000000035</c:v>
                </c:pt>
                <c:pt idx="451">
                  <c:v>-0.52864999999999995</c:v>
                </c:pt>
                <c:pt idx="452">
                  <c:v>-0.6117700000000007</c:v>
                </c:pt>
                <c:pt idx="453">
                  <c:v>-0.65828000000000042</c:v>
                </c:pt>
                <c:pt idx="454">
                  <c:v>-0.66857000000000044</c:v>
                </c:pt>
                <c:pt idx="455">
                  <c:v>-0.65791999999999995</c:v>
                </c:pt>
                <c:pt idx="456">
                  <c:v>-0.64713000000000043</c:v>
                </c:pt>
                <c:pt idx="457">
                  <c:v>-0.65101000000000042</c:v>
                </c:pt>
                <c:pt idx="458">
                  <c:v>-0.67373000000000072</c:v>
                </c:pt>
                <c:pt idx="459">
                  <c:v>-0.70638000000000001</c:v>
                </c:pt>
                <c:pt idx="460">
                  <c:v>-0.72606999999999999</c:v>
                </c:pt>
                <c:pt idx="461">
                  <c:v>-0.70895000000000041</c:v>
                </c:pt>
                <c:pt idx="462">
                  <c:v>-0.64054999999999995</c:v>
                </c:pt>
                <c:pt idx="463">
                  <c:v>-0.53710000000000002</c:v>
                </c:pt>
                <c:pt idx="464">
                  <c:v>-0.43582000000000043</c:v>
                </c:pt>
                <c:pt idx="465">
                  <c:v>-0.37697000000000042</c:v>
                </c:pt>
                <c:pt idx="466">
                  <c:v>-0.37142000000000036</c:v>
                </c:pt>
                <c:pt idx="467">
                  <c:v>-0.39954000000000023</c:v>
                </c:pt>
                <c:pt idx="468">
                  <c:v>-0.41952000000000023</c:v>
                </c:pt>
                <c:pt idx="469">
                  <c:v>-0.39780000000000038</c:v>
                </c:pt>
                <c:pt idx="470">
                  <c:v>-0.32916000000000023</c:v>
                </c:pt>
                <c:pt idx="471">
                  <c:v>-0.23951000000000011</c:v>
                </c:pt>
                <c:pt idx="472">
                  <c:v>-0.17469000000000001</c:v>
                </c:pt>
                <c:pt idx="473">
                  <c:v>-0.1724200000000001</c:v>
                </c:pt>
                <c:pt idx="474">
                  <c:v>-0.24057000000000001</c:v>
                </c:pt>
                <c:pt idx="475">
                  <c:v>-0.34522000000000008</c:v>
                </c:pt>
                <c:pt idx="476">
                  <c:v>-0.43832000000000043</c:v>
                </c:pt>
                <c:pt idx="477">
                  <c:v>-0.48193000000000008</c:v>
                </c:pt>
                <c:pt idx="478">
                  <c:v>-0.47878000000000021</c:v>
                </c:pt>
                <c:pt idx="479">
                  <c:v>-0.46509</c:v>
                </c:pt>
                <c:pt idx="480">
                  <c:v>-0.48686000000000035</c:v>
                </c:pt>
                <c:pt idx="481">
                  <c:v>-0.56291999999999998</c:v>
                </c:pt>
                <c:pt idx="482">
                  <c:v>-0.67486000000000046</c:v>
                </c:pt>
                <c:pt idx="483">
                  <c:v>-0.77446999999999999</c:v>
                </c:pt>
                <c:pt idx="484">
                  <c:v>-0.81682999999999995</c:v>
                </c:pt>
                <c:pt idx="485">
                  <c:v>-0.79285000000000005</c:v>
                </c:pt>
                <c:pt idx="486">
                  <c:v>-0.73090000000000044</c:v>
                </c:pt>
                <c:pt idx="487">
                  <c:v>-0.67579000000000089</c:v>
                </c:pt>
                <c:pt idx="488">
                  <c:v>-0.65528000000000042</c:v>
                </c:pt>
                <c:pt idx="489">
                  <c:v>-0.66446000000000005</c:v>
                </c:pt>
                <c:pt idx="490">
                  <c:v>-0.66725000000000045</c:v>
                </c:pt>
                <c:pt idx="491">
                  <c:v>-0.63085000000000047</c:v>
                </c:pt>
                <c:pt idx="492">
                  <c:v>-0.54179999999999995</c:v>
                </c:pt>
                <c:pt idx="493">
                  <c:v>-0.41951000000000027</c:v>
                </c:pt>
                <c:pt idx="494">
                  <c:v>-0.30003000000000002</c:v>
                </c:pt>
                <c:pt idx="495">
                  <c:v>-0.21348000000000011</c:v>
                </c:pt>
                <c:pt idx="496">
                  <c:v>-0.15731000000000012</c:v>
                </c:pt>
                <c:pt idx="497">
                  <c:v>-0.10731</c:v>
                </c:pt>
                <c:pt idx="498">
                  <c:v>-3.6584000000000005E-2</c:v>
                </c:pt>
                <c:pt idx="499">
                  <c:v>6.2274000000000003E-2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titi!$E$131:$E$530</c:f>
              <c:numCache>
                <c:formatCode>0.00E+00</c:formatCode>
                <c:ptCount val="400"/>
                <c:pt idx="0">
                  <c:v>3.9999999999999953E-4</c:v>
                </c:pt>
                <c:pt idx="1">
                  <c:v>4.0399999999999974E-4</c:v>
                </c:pt>
                <c:pt idx="2">
                  <c:v>4.0799999999999973E-4</c:v>
                </c:pt>
                <c:pt idx="3">
                  <c:v>4.1199999999999923E-4</c:v>
                </c:pt>
                <c:pt idx="4">
                  <c:v>4.1599999999999922E-4</c:v>
                </c:pt>
                <c:pt idx="5">
                  <c:v>4.199999999999992E-4</c:v>
                </c:pt>
                <c:pt idx="6">
                  <c:v>4.2399999999999974E-4</c:v>
                </c:pt>
                <c:pt idx="7">
                  <c:v>4.2799999999999978E-4</c:v>
                </c:pt>
                <c:pt idx="8">
                  <c:v>4.3199999999999922E-4</c:v>
                </c:pt>
                <c:pt idx="9">
                  <c:v>4.3599999999999921E-4</c:v>
                </c:pt>
                <c:pt idx="10">
                  <c:v>4.3999999999999931E-4</c:v>
                </c:pt>
                <c:pt idx="11">
                  <c:v>4.4399999999999979E-4</c:v>
                </c:pt>
                <c:pt idx="12">
                  <c:v>4.4799999999999972E-4</c:v>
                </c:pt>
                <c:pt idx="13">
                  <c:v>4.5199999999999933E-4</c:v>
                </c:pt>
                <c:pt idx="14">
                  <c:v>4.5599999999999943E-4</c:v>
                </c:pt>
                <c:pt idx="15">
                  <c:v>4.5999999999999947E-4</c:v>
                </c:pt>
                <c:pt idx="16">
                  <c:v>4.6399999999999946E-4</c:v>
                </c:pt>
                <c:pt idx="17">
                  <c:v>4.6799999999999934E-4</c:v>
                </c:pt>
                <c:pt idx="18">
                  <c:v>4.7199999999999944E-4</c:v>
                </c:pt>
                <c:pt idx="19">
                  <c:v>4.7599999999999948E-4</c:v>
                </c:pt>
                <c:pt idx="20">
                  <c:v>4.7999999999999936E-4</c:v>
                </c:pt>
                <c:pt idx="21">
                  <c:v>4.839999999999994E-4</c:v>
                </c:pt>
                <c:pt idx="22">
                  <c:v>4.8799999999999939E-4</c:v>
                </c:pt>
                <c:pt idx="23">
                  <c:v>4.9199999999999949E-4</c:v>
                </c:pt>
                <c:pt idx="24">
                  <c:v>4.959999999999997E-4</c:v>
                </c:pt>
                <c:pt idx="25">
                  <c:v>4.9999999999999947E-4</c:v>
                </c:pt>
                <c:pt idx="26">
                  <c:v>5.0399999999999946E-4</c:v>
                </c:pt>
                <c:pt idx="27">
                  <c:v>5.0799999999999945E-4</c:v>
                </c:pt>
                <c:pt idx="28">
                  <c:v>5.1199999999999911E-4</c:v>
                </c:pt>
                <c:pt idx="29">
                  <c:v>5.159999999999991E-4</c:v>
                </c:pt>
                <c:pt idx="30">
                  <c:v>5.199999999999992E-4</c:v>
                </c:pt>
                <c:pt idx="31">
                  <c:v>5.2399999999999962E-4</c:v>
                </c:pt>
                <c:pt idx="32">
                  <c:v>5.2799999999999972E-4</c:v>
                </c:pt>
                <c:pt idx="33">
                  <c:v>5.3199999999999938E-4</c:v>
                </c:pt>
                <c:pt idx="34">
                  <c:v>5.3599999999999904E-4</c:v>
                </c:pt>
                <c:pt idx="35">
                  <c:v>5.3999999999999914E-4</c:v>
                </c:pt>
                <c:pt idx="36">
                  <c:v>5.4399999999999956E-4</c:v>
                </c:pt>
                <c:pt idx="37">
                  <c:v>5.4799999999999944E-4</c:v>
                </c:pt>
                <c:pt idx="38">
                  <c:v>5.5199999999999932E-4</c:v>
                </c:pt>
                <c:pt idx="39">
                  <c:v>5.5599999999999931E-4</c:v>
                </c:pt>
                <c:pt idx="40">
                  <c:v>5.599999999999993E-4</c:v>
                </c:pt>
                <c:pt idx="41">
                  <c:v>5.639999999999994E-4</c:v>
                </c:pt>
                <c:pt idx="42">
                  <c:v>5.6799999999999939E-4</c:v>
                </c:pt>
                <c:pt idx="43">
                  <c:v>5.7199999999999938E-4</c:v>
                </c:pt>
                <c:pt idx="44">
                  <c:v>5.7599999999999926E-4</c:v>
                </c:pt>
                <c:pt idx="45">
                  <c:v>5.7999999999999924E-4</c:v>
                </c:pt>
                <c:pt idx="46">
                  <c:v>5.8399999999999923E-4</c:v>
                </c:pt>
                <c:pt idx="47">
                  <c:v>5.8799999999999933E-4</c:v>
                </c:pt>
                <c:pt idx="48">
                  <c:v>5.9199999999999932E-4</c:v>
                </c:pt>
                <c:pt idx="49">
                  <c:v>5.9599999999999942E-4</c:v>
                </c:pt>
                <c:pt idx="50">
                  <c:v>5.9999999999999941E-4</c:v>
                </c:pt>
                <c:pt idx="51">
                  <c:v>6.0399999999999939E-4</c:v>
                </c:pt>
                <c:pt idx="52">
                  <c:v>6.0799999999999949E-4</c:v>
                </c:pt>
                <c:pt idx="53">
                  <c:v>6.1199999999999894E-4</c:v>
                </c:pt>
                <c:pt idx="54">
                  <c:v>6.1599999999999904E-4</c:v>
                </c:pt>
                <c:pt idx="55">
                  <c:v>6.1999999999999913E-4</c:v>
                </c:pt>
                <c:pt idx="56">
                  <c:v>6.2399999999999934E-4</c:v>
                </c:pt>
                <c:pt idx="57">
                  <c:v>6.2799999999999944E-4</c:v>
                </c:pt>
                <c:pt idx="58">
                  <c:v>6.3199999999999921E-4</c:v>
                </c:pt>
                <c:pt idx="59">
                  <c:v>6.359999999999992E-4</c:v>
                </c:pt>
                <c:pt idx="60">
                  <c:v>6.3999999999999918E-4</c:v>
                </c:pt>
                <c:pt idx="61">
                  <c:v>6.439999999999995E-4</c:v>
                </c:pt>
                <c:pt idx="62">
                  <c:v>6.4799999999999949E-4</c:v>
                </c:pt>
                <c:pt idx="63">
                  <c:v>6.5199999999999904E-4</c:v>
                </c:pt>
                <c:pt idx="64">
                  <c:v>6.5599999999999914E-4</c:v>
                </c:pt>
                <c:pt idx="65">
                  <c:v>6.5999999999999913E-4</c:v>
                </c:pt>
                <c:pt idx="66">
                  <c:v>6.6399999999999923E-4</c:v>
                </c:pt>
                <c:pt idx="67">
                  <c:v>6.6799999999999922E-4</c:v>
                </c:pt>
                <c:pt idx="68">
                  <c:v>6.719999999999992E-4</c:v>
                </c:pt>
                <c:pt idx="69">
                  <c:v>6.759999999999993E-4</c:v>
                </c:pt>
                <c:pt idx="70">
                  <c:v>6.7999999999999929E-4</c:v>
                </c:pt>
                <c:pt idx="71">
                  <c:v>6.8399999999999928E-4</c:v>
                </c:pt>
                <c:pt idx="72">
                  <c:v>6.8799999999999927E-4</c:v>
                </c:pt>
                <c:pt idx="73">
                  <c:v>6.9199999999999915E-4</c:v>
                </c:pt>
                <c:pt idx="74">
                  <c:v>6.9599999999999925E-4</c:v>
                </c:pt>
                <c:pt idx="75">
                  <c:v>6.9999999999999923E-4</c:v>
                </c:pt>
                <c:pt idx="76">
                  <c:v>7.0399999999999933E-4</c:v>
                </c:pt>
                <c:pt idx="77">
                  <c:v>7.0799999999999932E-4</c:v>
                </c:pt>
                <c:pt idx="78">
                  <c:v>7.1199999999999898E-4</c:v>
                </c:pt>
                <c:pt idx="79">
                  <c:v>7.1599999999999897E-4</c:v>
                </c:pt>
                <c:pt idx="80">
                  <c:v>7.1999999999999885E-4</c:v>
                </c:pt>
                <c:pt idx="81">
                  <c:v>7.2399999999999928E-4</c:v>
                </c:pt>
                <c:pt idx="82">
                  <c:v>7.2799999999999937E-4</c:v>
                </c:pt>
                <c:pt idx="83">
                  <c:v>7.3199999999999893E-4</c:v>
                </c:pt>
                <c:pt idx="84">
                  <c:v>7.3599999999999902E-4</c:v>
                </c:pt>
                <c:pt idx="85">
                  <c:v>7.3999999999999901E-4</c:v>
                </c:pt>
                <c:pt idx="86">
                  <c:v>7.4399999999999933E-4</c:v>
                </c:pt>
                <c:pt idx="87">
                  <c:v>7.4799999999999932E-4</c:v>
                </c:pt>
                <c:pt idx="88">
                  <c:v>7.5199999999999909E-4</c:v>
                </c:pt>
                <c:pt idx="89">
                  <c:v>7.5599999999999897E-4</c:v>
                </c:pt>
                <c:pt idx="90">
                  <c:v>7.5999999999999907E-4</c:v>
                </c:pt>
                <c:pt idx="91">
                  <c:v>7.6399999999999895E-4</c:v>
                </c:pt>
                <c:pt idx="92">
                  <c:v>7.6799999999999904E-4</c:v>
                </c:pt>
                <c:pt idx="93">
                  <c:v>7.7199999999999903E-4</c:v>
                </c:pt>
                <c:pt idx="94">
                  <c:v>7.7599999999999913E-4</c:v>
                </c:pt>
                <c:pt idx="95">
                  <c:v>7.7999999999999912E-4</c:v>
                </c:pt>
                <c:pt idx="96">
                  <c:v>7.83999999999999E-4</c:v>
                </c:pt>
                <c:pt idx="97">
                  <c:v>7.8799999999999899E-4</c:v>
                </c:pt>
                <c:pt idx="98">
                  <c:v>7.9199999999999919E-4</c:v>
                </c:pt>
                <c:pt idx="99">
                  <c:v>7.9599999999999907E-4</c:v>
                </c:pt>
                <c:pt idx="100">
                  <c:v>7.9999999999999906E-4</c:v>
                </c:pt>
                <c:pt idx="101">
                  <c:v>8.0399999999999959E-4</c:v>
                </c:pt>
                <c:pt idx="102">
                  <c:v>8.0799999999999969E-4</c:v>
                </c:pt>
                <c:pt idx="103">
                  <c:v>8.1199999999999957E-4</c:v>
                </c:pt>
                <c:pt idx="104">
                  <c:v>8.1599999999999989E-4</c:v>
                </c:pt>
                <c:pt idx="105">
                  <c:v>8.1999999999999922E-4</c:v>
                </c:pt>
                <c:pt idx="106">
                  <c:v>8.23999999999999E-4</c:v>
                </c:pt>
                <c:pt idx="107">
                  <c:v>8.2799999999999963E-4</c:v>
                </c:pt>
                <c:pt idx="108">
                  <c:v>8.3199999999999984E-4</c:v>
                </c:pt>
                <c:pt idx="109">
                  <c:v>8.3600000000000048E-4</c:v>
                </c:pt>
                <c:pt idx="110">
                  <c:v>8.3999999999999982E-4</c:v>
                </c:pt>
                <c:pt idx="111">
                  <c:v>8.4399999999999937E-4</c:v>
                </c:pt>
                <c:pt idx="112">
                  <c:v>8.479999999999999E-4</c:v>
                </c:pt>
                <c:pt idx="113">
                  <c:v>8.5199999999999957E-4</c:v>
                </c:pt>
                <c:pt idx="114">
                  <c:v>8.5599999999999988E-4</c:v>
                </c:pt>
                <c:pt idx="115">
                  <c:v>8.5999999999999965E-4</c:v>
                </c:pt>
                <c:pt idx="116">
                  <c:v>8.6399999999999899E-4</c:v>
                </c:pt>
                <c:pt idx="117">
                  <c:v>8.6799999999999963E-4</c:v>
                </c:pt>
                <c:pt idx="118">
                  <c:v>8.7199999999999919E-4</c:v>
                </c:pt>
                <c:pt idx="119">
                  <c:v>8.7599999999999928E-4</c:v>
                </c:pt>
                <c:pt idx="120">
                  <c:v>8.7999999999999916E-4</c:v>
                </c:pt>
                <c:pt idx="121">
                  <c:v>8.8399999999999926E-4</c:v>
                </c:pt>
                <c:pt idx="122">
                  <c:v>8.8799999999999979E-4</c:v>
                </c:pt>
                <c:pt idx="123">
                  <c:v>8.9199999999999967E-4</c:v>
                </c:pt>
                <c:pt idx="124">
                  <c:v>8.9599999999999988E-4</c:v>
                </c:pt>
                <c:pt idx="125">
                  <c:v>8.9999999999999954E-4</c:v>
                </c:pt>
                <c:pt idx="126">
                  <c:v>9.0399999999999921E-4</c:v>
                </c:pt>
                <c:pt idx="127">
                  <c:v>9.0799999999999984E-4</c:v>
                </c:pt>
                <c:pt idx="128">
                  <c:v>9.1199999999999918E-4</c:v>
                </c:pt>
                <c:pt idx="129">
                  <c:v>9.1599999999999971E-4</c:v>
                </c:pt>
                <c:pt idx="130">
                  <c:v>9.1999999999999927E-4</c:v>
                </c:pt>
                <c:pt idx="131">
                  <c:v>9.2399999999999882E-4</c:v>
                </c:pt>
                <c:pt idx="132">
                  <c:v>9.2799999999999925E-4</c:v>
                </c:pt>
                <c:pt idx="133">
                  <c:v>9.3199999999999956E-4</c:v>
                </c:pt>
                <c:pt idx="134">
                  <c:v>9.3599999999999998E-4</c:v>
                </c:pt>
                <c:pt idx="135">
                  <c:v>9.3999999999999954E-4</c:v>
                </c:pt>
                <c:pt idx="136">
                  <c:v>9.4399999999999931E-4</c:v>
                </c:pt>
                <c:pt idx="137">
                  <c:v>9.4799999999999941E-4</c:v>
                </c:pt>
                <c:pt idx="138">
                  <c:v>9.5199999999999907E-4</c:v>
                </c:pt>
                <c:pt idx="139">
                  <c:v>9.559999999999996E-4</c:v>
                </c:pt>
                <c:pt idx="140">
                  <c:v>9.5999999999999916E-4</c:v>
                </c:pt>
                <c:pt idx="141">
                  <c:v>9.6399999999999882E-4</c:v>
                </c:pt>
                <c:pt idx="142">
                  <c:v>9.6799999999999935E-4</c:v>
                </c:pt>
                <c:pt idx="143">
                  <c:v>9.7199999999999869E-4</c:v>
                </c:pt>
                <c:pt idx="144">
                  <c:v>9.7599999999999933E-4</c:v>
                </c:pt>
                <c:pt idx="145">
                  <c:v>9.7999999999999888E-4</c:v>
                </c:pt>
                <c:pt idx="146">
                  <c:v>9.8399999999999963E-4</c:v>
                </c:pt>
                <c:pt idx="147">
                  <c:v>9.8800000000000016E-4</c:v>
                </c:pt>
                <c:pt idx="148">
                  <c:v>9.9200000000000004E-4</c:v>
                </c:pt>
                <c:pt idx="149">
                  <c:v>9.9600000000000057E-4</c:v>
                </c:pt>
                <c:pt idx="150">
                  <c:v>1.0000000000000002E-3</c:v>
                </c:pt>
                <c:pt idx="151">
                  <c:v>1.0039999999999975E-3</c:v>
                </c:pt>
                <c:pt idx="152">
                  <c:v>1.0079999999999978E-3</c:v>
                </c:pt>
                <c:pt idx="153">
                  <c:v>1.0119999999999975E-3</c:v>
                </c:pt>
                <c:pt idx="154">
                  <c:v>1.0159999999999978E-3</c:v>
                </c:pt>
                <c:pt idx="155">
                  <c:v>1.0199999999999977E-3</c:v>
                </c:pt>
                <c:pt idx="156">
                  <c:v>1.023999999999998E-3</c:v>
                </c:pt>
                <c:pt idx="157">
                  <c:v>1.027999999999999E-3</c:v>
                </c:pt>
                <c:pt idx="158">
                  <c:v>1.0319999999999982E-3</c:v>
                </c:pt>
                <c:pt idx="159">
                  <c:v>1.0359999999999992E-3</c:v>
                </c:pt>
                <c:pt idx="160">
                  <c:v>1.0399999999999984E-3</c:v>
                </c:pt>
                <c:pt idx="161">
                  <c:v>1.0439999999999994E-3</c:v>
                </c:pt>
                <c:pt idx="162">
                  <c:v>1.0479999999999986E-3</c:v>
                </c:pt>
                <c:pt idx="163">
                  <c:v>1.0519999999999996E-3</c:v>
                </c:pt>
                <c:pt idx="164">
                  <c:v>1.0559999999999996E-3</c:v>
                </c:pt>
                <c:pt idx="165">
                  <c:v>1.0599999999999989E-3</c:v>
                </c:pt>
                <c:pt idx="166">
                  <c:v>1.0639999999999998E-3</c:v>
                </c:pt>
                <c:pt idx="167">
                  <c:v>1.0679999999999991E-3</c:v>
                </c:pt>
                <c:pt idx="168">
                  <c:v>1.0720000000000009E-3</c:v>
                </c:pt>
                <c:pt idx="169">
                  <c:v>1.0760000000000017E-3</c:v>
                </c:pt>
                <c:pt idx="170">
                  <c:v>1.0800000000000011E-3</c:v>
                </c:pt>
                <c:pt idx="171">
                  <c:v>1.0840000000000016E-3</c:v>
                </c:pt>
                <c:pt idx="172">
                  <c:v>1.0880000000000013E-3</c:v>
                </c:pt>
                <c:pt idx="173">
                  <c:v>1.0920000000000018E-3</c:v>
                </c:pt>
                <c:pt idx="174">
                  <c:v>1.0960000000000017E-3</c:v>
                </c:pt>
                <c:pt idx="175">
                  <c:v>1.100000000000002E-3</c:v>
                </c:pt>
                <c:pt idx="176">
                  <c:v>1.1040000000000023E-3</c:v>
                </c:pt>
                <c:pt idx="177">
                  <c:v>1.108000000000002E-3</c:v>
                </c:pt>
                <c:pt idx="178">
                  <c:v>1.1120000000000025E-3</c:v>
                </c:pt>
                <c:pt idx="179">
                  <c:v>1.1160000000000022E-3</c:v>
                </c:pt>
                <c:pt idx="180">
                  <c:v>1.1200000000000025E-3</c:v>
                </c:pt>
                <c:pt idx="181">
                  <c:v>1.124000000000003E-3</c:v>
                </c:pt>
                <c:pt idx="182">
                  <c:v>1.1280000000000027E-3</c:v>
                </c:pt>
                <c:pt idx="183">
                  <c:v>1.1320000000000032E-3</c:v>
                </c:pt>
                <c:pt idx="184">
                  <c:v>1.1360000000000027E-3</c:v>
                </c:pt>
                <c:pt idx="185">
                  <c:v>1.140000000000003E-3</c:v>
                </c:pt>
                <c:pt idx="186">
                  <c:v>1.1440000000000031E-3</c:v>
                </c:pt>
                <c:pt idx="187">
                  <c:v>1.1480000000000032E-3</c:v>
                </c:pt>
                <c:pt idx="188">
                  <c:v>1.1520000000000037E-3</c:v>
                </c:pt>
                <c:pt idx="189">
                  <c:v>1.1560000000000029E-3</c:v>
                </c:pt>
                <c:pt idx="190">
                  <c:v>1.1600000000000039E-3</c:v>
                </c:pt>
                <c:pt idx="191">
                  <c:v>1.1640000000000031E-3</c:v>
                </c:pt>
                <c:pt idx="192">
                  <c:v>1.1680000000000041E-3</c:v>
                </c:pt>
                <c:pt idx="193">
                  <c:v>1.1720000000000042E-3</c:v>
                </c:pt>
                <c:pt idx="194">
                  <c:v>1.1760000000000043E-3</c:v>
                </c:pt>
                <c:pt idx="195">
                  <c:v>1.1800000000000044E-3</c:v>
                </c:pt>
                <c:pt idx="196">
                  <c:v>1.1840000000000043E-3</c:v>
                </c:pt>
                <c:pt idx="197">
                  <c:v>1.1880000000000046E-3</c:v>
                </c:pt>
                <c:pt idx="198">
                  <c:v>1.1920000000000049E-3</c:v>
                </c:pt>
                <c:pt idx="199">
                  <c:v>1.1960000000000048E-3</c:v>
                </c:pt>
                <c:pt idx="200">
                  <c:v>1.2000000000000044E-3</c:v>
                </c:pt>
                <c:pt idx="201">
                  <c:v>1.2040000000000041E-3</c:v>
                </c:pt>
                <c:pt idx="202">
                  <c:v>1.2080000000000044E-3</c:v>
                </c:pt>
                <c:pt idx="203">
                  <c:v>1.2120000000000041E-3</c:v>
                </c:pt>
                <c:pt idx="204">
                  <c:v>1.2160000000000046E-3</c:v>
                </c:pt>
                <c:pt idx="205">
                  <c:v>1.2200000000000041E-3</c:v>
                </c:pt>
                <c:pt idx="206">
                  <c:v>1.2240000000000046E-3</c:v>
                </c:pt>
                <c:pt idx="207">
                  <c:v>1.2280000000000049E-3</c:v>
                </c:pt>
                <c:pt idx="208">
                  <c:v>1.2320000000000041E-3</c:v>
                </c:pt>
                <c:pt idx="209">
                  <c:v>1.2360000000000049E-3</c:v>
                </c:pt>
                <c:pt idx="210">
                  <c:v>1.2400000000000041E-3</c:v>
                </c:pt>
                <c:pt idx="211">
                  <c:v>1.2440000000000051E-3</c:v>
                </c:pt>
                <c:pt idx="212">
                  <c:v>1.2480000000000054E-3</c:v>
                </c:pt>
                <c:pt idx="213">
                  <c:v>1.2520000000000053E-3</c:v>
                </c:pt>
                <c:pt idx="214">
                  <c:v>1.2560000000000056E-3</c:v>
                </c:pt>
                <c:pt idx="215">
                  <c:v>1.2600000000000055E-3</c:v>
                </c:pt>
                <c:pt idx="216">
                  <c:v>1.2640000000000058E-3</c:v>
                </c:pt>
                <c:pt idx="217">
                  <c:v>1.2680000000000059E-3</c:v>
                </c:pt>
                <c:pt idx="218">
                  <c:v>1.2720000000000058E-3</c:v>
                </c:pt>
                <c:pt idx="219">
                  <c:v>1.2760000000000065E-3</c:v>
                </c:pt>
                <c:pt idx="220">
                  <c:v>1.280000000000006E-3</c:v>
                </c:pt>
                <c:pt idx="221">
                  <c:v>1.2840000000000065E-3</c:v>
                </c:pt>
                <c:pt idx="222">
                  <c:v>1.2880000000000062E-3</c:v>
                </c:pt>
                <c:pt idx="223">
                  <c:v>1.2920000000000067E-3</c:v>
                </c:pt>
                <c:pt idx="224">
                  <c:v>1.296000000000007E-3</c:v>
                </c:pt>
                <c:pt idx="225">
                  <c:v>1.3000000000000067E-3</c:v>
                </c:pt>
                <c:pt idx="226">
                  <c:v>1.3040000000000068E-3</c:v>
                </c:pt>
                <c:pt idx="227">
                  <c:v>1.3080000000000069E-3</c:v>
                </c:pt>
                <c:pt idx="228">
                  <c:v>1.312000000000007E-3</c:v>
                </c:pt>
                <c:pt idx="229">
                  <c:v>1.3160000000000068E-3</c:v>
                </c:pt>
                <c:pt idx="230">
                  <c:v>1.3200000000000069E-3</c:v>
                </c:pt>
                <c:pt idx="231">
                  <c:v>1.3240000000000079E-3</c:v>
                </c:pt>
                <c:pt idx="232">
                  <c:v>1.3280000000000071E-3</c:v>
                </c:pt>
                <c:pt idx="233">
                  <c:v>1.3320000000000081E-3</c:v>
                </c:pt>
                <c:pt idx="234">
                  <c:v>1.3360000000000073E-3</c:v>
                </c:pt>
                <c:pt idx="235">
                  <c:v>1.3400000000000083E-3</c:v>
                </c:pt>
                <c:pt idx="236">
                  <c:v>1.3440000000000082E-3</c:v>
                </c:pt>
                <c:pt idx="237">
                  <c:v>1.3480000000000083E-3</c:v>
                </c:pt>
                <c:pt idx="238">
                  <c:v>1.3520000000000084E-3</c:v>
                </c:pt>
                <c:pt idx="239">
                  <c:v>1.3560000000000082E-3</c:v>
                </c:pt>
                <c:pt idx="240">
                  <c:v>1.3600000000000086E-3</c:v>
                </c:pt>
                <c:pt idx="241">
                  <c:v>1.3640000000000087E-3</c:v>
                </c:pt>
                <c:pt idx="242">
                  <c:v>1.3680000000000085E-3</c:v>
                </c:pt>
                <c:pt idx="243">
                  <c:v>1.3720000000000093E-3</c:v>
                </c:pt>
                <c:pt idx="244">
                  <c:v>1.3760000000000087E-3</c:v>
                </c:pt>
                <c:pt idx="245">
                  <c:v>1.3800000000000093E-3</c:v>
                </c:pt>
                <c:pt idx="246">
                  <c:v>1.3840000000000087E-3</c:v>
                </c:pt>
                <c:pt idx="247">
                  <c:v>1.3880000000000095E-3</c:v>
                </c:pt>
                <c:pt idx="248">
                  <c:v>1.3920000000000095E-3</c:v>
                </c:pt>
                <c:pt idx="249">
                  <c:v>1.3960000000000094E-3</c:v>
                </c:pt>
                <c:pt idx="250">
                  <c:v>1.4000000000000089E-3</c:v>
                </c:pt>
                <c:pt idx="251">
                  <c:v>1.4040000000000081E-3</c:v>
                </c:pt>
                <c:pt idx="252">
                  <c:v>1.4080000000000091E-3</c:v>
                </c:pt>
                <c:pt idx="253">
                  <c:v>1.4120000000000083E-3</c:v>
                </c:pt>
                <c:pt idx="254">
                  <c:v>1.4160000000000093E-3</c:v>
                </c:pt>
                <c:pt idx="255">
                  <c:v>1.4200000000000085E-3</c:v>
                </c:pt>
                <c:pt idx="256">
                  <c:v>1.4240000000000095E-3</c:v>
                </c:pt>
                <c:pt idx="257">
                  <c:v>1.4280000000000096E-3</c:v>
                </c:pt>
                <c:pt idx="258">
                  <c:v>1.4320000000000097E-3</c:v>
                </c:pt>
                <c:pt idx="259">
                  <c:v>1.4360000000000098E-3</c:v>
                </c:pt>
                <c:pt idx="260">
                  <c:v>1.4400000000000098E-3</c:v>
                </c:pt>
                <c:pt idx="261">
                  <c:v>1.4440000000000099E-3</c:v>
                </c:pt>
                <c:pt idx="262">
                  <c:v>1.4480000000000105E-3</c:v>
                </c:pt>
                <c:pt idx="263">
                  <c:v>1.4520000000000101E-3</c:v>
                </c:pt>
                <c:pt idx="264">
                  <c:v>1.4560000000000107E-3</c:v>
                </c:pt>
                <c:pt idx="265">
                  <c:v>1.4600000000000101E-3</c:v>
                </c:pt>
                <c:pt idx="266">
                  <c:v>1.4640000000000106E-3</c:v>
                </c:pt>
                <c:pt idx="267">
                  <c:v>1.4680000000000107E-3</c:v>
                </c:pt>
                <c:pt idx="268">
                  <c:v>1.4720000000000108E-3</c:v>
                </c:pt>
                <c:pt idx="269">
                  <c:v>1.4760000000000109E-3</c:v>
                </c:pt>
                <c:pt idx="270">
                  <c:v>1.4800000000000108E-3</c:v>
                </c:pt>
                <c:pt idx="271">
                  <c:v>1.4840000000000109E-3</c:v>
                </c:pt>
                <c:pt idx="272">
                  <c:v>1.4880000000000101E-3</c:v>
                </c:pt>
                <c:pt idx="273">
                  <c:v>1.4920000000000111E-3</c:v>
                </c:pt>
                <c:pt idx="274">
                  <c:v>1.4960000000000119E-3</c:v>
                </c:pt>
                <c:pt idx="275">
                  <c:v>1.5000000000000113E-3</c:v>
                </c:pt>
                <c:pt idx="276">
                  <c:v>1.5040000000000121E-3</c:v>
                </c:pt>
                <c:pt idx="277">
                  <c:v>1.5080000000000115E-3</c:v>
                </c:pt>
                <c:pt idx="278">
                  <c:v>1.512000000000012E-3</c:v>
                </c:pt>
                <c:pt idx="279">
                  <c:v>1.5160000000000121E-3</c:v>
                </c:pt>
                <c:pt idx="280">
                  <c:v>1.5200000000000122E-3</c:v>
                </c:pt>
                <c:pt idx="281">
                  <c:v>1.5240000000000125E-3</c:v>
                </c:pt>
                <c:pt idx="282">
                  <c:v>1.5280000000000122E-3</c:v>
                </c:pt>
                <c:pt idx="283">
                  <c:v>1.5320000000000125E-3</c:v>
                </c:pt>
                <c:pt idx="284">
                  <c:v>1.5360000000000122E-3</c:v>
                </c:pt>
                <c:pt idx="285">
                  <c:v>1.5400000000000127E-3</c:v>
                </c:pt>
                <c:pt idx="286">
                  <c:v>1.5440000000000132E-3</c:v>
                </c:pt>
                <c:pt idx="287">
                  <c:v>1.5480000000000127E-3</c:v>
                </c:pt>
                <c:pt idx="288">
                  <c:v>1.5520000000000132E-3</c:v>
                </c:pt>
                <c:pt idx="289">
                  <c:v>1.5560000000000129E-3</c:v>
                </c:pt>
                <c:pt idx="290">
                  <c:v>1.5600000000000132E-3</c:v>
                </c:pt>
                <c:pt idx="291">
                  <c:v>1.5640000000000131E-3</c:v>
                </c:pt>
                <c:pt idx="292">
                  <c:v>1.568000000000013E-3</c:v>
                </c:pt>
                <c:pt idx="293">
                  <c:v>1.5720000000000139E-3</c:v>
                </c:pt>
                <c:pt idx="294">
                  <c:v>1.5760000000000132E-3</c:v>
                </c:pt>
                <c:pt idx="295">
                  <c:v>1.5800000000000141E-3</c:v>
                </c:pt>
                <c:pt idx="296">
                  <c:v>1.5840000000000133E-3</c:v>
                </c:pt>
                <c:pt idx="297">
                  <c:v>1.5880000000000143E-3</c:v>
                </c:pt>
                <c:pt idx="298">
                  <c:v>1.5920000000000144E-3</c:v>
                </c:pt>
                <c:pt idx="299">
                  <c:v>1.5960000000000143E-3</c:v>
                </c:pt>
                <c:pt idx="300">
                  <c:v>1.6000000000000146E-3</c:v>
                </c:pt>
                <c:pt idx="301">
                  <c:v>1.6040000000000145E-3</c:v>
                </c:pt>
                <c:pt idx="302">
                  <c:v>1.6080000000000148E-3</c:v>
                </c:pt>
                <c:pt idx="303">
                  <c:v>1.6120000000000149E-3</c:v>
                </c:pt>
                <c:pt idx="304">
                  <c:v>1.6160000000000146E-3</c:v>
                </c:pt>
                <c:pt idx="305">
                  <c:v>1.6200000000000153E-3</c:v>
                </c:pt>
                <c:pt idx="306">
                  <c:v>1.6240000000000148E-3</c:v>
                </c:pt>
                <c:pt idx="307">
                  <c:v>1.6280000000000155E-3</c:v>
                </c:pt>
                <c:pt idx="308">
                  <c:v>1.6320000000000147E-3</c:v>
                </c:pt>
                <c:pt idx="309">
                  <c:v>1.6360000000000155E-3</c:v>
                </c:pt>
                <c:pt idx="310">
                  <c:v>1.640000000000016E-3</c:v>
                </c:pt>
                <c:pt idx="311">
                  <c:v>1.6440000000000157E-3</c:v>
                </c:pt>
                <c:pt idx="312">
                  <c:v>1.6480000000000158E-3</c:v>
                </c:pt>
                <c:pt idx="313">
                  <c:v>1.6520000000000157E-3</c:v>
                </c:pt>
                <c:pt idx="314">
                  <c:v>1.656000000000016E-3</c:v>
                </c:pt>
                <c:pt idx="315">
                  <c:v>1.6600000000000158E-3</c:v>
                </c:pt>
                <c:pt idx="316">
                  <c:v>1.6640000000000162E-3</c:v>
                </c:pt>
                <c:pt idx="317">
                  <c:v>1.6680000000000167E-3</c:v>
                </c:pt>
                <c:pt idx="318">
                  <c:v>1.6720000000000164E-3</c:v>
                </c:pt>
                <c:pt idx="319">
                  <c:v>1.6760000000000169E-3</c:v>
                </c:pt>
                <c:pt idx="320">
                  <c:v>1.6800000000000163E-3</c:v>
                </c:pt>
                <c:pt idx="321">
                  <c:v>1.6840000000000169E-3</c:v>
                </c:pt>
                <c:pt idx="322">
                  <c:v>1.688000000000017E-3</c:v>
                </c:pt>
                <c:pt idx="323">
                  <c:v>1.6920000000000168E-3</c:v>
                </c:pt>
                <c:pt idx="324">
                  <c:v>1.6960000000000174E-3</c:v>
                </c:pt>
                <c:pt idx="325">
                  <c:v>1.7000000000000162E-3</c:v>
                </c:pt>
                <c:pt idx="326">
                  <c:v>1.7040000000000167E-3</c:v>
                </c:pt>
                <c:pt idx="327">
                  <c:v>1.7080000000000161E-3</c:v>
                </c:pt>
                <c:pt idx="328">
                  <c:v>1.7120000000000167E-3</c:v>
                </c:pt>
                <c:pt idx="329">
                  <c:v>1.716000000000017E-3</c:v>
                </c:pt>
                <c:pt idx="330">
                  <c:v>1.7200000000000169E-3</c:v>
                </c:pt>
                <c:pt idx="331">
                  <c:v>1.7240000000000172E-3</c:v>
                </c:pt>
                <c:pt idx="332">
                  <c:v>1.7280000000000168E-3</c:v>
                </c:pt>
                <c:pt idx="333">
                  <c:v>1.7320000000000169E-3</c:v>
                </c:pt>
                <c:pt idx="334">
                  <c:v>1.7360000000000173E-3</c:v>
                </c:pt>
                <c:pt idx="335">
                  <c:v>1.7400000000000171E-3</c:v>
                </c:pt>
                <c:pt idx="336">
                  <c:v>1.7440000000000181E-3</c:v>
                </c:pt>
                <c:pt idx="337">
                  <c:v>1.7480000000000173E-3</c:v>
                </c:pt>
                <c:pt idx="338">
                  <c:v>1.7520000000000183E-3</c:v>
                </c:pt>
                <c:pt idx="339">
                  <c:v>1.7560000000000175E-3</c:v>
                </c:pt>
                <c:pt idx="340">
                  <c:v>1.7600000000000183E-3</c:v>
                </c:pt>
                <c:pt idx="341">
                  <c:v>1.7640000000000184E-3</c:v>
                </c:pt>
                <c:pt idx="342">
                  <c:v>1.7680000000000185E-3</c:v>
                </c:pt>
                <c:pt idx="343">
                  <c:v>1.7720000000000188E-3</c:v>
                </c:pt>
                <c:pt idx="344">
                  <c:v>1.7760000000000184E-3</c:v>
                </c:pt>
                <c:pt idx="345">
                  <c:v>1.7800000000000185E-3</c:v>
                </c:pt>
                <c:pt idx="346">
                  <c:v>1.7840000000000184E-3</c:v>
                </c:pt>
                <c:pt idx="347">
                  <c:v>1.7880000000000187E-3</c:v>
                </c:pt>
                <c:pt idx="348">
                  <c:v>1.7920000000000193E-3</c:v>
                </c:pt>
                <c:pt idx="349">
                  <c:v>1.7960000000000187E-3</c:v>
                </c:pt>
                <c:pt idx="350">
                  <c:v>1.8000000000000195E-3</c:v>
                </c:pt>
                <c:pt idx="351">
                  <c:v>1.8040000000000189E-3</c:v>
                </c:pt>
                <c:pt idx="352">
                  <c:v>1.8080000000000197E-3</c:v>
                </c:pt>
                <c:pt idx="353">
                  <c:v>1.8120000000000193E-3</c:v>
                </c:pt>
                <c:pt idx="354">
                  <c:v>1.8160000000000194E-3</c:v>
                </c:pt>
                <c:pt idx="355">
                  <c:v>1.82000000000002E-3</c:v>
                </c:pt>
                <c:pt idx="356">
                  <c:v>1.8240000000000194E-3</c:v>
                </c:pt>
                <c:pt idx="357">
                  <c:v>1.8280000000000201E-3</c:v>
                </c:pt>
                <c:pt idx="358">
                  <c:v>1.8320000000000196E-3</c:v>
                </c:pt>
                <c:pt idx="359">
                  <c:v>1.8360000000000203E-3</c:v>
                </c:pt>
                <c:pt idx="360">
                  <c:v>1.8400000000000207E-3</c:v>
                </c:pt>
                <c:pt idx="361">
                  <c:v>1.8440000000000203E-3</c:v>
                </c:pt>
                <c:pt idx="362">
                  <c:v>1.8480000000000208E-3</c:v>
                </c:pt>
                <c:pt idx="363">
                  <c:v>1.8520000000000205E-3</c:v>
                </c:pt>
                <c:pt idx="364">
                  <c:v>1.8560000000000208E-3</c:v>
                </c:pt>
                <c:pt idx="365">
                  <c:v>1.8600000000000211E-3</c:v>
                </c:pt>
                <c:pt idx="366">
                  <c:v>1.864000000000021E-3</c:v>
                </c:pt>
                <c:pt idx="367">
                  <c:v>1.8680000000000213E-3</c:v>
                </c:pt>
                <c:pt idx="368">
                  <c:v>1.872000000000021E-3</c:v>
                </c:pt>
                <c:pt idx="369">
                  <c:v>1.8760000000000215E-3</c:v>
                </c:pt>
                <c:pt idx="370">
                  <c:v>1.8800000000000208E-3</c:v>
                </c:pt>
                <c:pt idx="371">
                  <c:v>1.8840000000000217E-3</c:v>
                </c:pt>
                <c:pt idx="372">
                  <c:v>1.8880000000000223E-3</c:v>
                </c:pt>
                <c:pt idx="373">
                  <c:v>1.8920000000000217E-3</c:v>
                </c:pt>
                <c:pt idx="374">
                  <c:v>1.896000000000022E-3</c:v>
                </c:pt>
                <c:pt idx="375">
                  <c:v>1.9000000000000219E-3</c:v>
                </c:pt>
                <c:pt idx="376">
                  <c:v>1.9040000000000222E-3</c:v>
                </c:pt>
                <c:pt idx="377">
                  <c:v>1.9080000000000225E-3</c:v>
                </c:pt>
                <c:pt idx="378">
                  <c:v>1.9120000000000224E-3</c:v>
                </c:pt>
                <c:pt idx="379">
                  <c:v>1.9160000000000229E-3</c:v>
                </c:pt>
                <c:pt idx="380">
                  <c:v>1.9200000000000224E-3</c:v>
                </c:pt>
                <c:pt idx="381">
                  <c:v>1.9240000000000229E-3</c:v>
                </c:pt>
                <c:pt idx="382">
                  <c:v>1.9280000000000224E-3</c:v>
                </c:pt>
                <c:pt idx="383">
                  <c:v>1.9320000000000229E-3</c:v>
                </c:pt>
                <c:pt idx="384">
                  <c:v>1.9360000000000234E-3</c:v>
                </c:pt>
                <c:pt idx="385">
                  <c:v>1.9400000000000231E-3</c:v>
                </c:pt>
                <c:pt idx="386">
                  <c:v>1.9440000000000236E-3</c:v>
                </c:pt>
                <c:pt idx="387">
                  <c:v>1.9480000000000233E-3</c:v>
                </c:pt>
                <c:pt idx="388">
                  <c:v>1.9520000000000234E-3</c:v>
                </c:pt>
                <c:pt idx="389">
                  <c:v>1.9560000000000233E-3</c:v>
                </c:pt>
                <c:pt idx="390">
                  <c:v>1.9600000000000242E-3</c:v>
                </c:pt>
                <c:pt idx="391">
                  <c:v>1.9640000000000235E-3</c:v>
                </c:pt>
                <c:pt idx="392">
                  <c:v>1.968000000000024E-3</c:v>
                </c:pt>
                <c:pt idx="393">
                  <c:v>1.9720000000000236E-3</c:v>
                </c:pt>
                <c:pt idx="394">
                  <c:v>1.9760000000000237E-3</c:v>
                </c:pt>
                <c:pt idx="395">
                  <c:v>1.9800000000000247E-3</c:v>
                </c:pt>
                <c:pt idx="396">
                  <c:v>1.9840000000000239E-3</c:v>
                </c:pt>
                <c:pt idx="397">
                  <c:v>1.9880000000000245E-3</c:v>
                </c:pt>
                <c:pt idx="398">
                  <c:v>1.9920000000000241E-3</c:v>
                </c:pt>
                <c:pt idx="399">
                  <c:v>1.9960000000000247E-3</c:v>
                </c:pt>
              </c:numCache>
            </c:numRef>
          </c:xVal>
          <c:yVal>
            <c:numRef>
              <c:f>Feuil1!$C$131:$C$530</c:f>
              <c:numCache>
                <c:formatCode>0.00E+00</c:formatCode>
                <c:ptCount val="400"/>
                <c:pt idx="0">
                  <c:v>-3.7556866090885099E-2</c:v>
                </c:pt>
                <c:pt idx="1">
                  <c:v>-4.0539234792877896E-2</c:v>
                </c:pt>
                <c:pt idx="2">
                  <c:v>-4.2586262886709324E-2</c:v>
                </c:pt>
                <c:pt idx="3">
                  <c:v>-3.9500562798875011E-2</c:v>
                </c:pt>
                <c:pt idx="4">
                  <c:v>-4.249611735062906E-2</c:v>
                </c:pt>
                <c:pt idx="5">
                  <c:v>-3.7155687388247302E-2</c:v>
                </c:pt>
                <c:pt idx="6">
                  <c:v>-3.7963153898621899E-2</c:v>
                </c:pt>
                <c:pt idx="7">
                  <c:v>-2.7312416619243125E-2</c:v>
                </c:pt>
                <c:pt idx="8">
                  <c:v>-2.2453594994505999E-2</c:v>
                </c:pt>
                <c:pt idx="9">
                  <c:v>-3.0627871914526228E-3</c:v>
                </c:pt>
                <c:pt idx="10">
                  <c:v>7.0953726784877104E-3</c:v>
                </c:pt>
                <c:pt idx="11">
                  <c:v>2.9354243868148798E-2</c:v>
                </c:pt>
                <c:pt idx="12">
                  <c:v>3.2857727993618316E-2</c:v>
                </c:pt>
                <c:pt idx="13">
                  <c:v>4.7309678927425138E-2</c:v>
                </c:pt>
                <c:pt idx="14">
                  <c:v>4.6174346795516061E-2</c:v>
                </c:pt>
                <c:pt idx="15">
                  <c:v>5.7937243346850013E-2</c:v>
                </c:pt>
                <c:pt idx="16">
                  <c:v>5.7324905617705112E-2</c:v>
                </c:pt>
                <c:pt idx="17">
                  <c:v>6.3124193301356005E-2</c:v>
                </c:pt>
                <c:pt idx="18">
                  <c:v>5.6767516397515413E-2</c:v>
                </c:pt>
                <c:pt idx="19">
                  <c:v>4.7160197032873434E-2</c:v>
                </c:pt>
                <c:pt idx="20">
                  <c:v>3.1860384278338601E-2</c:v>
                </c:pt>
                <c:pt idx="21">
                  <c:v>1.5071565002631605E-2</c:v>
                </c:pt>
                <c:pt idx="22">
                  <c:v>7.1909868364524558E-3</c:v>
                </c:pt>
                <c:pt idx="23">
                  <c:v>-4.3138066585805485E-3</c:v>
                </c:pt>
                <c:pt idx="24">
                  <c:v>-8.970754036100842E-3</c:v>
                </c:pt>
                <c:pt idx="25">
                  <c:v>-2.5002999290298197E-2</c:v>
                </c:pt>
                <c:pt idx="26">
                  <c:v>-3.0603541795808511E-2</c:v>
                </c:pt>
                <c:pt idx="27">
                  <c:v>-3.8475486905327802E-2</c:v>
                </c:pt>
                <c:pt idx="28">
                  <c:v>-3.5141267789881525E-2</c:v>
                </c:pt>
                <c:pt idx="29">
                  <c:v>-3.2905007129680724E-2</c:v>
                </c:pt>
                <c:pt idx="30">
                  <c:v>-3.1869361879953637E-2</c:v>
                </c:pt>
                <c:pt idx="31">
                  <c:v>-3.0673358458421042E-2</c:v>
                </c:pt>
                <c:pt idx="32">
                  <c:v>-2.6946930626522935E-2</c:v>
                </c:pt>
                <c:pt idx="33">
                  <c:v>-2.0325915123041119E-2</c:v>
                </c:pt>
                <c:pt idx="34">
                  <c:v>-1.06578513561416E-2</c:v>
                </c:pt>
                <c:pt idx="35">
                  <c:v>1.6196248210253209E-3</c:v>
                </c:pt>
                <c:pt idx="36">
                  <c:v>1.3865941535482901E-2</c:v>
                </c:pt>
                <c:pt idx="37">
                  <c:v>2.4367421030513783E-2</c:v>
                </c:pt>
                <c:pt idx="38">
                  <c:v>2.918422023724258E-2</c:v>
                </c:pt>
                <c:pt idx="39">
                  <c:v>2.8708579636499684E-2</c:v>
                </c:pt>
                <c:pt idx="40">
                  <c:v>2.3501629970478884E-2</c:v>
                </c:pt>
                <c:pt idx="41">
                  <c:v>1.8268379898296515E-2</c:v>
                </c:pt>
                <c:pt idx="42">
                  <c:v>1.480556043919711E-2</c:v>
                </c:pt>
                <c:pt idx="43">
                  <c:v>1.364310241915921E-2</c:v>
                </c:pt>
                <c:pt idx="44">
                  <c:v>1.2398808295056008E-2</c:v>
                </c:pt>
                <c:pt idx="45">
                  <c:v>9.6144925559944767E-3</c:v>
                </c:pt>
                <c:pt idx="46">
                  <c:v>6.2846206042254434E-3</c:v>
                </c:pt>
                <c:pt idx="47">
                  <c:v>3.8981735610441018E-3</c:v>
                </c:pt>
                <c:pt idx="48">
                  <c:v>3.7204180995142801E-3</c:v>
                </c:pt>
                <c:pt idx="49">
                  <c:v>2.9161029656341081E-3</c:v>
                </c:pt>
                <c:pt idx="50">
                  <c:v>-5.6023561209017734E-4</c:v>
                </c:pt>
                <c:pt idx="51">
                  <c:v>-8.730589405169388E-3</c:v>
                </c:pt>
                <c:pt idx="52">
                  <c:v>-1.9328195807920515E-2</c:v>
                </c:pt>
                <c:pt idx="53">
                  <c:v>-2.9130744861462398E-2</c:v>
                </c:pt>
                <c:pt idx="54">
                  <c:v>-3.5647547653965349E-2</c:v>
                </c:pt>
                <c:pt idx="55">
                  <c:v>-3.6117224391928097E-2</c:v>
                </c:pt>
                <c:pt idx="56">
                  <c:v>-3.3077714188324149E-2</c:v>
                </c:pt>
                <c:pt idx="57">
                  <c:v>-2.6005007079417237E-2</c:v>
                </c:pt>
                <c:pt idx="58">
                  <c:v>-2.34102084486385E-2</c:v>
                </c:pt>
                <c:pt idx="59">
                  <c:v>-2.4762620725017389E-2</c:v>
                </c:pt>
                <c:pt idx="60">
                  <c:v>-3.6567045105342401E-2</c:v>
                </c:pt>
                <c:pt idx="61">
                  <c:v>-4.7775313110743824E-2</c:v>
                </c:pt>
                <c:pt idx="62">
                  <c:v>-5.73600483323774E-2</c:v>
                </c:pt>
                <c:pt idx="63">
                  <c:v>-5.3096218798181813E-2</c:v>
                </c:pt>
                <c:pt idx="64">
                  <c:v>-4.2549729459732101E-2</c:v>
                </c:pt>
                <c:pt idx="65">
                  <c:v>-2.5039367993707224E-2</c:v>
                </c:pt>
                <c:pt idx="66">
                  <c:v>-9.5525946214090884E-3</c:v>
                </c:pt>
                <c:pt idx="67">
                  <c:v>7.7326065414324435E-3</c:v>
                </c:pt>
                <c:pt idx="68">
                  <c:v>2.7709466971509899E-2</c:v>
                </c:pt>
                <c:pt idx="69">
                  <c:v>4.9837612716403135E-2</c:v>
                </c:pt>
                <c:pt idx="70">
                  <c:v>7.0107273681309701E-2</c:v>
                </c:pt>
                <c:pt idx="71">
                  <c:v>7.7984448465596989E-2</c:v>
                </c:pt>
                <c:pt idx="72">
                  <c:v>7.484050357587739E-2</c:v>
                </c:pt>
                <c:pt idx="73">
                  <c:v>5.8619128394358296E-2</c:v>
                </c:pt>
                <c:pt idx="74">
                  <c:v>4.1962720366125902E-2</c:v>
                </c:pt>
                <c:pt idx="75">
                  <c:v>2.6223319411024251E-2</c:v>
                </c:pt>
                <c:pt idx="76">
                  <c:v>1.9546343269665117E-2</c:v>
                </c:pt>
                <c:pt idx="77">
                  <c:v>1.9264452851115815E-2</c:v>
                </c:pt>
                <c:pt idx="78">
                  <c:v>2.1748942620607919E-2</c:v>
                </c:pt>
                <c:pt idx="79">
                  <c:v>2.0835446567822428E-2</c:v>
                </c:pt>
                <c:pt idx="80">
                  <c:v>3.2214395399910219E-3</c:v>
                </c:pt>
                <c:pt idx="81">
                  <c:v>-2.3755098967414512E-2</c:v>
                </c:pt>
                <c:pt idx="82">
                  <c:v>-6.272834941315239E-2</c:v>
                </c:pt>
                <c:pt idx="83">
                  <c:v>-8.2007531617418389E-2</c:v>
                </c:pt>
                <c:pt idx="84">
                  <c:v>-9.2096121470826478E-2</c:v>
                </c:pt>
                <c:pt idx="85">
                  <c:v>-7.6082181526807499E-2</c:v>
                </c:pt>
                <c:pt idx="86">
                  <c:v>-6.8454661357166269E-2</c:v>
                </c:pt>
                <c:pt idx="87">
                  <c:v>-5.9106816182149635E-2</c:v>
                </c:pt>
                <c:pt idx="88">
                  <c:v>-5.7919075122796641E-2</c:v>
                </c:pt>
                <c:pt idx="89">
                  <c:v>-4.6230155805020795E-2</c:v>
                </c:pt>
                <c:pt idx="90">
                  <c:v>-2.0188825987645601E-2</c:v>
                </c:pt>
                <c:pt idx="91">
                  <c:v>9.6890478658156406E-3</c:v>
                </c:pt>
                <c:pt idx="92">
                  <c:v>4.4950882343626423E-2</c:v>
                </c:pt>
                <c:pt idx="93">
                  <c:v>6.036209525023898E-2</c:v>
                </c:pt>
                <c:pt idx="94">
                  <c:v>8.1665573880972286E-2</c:v>
                </c:pt>
                <c:pt idx="95">
                  <c:v>8.5164828593827485E-2</c:v>
                </c:pt>
                <c:pt idx="96">
                  <c:v>0.104008048412094</c:v>
                </c:pt>
                <c:pt idx="97">
                  <c:v>0.109460898811098</c:v>
                </c:pt>
                <c:pt idx="98">
                  <c:v>0.128899506365307</c:v>
                </c:pt>
                <c:pt idx="99">
                  <c:v>0.13843292584032119</c:v>
                </c:pt>
                <c:pt idx="100">
                  <c:v>0.14364213915098012</c:v>
                </c:pt>
                <c:pt idx="101">
                  <c:v>0.12794711487929622</c:v>
                </c:pt>
                <c:pt idx="102">
                  <c:v>8.0408674245764589E-2</c:v>
                </c:pt>
                <c:pt idx="103">
                  <c:v>2.8690952342616999E-2</c:v>
                </c:pt>
                <c:pt idx="104">
                  <c:v>-3.6263385147279226E-2</c:v>
                </c:pt>
                <c:pt idx="105">
                  <c:v>-6.2636519265593604E-2</c:v>
                </c:pt>
                <c:pt idx="106">
                  <c:v>-0.10018014924567911</c:v>
                </c:pt>
                <c:pt idx="107">
                  <c:v>-0.10703484034078407</c:v>
                </c:pt>
                <c:pt idx="108">
                  <c:v>-0.14070210536253411</c:v>
                </c:pt>
                <c:pt idx="109">
                  <c:v>-0.13780216819116012</c:v>
                </c:pt>
                <c:pt idx="110">
                  <c:v>-0.13481705217227719</c:v>
                </c:pt>
                <c:pt idx="111">
                  <c:v>-9.3473681123390259E-2</c:v>
                </c:pt>
                <c:pt idx="112">
                  <c:v>-5.0806673618104523E-2</c:v>
                </c:pt>
                <c:pt idx="113">
                  <c:v>-3.4987167114129041E-3</c:v>
                </c:pt>
                <c:pt idx="114">
                  <c:v>5.5183516358096839E-2</c:v>
                </c:pt>
                <c:pt idx="115">
                  <c:v>0.10681001374058402</c:v>
                </c:pt>
                <c:pt idx="116">
                  <c:v>0.18881323567103625</c:v>
                </c:pt>
                <c:pt idx="117">
                  <c:v>0.24170696853479612</c:v>
                </c:pt>
                <c:pt idx="118">
                  <c:v>0.33772272371260653</c:v>
                </c:pt>
                <c:pt idx="119">
                  <c:v>0.41820752238089898</c:v>
                </c:pt>
                <c:pt idx="120">
                  <c:v>0.57541462214724459</c:v>
                </c:pt>
                <c:pt idx="121">
                  <c:v>0.73636941296326641</c:v>
                </c:pt>
                <c:pt idx="122">
                  <c:v>0.96130962571533396</c:v>
                </c:pt>
                <c:pt idx="123">
                  <c:v>1.2082604680048998</c:v>
                </c:pt>
                <c:pt idx="124">
                  <c:v>1.5306434913570699</c:v>
                </c:pt>
                <c:pt idx="125">
                  <c:v>1.9469382759556899</c:v>
                </c:pt>
                <c:pt idx="126">
                  <c:v>2.4287149965557</c:v>
                </c:pt>
                <c:pt idx="127">
                  <c:v>2.9889718478514942</c:v>
                </c:pt>
                <c:pt idx="128">
                  <c:v>3.4918072426289899</c:v>
                </c:pt>
                <c:pt idx="129">
                  <c:v>3.9886203990428197</c:v>
                </c:pt>
                <c:pt idx="130">
                  <c:v>4.3189731583435202</c:v>
                </c:pt>
                <c:pt idx="131">
                  <c:v>4.5999341703434968</c:v>
                </c:pt>
                <c:pt idx="132">
                  <c:v>4.69203776470136</c:v>
                </c:pt>
                <c:pt idx="133">
                  <c:v>4.7544880590678265</c:v>
                </c:pt>
                <c:pt idx="134">
                  <c:v>4.7057669115916738</c:v>
                </c:pt>
                <c:pt idx="135">
                  <c:v>4.6757443508451564</c:v>
                </c:pt>
                <c:pt idx="136">
                  <c:v>4.6065658948225403</c:v>
                </c:pt>
                <c:pt idx="137">
                  <c:v>4.4932029477217403</c:v>
                </c:pt>
                <c:pt idx="138">
                  <c:v>4.3052057529940599</c:v>
                </c:pt>
                <c:pt idx="139">
                  <c:v>3.9494671553243501</c:v>
                </c:pt>
                <c:pt idx="140">
                  <c:v>3.5417784807284987</c:v>
                </c:pt>
                <c:pt idx="141">
                  <c:v>2.99271447188391</c:v>
                </c:pt>
                <c:pt idx="142">
                  <c:v>2.5501824251976797</c:v>
                </c:pt>
                <c:pt idx="143">
                  <c:v>2.06430032448218</c:v>
                </c:pt>
                <c:pt idx="144">
                  <c:v>1.7524044413216</c:v>
                </c:pt>
                <c:pt idx="145">
                  <c:v>1.3646508785428408</c:v>
                </c:pt>
                <c:pt idx="146">
                  <c:v>1.05248836837432</c:v>
                </c:pt>
                <c:pt idx="147">
                  <c:v>0.63204620012996005</c:v>
                </c:pt>
                <c:pt idx="148">
                  <c:v>0.28176580554775321</c:v>
                </c:pt>
                <c:pt idx="149">
                  <c:v>-5.0593932290390435E-3</c:v>
                </c:pt>
                <c:pt idx="150">
                  <c:v>-0.161067612799214</c:v>
                </c:pt>
                <c:pt idx="151">
                  <c:v>-0.18468109473172512</c:v>
                </c:pt>
                <c:pt idx="152">
                  <c:v>-0.25665686654148501</c:v>
                </c:pt>
                <c:pt idx="153">
                  <c:v>-0.2600030482307748</c:v>
                </c:pt>
                <c:pt idx="154">
                  <c:v>-0.37281550768295052</c:v>
                </c:pt>
                <c:pt idx="155">
                  <c:v>-0.25464620696798901</c:v>
                </c:pt>
                <c:pt idx="156">
                  <c:v>-0.16942931349147822</c:v>
                </c:pt>
                <c:pt idx="157">
                  <c:v>0.15419338979851999</c:v>
                </c:pt>
                <c:pt idx="158">
                  <c:v>0.32387510049102308</c:v>
                </c:pt>
                <c:pt idx="159">
                  <c:v>0.58046363390798028</c:v>
                </c:pt>
                <c:pt idx="160">
                  <c:v>0.63733109332297744</c:v>
                </c:pt>
                <c:pt idx="161">
                  <c:v>0.68883463352679875</c:v>
                </c:pt>
                <c:pt idx="162">
                  <c:v>0.60588190979713696</c:v>
                </c:pt>
                <c:pt idx="163">
                  <c:v>0.52414035073246257</c:v>
                </c:pt>
                <c:pt idx="164">
                  <c:v>0.54146106766797297</c:v>
                </c:pt>
                <c:pt idx="165">
                  <c:v>0.59810357633181499</c:v>
                </c:pt>
                <c:pt idx="166">
                  <c:v>0.79394432224350175</c:v>
                </c:pt>
                <c:pt idx="167">
                  <c:v>0.81670363463889006</c:v>
                </c:pt>
                <c:pt idx="168">
                  <c:v>0.93708019518640151</c:v>
                </c:pt>
                <c:pt idx="169">
                  <c:v>0.89674139936633102</c:v>
                </c:pt>
                <c:pt idx="170">
                  <c:v>1.06105302819263</c:v>
                </c:pt>
                <c:pt idx="171">
                  <c:v>1.0577265570431087</c:v>
                </c:pt>
                <c:pt idx="172">
                  <c:v>1.15386282615739</c:v>
                </c:pt>
                <c:pt idx="173">
                  <c:v>1.113765693377829</c:v>
                </c:pt>
                <c:pt idx="174">
                  <c:v>1.228791467182309</c:v>
                </c:pt>
                <c:pt idx="175">
                  <c:v>1.3486296312385899</c:v>
                </c:pt>
                <c:pt idx="176">
                  <c:v>1.465351096004099</c:v>
                </c:pt>
                <c:pt idx="177">
                  <c:v>1.4878418703450198</c:v>
                </c:pt>
                <c:pt idx="178">
                  <c:v>1.405568325442889</c:v>
                </c:pt>
                <c:pt idx="179">
                  <c:v>1.4399212805848076</c:v>
                </c:pt>
                <c:pt idx="180">
                  <c:v>1.460965242724819</c:v>
                </c:pt>
                <c:pt idx="181">
                  <c:v>1.6158122911598098</c:v>
                </c:pt>
                <c:pt idx="182">
                  <c:v>1.5804107592367109</c:v>
                </c:pt>
                <c:pt idx="183">
                  <c:v>1.6189424784225201</c:v>
                </c:pt>
                <c:pt idx="184">
                  <c:v>1.5409916515268098</c:v>
                </c:pt>
                <c:pt idx="185">
                  <c:v>1.6273542693949299</c:v>
                </c:pt>
                <c:pt idx="186">
                  <c:v>1.6267040379628599</c:v>
                </c:pt>
                <c:pt idx="187">
                  <c:v>1.6715888578345899</c:v>
                </c:pt>
                <c:pt idx="188">
                  <c:v>1.6098685478553798</c:v>
                </c:pt>
                <c:pt idx="189">
                  <c:v>1.5650155406947401</c:v>
                </c:pt>
                <c:pt idx="190">
                  <c:v>1.5052681574929789</c:v>
                </c:pt>
                <c:pt idx="191">
                  <c:v>1.4447395328784098</c:v>
                </c:pt>
                <c:pt idx="192">
                  <c:v>1.3895077077725799</c:v>
                </c:pt>
                <c:pt idx="193">
                  <c:v>1.2797540259943099</c:v>
                </c:pt>
                <c:pt idx="194">
                  <c:v>1.18359290889538</c:v>
                </c:pt>
                <c:pt idx="195">
                  <c:v>1.03881591779973</c:v>
                </c:pt>
                <c:pt idx="196">
                  <c:v>0.94640644840459842</c:v>
                </c:pt>
                <c:pt idx="197">
                  <c:v>0.83468996814977858</c:v>
                </c:pt>
                <c:pt idx="198">
                  <c:v>0.75508828940886841</c:v>
                </c:pt>
                <c:pt idx="199">
                  <c:v>0.62903762819835995</c:v>
                </c:pt>
                <c:pt idx="200">
                  <c:v>0.5150348025330167</c:v>
                </c:pt>
                <c:pt idx="201">
                  <c:v>0.37663790718901335</c:v>
                </c:pt>
                <c:pt idx="202">
                  <c:v>0.25876710960284122</c:v>
                </c:pt>
                <c:pt idx="203">
                  <c:v>9.2230328364724223E-2</c:v>
                </c:pt>
                <c:pt idx="204">
                  <c:v>-5.8705997256383861E-2</c:v>
                </c:pt>
                <c:pt idx="205">
                  <c:v>-0.23244205171612126</c:v>
                </c:pt>
                <c:pt idx="206">
                  <c:v>-0.31850870972272938</c:v>
                </c:pt>
                <c:pt idx="207">
                  <c:v>-0.41702887413920253</c:v>
                </c:pt>
                <c:pt idx="208">
                  <c:v>-0.450333842939727</c:v>
                </c:pt>
                <c:pt idx="209">
                  <c:v>-0.53264247105152041</c:v>
                </c:pt>
                <c:pt idx="210">
                  <c:v>-0.5639898639658254</c:v>
                </c:pt>
                <c:pt idx="211">
                  <c:v>-0.63677196309399076</c:v>
                </c:pt>
                <c:pt idx="212">
                  <c:v>-0.70373676298711796</c:v>
                </c:pt>
                <c:pt idx="213">
                  <c:v>-0.77572765024611789</c:v>
                </c:pt>
                <c:pt idx="214">
                  <c:v>-0.83061333837664397</c:v>
                </c:pt>
                <c:pt idx="215">
                  <c:v>-0.77477611130614144</c:v>
                </c:pt>
                <c:pt idx="216">
                  <c:v>-0.75774657230542375</c:v>
                </c:pt>
                <c:pt idx="217">
                  <c:v>-0.66313910448994795</c:v>
                </c:pt>
                <c:pt idx="218">
                  <c:v>-0.72986395443420904</c:v>
                </c:pt>
                <c:pt idx="219">
                  <c:v>-0.69227228543565156</c:v>
                </c:pt>
                <c:pt idx="220">
                  <c:v>-0.79550526185759496</c:v>
                </c:pt>
                <c:pt idx="221">
                  <c:v>-0.72717322611862345</c:v>
                </c:pt>
                <c:pt idx="222">
                  <c:v>-0.77089367103195805</c:v>
                </c:pt>
                <c:pt idx="223">
                  <c:v>-0.66092173805429888</c:v>
                </c:pt>
                <c:pt idx="224">
                  <c:v>-0.67073525789149002</c:v>
                </c:pt>
                <c:pt idx="225">
                  <c:v>-0.626736424957543</c:v>
                </c:pt>
                <c:pt idx="226">
                  <c:v>-0.67592539444234145</c:v>
                </c:pt>
                <c:pt idx="227">
                  <c:v>-0.69062245032616243</c:v>
                </c:pt>
                <c:pt idx="228">
                  <c:v>-0.66824890627524658</c:v>
                </c:pt>
                <c:pt idx="229">
                  <c:v>-0.66113643177181802</c:v>
                </c:pt>
                <c:pt idx="230">
                  <c:v>-0.62024532035146041</c:v>
                </c:pt>
                <c:pt idx="231">
                  <c:v>-0.70112992212810288</c:v>
                </c:pt>
                <c:pt idx="232">
                  <c:v>-0.69518418332584098</c:v>
                </c:pt>
                <c:pt idx="233">
                  <c:v>-0.7641855392325787</c:v>
                </c:pt>
                <c:pt idx="234">
                  <c:v>-0.71573071855042958</c:v>
                </c:pt>
                <c:pt idx="235">
                  <c:v>-0.72948385957130901</c:v>
                </c:pt>
                <c:pt idx="236">
                  <c:v>-0.72321808428428302</c:v>
                </c:pt>
                <c:pt idx="237">
                  <c:v>-0.74677289100303146</c:v>
                </c:pt>
                <c:pt idx="238">
                  <c:v>-0.73859840814153244</c:v>
                </c:pt>
                <c:pt idx="239">
                  <c:v>-0.75492167669442733</c:v>
                </c:pt>
                <c:pt idx="240">
                  <c:v>-0.75085567129355202</c:v>
                </c:pt>
                <c:pt idx="241">
                  <c:v>-0.76039058786097302</c:v>
                </c:pt>
                <c:pt idx="242">
                  <c:v>-0.75548182073662196</c:v>
                </c:pt>
                <c:pt idx="243">
                  <c:v>-0.74636625777299759</c:v>
                </c:pt>
                <c:pt idx="244">
                  <c:v>-0.72359606916964558</c:v>
                </c:pt>
                <c:pt idx="245">
                  <c:v>-0.68388349323231201</c:v>
                </c:pt>
                <c:pt idx="246">
                  <c:v>-0.64140186555280942</c:v>
                </c:pt>
                <c:pt idx="247">
                  <c:v>-0.58912911768019272</c:v>
                </c:pt>
                <c:pt idx="248">
                  <c:v>-0.54694770725129405</c:v>
                </c:pt>
                <c:pt idx="249">
                  <c:v>-0.49846250094897337</c:v>
                </c:pt>
                <c:pt idx="250">
                  <c:v>-0.44892596845237498</c:v>
                </c:pt>
                <c:pt idx="251">
                  <c:v>-0.39161197695796751</c:v>
                </c:pt>
                <c:pt idx="252">
                  <c:v>-0.32023744817743299</c:v>
                </c:pt>
                <c:pt idx="253">
                  <c:v>-0.25608594717270622</c:v>
                </c:pt>
                <c:pt idx="254">
                  <c:v>-0.16534405909033312</c:v>
                </c:pt>
                <c:pt idx="255">
                  <c:v>-8.9422364451866271E-2</c:v>
                </c:pt>
                <c:pt idx="256">
                  <c:v>3.8327147863894802E-2</c:v>
                </c:pt>
                <c:pt idx="257">
                  <c:v>0.14669771431505288</c:v>
                </c:pt>
                <c:pt idx="258">
                  <c:v>0.31329819005819876</c:v>
                </c:pt>
                <c:pt idx="259">
                  <c:v>0.44203947711343999</c:v>
                </c:pt>
                <c:pt idx="260">
                  <c:v>0.61560569549382904</c:v>
                </c:pt>
                <c:pt idx="261">
                  <c:v>0.74271135730398674</c:v>
                </c:pt>
                <c:pt idx="262">
                  <c:v>0.90080547526738841</c:v>
                </c:pt>
                <c:pt idx="263">
                  <c:v>1.0293469644956201</c:v>
                </c:pt>
                <c:pt idx="264">
                  <c:v>1.18368854212309</c:v>
                </c:pt>
                <c:pt idx="265">
                  <c:v>1.35022036509776</c:v>
                </c:pt>
                <c:pt idx="266">
                  <c:v>1.5341161545197008</c:v>
                </c:pt>
                <c:pt idx="267">
                  <c:v>1.7623688649177909</c:v>
                </c:pt>
                <c:pt idx="268">
                  <c:v>1.9807867721247301</c:v>
                </c:pt>
                <c:pt idx="269">
                  <c:v>2.2736651456021502</c:v>
                </c:pt>
                <c:pt idx="270">
                  <c:v>2.5613311802957202</c:v>
                </c:pt>
                <c:pt idx="271">
                  <c:v>2.97340473891862</c:v>
                </c:pt>
                <c:pt idx="272">
                  <c:v>3.3896573752982073</c:v>
                </c:pt>
                <c:pt idx="273">
                  <c:v>3.9055393714356401</c:v>
                </c:pt>
                <c:pt idx="274">
                  <c:v>4.3594469408190699</c:v>
                </c:pt>
                <c:pt idx="275">
                  <c:v>4.7971916230047</c:v>
                </c:pt>
                <c:pt idx="276">
                  <c:v>5.1006073586617475</c:v>
                </c:pt>
                <c:pt idx="277">
                  <c:v>5.2875944594951561</c:v>
                </c:pt>
                <c:pt idx="278">
                  <c:v>5.3454225026609885</c:v>
                </c:pt>
                <c:pt idx="279">
                  <c:v>5.25912958767573</c:v>
                </c:pt>
                <c:pt idx="280">
                  <c:v>5.1386942425693203</c:v>
                </c:pt>
                <c:pt idx="281">
                  <c:v>4.9116144257143839</c:v>
                </c:pt>
                <c:pt idx="282">
                  <c:v>4.7480887207768898</c:v>
                </c:pt>
                <c:pt idx="283">
                  <c:v>4.4593632578319635</c:v>
                </c:pt>
                <c:pt idx="284">
                  <c:v>4.2082263571163896</c:v>
                </c:pt>
                <c:pt idx="285">
                  <c:v>3.7540356564073418</c:v>
                </c:pt>
                <c:pt idx="286">
                  <c:v>3.3043561347988661</c:v>
                </c:pt>
                <c:pt idx="287">
                  <c:v>2.7058547253549898</c:v>
                </c:pt>
                <c:pt idx="288">
                  <c:v>2.19439410354423</c:v>
                </c:pt>
                <c:pt idx="289">
                  <c:v>1.6991582498786109</c:v>
                </c:pt>
                <c:pt idx="290">
                  <c:v>1.3356881753574898</c:v>
                </c:pt>
                <c:pt idx="291">
                  <c:v>1.0489686831839398</c:v>
                </c:pt>
                <c:pt idx="292">
                  <c:v>0.76402962801720342</c:v>
                </c:pt>
                <c:pt idx="293">
                  <c:v>0.51761077718572701</c:v>
                </c:pt>
                <c:pt idx="294">
                  <c:v>0.18483640851493918</c:v>
                </c:pt>
                <c:pt idx="295">
                  <c:v>1.5462831749139721E-2</c:v>
                </c:pt>
                <c:pt idx="296">
                  <c:v>-0.15234664033722825</c:v>
                </c:pt>
                <c:pt idx="297">
                  <c:v>-6.4402865141513957E-2</c:v>
                </c:pt>
                <c:pt idx="298">
                  <c:v>-6.3020436207732039E-2</c:v>
                </c:pt>
                <c:pt idx="299">
                  <c:v>4.9381701509056436E-2</c:v>
                </c:pt>
                <c:pt idx="300">
                  <c:v>1.328707593732581E-2</c:v>
                </c:pt>
                <c:pt idx="301">
                  <c:v>0.115440121890879</c:v>
                </c:pt>
                <c:pt idx="302">
                  <c:v>0.22954443572321212</c:v>
                </c:pt>
                <c:pt idx="303">
                  <c:v>0.45972701136873301</c:v>
                </c:pt>
                <c:pt idx="304">
                  <c:v>0.68283752446579904</c:v>
                </c:pt>
                <c:pt idx="305">
                  <c:v>0.82133151163974005</c:v>
                </c:pt>
                <c:pt idx="306">
                  <c:v>0.94058179552167498</c:v>
                </c:pt>
                <c:pt idx="307">
                  <c:v>0.87260782193758846</c:v>
                </c:pt>
                <c:pt idx="308">
                  <c:v>0.84175870507225059</c:v>
                </c:pt>
                <c:pt idx="309">
                  <c:v>0.61502410683488773</c:v>
                </c:pt>
                <c:pt idx="310">
                  <c:v>0.58618595487312797</c:v>
                </c:pt>
                <c:pt idx="311">
                  <c:v>0.49436536057879221</c:v>
                </c:pt>
                <c:pt idx="312">
                  <c:v>0.65276489674580773</c:v>
                </c:pt>
                <c:pt idx="313">
                  <c:v>0.66417454576905499</c:v>
                </c:pt>
                <c:pt idx="314">
                  <c:v>0.74990699134438743</c:v>
                </c:pt>
                <c:pt idx="315">
                  <c:v>0.70929914527041504</c:v>
                </c:pt>
                <c:pt idx="316">
                  <c:v>0.75622684151179742</c:v>
                </c:pt>
                <c:pt idx="317">
                  <c:v>0.79599838935631051</c:v>
                </c:pt>
                <c:pt idx="318">
                  <c:v>0.79767608376410404</c:v>
                </c:pt>
                <c:pt idx="319">
                  <c:v>0.82782232707002801</c:v>
                </c:pt>
                <c:pt idx="320">
                  <c:v>0.82221696325919802</c:v>
                </c:pt>
                <c:pt idx="321">
                  <c:v>1.0208291050581491</c:v>
                </c:pt>
                <c:pt idx="322">
                  <c:v>1.1138881944135401</c:v>
                </c:pt>
                <c:pt idx="323">
                  <c:v>1.2730341146155499</c:v>
                </c:pt>
                <c:pt idx="324">
                  <c:v>1.1691901892537409</c:v>
                </c:pt>
                <c:pt idx="325">
                  <c:v>1.1907056518138401</c:v>
                </c:pt>
                <c:pt idx="326">
                  <c:v>1.1419033160003891</c:v>
                </c:pt>
                <c:pt idx="327">
                  <c:v>1.2728050961958499</c:v>
                </c:pt>
                <c:pt idx="328">
                  <c:v>1.2968376378169899</c:v>
                </c:pt>
                <c:pt idx="329">
                  <c:v>1.33493054602401</c:v>
                </c:pt>
                <c:pt idx="330">
                  <c:v>1.31944349495312</c:v>
                </c:pt>
                <c:pt idx="331">
                  <c:v>1.3324571552385709</c:v>
                </c:pt>
                <c:pt idx="332">
                  <c:v>1.3856441039545599</c:v>
                </c:pt>
                <c:pt idx="333">
                  <c:v>1.36917393307237</c:v>
                </c:pt>
                <c:pt idx="334">
                  <c:v>1.383941320254169</c:v>
                </c:pt>
                <c:pt idx="335">
                  <c:v>1.2926240568480498</c:v>
                </c:pt>
                <c:pt idx="336">
                  <c:v>1.2903343034775399</c:v>
                </c:pt>
                <c:pt idx="337">
                  <c:v>1.1877612500139787</c:v>
                </c:pt>
                <c:pt idx="338">
                  <c:v>1.1689987575203098</c:v>
                </c:pt>
                <c:pt idx="339">
                  <c:v>1.0412262343612899</c:v>
                </c:pt>
                <c:pt idx="340">
                  <c:v>0.9729260178561977</c:v>
                </c:pt>
                <c:pt idx="341">
                  <c:v>0.82322039853052043</c:v>
                </c:pt>
                <c:pt idx="342">
                  <c:v>0.73617853488534102</c:v>
                </c:pt>
                <c:pt idx="343">
                  <c:v>0.62553623957410343</c:v>
                </c:pt>
                <c:pt idx="344">
                  <c:v>0.55764749205812603</c:v>
                </c:pt>
                <c:pt idx="345">
                  <c:v>0.43955192490722522</c:v>
                </c:pt>
                <c:pt idx="346">
                  <c:v>0.30101124154820402</c:v>
                </c:pt>
                <c:pt idx="347">
                  <c:v>0.12507863950122111</c:v>
                </c:pt>
                <c:pt idx="348">
                  <c:v>-3.7509289587841228E-2</c:v>
                </c:pt>
                <c:pt idx="349">
                  <c:v>-0.19808551698672</c:v>
                </c:pt>
                <c:pt idx="350">
                  <c:v>-0.35487053907118998</c:v>
                </c:pt>
                <c:pt idx="351">
                  <c:v>-0.50069594162860742</c:v>
                </c:pt>
                <c:pt idx="352">
                  <c:v>-0.62838692529583196</c:v>
                </c:pt>
                <c:pt idx="353">
                  <c:v>-0.69516267794654396</c:v>
                </c:pt>
                <c:pt idx="354">
                  <c:v>-0.7625303027381084</c:v>
                </c:pt>
                <c:pt idx="355">
                  <c:v>-0.76677746969463545</c:v>
                </c:pt>
                <c:pt idx="356">
                  <c:v>-0.82524560025954574</c:v>
                </c:pt>
                <c:pt idx="357">
                  <c:v>-0.80694235264237246</c:v>
                </c:pt>
                <c:pt idx="358">
                  <c:v>-0.88841242093338058</c:v>
                </c:pt>
                <c:pt idx="359">
                  <c:v>-0.86277641134431471</c:v>
                </c:pt>
                <c:pt idx="360">
                  <c:v>-0.91699501777133341</c:v>
                </c:pt>
                <c:pt idx="361">
                  <c:v>-0.80561246693537902</c:v>
                </c:pt>
                <c:pt idx="362">
                  <c:v>-0.76648162052138447</c:v>
                </c:pt>
                <c:pt idx="363">
                  <c:v>-0.6370407879937624</c:v>
                </c:pt>
                <c:pt idx="364">
                  <c:v>-0.61479170093330571</c:v>
                </c:pt>
                <c:pt idx="365">
                  <c:v>-0.56175763008731905</c:v>
                </c:pt>
                <c:pt idx="366">
                  <c:v>-0.54862674307056303</c:v>
                </c:pt>
                <c:pt idx="367">
                  <c:v>-0.53732904618945543</c:v>
                </c:pt>
                <c:pt idx="368">
                  <c:v>-0.48012056324160951</c:v>
                </c:pt>
                <c:pt idx="369">
                  <c:v>-0.46371708253320776</c:v>
                </c:pt>
                <c:pt idx="370">
                  <c:v>-0.34253977182638901</c:v>
                </c:pt>
                <c:pt idx="371">
                  <c:v>-0.36638688124696167</c:v>
                </c:pt>
                <c:pt idx="372">
                  <c:v>-0.30282605505186744</c:v>
                </c:pt>
                <c:pt idx="373">
                  <c:v>-0.41370903719931401</c:v>
                </c:pt>
                <c:pt idx="374">
                  <c:v>-0.35187218489298944</c:v>
                </c:pt>
                <c:pt idx="375">
                  <c:v>-0.41058540669318599</c:v>
                </c:pt>
                <c:pt idx="376">
                  <c:v>-0.34543663640272199</c:v>
                </c:pt>
                <c:pt idx="377">
                  <c:v>-0.44258483292648498</c:v>
                </c:pt>
                <c:pt idx="378">
                  <c:v>-0.479176012516982</c:v>
                </c:pt>
                <c:pt idx="379">
                  <c:v>-0.56197952474887358</c:v>
                </c:pt>
                <c:pt idx="380">
                  <c:v>-0.58881489531981301</c:v>
                </c:pt>
                <c:pt idx="381">
                  <c:v>-0.59321717337530755</c:v>
                </c:pt>
                <c:pt idx="382">
                  <c:v>-0.63627097355233742</c:v>
                </c:pt>
                <c:pt idx="383">
                  <c:v>-0.67588682666571276</c:v>
                </c:pt>
                <c:pt idx="384">
                  <c:v>-0.71702970109212005</c:v>
                </c:pt>
                <c:pt idx="385">
                  <c:v>-0.74031290492081159</c:v>
                </c:pt>
                <c:pt idx="386">
                  <c:v>-0.75950053133254303</c:v>
                </c:pt>
                <c:pt idx="387">
                  <c:v>-0.7586025073394107</c:v>
                </c:pt>
                <c:pt idx="388">
                  <c:v>-0.75971167937025341</c:v>
                </c:pt>
                <c:pt idx="389">
                  <c:v>-0.74499054130518572</c:v>
                </c:pt>
                <c:pt idx="390">
                  <c:v>-0.72237514666843972</c:v>
                </c:pt>
                <c:pt idx="391">
                  <c:v>-0.6692986942941932</c:v>
                </c:pt>
                <c:pt idx="392">
                  <c:v>-0.59898173157052303</c:v>
                </c:pt>
                <c:pt idx="393">
                  <c:v>-0.51032360593818205</c:v>
                </c:pt>
                <c:pt idx="394">
                  <c:v>-0.41830055491138102</c:v>
                </c:pt>
                <c:pt idx="395">
                  <c:v>-0.32241106176112122</c:v>
                </c:pt>
                <c:pt idx="396">
                  <c:v>-0.22217676473917686</c:v>
                </c:pt>
                <c:pt idx="397">
                  <c:v>-0.124618554224357</c:v>
                </c:pt>
                <c:pt idx="398">
                  <c:v>-2.1659184084980201E-2</c:v>
                </c:pt>
                <c:pt idx="399">
                  <c:v>7.4204871415368301E-2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86912"/>
        <c:axId val="145487488"/>
      </c:scatterChart>
      <c:valAx>
        <c:axId val="145486912"/>
        <c:scaling>
          <c:orientation val="minMax"/>
          <c:max val="2.0000000000000048E-3"/>
        </c:scaling>
        <c:delete val="0"/>
        <c:axPos val="b"/>
        <c:numFmt formatCode="0.E+00" sourceLinked="0"/>
        <c:majorTickMark val="out"/>
        <c:minorTickMark val="none"/>
        <c:tickLblPos val="nextTo"/>
        <c:crossAx val="145487488"/>
        <c:crosses val="autoZero"/>
        <c:crossBetween val="midCat"/>
      </c:valAx>
      <c:valAx>
        <c:axId val="145487488"/>
        <c:scaling>
          <c:orientation val="minMax"/>
          <c:max val="7"/>
        </c:scaling>
        <c:delete val="1"/>
        <c:axPos val="l"/>
        <c:numFmt formatCode="0.00E+00" sourceLinked="1"/>
        <c:majorTickMark val="out"/>
        <c:minorTickMark val="none"/>
        <c:tickLblPos val="nextTo"/>
        <c:crossAx val="145486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71741032371027E-2"/>
          <c:y val="4.2141294838145424E-2"/>
          <c:w val="0.84293623297087994"/>
          <c:h val="0.7413145765315936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toto!$B$25:$B$28</c:f>
              <c:numCache>
                <c:formatCode>General</c:formatCode>
                <c:ptCount val="4"/>
                <c:pt idx="0">
                  <c:v>0.40566933014627793</c:v>
                </c:pt>
                <c:pt idx="1">
                  <c:v>10.209645454815202</c:v>
                </c:pt>
                <c:pt idx="2">
                  <c:v>18.893106795250805</c:v>
                </c:pt>
                <c:pt idx="3">
                  <c:v>0.34531448468799442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03936"/>
        <c:axId val="169338560"/>
      </c:barChart>
      <c:catAx>
        <c:axId val="171303936"/>
        <c:scaling>
          <c:orientation val="minMax"/>
        </c:scaling>
        <c:delete val="0"/>
        <c:axPos val="b"/>
        <c:majorTickMark val="out"/>
        <c:minorTickMark val="none"/>
        <c:tickLblPos val="none"/>
        <c:crossAx val="169338560"/>
        <c:crosses val="autoZero"/>
        <c:auto val="1"/>
        <c:lblAlgn val="ctr"/>
        <c:lblOffset val="100"/>
        <c:noMultiLvlLbl val="0"/>
      </c:catAx>
      <c:valAx>
        <c:axId val="169338560"/>
        <c:scaling>
          <c:orientation val="minMax"/>
          <c:max val="80"/>
        </c:scaling>
        <c:delete val="0"/>
        <c:axPos val="l"/>
        <c:numFmt formatCode="General" sourceLinked="1"/>
        <c:majorTickMark val="out"/>
        <c:minorTickMark val="none"/>
        <c:tickLblPos val="nextTo"/>
        <c:crossAx val="171303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71741032371027E-2"/>
          <c:y val="4.2141294838145348E-2"/>
          <c:w val="0.84293623297087938"/>
          <c:h val="0.7413145765315929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toto!$B$20:$B$23</c:f>
              <c:numCache>
                <c:formatCode>General</c:formatCode>
                <c:ptCount val="4"/>
                <c:pt idx="0">
                  <c:v>149.90275769586398</c:v>
                </c:pt>
                <c:pt idx="1">
                  <c:v>155.98576815308701</c:v>
                </c:pt>
                <c:pt idx="2">
                  <c:v>139.927584242086</c:v>
                </c:pt>
                <c:pt idx="3">
                  <c:v>40.5939370397994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120128"/>
        <c:axId val="169340288"/>
      </c:barChart>
      <c:catAx>
        <c:axId val="171120128"/>
        <c:scaling>
          <c:orientation val="minMax"/>
        </c:scaling>
        <c:delete val="0"/>
        <c:axPos val="b"/>
        <c:majorTickMark val="out"/>
        <c:minorTickMark val="none"/>
        <c:tickLblPos val="none"/>
        <c:crossAx val="169340288"/>
        <c:crosses val="autoZero"/>
        <c:auto val="1"/>
        <c:lblAlgn val="ctr"/>
        <c:lblOffset val="100"/>
        <c:noMultiLvlLbl val="0"/>
      </c:catAx>
      <c:valAx>
        <c:axId val="169340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1120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71741032371027E-2"/>
          <c:y val="4.2141294838145389E-2"/>
          <c:w val="0.84293623297087972"/>
          <c:h val="0.7413145765315931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Feuil1!$B$20:$B$23</c:f>
              <c:numCache>
                <c:formatCode>General</c:formatCode>
                <c:ptCount val="4"/>
                <c:pt idx="0">
                  <c:v>159.62369923623399</c:v>
                </c:pt>
                <c:pt idx="1">
                  <c:v>153.84728788626711</c:v>
                </c:pt>
                <c:pt idx="2">
                  <c:v>152.06491682114688</c:v>
                </c:pt>
                <c:pt idx="3">
                  <c:v>98.014250823380493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06496"/>
        <c:axId val="169342016"/>
      </c:barChart>
      <c:catAx>
        <c:axId val="171306496"/>
        <c:scaling>
          <c:orientation val="minMax"/>
        </c:scaling>
        <c:delete val="0"/>
        <c:axPos val="b"/>
        <c:majorTickMark val="out"/>
        <c:minorTickMark val="none"/>
        <c:tickLblPos val="none"/>
        <c:crossAx val="169342016"/>
        <c:crosses val="autoZero"/>
        <c:auto val="1"/>
        <c:lblAlgn val="ctr"/>
        <c:lblOffset val="100"/>
        <c:noMultiLvlLbl val="0"/>
      </c:catAx>
      <c:valAx>
        <c:axId val="169342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1306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069335083114622E-2"/>
          <c:y val="7.407407407407407E-2"/>
          <c:w val="0.83675021872265953"/>
          <c:h val="0.89814814814814814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toto!$B$759:$B$1509</c:f>
              <c:numCache>
                <c:formatCode>0.00E+00</c:formatCode>
                <c:ptCount val="751"/>
                <c:pt idx="0">
                  <c:v>0</c:v>
                </c:pt>
                <c:pt idx="1">
                  <c:v>1.2000000000000021E-5</c:v>
                </c:pt>
                <c:pt idx="2">
                  <c:v>2.4000000000000038E-5</c:v>
                </c:pt>
                <c:pt idx="3">
                  <c:v>3.6000000000000075E-5</c:v>
                </c:pt>
                <c:pt idx="4">
                  <c:v>4.8000000000000076E-5</c:v>
                </c:pt>
                <c:pt idx="5">
                  <c:v>6.0000000000000103E-5</c:v>
                </c:pt>
                <c:pt idx="6">
                  <c:v>7.2000000000000137E-5</c:v>
                </c:pt>
                <c:pt idx="7">
                  <c:v>8.4000000000000199E-5</c:v>
                </c:pt>
                <c:pt idx="8">
                  <c:v>9.6000000000000152E-5</c:v>
                </c:pt>
                <c:pt idx="9">
                  <c:v>1.0800000000000023E-4</c:v>
                </c:pt>
                <c:pt idx="10">
                  <c:v>1.2000000000000014E-4</c:v>
                </c:pt>
                <c:pt idx="11">
                  <c:v>1.3200000000000023E-4</c:v>
                </c:pt>
                <c:pt idx="12">
                  <c:v>1.4400000000000019E-4</c:v>
                </c:pt>
                <c:pt idx="13">
                  <c:v>1.5600000000000024E-4</c:v>
                </c:pt>
                <c:pt idx="14">
                  <c:v>1.6800000000000032E-4</c:v>
                </c:pt>
                <c:pt idx="15">
                  <c:v>1.8000000000000026E-4</c:v>
                </c:pt>
                <c:pt idx="16">
                  <c:v>1.9200000000000036E-4</c:v>
                </c:pt>
                <c:pt idx="17">
                  <c:v>2.0400000000000027E-4</c:v>
                </c:pt>
                <c:pt idx="18">
                  <c:v>2.1600000000000037E-4</c:v>
                </c:pt>
                <c:pt idx="19">
                  <c:v>2.2800000000000047E-4</c:v>
                </c:pt>
                <c:pt idx="20">
                  <c:v>2.4000000000000028E-4</c:v>
                </c:pt>
                <c:pt idx="21">
                  <c:v>2.5200000000000038E-4</c:v>
                </c:pt>
                <c:pt idx="22">
                  <c:v>2.6400000000000045E-4</c:v>
                </c:pt>
                <c:pt idx="23">
                  <c:v>2.7600000000000047E-4</c:v>
                </c:pt>
                <c:pt idx="24">
                  <c:v>2.8800000000000012E-4</c:v>
                </c:pt>
                <c:pt idx="25">
                  <c:v>3.0000000000000041E-4</c:v>
                </c:pt>
                <c:pt idx="26">
                  <c:v>3.1200000000000037E-4</c:v>
                </c:pt>
                <c:pt idx="27">
                  <c:v>3.2400000000000056E-4</c:v>
                </c:pt>
                <c:pt idx="28">
                  <c:v>3.3600000000000036E-4</c:v>
                </c:pt>
                <c:pt idx="29">
                  <c:v>3.4800000000000038E-4</c:v>
                </c:pt>
                <c:pt idx="30">
                  <c:v>3.6000000000000051E-4</c:v>
                </c:pt>
                <c:pt idx="31">
                  <c:v>3.7200000000000059E-4</c:v>
                </c:pt>
                <c:pt idx="32">
                  <c:v>3.8400000000000044E-4</c:v>
                </c:pt>
                <c:pt idx="33">
                  <c:v>3.9600000000000046E-4</c:v>
                </c:pt>
                <c:pt idx="34">
                  <c:v>4.0800000000000054E-4</c:v>
                </c:pt>
                <c:pt idx="35">
                  <c:v>4.2000000000000072E-4</c:v>
                </c:pt>
                <c:pt idx="36">
                  <c:v>4.3200000000000004E-4</c:v>
                </c:pt>
                <c:pt idx="37">
                  <c:v>4.4400000000000065E-4</c:v>
                </c:pt>
                <c:pt idx="38">
                  <c:v>4.5600000000000013E-4</c:v>
                </c:pt>
                <c:pt idx="39">
                  <c:v>4.6800000000000032E-4</c:v>
                </c:pt>
                <c:pt idx="40">
                  <c:v>4.8000000000000034E-4</c:v>
                </c:pt>
                <c:pt idx="41">
                  <c:v>4.9200000000000014E-4</c:v>
                </c:pt>
                <c:pt idx="42">
                  <c:v>5.0400000000000065E-4</c:v>
                </c:pt>
                <c:pt idx="43">
                  <c:v>5.1600000000000018E-4</c:v>
                </c:pt>
                <c:pt idx="44">
                  <c:v>5.2800000000000091E-4</c:v>
                </c:pt>
                <c:pt idx="45">
                  <c:v>5.4000000000000077E-4</c:v>
                </c:pt>
                <c:pt idx="46">
                  <c:v>5.520000000000003E-4</c:v>
                </c:pt>
                <c:pt idx="47">
                  <c:v>5.640000000000007E-4</c:v>
                </c:pt>
                <c:pt idx="48">
                  <c:v>5.7600000000000023E-4</c:v>
                </c:pt>
                <c:pt idx="49">
                  <c:v>5.8800000000000063E-4</c:v>
                </c:pt>
                <c:pt idx="50">
                  <c:v>6.0000000000000081E-4</c:v>
                </c:pt>
                <c:pt idx="51">
                  <c:v>6.1200000000000002E-4</c:v>
                </c:pt>
                <c:pt idx="52">
                  <c:v>6.2400000000000096E-4</c:v>
                </c:pt>
                <c:pt idx="53">
                  <c:v>6.3600000000000039E-4</c:v>
                </c:pt>
                <c:pt idx="54">
                  <c:v>6.4800000000000111E-4</c:v>
                </c:pt>
                <c:pt idx="55">
                  <c:v>6.6000000000000065E-4</c:v>
                </c:pt>
                <c:pt idx="56">
                  <c:v>6.7200000000000072E-4</c:v>
                </c:pt>
                <c:pt idx="57">
                  <c:v>6.8400000000000091E-4</c:v>
                </c:pt>
                <c:pt idx="58">
                  <c:v>6.9600000000000076E-4</c:v>
                </c:pt>
                <c:pt idx="59">
                  <c:v>7.0800000000000095E-4</c:v>
                </c:pt>
                <c:pt idx="60">
                  <c:v>7.2000000000000113E-4</c:v>
                </c:pt>
                <c:pt idx="61">
                  <c:v>7.3200000000000023E-4</c:v>
                </c:pt>
                <c:pt idx="62">
                  <c:v>7.4400000000000128E-4</c:v>
                </c:pt>
                <c:pt idx="63">
                  <c:v>7.5600000000000092E-4</c:v>
                </c:pt>
                <c:pt idx="64">
                  <c:v>7.6800000000000089E-4</c:v>
                </c:pt>
                <c:pt idx="65">
                  <c:v>7.8000000000000085E-4</c:v>
                </c:pt>
                <c:pt idx="66">
                  <c:v>7.9200000000000104E-4</c:v>
                </c:pt>
                <c:pt idx="67">
                  <c:v>8.0400000000000024E-4</c:v>
                </c:pt>
                <c:pt idx="68">
                  <c:v>8.1600000000000162E-4</c:v>
                </c:pt>
                <c:pt idx="69">
                  <c:v>8.2800000000000061E-4</c:v>
                </c:pt>
                <c:pt idx="70">
                  <c:v>8.4000000000000144E-4</c:v>
                </c:pt>
                <c:pt idx="71">
                  <c:v>8.5200000000000065E-4</c:v>
                </c:pt>
                <c:pt idx="72">
                  <c:v>8.640000000000004E-4</c:v>
                </c:pt>
                <c:pt idx="73">
                  <c:v>8.7600000000000048E-4</c:v>
                </c:pt>
                <c:pt idx="74">
                  <c:v>8.880000000000012E-4</c:v>
                </c:pt>
                <c:pt idx="75">
                  <c:v>9.0000000000000128E-4</c:v>
                </c:pt>
                <c:pt idx="76">
                  <c:v>9.1200000000000027E-4</c:v>
                </c:pt>
                <c:pt idx="77">
                  <c:v>9.2400000000000002E-4</c:v>
                </c:pt>
                <c:pt idx="78">
                  <c:v>9.3600000000000226E-4</c:v>
                </c:pt>
                <c:pt idx="79">
                  <c:v>9.4800000000000168E-4</c:v>
                </c:pt>
                <c:pt idx="80">
                  <c:v>9.6000000000000067E-4</c:v>
                </c:pt>
                <c:pt idx="81">
                  <c:v>9.7200000000000042E-4</c:v>
                </c:pt>
                <c:pt idx="82">
                  <c:v>9.8400000000000028E-4</c:v>
                </c:pt>
                <c:pt idx="83">
                  <c:v>9.9600000000000231E-4</c:v>
                </c:pt>
                <c:pt idx="84">
                  <c:v>1.0080000000000013E-3</c:v>
                </c:pt>
                <c:pt idx="85">
                  <c:v>1.0200000000000016E-3</c:v>
                </c:pt>
                <c:pt idx="86">
                  <c:v>1.0319999999999986E-3</c:v>
                </c:pt>
                <c:pt idx="87">
                  <c:v>1.0440000000000013E-3</c:v>
                </c:pt>
                <c:pt idx="88">
                  <c:v>1.0560000000000016E-3</c:v>
                </c:pt>
                <c:pt idx="89">
                  <c:v>1.0679999999999986E-3</c:v>
                </c:pt>
                <c:pt idx="90">
                  <c:v>1.0800000000000013E-3</c:v>
                </c:pt>
                <c:pt idx="91">
                  <c:v>1.0920000000000018E-3</c:v>
                </c:pt>
                <c:pt idx="92">
                  <c:v>1.1039999999999986E-3</c:v>
                </c:pt>
                <c:pt idx="93">
                  <c:v>1.1160000000000013E-3</c:v>
                </c:pt>
                <c:pt idx="94">
                  <c:v>1.1280000000000018E-3</c:v>
                </c:pt>
                <c:pt idx="95">
                  <c:v>1.1400000000000023E-3</c:v>
                </c:pt>
                <c:pt idx="96">
                  <c:v>1.1520000000000013E-3</c:v>
                </c:pt>
                <c:pt idx="97">
                  <c:v>1.1640000000000021E-3</c:v>
                </c:pt>
                <c:pt idx="98">
                  <c:v>1.1760000000000023E-3</c:v>
                </c:pt>
                <c:pt idx="99">
                  <c:v>1.1880000000000029E-3</c:v>
                </c:pt>
                <c:pt idx="100">
                  <c:v>1.1999999999999999E-3</c:v>
                </c:pt>
                <c:pt idx="101">
                  <c:v>1.2120000000000013E-3</c:v>
                </c:pt>
                <c:pt idx="102">
                  <c:v>1.2240000000000013E-3</c:v>
                </c:pt>
                <c:pt idx="103">
                  <c:v>1.2359999999999986E-3</c:v>
                </c:pt>
                <c:pt idx="104">
                  <c:v>1.2480000000000013E-3</c:v>
                </c:pt>
                <c:pt idx="105">
                  <c:v>1.2600000000000014E-3</c:v>
                </c:pt>
                <c:pt idx="106">
                  <c:v>1.2719999999999986E-3</c:v>
                </c:pt>
                <c:pt idx="107">
                  <c:v>1.2840000000000013E-3</c:v>
                </c:pt>
                <c:pt idx="108">
                  <c:v>1.2960000000000014E-3</c:v>
                </c:pt>
                <c:pt idx="109">
                  <c:v>1.3079999999999999E-3</c:v>
                </c:pt>
                <c:pt idx="110">
                  <c:v>1.3200000000000013E-3</c:v>
                </c:pt>
                <c:pt idx="111">
                  <c:v>1.3320000000000016E-3</c:v>
                </c:pt>
                <c:pt idx="112">
                  <c:v>1.3439999999999999E-3</c:v>
                </c:pt>
                <c:pt idx="113">
                  <c:v>1.3560000000000022E-3</c:v>
                </c:pt>
                <c:pt idx="114">
                  <c:v>1.3680000000000016E-3</c:v>
                </c:pt>
                <c:pt idx="115">
                  <c:v>1.3799999999999999E-3</c:v>
                </c:pt>
                <c:pt idx="116">
                  <c:v>1.3920000000000026E-3</c:v>
                </c:pt>
                <c:pt idx="117">
                  <c:v>1.4040000000000001E-3</c:v>
                </c:pt>
                <c:pt idx="118">
                  <c:v>1.4159999999999986E-3</c:v>
                </c:pt>
                <c:pt idx="119">
                  <c:v>1.4280000000000013E-3</c:v>
                </c:pt>
                <c:pt idx="120">
                  <c:v>1.4400000000000001E-3</c:v>
                </c:pt>
                <c:pt idx="121">
                  <c:v>1.4519999999999986E-3</c:v>
                </c:pt>
                <c:pt idx="122">
                  <c:v>1.4640000000000013E-3</c:v>
                </c:pt>
                <c:pt idx="123">
                  <c:v>1.4760000000000018E-3</c:v>
                </c:pt>
                <c:pt idx="124">
                  <c:v>1.4880000000000013E-3</c:v>
                </c:pt>
                <c:pt idx="125">
                  <c:v>1.5000000000000013E-3</c:v>
                </c:pt>
                <c:pt idx="126">
                  <c:v>1.5120000000000021E-3</c:v>
                </c:pt>
                <c:pt idx="127">
                  <c:v>1.5240000000000019E-3</c:v>
                </c:pt>
                <c:pt idx="128">
                  <c:v>1.5360000000000013E-3</c:v>
                </c:pt>
                <c:pt idx="129">
                  <c:v>1.5479999999999999E-3</c:v>
                </c:pt>
                <c:pt idx="130">
                  <c:v>1.5600000000000024E-3</c:v>
                </c:pt>
                <c:pt idx="131">
                  <c:v>1.5720000000000013E-3</c:v>
                </c:pt>
                <c:pt idx="132">
                  <c:v>1.5839999999999999E-3</c:v>
                </c:pt>
                <c:pt idx="133">
                  <c:v>1.5960000000000024E-3</c:v>
                </c:pt>
                <c:pt idx="134">
                  <c:v>1.608000000000002E-3</c:v>
                </c:pt>
                <c:pt idx="135">
                  <c:v>1.6199999999999999E-3</c:v>
                </c:pt>
                <c:pt idx="136">
                  <c:v>1.6320000000000026E-3</c:v>
                </c:pt>
                <c:pt idx="137">
                  <c:v>1.6440000000000029E-3</c:v>
                </c:pt>
                <c:pt idx="138">
                  <c:v>1.6559999999999999E-3</c:v>
                </c:pt>
                <c:pt idx="139">
                  <c:v>1.6680000000000026E-3</c:v>
                </c:pt>
                <c:pt idx="140">
                  <c:v>1.6800000000000029E-3</c:v>
                </c:pt>
                <c:pt idx="141">
                  <c:v>1.6919999999999999E-3</c:v>
                </c:pt>
                <c:pt idx="142">
                  <c:v>1.7040000000000013E-3</c:v>
                </c:pt>
                <c:pt idx="143">
                  <c:v>1.7160000000000016E-3</c:v>
                </c:pt>
                <c:pt idx="144">
                  <c:v>1.7279999999999986E-3</c:v>
                </c:pt>
                <c:pt idx="145">
                  <c:v>1.7400000000000013E-3</c:v>
                </c:pt>
                <c:pt idx="146">
                  <c:v>1.7520000000000018E-3</c:v>
                </c:pt>
                <c:pt idx="147">
                  <c:v>1.7639999999999999E-3</c:v>
                </c:pt>
                <c:pt idx="148">
                  <c:v>1.7760000000000015E-3</c:v>
                </c:pt>
                <c:pt idx="149">
                  <c:v>1.7880000000000018E-3</c:v>
                </c:pt>
                <c:pt idx="150">
                  <c:v>1.8000000000000023E-3</c:v>
                </c:pt>
                <c:pt idx="151">
                  <c:v>1.8120000000000028E-3</c:v>
                </c:pt>
                <c:pt idx="152">
                  <c:v>1.8240000000000021E-3</c:v>
                </c:pt>
                <c:pt idx="153">
                  <c:v>1.8360000000000023E-3</c:v>
                </c:pt>
                <c:pt idx="154">
                  <c:v>1.8480000000000029E-3</c:v>
                </c:pt>
                <c:pt idx="155">
                  <c:v>1.8600000000000025E-3</c:v>
                </c:pt>
                <c:pt idx="156">
                  <c:v>1.8720000000000024E-3</c:v>
                </c:pt>
                <c:pt idx="157">
                  <c:v>1.8840000000000029E-3</c:v>
                </c:pt>
                <c:pt idx="158">
                  <c:v>1.8959999999999999E-3</c:v>
                </c:pt>
                <c:pt idx="159">
                  <c:v>1.9080000000000024E-3</c:v>
                </c:pt>
                <c:pt idx="160">
                  <c:v>1.9200000000000029E-3</c:v>
                </c:pt>
                <c:pt idx="161">
                  <c:v>1.9320000000000029E-3</c:v>
                </c:pt>
                <c:pt idx="162">
                  <c:v>1.9440000000000032E-3</c:v>
                </c:pt>
                <c:pt idx="163">
                  <c:v>1.9560000000000029E-3</c:v>
                </c:pt>
                <c:pt idx="164">
                  <c:v>1.9680000000000032E-3</c:v>
                </c:pt>
                <c:pt idx="165">
                  <c:v>1.9800000000000026E-3</c:v>
                </c:pt>
                <c:pt idx="166">
                  <c:v>1.9920000000000029E-3</c:v>
                </c:pt>
                <c:pt idx="167">
                  <c:v>2.0040000000000001E-3</c:v>
                </c:pt>
                <c:pt idx="168">
                  <c:v>2.016E-3</c:v>
                </c:pt>
                <c:pt idx="169">
                  <c:v>2.0280000000000012E-3</c:v>
                </c:pt>
                <c:pt idx="170">
                  <c:v>2.0400000000000032E-3</c:v>
                </c:pt>
                <c:pt idx="171">
                  <c:v>2.052E-3</c:v>
                </c:pt>
                <c:pt idx="172">
                  <c:v>2.0640000000000012E-3</c:v>
                </c:pt>
                <c:pt idx="173">
                  <c:v>2.0760000000000002E-3</c:v>
                </c:pt>
                <c:pt idx="174">
                  <c:v>2.0880000000000026E-3</c:v>
                </c:pt>
                <c:pt idx="175">
                  <c:v>2.0999999999999999E-3</c:v>
                </c:pt>
                <c:pt idx="176">
                  <c:v>2.1120000000000002E-3</c:v>
                </c:pt>
                <c:pt idx="177">
                  <c:v>2.1240000000000026E-3</c:v>
                </c:pt>
                <c:pt idx="178">
                  <c:v>2.1359999999999999E-3</c:v>
                </c:pt>
                <c:pt idx="179">
                  <c:v>2.1480000000000032E-3</c:v>
                </c:pt>
                <c:pt idx="180">
                  <c:v>2.1600000000000026E-3</c:v>
                </c:pt>
                <c:pt idx="181">
                  <c:v>2.1719999999999999E-3</c:v>
                </c:pt>
                <c:pt idx="182">
                  <c:v>2.1840000000000032E-3</c:v>
                </c:pt>
                <c:pt idx="183">
                  <c:v>2.196E-3</c:v>
                </c:pt>
                <c:pt idx="184">
                  <c:v>2.2080000000000047E-3</c:v>
                </c:pt>
                <c:pt idx="185">
                  <c:v>2.2200000000000032E-3</c:v>
                </c:pt>
                <c:pt idx="186">
                  <c:v>2.232E-3</c:v>
                </c:pt>
                <c:pt idx="187">
                  <c:v>2.2440000000000047E-3</c:v>
                </c:pt>
                <c:pt idx="188">
                  <c:v>2.2560000000000002E-3</c:v>
                </c:pt>
                <c:pt idx="189">
                  <c:v>2.2680000000000027E-3</c:v>
                </c:pt>
                <c:pt idx="190">
                  <c:v>2.2800000000000038E-3</c:v>
                </c:pt>
                <c:pt idx="191">
                  <c:v>2.2920000000000002E-3</c:v>
                </c:pt>
                <c:pt idx="192">
                  <c:v>2.3040000000000001E-3</c:v>
                </c:pt>
                <c:pt idx="193">
                  <c:v>2.3159999999999999E-3</c:v>
                </c:pt>
                <c:pt idx="194">
                  <c:v>2.3280000000000002E-3</c:v>
                </c:pt>
                <c:pt idx="195">
                  <c:v>2.3400000000000001E-3</c:v>
                </c:pt>
                <c:pt idx="196">
                  <c:v>2.3519999999999999E-3</c:v>
                </c:pt>
                <c:pt idx="197">
                  <c:v>2.3640000000000002E-3</c:v>
                </c:pt>
                <c:pt idx="198">
                  <c:v>2.3759999999999988E-3</c:v>
                </c:pt>
                <c:pt idx="199">
                  <c:v>2.3880000000000012E-3</c:v>
                </c:pt>
                <c:pt idx="200">
                  <c:v>2.3999999999999998E-3</c:v>
                </c:pt>
                <c:pt idx="201">
                  <c:v>2.4120000000000001E-3</c:v>
                </c:pt>
                <c:pt idx="202">
                  <c:v>2.4240000000000012E-3</c:v>
                </c:pt>
                <c:pt idx="203">
                  <c:v>2.4359999999999998E-3</c:v>
                </c:pt>
                <c:pt idx="204">
                  <c:v>2.4480000000000031E-3</c:v>
                </c:pt>
                <c:pt idx="205">
                  <c:v>2.4599999999999999E-3</c:v>
                </c:pt>
                <c:pt idx="206">
                  <c:v>2.4719999999999998E-3</c:v>
                </c:pt>
                <c:pt idx="207">
                  <c:v>2.4840000000000031E-3</c:v>
                </c:pt>
                <c:pt idx="208">
                  <c:v>2.496E-3</c:v>
                </c:pt>
                <c:pt idx="209">
                  <c:v>2.5080000000000002E-3</c:v>
                </c:pt>
                <c:pt idx="210">
                  <c:v>2.5200000000000031E-3</c:v>
                </c:pt>
                <c:pt idx="211">
                  <c:v>2.532E-3</c:v>
                </c:pt>
                <c:pt idx="212">
                  <c:v>2.5440000000000037E-3</c:v>
                </c:pt>
                <c:pt idx="213">
                  <c:v>2.5560000000000001E-3</c:v>
                </c:pt>
                <c:pt idx="214">
                  <c:v>2.5680000000000026E-3</c:v>
                </c:pt>
                <c:pt idx="215">
                  <c:v>2.5800000000000037E-3</c:v>
                </c:pt>
                <c:pt idx="216">
                  <c:v>2.5920000000000001E-3</c:v>
                </c:pt>
                <c:pt idx="217">
                  <c:v>2.6040000000000026E-3</c:v>
                </c:pt>
                <c:pt idx="218">
                  <c:v>2.6160000000000011E-3</c:v>
                </c:pt>
                <c:pt idx="219">
                  <c:v>2.6280000000000032E-3</c:v>
                </c:pt>
                <c:pt idx="220">
                  <c:v>2.6400000000000026E-3</c:v>
                </c:pt>
                <c:pt idx="221">
                  <c:v>2.6520000000000011E-3</c:v>
                </c:pt>
                <c:pt idx="222">
                  <c:v>2.6640000000000032E-3</c:v>
                </c:pt>
                <c:pt idx="223">
                  <c:v>2.676E-3</c:v>
                </c:pt>
                <c:pt idx="224">
                  <c:v>2.6880000000000046E-3</c:v>
                </c:pt>
                <c:pt idx="225">
                  <c:v>2.7000000000000032E-3</c:v>
                </c:pt>
                <c:pt idx="226">
                  <c:v>2.712E-3</c:v>
                </c:pt>
                <c:pt idx="227">
                  <c:v>2.7240000000000046E-3</c:v>
                </c:pt>
                <c:pt idx="228">
                  <c:v>2.7360000000000002E-3</c:v>
                </c:pt>
                <c:pt idx="229">
                  <c:v>2.7480000000000052E-3</c:v>
                </c:pt>
                <c:pt idx="230">
                  <c:v>2.7600000000000038E-3</c:v>
                </c:pt>
                <c:pt idx="231">
                  <c:v>2.7720000000000002E-3</c:v>
                </c:pt>
                <c:pt idx="232">
                  <c:v>2.7840000000000052E-3</c:v>
                </c:pt>
                <c:pt idx="233">
                  <c:v>2.7960000000000012E-3</c:v>
                </c:pt>
                <c:pt idx="234">
                  <c:v>2.8080000000000002E-3</c:v>
                </c:pt>
                <c:pt idx="235">
                  <c:v>2.8200000000000026E-3</c:v>
                </c:pt>
                <c:pt idx="236">
                  <c:v>2.8319999999999999E-3</c:v>
                </c:pt>
                <c:pt idx="237">
                  <c:v>2.8440000000000002E-3</c:v>
                </c:pt>
                <c:pt idx="238">
                  <c:v>2.856E-3</c:v>
                </c:pt>
                <c:pt idx="239">
                  <c:v>2.8680000000000012E-3</c:v>
                </c:pt>
                <c:pt idx="240">
                  <c:v>2.8800000000000002E-3</c:v>
                </c:pt>
                <c:pt idx="241">
                  <c:v>2.892E-3</c:v>
                </c:pt>
                <c:pt idx="242">
                  <c:v>2.9040000000000012E-3</c:v>
                </c:pt>
                <c:pt idx="243">
                  <c:v>2.9159999999999998E-3</c:v>
                </c:pt>
                <c:pt idx="244">
                  <c:v>2.9280000000000026E-3</c:v>
                </c:pt>
                <c:pt idx="245">
                  <c:v>2.9399999999999999E-3</c:v>
                </c:pt>
                <c:pt idx="246">
                  <c:v>2.9520000000000002E-3</c:v>
                </c:pt>
                <c:pt idx="247">
                  <c:v>2.9640000000000027E-3</c:v>
                </c:pt>
                <c:pt idx="248">
                  <c:v>2.9759999999999999E-3</c:v>
                </c:pt>
                <c:pt idx="249">
                  <c:v>2.9880000000000032E-3</c:v>
                </c:pt>
                <c:pt idx="250">
                  <c:v>3.0000000000000027E-3</c:v>
                </c:pt>
                <c:pt idx="251">
                  <c:v>3.0119999999999999E-3</c:v>
                </c:pt>
                <c:pt idx="252">
                  <c:v>3.0240000000000032E-3</c:v>
                </c:pt>
                <c:pt idx="253">
                  <c:v>3.0360000000000001E-3</c:v>
                </c:pt>
                <c:pt idx="254">
                  <c:v>3.0480000000000012E-3</c:v>
                </c:pt>
                <c:pt idx="255">
                  <c:v>3.0600000000000037E-3</c:v>
                </c:pt>
                <c:pt idx="256">
                  <c:v>3.0720000000000001E-3</c:v>
                </c:pt>
                <c:pt idx="257">
                  <c:v>3.0840000000000051E-3</c:v>
                </c:pt>
                <c:pt idx="258">
                  <c:v>3.0960000000000002E-3</c:v>
                </c:pt>
                <c:pt idx="259">
                  <c:v>3.1080000000000031E-3</c:v>
                </c:pt>
                <c:pt idx="260">
                  <c:v>3.1200000000000043E-3</c:v>
                </c:pt>
                <c:pt idx="261">
                  <c:v>3.1320000000000002E-3</c:v>
                </c:pt>
                <c:pt idx="262">
                  <c:v>3.1440000000000031E-3</c:v>
                </c:pt>
                <c:pt idx="263">
                  <c:v>3.1560000000000026E-3</c:v>
                </c:pt>
                <c:pt idx="264">
                  <c:v>3.1680000000000046E-3</c:v>
                </c:pt>
                <c:pt idx="265">
                  <c:v>3.1800000000000036E-3</c:v>
                </c:pt>
                <c:pt idx="266">
                  <c:v>3.1920000000000026E-3</c:v>
                </c:pt>
                <c:pt idx="267">
                  <c:v>3.2040000000000046E-3</c:v>
                </c:pt>
                <c:pt idx="268">
                  <c:v>3.2160000000000001E-3</c:v>
                </c:pt>
                <c:pt idx="269">
                  <c:v>3.2280000000000052E-3</c:v>
                </c:pt>
                <c:pt idx="270">
                  <c:v>3.2400000000000037E-3</c:v>
                </c:pt>
                <c:pt idx="271">
                  <c:v>3.2520000000000001E-3</c:v>
                </c:pt>
                <c:pt idx="272">
                  <c:v>3.2640000000000052E-3</c:v>
                </c:pt>
                <c:pt idx="273">
                  <c:v>3.2760000000000011E-3</c:v>
                </c:pt>
                <c:pt idx="274">
                  <c:v>3.2880000000000058E-3</c:v>
                </c:pt>
                <c:pt idx="275">
                  <c:v>3.3000000000000026E-3</c:v>
                </c:pt>
                <c:pt idx="276">
                  <c:v>3.3119999999999998E-3</c:v>
                </c:pt>
                <c:pt idx="277">
                  <c:v>3.3240000000000032E-3</c:v>
                </c:pt>
                <c:pt idx="278">
                  <c:v>3.336E-3</c:v>
                </c:pt>
                <c:pt idx="279">
                  <c:v>3.3480000000000011E-3</c:v>
                </c:pt>
                <c:pt idx="280">
                  <c:v>3.3600000000000032E-3</c:v>
                </c:pt>
                <c:pt idx="281">
                  <c:v>3.372E-3</c:v>
                </c:pt>
                <c:pt idx="282">
                  <c:v>3.3840000000000012E-3</c:v>
                </c:pt>
                <c:pt idx="283">
                  <c:v>3.3960000000000001E-3</c:v>
                </c:pt>
                <c:pt idx="284">
                  <c:v>3.4080000000000026E-3</c:v>
                </c:pt>
                <c:pt idx="285">
                  <c:v>3.4199999999999999E-3</c:v>
                </c:pt>
                <c:pt idx="286">
                  <c:v>3.4320000000000002E-3</c:v>
                </c:pt>
                <c:pt idx="287">
                  <c:v>3.4440000000000026E-3</c:v>
                </c:pt>
                <c:pt idx="288">
                  <c:v>3.4560000000000012E-3</c:v>
                </c:pt>
                <c:pt idx="289">
                  <c:v>3.4680000000000032E-3</c:v>
                </c:pt>
                <c:pt idx="290">
                  <c:v>3.4800000000000026E-3</c:v>
                </c:pt>
                <c:pt idx="291">
                  <c:v>3.4920000000000012E-3</c:v>
                </c:pt>
                <c:pt idx="292">
                  <c:v>3.5040000000000032E-3</c:v>
                </c:pt>
                <c:pt idx="293">
                  <c:v>3.516E-3</c:v>
                </c:pt>
                <c:pt idx="294">
                  <c:v>3.5280000000000047E-3</c:v>
                </c:pt>
                <c:pt idx="295">
                  <c:v>3.5400000000000032E-3</c:v>
                </c:pt>
                <c:pt idx="296">
                  <c:v>3.552E-3</c:v>
                </c:pt>
                <c:pt idx="297">
                  <c:v>3.5640000000000047E-3</c:v>
                </c:pt>
                <c:pt idx="298">
                  <c:v>3.5760000000000002E-3</c:v>
                </c:pt>
                <c:pt idx="299">
                  <c:v>3.5880000000000044E-3</c:v>
                </c:pt>
                <c:pt idx="300">
                  <c:v>3.6000000000000038E-3</c:v>
                </c:pt>
                <c:pt idx="301">
                  <c:v>3.6120000000000002E-3</c:v>
                </c:pt>
                <c:pt idx="302">
                  <c:v>3.6240000000000057E-3</c:v>
                </c:pt>
                <c:pt idx="303">
                  <c:v>3.6360000000000012E-3</c:v>
                </c:pt>
                <c:pt idx="304">
                  <c:v>3.6480000000000032E-3</c:v>
                </c:pt>
                <c:pt idx="305">
                  <c:v>3.6600000000000057E-3</c:v>
                </c:pt>
                <c:pt idx="306">
                  <c:v>3.6720000000000012E-3</c:v>
                </c:pt>
                <c:pt idx="307">
                  <c:v>3.6840000000000032E-3</c:v>
                </c:pt>
                <c:pt idx="308">
                  <c:v>3.6960000000000027E-3</c:v>
                </c:pt>
                <c:pt idx="309">
                  <c:v>3.7080000000000051E-3</c:v>
                </c:pt>
                <c:pt idx="310">
                  <c:v>3.7200000000000046E-3</c:v>
                </c:pt>
                <c:pt idx="311">
                  <c:v>3.7320000000000027E-3</c:v>
                </c:pt>
                <c:pt idx="312">
                  <c:v>3.7440000000000051E-3</c:v>
                </c:pt>
                <c:pt idx="313">
                  <c:v>3.7560000000000002E-3</c:v>
                </c:pt>
                <c:pt idx="314">
                  <c:v>3.7680000000000057E-3</c:v>
                </c:pt>
                <c:pt idx="315">
                  <c:v>3.7800000000000043E-3</c:v>
                </c:pt>
                <c:pt idx="316">
                  <c:v>3.7920000000000002E-3</c:v>
                </c:pt>
                <c:pt idx="317">
                  <c:v>3.8040000000000031E-3</c:v>
                </c:pt>
                <c:pt idx="318">
                  <c:v>3.8159999999999999E-3</c:v>
                </c:pt>
                <c:pt idx="319">
                  <c:v>3.8280000000000046E-3</c:v>
                </c:pt>
                <c:pt idx="320">
                  <c:v>3.8400000000000031E-3</c:v>
                </c:pt>
                <c:pt idx="321">
                  <c:v>3.852E-3</c:v>
                </c:pt>
                <c:pt idx="322">
                  <c:v>3.8640000000000046E-3</c:v>
                </c:pt>
                <c:pt idx="323">
                  <c:v>3.8760000000000001E-3</c:v>
                </c:pt>
                <c:pt idx="324">
                  <c:v>3.8880000000000026E-3</c:v>
                </c:pt>
                <c:pt idx="325">
                  <c:v>3.9000000000000037E-3</c:v>
                </c:pt>
                <c:pt idx="326">
                  <c:v>3.9120000000000005E-3</c:v>
                </c:pt>
                <c:pt idx="327">
                  <c:v>3.9240000000000056E-3</c:v>
                </c:pt>
                <c:pt idx="328">
                  <c:v>3.9360000000000003E-3</c:v>
                </c:pt>
                <c:pt idx="329">
                  <c:v>3.9480000000000053E-3</c:v>
                </c:pt>
                <c:pt idx="330">
                  <c:v>3.9600000000000052E-3</c:v>
                </c:pt>
                <c:pt idx="331">
                  <c:v>3.9719999999999998E-3</c:v>
                </c:pt>
                <c:pt idx="332">
                  <c:v>3.9840000000000049E-3</c:v>
                </c:pt>
                <c:pt idx="333">
                  <c:v>3.9960000000000004E-3</c:v>
                </c:pt>
                <c:pt idx="334">
                  <c:v>4.0080000000000003E-3</c:v>
                </c:pt>
                <c:pt idx="335">
                  <c:v>4.0200000000000001E-3</c:v>
                </c:pt>
                <c:pt idx="336">
                  <c:v>4.0320000000000052E-3</c:v>
                </c:pt>
                <c:pt idx="337">
                  <c:v>4.0439999999999999E-3</c:v>
                </c:pt>
                <c:pt idx="338">
                  <c:v>4.0559999999999997E-3</c:v>
                </c:pt>
                <c:pt idx="339">
                  <c:v>4.0679999999999996E-3</c:v>
                </c:pt>
                <c:pt idx="340">
                  <c:v>4.0800000000000064E-3</c:v>
                </c:pt>
                <c:pt idx="341">
                  <c:v>4.0920000000000002E-3</c:v>
                </c:pt>
                <c:pt idx="342">
                  <c:v>4.104E-3</c:v>
                </c:pt>
                <c:pt idx="343">
                  <c:v>4.1159999999999999E-3</c:v>
                </c:pt>
                <c:pt idx="344">
                  <c:v>4.1279999999999945E-3</c:v>
                </c:pt>
                <c:pt idx="345">
                  <c:v>4.1400000000000013E-3</c:v>
                </c:pt>
                <c:pt idx="346">
                  <c:v>4.1520000000000003E-3</c:v>
                </c:pt>
                <c:pt idx="347">
                  <c:v>4.1639999999999976E-3</c:v>
                </c:pt>
                <c:pt idx="348">
                  <c:v>4.1760000000000052E-3</c:v>
                </c:pt>
                <c:pt idx="349">
                  <c:v>4.1879999999999999E-3</c:v>
                </c:pt>
                <c:pt idx="350">
                  <c:v>4.1999999999999997E-3</c:v>
                </c:pt>
                <c:pt idx="351">
                  <c:v>4.2120000000000013E-3</c:v>
                </c:pt>
                <c:pt idx="352">
                  <c:v>4.2240000000000003E-3</c:v>
                </c:pt>
                <c:pt idx="353">
                  <c:v>4.2360000000000071E-3</c:v>
                </c:pt>
                <c:pt idx="354">
                  <c:v>4.2480000000000052E-3</c:v>
                </c:pt>
                <c:pt idx="355">
                  <c:v>4.2600000000000034E-3</c:v>
                </c:pt>
                <c:pt idx="356">
                  <c:v>4.2720000000000024E-3</c:v>
                </c:pt>
                <c:pt idx="357">
                  <c:v>4.2840000000000013E-3</c:v>
                </c:pt>
                <c:pt idx="358">
                  <c:v>4.2960000000000064E-3</c:v>
                </c:pt>
                <c:pt idx="359">
                  <c:v>4.3080000000000002E-3</c:v>
                </c:pt>
                <c:pt idx="360">
                  <c:v>4.3200000000000001E-3</c:v>
                </c:pt>
                <c:pt idx="361">
                  <c:v>4.3320000000000034E-3</c:v>
                </c:pt>
                <c:pt idx="362">
                  <c:v>4.3439999999999998E-3</c:v>
                </c:pt>
                <c:pt idx="363">
                  <c:v>4.3559999999999996E-3</c:v>
                </c:pt>
                <c:pt idx="364">
                  <c:v>4.3680000000000004E-3</c:v>
                </c:pt>
                <c:pt idx="365">
                  <c:v>4.3800000000000002E-3</c:v>
                </c:pt>
                <c:pt idx="366">
                  <c:v>4.3920000000000001E-3</c:v>
                </c:pt>
                <c:pt idx="367">
                  <c:v>4.4040000000000034E-3</c:v>
                </c:pt>
                <c:pt idx="368">
                  <c:v>4.4159999999999998E-3</c:v>
                </c:pt>
                <c:pt idx="369">
                  <c:v>4.4279999999999996E-3</c:v>
                </c:pt>
                <c:pt idx="370">
                  <c:v>4.4400000000000064E-3</c:v>
                </c:pt>
                <c:pt idx="371">
                  <c:v>4.4520000000000063E-3</c:v>
                </c:pt>
                <c:pt idx="372">
                  <c:v>4.4640000000000001E-3</c:v>
                </c:pt>
                <c:pt idx="373">
                  <c:v>4.4760000000000095E-3</c:v>
                </c:pt>
                <c:pt idx="374">
                  <c:v>4.4880000000000076E-3</c:v>
                </c:pt>
                <c:pt idx="375">
                  <c:v>4.5000000000000014E-3</c:v>
                </c:pt>
                <c:pt idx="376">
                  <c:v>4.5120000000000004E-3</c:v>
                </c:pt>
                <c:pt idx="377">
                  <c:v>4.5240000000000002E-3</c:v>
                </c:pt>
                <c:pt idx="378">
                  <c:v>4.5360000000000053E-3</c:v>
                </c:pt>
                <c:pt idx="379">
                  <c:v>4.5480000000000034E-3</c:v>
                </c:pt>
                <c:pt idx="380">
                  <c:v>4.5600000000000024E-3</c:v>
                </c:pt>
                <c:pt idx="381">
                  <c:v>4.5720000000000014E-3</c:v>
                </c:pt>
                <c:pt idx="382">
                  <c:v>4.5840000000000004E-3</c:v>
                </c:pt>
                <c:pt idx="383">
                  <c:v>4.5960000000000063E-3</c:v>
                </c:pt>
                <c:pt idx="384">
                  <c:v>4.6080000000000001E-3</c:v>
                </c:pt>
                <c:pt idx="385">
                  <c:v>4.62E-3</c:v>
                </c:pt>
                <c:pt idx="386">
                  <c:v>4.6320000000000024E-3</c:v>
                </c:pt>
                <c:pt idx="387">
                  <c:v>4.6439999999999997E-3</c:v>
                </c:pt>
                <c:pt idx="388">
                  <c:v>4.6560000000000004E-3</c:v>
                </c:pt>
                <c:pt idx="389">
                  <c:v>4.6680000000000003E-3</c:v>
                </c:pt>
                <c:pt idx="390">
                  <c:v>4.6800000000000001E-3</c:v>
                </c:pt>
                <c:pt idx="391">
                  <c:v>4.692E-3</c:v>
                </c:pt>
                <c:pt idx="392">
                  <c:v>4.7040000000000033E-3</c:v>
                </c:pt>
                <c:pt idx="393">
                  <c:v>4.7159999999999997E-3</c:v>
                </c:pt>
                <c:pt idx="394">
                  <c:v>4.7280000000000004E-3</c:v>
                </c:pt>
                <c:pt idx="395">
                  <c:v>4.7400000000000064E-3</c:v>
                </c:pt>
                <c:pt idx="396">
                  <c:v>4.7520000000000001E-3</c:v>
                </c:pt>
                <c:pt idx="397">
                  <c:v>4.764E-3</c:v>
                </c:pt>
                <c:pt idx="398">
                  <c:v>4.7760000000000094E-3</c:v>
                </c:pt>
                <c:pt idx="399">
                  <c:v>4.7880000000000075E-3</c:v>
                </c:pt>
                <c:pt idx="400">
                  <c:v>4.8000000000000004E-3</c:v>
                </c:pt>
                <c:pt idx="401">
                  <c:v>4.8120000000000003E-3</c:v>
                </c:pt>
                <c:pt idx="402">
                  <c:v>4.8240000000000002E-3</c:v>
                </c:pt>
                <c:pt idx="403">
                  <c:v>4.8360000000000052E-3</c:v>
                </c:pt>
                <c:pt idx="404">
                  <c:v>4.8479999999999999E-3</c:v>
                </c:pt>
                <c:pt idx="405">
                  <c:v>4.8600000000000023E-3</c:v>
                </c:pt>
                <c:pt idx="406">
                  <c:v>4.8720000000000013E-3</c:v>
                </c:pt>
                <c:pt idx="407">
                  <c:v>4.8840000000000003E-3</c:v>
                </c:pt>
                <c:pt idx="408">
                  <c:v>4.8960000000000062E-3</c:v>
                </c:pt>
                <c:pt idx="409">
                  <c:v>4.9080000000000052E-3</c:v>
                </c:pt>
                <c:pt idx="410">
                  <c:v>4.9200000000000034E-3</c:v>
                </c:pt>
                <c:pt idx="411">
                  <c:v>4.9320000000000093E-3</c:v>
                </c:pt>
                <c:pt idx="412">
                  <c:v>4.9440000000000013E-3</c:v>
                </c:pt>
                <c:pt idx="413">
                  <c:v>4.9560000000000064E-3</c:v>
                </c:pt>
                <c:pt idx="414">
                  <c:v>4.9680000000000063E-3</c:v>
                </c:pt>
                <c:pt idx="415">
                  <c:v>4.9800000000000061E-3</c:v>
                </c:pt>
                <c:pt idx="416">
                  <c:v>4.9920000000000034E-3</c:v>
                </c:pt>
                <c:pt idx="417">
                  <c:v>5.0040000000000024E-3</c:v>
                </c:pt>
                <c:pt idx="418">
                  <c:v>5.0159999999999996E-3</c:v>
                </c:pt>
                <c:pt idx="419">
                  <c:v>5.0280000000000004E-3</c:v>
                </c:pt>
                <c:pt idx="420">
                  <c:v>5.0400000000000063E-3</c:v>
                </c:pt>
                <c:pt idx="421">
                  <c:v>5.0520000000000001E-3</c:v>
                </c:pt>
                <c:pt idx="422">
                  <c:v>5.0639999999999999E-3</c:v>
                </c:pt>
                <c:pt idx="423">
                  <c:v>5.0760000000000076E-3</c:v>
                </c:pt>
                <c:pt idx="424">
                  <c:v>5.0879999999999996E-3</c:v>
                </c:pt>
                <c:pt idx="425">
                  <c:v>5.1000000000000004E-3</c:v>
                </c:pt>
                <c:pt idx="426">
                  <c:v>5.1120000000000002E-3</c:v>
                </c:pt>
                <c:pt idx="427">
                  <c:v>5.1239999999999975E-3</c:v>
                </c:pt>
                <c:pt idx="428">
                  <c:v>5.1359999999999999E-3</c:v>
                </c:pt>
                <c:pt idx="429">
                  <c:v>5.1479999999999998E-3</c:v>
                </c:pt>
                <c:pt idx="430">
                  <c:v>5.1600000000000014E-3</c:v>
                </c:pt>
                <c:pt idx="431">
                  <c:v>5.1720000000000004E-3</c:v>
                </c:pt>
                <c:pt idx="432">
                  <c:v>5.1840000000000002E-3</c:v>
                </c:pt>
                <c:pt idx="433">
                  <c:v>5.1960000000000053E-3</c:v>
                </c:pt>
                <c:pt idx="434">
                  <c:v>5.2080000000000034E-3</c:v>
                </c:pt>
                <c:pt idx="435">
                  <c:v>5.2200000000000024E-3</c:v>
                </c:pt>
                <c:pt idx="436">
                  <c:v>5.2320000000000075E-3</c:v>
                </c:pt>
                <c:pt idx="437">
                  <c:v>5.2440000000000004E-3</c:v>
                </c:pt>
                <c:pt idx="438">
                  <c:v>5.2560000000000063E-3</c:v>
                </c:pt>
                <c:pt idx="439">
                  <c:v>5.2680000000000053E-3</c:v>
                </c:pt>
                <c:pt idx="440">
                  <c:v>5.2800000000000034E-3</c:v>
                </c:pt>
                <c:pt idx="441">
                  <c:v>5.2920000000000024E-3</c:v>
                </c:pt>
                <c:pt idx="442">
                  <c:v>5.3040000000000014E-3</c:v>
                </c:pt>
                <c:pt idx="443">
                  <c:v>5.3160000000000004E-3</c:v>
                </c:pt>
                <c:pt idx="444">
                  <c:v>5.3280000000000003E-3</c:v>
                </c:pt>
                <c:pt idx="445">
                  <c:v>5.3400000000000062E-3</c:v>
                </c:pt>
                <c:pt idx="446">
                  <c:v>5.352E-3</c:v>
                </c:pt>
                <c:pt idx="447">
                  <c:v>5.3639999999999998E-3</c:v>
                </c:pt>
                <c:pt idx="448">
                  <c:v>5.3760000000000075E-3</c:v>
                </c:pt>
                <c:pt idx="449">
                  <c:v>5.3880000000000004E-3</c:v>
                </c:pt>
                <c:pt idx="450">
                  <c:v>5.4000000000000064E-3</c:v>
                </c:pt>
                <c:pt idx="451">
                  <c:v>5.4120000000000062E-3</c:v>
                </c:pt>
                <c:pt idx="452">
                  <c:v>5.424E-3</c:v>
                </c:pt>
                <c:pt idx="453">
                  <c:v>5.4360000000000094E-3</c:v>
                </c:pt>
                <c:pt idx="454">
                  <c:v>5.4480000000000075E-3</c:v>
                </c:pt>
                <c:pt idx="455">
                  <c:v>5.4600000000000004E-3</c:v>
                </c:pt>
                <c:pt idx="456">
                  <c:v>5.4720000000000064E-3</c:v>
                </c:pt>
                <c:pt idx="457">
                  <c:v>5.4840000000000062E-3</c:v>
                </c:pt>
                <c:pt idx="458">
                  <c:v>5.4960000000000104E-3</c:v>
                </c:pt>
                <c:pt idx="459">
                  <c:v>5.5079999999999999E-3</c:v>
                </c:pt>
                <c:pt idx="460">
                  <c:v>5.5200000000000023E-3</c:v>
                </c:pt>
                <c:pt idx="461">
                  <c:v>5.5320000000000065E-3</c:v>
                </c:pt>
                <c:pt idx="462">
                  <c:v>5.5440000000000003E-3</c:v>
                </c:pt>
                <c:pt idx="463">
                  <c:v>5.5560000000000062E-3</c:v>
                </c:pt>
                <c:pt idx="464">
                  <c:v>5.5680000000000052E-3</c:v>
                </c:pt>
                <c:pt idx="465">
                  <c:v>5.5800000000000034E-3</c:v>
                </c:pt>
                <c:pt idx="466">
                  <c:v>5.5920000000000024E-3</c:v>
                </c:pt>
                <c:pt idx="467">
                  <c:v>5.6040000000000013E-3</c:v>
                </c:pt>
                <c:pt idx="468">
                  <c:v>5.6160000000000003E-3</c:v>
                </c:pt>
                <c:pt idx="469">
                  <c:v>5.6280000000000002E-3</c:v>
                </c:pt>
                <c:pt idx="470">
                  <c:v>5.6400000000000053E-3</c:v>
                </c:pt>
                <c:pt idx="471">
                  <c:v>5.6519999999999999E-3</c:v>
                </c:pt>
                <c:pt idx="472">
                  <c:v>5.6639999999999998E-3</c:v>
                </c:pt>
                <c:pt idx="473">
                  <c:v>5.6760000000000074E-3</c:v>
                </c:pt>
                <c:pt idx="474">
                  <c:v>5.6880000000000003E-3</c:v>
                </c:pt>
                <c:pt idx="475">
                  <c:v>5.7000000000000063E-3</c:v>
                </c:pt>
                <c:pt idx="476">
                  <c:v>5.7120000000000053E-3</c:v>
                </c:pt>
                <c:pt idx="477">
                  <c:v>5.7239999999999999E-3</c:v>
                </c:pt>
                <c:pt idx="478">
                  <c:v>5.7360000000000076E-3</c:v>
                </c:pt>
                <c:pt idx="479">
                  <c:v>5.7480000000000074E-3</c:v>
                </c:pt>
                <c:pt idx="480">
                  <c:v>5.7600000000000004E-3</c:v>
                </c:pt>
                <c:pt idx="481">
                  <c:v>5.7720000000000063E-3</c:v>
                </c:pt>
                <c:pt idx="482">
                  <c:v>5.7840000000000053E-3</c:v>
                </c:pt>
                <c:pt idx="483">
                  <c:v>5.7959999999999999E-3</c:v>
                </c:pt>
                <c:pt idx="484">
                  <c:v>5.8079999999999998E-3</c:v>
                </c:pt>
                <c:pt idx="485">
                  <c:v>5.8200000000000014E-3</c:v>
                </c:pt>
                <c:pt idx="486">
                  <c:v>5.8320000000000064E-3</c:v>
                </c:pt>
                <c:pt idx="487">
                  <c:v>5.8440000000000002E-3</c:v>
                </c:pt>
                <c:pt idx="488">
                  <c:v>5.8560000000000053E-3</c:v>
                </c:pt>
                <c:pt idx="489">
                  <c:v>5.8680000000000034E-3</c:v>
                </c:pt>
                <c:pt idx="490">
                  <c:v>5.8800000000000024E-3</c:v>
                </c:pt>
                <c:pt idx="491">
                  <c:v>5.8920000000000014E-3</c:v>
                </c:pt>
                <c:pt idx="492">
                  <c:v>5.9040000000000065E-3</c:v>
                </c:pt>
                <c:pt idx="493">
                  <c:v>5.9160000000000063E-3</c:v>
                </c:pt>
                <c:pt idx="494">
                  <c:v>5.9280000000000053E-3</c:v>
                </c:pt>
                <c:pt idx="495">
                  <c:v>5.9400000000000095E-3</c:v>
                </c:pt>
                <c:pt idx="496">
                  <c:v>5.9520000000000024E-3</c:v>
                </c:pt>
                <c:pt idx="497">
                  <c:v>5.9640000000000014E-3</c:v>
                </c:pt>
                <c:pt idx="498">
                  <c:v>5.9760000000000117E-3</c:v>
                </c:pt>
                <c:pt idx="499">
                  <c:v>5.9880000000000063E-3</c:v>
                </c:pt>
                <c:pt idx="500">
                  <c:v>6.0000000000000062E-3</c:v>
                </c:pt>
                <c:pt idx="501">
                  <c:v>6.0120000000000052E-3</c:v>
                </c:pt>
                <c:pt idx="502">
                  <c:v>6.0239999999999998E-3</c:v>
                </c:pt>
                <c:pt idx="503">
                  <c:v>6.0360000000000075E-3</c:v>
                </c:pt>
                <c:pt idx="504">
                  <c:v>6.0480000000000065E-3</c:v>
                </c:pt>
                <c:pt idx="505">
                  <c:v>6.0600000000000003E-3</c:v>
                </c:pt>
                <c:pt idx="506">
                  <c:v>6.0720000000000062E-3</c:v>
                </c:pt>
                <c:pt idx="507">
                  <c:v>6.0840000000000052E-3</c:v>
                </c:pt>
                <c:pt idx="508">
                  <c:v>6.0959999999999999E-3</c:v>
                </c:pt>
                <c:pt idx="509">
                  <c:v>6.1079999999999997E-3</c:v>
                </c:pt>
                <c:pt idx="510">
                  <c:v>6.1200000000000004E-3</c:v>
                </c:pt>
                <c:pt idx="511">
                  <c:v>6.1320000000000003E-3</c:v>
                </c:pt>
                <c:pt idx="512">
                  <c:v>6.1440000000000002E-3</c:v>
                </c:pt>
                <c:pt idx="513">
                  <c:v>6.1560000000000052E-3</c:v>
                </c:pt>
                <c:pt idx="514">
                  <c:v>6.1679999999999955E-3</c:v>
                </c:pt>
                <c:pt idx="515">
                  <c:v>6.1800000000000023E-3</c:v>
                </c:pt>
                <c:pt idx="516">
                  <c:v>6.1920000000000013E-3</c:v>
                </c:pt>
                <c:pt idx="517">
                  <c:v>6.2040000000000064E-3</c:v>
                </c:pt>
                <c:pt idx="518">
                  <c:v>6.2160000000000062E-3</c:v>
                </c:pt>
                <c:pt idx="519">
                  <c:v>6.2280000000000052E-3</c:v>
                </c:pt>
                <c:pt idx="520">
                  <c:v>6.2400000000000094E-3</c:v>
                </c:pt>
                <c:pt idx="521">
                  <c:v>6.2520000000000023E-3</c:v>
                </c:pt>
                <c:pt idx="522">
                  <c:v>6.2640000000000013E-3</c:v>
                </c:pt>
                <c:pt idx="523">
                  <c:v>6.2760000000000116E-3</c:v>
                </c:pt>
                <c:pt idx="524">
                  <c:v>6.2880000000000063E-3</c:v>
                </c:pt>
                <c:pt idx="525">
                  <c:v>6.3000000000000052E-3</c:v>
                </c:pt>
                <c:pt idx="526">
                  <c:v>6.3120000000000034E-3</c:v>
                </c:pt>
                <c:pt idx="527">
                  <c:v>6.3239999999999998E-3</c:v>
                </c:pt>
                <c:pt idx="528">
                  <c:v>6.3360000000000074E-3</c:v>
                </c:pt>
                <c:pt idx="529">
                  <c:v>6.3480000000000064E-3</c:v>
                </c:pt>
                <c:pt idx="530">
                  <c:v>6.3600000000000002E-3</c:v>
                </c:pt>
                <c:pt idx="531">
                  <c:v>6.3720000000000053E-3</c:v>
                </c:pt>
                <c:pt idx="532">
                  <c:v>6.3840000000000034E-3</c:v>
                </c:pt>
                <c:pt idx="533">
                  <c:v>6.3959999999999998E-3</c:v>
                </c:pt>
                <c:pt idx="534">
                  <c:v>6.4080000000000074E-3</c:v>
                </c:pt>
                <c:pt idx="535">
                  <c:v>6.4200000000000064E-3</c:v>
                </c:pt>
                <c:pt idx="536">
                  <c:v>6.4320000000000072E-3</c:v>
                </c:pt>
                <c:pt idx="537">
                  <c:v>6.4440000000000053E-3</c:v>
                </c:pt>
                <c:pt idx="538">
                  <c:v>6.4560000000000095E-3</c:v>
                </c:pt>
                <c:pt idx="539">
                  <c:v>6.4679999999999998E-3</c:v>
                </c:pt>
                <c:pt idx="540">
                  <c:v>6.4800000000000075E-3</c:v>
                </c:pt>
                <c:pt idx="541">
                  <c:v>6.4920000000000064E-3</c:v>
                </c:pt>
                <c:pt idx="542">
                  <c:v>6.5040000000000002E-3</c:v>
                </c:pt>
                <c:pt idx="543">
                  <c:v>6.5160000000000053E-3</c:v>
                </c:pt>
                <c:pt idx="544">
                  <c:v>6.5279999999999999E-3</c:v>
                </c:pt>
                <c:pt idx="545">
                  <c:v>6.5400000000000093E-3</c:v>
                </c:pt>
                <c:pt idx="546">
                  <c:v>6.5520000000000014E-3</c:v>
                </c:pt>
                <c:pt idx="547">
                  <c:v>6.5640000000000004E-3</c:v>
                </c:pt>
                <c:pt idx="548">
                  <c:v>6.5760000000000115E-3</c:v>
                </c:pt>
                <c:pt idx="549">
                  <c:v>6.5880000000000053E-3</c:v>
                </c:pt>
                <c:pt idx="550">
                  <c:v>6.6000000000000034E-3</c:v>
                </c:pt>
                <c:pt idx="551">
                  <c:v>6.6120000000000024E-3</c:v>
                </c:pt>
                <c:pt idx="552">
                  <c:v>6.6239999999999997E-3</c:v>
                </c:pt>
                <c:pt idx="553">
                  <c:v>6.6360000000000065E-3</c:v>
                </c:pt>
                <c:pt idx="554">
                  <c:v>6.6480000000000063E-3</c:v>
                </c:pt>
                <c:pt idx="555">
                  <c:v>6.6600000000000001E-3</c:v>
                </c:pt>
                <c:pt idx="556">
                  <c:v>6.6720000000000034E-3</c:v>
                </c:pt>
                <c:pt idx="557">
                  <c:v>6.6840000000000024E-3</c:v>
                </c:pt>
                <c:pt idx="558">
                  <c:v>6.6959999999999997E-3</c:v>
                </c:pt>
                <c:pt idx="559">
                  <c:v>6.7080000000000065E-3</c:v>
                </c:pt>
                <c:pt idx="560">
                  <c:v>6.7200000000000064E-3</c:v>
                </c:pt>
                <c:pt idx="561">
                  <c:v>6.7320000000000071E-3</c:v>
                </c:pt>
                <c:pt idx="562">
                  <c:v>6.7440000000000052E-3</c:v>
                </c:pt>
                <c:pt idx="563">
                  <c:v>6.7560000000000094E-3</c:v>
                </c:pt>
                <c:pt idx="564">
                  <c:v>6.7679999999999997E-3</c:v>
                </c:pt>
                <c:pt idx="565">
                  <c:v>6.7800000000000065E-3</c:v>
                </c:pt>
                <c:pt idx="566">
                  <c:v>6.7920000000000064E-3</c:v>
                </c:pt>
                <c:pt idx="567">
                  <c:v>6.8040000000000002E-3</c:v>
                </c:pt>
                <c:pt idx="568">
                  <c:v>6.8160000000000052E-3</c:v>
                </c:pt>
                <c:pt idx="569">
                  <c:v>6.8279999999999999E-3</c:v>
                </c:pt>
                <c:pt idx="570">
                  <c:v>6.8400000000000075E-3</c:v>
                </c:pt>
                <c:pt idx="571">
                  <c:v>6.8520000000000013E-3</c:v>
                </c:pt>
                <c:pt idx="572">
                  <c:v>6.8640000000000003E-3</c:v>
                </c:pt>
                <c:pt idx="573">
                  <c:v>6.8760000000000106E-3</c:v>
                </c:pt>
                <c:pt idx="574">
                  <c:v>6.8880000000000052E-3</c:v>
                </c:pt>
                <c:pt idx="575">
                  <c:v>6.9000000000000094E-3</c:v>
                </c:pt>
                <c:pt idx="576">
                  <c:v>6.9120000000000093E-3</c:v>
                </c:pt>
                <c:pt idx="577">
                  <c:v>6.9240000000000013E-3</c:v>
                </c:pt>
                <c:pt idx="578">
                  <c:v>6.9360000000000116E-3</c:v>
                </c:pt>
                <c:pt idx="579">
                  <c:v>6.9480000000000106E-3</c:v>
                </c:pt>
                <c:pt idx="580">
                  <c:v>6.9600000000000052E-3</c:v>
                </c:pt>
                <c:pt idx="581">
                  <c:v>6.9720000000000094E-3</c:v>
                </c:pt>
                <c:pt idx="582">
                  <c:v>6.9840000000000093E-3</c:v>
                </c:pt>
                <c:pt idx="583">
                  <c:v>6.9960000000000074E-3</c:v>
                </c:pt>
                <c:pt idx="584">
                  <c:v>7.0080000000000064E-3</c:v>
                </c:pt>
                <c:pt idx="585">
                  <c:v>7.0200000000000063E-3</c:v>
                </c:pt>
                <c:pt idx="586">
                  <c:v>7.0320000000000053E-3</c:v>
                </c:pt>
                <c:pt idx="587">
                  <c:v>7.0440000000000034E-3</c:v>
                </c:pt>
                <c:pt idx="588">
                  <c:v>7.0560000000000076E-3</c:v>
                </c:pt>
                <c:pt idx="589">
                  <c:v>7.0679999999999996E-3</c:v>
                </c:pt>
                <c:pt idx="590">
                  <c:v>7.0800000000000064E-3</c:v>
                </c:pt>
                <c:pt idx="591">
                  <c:v>7.0920000000000063E-3</c:v>
                </c:pt>
                <c:pt idx="592">
                  <c:v>7.1040000000000001E-3</c:v>
                </c:pt>
                <c:pt idx="593">
                  <c:v>7.1159999999999999E-3</c:v>
                </c:pt>
                <c:pt idx="594">
                  <c:v>7.1279999999999998E-3</c:v>
                </c:pt>
                <c:pt idx="595">
                  <c:v>7.1400000000000014E-3</c:v>
                </c:pt>
                <c:pt idx="596">
                  <c:v>7.1520000000000004E-3</c:v>
                </c:pt>
                <c:pt idx="597">
                  <c:v>7.1640000000000002E-3</c:v>
                </c:pt>
                <c:pt idx="598">
                  <c:v>7.1760000000000088E-3</c:v>
                </c:pt>
                <c:pt idx="599">
                  <c:v>7.1879999999999999E-3</c:v>
                </c:pt>
                <c:pt idx="600">
                  <c:v>7.2000000000000076E-3</c:v>
                </c:pt>
                <c:pt idx="601">
                  <c:v>7.2120000000000075E-3</c:v>
                </c:pt>
                <c:pt idx="602">
                  <c:v>7.2240000000000004E-3</c:v>
                </c:pt>
                <c:pt idx="603">
                  <c:v>7.2360000000000107E-3</c:v>
                </c:pt>
                <c:pt idx="604">
                  <c:v>7.2480000000000105E-3</c:v>
                </c:pt>
                <c:pt idx="605">
                  <c:v>7.2600000000000034E-3</c:v>
                </c:pt>
                <c:pt idx="606">
                  <c:v>7.2720000000000094E-3</c:v>
                </c:pt>
                <c:pt idx="607">
                  <c:v>7.2840000000000075E-3</c:v>
                </c:pt>
                <c:pt idx="608">
                  <c:v>7.2960000000000065E-3</c:v>
                </c:pt>
                <c:pt idx="609">
                  <c:v>7.3080000000000063E-3</c:v>
                </c:pt>
                <c:pt idx="610">
                  <c:v>7.3200000000000062E-3</c:v>
                </c:pt>
                <c:pt idx="611">
                  <c:v>7.3320000000000034E-3</c:v>
                </c:pt>
                <c:pt idx="612">
                  <c:v>7.3440000000000024E-3</c:v>
                </c:pt>
                <c:pt idx="613">
                  <c:v>7.3560000000000075E-3</c:v>
                </c:pt>
                <c:pt idx="614">
                  <c:v>7.3680000000000004E-3</c:v>
                </c:pt>
                <c:pt idx="615">
                  <c:v>7.3800000000000063E-3</c:v>
                </c:pt>
                <c:pt idx="616">
                  <c:v>7.3920000000000062E-3</c:v>
                </c:pt>
                <c:pt idx="617">
                  <c:v>7.4040000000000052E-3</c:v>
                </c:pt>
                <c:pt idx="618">
                  <c:v>7.4160000000000094E-3</c:v>
                </c:pt>
                <c:pt idx="619">
                  <c:v>7.4280000000000075E-3</c:v>
                </c:pt>
                <c:pt idx="620">
                  <c:v>7.4400000000000074E-3</c:v>
                </c:pt>
                <c:pt idx="621">
                  <c:v>7.4520000000000064E-3</c:v>
                </c:pt>
                <c:pt idx="622">
                  <c:v>7.4640000000000062E-3</c:v>
                </c:pt>
                <c:pt idx="623">
                  <c:v>7.476000000000013E-3</c:v>
                </c:pt>
                <c:pt idx="624">
                  <c:v>7.4880000000000094E-3</c:v>
                </c:pt>
                <c:pt idx="625">
                  <c:v>7.5000000000000093E-3</c:v>
                </c:pt>
                <c:pt idx="626">
                  <c:v>7.5120000000000004E-3</c:v>
                </c:pt>
                <c:pt idx="627">
                  <c:v>7.5240000000000003E-3</c:v>
                </c:pt>
                <c:pt idx="628">
                  <c:v>7.5360000000000106E-3</c:v>
                </c:pt>
                <c:pt idx="629">
                  <c:v>7.5480000000000087E-3</c:v>
                </c:pt>
                <c:pt idx="630">
                  <c:v>7.5600000000000033E-3</c:v>
                </c:pt>
                <c:pt idx="631">
                  <c:v>7.5720000000000093E-3</c:v>
                </c:pt>
                <c:pt idx="632">
                  <c:v>7.5840000000000065E-3</c:v>
                </c:pt>
                <c:pt idx="633">
                  <c:v>7.5960000000000064E-3</c:v>
                </c:pt>
                <c:pt idx="634">
                  <c:v>7.6080000000000063E-3</c:v>
                </c:pt>
                <c:pt idx="635">
                  <c:v>7.6200000000000052E-3</c:v>
                </c:pt>
                <c:pt idx="636">
                  <c:v>7.6320000000000034E-3</c:v>
                </c:pt>
                <c:pt idx="637">
                  <c:v>7.6440000000000024E-3</c:v>
                </c:pt>
                <c:pt idx="638">
                  <c:v>7.6560000000000066E-3</c:v>
                </c:pt>
                <c:pt idx="639">
                  <c:v>7.6680000000000003E-3</c:v>
                </c:pt>
                <c:pt idx="640">
                  <c:v>7.6800000000000063E-3</c:v>
                </c:pt>
                <c:pt idx="641">
                  <c:v>7.6920000000000053E-3</c:v>
                </c:pt>
                <c:pt idx="642">
                  <c:v>7.7040000000000034E-3</c:v>
                </c:pt>
                <c:pt idx="643">
                  <c:v>7.7160000000000076E-3</c:v>
                </c:pt>
                <c:pt idx="644">
                  <c:v>7.7280000000000074E-3</c:v>
                </c:pt>
                <c:pt idx="645">
                  <c:v>7.7400000000000064E-3</c:v>
                </c:pt>
                <c:pt idx="646">
                  <c:v>7.7520000000000063E-3</c:v>
                </c:pt>
                <c:pt idx="647">
                  <c:v>7.7640000000000053E-3</c:v>
                </c:pt>
                <c:pt idx="648">
                  <c:v>7.7760000000000112E-3</c:v>
                </c:pt>
                <c:pt idx="649">
                  <c:v>7.7880000000000076E-3</c:v>
                </c:pt>
                <c:pt idx="650">
                  <c:v>7.8000000000000074E-3</c:v>
                </c:pt>
                <c:pt idx="651">
                  <c:v>7.8120000000000004E-3</c:v>
                </c:pt>
                <c:pt idx="652">
                  <c:v>7.8239999999999994E-3</c:v>
                </c:pt>
                <c:pt idx="653">
                  <c:v>7.8359999999999992E-3</c:v>
                </c:pt>
                <c:pt idx="654">
                  <c:v>7.8480000000000112E-3</c:v>
                </c:pt>
                <c:pt idx="655">
                  <c:v>7.8600000000000024E-3</c:v>
                </c:pt>
                <c:pt idx="656">
                  <c:v>7.8720000000000023E-3</c:v>
                </c:pt>
                <c:pt idx="657">
                  <c:v>7.8840000000000004E-3</c:v>
                </c:pt>
                <c:pt idx="658">
                  <c:v>7.8960000000000106E-3</c:v>
                </c:pt>
                <c:pt idx="659">
                  <c:v>7.9080000000000105E-3</c:v>
                </c:pt>
                <c:pt idx="660">
                  <c:v>7.9200000000000034E-3</c:v>
                </c:pt>
                <c:pt idx="661">
                  <c:v>7.9320000000000102E-3</c:v>
                </c:pt>
                <c:pt idx="662">
                  <c:v>7.9440000000000014E-3</c:v>
                </c:pt>
                <c:pt idx="663">
                  <c:v>7.9560000000000099E-3</c:v>
                </c:pt>
                <c:pt idx="664">
                  <c:v>7.9679999999999994E-3</c:v>
                </c:pt>
                <c:pt idx="665">
                  <c:v>7.9800000000000114E-3</c:v>
                </c:pt>
                <c:pt idx="666">
                  <c:v>7.9920000000000112E-3</c:v>
                </c:pt>
                <c:pt idx="667">
                  <c:v>8.0040000000000007E-3</c:v>
                </c:pt>
                <c:pt idx="668">
                  <c:v>8.0160000000000006E-3</c:v>
                </c:pt>
                <c:pt idx="669">
                  <c:v>8.0280000000000004E-3</c:v>
                </c:pt>
                <c:pt idx="670">
                  <c:v>8.0400000000000003E-3</c:v>
                </c:pt>
                <c:pt idx="671">
                  <c:v>8.0520000000000209E-3</c:v>
                </c:pt>
                <c:pt idx="672">
                  <c:v>8.0640000000000104E-3</c:v>
                </c:pt>
                <c:pt idx="673">
                  <c:v>8.0760000000000068E-3</c:v>
                </c:pt>
                <c:pt idx="674">
                  <c:v>8.0880000000000066E-3</c:v>
                </c:pt>
                <c:pt idx="675">
                  <c:v>8.1000000000000048E-3</c:v>
                </c:pt>
                <c:pt idx="676">
                  <c:v>8.1120000000000046E-3</c:v>
                </c:pt>
                <c:pt idx="677">
                  <c:v>8.1240000000000027E-3</c:v>
                </c:pt>
                <c:pt idx="678">
                  <c:v>8.1360000000000026E-3</c:v>
                </c:pt>
                <c:pt idx="679">
                  <c:v>8.1480000000000007E-3</c:v>
                </c:pt>
                <c:pt idx="680">
                  <c:v>8.160000000000011E-3</c:v>
                </c:pt>
                <c:pt idx="681">
                  <c:v>8.1720000000000143E-3</c:v>
                </c:pt>
                <c:pt idx="682">
                  <c:v>8.1840000000000003E-3</c:v>
                </c:pt>
                <c:pt idx="683">
                  <c:v>8.1960000000000123E-3</c:v>
                </c:pt>
                <c:pt idx="684">
                  <c:v>8.208E-3</c:v>
                </c:pt>
                <c:pt idx="685">
                  <c:v>8.2200000000000033E-3</c:v>
                </c:pt>
                <c:pt idx="686">
                  <c:v>8.2320000000000067E-3</c:v>
                </c:pt>
                <c:pt idx="687">
                  <c:v>8.2440000000000013E-3</c:v>
                </c:pt>
                <c:pt idx="688">
                  <c:v>8.2560000000000047E-3</c:v>
                </c:pt>
                <c:pt idx="689">
                  <c:v>8.2680000000000028E-3</c:v>
                </c:pt>
                <c:pt idx="690">
                  <c:v>8.2800000000000026E-3</c:v>
                </c:pt>
                <c:pt idx="691">
                  <c:v>8.2920000000000008E-3</c:v>
                </c:pt>
                <c:pt idx="692">
                  <c:v>8.304000000000011E-3</c:v>
                </c:pt>
                <c:pt idx="693">
                  <c:v>8.3160000000000144E-3</c:v>
                </c:pt>
                <c:pt idx="694">
                  <c:v>8.3280000000000003E-3</c:v>
                </c:pt>
                <c:pt idx="695">
                  <c:v>8.3400000000000141E-3</c:v>
                </c:pt>
                <c:pt idx="696">
                  <c:v>8.3520000000000226E-3</c:v>
                </c:pt>
                <c:pt idx="697">
                  <c:v>8.3640000000000068E-3</c:v>
                </c:pt>
                <c:pt idx="698">
                  <c:v>8.3760000000000223E-3</c:v>
                </c:pt>
                <c:pt idx="699">
                  <c:v>8.3880000000000048E-3</c:v>
                </c:pt>
                <c:pt idx="700">
                  <c:v>8.4000000000000047E-3</c:v>
                </c:pt>
                <c:pt idx="701">
                  <c:v>8.412000000000015E-3</c:v>
                </c:pt>
                <c:pt idx="702">
                  <c:v>8.4240000000000027E-3</c:v>
                </c:pt>
                <c:pt idx="703">
                  <c:v>8.4360000000000008E-3</c:v>
                </c:pt>
                <c:pt idx="704">
                  <c:v>8.4480000000000006E-3</c:v>
                </c:pt>
                <c:pt idx="705">
                  <c:v>8.4600000000000109E-3</c:v>
                </c:pt>
                <c:pt idx="706">
                  <c:v>8.4720000000000108E-3</c:v>
                </c:pt>
                <c:pt idx="707">
                  <c:v>8.4840000000000124E-3</c:v>
                </c:pt>
                <c:pt idx="708">
                  <c:v>8.4960000000000105E-3</c:v>
                </c:pt>
                <c:pt idx="709">
                  <c:v>8.5080000000000034E-3</c:v>
                </c:pt>
                <c:pt idx="710">
                  <c:v>8.5200000000000067E-3</c:v>
                </c:pt>
                <c:pt idx="711">
                  <c:v>8.5320000000000066E-3</c:v>
                </c:pt>
                <c:pt idx="712">
                  <c:v>8.5440000000000012E-3</c:v>
                </c:pt>
                <c:pt idx="713">
                  <c:v>8.5560000000000185E-3</c:v>
                </c:pt>
                <c:pt idx="714">
                  <c:v>8.5680000000000027E-3</c:v>
                </c:pt>
                <c:pt idx="715">
                  <c:v>8.5800000000000008E-3</c:v>
                </c:pt>
                <c:pt idx="716">
                  <c:v>8.5920000000000146E-3</c:v>
                </c:pt>
                <c:pt idx="717">
                  <c:v>8.6040000000000005E-3</c:v>
                </c:pt>
                <c:pt idx="718">
                  <c:v>8.6160000000000004E-3</c:v>
                </c:pt>
                <c:pt idx="719">
                  <c:v>8.6280000000000003E-3</c:v>
                </c:pt>
                <c:pt idx="720">
                  <c:v>8.6400000000000001E-3</c:v>
                </c:pt>
                <c:pt idx="721">
                  <c:v>8.6520000000000156E-3</c:v>
                </c:pt>
                <c:pt idx="722">
                  <c:v>8.6640000000000068E-3</c:v>
                </c:pt>
                <c:pt idx="723">
                  <c:v>8.6760000000000066E-3</c:v>
                </c:pt>
                <c:pt idx="724">
                  <c:v>8.6880000000000013E-3</c:v>
                </c:pt>
                <c:pt idx="725">
                  <c:v>8.7000000000000046E-3</c:v>
                </c:pt>
                <c:pt idx="726">
                  <c:v>8.7120000000000027E-3</c:v>
                </c:pt>
                <c:pt idx="727">
                  <c:v>8.7240000000000009E-3</c:v>
                </c:pt>
                <c:pt idx="728">
                  <c:v>8.7360000000000007E-3</c:v>
                </c:pt>
                <c:pt idx="729">
                  <c:v>8.7480000000000006E-3</c:v>
                </c:pt>
                <c:pt idx="730">
                  <c:v>8.7600000000000004E-3</c:v>
                </c:pt>
                <c:pt idx="731">
                  <c:v>8.7720000000000107E-3</c:v>
                </c:pt>
                <c:pt idx="732">
                  <c:v>8.7840000000000001E-3</c:v>
                </c:pt>
                <c:pt idx="733">
                  <c:v>8.796E-3</c:v>
                </c:pt>
                <c:pt idx="734">
                  <c:v>8.8080000000000068E-3</c:v>
                </c:pt>
                <c:pt idx="735">
                  <c:v>8.8200000000000067E-3</c:v>
                </c:pt>
                <c:pt idx="736">
                  <c:v>8.8320000000000187E-3</c:v>
                </c:pt>
                <c:pt idx="737">
                  <c:v>8.8440000000000046E-3</c:v>
                </c:pt>
                <c:pt idx="738">
                  <c:v>8.8560000000000184E-3</c:v>
                </c:pt>
                <c:pt idx="739">
                  <c:v>8.8680000000000148E-3</c:v>
                </c:pt>
                <c:pt idx="740">
                  <c:v>8.8800000000000146E-3</c:v>
                </c:pt>
                <c:pt idx="741">
                  <c:v>8.892000000000011E-3</c:v>
                </c:pt>
                <c:pt idx="742">
                  <c:v>8.9040000000000143E-3</c:v>
                </c:pt>
                <c:pt idx="743">
                  <c:v>8.9160000000000107E-3</c:v>
                </c:pt>
                <c:pt idx="744">
                  <c:v>8.9280000000000002E-3</c:v>
                </c:pt>
                <c:pt idx="745">
                  <c:v>8.9400000000000104E-3</c:v>
                </c:pt>
                <c:pt idx="746">
                  <c:v>8.9520000000000224E-3</c:v>
                </c:pt>
                <c:pt idx="747">
                  <c:v>8.9640000000000067E-3</c:v>
                </c:pt>
                <c:pt idx="748">
                  <c:v>8.9760000000000187E-3</c:v>
                </c:pt>
                <c:pt idx="749">
                  <c:v>8.9880000000000047E-3</c:v>
                </c:pt>
                <c:pt idx="750">
                  <c:v>9.0000000000000028E-3</c:v>
                </c:pt>
              </c:numCache>
            </c:numRef>
          </c:xVal>
          <c:yVal>
            <c:numRef>
              <c:f>toto!$D$759:$D$1509</c:f>
              <c:numCache>
                <c:formatCode>0.00E+00</c:formatCode>
                <c:ptCount val="751"/>
                <c:pt idx="0">
                  <c:v>0</c:v>
                </c:pt>
                <c:pt idx="1">
                  <c:v>-8.3900000000003986E-141</c:v>
                </c:pt>
                <c:pt idx="2">
                  <c:v>-7.7100000000003453E-135</c:v>
                </c:pt>
                <c:pt idx="3">
                  <c:v>-6.710000000000293E-130</c:v>
                </c:pt>
                <c:pt idx="4">
                  <c:v>-1.2300000000000508E-125</c:v>
                </c:pt>
                <c:pt idx="5">
                  <c:v>-6.7600000000002759E-122</c:v>
                </c:pt>
                <c:pt idx="6">
                  <c:v>-1.3600000000000542E-118</c:v>
                </c:pt>
                <c:pt idx="7">
                  <c:v>2.6300000000001006E-116</c:v>
                </c:pt>
                <c:pt idx="8">
                  <c:v>-3.2100000000001217E-114</c:v>
                </c:pt>
                <c:pt idx="9">
                  <c:v>2.5400000000000956E-112</c:v>
                </c:pt>
                <c:pt idx="10">
                  <c:v>-1.3300000000000492E-110</c:v>
                </c:pt>
                <c:pt idx="11">
                  <c:v>4.7000000000001735E-109</c:v>
                </c:pt>
                <c:pt idx="12">
                  <c:v>-1.1200000000000408E-107</c:v>
                </c:pt>
                <c:pt idx="13">
                  <c:v>1.8400000000000659E-106</c:v>
                </c:pt>
                <c:pt idx="14">
                  <c:v>-2.0800000000000729E-105</c:v>
                </c:pt>
                <c:pt idx="15">
                  <c:v>1.6100000000000568E-104</c:v>
                </c:pt>
                <c:pt idx="16">
                  <c:v>-8.5200000000002973E-104</c:v>
                </c:pt>
                <c:pt idx="17">
                  <c:v>2.9600000000001016E-103</c:v>
                </c:pt>
                <c:pt idx="18">
                  <c:v>-6.2200000000002134E-103</c:v>
                </c:pt>
                <c:pt idx="19">
                  <c:v>6.2000000000002154E-103</c:v>
                </c:pt>
                <c:pt idx="20">
                  <c:v>-3.0900000000001057E-103</c:v>
                </c:pt>
                <c:pt idx="21">
                  <c:v>2.3200000000000784E-102</c:v>
                </c:pt>
                <c:pt idx="22">
                  <c:v>1.8100000000000621E-103</c:v>
                </c:pt>
                <c:pt idx="23">
                  <c:v>-8.2000000000002721E-101</c:v>
                </c:pt>
                <c:pt idx="24">
                  <c:v>4.4600000000001508E-100</c:v>
                </c:pt>
                <c:pt idx="25">
                  <c:v>-1.2800000000000421E-99</c:v>
                </c:pt>
                <c:pt idx="26">
                  <c:v>2.42000000000008E-99</c:v>
                </c:pt>
                <c:pt idx="27">
                  <c:v>-3.1800000000001065E-99</c:v>
                </c:pt>
                <c:pt idx="28">
                  <c:v>-1.9200000000000644E-99</c:v>
                </c:pt>
                <c:pt idx="29">
                  <c:v>4.7100000000001543E-98</c:v>
                </c:pt>
                <c:pt idx="30">
                  <c:v>-2.3200000000000735E-97</c:v>
                </c:pt>
                <c:pt idx="31">
                  <c:v>6.4300000000002129E-97</c:v>
                </c:pt>
                <c:pt idx="32">
                  <c:v>-9.5100000000003041E-97</c:v>
                </c:pt>
                <c:pt idx="33">
                  <c:v>-2.530000000000081E-97</c:v>
                </c:pt>
                <c:pt idx="34">
                  <c:v>5.930000000000195E-96</c:v>
                </c:pt>
                <c:pt idx="35">
                  <c:v>-1.9600000000000633E-95</c:v>
                </c:pt>
                <c:pt idx="36">
                  <c:v>3.720000000000119E-95</c:v>
                </c:pt>
                <c:pt idx="37">
                  <c:v>-2.0000000000000638E-95</c:v>
                </c:pt>
                <c:pt idx="38">
                  <c:v>-1.1300000000000359E-94</c:v>
                </c:pt>
                <c:pt idx="39">
                  <c:v>2.3200000000000727E-94</c:v>
                </c:pt>
                <c:pt idx="40">
                  <c:v>9.1800000000002889E-94</c:v>
                </c:pt>
                <c:pt idx="41">
                  <c:v>-6.570000000000206E-93</c:v>
                </c:pt>
                <c:pt idx="42">
                  <c:v>1.6800000000000525E-92</c:v>
                </c:pt>
                <c:pt idx="43">
                  <c:v>-3.9300000000001198E-93</c:v>
                </c:pt>
                <c:pt idx="44">
                  <c:v>-1.2700000000000383E-91</c:v>
                </c:pt>
                <c:pt idx="45">
                  <c:v>-1.9900000000000619E-92</c:v>
                </c:pt>
                <c:pt idx="46">
                  <c:v>-8.1500000000002527E-92</c:v>
                </c:pt>
                <c:pt idx="47">
                  <c:v>3.3200000000001003E-91</c:v>
                </c:pt>
                <c:pt idx="48">
                  <c:v>4.5000000000001371E-91</c:v>
                </c:pt>
                <c:pt idx="49">
                  <c:v>6.6000000000001986E-91</c:v>
                </c:pt>
                <c:pt idx="50">
                  <c:v>-4.8600000000001455E-91</c:v>
                </c:pt>
                <c:pt idx="51">
                  <c:v>-1.4500000000000429E-90</c:v>
                </c:pt>
                <c:pt idx="52">
                  <c:v>-2.1200000000000647E-90</c:v>
                </c:pt>
                <c:pt idx="53">
                  <c:v>7.810000000000235E-91</c:v>
                </c:pt>
                <c:pt idx="54">
                  <c:v>5.6100000000001643E-90</c:v>
                </c:pt>
                <c:pt idx="55">
                  <c:v>1.5400000000000455E-89</c:v>
                </c:pt>
                <c:pt idx="56">
                  <c:v>1.7100000000000506E-89</c:v>
                </c:pt>
                <c:pt idx="57">
                  <c:v>-3.4100000000001005E-89</c:v>
                </c:pt>
                <c:pt idx="58">
                  <c:v>-1.6300000000000484E-88</c:v>
                </c:pt>
                <c:pt idx="59">
                  <c:v>-1.0800000000000326E-88</c:v>
                </c:pt>
                <c:pt idx="60">
                  <c:v>2.5800000000000765E-88</c:v>
                </c:pt>
                <c:pt idx="61">
                  <c:v>-1.0000000000000293E-87</c:v>
                </c:pt>
                <c:pt idx="62">
                  <c:v>1.2900000000000375E-87</c:v>
                </c:pt>
                <c:pt idx="63">
                  <c:v>-9.7300000000002757E-88</c:v>
                </c:pt>
                <c:pt idx="64">
                  <c:v>-7.0700000000002091E-87</c:v>
                </c:pt>
                <c:pt idx="65">
                  <c:v>-1.3000000000000374E-86</c:v>
                </c:pt>
                <c:pt idx="66">
                  <c:v>3.1400000000000925E-88</c:v>
                </c:pt>
                <c:pt idx="67">
                  <c:v>5.7200000000001636E-86</c:v>
                </c:pt>
                <c:pt idx="68">
                  <c:v>-1.0700000000000308E-86</c:v>
                </c:pt>
                <c:pt idx="69">
                  <c:v>-2.9100000000000813E-85</c:v>
                </c:pt>
                <c:pt idx="70">
                  <c:v>-3.620000000000105E-86</c:v>
                </c:pt>
                <c:pt idx="71">
                  <c:v>1.4700000000000411E-84</c:v>
                </c:pt>
                <c:pt idx="72">
                  <c:v>7.350000000000208E-85</c:v>
                </c:pt>
                <c:pt idx="73">
                  <c:v>-4.1100000000001129E-84</c:v>
                </c:pt>
                <c:pt idx="74">
                  <c:v>1.0700000000000298E-83</c:v>
                </c:pt>
                <c:pt idx="75">
                  <c:v>-8.4300000000002364E-85</c:v>
                </c:pt>
                <c:pt idx="76">
                  <c:v>1.5700000000000441E-83</c:v>
                </c:pt>
                <c:pt idx="77">
                  <c:v>-5.1900000000001427E-83</c:v>
                </c:pt>
                <c:pt idx="78">
                  <c:v>2.2800000000000647E-82</c:v>
                </c:pt>
                <c:pt idx="79">
                  <c:v>-9.4900000000002602E-82</c:v>
                </c:pt>
                <c:pt idx="80">
                  <c:v>7.6600000000002042E-82</c:v>
                </c:pt>
                <c:pt idx="81">
                  <c:v>-2.2700000000000619E-81</c:v>
                </c:pt>
                <c:pt idx="82">
                  <c:v>5.8200000000001584E-82</c:v>
                </c:pt>
                <c:pt idx="83">
                  <c:v>2.0100000000000537E-80</c:v>
                </c:pt>
                <c:pt idx="84">
                  <c:v>-2.4100000000000623E-80</c:v>
                </c:pt>
                <c:pt idx="85">
                  <c:v>1.2500000000000333E-79</c:v>
                </c:pt>
                <c:pt idx="86">
                  <c:v>1.0100000000000264E-79</c:v>
                </c:pt>
                <c:pt idx="87">
                  <c:v>7.9000000000002146E-80</c:v>
                </c:pt>
                <c:pt idx="88">
                  <c:v>-4.4600000000001174E-79</c:v>
                </c:pt>
                <c:pt idx="89">
                  <c:v>2.6300000000000693E-79</c:v>
                </c:pt>
                <c:pt idx="90">
                  <c:v>-5.7600000000001461E-78</c:v>
                </c:pt>
                <c:pt idx="91">
                  <c:v>-1.2300000000000315E-77</c:v>
                </c:pt>
                <c:pt idx="92">
                  <c:v>9.1000000000002309E-77</c:v>
                </c:pt>
                <c:pt idx="93">
                  <c:v>-3.4800000000000887E-77</c:v>
                </c:pt>
                <c:pt idx="94">
                  <c:v>-3.060000000000078E-76</c:v>
                </c:pt>
                <c:pt idx="95">
                  <c:v>1.0700000000000267E-75</c:v>
                </c:pt>
                <c:pt idx="96">
                  <c:v>-2.8300000000000689E-75</c:v>
                </c:pt>
                <c:pt idx="97">
                  <c:v>7.3600000000001809E-75</c:v>
                </c:pt>
                <c:pt idx="98">
                  <c:v>-1.9000000000000477E-74</c:v>
                </c:pt>
                <c:pt idx="99">
                  <c:v>5.1000000000001254E-74</c:v>
                </c:pt>
                <c:pt idx="100">
                  <c:v>-1.0600000000000264E-73</c:v>
                </c:pt>
                <c:pt idx="101">
                  <c:v>4.7200000000001147E-74</c:v>
                </c:pt>
                <c:pt idx="102">
                  <c:v>6.2000000000001502E-73</c:v>
                </c:pt>
                <c:pt idx="103">
                  <c:v>-2.5300000000000594E-72</c:v>
                </c:pt>
                <c:pt idx="104">
                  <c:v>2.1100000000000504E-72</c:v>
                </c:pt>
                <c:pt idx="105">
                  <c:v>-1.8300000000000452E-74</c:v>
                </c:pt>
                <c:pt idx="106">
                  <c:v>4.880000000000117E-72</c:v>
                </c:pt>
                <c:pt idx="107">
                  <c:v>-4.7000000000001132E-72</c:v>
                </c:pt>
                <c:pt idx="108">
                  <c:v>-1.26000000000003E-71</c:v>
                </c:pt>
                <c:pt idx="109">
                  <c:v>-2.7800000000000682E-71</c:v>
                </c:pt>
                <c:pt idx="110">
                  <c:v>-2.0500000000000478E-71</c:v>
                </c:pt>
                <c:pt idx="111">
                  <c:v>-2.9200000000000696E-71</c:v>
                </c:pt>
                <c:pt idx="112">
                  <c:v>1.2900000000000308E-71</c:v>
                </c:pt>
                <c:pt idx="113">
                  <c:v>2.3800000000000549E-70</c:v>
                </c:pt>
                <c:pt idx="114">
                  <c:v>4.4000000000001053E-70</c:v>
                </c:pt>
                <c:pt idx="115">
                  <c:v>-4.8500000000001127E-70</c:v>
                </c:pt>
                <c:pt idx="116">
                  <c:v>-2.5000000000000573E-69</c:v>
                </c:pt>
                <c:pt idx="117">
                  <c:v>-2.0800000000000489E-69</c:v>
                </c:pt>
                <c:pt idx="118">
                  <c:v>4.4300000000001056E-69</c:v>
                </c:pt>
                <c:pt idx="119">
                  <c:v>1.6100000000000372E-68</c:v>
                </c:pt>
                <c:pt idx="120">
                  <c:v>3.0900000000000706E-68</c:v>
                </c:pt>
                <c:pt idx="121">
                  <c:v>-2.930000000000066E-68</c:v>
                </c:pt>
                <c:pt idx="122">
                  <c:v>-3.3600000000000739E-67</c:v>
                </c:pt>
                <c:pt idx="123">
                  <c:v>-5.4700000000001291E-68</c:v>
                </c:pt>
                <c:pt idx="124">
                  <c:v>2.0900000000000458E-66</c:v>
                </c:pt>
                <c:pt idx="125">
                  <c:v>-9.2300000000002032E-69</c:v>
                </c:pt>
                <c:pt idx="126">
                  <c:v>-8.4400000000001827E-66</c:v>
                </c:pt>
                <c:pt idx="127">
                  <c:v>5.6000000000001203E-66</c:v>
                </c:pt>
                <c:pt idx="128">
                  <c:v>8.8100000000001976E-66</c:v>
                </c:pt>
                <c:pt idx="129">
                  <c:v>-4.5000000000000984E-65</c:v>
                </c:pt>
                <c:pt idx="130">
                  <c:v>1.7500000000000383E-64</c:v>
                </c:pt>
                <c:pt idx="131">
                  <c:v>1.5200000000000325E-64</c:v>
                </c:pt>
                <c:pt idx="132">
                  <c:v>-1.8700000000000399E-63</c:v>
                </c:pt>
                <c:pt idx="133">
                  <c:v>-7.4100000000001589E-64</c:v>
                </c:pt>
                <c:pt idx="134">
                  <c:v>9.7300000000001979E-63</c:v>
                </c:pt>
                <c:pt idx="135">
                  <c:v>3.1100000000000654E-63</c:v>
                </c:pt>
                <c:pt idx="136">
                  <c:v>-3.3700000000000684E-62</c:v>
                </c:pt>
                <c:pt idx="137">
                  <c:v>-4.5800000000000962E-63</c:v>
                </c:pt>
                <c:pt idx="138">
                  <c:v>9.1200000000001822E-62</c:v>
                </c:pt>
                <c:pt idx="139">
                  <c:v>-8.5400000000001787E-63</c:v>
                </c:pt>
                <c:pt idx="140">
                  <c:v>-1.5800000000000326E-61</c:v>
                </c:pt>
                <c:pt idx="141">
                  <c:v>2.3600000000000478E-61</c:v>
                </c:pt>
                <c:pt idx="142">
                  <c:v>2.2900000000000476E-61</c:v>
                </c:pt>
                <c:pt idx="143">
                  <c:v>-1.9600000000000404E-60</c:v>
                </c:pt>
                <c:pt idx="144">
                  <c:v>-2.7900000000000575E-61</c:v>
                </c:pt>
                <c:pt idx="145">
                  <c:v>1.4600000000000282E-59</c:v>
                </c:pt>
                <c:pt idx="146">
                  <c:v>2.0300000000000398E-60</c:v>
                </c:pt>
                <c:pt idx="147">
                  <c:v>-7.3900000000001455E-59</c:v>
                </c:pt>
                <c:pt idx="148">
                  <c:v>1.3700000000000275E-59</c:v>
                </c:pt>
                <c:pt idx="149">
                  <c:v>2.8300000000000526E-58</c:v>
                </c:pt>
                <c:pt idx="150">
                  <c:v>-2.0700000000000404E-58</c:v>
                </c:pt>
                <c:pt idx="151">
                  <c:v>-8.7700000000001666E-58</c:v>
                </c:pt>
                <c:pt idx="152">
                  <c:v>1.7400000000000327E-57</c:v>
                </c:pt>
                <c:pt idx="153">
                  <c:v>4.7100000000000904E-57</c:v>
                </c:pt>
                <c:pt idx="154">
                  <c:v>-8.6300000000001592E-57</c:v>
                </c:pt>
                <c:pt idx="155">
                  <c:v>-2.4800000000000464E-56</c:v>
                </c:pt>
                <c:pt idx="156">
                  <c:v>4.7800000000000922E-56</c:v>
                </c:pt>
                <c:pt idx="157">
                  <c:v>8.8500000000001718E-56</c:v>
                </c:pt>
                <c:pt idx="158">
                  <c:v>-2.7000000000000515E-55</c:v>
                </c:pt>
                <c:pt idx="159">
                  <c:v>-1.5500000000000288E-55</c:v>
                </c:pt>
                <c:pt idx="160">
                  <c:v>1.2600000000000224E-54</c:v>
                </c:pt>
                <c:pt idx="161">
                  <c:v>2.0600000000000393E-55</c:v>
                </c:pt>
                <c:pt idx="162">
                  <c:v>-3.9700000000000698E-54</c:v>
                </c:pt>
                <c:pt idx="163">
                  <c:v>-6.1000000000001088E-55</c:v>
                </c:pt>
                <c:pt idx="164">
                  <c:v>1.1300000000000209E-53</c:v>
                </c:pt>
                <c:pt idx="165">
                  <c:v>7.3200000000001288E-54</c:v>
                </c:pt>
                <c:pt idx="166">
                  <c:v>-4.7400000000000857E-54</c:v>
                </c:pt>
                <c:pt idx="167">
                  <c:v>5.8900000000001022E-53</c:v>
                </c:pt>
                <c:pt idx="168">
                  <c:v>3.3300000000000568E-53</c:v>
                </c:pt>
                <c:pt idx="169">
                  <c:v>-3.0000000000000527E-52</c:v>
                </c:pt>
                <c:pt idx="170">
                  <c:v>6.7100000000001171E-53</c:v>
                </c:pt>
                <c:pt idx="171">
                  <c:v>4.7700000000000856E-52</c:v>
                </c:pt>
                <c:pt idx="172">
                  <c:v>-2.6400000000000471E-51</c:v>
                </c:pt>
                <c:pt idx="173">
                  <c:v>5.3300000000000927E-51</c:v>
                </c:pt>
                <c:pt idx="174">
                  <c:v>5.3500000000000869E-50</c:v>
                </c:pt>
                <c:pt idx="175">
                  <c:v>5.5400000000000929E-50</c:v>
                </c:pt>
                <c:pt idx="176">
                  <c:v>-1.9800000000000339E-49</c:v>
                </c:pt>
                <c:pt idx="177">
                  <c:v>-3.1800000000000527E-49</c:v>
                </c:pt>
                <c:pt idx="178">
                  <c:v>6.0300000000001003E-49</c:v>
                </c:pt>
                <c:pt idx="179">
                  <c:v>9.5200000000001495E-49</c:v>
                </c:pt>
                <c:pt idx="180">
                  <c:v>-7.4000000000001232E-49</c:v>
                </c:pt>
                <c:pt idx="181">
                  <c:v>-1.5400000000000248E-49</c:v>
                </c:pt>
                <c:pt idx="182">
                  <c:v>-6.0800000000000992E-48</c:v>
                </c:pt>
                <c:pt idx="183">
                  <c:v>-9.1900000000001425E-48</c:v>
                </c:pt>
                <c:pt idx="184">
                  <c:v>5.7000000000000919E-47</c:v>
                </c:pt>
                <c:pt idx="185">
                  <c:v>-2.4700000000000376E-47</c:v>
                </c:pt>
                <c:pt idx="186">
                  <c:v>-3.5800000000000551E-46</c:v>
                </c:pt>
                <c:pt idx="187">
                  <c:v>6.2900000000000964E-46</c:v>
                </c:pt>
                <c:pt idx="188">
                  <c:v>1.6200000000000244E-45</c:v>
                </c:pt>
                <c:pt idx="189">
                  <c:v>-4.1800000000000601E-45</c:v>
                </c:pt>
                <c:pt idx="190">
                  <c:v>-5.0200000000000727E-45</c:v>
                </c:pt>
                <c:pt idx="191">
                  <c:v>1.7600000000000253E-44</c:v>
                </c:pt>
                <c:pt idx="192">
                  <c:v>1.3500000000000204E-44</c:v>
                </c:pt>
                <c:pt idx="193">
                  <c:v>-3.4400000000000512E-44</c:v>
                </c:pt>
                <c:pt idx="194">
                  <c:v>1.3600000000000216E-46</c:v>
                </c:pt>
                <c:pt idx="195">
                  <c:v>-2.9900000000000432E-44</c:v>
                </c:pt>
                <c:pt idx="196">
                  <c:v>-5.4100000000000798E-44</c:v>
                </c:pt>
                <c:pt idx="197">
                  <c:v>4.760000000000066E-43</c:v>
                </c:pt>
                <c:pt idx="198">
                  <c:v>-1.3400000000000196E-42</c:v>
                </c:pt>
                <c:pt idx="199">
                  <c:v>-2.6300000000000372E-42</c:v>
                </c:pt>
                <c:pt idx="200">
                  <c:v>1.1700000000000165E-41</c:v>
                </c:pt>
                <c:pt idx="201">
                  <c:v>1.5400000000000206E-41</c:v>
                </c:pt>
                <c:pt idx="202">
                  <c:v>-4.7000000000000656E-41</c:v>
                </c:pt>
                <c:pt idx="203">
                  <c:v>-7.580000000000104E-41</c:v>
                </c:pt>
                <c:pt idx="204">
                  <c:v>1.7100000000000229E-40</c:v>
                </c:pt>
                <c:pt idx="205">
                  <c:v>-2.3500000000000293E-40</c:v>
                </c:pt>
                <c:pt idx="206">
                  <c:v>-1.6800000000000233E-39</c:v>
                </c:pt>
                <c:pt idx="207">
                  <c:v>3.5600000000000468E-39</c:v>
                </c:pt>
                <c:pt idx="208">
                  <c:v>4.1700000000000545E-39</c:v>
                </c:pt>
                <c:pt idx="209">
                  <c:v>-2.930000000000035E-38</c:v>
                </c:pt>
                <c:pt idx="210">
                  <c:v>1.8700000000000239E-38</c:v>
                </c:pt>
                <c:pt idx="211">
                  <c:v>1.1000000000000144E-37</c:v>
                </c:pt>
                <c:pt idx="212">
                  <c:v>-1.720000000000021E-37</c:v>
                </c:pt>
                <c:pt idx="213">
                  <c:v>1.8500000000000238E-37</c:v>
                </c:pt>
                <c:pt idx="214">
                  <c:v>8.7200000000001004E-37</c:v>
                </c:pt>
                <c:pt idx="215">
                  <c:v>-2.3400000000000275E-36</c:v>
                </c:pt>
                <c:pt idx="216">
                  <c:v>-9.6200000000001153E-37</c:v>
                </c:pt>
                <c:pt idx="217">
                  <c:v>8.4300000000001003E-36</c:v>
                </c:pt>
                <c:pt idx="218">
                  <c:v>-9.9300000000001211E-36</c:v>
                </c:pt>
                <c:pt idx="219">
                  <c:v>-2.4500000000000275E-35</c:v>
                </c:pt>
                <c:pt idx="220">
                  <c:v>4.2600000000000479E-35</c:v>
                </c:pt>
                <c:pt idx="221">
                  <c:v>6.8400000000000795E-35</c:v>
                </c:pt>
                <c:pt idx="222">
                  <c:v>-5.8600000000000628E-35</c:v>
                </c:pt>
                <c:pt idx="223">
                  <c:v>-3.0300000000000348E-35</c:v>
                </c:pt>
                <c:pt idx="224">
                  <c:v>6.7400000000000791E-34</c:v>
                </c:pt>
                <c:pt idx="225">
                  <c:v>1.1600000000000138E-33</c:v>
                </c:pt>
                <c:pt idx="226">
                  <c:v>-1.9100000000000215E-33</c:v>
                </c:pt>
                <c:pt idx="227">
                  <c:v>1.0600000000000119E-33</c:v>
                </c:pt>
                <c:pt idx="228">
                  <c:v>1.8700000000000216E-33</c:v>
                </c:pt>
                <c:pt idx="229">
                  <c:v>-4.4000000000000492E-32</c:v>
                </c:pt>
                <c:pt idx="230">
                  <c:v>4.5100000000000475E-32</c:v>
                </c:pt>
                <c:pt idx="231">
                  <c:v>2.3500000000000231E-31</c:v>
                </c:pt>
                <c:pt idx="232">
                  <c:v>6.5000000000000699E-32</c:v>
                </c:pt>
                <c:pt idx="233">
                  <c:v>-2.7300000000000294E-32</c:v>
                </c:pt>
                <c:pt idx="234">
                  <c:v>-2.4500000000000238E-31</c:v>
                </c:pt>
                <c:pt idx="235">
                  <c:v>1.1800000000000129E-30</c:v>
                </c:pt>
                <c:pt idx="236">
                  <c:v>1.0200000000000096E-29</c:v>
                </c:pt>
                <c:pt idx="237">
                  <c:v>-1.0400000000000099E-29</c:v>
                </c:pt>
                <c:pt idx="238">
                  <c:v>-6.9400000000000684E-29</c:v>
                </c:pt>
                <c:pt idx="239">
                  <c:v>1.390000000000013E-28</c:v>
                </c:pt>
                <c:pt idx="240">
                  <c:v>9.3200000000000938E-29</c:v>
                </c:pt>
                <c:pt idx="241">
                  <c:v>-8.0600000000000824E-28</c:v>
                </c:pt>
                <c:pt idx="242">
                  <c:v>1.0400000000000104E-27</c:v>
                </c:pt>
                <c:pt idx="243">
                  <c:v>4.5100000000000426E-28</c:v>
                </c:pt>
                <c:pt idx="244">
                  <c:v>-6.4200000000000577E-27</c:v>
                </c:pt>
                <c:pt idx="245">
                  <c:v>1.940000000000019E-27</c:v>
                </c:pt>
                <c:pt idx="246">
                  <c:v>2.6200000000000242E-26</c:v>
                </c:pt>
                <c:pt idx="247">
                  <c:v>8.2000000000000686E-27</c:v>
                </c:pt>
                <c:pt idx="248">
                  <c:v>-1.1600000000000103E-25</c:v>
                </c:pt>
                <c:pt idx="249">
                  <c:v>1.5900000000000143E-25</c:v>
                </c:pt>
                <c:pt idx="250">
                  <c:v>4.8600000000000385E-26</c:v>
                </c:pt>
                <c:pt idx="251">
                  <c:v>-1.3500000000000118E-24</c:v>
                </c:pt>
                <c:pt idx="252">
                  <c:v>3.3000000000000259E-24</c:v>
                </c:pt>
                <c:pt idx="253">
                  <c:v>-2.1700000000000187E-25</c:v>
                </c:pt>
                <c:pt idx="254">
                  <c:v>-1.050000000000009E-23</c:v>
                </c:pt>
                <c:pt idx="255">
                  <c:v>6.7100000000000526E-24</c:v>
                </c:pt>
                <c:pt idx="256">
                  <c:v>2.2800000000000197E-23</c:v>
                </c:pt>
                <c:pt idx="257">
                  <c:v>-9.6100000000000698E-23</c:v>
                </c:pt>
                <c:pt idx="258">
                  <c:v>1.2000000000000087E-22</c:v>
                </c:pt>
                <c:pt idx="259">
                  <c:v>-1.5200000000000118E-22</c:v>
                </c:pt>
                <c:pt idx="260">
                  <c:v>1.260000000000009E-21</c:v>
                </c:pt>
                <c:pt idx="261">
                  <c:v>-7.0900000000000528E-22</c:v>
                </c:pt>
                <c:pt idx="262">
                  <c:v>1.2400000000000091E-21</c:v>
                </c:pt>
                <c:pt idx="263">
                  <c:v>7.850000000000053E-21</c:v>
                </c:pt>
                <c:pt idx="264">
                  <c:v>-7.3800000000000548E-21</c:v>
                </c:pt>
                <c:pt idx="265">
                  <c:v>1.8600000000000127E-20</c:v>
                </c:pt>
                <c:pt idx="266">
                  <c:v>-5.8400000000000374E-20</c:v>
                </c:pt>
                <c:pt idx="267">
                  <c:v>2.3200000000000139E-19</c:v>
                </c:pt>
                <c:pt idx="268">
                  <c:v>-2.0400000000000133E-19</c:v>
                </c:pt>
                <c:pt idx="269">
                  <c:v>-1.6300000000000108E-18</c:v>
                </c:pt>
                <c:pt idx="270">
                  <c:v>6.040000000000038E-18</c:v>
                </c:pt>
                <c:pt idx="271">
                  <c:v>-8.1500000000000587E-19</c:v>
                </c:pt>
                <c:pt idx="272">
                  <c:v>-7.3400000000000457E-18</c:v>
                </c:pt>
                <c:pt idx="273">
                  <c:v>-3.2500000000000201E-18</c:v>
                </c:pt>
                <c:pt idx="274">
                  <c:v>5.4600000000000329E-17</c:v>
                </c:pt>
                <c:pt idx="275">
                  <c:v>1.6800000000000095E-16</c:v>
                </c:pt>
                <c:pt idx="276">
                  <c:v>2.5100000000000122E-16</c:v>
                </c:pt>
                <c:pt idx="277">
                  <c:v>1.1200000000000068E-15</c:v>
                </c:pt>
                <c:pt idx="278">
                  <c:v>6.0300000000000329E-15</c:v>
                </c:pt>
                <c:pt idx="279">
                  <c:v>2.2900000000000113E-14</c:v>
                </c:pt>
                <c:pt idx="280">
                  <c:v>4.0200000000000153E-14</c:v>
                </c:pt>
                <c:pt idx="281">
                  <c:v>-7.1400000000000332E-14</c:v>
                </c:pt>
                <c:pt idx="282">
                  <c:v>8.1300000000000333E-14</c:v>
                </c:pt>
                <c:pt idx="283">
                  <c:v>-5.6600000000000221E-14</c:v>
                </c:pt>
                <c:pt idx="284">
                  <c:v>7.4700000000000391E-14</c:v>
                </c:pt>
                <c:pt idx="285">
                  <c:v>-5.3600000000000221E-14</c:v>
                </c:pt>
                <c:pt idx="286">
                  <c:v>5.5600000000000244E-14</c:v>
                </c:pt>
                <c:pt idx="287">
                  <c:v>4.9100000000000246E-14</c:v>
                </c:pt>
                <c:pt idx="288">
                  <c:v>-1.1300000000000058E-13</c:v>
                </c:pt>
                <c:pt idx="289">
                  <c:v>1.7100000000000074E-13</c:v>
                </c:pt>
                <c:pt idx="290">
                  <c:v>-1.8300000000000086E-13</c:v>
                </c:pt>
                <c:pt idx="291">
                  <c:v>1.0900000000000057E-13</c:v>
                </c:pt>
                <c:pt idx="292">
                  <c:v>6.4300000000000355E-15</c:v>
                </c:pt>
                <c:pt idx="293">
                  <c:v>2.7400000000000153E-15</c:v>
                </c:pt>
                <c:pt idx="294">
                  <c:v>-2.4500000000000098E-14</c:v>
                </c:pt>
                <c:pt idx="295">
                  <c:v>8.3100000000000411E-14</c:v>
                </c:pt>
                <c:pt idx="296">
                  <c:v>-6.4900000000000322E-14</c:v>
                </c:pt>
                <c:pt idx="297">
                  <c:v>-4.2500000000000198E-15</c:v>
                </c:pt>
                <c:pt idx="298">
                  <c:v>4.3000000000000183E-14</c:v>
                </c:pt>
                <c:pt idx="299">
                  <c:v>-2.7800000000000144E-14</c:v>
                </c:pt>
                <c:pt idx="300">
                  <c:v>6.2800000000000323E-14</c:v>
                </c:pt>
                <c:pt idx="301">
                  <c:v>-3.2600000000000172E-14</c:v>
                </c:pt>
                <c:pt idx="302">
                  <c:v>9.9300000000000505E-15</c:v>
                </c:pt>
                <c:pt idx="303">
                  <c:v>2.5700000000000118E-15</c:v>
                </c:pt>
                <c:pt idx="304">
                  <c:v>5.6100000000000223E-14</c:v>
                </c:pt>
                <c:pt idx="305">
                  <c:v>-1.1000000000000053E-13</c:v>
                </c:pt>
                <c:pt idx="306">
                  <c:v>1.5300000000000071E-13</c:v>
                </c:pt>
                <c:pt idx="307">
                  <c:v>-9.7400000000000385E-14</c:v>
                </c:pt>
                <c:pt idx="308">
                  <c:v>1.3300000000000072E-14</c:v>
                </c:pt>
                <c:pt idx="309">
                  <c:v>-3.0200000000000145E-14</c:v>
                </c:pt>
                <c:pt idx="310">
                  <c:v>9.5500000000000489E-14</c:v>
                </c:pt>
                <c:pt idx="311">
                  <c:v>-4.4800000000000223E-14</c:v>
                </c:pt>
                <c:pt idx="312">
                  <c:v>-5.0100000000000242E-15</c:v>
                </c:pt>
                <c:pt idx="313">
                  <c:v>2.6200000000000142E-15</c:v>
                </c:pt>
                <c:pt idx="314">
                  <c:v>5.3300000000000244E-14</c:v>
                </c:pt>
                <c:pt idx="315">
                  <c:v>-2.2000000000000118E-14</c:v>
                </c:pt>
                <c:pt idx="316">
                  <c:v>-3.7900000000000184E-14</c:v>
                </c:pt>
                <c:pt idx="317">
                  <c:v>4.160000000000014E-14</c:v>
                </c:pt>
                <c:pt idx="318">
                  <c:v>5.6600000000000221E-14</c:v>
                </c:pt>
                <c:pt idx="319">
                  <c:v>-1.6000000000000078E-13</c:v>
                </c:pt>
                <c:pt idx="320">
                  <c:v>2.0100000000000078E-13</c:v>
                </c:pt>
                <c:pt idx="321">
                  <c:v>-1.030000000000005E-13</c:v>
                </c:pt>
                <c:pt idx="322">
                  <c:v>2.520000000000011E-14</c:v>
                </c:pt>
                <c:pt idx="323">
                  <c:v>6.7800000000000327E-14</c:v>
                </c:pt>
                <c:pt idx="324">
                  <c:v>-1.2100000000000049E-13</c:v>
                </c:pt>
                <c:pt idx="325">
                  <c:v>1.0900000000000057E-13</c:v>
                </c:pt>
                <c:pt idx="326">
                  <c:v>-2.0500000000000096E-15</c:v>
                </c:pt>
                <c:pt idx="327">
                  <c:v>9.8600000000000547E-14</c:v>
                </c:pt>
                <c:pt idx="328">
                  <c:v>-8.3400000000000369E-14</c:v>
                </c:pt>
                <c:pt idx="329">
                  <c:v>2.9400000000000122E-13</c:v>
                </c:pt>
                <c:pt idx="330">
                  <c:v>-6.6900000000000301E-14</c:v>
                </c:pt>
                <c:pt idx="331">
                  <c:v>3.6100000000000159E-13</c:v>
                </c:pt>
                <c:pt idx="332">
                  <c:v>1.560000000000007E-13</c:v>
                </c:pt>
                <c:pt idx="333">
                  <c:v>6.3600000000000224E-13</c:v>
                </c:pt>
                <c:pt idx="334">
                  <c:v>4.3600000000000152E-13</c:v>
                </c:pt>
                <c:pt idx="335">
                  <c:v>1.0900000000000053E-12</c:v>
                </c:pt>
                <c:pt idx="336">
                  <c:v>1.4100000000000053E-12</c:v>
                </c:pt>
                <c:pt idx="337">
                  <c:v>1.9500000000000097E-12</c:v>
                </c:pt>
                <c:pt idx="338">
                  <c:v>3.1400000000000137E-12</c:v>
                </c:pt>
                <c:pt idx="339">
                  <c:v>4.160000000000013E-12</c:v>
                </c:pt>
                <c:pt idx="340">
                  <c:v>6.7000000000000292E-12</c:v>
                </c:pt>
                <c:pt idx="341">
                  <c:v>8.8500000000000457E-12</c:v>
                </c:pt>
                <c:pt idx="342">
                  <c:v>1.3500000000000055E-11</c:v>
                </c:pt>
                <c:pt idx="343">
                  <c:v>1.8900000000000085E-11</c:v>
                </c:pt>
                <c:pt idx="344">
                  <c:v>2.7500000000000105E-11</c:v>
                </c:pt>
                <c:pt idx="345">
                  <c:v>3.9000000000000137E-11</c:v>
                </c:pt>
                <c:pt idx="346">
                  <c:v>5.5900000000000183E-11</c:v>
                </c:pt>
                <c:pt idx="347">
                  <c:v>7.9300000000000336E-11</c:v>
                </c:pt>
                <c:pt idx="348">
                  <c:v>1.130000000000005E-10</c:v>
                </c:pt>
                <c:pt idx="349">
                  <c:v>1.5900000000000051E-10</c:v>
                </c:pt>
                <c:pt idx="350">
                  <c:v>2.2500000000000075E-10</c:v>
                </c:pt>
                <c:pt idx="351">
                  <c:v>3.1600000000000113E-10</c:v>
                </c:pt>
                <c:pt idx="352">
                  <c:v>4.4300000000000188E-10</c:v>
                </c:pt>
                <c:pt idx="353">
                  <c:v>6.200000000000022E-10</c:v>
                </c:pt>
                <c:pt idx="354">
                  <c:v>8.6400000000000219E-10</c:v>
                </c:pt>
                <c:pt idx="355">
                  <c:v>1.2000000000000037E-9</c:v>
                </c:pt>
                <c:pt idx="356">
                  <c:v>1.670000000000006E-9</c:v>
                </c:pt>
                <c:pt idx="357">
                  <c:v>2.3100000000000046E-9</c:v>
                </c:pt>
                <c:pt idx="358">
                  <c:v>3.1800000000000105E-9</c:v>
                </c:pt>
                <c:pt idx="359">
                  <c:v>4.3800000000000118E-9</c:v>
                </c:pt>
                <c:pt idx="360">
                  <c:v>6.0000000000000182E-9</c:v>
                </c:pt>
                <c:pt idx="361">
                  <c:v>8.2100000000000202E-9</c:v>
                </c:pt>
                <c:pt idx="362">
                  <c:v>1.1200000000000032E-8</c:v>
                </c:pt>
                <c:pt idx="363">
                  <c:v>1.5200000000000043E-8</c:v>
                </c:pt>
                <c:pt idx="364">
                  <c:v>2.0700000000000053E-8</c:v>
                </c:pt>
                <c:pt idx="365">
                  <c:v>2.8000000000000059E-8</c:v>
                </c:pt>
                <c:pt idx="366">
                  <c:v>3.7700000000000113E-8</c:v>
                </c:pt>
                <c:pt idx="367">
                  <c:v>5.0800000000000137E-8</c:v>
                </c:pt>
                <c:pt idx="368">
                  <c:v>6.8100000000000153E-8</c:v>
                </c:pt>
                <c:pt idx="369">
                  <c:v>9.1200000000000261E-8</c:v>
                </c:pt>
                <c:pt idx="370">
                  <c:v>1.2200000000000027E-7</c:v>
                </c:pt>
                <c:pt idx="371">
                  <c:v>1.6200000000000044E-7</c:v>
                </c:pt>
                <c:pt idx="372">
                  <c:v>2.1500000000000048E-7</c:v>
                </c:pt>
                <c:pt idx="373">
                  <c:v>2.8400000000000053E-7</c:v>
                </c:pt>
                <c:pt idx="374">
                  <c:v>3.7500000000000096E-7</c:v>
                </c:pt>
                <c:pt idx="375">
                  <c:v>4.9400000000000143E-7</c:v>
                </c:pt>
                <c:pt idx="376">
                  <c:v>6.4800000000000167E-7</c:v>
                </c:pt>
                <c:pt idx="377">
                  <c:v>8.480000000000023E-7</c:v>
                </c:pt>
                <c:pt idx="378">
                  <c:v>1.1100000000000029E-6</c:v>
                </c:pt>
                <c:pt idx="379">
                  <c:v>1.4400000000000027E-6</c:v>
                </c:pt>
                <c:pt idx="380">
                  <c:v>1.8700000000000045E-6</c:v>
                </c:pt>
                <c:pt idx="381">
                  <c:v>2.4200000000000048E-6</c:v>
                </c:pt>
                <c:pt idx="382">
                  <c:v>3.120000000000007E-6</c:v>
                </c:pt>
                <c:pt idx="383">
                  <c:v>4.0200000000000064E-6</c:v>
                </c:pt>
                <c:pt idx="384">
                  <c:v>5.1600000000000073E-6</c:v>
                </c:pt>
                <c:pt idx="385">
                  <c:v>6.6100000000000104E-6</c:v>
                </c:pt>
                <c:pt idx="386">
                  <c:v>8.4300000000000108E-6</c:v>
                </c:pt>
                <c:pt idx="387">
                  <c:v>1.0699999999999999E-5</c:v>
                </c:pt>
                <c:pt idx="388">
                  <c:v>1.3600000000000029E-5</c:v>
                </c:pt>
                <c:pt idx="389">
                  <c:v>1.7300000000000027E-5</c:v>
                </c:pt>
                <c:pt idx="390">
                  <c:v>2.1800000000000049E-5</c:v>
                </c:pt>
                <c:pt idx="391">
                  <c:v>2.7400000000000049E-5</c:v>
                </c:pt>
                <c:pt idx="392">
                  <c:v>3.4500000000000039E-5</c:v>
                </c:pt>
                <c:pt idx="393">
                  <c:v>4.3200000000000013E-5</c:v>
                </c:pt>
                <c:pt idx="394">
                  <c:v>5.3900000000000063E-5</c:v>
                </c:pt>
                <c:pt idx="395">
                  <c:v>6.7100000000000127E-5</c:v>
                </c:pt>
                <c:pt idx="396">
                  <c:v>8.3400000000000171E-5</c:v>
                </c:pt>
                <c:pt idx="397">
                  <c:v>1.0300000000000016E-4</c:v>
                </c:pt>
                <c:pt idx="398">
                  <c:v>1.2799999999999999E-4</c:v>
                </c:pt>
                <c:pt idx="399">
                  <c:v>1.5699999999999999E-4</c:v>
                </c:pt>
                <c:pt idx="400">
                  <c:v>1.9300000000000038E-4</c:v>
                </c:pt>
                <c:pt idx="401">
                  <c:v>2.3700000000000001E-4</c:v>
                </c:pt>
                <c:pt idx="402">
                  <c:v>2.8900000000000014E-4</c:v>
                </c:pt>
                <c:pt idx="403">
                  <c:v>3.5200000000000037E-4</c:v>
                </c:pt>
                <c:pt idx="404">
                  <c:v>4.2800000000000065E-4</c:v>
                </c:pt>
                <c:pt idx="405">
                  <c:v>5.1900000000000004E-4</c:v>
                </c:pt>
                <c:pt idx="406">
                  <c:v>6.2700000000000104E-4</c:v>
                </c:pt>
                <c:pt idx="407">
                  <c:v>7.5600000000000092E-4</c:v>
                </c:pt>
                <c:pt idx="408">
                  <c:v>9.0900000000000128E-4</c:v>
                </c:pt>
                <c:pt idx="409">
                  <c:v>1.0900000000000013E-3</c:v>
                </c:pt>
                <c:pt idx="410">
                  <c:v>1.2999999999999986E-3</c:v>
                </c:pt>
                <c:pt idx="411">
                  <c:v>1.5600000000000024E-3</c:v>
                </c:pt>
                <c:pt idx="412">
                  <c:v>1.8500000000000025E-3</c:v>
                </c:pt>
                <c:pt idx="413">
                  <c:v>2.1900000000000001E-3</c:v>
                </c:pt>
                <c:pt idx="414">
                  <c:v>2.5999999999999999E-3</c:v>
                </c:pt>
                <c:pt idx="415">
                  <c:v>3.0700000000000002E-3</c:v>
                </c:pt>
                <c:pt idx="416">
                  <c:v>3.6100000000000012E-3</c:v>
                </c:pt>
                <c:pt idx="417">
                  <c:v>4.2400000000000024E-3</c:v>
                </c:pt>
                <c:pt idx="418">
                  <c:v>4.9600000000000052E-3</c:v>
                </c:pt>
                <c:pt idx="419">
                  <c:v>5.8000000000000013E-3</c:v>
                </c:pt>
                <c:pt idx="420">
                  <c:v>6.7600000000000065E-3</c:v>
                </c:pt>
                <c:pt idx="421">
                  <c:v>7.8499999999999993E-3</c:v>
                </c:pt>
                <c:pt idx="422">
                  <c:v>9.1000000000000004E-3</c:v>
                </c:pt>
                <c:pt idx="423">
                  <c:v>1.0500000000000013E-2</c:v>
                </c:pt>
                <c:pt idx="424">
                  <c:v>1.2100000000000001E-2</c:v>
                </c:pt>
                <c:pt idx="425">
                  <c:v>1.4E-2</c:v>
                </c:pt>
                <c:pt idx="426">
                  <c:v>1.6000000000000021E-2</c:v>
                </c:pt>
                <c:pt idx="427">
                  <c:v>1.8400000000000021E-2</c:v>
                </c:pt>
                <c:pt idx="428">
                  <c:v>2.1000000000000012E-2</c:v>
                </c:pt>
                <c:pt idx="429">
                  <c:v>2.3900000000000001E-2</c:v>
                </c:pt>
                <c:pt idx="430">
                  <c:v>2.7200000000000012E-2</c:v>
                </c:pt>
                <c:pt idx="431">
                  <c:v>3.09E-2</c:v>
                </c:pt>
                <c:pt idx="432">
                  <c:v>3.49E-2</c:v>
                </c:pt>
                <c:pt idx="433">
                  <c:v>3.9399999999999998E-2</c:v>
                </c:pt>
                <c:pt idx="434">
                  <c:v>4.4400000000000051E-2</c:v>
                </c:pt>
                <c:pt idx="435">
                  <c:v>4.9900000000000014E-2</c:v>
                </c:pt>
                <c:pt idx="436">
                  <c:v>5.6000000000000001E-2</c:v>
                </c:pt>
                <c:pt idx="437">
                  <c:v>6.2700000000000033E-2</c:v>
                </c:pt>
                <c:pt idx="438">
                  <c:v>7.0000000000000021E-2</c:v>
                </c:pt>
                <c:pt idx="439">
                  <c:v>7.8000000000000014E-2</c:v>
                </c:pt>
                <c:pt idx="440">
                  <c:v>8.6800000000000002E-2</c:v>
                </c:pt>
                <c:pt idx="441">
                  <c:v>9.6300000000000024E-2</c:v>
                </c:pt>
                <c:pt idx="442">
                  <c:v>0.10700000000000008</c:v>
                </c:pt>
                <c:pt idx="443">
                  <c:v>0.11799999999999998</c:v>
                </c:pt>
                <c:pt idx="444">
                  <c:v>0.13</c:v>
                </c:pt>
                <c:pt idx="445">
                  <c:v>0.14300000000000004</c:v>
                </c:pt>
                <c:pt idx="446">
                  <c:v>0.15700000000000017</c:v>
                </c:pt>
                <c:pt idx="447">
                  <c:v>0.17300000000000001</c:v>
                </c:pt>
                <c:pt idx="448">
                  <c:v>0.18900000000000017</c:v>
                </c:pt>
                <c:pt idx="449">
                  <c:v>0.20700000000000016</c:v>
                </c:pt>
                <c:pt idx="450">
                  <c:v>0.22500000000000001</c:v>
                </c:pt>
                <c:pt idx="451">
                  <c:v>0.24500000000000016</c:v>
                </c:pt>
                <c:pt idx="452">
                  <c:v>0.26700000000000002</c:v>
                </c:pt>
                <c:pt idx="453">
                  <c:v>0.28900000000000031</c:v>
                </c:pt>
                <c:pt idx="454">
                  <c:v>0.31300000000000033</c:v>
                </c:pt>
                <c:pt idx="455">
                  <c:v>0.33900000000000047</c:v>
                </c:pt>
                <c:pt idx="456">
                  <c:v>0.36500000000000032</c:v>
                </c:pt>
                <c:pt idx="457">
                  <c:v>0.39400000000000046</c:v>
                </c:pt>
                <c:pt idx="458">
                  <c:v>0.42400000000000032</c:v>
                </c:pt>
                <c:pt idx="459">
                  <c:v>0.45500000000000002</c:v>
                </c:pt>
                <c:pt idx="460">
                  <c:v>0.48800000000000032</c:v>
                </c:pt>
                <c:pt idx="461">
                  <c:v>0.52200000000000002</c:v>
                </c:pt>
                <c:pt idx="462">
                  <c:v>0.55800000000000005</c:v>
                </c:pt>
                <c:pt idx="463">
                  <c:v>0.59499999999999997</c:v>
                </c:pt>
                <c:pt idx="464">
                  <c:v>0.63400000000000079</c:v>
                </c:pt>
                <c:pt idx="465">
                  <c:v>0.67400000000000093</c:v>
                </c:pt>
                <c:pt idx="466">
                  <c:v>0.71600000000000064</c:v>
                </c:pt>
                <c:pt idx="467">
                  <c:v>0.75900000000000079</c:v>
                </c:pt>
                <c:pt idx="468">
                  <c:v>0.80400000000000005</c:v>
                </c:pt>
                <c:pt idx="469">
                  <c:v>0.85000000000000064</c:v>
                </c:pt>
                <c:pt idx="470">
                  <c:v>0.89700000000000002</c:v>
                </c:pt>
                <c:pt idx="471">
                  <c:v>0.94599999999999995</c:v>
                </c:pt>
                <c:pt idx="472">
                  <c:v>0.995</c:v>
                </c:pt>
                <c:pt idx="473">
                  <c:v>1.05</c:v>
                </c:pt>
                <c:pt idx="474">
                  <c:v>1.1000000000000001</c:v>
                </c:pt>
                <c:pt idx="475">
                  <c:v>1.1499999999999986</c:v>
                </c:pt>
                <c:pt idx="476">
                  <c:v>1.2</c:v>
                </c:pt>
                <c:pt idx="477">
                  <c:v>1.26</c:v>
                </c:pt>
                <c:pt idx="478">
                  <c:v>1.31</c:v>
                </c:pt>
                <c:pt idx="479">
                  <c:v>1.37</c:v>
                </c:pt>
                <c:pt idx="480">
                  <c:v>1.43</c:v>
                </c:pt>
                <c:pt idx="481">
                  <c:v>1.48</c:v>
                </c:pt>
                <c:pt idx="482">
                  <c:v>1.54</c:v>
                </c:pt>
                <c:pt idx="483">
                  <c:v>1.6</c:v>
                </c:pt>
                <c:pt idx="484">
                  <c:v>1.6500000000000001</c:v>
                </c:pt>
                <c:pt idx="485">
                  <c:v>1.71</c:v>
                </c:pt>
                <c:pt idx="486">
                  <c:v>1.77</c:v>
                </c:pt>
                <c:pt idx="487">
                  <c:v>1.83</c:v>
                </c:pt>
                <c:pt idx="488">
                  <c:v>1.8800000000000001</c:v>
                </c:pt>
                <c:pt idx="489">
                  <c:v>1.9400000000000013</c:v>
                </c:pt>
                <c:pt idx="490">
                  <c:v>2</c:v>
                </c:pt>
                <c:pt idx="491">
                  <c:v>2.0499999999999998</c:v>
                </c:pt>
                <c:pt idx="492">
                  <c:v>2.11</c:v>
                </c:pt>
                <c:pt idx="493">
                  <c:v>2.16</c:v>
                </c:pt>
                <c:pt idx="494">
                  <c:v>2.2200000000000002</c:v>
                </c:pt>
                <c:pt idx="495">
                  <c:v>2.27</c:v>
                </c:pt>
                <c:pt idx="496">
                  <c:v>2.3199999999999972</c:v>
                </c:pt>
                <c:pt idx="497">
                  <c:v>2.3699999999999997</c:v>
                </c:pt>
                <c:pt idx="498">
                  <c:v>2.42</c:v>
                </c:pt>
                <c:pt idx="499">
                  <c:v>2.4699999999999998</c:v>
                </c:pt>
                <c:pt idx="500">
                  <c:v>2.52</c:v>
                </c:pt>
                <c:pt idx="501">
                  <c:v>2.57</c:v>
                </c:pt>
                <c:pt idx="502">
                  <c:v>2.61</c:v>
                </c:pt>
                <c:pt idx="503">
                  <c:v>2.66</c:v>
                </c:pt>
                <c:pt idx="504">
                  <c:v>2.7</c:v>
                </c:pt>
                <c:pt idx="505">
                  <c:v>2.74</c:v>
                </c:pt>
                <c:pt idx="506">
                  <c:v>2.7800000000000002</c:v>
                </c:pt>
                <c:pt idx="507">
                  <c:v>2.82</c:v>
                </c:pt>
                <c:pt idx="508">
                  <c:v>2.86</c:v>
                </c:pt>
                <c:pt idx="509">
                  <c:v>2.8899999999999997</c:v>
                </c:pt>
                <c:pt idx="510">
                  <c:v>2.9299999999999997</c:v>
                </c:pt>
                <c:pt idx="511">
                  <c:v>2.96</c:v>
                </c:pt>
                <c:pt idx="512">
                  <c:v>2.9899999999999998</c:v>
                </c:pt>
                <c:pt idx="513">
                  <c:v>3.02</c:v>
                </c:pt>
                <c:pt idx="514">
                  <c:v>3.05</c:v>
                </c:pt>
                <c:pt idx="515">
                  <c:v>3.07</c:v>
                </c:pt>
                <c:pt idx="516">
                  <c:v>3.1</c:v>
                </c:pt>
                <c:pt idx="517">
                  <c:v>3.12</c:v>
                </c:pt>
                <c:pt idx="518">
                  <c:v>3.14</c:v>
                </c:pt>
                <c:pt idx="519">
                  <c:v>3.16</c:v>
                </c:pt>
                <c:pt idx="520">
                  <c:v>3.18</c:v>
                </c:pt>
                <c:pt idx="521">
                  <c:v>3.2</c:v>
                </c:pt>
                <c:pt idx="522">
                  <c:v>3.21</c:v>
                </c:pt>
                <c:pt idx="523">
                  <c:v>3.23</c:v>
                </c:pt>
                <c:pt idx="524">
                  <c:v>3.24</c:v>
                </c:pt>
                <c:pt idx="525">
                  <c:v>3.25</c:v>
                </c:pt>
                <c:pt idx="526">
                  <c:v>3.2600000000000002</c:v>
                </c:pt>
                <c:pt idx="527">
                  <c:v>3.27</c:v>
                </c:pt>
                <c:pt idx="528">
                  <c:v>3.27</c:v>
                </c:pt>
                <c:pt idx="529">
                  <c:v>3.2800000000000002</c:v>
                </c:pt>
                <c:pt idx="530">
                  <c:v>3.2800000000000002</c:v>
                </c:pt>
                <c:pt idx="531">
                  <c:v>3.2800000000000002</c:v>
                </c:pt>
                <c:pt idx="532">
                  <c:v>3.29</c:v>
                </c:pt>
                <c:pt idx="533">
                  <c:v>3.2800000000000002</c:v>
                </c:pt>
                <c:pt idx="534">
                  <c:v>3.2800000000000002</c:v>
                </c:pt>
                <c:pt idx="535">
                  <c:v>3.2800000000000002</c:v>
                </c:pt>
                <c:pt idx="536">
                  <c:v>3.2800000000000002</c:v>
                </c:pt>
                <c:pt idx="537">
                  <c:v>3.27</c:v>
                </c:pt>
                <c:pt idx="538">
                  <c:v>3.2600000000000002</c:v>
                </c:pt>
                <c:pt idx="539">
                  <c:v>3.25</c:v>
                </c:pt>
                <c:pt idx="540">
                  <c:v>3.25</c:v>
                </c:pt>
                <c:pt idx="541">
                  <c:v>3.24</c:v>
                </c:pt>
                <c:pt idx="542">
                  <c:v>3.22</c:v>
                </c:pt>
                <c:pt idx="543">
                  <c:v>3.21</c:v>
                </c:pt>
                <c:pt idx="544">
                  <c:v>3.2</c:v>
                </c:pt>
                <c:pt idx="545">
                  <c:v>3.18</c:v>
                </c:pt>
                <c:pt idx="546">
                  <c:v>3.17</c:v>
                </c:pt>
                <c:pt idx="547">
                  <c:v>3.15</c:v>
                </c:pt>
                <c:pt idx="548">
                  <c:v>3.14</c:v>
                </c:pt>
                <c:pt idx="549">
                  <c:v>3.12</c:v>
                </c:pt>
                <c:pt idx="550">
                  <c:v>3.1</c:v>
                </c:pt>
                <c:pt idx="551">
                  <c:v>3.08</c:v>
                </c:pt>
                <c:pt idx="552">
                  <c:v>3.06</c:v>
                </c:pt>
                <c:pt idx="553">
                  <c:v>3.04</c:v>
                </c:pt>
                <c:pt idx="554">
                  <c:v>3.01</c:v>
                </c:pt>
                <c:pt idx="555">
                  <c:v>2.9899999999999998</c:v>
                </c:pt>
                <c:pt idx="556">
                  <c:v>2.9699999999999998</c:v>
                </c:pt>
                <c:pt idx="557">
                  <c:v>2.9499999999999997</c:v>
                </c:pt>
                <c:pt idx="558">
                  <c:v>2.92</c:v>
                </c:pt>
                <c:pt idx="559">
                  <c:v>2.9</c:v>
                </c:pt>
                <c:pt idx="560">
                  <c:v>2.8699999999999997</c:v>
                </c:pt>
                <c:pt idx="561">
                  <c:v>2.84</c:v>
                </c:pt>
                <c:pt idx="562">
                  <c:v>2.82</c:v>
                </c:pt>
                <c:pt idx="563">
                  <c:v>2.79</c:v>
                </c:pt>
                <c:pt idx="564">
                  <c:v>2.7600000000000002</c:v>
                </c:pt>
                <c:pt idx="565">
                  <c:v>2.73</c:v>
                </c:pt>
                <c:pt idx="566">
                  <c:v>2.71</c:v>
                </c:pt>
                <c:pt idx="567">
                  <c:v>2.68</c:v>
                </c:pt>
                <c:pt idx="568">
                  <c:v>2.65</c:v>
                </c:pt>
                <c:pt idx="569">
                  <c:v>2.62</c:v>
                </c:pt>
                <c:pt idx="570">
                  <c:v>2.59</c:v>
                </c:pt>
                <c:pt idx="571">
                  <c:v>2.56</c:v>
                </c:pt>
                <c:pt idx="572">
                  <c:v>2.5299999999999998</c:v>
                </c:pt>
                <c:pt idx="573">
                  <c:v>2.5</c:v>
                </c:pt>
                <c:pt idx="574">
                  <c:v>2.4699999999999998</c:v>
                </c:pt>
                <c:pt idx="575">
                  <c:v>2.44</c:v>
                </c:pt>
                <c:pt idx="576">
                  <c:v>2.4</c:v>
                </c:pt>
                <c:pt idx="577">
                  <c:v>2.3699999999999997</c:v>
                </c:pt>
                <c:pt idx="578">
                  <c:v>2.34</c:v>
                </c:pt>
                <c:pt idx="579">
                  <c:v>2.3099999999999987</c:v>
                </c:pt>
                <c:pt idx="580">
                  <c:v>2.2799999999999998</c:v>
                </c:pt>
                <c:pt idx="581">
                  <c:v>2.25</c:v>
                </c:pt>
                <c:pt idx="582">
                  <c:v>2.2200000000000002</c:v>
                </c:pt>
                <c:pt idx="583">
                  <c:v>2.1800000000000002</c:v>
                </c:pt>
                <c:pt idx="584">
                  <c:v>2.15</c:v>
                </c:pt>
                <c:pt idx="585">
                  <c:v>2.12</c:v>
                </c:pt>
                <c:pt idx="586">
                  <c:v>2.09</c:v>
                </c:pt>
                <c:pt idx="587">
                  <c:v>2.06</c:v>
                </c:pt>
                <c:pt idx="588">
                  <c:v>2.0299999999999998</c:v>
                </c:pt>
                <c:pt idx="589">
                  <c:v>2</c:v>
                </c:pt>
                <c:pt idx="590">
                  <c:v>1.9600000000000013</c:v>
                </c:pt>
                <c:pt idx="591">
                  <c:v>1.9300000000000013</c:v>
                </c:pt>
                <c:pt idx="592">
                  <c:v>1.9000000000000001</c:v>
                </c:pt>
                <c:pt idx="593">
                  <c:v>1.87</c:v>
                </c:pt>
                <c:pt idx="594">
                  <c:v>1.84</c:v>
                </c:pt>
                <c:pt idx="595">
                  <c:v>1.81</c:v>
                </c:pt>
                <c:pt idx="596">
                  <c:v>1.78</c:v>
                </c:pt>
                <c:pt idx="597">
                  <c:v>1.75</c:v>
                </c:pt>
                <c:pt idx="598">
                  <c:v>1.72</c:v>
                </c:pt>
                <c:pt idx="599">
                  <c:v>1.6900000000000013</c:v>
                </c:pt>
                <c:pt idx="600">
                  <c:v>1.6600000000000001</c:v>
                </c:pt>
                <c:pt idx="601">
                  <c:v>1.6300000000000001</c:v>
                </c:pt>
                <c:pt idx="602">
                  <c:v>1.6</c:v>
                </c:pt>
                <c:pt idx="603">
                  <c:v>1.57</c:v>
                </c:pt>
                <c:pt idx="604">
                  <c:v>1.54</c:v>
                </c:pt>
                <c:pt idx="605">
                  <c:v>1.51</c:v>
                </c:pt>
                <c:pt idx="606">
                  <c:v>1.48</c:v>
                </c:pt>
                <c:pt idx="607">
                  <c:v>1.46</c:v>
                </c:pt>
                <c:pt idx="608">
                  <c:v>1.43</c:v>
                </c:pt>
                <c:pt idx="609">
                  <c:v>1.4</c:v>
                </c:pt>
                <c:pt idx="610">
                  <c:v>1.37</c:v>
                </c:pt>
                <c:pt idx="611">
                  <c:v>1.35</c:v>
                </c:pt>
                <c:pt idx="612">
                  <c:v>1.32</c:v>
                </c:pt>
                <c:pt idx="613">
                  <c:v>1.29</c:v>
                </c:pt>
                <c:pt idx="614">
                  <c:v>1.27</c:v>
                </c:pt>
                <c:pt idx="615">
                  <c:v>1.24</c:v>
                </c:pt>
                <c:pt idx="616">
                  <c:v>1.22</c:v>
                </c:pt>
                <c:pt idx="617">
                  <c:v>1.1900000000000013</c:v>
                </c:pt>
                <c:pt idx="618">
                  <c:v>1.1700000000000013</c:v>
                </c:pt>
                <c:pt idx="619">
                  <c:v>1.1399999999999986</c:v>
                </c:pt>
                <c:pt idx="620">
                  <c:v>1.1200000000000001</c:v>
                </c:pt>
                <c:pt idx="621">
                  <c:v>1.0900000000000001</c:v>
                </c:pt>
                <c:pt idx="622">
                  <c:v>1.07</c:v>
                </c:pt>
                <c:pt idx="623">
                  <c:v>1.05</c:v>
                </c:pt>
                <c:pt idx="624">
                  <c:v>1.02</c:v>
                </c:pt>
                <c:pt idx="625">
                  <c:v>1</c:v>
                </c:pt>
                <c:pt idx="626">
                  <c:v>0.97800000000000065</c:v>
                </c:pt>
                <c:pt idx="627">
                  <c:v>0.95700000000000063</c:v>
                </c:pt>
                <c:pt idx="628">
                  <c:v>0.93500000000000005</c:v>
                </c:pt>
                <c:pt idx="629">
                  <c:v>0.91400000000000003</c:v>
                </c:pt>
                <c:pt idx="630">
                  <c:v>0.89300000000000002</c:v>
                </c:pt>
                <c:pt idx="631">
                  <c:v>0.87200000000000066</c:v>
                </c:pt>
                <c:pt idx="632">
                  <c:v>0.85200000000000065</c:v>
                </c:pt>
                <c:pt idx="633">
                  <c:v>0.83200000000000063</c:v>
                </c:pt>
                <c:pt idx="634">
                  <c:v>0.81299999999999994</c:v>
                </c:pt>
                <c:pt idx="635">
                  <c:v>0.79400000000000004</c:v>
                </c:pt>
                <c:pt idx="636">
                  <c:v>0.77500000000000091</c:v>
                </c:pt>
                <c:pt idx="637">
                  <c:v>0.75600000000000078</c:v>
                </c:pt>
                <c:pt idx="638">
                  <c:v>0.73800000000000066</c:v>
                </c:pt>
                <c:pt idx="639">
                  <c:v>0.72000000000000064</c:v>
                </c:pt>
                <c:pt idx="640">
                  <c:v>0.70300000000000062</c:v>
                </c:pt>
                <c:pt idx="641">
                  <c:v>0.68500000000000005</c:v>
                </c:pt>
                <c:pt idx="642">
                  <c:v>0.66800000000000093</c:v>
                </c:pt>
                <c:pt idx="643">
                  <c:v>0.65200000000000091</c:v>
                </c:pt>
                <c:pt idx="644">
                  <c:v>0.63600000000000079</c:v>
                </c:pt>
                <c:pt idx="645">
                  <c:v>0.62000000000000066</c:v>
                </c:pt>
                <c:pt idx="646">
                  <c:v>0.60400000000000065</c:v>
                </c:pt>
                <c:pt idx="647">
                  <c:v>0.58899999999999997</c:v>
                </c:pt>
                <c:pt idx="648">
                  <c:v>0.57399999999999995</c:v>
                </c:pt>
                <c:pt idx="649">
                  <c:v>0.55900000000000005</c:v>
                </c:pt>
                <c:pt idx="650">
                  <c:v>0.54400000000000004</c:v>
                </c:pt>
                <c:pt idx="651">
                  <c:v>0.53</c:v>
                </c:pt>
                <c:pt idx="652">
                  <c:v>0.51700000000000002</c:v>
                </c:pt>
                <c:pt idx="653">
                  <c:v>0.503</c:v>
                </c:pt>
                <c:pt idx="654">
                  <c:v>0.49000000000000032</c:v>
                </c:pt>
                <c:pt idx="655">
                  <c:v>0.47700000000000031</c:v>
                </c:pt>
                <c:pt idx="656">
                  <c:v>0.46400000000000002</c:v>
                </c:pt>
                <c:pt idx="657">
                  <c:v>0.45200000000000001</c:v>
                </c:pt>
                <c:pt idx="658">
                  <c:v>0.44</c:v>
                </c:pt>
                <c:pt idx="659">
                  <c:v>0.42800000000000032</c:v>
                </c:pt>
                <c:pt idx="660">
                  <c:v>0.41600000000000031</c:v>
                </c:pt>
                <c:pt idx="661">
                  <c:v>0.40500000000000008</c:v>
                </c:pt>
                <c:pt idx="662">
                  <c:v>0.39400000000000046</c:v>
                </c:pt>
                <c:pt idx="663">
                  <c:v>0.3830000000000004</c:v>
                </c:pt>
                <c:pt idx="664">
                  <c:v>0.37200000000000033</c:v>
                </c:pt>
                <c:pt idx="665">
                  <c:v>0.36200000000000032</c:v>
                </c:pt>
                <c:pt idx="666">
                  <c:v>0.35200000000000031</c:v>
                </c:pt>
                <c:pt idx="667">
                  <c:v>0.34200000000000008</c:v>
                </c:pt>
                <c:pt idx="668">
                  <c:v>0.33200000000000046</c:v>
                </c:pt>
                <c:pt idx="669">
                  <c:v>0.3230000000000004</c:v>
                </c:pt>
                <c:pt idx="670">
                  <c:v>0.31400000000000033</c:v>
                </c:pt>
                <c:pt idx="671">
                  <c:v>0.30500000000000038</c:v>
                </c:pt>
                <c:pt idx="672">
                  <c:v>0.29600000000000032</c:v>
                </c:pt>
                <c:pt idx="673">
                  <c:v>0.28800000000000031</c:v>
                </c:pt>
                <c:pt idx="674">
                  <c:v>0.27900000000000008</c:v>
                </c:pt>
                <c:pt idx="675">
                  <c:v>0.27100000000000002</c:v>
                </c:pt>
                <c:pt idx="676">
                  <c:v>0.26400000000000001</c:v>
                </c:pt>
                <c:pt idx="677">
                  <c:v>0.25600000000000001</c:v>
                </c:pt>
                <c:pt idx="678">
                  <c:v>0.24800000000000016</c:v>
                </c:pt>
                <c:pt idx="679">
                  <c:v>0.24100000000000016</c:v>
                </c:pt>
                <c:pt idx="680">
                  <c:v>0.23400000000000001</c:v>
                </c:pt>
                <c:pt idx="681">
                  <c:v>0.22700000000000001</c:v>
                </c:pt>
                <c:pt idx="682">
                  <c:v>0.22</c:v>
                </c:pt>
                <c:pt idx="683">
                  <c:v>0.21400000000000016</c:v>
                </c:pt>
                <c:pt idx="684">
                  <c:v>0.20800000000000016</c:v>
                </c:pt>
                <c:pt idx="685">
                  <c:v>0.20100000000000001</c:v>
                </c:pt>
                <c:pt idx="686">
                  <c:v>0.19500000000000001</c:v>
                </c:pt>
                <c:pt idx="687">
                  <c:v>0.18900000000000017</c:v>
                </c:pt>
                <c:pt idx="688">
                  <c:v>0.18400000000000016</c:v>
                </c:pt>
                <c:pt idx="689">
                  <c:v>0.17800000000000016</c:v>
                </c:pt>
                <c:pt idx="690">
                  <c:v>0.17300000000000001</c:v>
                </c:pt>
                <c:pt idx="691">
                  <c:v>0.16800000000000001</c:v>
                </c:pt>
                <c:pt idx="692">
                  <c:v>0.16200000000000001</c:v>
                </c:pt>
                <c:pt idx="693">
                  <c:v>0.15700000000000017</c:v>
                </c:pt>
                <c:pt idx="694">
                  <c:v>0.15300000000000016</c:v>
                </c:pt>
                <c:pt idx="695">
                  <c:v>0.14800000000000016</c:v>
                </c:pt>
                <c:pt idx="696">
                  <c:v>0.14300000000000004</c:v>
                </c:pt>
                <c:pt idx="697">
                  <c:v>0.13900000000000001</c:v>
                </c:pt>
                <c:pt idx="698">
                  <c:v>0.13500000000000001</c:v>
                </c:pt>
                <c:pt idx="699">
                  <c:v>0.13100000000000001</c:v>
                </c:pt>
                <c:pt idx="700">
                  <c:v>0.127</c:v>
                </c:pt>
                <c:pt idx="701">
                  <c:v>0.12300000000000008</c:v>
                </c:pt>
                <c:pt idx="702">
                  <c:v>0.11899999999999998</c:v>
                </c:pt>
                <c:pt idx="703">
                  <c:v>0.115</c:v>
                </c:pt>
                <c:pt idx="704">
                  <c:v>0.112</c:v>
                </c:pt>
                <c:pt idx="705">
                  <c:v>0.10800000000000008</c:v>
                </c:pt>
                <c:pt idx="706">
                  <c:v>0.10500000000000002</c:v>
                </c:pt>
                <c:pt idx="707">
                  <c:v>0.10100000000000002</c:v>
                </c:pt>
                <c:pt idx="708">
                  <c:v>9.8300000000000026E-2</c:v>
                </c:pt>
                <c:pt idx="709">
                  <c:v>9.5300000000000024E-2</c:v>
                </c:pt>
                <c:pt idx="710">
                  <c:v>9.2300000000000021E-2</c:v>
                </c:pt>
                <c:pt idx="711">
                  <c:v>8.9500000000000121E-2</c:v>
                </c:pt>
                <c:pt idx="712">
                  <c:v>8.6700000000000041E-2</c:v>
                </c:pt>
                <c:pt idx="713">
                  <c:v>8.4000000000000047E-2</c:v>
                </c:pt>
                <c:pt idx="714">
                  <c:v>8.1500000000000045E-2</c:v>
                </c:pt>
                <c:pt idx="715">
                  <c:v>7.9000000000000084E-2</c:v>
                </c:pt>
                <c:pt idx="716">
                  <c:v>7.6600000000000001E-2</c:v>
                </c:pt>
                <c:pt idx="717">
                  <c:v>7.4300000000000102E-2</c:v>
                </c:pt>
                <c:pt idx="718">
                  <c:v>7.2100000000000011E-2</c:v>
                </c:pt>
                <c:pt idx="719">
                  <c:v>7.0000000000000021E-2</c:v>
                </c:pt>
                <c:pt idx="720">
                  <c:v>6.7900000000000002E-2</c:v>
                </c:pt>
                <c:pt idx="721">
                  <c:v>6.6000000000000003E-2</c:v>
                </c:pt>
                <c:pt idx="722">
                  <c:v>6.4100000000000004E-2</c:v>
                </c:pt>
                <c:pt idx="723">
                  <c:v>6.2300000000000064E-2</c:v>
                </c:pt>
                <c:pt idx="724">
                  <c:v>6.0700000000000046E-2</c:v>
                </c:pt>
                <c:pt idx="725">
                  <c:v>5.9100000000000014E-2</c:v>
                </c:pt>
                <c:pt idx="726">
                  <c:v>5.7600000000000012E-2</c:v>
                </c:pt>
                <c:pt idx="727">
                  <c:v>5.62E-2</c:v>
                </c:pt>
                <c:pt idx="728">
                  <c:v>5.4800000000000057E-2</c:v>
                </c:pt>
                <c:pt idx="729">
                  <c:v>5.3600000000000002E-2</c:v>
                </c:pt>
                <c:pt idx="730">
                  <c:v>5.2500000000000012E-2</c:v>
                </c:pt>
                <c:pt idx="731">
                  <c:v>5.1499999999999997E-2</c:v>
                </c:pt>
                <c:pt idx="732">
                  <c:v>5.0500000000000003E-2</c:v>
                </c:pt>
                <c:pt idx="733">
                  <c:v>4.9700000000000077E-2</c:v>
                </c:pt>
                <c:pt idx="734">
                  <c:v>4.900000000000005E-2</c:v>
                </c:pt>
                <c:pt idx="735">
                  <c:v>4.8400000000000012E-2</c:v>
                </c:pt>
                <c:pt idx="736">
                  <c:v>4.8000000000000001E-2</c:v>
                </c:pt>
                <c:pt idx="737">
                  <c:v>4.7600000000000003E-2</c:v>
                </c:pt>
                <c:pt idx="738">
                  <c:v>4.7400000000000032E-2</c:v>
                </c:pt>
                <c:pt idx="739">
                  <c:v>4.7300000000000057E-2</c:v>
                </c:pt>
                <c:pt idx="740">
                  <c:v>4.7300000000000057E-2</c:v>
                </c:pt>
                <c:pt idx="741">
                  <c:v>4.7500000000000014E-2</c:v>
                </c:pt>
                <c:pt idx="742">
                  <c:v>4.7800000000000023E-2</c:v>
                </c:pt>
                <c:pt idx="743">
                  <c:v>4.8300000000000003E-2</c:v>
                </c:pt>
                <c:pt idx="744">
                  <c:v>4.900000000000005E-2</c:v>
                </c:pt>
                <c:pt idx="745">
                  <c:v>4.9800000000000066E-2</c:v>
                </c:pt>
                <c:pt idx="746">
                  <c:v>5.0800000000000012E-2</c:v>
                </c:pt>
                <c:pt idx="747">
                  <c:v>5.1999999999999998E-2</c:v>
                </c:pt>
                <c:pt idx="748">
                  <c:v>5.3400000000000003E-2</c:v>
                </c:pt>
                <c:pt idx="749">
                  <c:v>5.5100000000000003E-2</c:v>
                </c:pt>
                <c:pt idx="750">
                  <c:v>5.6899999999999999E-2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02080"/>
        <c:axId val="145302656"/>
      </c:scatterChart>
      <c:valAx>
        <c:axId val="145302080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145302656"/>
        <c:crosses val="autoZero"/>
        <c:crossBetween val="midCat"/>
      </c:valAx>
      <c:valAx>
        <c:axId val="145302656"/>
        <c:scaling>
          <c:orientation val="minMax"/>
          <c:max val="5"/>
        </c:scaling>
        <c:delete val="1"/>
        <c:axPos val="l"/>
        <c:numFmt formatCode="0.00E+00" sourceLinked="1"/>
        <c:majorTickMark val="out"/>
        <c:minorTickMark val="none"/>
        <c:tickLblPos val="nextTo"/>
        <c:crossAx val="145302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71741032371027E-2"/>
          <c:y val="4.2141294838145424E-2"/>
          <c:w val="0.84293623297087994"/>
          <c:h val="0.7413145765315936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Feuil1!$B$25:$B$28</c:f>
              <c:numCache>
                <c:formatCode>General</c:formatCode>
                <c:ptCount val="4"/>
                <c:pt idx="0">
                  <c:v>0.41675598159287142</c:v>
                </c:pt>
                <c:pt idx="1">
                  <c:v>8.9542599130981397</c:v>
                </c:pt>
                <c:pt idx="2">
                  <c:v>69.74969396652736</c:v>
                </c:pt>
                <c:pt idx="3">
                  <c:v>80.364482720055747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52576"/>
        <c:axId val="169343744"/>
      </c:barChart>
      <c:catAx>
        <c:axId val="171352576"/>
        <c:scaling>
          <c:orientation val="minMax"/>
        </c:scaling>
        <c:delete val="0"/>
        <c:axPos val="b"/>
        <c:majorTickMark val="out"/>
        <c:minorTickMark val="none"/>
        <c:tickLblPos val="none"/>
        <c:crossAx val="169343744"/>
        <c:crosses val="autoZero"/>
        <c:auto val="1"/>
        <c:lblAlgn val="ctr"/>
        <c:lblOffset val="100"/>
        <c:noMultiLvlLbl val="0"/>
      </c:catAx>
      <c:valAx>
        <c:axId val="169343744"/>
        <c:scaling>
          <c:orientation val="minMax"/>
          <c:max val="80"/>
        </c:scaling>
        <c:delete val="0"/>
        <c:axPos val="l"/>
        <c:numFmt formatCode="General" sourceLinked="1"/>
        <c:majorTickMark val="out"/>
        <c:minorTickMark val="none"/>
        <c:tickLblPos val="nextTo"/>
        <c:crossAx val="171352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71741032371027E-2"/>
          <c:y val="4.2141294838145424E-2"/>
          <c:w val="0.84293623297087994"/>
          <c:h val="0.7413145765315936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Feuil2!$B$20:$B$23</c:f>
              <c:numCache>
                <c:formatCode>General</c:formatCode>
                <c:ptCount val="4"/>
                <c:pt idx="0">
                  <c:v>189.35153738911012</c:v>
                </c:pt>
                <c:pt idx="1">
                  <c:v>187.26501907077301</c:v>
                </c:pt>
                <c:pt idx="2">
                  <c:v>186.32002499237601</c:v>
                </c:pt>
                <c:pt idx="3">
                  <c:v>90.719956632108406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53600"/>
        <c:axId val="171385408"/>
      </c:barChart>
      <c:catAx>
        <c:axId val="17135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1385408"/>
        <c:crosses val="autoZero"/>
        <c:auto val="1"/>
        <c:lblAlgn val="ctr"/>
        <c:lblOffset val="100"/>
        <c:noMultiLvlLbl val="0"/>
      </c:catAx>
      <c:valAx>
        <c:axId val="171385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1353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29634848501482"/>
          <c:y val="4.8820157480314916E-2"/>
          <c:w val="0.84293623297088016"/>
          <c:h val="0.7413145765315938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toto!$A$20:$A$23</c:f>
              <c:strCache>
                <c:ptCount val="4"/>
                <c:pt idx="0">
                  <c:v>0-3300</c:v>
                </c:pt>
                <c:pt idx="1">
                  <c:v>3300-6600</c:v>
                </c:pt>
                <c:pt idx="2">
                  <c:v>6600-10000</c:v>
                </c:pt>
                <c:pt idx="3">
                  <c:v>10000+</c:v>
                </c:pt>
              </c:strCache>
            </c:strRef>
          </c:cat>
          <c:val>
            <c:numRef>
              <c:f>Feuil2!$B$25:$B$28</c:f>
              <c:numCache>
                <c:formatCode>General</c:formatCode>
                <c:ptCount val="4"/>
                <c:pt idx="0">
                  <c:v>4.8056829906238434</c:v>
                </c:pt>
                <c:pt idx="1">
                  <c:v>25.3642912620655</c:v>
                </c:pt>
                <c:pt idx="2">
                  <c:v>8.4783146279884605</c:v>
                </c:pt>
                <c:pt idx="3">
                  <c:v>34.054563755753634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54112"/>
        <c:axId val="171387136"/>
      </c:barChart>
      <c:catAx>
        <c:axId val="1713541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1387136"/>
        <c:crosses val="autoZero"/>
        <c:auto val="1"/>
        <c:lblAlgn val="ctr"/>
        <c:lblOffset val="100"/>
        <c:noMultiLvlLbl val="0"/>
      </c:catAx>
      <c:valAx>
        <c:axId val="171387136"/>
        <c:scaling>
          <c:orientation val="minMax"/>
          <c:max val="80"/>
        </c:scaling>
        <c:delete val="0"/>
        <c:axPos val="l"/>
        <c:numFmt formatCode="General" sourceLinked="1"/>
        <c:majorTickMark val="out"/>
        <c:minorTickMark val="none"/>
        <c:tickLblPos val="nextTo"/>
        <c:crossAx val="171354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N1057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'compressed_ecr=10mm'!$A$581:$A$1116</c:f>
              <c:numCache>
                <c:formatCode>0.00E+00</c:formatCode>
                <c:ptCount val="536"/>
                <c:pt idx="0">
                  <c:v>6.1617900000000278E-22</c:v>
                </c:pt>
                <c:pt idx="1">
                  <c:v>3.4005200000000177E-22</c:v>
                </c:pt>
                <c:pt idx="2">
                  <c:v>1.3443300000000064E-21</c:v>
                </c:pt>
                <c:pt idx="3">
                  <c:v>1.8136500000000081E-21</c:v>
                </c:pt>
                <c:pt idx="4">
                  <c:v>2.0542100000000087E-20</c:v>
                </c:pt>
                <c:pt idx="5">
                  <c:v>-1.5746400000000073E-20</c:v>
                </c:pt>
                <c:pt idx="6">
                  <c:v>1.6386600000000073E-20</c:v>
                </c:pt>
                <c:pt idx="7">
                  <c:v>2.641170000000013E-20</c:v>
                </c:pt>
                <c:pt idx="8">
                  <c:v>-1.9462700000000083E-18</c:v>
                </c:pt>
                <c:pt idx="9">
                  <c:v>-1.5393400000000059E-18</c:v>
                </c:pt>
                <c:pt idx="10">
                  <c:v>5.4873200000000227E-18</c:v>
                </c:pt>
                <c:pt idx="11">
                  <c:v>-4.0201100000000109E-17</c:v>
                </c:pt>
                <c:pt idx="12">
                  <c:v>-1.5467300000000059E-17</c:v>
                </c:pt>
                <c:pt idx="13">
                  <c:v>1.4685000000000046E-15</c:v>
                </c:pt>
                <c:pt idx="14">
                  <c:v>-1.3420500000000053E-15</c:v>
                </c:pt>
                <c:pt idx="15">
                  <c:v>1.0498000000000028E-14</c:v>
                </c:pt>
                <c:pt idx="16">
                  <c:v>-4.3012500000000152E-15</c:v>
                </c:pt>
                <c:pt idx="17">
                  <c:v>-4.1690400000000138E-15</c:v>
                </c:pt>
                <c:pt idx="18">
                  <c:v>2.4421400000000065E-14</c:v>
                </c:pt>
                <c:pt idx="19">
                  <c:v>4.1549500000000081E-14</c:v>
                </c:pt>
                <c:pt idx="20">
                  <c:v>1.5922700000000053E-13</c:v>
                </c:pt>
                <c:pt idx="21">
                  <c:v>-8.8188500000000256E-13</c:v>
                </c:pt>
                <c:pt idx="22">
                  <c:v>2.5173500000000064E-12</c:v>
                </c:pt>
                <c:pt idx="23">
                  <c:v>-3.7836800000000132E-12</c:v>
                </c:pt>
                <c:pt idx="24">
                  <c:v>-8.2220500000000219E-12</c:v>
                </c:pt>
                <c:pt idx="25">
                  <c:v>1.3608200000000035E-12</c:v>
                </c:pt>
                <c:pt idx="26">
                  <c:v>-7.0756500000000212E-11</c:v>
                </c:pt>
                <c:pt idx="27">
                  <c:v>8.903740000000028E-11</c:v>
                </c:pt>
                <c:pt idx="28">
                  <c:v>-1.0042900000000018E-10</c:v>
                </c:pt>
                <c:pt idx="29">
                  <c:v>9.974180000000026E-11</c:v>
                </c:pt>
                <c:pt idx="30">
                  <c:v>8.0131800000000224E-11</c:v>
                </c:pt>
                <c:pt idx="31">
                  <c:v>1.8835000000000041E-10</c:v>
                </c:pt>
                <c:pt idx="32">
                  <c:v>8.3138500000000209E-10</c:v>
                </c:pt>
                <c:pt idx="33">
                  <c:v>-1.4826200000000025E-9</c:v>
                </c:pt>
                <c:pt idx="34">
                  <c:v>4.5497000000000113E-9</c:v>
                </c:pt>
                <c:pt idx="35">
                  <c:v>-4.2815400000000104E-9</c:v>
                </c:pt>
                <c:pt idx="36">
                  <c:v>2.599080000000005E-9</c:v>
                </c:pt>
                <c:pt idx="37">
                  <c:v>7.6183200000000169E-11</c:v>
                </c:pt>
                <c:pt idx="38">
                  <c:v>-1.5149800000000026E-8</c:v>
                </c:pt>
                <c:pt idx="39">
                  <c:v>1.2896300000000018E-8</c:v>
                </c:pt>
                <c:pt idx="40">
                  <c:v>-6.2842000000000107E-8</c:v>
                </c:pt>
                <c:pt idx="41">
                  <c:v>5.1771700000000072E-8</c:v>
                </c:pt>
                <c:pt idx="42">
                  <c:v>-2.2494600000000041E-7</c:v>
                </c:pt>
                <c:pt idx="43">
                  <c:v>1.2522600000000017E-7</c:v>
                </c:pt>
                <c:pt idx="44">
                  <c:v>-3.4311200000000052E-8</c:v>
                </c:pt>
                <c:pt idx="45">
                  <c:v>-8.7596200000000182E-8</c:v>
                </c:pt>
                <c:pt idx="46">
                  <c:v>6.2931000000000097E-7</c:v>
                </c:pt>
                <c:pt idx="47">
                  <c:v>-4.1022100000000037E-7</c:v>
                </c:pt>
                <c:pt idx="48">
                  <c:v>2.0047900000000038E-6</c:v>
                </c:pt>
                <c:pt idx="49">
                  <c:v>-1.9714000000000024E-6</c:v>
                </c:pt>
                <c:pt idx="50">
                  <c:v>5.9067700000000114E-6</c:v>
                </c:pt>
                <c:pt idx="51">
                  <c:v>-5.833310000000008E-6</c:v>
                </c:pt>
                <c:pt idx="52">
                  <c:v>-3.2862600000000046E-6</c:v>
                </c:pt>
                <c:pt idx="53">
                  <c:v>-1.7369300000000013E-5</c:v>
                </c:pt>
                <c:pt idx="54">
                  <c:v>-5.7368300000000087E-6</c:v>
                </c:pt>
                <c:pt idx="55">
                  <c:v>1.5438500000000018E-5</c:v>
                </c:pt>
                <c:pt idx="56">
                  <c:v>-4.923210000000006E-5</c:v>
                </c:pt>
                <c:pt idx="57">
                  <c:v>2.6819100000000033E-5</c:v>
                </c:pt>
                <c:pt idx="58">
                  <c:v>-1.2025500000000009E-4</c:v>
                </c:pt>
                <c:pt idx="59">
                  <c:v>1.3767200000000011E-4</c:v>
                </c:pt>
                <c:pt idx="60">
                  <c:v>-1.4702100000000014E-4</c:v>
                </c:pt>
                <c:pt idx="61">
                  <c:v>1.4587800000000011E-4</c:v>
                </c:pt>
                <c:pt idx="62">
                  <c:v>-1.3223800000000015E-4</c:v>
                </c:pt>
                <c:pt idx="63">
                  <c:v>1.0477000000000003E-4</c:v>
                </c:pt>
                <c:pt idx="64">
                  <c:v>-6.3061899999999993E-5</c:v>
                </c:pt>
                <c:pt idx="65">
                  <c:v>7.8333800000000107E-6</c:v>
                </c:pt>
                <c:pt idx="66">
                  <c:v>2.5797000000000016E-4</c:v>
                </c:pt>
                <c:pt idx="67">
                  <c:v>1.2871099999999999E-4</c:v>
                </c:pt>
                <c:pt idx="68">
                  <c:v>4.81497E-4</c:v>
                </c:pt>
                <c:pt idx="69">
                  <c:v>-9.1643200000000001E-4</c:v>
                </c:pt>
                <c:pt idx="70">
                  <c:v>7.2952800000000045E-4</c:v>
                </c:pt>
                <c:pt idx="71">
                  <c:v>-1.8981900000000014E-3</c:v>
                </c:pt>
                <c:pt idx="72">
                  <c:v>2.024430000000002E-3</c:v>
                </c:pt>
                <c:pt idx="73">
                  <c:v>-2.0153900000000002E-3</c:v>
                </c:pt>
                <c:pt idx="74">
                  <c:v>1.8518600000000001E-3</c:v>
                </c:pt>
                <c:pt idx="75">
                  <c:v>-1.5240600000000009E-3</c:v>
                </c:pt>
                <c:pt idx="76">
                  <c:v>1.0337E-3</c:v>
                </c:pt>
                <c:pt idx="77">
                  <c:v>-3.9557500000000022E-4</c:v>
                </c:pt>
                <c:pt idx="78">
                  <c:v>-3.6210900000000032E-4</c:v>
                </c:pt>
                <c:pt idx="79">
                  <c:v>1.1977600000000008E-3</c:v>
                </c:pt>
                <c:pt idx="80">
                  <c:v>-2.0585899999999999E-3</c:v>
                </c:pt>
                <c:pt idx="81">
                  <c:v>2.8823600000000018E-3</c:v>
                </c:pt>
                <c:pt idx="82">
                  <c:v>-3.6025499999999999E-3</c:v>
                </c:pt>
                <c:pt idx="83">
                  <c:v>4.1509499999999996E-3</c:v>
                </c:pt>
                <c:pt idx="84">
                  <c:v>-4.4657500000000036E-3</c:v>
                </c:pt>
                <c:pt idx="85">
                  <c:v>4.4932500000000059E-3</c:v>
                </c:pt>
                <c:pt idx="86">
                  <c:v>-4.1977400000000002E-3</c:v>
                </c:pt>
                <c:pt idx="87">
                  <c:v>3.5608800000000019E-3</c:v>
                </c:pt>
                <c:pt idx="88">
                  <c:v>-2.5912399999999999E-3</c:v>
                </c:pt>
                <c:pt idx="89">
                  <c:v>1.3198000000000001E-3</c:v>
                </c:pt>
                <c:pt idx="90">
                  <c:v>1.9302000000000021E-4</c:v>
                </c:pt>
                <c:pt idx="91">
                  <c:v>-1.863540000000001E-3</c:v>
                </c:pt>
                <c:pt idx="92">
                  <c:v>3.593910000000004E-3</c:v>
                </c:pt>
                <c:pt idx="93">
                  <c:v>-5.2430200000000036E-3</c:v>
                </c:pt>
                <c:pt idx="94">
                  <c:v>6.7485700000000058E-3</c:v>
                </c:pt>
                <c:pt idx="95">
                  <c:v>-7.8159700000000002E-3</c:v>
                </c:pt>
                <c:pt idx="96">
                  <c:v>8.7623100000000006E-3</c:v>
                </c:pt>
                <c:pt idx="97">
                  <c:v>-8.4366400000000091E-3</c:v>
                </c:pt>
                <c:pt idx="98">
                  <c:v>9.2795800000000078E-3</c:v>
                </c:pt>
                <c:pt idx="99">
                  <c:v>-5.5253400000000036E-3</c:v>
                </c:pt>
                <c:pt idx="100">
                  <c:v>9.8859500000000114E-3</c:v>
                </c:pt>
                <c:pt idx="101">
                  <c:v>4.7441700000000024E-3</c:v>
                </c:pt>
                <c:pt idx="102">
                  <c:v>1.7881900000000003E-2</c:v>
                </c:pt>
                <c:pt idx="103">
                  <c:v>3.4228099999999997E-2</c:v>
                </c:pt>
                <c:pt idx="104">
                  <c:v>5.5417300000000023E-2</c:v>
                </c:pt>
                <c:pt idx="105">
                  <c:v>0.11593400000000002</c:v>
                </c:pt>
                <c:pt idx="106">
                  <c:v>0.17635600000000001</c:v>
                </c:pt>
                <c:pt idx="107">
                  <c:v>0.32385400000000036</c:v>
                </c:pt>
                <c:pt idx="108">
                  <c:v>0.48405400000000021</c:v>
                </c:pt>
                <c:pt idx="109">
                  <c:v>0.78264699999999998</c:v>
                </c:pt>
                <c:pt idx="110">
                  <c:v>1.1204700000000001</c:v>
                </c:pt>
                <c:pt idx="111">
                  <c:v>1.62524</c:v>
                </c:pt>
                <c:pt idx="112">
                  <c:v>2.1805500000000002</c:v>
                </c:pt>
                <c:pt idx="113">
                  <c:v>2.8653599999999981</c:v>
                </c:pt>
                <c:pt idx="114">
                  <c:v>3.5592599999999979</c:v>
                </c:pt>
                <c:pt idx="115">
                  <c:v>4.2608899999999963</c:v>
                </c:pt>
                <c:pt idx="116">
                  <c:v>4.890119999999996</c:v>
                </c:pt>
                <c:pt idx="117">
                  <c:v>5.3868</c:v>
                </c:pt>
                <c:pt idx="118">
                  <c:v>5.7802100000000003</c:v>
                </c:pt>
                <c:pt idx="119">
                  <c:v>5.9947900000000001</c:v>
                </c:pt>
                <c:pt idx="120">
                  <c:v>6.1849499999999962</c:v>
                </c:pt>
                <c:pt idx="121">
                  <c:v>6.2436800000000003</c:v>
                </c:pt>
                <c:pt idx="122">
                  <c:v>6.3583600000000002</c:v>
                </c:pt>
                <c:pt idx="123">
                  <c:v>6.3338299999999998</c:v>
                </c:pt>
                <c:pt idx="124">
                  <c:v>6.3023600000000002</c:v>
                </c:pt>
                <c:pt idx="125">
                  <c:v>6.0386700000000024</c:v>
                </c:pt>
                <c:pt idx="126">
                  <c:v>5.6701899999999963</c:v>
                </c:pt>
                <c:pt idx="127">
                  <c:v>5.10602</c:v>
                </c:pt>
                <c:pt idx="128">
                  <c:v>4.5074199999999962</c:v>
                </c:pt>
                <c:pt idx="129">
                  <c:v>3.9268899999999984</c:v>
                </c:pt>
                <c:pt idx="130">
                  <c:v>3.4007700000000001</c:v>
                </c:pt>
                <c:pt idx="131">
                  <c:v>2.9768799999999973</c:v>
                </c:pt>
                <c:pt idx="132">
                  <c:v>2.47438</c:v>
                </c:pt>
                <c:pt idx="133">
                  <c:v>2.0057700000000001</c:v>
                </c:pt>
                <c:pt idx="134">
                  <c:v>1.3897699999999991</c:v>
                </c:pt>
                <c:pt idx="135">
                  <c:v>0.94542499999999996</c:v>
                </c:pt>
                <c:pt idx="136">
                  <c:v>0.509405</c:v>
                </c:pt>
                <c:pt idx="137">
                  <c:v>0.342113</c:v>
                </c:pt>
                <c:pt idx="138">
                  <c:v>0.12836700000000001</c:v>
                </c:pt>
                <c:pt idx="139">
                  <c:v>7.9224800000000008E-3</c:v>
                </c:pt>
                <c:pt idx="140">
                  <c:v>-0.20031099999999999</c:v>
                </c:pt>
                <c:pt idx="141">
                  <c:v>-0.29779800000000001</c:v>
                </c:pt>
                <c:pt idx="142">
                  <c:v>-0.29006800000000027</c:v>
                </c:pt>
                <c:pt idx="143">
                  <c:v>-0.17985400000000001</c:v>
                </c:pt>
                <c:pt idx="144">
                  <c:v>3.3200199999999999E-2</c:v>
                </c:pt>
                <c:pt idx="145">
                  <c:v>0.15092400000000011</c:v>
                </c:pt>
                <c:pt idx="146">
                  <c:v>0.32035600000000036</c:v>
                </c:pt>
                <c:pt idx="147">
                  <c:v>0.26126700000000003</c:v>
                </c:pt>
                <c:pt idx="148">
                  <c:v>0.24055299999999999</c:v>
                </c:pt>
                <c:pt idx="149">
                  <c:v>-9.0424500000000074E-3</c:v>
                </c:pt>
                <c:pt idx="150">
                  <c:v>-6.7219899999999999E-2</c:v>
                </c:pt>
                <c:pt idx="151">
                  <c:v>-0.15343400000000013</c:v>
                </c:pt>
                <c:pt idx="152">
                  <c:v>-1.0236800000000001E-2</c:v>
                </c:pt>
                <c:pt idx="153">
                  <c:v>2.3918199999999987E-2</c:v>
                </c:pt>
                <c:pt idx="154">
                  <c:v>5.2023800000000002E-2</c:v>
                </c:pt>
                <c:pt idx="155">
                  <c:v>4.0868600000000038E-3</c:v>
                </c:pt>
                <c:pt idx="156">
                  <c:v>-1.85969E-2</c:v>
                </c:pt>
                <c:pt idx="157">
                  <c:v>3.4180500000000003E-2</c:v>
                </c:pt>
                <c:pt idx="158">
                  <c:v>-2.5877800000000024E-2</c:v>
                </c:pt>
                <c:pt idx="159">
                  <c:v>-2.31361E-2</c:v>
                </c:pt>
                <c:pt idx="160">
                  <c:v>-0.134126</c:v>
                </c:pt>
                <c:pt idx="161">
                  <c:v>-1.4535500000000001E-3</c:v>
                </c:pt>
                <c:pt idx="162">
                  <c:v>8.2097800000000068E-3</c:v>
                </c:pt>
                <c:pt idx="163">
                  <c:v>0.10146600000000006</c:v>
                </c:pt>
                <c:pt idx="164">
                  <c:v>-6.519030000000002E-2</c:v>
                </c:pt>
                <c:pt idx="165">
                  <c:v>-0.111834</c:v>
                </c:pt>
                <c:pt idx="166">
                  <c:v>-0.16646200000000011</c:v>
                </c:pt>
                <c:pt idx="167">
                  <c:v>-6.5505999999999995E-2</c:v>
                </c:pt>
                <c:pt idx="168">
                  <c:v>-2.8222599999999987E-2</c:v>
                </c:pt>
                <c:pt idx="169">
                  <c:v>-6.5073400000000003E-2</c:v>
                </c:pt>
                <c:pt idx="170">
                  <c:v>-0.100011</c:v>
                </c:pt>
                <c:pt idx="171">
                  <c:v>-0.13571700000000012</c:v>
                </c:pt>
                <c:pt idx="172">
                  <c:v>-2.9472800000000018E-2</c:v>
                </c:pt>
                <c:pt idx="173">
                  <c:v>-1.7592699999999999E-2</c:v>
                </c:pt>
                <c:pt idx="174">
                  <c:v>5.8776900000000035E-2</c:v>
                </c:pt>
                <c:pt idx="175">
                  <c:v>-6.2545300000000003E-3</c:v>
                </c:pt>
                <c:pt idx="176">
                  <c:v>3.6534499999999998E-2</c:v>
                </c:pt>
                <c:pt idx="177">
                  <c:v>-7.5196800000000064E-4</c:v>
                </c:pt>
                <c:pt idx="178">
                  <c:v>5.1138700000000002E-2</c:v>
                </c:pt>
                <c:pt idx="179">
                  <c:v>2.6849000000000019E-2</c:v>
                </c:pt>
                <c:pt idx="180">
                  <c:v>3.6117900000000001E-2</c:v>
                </c:pt>
                <c:pt idx="181">
                  <c:v>2.789290000000002E-3</c:v>
                </c:pt>
                <c:pt idx="182">
                  <c:v>-8.2102300000000026E-4</c:v>
                </c:pt>
                <c:pt idx="183">
                  <c:v>1.1675500000000009E-2</c:v>
                </c:pt>
                <c:pt idx="184">
                  <c:v>4.0089300000000001E-2</c:v>
                </c:pt>
                <c:pt idx="185">
                  <c:v>6.373810000000002E-2</c:v>
                </c:pt>
                <c:pt idx="186">
                  <c:v>6.56495E-2</c:v>
                </c:pt>
                <c:pt idx="187">
                  <c:v>6.7273100000000002E-2</c:v>
                </c:pt>
                <c:pt idx="188">
                  <c:v>7.0732300000000053E-2</c:v>
                </c:pt>
                <c:pt idx="189">
                  <c:v>5.6424700000000001E-2</c:v>
                </c:pt>
                <c:pt idx="190">
                  <c:v>9.5711100000000007E-3</c:v>
                </c:pt>
                <c:pt idx="191">
                  <c:v>-5.3221399999999974E-2</c:v>
                </c:pt>
                <c:pt idx="192">
                  <c:v>-9.1058000000000028E-2</c:v>
                </c:pt>
                <c:pt idx="193">
                  <c:v>-6.9907000000000052E-2</c:v>
                </c:pt>
                <c:pt idx="194">
                  <c:v>-4.7921199999999976E-2</c:v>
                </c:pt>
                <c:pt idx="195">
                  <c:v>6.6768800000000014E-3</c:v>
                </c:pt>
                <c:pt idx="196">
                  <c:v>-2.9753700000000002E-3</c:v>
                </c:pt>
                <c:pt idx="197">
                  <c:v>4.7520899999999998E-2</c:v>
                </c:pt>
                <c:pt idx="198">
                  <c:v>-8.2315800000000005E-3</c:v>
                </c:pt>
                <c:pt idx="199">
                  <c:v>7.5634200000000039E-3</c:v>
                </c:pt>
                <c:pt idx="200">
                  <c:v>-7.7032700000000051E-2</c:v>
                </c:pt>
                <c:pt idx="201">
                  <c:v>-6.5887200000000071E-3</c:v>
                </c:pt>
                <c:pt idx="202">
                  <c:v>1.05986E-2</c:v>
                </c:pt>
                <c:pt idx="203">
                  <c:v>0.12028700000000002</c:v>
                </c:pt>
                <c:pt idx="204">
                  <c:v>0.108089</c:v>
                </c:pt>
                <c:pt idx="205">
                  <c:v>9.4364100000000048E-2</c:v>
                </c:pt>
                <c:pt idx="206">
                  <c:v>4.0892100000000035E-2</c:v>
                </c:pt>
                <c:pt idx="207">
                  <c:v>-8.7083300000000002E-3</c:v>
                </c:pt>
                <c:pt idx="208">
                  <c:v>1.25974E-2</c:v>
                </c:pt>
                <c:pt idx="209">
                  <c:v>-1.04536E-2</c:v>
                </c:pt>
                <c:pt idx="210">
                  <c:v>7.550560000000002E-2</c:v>
                </c:pt>
                <c:pt idx="211">
                  <c:v>1.4206099999999999E-2</c:v>
                </c:pt>
                <c:pt idx="212">
                  <c:v>4.7300000000000036E-2</c:v>
                </c:pt>
                <c:pt idx="213">
                  <c:v>-7.7920299999999998E-2</c:v>
                </c:pt>
                <c:pt idx="214">
                  <c:v>-2.4522599999999974E-2</c:v>
                </c:pt>
                <c:pt idx="215">
                  <c:v>-5.9556800000000014E-2</c:v>
                </c:pt>
                <c:pt idx="216">
                  <c:v>2.608120000000002E-2</c:v>
                </c:pt>
                <c:pt idx="217">
                  <c:v>-2.5125999999999999E-2</c:v>
                </c:pt>
                <c:pt idx="218">
                  <c:v>-3.64634E-2</c:v>
                </c:pt>
                <c:pt idx="219">
                  <c:v>-7.0927900000000002E-2</c:v>
                </c:pt>
                <c:pt idx="220">
                  <c:v>-5.5267400000000036E-2</c:v>
                </c:pt>
                <c:pt idx="221">
                  <c:v>-1.0193799999999998E-2</c:v>
                </c:pt>
                <c:pt idx="222">
                  <c:v>-2.79604E-2</c:v>
                </c:pt>
                <c:pt idx="223">
                  <c:v>-2.9014000000000002E-3</c:v>
                </c:pt>
                <c:pt idx="224">
                  <c:v>-4.7328500000000003E-2</c:v>
                </c:pt>
                <c:pt idx="225">
                  <c:v>1.9131100000000015E-2</c:v>
                </c:pt>
                <c:pt idx="226">
                  <c:v>2.6161000000000001E-3</c:v>
                </c:pt>
                <c:pt idx="227">
                  <c:v>5.8374799999999998E-2</c:v>
                </c:pt>
                <c:pt idx="228">
                  <c:v>6.5438100000000023E-3</c:v>
                </c:pt>
                <c:pt idx="229">
                  <c:v>2.3362899999999975E-2</c:v>
                </c:pt>
                <c:pt idx="230">
                  <c:v>-6.5819700000000038E-3</c:v>
                </c:pt>
                <c:pt idx="231">
                  <c:v>2.7108899999999998E-2</c:v>
                </c:pt>
                <c:pt idx="232">
                  <c:v>1.7233499999999999E-2</c:v>
                </c:pt>
                <c:pt idx="233">
                  <c:v>9.3786900000000072E-3</c:v>
                </c:pt>
                <c:pt idx="234">
                  <c:v>-2.0845100000000016E-2</c:v>
                </c:pt>
                <c:pt idx="235">
                  <c:v>-2.8490900000000006E-2</c:v>
                </c:pt>
                <c:pt idx="236">
                  <c:v>-1.5461600000000001E-2</c:v>
                </c:pt>
                <c:pt idx="237">
                  <c:v>-5.7671900000000002E-3</c:v>
                </c:pt>
                <c:pt idx="238">
                  <c:v>-7.3733600000000094E-3</c:v>
                </c:pt>
                <c:pt idx="239">
                  <c:v>-1.3360800000000011E-2</c:v>
                </c:pt>
                <c:pt idx="240">
                  <c:v>-1.2562400000000009E-3</c:v>
                </c:pt>
                <c:pt idx="241">
                  <c:v>2.3862299999999993E-2</c:v>
                </c:pt>
                <c:pt idx="242">
                  <c:v>3.2947300000000027E-2</c:v>
                </c:pt>
                <c:pt idx="243">
                  <c:v>3.03954E-2</c:v>
                </c:pt>
                <c:pt idx="244">
                  <c:v>2.0854500000000002E-2</c:v>
                </c:pt>
                <c:pt idx="245">
                  <c:v>2.3417199999999999E-2</c:v>
                </c:pt>
                <c:pt idx="246">
                  <c:v>1.8191300000000001E-2</c:v>
                </c:pt>
                <c:pt idx="247">
                  <c:v>-6.6421400000000004E-3</c:v>
                </c:pt>
                <c:pt idx="248">
                  <c:v>-2.0216999999999999E-2</c:v>
                </c:pt>
                <c:pt idx="249">
                  <c:v>-2.9097600000000001E-2</c:v>
                </c:pt>
                <c:pt idx="250">
                  <c:v>1.0039699999999992E-2</c:v>
                </c:pt>
                <c:pt idx="251">
                  <c:v>1.2256E-2</c:v>
                </c:pt>
                <c:pt idx="252">
                  <c:v>5.9337900000000061E-2</c:v>
                </c:pt>
                <c:pt idx="253">
                  <c:v>7.4739700000000034E-2</c:v>
                </c:pt>
                <c:pt idx="254">
                  <c:v>0.18886400000000012</c:v>
                </c:pt>
                <c:pt idx="255">
                  <c:v>0.27054600000000001</c:v>
                </c:pt>
                <c:pt idx="256">
                  <c:v>0.43878300000000026</c:v>
                </c:pt>
                <c:pt idx="257">
                  <c:v>0.57886300000000002</c:v>
                </c:pt>
                <c:pt idx="258">
                  <c:v>0.829484</c:v>
                </c:pt>
                <c:pt idx="259">
                  <c:v>1.0873199999999998</c:v>
                </c:pt>
                <c:pt idx="260">
                  <c:v>1.4248999999999992</c:v>
                </c:pt>
                <c:pt idx="261">
                  <c:v>1.7761800000000001</c:v>
                </c:pt>
                <c:pt idx="262">
                  <c:v>2.17571</c:v>
                </c:pt>
                <c:pt idx="263">
                  <c:v>2.6078100000000002</c:v>
                </c:pt>
                <c:pt idx="264">
                  <c:v>3.0123999999999982</c:v>
                </c:pt>
                <c:pt idx="265">
                  <c:v>3.4126599999999963</c:v>
                </c:pt>
                <c:pt idx="266">
                  <c:v>3.7108699999999981</c:v>
                </c:pt>
                <c:pt idx="267">
                  <c:v>3.9887999999999999</c:v>
                </c:pt>
                <c:pt idx="268">
                  <c:v>4.1107499999999995</c:v>
                </c:pt>
                <c:pt idx="269">
                  <c:v>4.1797700000000004</c:v>
                </c:pt>
                <c:pt idx="270">
                  <c:v>4.0949499999999963</c:v>
                </c:pt>
                <c:pt idx="271">
                  <c:v>3.99743</c:v>
                </c:pt>
                <c:pt idx="272">
                  <c:v>3.8133399999999997</c:v>
                </c:pt>
                <c:pt idx="273">
                  <c:v>3.63062</c:v>
                </c:pt>
                <c:pt idx="274">
                  <c:v>3.400049999999998</c:v>
                </c:pt>
                <c:pt idx="275">
                  <c:v>3.1883300000000019</c:v>
                </c:pt>
                <c:pt idx="276">
                  <c:v>2.9756799999999979</c:v>
                </c:pt>
                <c:pt idx="277">
                  <c:v>2.7676599999999998</c:v>
                </c:pt>
                <c:pt idx="278">
                  <c:v>2.5326099999999978</c:v>
                </c:pt>
                <c:pt idx="279">
                  <c:v>2.2821699999999998</c:v>
                </c:pt>
                <c:pt idx="280">
                  <c:v>2.0104899999999981</c:v>
                </c:pt>
                <c:pt idx="281">
                  <c:v>1.75621</c:v>
                </c:pt>
                <c:pt idx="282">
                  <c:v>1.49298</c:v>
                </c:pt>
                <c:pt idx="283">
                  <c:v>1.30785</c:v>
                </c:pt>
                <c:pt idx="284">
                  <c:v>1.1840600000000001</c:v>
                </c:pt>
                <c:pt idx="285">
                  <c:v>1.2216099999999992</c:v>
                </c:pt>
                <c:pt idx="286">
                  <c:v>1.3327899999999999</c:v>
                </c:pt>
                <c:pt idx="287">
                  <c:v>1.5347500000000001</c:v>
                </c:pt>
                <c:pt idx="288">
                  <c:v>1.7278299999999986</c:v>
                </c:pt>
                <c:pt idx="289">
                  <c:v>1.89863</c:v>
                </c:pt>
                <c:pt idx="290">
                  <c:v>2.0402999999999998</c:v>
                </c:pt>
                <c:pt idx="291">
                  <c:v>2.1088499999999981</c:v>
                </c:pt>
                <c:pt idx="292">
                  <c:v>2.2260300000000002</c:v>
                </c:pt>
                <c:pt idx="293">
                  <c:v>2.2922399999999987</c:v>
                </c:pt>
                <c:pt idx="294">
                  <c:v>2.4994999999999981</c:v>
                </c:pt>
                <c:pt idx="295">
                  <c:v>2.63028</c:v>
                </c:pt>
                <c:pt idx="296">
                  <c:v>2.8766899999999973</c:v>
                </c:pt>
                <c:pt idx="297">
                  <c:v>2.9611299999999998</c:v>
                </c:pt>
                <c:pt idx="298">
                  <c:v>3.06521</c:v>
                </c:pt>
                <c:pt idx="299">
                  <c:v>2.9595099999999981</c:v>
                </c:pt>
                <c:pt idx="300">
                  <c:v>2.8229699999999984</c:v>
                </c:pt>
                <c:pt idx="301">
                  <c:v>2.5944599999999984</c:v>
                </c:pt>
                <c:pt idx="302">
                  <c:v>2.3985099999999981</c:v>
                </c:pt>
                <c:pt idx="303">
                  <c:v>2.2679900000000019</c:v>
                </c:pt>
                <c:pt idx="304">
                  <c:v>2.1198899999999981</c:v>
                </c:pt>
                <c:pt idx="305">
                  <c:v>2.0280300000000002</c:v>
                </c:pt>
                <c:pt idx="306">
                  <c:v>1.7927500000000001</c:v>
                </c:pt>
                <c:pt idx="307">
                  <c:v>1.6086800000000001</c:v>
                </c:pt>
                <c:pt idx="308">
                  <c:v>1.2851299999999992</c:v>
                </c:pt>
                <c:pt idx="309">
                  <c:v>1.0707</c:v>
                </c:pt>
                <c:pt idx="310">
                  <c:v>0.78979900000000058</c:v>
                </c:pt>
                <c:pt idx="311">
                  <c:v>0.60384800000000072</c:v>
                </c:pt>
                <c:pt idx="312">
                  <c:v>0.359761</c:v>
                </c:pt>
                <c:pt idx="313">
                  <c:v>9.445360000000004E-2</c:v>
                </c:pt>
                <c:pt idx="314">
                  <c:v>-0.22301900000000011</c:v>
                </c:pt>
                <c:pt idx="315">
                  <c:v>-0.600136</c:v>
                </c:pt>
                <c:pt idx="316">
                  <c:v>-0.899922</c:v>
                </c:pt>
                <c:pt idx="317">
                  <c:v>-1.1702399999999999</c:v>
                </c:pt>
                <c:pt idx="318">
                  <c:v>-1.2526899999999999</c:v>
                </c:pt>
                <c:pt idx="319">
                  <c:v>-1.3141</c:v>
                </c:pt>
                <c:pt idx="320">
                  <c:v>-1.3078599999999998</c:v>
                </c:pt>
                <c:pt idx="321">
                  <c:v>-1.39039</c:v>
                </c:pt>
                <c:pt idx="322">
                  <c:v>-1.5140800000000001</c:v>
                </c:pt>
                <c:pt idx="323">
                  <c:v>-1.6382000000000001</c:v>
                </c:pt>
                <c:pt idx="324">
                  <c:v>-1.7552599999999998</c:v>
                </c:pt>
                <c:pt idx="325">
                  <c:v>-1.7395699999999992</c:v>
                </c:pt>
                <c:pt idx="326">
                  <c:v>-1.7438899999999991</c:v>
                </c:pt>
                <c:pt idx="327">
                  <c:v>-1.6148</c:v>
                </c:pt>
                <c:pt idx="328">
                  <c:v>-1.5839699999999992</c:v>
                </c:pt>
                <c:pt idx="329">
                  <c:v>-1.457689999999999</c:v>
                </c:pt>
                <c:pt idx="330">
                  <c:v>-1.4249699999999992</c:v>
                </c:pt>
                <c:pt idx="331">
                  <c:v>-1.2956799999999991</c:v>
                </c:pt>
                <c:pt idx="332">
                  <c:v>-1.1899199999999999</c:v>
                </c:pt>
                <c:pt idx="333">
                  <c:v>-1.0508199999999999</c:v>
                </c:pt>
                <c:pt idx="334">
                  <c:v>-0.90364100000000058</c:v>
                </c:pt>
                <c:pt idx="335">
                  <c:v>-0.788157</c:v>
                </c:pt>
                <c:pt idx="336">
                  <c:v>-0.56197200000000003</c:v>
                </c:pt>
                <c:pt idx="337">
                  <c:v>-0.401667</c:v>
                </c:pt>
                <c:pt idx="338">
                  <c:v>-0.14221400000000012</c:v>
                </c:pt>
                <c:pt idx="339">
                  <c:v>-8.3662700000000007E-2</c:v>
                </c:pt>
                <c:pt idx="340">
                  <c:v>3.8780700000000001E-2</c:v>
                </c:pt>
                <c:pt idx="341">
                  <c:v>2.9041600000000011E-2</c:v>
                </c:pt>
                <c:pt idx="342">
                  <c:v>0.19478500000000001</c:v>
                </c:pt>
                <c:pt idx="343">
                  <c:v>0.33507900000000035</c:v>
                </c:pt>
                <c:pt idx="344">
                  <c:v>0.55449700000000002</c:v>
                </c:pt>
                <c:pt idx="345">
                  <c:v>0.66052100000000058</c:v>
                </c:pt>
                <c:pt idx="346">
                  <c:v>0.68397300000000005</c:v>
                </c:pt>
                <c:pt idx="347">
                  <c:v>0.66656899999999997</c:v>
                </c:pt>
                <c:pt idx="348">
                  <c:v>0.64843200000000001</c:v>
                </c:pt>
                <c:pt idx="349">
                  <c:v>0.74751100000000004</c:v>
                </c:pt>
                <c:pt idx="350">
                  <c:v>0.80472399999999999</c:v>
                </c:pt>
                <c:pt idx="351">
                  <c:v>0.86280299999999999</c:v>
                </c:pt>
                <c:pt idx="352">
                  <c:v>0.7628850000000007</c:v>
                </c:pt>
                <c:pt idx="353">
                  <c:v>0.68959800000000004</c:v>
                </c:pt>
                <c:pt idx="354">
                  <c:v>0.61914899999999995</c:v>
                </c:pt>
                <c:pt idx="355">
                  <c:v>0.64856800000000003</c:v>
                </c:pt>
                <c:pt idx="356">
                  <c:v>0.65928399999999998</c:v>
                </c:pt>
                <c:pt idx="357">
                  <c:v>0.61719900000000072</c:v>
                </c:pt>
                <c:pt idx="358">
                  <c:v>0.529393</c:v>
                </c:pt>
                <c:pt idx="359">
                  <c:v>0.44666700000000004</c:v>
                </c:pt>
                <c:pt idx="360">
                  <c:v>0.43352200000000035</c:v>
                </c:pt>
                <c:pt idx="361">
                  <c:v>0.43485000000000035</c:v>
                </c:pt>
                <c:pt idx="362">
                  <c:v>0.41156900000000002</c:v>
                </c:pt>
                <c:pt idx="363">
                  <c:v>0.35100800000000026</c:v>
                </c:pt>
                <c:pt idx="364">
                  <c:v>0.2810620000000002</c:v>
                </c:pt>
                <c:pt idx="365">
                  <c:v>0.29807900000000026</c:v>
                </c:pt>
                <c:pt idx="366">
                  <c:v>0.31002400000000035</c:v>
                </c:pt>
                <c:pt idx="367">
                  <c:v>0.34377000000000002</c:v>
                </c:pt>
                <c:pt idx="368">
                  <c:v>0.23467499999999997</c:v>
                </c:pt>
                <c:pt idx="369">
                  <c:v>0.14312</c:v>
                </c:pt>
                <c:pt idx="370">
                  <c:v>1.9473900000000002E-2</c:v>
                </c:pt>
                <c:pt idx="371">
                  <c:v>2.0970800000000001E-2</c:v>
                </c:pt>
                <c:pt idx="372">
                  <c:v>1.1123400000000009E-2</c:v>
                </c:pt>
                <c:pt idx="373">
                  <c:v>-8.6443100000000005E-3</c:v>
                </c:pt>
                <c:pt idx="374">
                  <c:v>-9.3917300000000078E-2</c:v>
                </c:pt>
                <c:pt idx="375">
                  <c:v>-0.21429800000000018</c:v>
                </c:pt>
                <c:pt idx="376">
                  <c:v>-0.28319</c:v>
                </c:pt>
                <c:pt idx="377">
                  <c:v>-0.37768700000000033</c:v>
                </c:pt>
                <c:pt idx="378">
                  <c:v>-0.41559600000000002</c:v>
                </c:pt>
                <c:pt idx="379">
                  <c:v>-0.53125500000000003</c:v>
                </c:pt>
                <c:pt idx="380">
                  <c:v>-0.56208199999999997</c:v>
                </c:pt>
                <c:pt idx="381">
                  <c:v>-0.60428599999999999</c:v>
                </c:pt>
                <c:pt idx="382">
                  <c:v>-0.54258299999999937</c:v>
                </c:pt>
                <c:pt idx="383">
                  <c:v>-0.5025739999999993</c:v>
                </c:pt>
                <c:pt idx="384">
                  <c:v>-0.4657110000000001</c:v>
                </c:pt>
                <c:pt idx="385">
                  <c:v>-0.45990700000000001</c:v>
                </c:pt>
                <c:pt idx="386">
                  <c:v>-0.46969100000000003</c:v>
                </c:pt>
                <c:pt idx="387">
                  <c:v>-0.41006800000000027</c:v>
                </c:pt>
                <c:pt idx="388">
                  <c:v>-0.33882500000000043</c:v>
                </c:pt>
                <c:pt idx="389">
                  <c:v>-0.19680900000000001</c:v>
                </c:pt>
                <c:pt idx="390">
                  <c:v>-0.12077499999999999</c:v>
                </c:pt>
                <c:pt idx="391">
                  <c:v>-6.1223099999999996E-2</c:v>
                </c:pt>
                <c:pt idx="392">
                  <c:v>-5.5629099999999987E-2</c:v>
                </c:pt>
                <c:pt idx="393">
                  <c:v>-2.5928199999999988E-2</c:v>
                </c:pt>
                <c:pt idx="394">
                  <c:v>7.5701400000000058E-2</c:v>
                </c:pt>
                <c:pt idx="395">
                  <c:v>0.17196500000000012</c:v>
                </c:pt>
                <c:pt idx="396">
                  <c:v>0.31100600000000023</c:v>
                </c:pt>
                <c:pt idx="397">
                  <c:v>0.33640900000000024</c:v>
                </c:pt>
                <c:pt idx="398">
                  <c:v>0.450849</c:v>
                </c:pt>
                <c:pt idx="399">
                  <c:v>0.51344400000000001</c:v>
                </c:pt>
                <c:pt idx="400">
                  <c:v>0.719472</c:v>
                </c:pt>
                <c:pt idx="401">
                  <c:v>0.8598010000000007</c:v>
                </c:pt>
                <c:pt idx="402">
                  <c:v>1.0899299999999992</c:v>
                </c:pt>
                <c:pt idx="403">
                  <c:v>1.311199999999999</c:v>
                </c:pt>
                <c:pt idx="404">
                  <c:v>1.61191</c:v>
                </c:pt>
                <c:pt idx="405">
                  <c:v>1.92082</c:v>
                </c:pt>
                <c:pt idx="406">
                  <c:v>2.16974</c:v>
                </c:pt>
                <c:pt idx="407">
                  <c:v>2.4588299999999981</c:v>
                </c:pt>
                <c:pt idx="408">
                  <c:v>2.7277499999999999</c:v>
                </c:pt>
                <c:pt idx="409">
                  <c:v>3.1577099999999998</c:v>
                </c:pt>
                <c:pt idx="410">
                  <c:v>3.4825699999999982</c:v>
                </c:pt>
                <c:pt idx="411">
                  <c:v>3.82552</c:v>
                </c:pt>
                <c:pt idx="412">
                  <c:v>3.9638599999999982</c:v>
                </c:pt>
                <c:pt idx="413">
                  <c:v>4.1591399999999963</c:v>
                </c:pt>
                <c:pt idx="414">
                  <c:v>4.2530099999999997</c:v>
                </c:pt>
                <c:pt idx="415">
                  <c:v>4.3538399999999964</c:v>
                </c:pt>
                <c:pt idx="416">
                  <c:v>4.2776500000000004</c:v>
                </c:pt>
                <c:pt idx="417">
                  <c:v>4.1112599999999997</c:v>
                </c:pt>
                <c:pt idx="418">
                  <c:v>3.8594699999999973</c:v>
                </c:pt>
                <c:pt idx="419">
                  <c:v>3.5762399999999981</c:v>
                </c:pt>
                <c:pt idx="420">
                  <c:v>3.27291</c:v>
                </c:pt>
                <c:pt idx="421">
                  <c:v>2.90611</c:v>
                </c:pt>
                <c:pt idx="422">
                  <c:v>2.5564299999999984</c:v>
                </c:pt>
                <c:pt idx="423">
                  <c:v>2.203130000000002</c:v>
                </c:pt>
                <c:pt idx="424">
                  <c:v>1.9257599999999999</c:v>
                </c:pt>
                <c:pt idx="425">
                  <c:v>1.6666000000000001</c:v>
                </c:pt>
                <c:pt idx="426">
                  <c:v>1.4854999999999992</c:v>
                </c:pt>
                <c:pt idx="427">
                  <c:v>1.36002</c:v>
                </c:pt>
                <c:pt idx="428">
                  <c:v>1.3096199999999998</c:v>
                </c:pt>
                <c:pt idx="429">
                  <c:v>1.285509999999999</c:v>
                </c:pt>
                <c:pt idx="430">
                  <c:v>1.27607</c:v>
                </c:pt>
                <c:pt idx="431">
                  <c:v>1.30061</c:v>
                </c:pt>
                <c:pt idx="432">
                  <c:v>1.38391</c:v>
                </c:pt>
                <c:pt idx="433">
                  <c:v>1.5078099999999992</c:v>
                </c:pt>
                <c:pt idx="434">
                  <c:v>1.641899999999999</c:v>
                </c:pt>
                <c:pt idx="435">
                  <c:v>1.7630299999999992</c:v>
                </c:pt>
                <c:pt idx="436">
                  <c:v>1.9347399999999999</c:v>
                </c:pt>
                <c:pt idx="437">
                  <c:v>2.13916</c:v>
                </c:pt>
                <c:pt idx="438">
                  <c:v>2.3924999999999979</c:v>
                </c:pt>
                <c:pt idx="439">
                  <c:v>2.5696699999999981</c:v>
                </c:pt>
                <c:pt idx="440">
                  <c:v>2.71854</c:v>
                </c:pt>
                <c:pt idx="441">
                  <c:v>2.78504</c:v>
                </c:pt>
                <c:pt idx="442">
                  <c:v>2.8608899999999982</c:v>
                </c:pt>
                <c:pt idx="443">
                  <c:v>2.84998</c:v>
                </c:pt>
                <c:pt idx="444">
                  <c:v>2.7970000000000002</c:v>
                </c:pt>
                <c:pt idx="445">
                  <c:v>2.6529799999999981</c:v>
                </c:pt>
                <c:pt idx="446">
                  <c:v>2.50027</c:v>
                </c:pt>
                <c:pt idx="447">
                  <c:v>2.3353299999999981</c:v>
                </c:pt>
                <c:pt idx="448">
                  <c:v>2.1701299999999999</c:v>
                </c:pt>
                <c:pt idx="449">
                  <c:v>2.0009899999999998</c:v>
                </c:pt>
                <c:pt idx="450">
                  <c:v>1.7993899999999998</c:v>
                </c:pt>
                <c:pt idx="451">
                  <c:v>1.59284</c:v>
                </c:pt>
                <c:pt idx="452">
                  <c:v>1.329229999999999</c:v>
                </c:pt>
                <c:pt idx="453">
                  <c:v>1.0766</c:v>
                </c:pt>
                <c:pt idx="454">
                  <c:v>0.79255599999999959</c:v>
                </c:pt>
                <c:pt idx="455">
                  <c:v>0.54232800000000003</c:v>
                </c:pt>
                <c:pt idx="456">
                  <c:v>0.27415300000000004</c:v>
                </c:pt>
                <c:pt idx="457">
                  <c:v>3.8330200000000002E-2</c:v>
                </c:pt>
                <c:pt idx="458">
                  <c:v>-0.17121100000000011</c:v>
                </c:pt>
                <c:pt idx="459">
                  <c:v>-0.349132</c:v>
                </c:pt>
                <c:pt idx="460">
                  <c:v>-0.52906799999999943</c:v>
                </c:pt>
                <c:pt idx="461">
                  <c:v>-0.77806000000000042</c:v>
                </c:pt>
                <c:pt idx="462">
                  <c:v>-1.0367999999999991</c:v>
                </c:pt>
                <c:pt idx="463">
                  <c:v>-1.31494</c:v>
                </c:pt>
                <c:pt idx="464">
                  <c:v>-1.5145199999999999</c:v>
                </c:pt>
                <c:pt idx="465">
                  <c:v>-1.70061</c:v>
                </c:pt>
                <c:pt idx="466">
                  <c:v>-1.8026800000000001</c:v>
                </c:pt>
                <c:pt idx="467">
                  <c:v>-1.843939999999999</c:v>
                </c:pt>
                <c:pt idx="468">
                  <c:v>-1.77803</c:v>
                </c:pt>
                <c:pt idx="469">
                  <c:v>-1.66391</c:v>
                </c:pt>
                <c:pt idx="470">
                  <c:v>-1.5844</c:v>
                </c:pt>
                <c:pt idx="471">
                  <c:v>-1.51478</c:v>
                </c:pt>
                <c:pt idx="472">
                  <c:v>-1.50084</c:v>
                </c:pt>
                <c:pt idx="473">
                  <c:v>-1.4178399999999987</c:v>
                </c:pt>
                <c:pt idx="474">
                  <c:v>-1.3926400000000001</c:v>
                </c:pt>
                <c:pt idx="475">
                  <c:v>-1.2920799999999999</c:v>
                </c:pt>
                <c:pt idx="476">
                  <c:v>-1.2398999999999989</c:v>
                </c:pt>
                <c:pt idx="477">
                  <c:v>-1.0558299999999992</c:v>
                </c:pt>
                <c:pt idx="478">
                  <c:v>-0.89439599999999997</c:v>
                </c:pt>
                <c:pt idx="479">
                  <c:v>-0.67892300000000072</c:v>
                </c:pt>
                <c:pt idx="480">
                  <c:v>-0.53733699999999929</c:v>
                </c:pt>
                <c:pt idx="481">
                  <c:v>-0.38338700000000042</c:v>
                </c:pt>
                <c:pt idx="482">
                  <c:v>-0.24186299999999999</c:v>
                </c:pt>
                <c:pt idx="483">
                  <c:v>-9.8887500000000045E-2</c:v>
                </c:pt>
                <c:pt idx="484">
                  <c:v>5.0200099999999998E-2</c:v>
                </c:pt>
                <c:pt idx="485">
                  <c:v>0.15741600000000025</c:v>
                </c:pt>
                <c:pt idx="486">
                  <c:v>0.29789800000000022</c:v>
                </c:pt>
                <c:pt idx="487">
                  <c:v>0.38389300000000026</c:v>
                </c:pt>
                <c:pt idx="488">
                  <c:v>0.48894800000000027</c:v>
                </c:pt>
                <c:pt idx="489">
                  <c:v>0.52329999999999999</c:v>
                </c:pt>
                <c:pt idx="490">
                  <c:v>0.59596799999999939</c:v>
                </c:pt>
                <c:pt idx="491">
                  <c:v>0.63216899999999998</c:v>
                </c:pt>
                <c:pt idx="492">
                  <c:v>0.69451299999999938</c:v>
                </c:pt>
                <c:pt idx="493">
                  <c:v>0.69918400000000003</c:v>
                </c:pt>
                <c:pt idx="494">
                  <c:v>0.68613999999999997</c:v>
                </c:pt>
                <c:pt idx="495">
                  <c:v>0.63024600000000042</c:v>
                </c:pt>
                <c:pt idx="496">
                  <c:v>0.5949599999999996</c:v>
                </c:pt>
                <c:pt idx="497">
                  <c:v>0.5675249999999995</c:v>
                </c:pt>
                <c:pt idx="498">
                  <c:v>0.60254500000000044</c:v>
                </c:pt>
                <c:pt idx="499">
                  <c:v>0.64982100000000076</c:v>
                </c:pt>
                <c:pt idx="500">
                  <c:v>0.71224399999999999</c:v>
                </c:pt>
                <c:pt idx="501">
                  <c:v>0.69477400000000045</c:v>
                </c:pt>
                <c:pt idx="502">
                  <c:v>0.64764100000000102</c:v>
                </c:pt>
                <c:pt idx="503">
                  <c:v>0.53047999999999951</c:v>
                </c:pt>
                <c:pt idx="504">
                  <c:v>0.45094300000000004</c:v>
                </c:pt>
                <c:pt idx="505">
                  <c:v>0.38061800000000023</c:v>
                </c:pt>
                <c:pt idx="506">
                  <c:v>0.37285100000000032</c:v>
                </c:pt>
                <c:pt idx="507">
                  <c:v>0.38629200000000002</c:v>
                </c:pt>
                <c:pt idx="508">
                  <c:v>0.41460000000000002</c:v>
                </c:pt>
                <c:pt idx="509">
                  <c:v>0.41242600000000035</c:v>
                </c:pt>
                <c:pt idx="510">
                  <c:v>0.33625500000000008</c:v>
                </c:pt>
                <c:pt idx="511">
                  <c:v>0.25123199999999996</c:v>
                </c:pt>
                <c:pt idx="512">
                  <c:v>0.14575500000000011</c:v>
                </c:pt>
                <c:pt idx="513">
                  <c:v>0.12928200000000001</c:v>
                </c:pt>
                <c:pt idx="514">
                  <c:v>0.12280000000000002</c:v>
                </c:pt>
                <c:pt idx="515">
                  <c:v>0.15403900000000012</c:v>
                </c:pt>
                <c:pt idx="516">
                  <c:v>0.10521800000000002</c:v>
                </c:pt>
                <c:pt idx="517">
                  <c:v>1.8132200000000001E-2</c:v>
                </c:pt>
                <c:pt idx="518">
                  <c:v>-0.14189800000000011</c:v>
                </c:pt>
                <c:pt idx="519">
                  <c:v>-0.28862400000000027</c:v>
                </c:pt>
                <c:pt idx="520">
                  <c:v>-0.36561600000000022</c:v>
                </c:pt>
                <c:pt idx="521">
                  <c:v>-0.37262600000000023</c:v>
                </c:pt>
                <c:pt idx="522">
                  <c:v>-0.3410510000000001</c:v>
                </c:pt>
                <c:pt idx="523">
                  <c:v>-0.35834400000000022</c:v>
                </c:pt>
                <c:pt idx="524">
                  <c:v>-0.42074100000000003</c:v>
                </c:pt>
                <c:pt idx="525">
                  <c:v>-0.52349999999999997</c:v>
                </c:pt>
                <c:pt idx="526">
                  <c:v>-0.59048099999999937</c:v>
                </c:pt>
                <c:pt idx="527">
                  <c:v>-0.61155000000000004</c:v>
                </c:pt>
                <c:pt idx="528">
                  <c:v>-0.58852399999999938</c:v>
                </c:pt>
                <c:pt idx="529">
                  <c:v>-0.50182199999999999</c:v>
                </c:pt>
                <c:pt idx="530">
                  <c:v>-0.42513000000000001</c:v>
                </c:pt>
                <c:pt idx="531">
                  <c:v>-0.34906200000000021</c:v>
                </c:pt>
                <c:pt idx="532">
                  <c:v>-0.33474300000000001</c:v>
                </c:pt>
                <c:pt idx="533">
                  <c:v>-0.29153400000000002</c:v>
                </c:pt>
                <c:pt idx="534">
                  <c:v>-0.25126900000000002</c:v>
                </c:pt>
                <c:pt idx="535">
                  <c:v>-0.14660799999999999</c:v>
                </c:pt>
              </c:numCache>
            </c:numRef>
          </c:yVal>
          <c:smooth val="1"/>
        </c:ser>
        <c:ser>
          <c:idx val="1"/>
          <c:order val="1"/>
          <c:tx>
            <c:v>N170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'compressed_ecr=10mm'!$A$1124:$A$1659</c:f>
              <c:numCache>
                <c:formatCode>0.00E+00</c:formatCode>
                <c:ptCount val="536"/>
                <c:pt idx="0">
                  <c:v>1.075090000000005E-22</c:v>
                </c:pt>
                <c:pt idx="1">
                  <c:v>-4.4465300000000211E-22</c:v>
                </c:pt>
                <c:pt idx="2">
                  <c:v>6.7723900000000343E-21</c:v>
                </c:pt>
                <c:pt idx="3">
                  <c:v>-1.0454400000000049E-21</c:v>
                </c:pt>
                <c:pt idx="4">
                  <c:v>-2.1197200000000106E-21</c:v>
                </c:pt>
                <c:pt idx="5">
                  <c:v>4.7479300000000189E-20</c:v>
                </c:pt>
                <c:pt idx="6">
                  <c:v>5.9737100000000293E-20</c:v>
                </c:pt>
                <c:pt idx="7">
                  <c:v>-4.6323700000000203E-19</c:v>
                </c:pt>
                <c:pt idx="8">
                  <c:v>2.7622200000000113E-18</c:v>
                </c:pt>
                <c:pt idx="9">
                  <c:v>2.3922400000000062E-18</c:v>
                </c:pt>
                <c:pt idx="10">
                  <c:v>1.7748100000000067E-17</c:v>
                </c:pt>
                <c:pt idx="11">
                  <c:v>4.8693500000000179E-17</c:v>
                </c:pt>
                <c:pt idx="12">
                  <c:v>-3.9127900000000138E-16</c:v>
                </c:pt>
                <c:pt idx="13">
                  <c:v>-1.0966600000000035E-15</c:v>
                </c:pt>
                <c:pt idx="14">
                  <c:v>3.7451200000000146E-15</c:v>
                </c:pt>
                <c:pt idx="15">
                  <c:v>1.1385700000000041E-14</c:v>
                </c:pt>
                <c:pt idx="16">
                  <c:v>-1.8924900000000058E-14</c:v>
                </c:pt>
                <c:pt idx="17">
                  <c:v>2.3177900000000071E-14</c:v>
                </c:pt>
                <c:pt idx="18">
                  <c:v>-7.4804700000000234E-14</c:v>
                </c:pt>
                <c:pt idx="19">
                  <c:v>-2.4373100000000074E-13</c:v>
                </c:pt>
                <c:pt idx="20">
                  <c:v>-2.0274400000000057E-13</c:v>
                </c:pt>
                <c:pt idx="21">
                  <c:v>7.8507400000000221E-13</c:v>
                </c:pt>
                <c:pt idx="22">
                  <c:v>-7.74438000000002E-12</c:v>
                </c:pt>
                <c:pt idx="23">
                  <c:v>3.9147900000000098E-12</c:v>
                </c:pt>
                <c:pt idx="24">
                  <c:v>1.909610000000005E-11</c:v>
                </c:pt>
                <c:pt idx="25">
                  <c:v>-2.192640000000004E-11</c:v>
                </c:pt>
                <c:pt idx="26">
                  <c:v>1.1814100000000034E-10</c:v>
                </c:pt>
                <c:pt idx="27">
                  <c:v>-1.3297800000000028E-10</c:v>
                </c:pt>
                <c:pt idx="28">
                  <c:v>1.3109400000000028E-10</c:v>
                </c:pt>
                <c:pt idx="29">
                  <c:v>-1.0537500000000023E-10</c:v>
                </c:pt>
                <c:pt idx="30">
                  <c:v>-2.3811400000000041E-10</c:v>
                </c:pt>
                <c:pt idx="31">
                  <c:v>5.6191600000000131E-11</c:v>
                </c:pt>
                <c:pt idx="32">
                  <c:v>-1.6047800000000036E-9</c:v>
                </c:pt>
                <c:pt idx="33">
                  <c:v>1.7434200000000027E-9</c:v>
                </c:pt>
                <c:pt idx="34">
                  <c:v>-7.327120000000011E-9</c:v>
                </c:pt>
                <c:pt idx="35">
                  <c:v>3.6144400000000064E-9</c:v>
                </c:pt>
                <c:pt idx="36">
                  <c:v>-1.0885800000000029E-10</c:v>
                </c:pt>
                <c:pt idx="37">
                  <c:v>-4.7008000000000101E-9</c:v>
                </c:pt>
                <c:pt idx="38">
                  <c:v>2.5869600000000047E-8</c:v>
                </c:pt>
                <c:pt idx="39">
                  <c:v>-3.4281000000000067E-8</c:v>
                </c:pt>
                <c:pt idx="40">
                  <c:v>1.0393400000000017E-7</c:v>
                </c:pt>
                <c:pt idx="41">
                  <c:v>-6.0168100000000098E-8</c:v>
                </c:pt>
                <c:pt idx="42">
                  <c:v>3.8768300000000044E-7</c:v>
                </c:pt>
                <c:pt idx="43">
                  <c:v>-1.429940000000001E-7</c:v>
                </c:pt>
                <c:pt idx="44">
                  <c:v>-3.6083400000000068E-8</c:v>
                </c:pt>
                <c:pt idx="45">
                  <c:v>2.6881800000000057E-7</c:v>
                </c:pt>
                <c:pt idx="46">
                  <c:v>-1.2395200000000001E-6</c:v>
                </c:pt>
                <c:pt idx="47">
                  <c:v>1.1968700000000023E-6</c:v>
                </c:pt>
                <c:pt idx="48">
                  <c:v>-4.2927900000000059E-6</c:v>
                </c:pt>
                <c:pt idx="49">
                  <c:v>3.4740400000000029E-6</c:v>
                </c:pt>
                <c:pt idx="50">
                  <c:v>-1.3683900000000015E-5</c:v>
                </c:pt>
                <c:pt idx="51">
                  <c:v>1.0216100000000009E-5</c:v>
                </c:pt>
                <c:pt idx="52">
                  <c:v>1.3694100000000015E-5</c:v>
                </c:pt>
                <c:pt idx="53">
                  <c:v>2.9533100000000041E-5</c:v>
                </c:pt>
                <c:pt idx="54">
                  <c:v>3.6053500000000057E-5</c:v>
                </c:pt>
                <c:pt idx="55">
                  <c:v>-5.9198400000000073E-5</c:v>
                </c:pt>
                <c:pt idx="56">
                  <c:v>1.1600700000000018E-4</c:v>
                </c:pt>
                <c:pt idx="57">
                  <c:v>-1.3488800000000014E-4</c:v>
                </c:pt>
                <c:pt idx="58">
                  <c:v>2.8616100000000011E-4</c:v>
                </c:pt>
                <c:pt idx="59">
                  <c:v>-2.9227499999999999E-4</c:v>
                </c:pt>
                <c:pt idx="60">
                  <c:v>2.7420300000000021E-4</c:v>
                </c:pt>
                <c:pt idx="61">
                  <c:v>-2.2914300000000028E-4</c:v>
                </c:pt>
                <c:pt idx="62">
                  <c:v>1.5620200000000011E-4</c:v>
                </c:pt>
                <c:pt idx="63">
                  <c:v>-5.6793700000000079E-5</c:v>
                </c:pt>
                <c:pt idx="64">
                  <c:v>-6.5116300000000107E-5</c:v>
                </c:pt>
                <c:pt idx="65">
                  <c:v>2.0295600000000018E-4</c:v>
                </c:pt>
                <c:pt idx="66">
                  <c:v>-6.5914400000000072E-4</c:v>
                </c:pt>
                <c:pt idx="67">
                  <c:v>2.0515900000000017E-4</c:v>
                </c:pt>
                <c:pt idx="68">
                  <c:v>-1.2436599999999999E-3</c:v>
                </c:pt>
                <c:pt idx="69">
                  <c:v>1.4720400000000008E-3</c:v>
                </c:pt>
                <c:pt idx="70">
                  <c:v>-1.9205900000000015E-3</c:v>
                </c:pt>
                <c:pt idx="71">
                  <c:v>3.1842600000000034E-3</c:v>
                </c:pt>
                <c:pt idx="72">
                  <c:v>-3.1516500000000002E-3</c:v>
                </c:pt>
                <c:pt idx="73">
                  <c:v>2.9070699999999999E-3</c:v>
                </c:pt>
                <c:pt idx="74">
                  <c:v>-2.4402800000000017E-3</c:v>
                </c:pt>
                <c:pt idx="75">
                  <c:v>1.7538100000000008E-3</c:v>
                </c:pt>
                <c:pt idx="76">
                  <c:v>-8.6420300000000078E-4</c:v>
                </c:pt>
                <c:pt idx="77">
                  <c:v>-1.9761300000000026E-4</c:v>
                </c:pt>
                <c:pt idx="78">
                  <c:v>1.3863000000000009E-3</c:v>
                </c:pt>
                <c:pt idx="79">
                  <c:v>-2.6435100000000034E-3</c:v>
                </c:pt>
                <c:pt idx="80">
                  <c:v>3.8991500000000018E-3</c:v>
                </c:pt>
                <c:pt idx="81">
                  <c:v>-5.0748800000000004E-3</c:v>
                </c:pt>
                <c:pt idx="82">
                  <c:v>6.086250000000004E-3</c:v>
                </c:pt>
                <c:pt idx="83">
                  <c:v>-6.8489100000000023E-3</c:v>
                </c:pt>
                <c:pt idx="84">
                  <c:v>7.2805500000000037E-3</c:v>
                </c:pt>
                <c:pt idx="85">
                  <c:v>-7.3101199999999998E-3</c:v>
                </c:pt>
                <c:pt idx="86">
                  <c:v>6.878860000000004E-3</c:v>
                </c:pt>
                <c:pt idx="87">
                  <c:v>-5.951370000000007E-3</c:v>
                </c:pt>
                <c:pt idx="88">
                  <c:v>4.51513E-3</c:v>
                </c:pt>
                <c:pt idx="89">
                  <c:v>-2.59187E-3</c:v>
                </c:pt>
                <c:pt idx="90">
                  <c:v>2.3440800000000019E-4</c:v>
                </c:pt>
                <c:pt idx="91">
                  <c:v>2.4664600000000002E-3</c:v>
                </c:pt>
                <c:pt idx="92">
                  <c:v>-5.3781500000000034E-3</c:v>
                </c:pt>
                <c:pt idx="93">
                  <c:v>8.3602300000000119E-3</c:v>
                </c:pt>
                <c:pt idx="94">
                  <c:v>-1.1164300000000005E-2</c:v>
                </c:pt>
                <c:pt idx="95">
                  <c:v>1.3740200000000001E-2</c:v>
                </c:pt>
                <c:pt idx="96">
                  <c:v>-1.5468000000000001E-2</c:v>
                </c:pt>
                <c:pt idx="97">
                  <c:v>1.7130300000000001E-2</c:v>
                </c:pt>
                <c:pt idx="98">
                  <c:v>-1.6177500000000001E-2</c:v>
                </c:pt>
                <c:pt idx="99">
                  <c:v>1.7891399999999998E-2</c:v>
                </c:pt>
                <c:pt idx="100">
                  <c:v>-1.01165E-2</c:v>
                </c:pt>
                <c:pt idx="101">
                  <c:v>1.8739200000000001E-2</c:v>
                </c:pt>
                <c:pt idx="102">
                  <c:v>9.9259900000000095E-3</c:v>
                </c:pt>
                <c:pt idx="103">
                  <c:v>3.2035700000000028E-2</c:v>
                </c:pt>
                <c:pt idx="104">
                  <c:v>6.3782800000000014E-2</c:v>
                </c:pt>
                <c:pt idx="105">
                  <c:v>9.3090200000000026E-2</c:v>
                </c:pt>
                <c:pt idx="106">
                  <c:v>0.20091400000000012</c:v>
                </c:pt>
                <c:pt idx="107">
                  <c:v>0.2799930000000001</c:v>
                </c:pt>
                <c:pt idx="108">
                  <c:v>0.51959</c:v>
                </c:pt>
                <c:pt idx="109">
                  <c:v>0.72353000000000001</c:v>
                </c:pt>
                <c:pt idx="110">
                  <c:v>1.1587499999999999</c:v>
                </c:pt>
                <c:pt idx="111">
                  <c:v>1.5647599999999999</c:v>
                </c:pt>
                <c:pt idx="112">
                  <c:v>2.2144599999999981</c:v>
                </c:pt>
                <c:pt idx="113">
                  <c:v>2.8245900000000002</c:v>
                </c:pt>
                <c:pt idx="114">
                  <c:v>3.5840900000000002</c:v>
                </c:pt>
                <c:pt idx="115">
                  <c:v>4.2588699999999999</c:v>
                </c:pt>
                <c:pt idx="116">
                  <c:v>4.8976199999999963</c:v>
                </c:pt>
                <c:pt idx="117">
                  <c:v>5.4259599999999963</c:v>
                </c:pt>
                <c:pt idx="118">
                  <c:v>5.7551699999999997</c:v>
                </c:pt>
                <c:pt idx="119">
                  <c:v>6.06</c:v>
                </c:pt>
                <c:pt idx="120">
                  <c:v>6.1208199999999957</c:v>
                </c:pt>
                <c:pt idx="121">
                  <c:v>6.3226199999999961</c:v>
                </c:pt>
                <c:pt idx="122">
                  <c:v>6.2781200000000004</c:v>
                </c:pt>
                <c:pt idx="123">
                  <c:v>6.4263700000000004</c:v>
                </c:pt>
                <c:pt idx="124">
                  <c:v>6.2420600000000004</c:v>
                </c:pt>
                <c:pt idx="125">
                  <c:v>6.127099999999996</c:v>
                </c:pt>
                <c:pt idx="126">
                  <c:v>5.6373499999999996</c:v>
                </c:pt>
                <c:pt idx="127">
                  <c:v>5.1445099999999959</c:v>
                </c:pt>
                <c:pt idx="128">
                  <c:v>4.4949399999999962</c:v>
                </c:pt>
                <c:pt idx="129">
                  <c:v>3.8970099999999981</c:v>
                </c:pt>
                <c:pt idx="130">
                  <c:v>3.43411</c:v>
                </c:pt>
                <c:pt idx="131">
                  <c:v>2.9119199999999981</c:v>
                </c:pt>
                <c:pt idx="132">
                  <c:v>2.5724899999999984</c:v>
                </c:pt>
                <c:pt idx="133">
                  <c:v>1.9123500000000009</c:v>
                </c:pt>
                <c:pt idx="134">
                  <c:v>1.497409999999999</c:v>
                </c:pt>
                <c:pt idx="135">
                  <c:v>0.80986800000000003</c:v>
                </c:pt>
                <c:pt idx="136">
                  <c:v>0.599055</c:v>
                </c:pt>
                <c:pt idx="137">
                  <c:v>0.23477700000000001</c:v>
                </c:pt>
                <c:pt idx="138">
                  <c:v>0.21698600000000018</c:v>
                </c:pt>
                <c:pt idx="139">
                  <c:v>-4.2578400000000002E-2</c:v>
                </c:pt>
                <c:pt idx="140">
                  <c:v>-0.17771300000000018</c:v>
                </c:pt>
                <c:pt idx="141">
                  <c:v>-0.31646100000000033</c:v>
                </c:pt>
                <c:pt idx="142">
                  <c:v>-0.33772500000000022</c:v>
                </c:pt>
                <c:pt idx="143">
                  <c:v>-0.12362300000000009</c:v>
                </c:pt>
                <c:pt idx="144">
                  <c:v>-4.84891E-2</c:v>
                </c:pt>
                <c:pt idx="145">
                  <c:v>0.26271100000000003</c:v>
                </c:pt>
                <c:pt idx="146">
                  <c:v>0.20918</c:v>
                </c:pt>
                <c:pt idx="147">
                  <c:v>0.40275700000000003</c:v>
                </c:pt>
                <c:pt idx="148">
                  <c:v>0.129778</c:v>
                </c:pt>
                <c:pt idx="149">
                  <c:v>0.10306300000000006</c:v>
                </c:pt>
                <c:pt idx="150">
                  <c:v>-0.18801500000000018</c:v>
                </c:pt>
                <c:pt idx="151">
                  <c:v>-9.4780500000000004E-2</c:v>
                </c:pt>
                <c:pt idx="152">
                  <c:v>-5.748370000000004E-2</c:v>
                </c:pt>
                <c:pt idx="153">
                  <c:v>6.5102999999999994E-2</c:v>
                </c:pt>
                <c:pt idx="154">
                  <c:v>6.6705E-2</c:v>
                </c:pt>
                <c:pt idx="155">
                  <c:v>-4.1695699999999995E-2</c:v>
                </c:pt>
                <c:pt idx="156">
                  <c:v>2.9650900000000011E-2</c:v>
                </c:pt>
                <c:pt idx="157">
                  <c:v>-3.7036699999999999E-2</c:v>
                </c:pt>
                <c:pt idx="158">
                  <c:v>8.3642300000000072E-2</c:v>
                </c:pt>
                <c:pt idx="159">
                  <c:v>-0.127221</c:v>
                </c:pt>
                <c:pt idx="160">
                  <c:v>-5.1950099999999999E-2</c:v>
                </c:pt>
                <c:pt idx="161">
                  <c:v>-0.11157</c:v>
                </c:pt>
                <c:pt idx="162">
                  <c:v>0.11228</c:v>
                </c:pt>
                <c:pt idx="163">
                  <c:v>5.3348099999999996E-2</c:v>
                </c:pt>
                <c:pt idx="164">
                  <c:v>-9.2004900000000091E-3</c:v>
                </c:pt>
                <c:pt idx="165">
                  <c:v>-0.16822999999999999</c:v>
                </c:pt>
                <c:pt idx="166">
                  <c:v>-0.17059600000000011</c:v>
                </c:pt>
                <c:pt idx="167">
                  <c:v>-4.9762200000000076E-2</c:v>
                </c:pt>
                <c:pt idx="168">
                  <c:v>-3.3896299999999997E-2</c:v>
                </c:pt>
                <c:pt idx="169">
                  <c:v>-2.1823100000000012E-2</c:v>
                </c:pt>
                <c:pt idx="170">
                  <c:v>-0.16389400000000001</c:v>
                </c:pt>
                <c:pt idx="171">
                  <c:v>-9.1658200000000023E-2</c:v>
                </c:pt>
                <c:pt idx="172">
                  <c:v>-8.4404600000000024E-2</c:v>
                </c:pt>
                <c:pt idx="173">
                  <c:v>4.7313700000000049E-2</c:v>
                </c:pt>
                <c:pt idx="174">
                  <c:v>1.4042000000000001E-2</c:v>
                </c:pt>
                <c:pt idx="175">
                  <c:v>3.0248400000000002E-2</c:v>
                </c:pt>
                <c:pt idx="176">
                  <c:v>5.3011400000000037E-3</c:v>
                </c:pt>
                <c:pt idx="177">
                  <c:v>1.4678199999999999E-2</c:v>
                </c:pt>
                <c:pt idx="178">
                  <c:v>4.9250599999999999E-2</c:v>
                </c:pt>
                <c:pt idx="179">
                  <c:v>2.0862900000000011E-2</c:v>
                </c:pt>
                <c:pt idx="180">
                  <c:v>5.5971099999999996E-2</c:v>
                </c:pt>
                <c:pt idx="181">
                  <c:v>-2.2601500000000024E-2</c:v>
                </c:pt>
                <c:pt idx="182">
                  <c:v>2.2908399999999999E-2</c:v>
                </c:pt>
                <c:pt idx="183">
                  <c:v>-2.061820000000001E-2</c:v>
                </c:pt>
                <c:pt idx="184">
                  <c:v>6.8158499999999997E-2</c:v>
                </c:pt>
                <c:pt idx="185">
                  <c:v>4.8978000000000001E-2</c:v>
                </c:pt>
                <c:pt idx="186">
                  <c:v>7.600690000000003E-2</c:v>
                </c:pt>
                <c:pt idx="187">
                  <c:v>6.3986899999999999E-2</c:v>
                </c:pt>
                <c:pt idx="188">
                  <c:v>5.9175100000000001E-2</c:v>
                </c:pt>
                <c:pt idx="189">
                  <c:v>8.9167200000000002E-2</c:v>
                </c:pt>
                <c:pt idx="190">
                  <c:v>-2.260990000000002E-2</c:v>
                </c:pt>
                <c:pt idx="191">
                  <c:v>-1.2621800000000009E-2</c:v>
                </c:pt>
                <c:pt idx="192">
                  <c:v>-0.15360799999999999</c:v>
                </c:pt>
                <c:pt idx="193">
                  <c:v>-1.5626500000000015E-2</c:v>
                </c:pt>
                <c:pt idx="194">
                  <c:v>-9.9713500000000024E-2</c:v>
                </c:pt>
                <c:pt idx="195">
                  <c:v>5.8807600000000036E-2</c:v>
                </c:pt>
                <c:pt idx="196">
                  <c:v>-4.5692100000000013E-2</c:v>
                </c:pt>
                <c:pt idx="197">
                  <c:v>7.6694899999999996E-2</c:v>
                </c:pt>
                <c:pt idx="198">
                  <c:v>-1.1784500000000012E-2</c:v>
                </c:pt>
                <c:pt idx="199">
                  <c:v>1.587210000000001E-4</c:v>
                </c:pt>
                <c:pt idx="200">
                  <c:v>-5.6259099999999965E-2</c:v>
                </c:pt>
                <c:pt idx="201">
                  <c:v>-6.6595100000000004E-2</c:v>
                </c:pt>
                <c:pt idx="202">
                  <c:v>7.9274200000000003E-2</c:v>
                </c:pt>
                <c:pt idx="203">
                  <c:v>4.6240999999999963E-2</c:v>
                </c:pt>
                <c:pt idx="204">
                  <c:v>0.21087700000000001</c:v>
                </c:pt>
                <c:pt idx="205">
                  <c:v>-6.2428900000000035E-3</c:v>
                </c:pt>
                <c:pt idx="206">
                  <c:v>0.13909299999999999</c:v>
                </c:pt>
                <c:pt idx="207">
                  <c:v>-0.10668200000000005</c:v>
                </c:pt>
                <c:pt idx="208">
                  <c:v>9.2359700000000031E-2</c:v>
                </c:pt>
                <c:pt idx="209">
                  <c:v>-8.037660000000002E-2</c:v>
                </c:pt>
                <c:pt idx="210">
                  <c:v>0.124418</c:v>
                </c:pt>
                <c:pt idx="211">
                  <c:v>5.3477100000000018E-4</c:v>
                </c:pt>
                <c:pt idx="212">
                  <c:v>4.9472000000000037E-2</c:v>
                </c:pt>
                <c:pt idx="213">
                  <c:v>-5.8993500000000004E-2</c:v>
                </c:pt>
                <c:pt idx="214">
                  <c:v>-8.2851100000000025E-2</c:v>
                </c:pt>
                <c:pt idx="215">
                  <c:v>6.4425300000000036E-3</c:v>
                </c:pt>
                <c:pt idx="216">
                  <c:v>-4.3907399999999999E-2</c:v>
                </c:pt>
                <c:pt idx="217">
                  <c:v>6.9648600000000019E-2</c:v>
                </c:pt>
                <c:pt idx="218">
                  <c:v>-0.13264999999999999</c:v>
                </c:pt>
                <c:pt idx="219">
                  <c:v>9.2794400000000155E-3</c:v>
                </c:pt>
                <c:pt idx="220">
                  <c:v>-0.13874000000000011</c:v>
                </c:pt>
                <c:pt idx="221">
                  <c:v>6.7347500000000018E-2</c:v>
                </c:pt>
                <c:pt idx="222">
                  <c:v>-8.2397100000000001E-2</c:v>
                </c:pt>
                <c:pt idx="223">
                  <c:v>3.9282000000000011E-2</c:v>
                </c:pt>
                <c:pt idx="224">
                  <c:v>-8.3635500000000113E-2</c:v>
                </c:pt>
                <c:pt idx="225">
                  <c:v>3.6697500000000015E-2</c:v>
                </c:pt>
                <c:pt idx="226">
                  <c:v>-2.9640700000000018E-3</c:v>
                </c:pt>
                <c:pt idx="227">
                  <c:v>6.4839800000000003E-2</c:v>
                </c:pt>
                <c:pt idx="228">
                  <c:v>9.5410400000000006E-3</c:v>
                </c:pt>
                <c:pt idx="229">
                  <c:v>1.6343500000000014E-2</c:v>
                </c:pt>
                <c:pt idx="230">
                  <c:v>-7.085220000000004E-3</c:v>
                </c:pt>
                <c:pt idx="231">
                  <c:v>2.6943499999999999E-2</c:v>
                </c:pt>
                <c:pt idx="232">
                  <c:v>2.1815600000000011E-2</c:v>
                </c:pt>
                <c:pt idx="233">
                  <c:v>1.30709E-2</c:v>
                </c:pt>
                <c:pt idx="234">
                  <c:v>-2.5071200000000019E-2</c:v>
                </c:pt>
                <c:pt idx="235">
                  <c:v>-3.6699400000000014E-2</c:v>
                </c:pt>
                <c:pt idx="236">
                  <c:v>-5.2392600000000095E-3</c:v>
                </c:pt>
                <c:pt idx="237">
                  <c:v>-1.9472800000000012E-2</c:v>
                </c:pt>
                <c:pt idx="238">
                  <c:v>2.3661800000000011E-2</c:v>
                </c:pt>
                <c:pt idx="239">
                  <c:v>-6.1467000000000035E-2</c:v>
                </c:pt>
                <c:pt idx="240">
                  <c:v>5.2341199999999997E-2</c:v>
                </c:pt>
                <c:pt idx="241">
                  <c:v>-4.2213000000000014E-2</c:v>
                </c:pt>
                <c:pt idx="242">
                  <c:v>0.117718</c:v>
                </c:pt>
                <c:pt idx="243">
                  <c:v>-5.81244E-2</c:v>
                </c:pt>
                <c:pt idx="244">
                  <c:v>0.10739300000000006</c:v>
                </c:pt>
                <c:pt idx="245">
                  <c:v>-6.4015900000000056E-2</c:v>
                </c:pt>
                <c:pt idx="246">
                  <c:v>0.104578</c:v>
                </c:pt>
                <c:pt idx="247">
                  <c:v>-7.5176599999999996E-2</c:v>
                </c:pt>
                <c:pt idx="248">
                  <c:v>2.724240000000001E-2</c:v>
                </c:pt>
                <c:pt idx="249">
                  <c:v>-6.7087200000000055E-2</c:v>
                </c:pt>
                <c:pt idx="250">
                  <c:v>2.5131000000000018E-2</c:v>
                </c:pt>
                <c:pt idx="251">
                  <c:v>2.3930900000000001E-2</c:v>
                </c:pt>
                <c:pt idx="252">
                  <c:v>2.7293500000000012E-2</c:v>
                </c:pt>
                <c:pt idx="253">
                  <c:v>0.11371000000000002</c:v>
                </c:pt>
                <c:pt idx="254">
                  <c:v>0.12569</c:v>
                </c:pt>
                <c:pt idx="255">
                  <c:v>0.3405490000000001</c:v>
                </c:pt>
                <c:pt idx="256">
                  <c:v>0.3619360000000002</c:v>
                </c:pt>
                <c:pt idx="257">
                  <c:v>0.6452720000000004</c:v>
                </c:pt>
                <c:pt idx="258">
                  <c:v>0.75132900000000058</c:v>
                </c:pt>
                <c:pt idx="259">
                  <c:v>1.1487700000000001</c:v>
                </c:pt>
                <c:pt idx="260">
                  <c:v>1.36656</c:v>
                </c:pt>
                <c:pt idx="261">
                  <c:v>1.8174899999999998</c:v>
                </c:pt>
                <c:pt idx="262">
                  <c:v>2.1319599999999981</c:v>
                </c:pt>
                <c:pt idx="263">
                  <c:v>2.6410800000000001</c:v>
                </c:pt>
                <c:pt idx="264">
                  <c:v>2.99072</c:v>
                </c:pt>
                <c:pt idx="265">
                  <c:v>3.4445600000000001</c:v>
                </c:pt>
                <c:pt idx="266">
                  <c:v>3.6895699999999998</c:v>
                </c:pt>
                <c:pt idx="267">
                  <c:v>4.0295699999999997</c:v>
                </c:pt>
                <c:pt idx="268">
                  <c:v>4.0905899999999962</c:v>
                </c:pt>
                <c:pt idx="269">
                  <c:v>4.2307500000000013</c:v>
                </c:pt>
                <c:pt idx="270">
                  <c:v>4.0567500000000001</c:v>
                </c:pt>
                <c:pt idx="271">
                  <c:v>4.0449399999999969</c:v>
                </c:pt>
                <c:pt idx="272">
                  <c:v>3.7743899999999999</c:v>
                </c:pt>
                <c:pt idx="273">
                  <c:v>3.6727999999999987</c:v>
                </c:pt>
                <c:pt idx="274">
                  <c:v>3.3702699999999979</c:v>
                </c:pt>
                <c:pt idx="275">
                  <c:v>3.1996199999999981</c:v>
                </c:pt>
                <c:pt idx="276">
                  <c:v>2.9781</c:v>
                </c:pt>
                <c:pt idx="277">
                  <c:v>2.7491699999999999</c:v>
                </c:pt>
                <c:pt idx="278">
                  <c:v>2.5809799999999998</c:v>
                </c:pt>
                <c:pt idx="279">
                  <c:v>2.21502</c:v>
                </c:pt>
                <c:pt idx="280">
                  <c:v>2.09775</c:v>
                </c:pt>
                <c:pt idx="281">
                  <c:v>1.65083</c:v>
                </c:pt>
                <c:pt idx="282">
                  <c:v>1.6093500000000001</c:v>
                </c:pt>
                <c:pt idx="283">
                  <c:v>1.1688099999999999</c:v>
                </c:pt>
                <c:pt idx="284">
                  <c:v>1.297439999999999</c:v>
                </c:pt>
                <c:pt idx="285">
                  <c:v>1.0826</c:v>
                </c:pt>
                <c:pt idx="286">
                  <c:v>1.442299999999999</c:v>
                </c:pt>
                <c:pt idx="287">
                  <c:v>1.4356399999999991</c:v>
                </c:pt>
                <c:pt idx="288">
                  <c:v>1.8096899999999998</c:v>
                </c:pt>
                <c:pt idx="289">
                  <c:v>1.8496299999999992</c:v>
                </c:pt>
                <c:pt idx="290">
                  <c:v>2.0747999999999998</c:v>
                </c:pt>
                <c:pt idx="291">
                  <c:v>2.10785</c:v>
                </c:pt>
                <c:pt idx="292">
                  <c:v>2.1996099999999981</c:v>
                </c:pt>
                <c:pt idx="293">
                  <c:v>2.3296699999999979</c:v>
                </c:pt>
                <c:pt idx="294">
                  <c:v>2.4324399999999979</c:v>
                </c:pt>
                <c:pt idx="295">
                  <c:v>2.7066399999999997</c:v>
                </c:pt>
                <c:pt idx="296">
                  <c:v>2.7960799999999981</c:v>
                </c:pt>
                <c:pt idx="297">
                  <c:v>3.0592299999999981</c:v>
                </c:pt>
                <c:pt idx="298">
                  <c:v>2.9924499999999963</c:v>
                </c:pt>
                <c:pt idx="299">
                  <c:v>3.0552799999999984</c:v>
                </c:pt>
                <c:pt idx="300">
                  <c:v>2.7557900000000002</c:v>
                </c:pt>
                <c:pt idx="301">
                  <c:v>2.6519200000000001</c:v>
                </c:pt>
                <c:pt idx="302">
                  <c:v>2.3396799999999973</c:v>
                </c:pt>
                <c:pt idx="303">
                  <c:v>2.3016599999999978</c:v>
                </c:pt>
                <c:pt idx="304">
                  <c:v>2.0954499999999978</c:v>
                </c:pt>
                <c:pt idx="305">
                  <c:v>2.0540799999999981</c:v>
                </c:pt>
                <c:pt idx="306">
                  <c:v>1.78721</c:v>
                </c:pt>
                <c:pt idx="307">
                  <c:v>1.6220500000000009</c:v>
                </c:pt>
                <c:pt idx="308">
                  <c:v>1.2743899999999999</c:v>
                </c:pt>
                <c:pt idx="309">
                  <c:v>1.0788500000000001</c:v>
                </c:pt>
                <c:pt idx="310">
                  <c:v>0.76792200000000044</c:v>
                </c:pt>
                <c:pt idx="311">
                  <c:v>0.62876699999999996</c:v>
                </c:pt>
                <c:pt idx="312">
                  <c:v>0.33426500000000026</c:v>
                </c:pt>
                <c:pt idx="313">
                  <c:v>0.14082500000000001</c:v>
                </c:pt>
                <c:pt idx="314">
                  <c:v>-0.26087700000000008</c:v>
                </c:pt>
                <c:pt idx="315">
                  <c:v>-0.55671300000000001</c:v>
                </c:pt>
                <c:pt idx="316">
                  <c:v>-0.95637899999999998</c:v>
                </c:pt>
                <c:pt idx="317">
                  <c:v>-1.14636</c:v>
                </c:pt>
                <c:pt idx="318">
                  <c:v>-1.29701</c:v>
                </c:pt>
                <c:pt idx="319">
                  <c:v>-1.29504</c:v>
                </c:pt>
                <c:pt idx="320">
                  <c:v>-1.3018599999999998</c:v>
                </c:pt>
                <c:pt idx="321">
                  <c:v>-1.3954899999999999</c:v>
                </c:pt>
                <c:pt idx="322">
                  <c:v>-1.47803</c:v>
                </c:pt>
                <c:pt idx="323">
                  <c:v>-1.7008799999999991</c:v>
                </c:pt>
                <c:pt idx="324">
                  <c:v>-1.68953</c:v>
                </c:pt>
                <c:pt idx="325">
                  <c:v>-1.83914</c:v>
                </c:pt>
                <c:pt idx="326">
                  <c:v>-1.641729999999999</c:v>
                </c:pt>
                <c:pt idx="327">
                  <c:v>-1.729989999999999</c:v>
                </c:pt>
                <c:pt idx="328">
                  <c:v>-1.462669999999999</c:v>
                </c:pt>
                <c:pt idx="329">
                  <c:v>-1.5729500000000001</c:v>
                </c:pt>
                <c:pt idx="330">
                  <c:v>-1.319399999999999</c:v>
                </c:pt>
                <c:pt idx="331">
                  <c:v>-1.39666</c:v>
                </c:pt>
                <c:pt idx="332">
                  <c:v>-1.11361</c:v>
                </c:pt>
                <c:pt idx="333">
                  <c:v>-1.10423</c:v>
                </c:pt>
                <c:pt idx="334">
                  <c:v>-0.86933000000000005</c:v>
                </c:pt>
                <c:pt idx="335">
                  <c:v>-0.80440500000000004</c:v>
                </c:pt>
                <c:pt idx="336">
                  <c:v>-0.58298899999999942</c:v>
                </c:pt>
                <c:pt idx="337">
                  <c:v>-0.366647</c:v>
                </c:pt>
                <c:pt idx="338">
                  <c:v>-0.18069299999999999</c:v>
                </c:pt>
                <c:pt idx="339">
                  <c:v>-8.6523800000000116E-3</c:v>
                </c:pt>
                <c:pt idx="340">
                  <c:v>-3.0913000000000006E-2</c:v>
                </c:pt>
                <c:pt idx="341">
                  <c:v>9.0721700000000002E-2</c:v>
                </c:pt>
                <c:pt idx="342">
                  <c:v>0.11253199999999998</c:v>
                </c:pt>
                <c:pt idx="343">
                  <c:v>0.39636400000000044</c:v>
                </c:pt>
                <c:pt idx="344">
                  <c:v>0.51163400000000003</c:v>
                </c:pt>
                <c:pt idx="345">
                  <c:v>0.71781899999999998</c:v>
                </c:pt>
                <c:pt idx="346">
                  <c:v>0.66392900000000077</c:v>
                </c:pt>
                <c:pt idx="347">
                  <c:v>0.67598600000000042</c:v>
                </c:pt>
                <c:pt idx="348">
                  <c:v>0.62931300000000001</c:v>
                </c:pt>
                <c:pt idx="349">
                  <c:v>0.73866600000000004</c:v>
                </c:pt>
                <c:pt idx="350">
                  <c:v>0.82498000000000005</c:v>
                </c:pt>
                <c:pt idx="351">
                  <c:v>0.86952700000000005</c:v>
                </c:pt>
                <c:pt idx="352">
                  <c:v>0.77732000000000046</c:v>
                </c:pt>
                <c:pt idx="353">
                  <c:v>0.67378200000000044</c:v>
                </c:pt>
                <c:pt idx="354">
                  <c:v>0.60228099999999996</c:v>
                </c:pt>
                <c:pt idx="355">
                  <c:v>0.66130100000000058</c:v>
                </c:pt>
                <c:pt idx="356">
                  <c:v>0.64980800000000072</c:v>
                </c:pt>
                <c:pt idx="357">
                  <c:v>0.65940299999999996</c:v>
                </c:pt>
                <c:pt idx="358">
                  <c:v>0.48378200000000027</c:v>
                </c:pt>
                <c:pt idx="359">
                  <c:v>0.48301200000000022</c:v>
                </c:pt>
                <c:pt idx="360">
                  <c:v>0.37534300000000026</c:v>
                </c:pt>
                <c:pt idx="361">
                  <c:v>0.49690500000000032</c:v>
                </c:pt>
                <c:pt idx="362">
                  <c:v>0.36832200000000037</c:v>
                </c:pt>
                <c:pt idx="363">
                  <c:v>0.39905900000000022</c:v>
                </c:pt>
                <c:pt idx="364">
                  <c:v>0.22779700000000011</c:v>
                </c:pt>
                <c:pt idx="365">
                  <c:v>0.32138800000000051</c:v>
                </c:pt>
                <c:pt idx="366">
                  <c:v>0.29377300000000001</c:v>
                </c:pt>
                <c:pt idx="367">
                  <c:v>0.36909900000000001</c:v>
                </c:pt>
                <c:pt idx="368">
                  <c:v>0.24554000000000012</c:v>
                </c:pt>
                <c:pt idx="369">
                  <c:v>0.12329700000000007</c:v>
                </c:pt>
                <c:pt idx="370">
                  <c:v>2.8206300000000011E-2</c:v>
                </c:pt>
                <c:pt idx="371">
                  <c:v>-1.5523900000000005E-2</c:v>
                </c:pt>
                <c:pt idx="372">
                  <c:v>5.6752500000000004E-2</c:v>
                </c:pt>
                <c:pt idx="373">
                  <c:v>-3.9100900000000001E-2</c:v>
                </c:pt>
                <c:pt idx="374">
                  <c:v>-4.7840899999999999E-2</c:v>
                </c:pt>
                <c:pt idx="375">
                  <c:v>-0.26484800000000008</c:v>
                </c:pt>
                <c:pt idx="376">
                  <c:v>-0.24457699999999999</c:v>
                </c:pt>
                <c:pt idx="377">
                  <c:v>-0.41670400000000002</c:v>
                </c:pt>
                <c:pt idx="378">
                  <c:v>-0.37201400000000023</c:v>
                </c:pt>
                <c:pt idx="379">
                  <c:v>-0.56922300000000003</c:v>
                </c:pt>
                <c:pt idx="380">
                  <c:v>-0.535578</c:v>
                </c:pt>
                <c:pt idx="381">
                  <c:v>-0.6463140000000005</c:v>
                </c:pt>
                <c:pt idx="382">
                  <c:v>-0.51053299999999935</c:v>
                </c:pt>
                <c:pt idx="383">
                  <c:v>-0.53236499999999942</c:v>
                </c:pt>
                <c:pt idx="384">
                  <c:v>-0.42318100000000008</c:v>
                </c:pt>
                <c:pt idx="385">
                  <c:v>-0.49913400000000002</c:v>
                </c:pt>
                <c:pt idx="386">
                  <c:v>-0.43240500000000026</c:v>
                </c:pt>
                <c:pt idx="387">
                  <c:v>-0.46467900000000001</c:v>
                </c:pt>
                <c:pt idx="388">
                  <c:v>-0.29417100000000002</c:v>
                </c:pt>
                <c:pt idx="389">
                  <c:v>-0.24382899999999999</c:v>
                </c:pt>
                <c:pt idx="390">
                  <c:v>-6.1792300000000036E-2</c:v>
                </c:pt>
                <c:pt idx="391">
                  <c:v>-0.10224100000000005</c:v>
                </c:pt>
                <c:pt idx="392">
                  <c:v>-1.6464400000000014E-2</c:v>
                </c:pt>
                <c:pt idx="393">
                  <c:v>-7.1462600000000057E-2</c:v>
                </c:pt>
                <c:pt idx="394">
                  <c:v>9.4411600000000012E-2</c:v>
                </c:pt>
                <c:pt idx="395">
                  <c:v>0.163524</c:v>
                </c:pt>
                <c:pt idx="396">
                  <c:v>0.31922500000000026</c:v>
                </c:pt>
                <c:pt idx="397">
                  <c:v>0.3530000000000002</c:v>
                </c:pt>
                <c:pt idx="398">
                  <c:v>0.41125800000000001</c:v>
                </c:pt>
                <c:pt idx="399">
                  <c:v>0.549732</c:v>
                </c:pt>
                <c:pt idx="400">
                  <c:v>0.66240399999999999</c:v>
                </c:pt>
                <c:pt idx="401">
                  <c:v>0.93112799999999996</c:v>
                </c:pt>
                <c:pt idx="402">
                  <c:v>1.0064899999999999</c:v>
                </c:pt>
                <c:pt idx="403">
                  <c:v>1.3829199999999999</c:v>
                </c:pt>
                <c:pt idx="404">
                  <c:v>1.52443</c:v>
                </c:pt>
                <c:pt idx="405">
                  <c:v>2.01593</c:v>
                </c:pt>
                <c:pt idx="406">
                  <c:v>2.09389</c:v>
                </c:pt>
                <c:pt idx="407">
                  <c:v>2.5268899999999981</c:v>
                </c:pt>
                <c:pt idx="408">
                  <c:v>2.6392199999999981</c:v>
                </c:pt>
                <c:pt idx="409">
                  <c:v>3.2220900000000001</c:v>
                </c:pt>
                <c:pt idx="410">
                  <c:v>3.44123</c:v>
                </c:pt>
                <c:pt idx="411">
                  <c:v>3.894629999999998</c:v>
                </c:pt>
                <c:pt idx="412">
                  <c:v>3.9174399999999987</c:v>
                </c:pt>
                <c:pt idx="413">
                  <c:v>4.1954799999999963</c:v>
                </c:pt>
                <c:pt idx="414">
                  <c:v>4.2195499999999999</c:v>
                </c:pt>
                <c:pt idx="415">
                  <c:v>4.4091199999999997</c:v>
                </c:pt>
                <c:pt idx="416">
                  <c:v>4.2635199999999962</c:v>
                </c:pt>
                <c:pt idx="417">
                  <c:v>4.1431199999999961</c:v>
                </c:pt>
                <c:pt idx="418">
                  <c:v>3.8356399999999979</c:v>
                </c:pt>
                <c:pt idx="419">
                  <c:v>3.5954599999999979</c:v>
                </c:pt>
                <c:pt idx="420">
                  <c:v>3.2754300000000001</c:v>
                </c:pt>
                <c:pt idx="421">
                  <c:v>2.9021699999999981</c:v>
                </c:pt>
                <c:pt idx="422">
                  <c:v>2.5710899999999981</c:v>
                </c:pt>
                <c:pt idx="423">
                  <c:v>2.1597900000000001</c:v>
                </c:pt>
                <c:pt idx="424">
                  <c:v>1.9765699999999999</c:v>
                </c:pt>
                <c:pt idx="425">
                  <c:v>1.5925199999999999</c:v>
                </c:pt>
                <c:pt idx="426">
                  <c:v>1.561469999999999</c:v>
                </c:pt>
                <c:pt idx="427">
                  <c:v>1.25017</c:v>
                </c:pt>
                <c:pt idx="428">
                  <c:v>1.4179499999999992</c:v>
                </c:pt>
                <c:pt idx="429">
                  <c:v>1.1726000000000001</c:v>
                </c:pt>
                <c:pt idx="430">
                  <c:v>1.38975</c:v>
                </c:pt>
                <c:pt idx="431">
                  <c:v>1.1785699999999999</c:v>
                </c:pt>
                <c:pt idx="432">
                  <c:v>1.47803</c:v>
                </c:pt>
                <c:pt idx="433">
                  <c:v>1.423219999999999</c:v>
                </c:pt>
                <c:pt idx="434">
                  <c:v>1.717109999999999</c:v>
                </c:pt>
                <c:pt idx="435">
                  <c:v>1.708769999999999</c:v>
                </c:pt>
                <c:pt idx="436">
                  <c:v>1.9508399999999999</c:v>
                </c:pt>
                <c:pt idx="437">
                  <c:v>2.1272799999999998</c:v>
                </c:pt>
                <c:pt idx="438">
                  <c:v>2.39059</c:v>
                </c:pt>
                <c:pt idx="439">
                  <c:v>2.6059600000000001</c:v>
                </c:pt>
                <c:pt idx="440">
                  <c:v>2.6869100000000001</c:v>
                </c:pt>
                <c:pt idx="441">
                  <c:v>2.8235600000000001</c:v>
                </c:pt>
                <c:pt idx="442">
                  <c:v>2.8250699999999984</c:v>
                </c:pt>
                <c:pt idx="443">
                  <c:v>2.89893</c:v>
                </c:pt>
                <c:pt idx="444">
                  <c:v>2.7764799999999981</c:v>
                </c:pt>
                <c:pt idx="445">
                  <c:v>2.6729399999999988</c:v>
                </c:pt>
                <c:pt idx="446">
                  <c:v>2.48983</c:v>
                </c:pt>
                <c:pt idx="447">
                  <c:v>2.3346399999999981</c:v>
                </c:pt>
                <c:pt idx="448">
                  <c:v>2.1801499999999998</c:v>
                </c:pt>
                <c:pt idx="449">
                  <c:v>1.9903400000000009</c:v>
                </c:pt>
                <c:pt idx="450">
                  <c:v>1.8137599999999998</c:v>
                </c:pt>
                <c:pt idx="451">
                  <c:v>1.5892599999999999</c:v>
                </c:pt>
                <c:pt idx="452">
                  <c:v>1.3325499999999999</c:v>
                </c:pt>
                <c:pt idx="453">
                  <c:v>1.087669999999999</c:v>
                </c:pt>
                <c:pt idx="454">
                  <c:v>0.76229400000000058</c:v>
                </c:pt>
                <c:pt idx="455">
                  <c:v>0.58747399999999939</c:v>
                </c:pt>
                <c:pt idx="456">
                  <c:v>0.21570900000000018</c:v>
                </c:pt>
                <c:pt idx="457">
                  <c:v>0.10447500000000005</c:v>
                </c:pt>
                <c:pt idx="458">
                  <c:v>-0.2601</c:v>
                </c:pt>
                <c:pt idx="459">
                  <c:v>-0.260934</c:v>
                </c:pt>
                <c:pt idx="460">
                  <c:v>-0.60724400000000045</c:v>
                </c:pt>
                <c:pt idx="461">
                  <c:v>-0.68682100000000046</c:v>
                </c:pt>
                <c:pt idx="462">
                  <c:v>-1.1139899999999998</c:v>
                </c:pt>
                <c:pt idx="463">
                  <c:v>-1.2656499999999991</c:v>
                </c:pt>
                <c:pt idx="464">
                  <c:v>-1.5583800000000001</c:v>
                </c:pt>
                <c:pt idx="465">
                  <c:v>-1.6800500000000009</c:v>
                </c:pt>
                <c:pt idx="466">
                  <c:v>-1.8168299999999991</c:v>
                </c:pt>
                <c:pt idx="467">
                  <c:v>-1.87253</c:v>
                </c:pt>
                <c:pt idx="468">
                  <c:v>-1.7568899999999998</c:v>
                </c:pt>
                <c:pt idx="469">
                  <c:v>-1.6974</c:v>
                </c:pt>
                <c:pt idx="470">
                  <c:v>-1.5285199999999999</c:v>
                </c:pt>
                <c:pt idx="471">
                  <c:v>-1.5622499999999999</c:v>
                </c:pt>
                <c:pt idx="472">
                  <c:v>-1.4633899999999991</c:v>
                </c:pt>
                <c:pt idx="473">
                  <c:v>-1.4551999999999992</c:v>
                </c:pt>
                <c:pt idx="474">
                  <c:v>-1.35951</c:v>
                </c:pt>
                <c:pt idx="475">
                  <c:v>-1.3138999999999992</c:v>
                </c:pt>
                <c:pt idx="476">
                  <c:v>-1.241139999999999</c:v>
                </c:pt>
                <c:pt idx="477">
                  <c:v>-1.06254</c:v>
                </c:pt>
                <c:pt idx="478">
                  <c:v>-0.90132999999999996</c:v>
                </c:pt>
                <c:pt idx="479">
                  <c:v>-0.65823799999999999</c:v>
                </c:pt>
                <c:pt idx="480">
                  <c:v>-0.54779599999999995</c:v>
                </c:pt>
                <c:pt idx="481">
                  <c:v>-0.37825900000000001</c:v>
                </c:pt>
                <c:pt idx="482">
                  <c:v>-0.24651100000000012</c:v>
                </c:pt>
                <c:pt idx="483">
                  <c:v>-9.8124700000000106E-2</c:v>
                </c:pt>
                <c:pt idx="484">
                  <c:v>6.2720700000000004E-2</c:v>
                </c:pt>
                <c:pt idx="485">
                  <c:v>0.13598299999999999</c:v>
                </c:pt>
                <c:pt idx="486">
                  <c:v>0.32803500000000002</c:v>
                </c:pt>
                <c:pt idx="487">
                  <c:v>0.3503360000000002</c:v>
                </c:pt>
                <c:pt idx="488">
                  <c:v>0.53482600000000002</c:v>
                </c:pt>
                <c:pt idx="489">
                  <c:v>0.48300200000000026</c:v>
                </c:pt>
                <c:pt idx="490">
                  <c:v>0.63012900000000072</c:v>
                </c:pt>
                <c:pt idx="491">
                  <c:v>0.59854599999999958</c:v>
                </c:pt>
                <c:pt idx="492">
                  <c:v>0.72865400000000058</c:v>
                </c:pt>
                <c:pt idx="493">
                  <c:v>0.68294500000000058</c:v>
                </c:pt>
                <c:pt idx="494">
                  <c:v>0.7002389999999995</c:v>
                </c:pt>
                <c:pt idx="495">
                  <c:v>0.62951800000000002</c:v>
                </c:pt>
                <c:pt idx="496">
                  <c:v>0.58427499999999954</c:v>
                </c:pt>
                <c:pt idx="497">
                  <c:v>0.5735319999999996</c:v>
                </c:pt>
                <c:pt idx="498">
                  <c:v>0.58383799999999941</c:v>
                </c:pt>
                <c:pt idx="499">
                  <c:v>0.66293600000000041</c:v>
                </c:pt>
                <c:pt idx="500">
                  <c:v>0.70650500000000005</c:v>
                </c:pt>
                <c:pt idx="501">
                  <c:v>0.71756900000000001</c:v>
                </c:pt>
                <c:pt idx="502">
                  <c:v>0.64328600000000002</c:v>
                </c:pt>
                <c:pt idx="503">
                  <c:v>0.52836099999999941</c:v>
                </c:pt>
                <c:pt idx="504">
                  <c:v>0.454841</c:v>
                </c:pt>
                <c:pt idx="505">
                  <c:v>0.36156200000000027</c:v>
                </c:pt>
                <c:pt idx="506">
                  <c:v>0.38464900000000002</c:v>
                </c:pt>
                <c:pt idx="507">
                  <c:v>0.36641000000000024</c:v>
                </c:pt>
                <c:pt idx="508">
                  <c:v>0.43802000000000035</c:v>
                </c:pt>
                <c:pt idx="509">
                  <c:v>0.39936000000000044</c:v>
                </c:pt>
                <c:pt idx="510">
                  <c:v>0.36762100000000025</c:v>
                </c:pt>
                <c:pt idx="511">
                  <c:v>0.22602700000000001</c:v>
                </c:pt>
                <c:pt idx="512">
                  <c:v>0.15274300000000018</c:v>
                </c:pt>
                <c:pt idx="513">
                  <c:v>0.11223300000000005</c:v>
                </c:pt>
                <c:pt idx="514">
                  <c:v>0.13068099999999988</c:v>
                </c:pt>
                <c:pt idx="515">
                  <c:v>0.15132799999999999</c:v>
                </c:pt>
                <c:pt idx="516">
                  <c:v>0.12335500000000002</c:v>
                </c:pt>
                <c:pt idx="517">
                  <c:v>2.1014399999999999E-2</c:v>
                </c:pt>
                <c:pt idx="518">
                  <c:v>-0.14200099999999999</c:v>
                </c:pt>
                <c:pt idx="519">
                  <c:v>-0.2929960000000002</c:v>
                </c:pt>
                <c:pt idx="520">
                  <c:v>-0.38611100000000026</c:v>
                </c:pt>
                <c:pt idx="521">
                  <c:v>-0.37160200000000027</c:v>
                </c:pt>
                <c:pt idx="522">
                  <c:v>-0.33943500000000032</c:v>
                </c:pt>
                <c:pt idx="523">
                  <c:v>-0.33389600000000041</c:v>
                </c:pt>
                <c:pt idx="524">
                  <c:v>-0.442741</c:v>
                </c:pt>
                <c:pt idx="525">
                  <c:v>-0.49530500000000022</c:v>
                </c:pt>
                <c:pt idx="526">
                  <c:v>-0.63366699999999998</c:v>
                </c:pt>
                <c:pt idx="527">
                  <c:v>-0.57800799999999997</c:v>
                </c:pt>
                <c:pt idx="528">
                  <c:v>-0.637432</c:v>
                </c:pt>
                <c:pt idx="529">
                  <c:v>-0.4537790000000001</c:v>
                </c:pt>
                <c:pt idx="530">
                  <c:v>-0.48147700000000032</c:v>
                </c:pt>
                <c:pt idx="531">
                  <c:v>-0.27647300000000002</c:v>
                </c:pt>
                <c:pt idx="532">
                  <c:v>-0.39380200000000043</c:v>
                </c:pt>
                <c:pt idx="533">
                  <c:v>-0.24716600000000011</c:v>
                </c:pt>
                <c:pt idx="534">
                  <c:v>-0.30468900000000032</c:v>
                </c:pt>
                <c:pt idx="535">
                  <c:v>-9.74352E-2</c:v>
                </c:pt>
              </c:numCache>
            </c:numRef>
          </c:yVal>
          <c:smooth val="1"/>
        </c:ser>
        <c:ser>
          <c:idx val="3"/>
          <c:order val="2"/>
          <c:tx>
            <c:v>N371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'compressed_ecr=10mm'!$A$1667:$A$2202</c:f>
              <c:numCache>
                <c:formatCode>0.00E+00</c:formatCode>
                <c:ptCount val="536"/>
                <c:pt idx="0">
                  <c:v>1.1318800000000057E-22</c:v>
                </c:pt>
                <c:pt idx="1">
                  <c:v>-1.0161500000000053E-21</c:v>
                </c:pt>
                <c:pt idx="2">
                  <c:v>4.26373000000002E-21</c:v>
                </c:pt>
                <c:pt idx="3">
                  <c:v>3.7848400000000181E-21</c:v>
                </c:pt>
                <c:pt idx="4">
                  <c:v>-4.8256400000000215E-21</c:v>
                </c:pt>
                <c:pt idx="5">
                  <c:v>6.6787500000000303E-20</c:v>
                </c:pt>
                <c:pt idx="6">
                  <c:v>7.0001300000000283E-20</c:v>
                </c:pt>
                <c:pt idx="7">
                  <c:v>-4.4649500000000157E-19</c:v>
                </c:pt>
                <c:pt idx="8">
                  <c:v>4.1002100000000143E-18</c:v>
                </c:pt>
                <c:pt idx="9">
                  <c:v>1.9645000000000079E-18</c:v>
                </c:pt>
                <c:pt idx="10">
                  <c:v>-6.4961400000000298E-19</c:v>
                </c:pt>
                <c:pt idx="11">
                  <c:v>-2.79140000000001E-17</c:v>
                </c:pt>
                <c:pt idx="12">
                  <c:v>-2.9135600000000103E-16</c:v>
                </c:pt>
                <c:pt idx="13">
                  <c:v>-1.4639100000000041E-15</c:v>
                </c:pt>
                <c:pt idx="14">
                  <c:v>5.7419900000000206E-15</c:v>
                </c:pt>
                <c:pt idx="15">
                  <c:v>-1.7581200000000058E-15</c:v>
                </c:pt>
                <c:pt idx="16">
                  <c:v>5.9241500000000196E-16</c:v>
                </c:pt>
                <c:pt idx="17">
                  <c:v>1.2084100000000042E-15</c:v>
                </c:pt>
                <c:pt idx="18">
                  <c:v>-1.1093600000000032E-14</c:v>
                </c:pt>
                <c:pt idx="19">
                  <c:v>5.2793400000000224E-15</c:v>
                </c:pt>
                <c:pt idx="20">
                  <c:v>-2.204100000000007E-13</c:v>
                </c:pt>
                <c:pt idx="21">
                  <c:v>7.8528700000000208E-13</c:v>
                </c:pt>
                <c:pt idx="22">
                  <c:v>-6.5376400000000198E-12</c:v>
                </c:pt>
                <c:pt idx="23">
                  <c:v>4.5527000000000115E-12</c:v>
                </c:pt>
                <c:pt idx="24">
                  <c:v>1.6629100000000048E-11</c:v>
                </c:pt>
                <c:pt idx="25">
                  <c:v>-1.604650000000005E-11</c:v>
                </c:pt>
                <c:pt idx="26">
                  <c:v>1.0933700000000019E-10</c:v>
                </c:pt>
                <c:pt idx="27">
                  <c:v>-1.2706100000000032E-10</c:v>
                </c:pt>
                <c:pt idx="28">
                  <c:v>1.3048000000000028E-10</c:v>
                </c:pt>
                <c:pt idx="29">
                  <c:v>-1.1294300000000023E-10</c:v>
                </c:pt>
                <c:pt idx="30">
                  <c:v>-1.885290000000004E-10</c:v>
                </c:pt>
                <c:pt idx="31">
                  <c:v>-5.0922400000000129E-11</c:v>
                </c:pt>
                <c:pt idx="32">
                  <c:v>-1.3582400000000032E-9</c:v>
                </c:pt>
                <c:pt idx="33">
                  <c:v>1.7246800000000036E-9</c:v>
                </c:pt>
                <c:pt idx="34">
                  <c:v>-6.4394000000000156E-9</c:v>
                </c:pt>
                <c:pt idx="35">
                  <c:v>4.1811200000000072E-9</c:v>
                </c:pt>
                <c:pt idx="36">
                  <c:v>-1.3783800000000035E-9</c:v>
                </c:pt>
                <c:pt idx="37">
                  <c:v>-2.6358400000000036E-9</c:v>
                </c:pt>
                <c:pt idx="38">
                  <c:v>2.2067800000000048E-8</c:v>
                </c:pt>
                <c:pt idx="39">
                  <c:v>-2.4412500000000034E-8</c:v>
                </c:pt>
                <c:pt idx="40">
                  <c:v>9.0616400000000189E-8</c:v>
                </c:pt>
                <c:pt idx="41">
                  <c:v>-6.5792100000000136E-8</c:v>
                </c:pt>
                <c:pt idx="42">
                  <c:v>3.4347000000000047E-7</c:v>
                </c:pt>
                <c:pt idx="43">
                  <c:v>-1.7495800000000026E-7</c:v>
                </c:pt>
                <c:pt idx="44">
                  <c:v>2.9077200000000063E-8</c:v>
                </c:pt>
                <c:pt idx="45">
                  <c:v>1.6737400000000027E-7</c:v>
                </c:pt>
                <c:pt idx="46">
                  <c:v>-1.0558699999999999E-6</c:v>
                </c:pt>
                <c:pt idx="47">
                  <c:v>8.3627300000000258E-7</c:v>
                </c:pt>
                <c:pt idx="48">
                  <c:v>-3.6852400000000044E-6</c:v>
                </c:pt>
                <c:pt idx="49">
                  <c:v>3.3694700000000039E-6</c:v>
                </c:pt>
                <c:pt idx="50">
                  <c:v>-1.176240000000002E-5</c:v>
                </c:pt>
                <c:pt idx="51">
                  <c:v>9.7880400000000114E-6</c:v>
                </c:pt>
                <c:pt idx="52">
                  <c:v>1.03782E-5</c:v>
                </c:pt>
                <c:pt idx="53">
                  <c:v>2.7605400000000042E-5</c:v>
                </c:pt>
                <c:pt idx="54">
                  <c:v>2.7607200000000053E-5</c:v>
                </c:pt>
                <c:pt idx="55">
                  <c:v>-4.768690000000006E-5</c:v>
                </c:pt>
                <c:pt idx="56">
                  <c:v>9.9716600000000102E-5</c:v>
                </c:pt>
                <c:pt idx="57">
                  <c:v>-1.0815800000000008E-4</c:v>
                </c:pt>
                <c:pt idx="58">
                  <c:v>2.4223400000000011E-4</c:v>
                </c:pt>
                <c:pt idx="59">
                  <c:v>-2.4974000000000019E-4</c:v>
                </c:pt>
                <c:pt idx="60">
                  <c:v>2.3689000000000015E-4</c:v>
                </c:pt>
                <c:pt idx="61">
                  <c:v>-2.0117799999999999E-4</c:v>
                </c:pt>
                <c:pt idx="62">
                  <c:v>1.41719E-4</c:v>
                </c:pt>
                <c:pt idx="63">
                  <c:v>-5.9581400000000073E-5</c:v>
                </c:pt>
                <c:pt idx="64">
                  <c:v>-4.1992500000000056E-5</c:v>
                </c:pt>
                <c:pt idx="65">
                  <c:v>1.5754200000000007E-4</c:v>
                </c:pt>
                <c:pt idx="66">
                  <c:v>-5.4598200000000063E-4</c:v>
                </c:pt>
                <c:pt idx="67">
                  <c:v>1.4696100000000003E-4</c:v>
                </c:pt>
                <c:pt idx="68">
                  <c:v>-1.00876E-3</c:v>
                </c:pt>
                <c:pt idx="69">
                  <c:v>1.2193E-3</c:v>
                </c:pt>
                <c:pt idx="70">
                  <c:v>-1.5100800000000015E-3</c:v>
                </c:pt>
                <c:pt idx="71">
                  <c:v>2.5821800000000021E-3</c:v>
                </c:pt>
                <c:pt idx="72">
                  <c:v>-2.5775800000000021E-3</c:v>
                </c:pt>
                <c:pt idx="73">
                  <c:v>2.4052200000000017E-3</c:v>
                </c:pt>
                <c:pt idx="74">
                  <c:v>-2.05587E-3</c:v>
                </c:pt>
                <c:pt idx="75">
                  <c:v>1.52999E-3</c:v>
                </c:pt>
                <c:pt idx="76">
                  <c:v>-8.3874100000000114E-4</c:v>
                </c:pt>
                <c:pt idx="77">
                  <c:v>4.3100800000000024E-6</c:v>
                </c:pt>
                <c:pt idx="78">
                  <c:v>9.3988400000000107E-4</c:v>
                </c:pt>
                <c:pt idx="79">
                  <c:v>-1.9501600000000018E-3</c:v>
                </c:pt>
                <c:pt idx="80">
                  <c:v>2.973100000000002E-3</c:v>
                </c:pt>
                <c:pt idx="81">
                  <c:v>-3.9482000000000015E-3</c:v>
                </c:pt>
                <c:pt idx="82">
                  <c:v>4.8088700000000024E-3</c:v>
                </c:pt>
                <c:pt idx="83">
                  <c:v>-5.4873700000000036E-3</c:v>
                </c:pt>
                <c:pt idx="84">
                  <c:v>5.9155400000000039E-3</c:v>
                </c:pt>
                <c:pt idx="85">
                  <c:v>-6.0325900000000035E-3</c:v>
                </c:pt>
                <c:pt idx="86">
                  <c:v>5.7851400000000037E-3</c:v>
                </c:pt>
                <c:pt idx="87">
                  <c:v>-5.1371699999999999E-3</c:v>
                </c:pt>
                <c:pt idx="88">
                  <c:v>4.0689799999999998E-3</c:v>
                </c:pt>
                <c:pt idx="89">
                  <c:v>-2.5882000000000019E-3</c:v>
                </c:pt>
                <c:pt idx="90">
                  <c:v>7.2685000000000024E-4</c:v>
                </c:pt>
                <c:pt idx="91">
                  <c:v>1.4511400000000001E-3</c:v>
                </c:pt>
                <c:pt idx="92">
                  <c:v>-3.8449800000000035E-3</c:v>
                </c:pt>
                <c:pt idx="93">
                  <c:v>6.349360000000007E-3</c:v>
                </c:pt>
                <c:pt idx="94">
                  <c:v>-8.7522500000000048E-3</c:v>
                </c:pt>
                <c:pt idx="95">
                  <c:v>1.1038800000000001E-2</c:v>
                </c:pt>
                <c:pt idx="96">
                  <c:v>-1.2620600000000001E-2</c:v>
                </c:pt>
                <c:pt idx="97">
                  <c:v>1.4306500000000003E-2</c:v>
                </c:pt>
                <c:pt idx="98">
                  <c:v>-1.3561699999999999E-2</c:v>
                </c:pt>
                <c:pt idx="99">
                  <c:v>1.5678999999999998E-2</c:v>
                </c:pt>
                <c:pt idx="100">
                  <c:v>-8.486780000000008E-3</c:v>
                </c:pt>
                <c:pt idx="101">
                  <c:v>1.7871600000000001E-2</c:v>
                </c:pt>
                <c:pt idx="102">
                  <c:v>9.9212500000000047E-3</c:v>
                </c:pt>
                <c:pt idx="103">
                  <c:v>3.3045400000000009E-2</c:v>
                </c:pt>
                <c:pt idx="104">
                  <c:v>6.1809000000000003E-2</c:v>
                </c:pt>
                <c:pt idx="105">
                  <c:v>9.6122200000000005E-2</c:v>
                </c:pt>
                <c:pt idx="106">
                  <c:v>0.19711400000000001</c:v>
                </c:pt>
                <c:pt idx="107">
                  <c:v>0.28468600000000027</c:v>
                </c:pt>
                <c:pt idx="108">
                  <c:v>0.51463599999999998</c:v>
                </c:pt>
                <c:pt idx="109">
                  <c:v>0.72900000000000043</c:v>
                </c:pt>
                <c:pt idx="110">
                  <c:v>1.15374</c:v>
                </c:pt>
                <c:pt idx="111">
                  <c:v>1.5697099999999991</c:v>
                </c:pt>
                <c:pt idx="112">
                  <c:v>2.2106300000000001</c:v>
                </c:pt>
                <c:pt idx="113">
                  <c:v>2.8275600000000001</c:v>
                </c:pt>
                <c:pt idx="114">
                  <c:v>3.58256</c:v>
                </c:pt>
                <c:pt idx="115">
                  <c:v>4.2586899999999996</c:v>
                </c:pt>
                <c:pt idx="116">
                  <c:v>4.8991400000000001</c:v>
                </c:pt>
                <c:pt idx="117">
                  <c:v>5.4222599999999996</c:v>
                </c:pt>
                <c:pt idx="118">
                  <c:v>5.7599799999999997</c:v>
                </c:pt>
                <c:pt idx="119">
                  <c:v>6.0533900000000003</c:v>
                </c:pt>
                <c:pt idx="120">
                  <c:v>6.1283099999999964</c:v>
                </c:pt>
                <c:pt idx="121">
                  <c:v>6.3143599999999962</c:v>
                </c:pt>
                <c:pt idx="122">
                  <c:v>6.2865500000000001</c:v>
                </c:pt>
                <c:pt idx="123">
                  <c:v>6.4180400000000004</c:v>
                </c:pt>
                <c:pt idx="124">
                  <c:v>6.2491599999999998</c:v>
                </c:pt>
                <c:pt idx="125">
                  <c:v>6.1206899999999962</c:v>
                </c:pt>
                <c:pt idx="126">
                  <c:v>5.6413599999999997</c:v>
                </c:pt>
                <c:pt idx="127">
                  <c:v>5.1422099999999995</c:v>
                </c:pt>
                <c:pt idx="128">
                  <c:v>4.4948600000000001</c:v>
                </c:pt>
                <c:pt idx="129">
                  <c:v>3.8998199999999978</c:v>
                </c:pt>
                <c:pt idx="130">
                  <c:v>3.4292599999999984</c:v>
                </c:pt>
                <c:pt idx="131">
                  <c:v>2.9190799999999979</c:v>
                </c:pt>
                <c:pt idx="132">
                  <c:v>2.5633200000000018</c:v>
                </c:pt>
                <c:pt idx="133">
                  <c:v>1.9225099999999999</c:v>
                </c:pt>
                <c:pt idx="134">
                  <c:v>1.48645</c:v>
                </c:pt>
                <c:pt idx="135">
                  <c:v>0.82129200000000002</c:v>
                </c:pt>
                <c:pt idx="136">
                  <c:v>0.58890900000000002</c:v>
                </c:pt>
                <c:pt idx="137">
                  <c:v>0.24410699999999999</c:v>
                </c:pt>
                <c:pt idx="138">
                  <c:v>0.20952899999999999</c:v>
                </c:pt>
                <c:pt idx="139">
                  <c:v>-3.7700499999999998E-2</c:v>
                </c:pt>
                <c:pt idx="140">
                  <c:v>-0.17991200000000018</c:v>
                </c:pt>
                <c:pt idx="141">
                  <c:v>-0.316695</c:v>
                </c:pt>
                <c:pt idx="142">
                  <c:v>-0.33410000000000023</c:v>
                </c:pt>
                <c:pt idx="143">
                  <c:v>-0.12954299999999999</c:v>
                </c:pt>
                <c:pt idx="144">
                  <c:v>-4.0315800000000013E-2</c:v>
                </c:pt>
                <c:pt idx="145">
                  <c:v>0.252662</c:v>
                </c:pt>
                <c:pt idx="146">
                  <c:v>0.22007599999999997</c:v>
                </c:pt>
                <c:pt idx="147">
                  <c:v>0.39110100000000025</c:v>
                </c:pt>
                <c:pt idx="148">
                  <c:v>0.14061699999999999</c:v>
                </c:pt>
                <c:pt idx="149">
                  <c:v>9.3121300000000101E-2</c:v>
                </c:pt>
                <c:pt idx="150">
                  <c:v>-0.17934800000000012</c:v>
                </c:pt>
                <c:pt idx="151">
                  <c:v>-0.10064600000000005</c:v>
                </c:pt>
                <c:pt idx="152">
                  <c:v>-5.3891399999999999E-2</c:v>
                </c:pt>
                <c:pt idx="153">
                  <c:v>6.3813400000000034E-2</c:v>
                </c:pt>
                <c:pt idx="154">
                  <c:v>6.4955700000000019E-2</c:v>
                </c:pt>
                <c:pt idx="155">
                  <c:v>-3.7496000000000002E-2</c:v>
                </c:pt>
                <c:pt idx="156">
                  <c:v>2.3781400000000001E-2</c:v>
                </c:pt>
                <c:pt idx="157">
                  <c:v>-2.9638100000000018E-2</c:v>
                </c:pt>
                <c:pt idx="158">
                  <c:v>7.50083E-2</c:v>
                </c:pt>
                <c:pt idx="159">
                  <c:v>-0.11859800000000002</c:v>
                </c:pt>
                <c:pt idx="160">
                  <c:v>-5.9727800000000032E-2</c:v>
                </c:pt>
                <c:pt idx="161">
                  <c:v>-0.10437600000000002</c:v>
                </c:pt>
                <c:pt idx="162">
                  <c:v>0.10662600000000011</c:v>
                </c:pt>
                <c:pt idx="163">
                  <c:v>5.6371299999999999E-2</c:v>
                </c:pt>
                <c:pt idx="164">
                  <c:v>-1.0433E-2</c:v>
                </c:pt>
                <c:pt idx="165">
                  <c:v>-0.16890600000000011</c:v>
                </c:pt>
                <c:pt idx="166">
                  <c:v>-0.16722400000000001</c:v>
                </c:pt>
                <c:pt idx="167">
                  <c:v>-5.4741100000000001E-2</c:v>
                </c:pt>
                <c:pt idx="168">
                  <c:v>-2.80906E-2</c:v>
                </c:pt>
                <c:pt idx="169">
                  <c:v>-2.8659400000000002E-2</c:v>
                </c:pt>
                <c:pt idx="170">
                  <c:v>-0.15690500000000018</c:v>
                </c:pt>
                <c:pt idx="171">
                  <c:v>-9.7561600000000026E-2</c:v>
                </c:pt>
                <c:pt idx="172">
                  <c:v>-7.9672700000000013E-2</c:v>
                </c:pt>
                <c:pt idx="173">
                  <c:v>4.4273800000000002E-2</c:v>
                </c:pt>
                <c:pt idx="174">
                  <c:v>1.4544700000000001E-2</c:v>
                </c:pt>
                <c:pt idx="175">
                  <c:v>3.2298199999999999E-2</c:v>
                </c:pt>
                <c:pt idx="176">
                  <c:v>7.0298000000000062E-4</c:v>
                </c:pt>
                <c:pt idx="177">
                  <c:v>2.1843200000000035E-2</c:v>
                </c:pt>
                <c:pt idx="178">
                  <c:v>3.9904700000000001E-2</c:v>
                </c:pt>
                <c:pt idx="179">
                  <c:v>3.1783699999999998E-2</c:v>
                </c:pt>
                <c:pt idx="180">
                  <c:v>4.4031600000000032E-2</c:v>
                </c:pt>
                <c:pt idx="181">
                  <c:v>-1.0536199999999999E-2</c:v>
                </c:pt>
                <c:pt idx="182">
                  <c:v>1.1653800000000009E-2</c:v>
                </c:pt>
                <c:pt idx="183">
                  <c:v>-1.0832899999999999E-2</c:v>
                </c:pt>
                <c:pt idx="184">
                  <c:v>6.0807400000000039E-2</c:v>
                </c:pt>
                <c:pt idx="185">
                  <c:v>5.3090600000000036E-2</c:v>
                </c:pt>
                <c:pt idx="186">
                  <c:v>7.550610000000002E-2</c:v>
                </c:pt>
                <c:pt idx="187">
                  <c:v>6.05213E-2</c:v>
                </c:pt>
                <c:pt idx="188">
                  <c:v>6.6815799999999995E-2</c:v>
                </c:pt>
                <c:pt idx="189">
                  <c:v>7.7391100000000004E-2</c:v>
                </c:pt>
                <c:pt idx="190">
                  <c:v>-7.419050000000006E-3</c:v>
                </c:pt>
                <c:pt idx="191">
                  <c:v>-3.0759999999999999E-2</c:v>
                </c:pt>
                <c:pt idx="192">
                  <c:v>-0.13311200000000001</c:v>
                </c:pt>
                <c:pt idx="193">
                  <c:v>-3.705640000000001E-2</c:v>
                </c:pt>
                <c:pt idx="194">
                  <c:v>-7.8305299999999994E-2</c:v>
                </c:pt>
                <c:pt idx="195">
                  <c:v>3.8478199999999997E-2</c:v>
                </c:pt>
                <c:pt idx="196">
                  <c:v>-2.7667000000000018E-2</c:v>
                </c:pt>
                <c:pt idx="197">
                  <c:v>6.2014000000000041E-2</c:v>
                </c:pt>
                <c:pt idx="198">
                  <c:v>-1.48909E-3</c:v>
                </c:pt>
                <c:pt idx="199">
                  <c:v>-5.3258300000000001E-3</c:v>
                </c:pt>
                <c:pt idx="200">
                  <c:v>-5.6036500000000003E-2</c:v>
                </c:pt>
                <c:pt idx="201">
                  <c:v>-6.0983100000000012E-2</c:v>
                </c:pt>
                <c:pt idx="202">
                  <c:v>6.8407300000000004E-2</c:v>
                </c:pt>
                <c:pt idx="203">
                  <c:v>6.1954700000000001E-2</c:v>
                </c:pt>
                <c:pt idx="204">
                  <c:v>0.190552</c:v>
                </c:pt>
                <c:pt idx="205">
                  <c:v>1.7392500000000005E-2</c:v>
                </c:pt>
                <c:pt idx="206">
                  <c:v>0.113109</c:v>
                </c:pt>
                <c:pt idx="207">
                  <c:v>-7.9390800000000053E-2</c:v>
                </c:pt>
                <c:pt idx="208">
                  <c:v>6.5182100000000021E-2</c:v>
                </c:pt>
                <c:pt idx="209">
                  <c:v>-5.4287800000000004E-2</c:v>
                </c:pt>
                <c:pt idx="210">
                  <c:v>0.10063600000000006</c:v>
                </c:pt>
                <c:pt idx="211">
                  <c:v>2.0841800000000025E-2</c:v>
                </c:pt>
                <c:pt idx="212">
                  <c:v>3.3041800000000031E-2</c:v>
                </c:pt>
                <c:pt idx="213">
                  <c:v>-4.7174899999999985E-2</c:v>
                </c:pt>
                <c:pt idx="214">
                  <c:v>-8.93819E-2</c:v>
                </c:pt>
                <c:pt idx="215">
                  <c:v>8.0040100000000006E-3</c:v>
                </c:pt>
                <c:pt idx="216">
                  <c:v>-4.0582500000000014E-2</c:v>
                </c:pt>
                <c:pt idx="217">
                  <c:v>6.1324299999999998E-2</c:v>
                </c:pt>
                <c:pt idx="218">
                  <c:v>-0.12007000000000002</c:v>
                </c:pt>
                <c:pt idx="219">
                  <c:v>-6.776330000000004E-3</c:v>
                </c:pt>
                <c:pt idx="220">
                  <c:v>-0.11952000000000006</c:v>
                </c:pt>
                <c:pt idx="221">
                  <c:v>4.5792400000000073E-2</c:v>
                </c:pt>
                <c:pt idx="222">
                  <c:v>-5.9493700000000066E-2</c:v>
                </c:pt>
                <c:pt idx="223">
                  <c:v>1.5582400000000008E-2</c:v>
                </c:pt>
                <c:pt idx="224">
                  <c:v>-5.9752500000000049E-2</c:v>
                </c:pt>
                <c:pt idx="225">
                  <c:v>1.3509500000000011E-2</c:v>
                </c:pt>
                <c:pt idx="226">
                  <c:v>1.9012999999999999E-2</c:v>
                </c:pt>
                <c:pt idx="227">
                  <c:v>4.443760000000007E-2</c:v>
                </c:pt>
                <c:pt idx="228">
                  <c:v>2.7700200000000019E-2</c:v>
                </c:pt>
                <c:pt idx="229">
                  <c:v>7.7599200000000063E-4</c:v>
                </c:pt>
                <c:pt idx="230">
                  <c:v>5.7112800000000069E-3</c:v>
                </c:pt>
                <c:pt idx="231">
                  <c:v>1.7338200000000002E-2</c:v>
                </c:pt>
                <c:pt idx="232">
                  <c:v>2.795280000000001E-2</c:v>
                </c:pt>
                <c:pt idx="233">
                  <c:v>1.0338899999999998E-2</c:v>
                </c:pt>
                <c:pt idx="234">
                  <c:v>-2.5916599999999988E-2</c:v>
                </c:pt>
                <c:pt idx="235">
                  <c:v>-3.2107600000000028E-2</c:v>
                </c:pt>
                <c:pt idx="236">
                  <c:v>-1.3294700000000001E-2</c:v>
                </c:pt>
                <c:pt idx="237">
                  <c:v>-8.1415700000000008E-3</c:v>
                </c:pt>
                <c:pt idx="238">
                  <c:v>9.1412900000000016E-3</c:v>
                </c:pt>
                <c:pt idx="239">
                  <c:v>-4.4144200000000001E-2</c:v>
                </c:pt>
                <c:pt idx="240">
                  <c:v>3.2852200000000012E-2</c:v>
                </c:pt>
                <c:pt idx="241">
                  <c:v>-2.0971600000000017E-2</c:v>
                </c:pt>
                <c:pt idx="242">
                  <c:v>9.5197500000000046E-2</c:v>
                </c:pt>
                <c:pt idx="243">
                  <c:v>-3.5145300000000011E-2</c:v>
                </c:pt>
                <c:pt idx="244">
                  <c:v>8.4634900000000152E-2</c:v>
                </c:pt>
                <c:pt idx="245">
                  <c:v>-4.2011199999999999E-2</c:v>
                </c:pt>
                <c:pt idx="246">
                  <c:v>8.3882000000000026E-2</c:v>
                </c:pt>
                <c:pt idx="247">
                  <c:v>-5.65084E-2</c:v>
                </c:pt>
                <c:pt idx="248">
                  <c:v>1.10343E-2</c:v>
                </c:pt>
                <c:pt idx="249">
                  <c:v>-5.3453700000000014E-2</c:v>
                </c:pt>
                <c:pt idx="250">
                  <c:v>1.4479599999999999E-2</c:v>
                </c:pt>
                <c:pt idx="251">
                  <c:v>3.1430200000000026E-2</c:v>
                </c:pt>
                <c:pt idx="252">
                  <c:v>2.2884499999999999E-2</c:v>
                </c:pt>
                <c:pt idx="253">
                  <c:v>0.11526400000000009</c:v>
                </c:pt>
                <c:pt idx="254">
                  <c:v>0.12718099999999988</c:v>
                </c:pt>
                <c:pt idx="255">
                  <c:v>0.33639100000000022</c:v>
                </c:pt>
                <c:pt idx="256">
                  <c:v>0.3686480000000002</c:v>
                </c:pt>
                <c:pt idx="257">
                  <c:v>0.63639400000000046</c:v>
                </c:pt>
                <c:pt idx="258">
                  <c:v>0.76260900000000076</c:v>
                </c:pt>
                <c:pt idx="259">
                  <c:v>1.135629999999999</c:v>
                </c:pt>
                <c:pt idx="260">
                  <c:v>1.381699999999999</c:v>
                </c:pt>
                <c:pt idx="261">
                  <c:v>1.8006500000000001</c:v>
                </c:pt>
                <c:pt idx="262">
                  <c:v>2.15069</c:v>
                </c:pt>
                <c:pt idx="263">
                  <c:v>2.6208</c:v>
                </c:pt>
                <c:pt idx="264">
                  <c:v>3.0123599999999984</c:v>
                </c:pt>
                <c:pt idx="265">
                  <c:v>3.4215100000000001</c:v>
                </c:pt>
                <c:pt idx="266">
                  <c:v>3.7133300000000018</c:v>
                </c:pt>
                <c:pt idx="267">
                  <c:v>4.0050699999999999</c:v>
                </c:pt>
                <c:pt idx="268">
                  <c:v>4.1146199999999968</c:v>
                </c:pt>
                <c:pt idx="269">
                  <c:v>4.2070499999999997</c:v>
                </c:pt>
                <c:pt idx="270">
                  <c:v>4.0787000000000004</c:v>
                </c:pt>
                <c:pt idx="271">
                  <c:v>4.0251699999999975</c:v>
                </c:pt>
                <c:pt idx="272">
                  <c:v>3.7908900000000001</c:v>
                </c:pt>
                <c:pt idx="273">
                  <c:v>3.6601300000000019</c:v>
                </c:pt>
                <c:pt idx="274">
                  <c:v>3.37818</c:v>
                </c:pt>
                <c:pt idx="275">
                  <c:v>3.1971200000000017</c:v>
                </c:pt>
                <c:pt idx="276">
                  <c:v>2.9748599999999978</c:v>
                </c:pt>
                <c:pt idx="277">
                  <c:v>2.7583600000000001</c:v>
                </c:pt>
                <c:pt idx="278">
                  <c:v>2.5656699999999981</c:v>
                </c:pt>
                <c:pt idx="279">
                  <c:v>2.2359800000000001</c:v>
                </c:pt>
                <c:pt idx="280">
                  <c:v>2.0716399999999981</c:v>
                </c:pt>
                <c:pt idx="281">
                  <c:v>1.6813100000000001</c:v>
                </c:pt>
                <c:pt idx="282">
                  <c:v>1.57558</c:v>
                </c:pt>
                <c:pt idx="283">
                  <c:v>1.2049699999999992</c:v>
                </c:pt>
                <c:pt idx="284">
                  <c:v>1.2608599999999999</c:v>
                </c:pt>
                <c:pt idx="285">
                  <c:v>1.11917</c:v>
                </c:pt>
                <c:pt idx="286">
                  <c:v>1.4078499999999992</c:v>
                </c:pt>
                <c:pt idx="287">
                  <c:v>1.4671399999999992</c:v>
                </c:pt>
                <c:pt idx="288">
                  <c:v>1.7822499999999999</c:v>
                </c:pt>
                <c:pt idx="289">
                  <c:v>1.8719199999999998</c:v>
                </c:pt>
                <c:pt idx="290">
                  <c:v>2.05796</c:v>
                </c:pt>
                <c:pt idx="291">
                  <c:v>2.1185800000000001</c:v>
                </c:pt>
                <c:pt idx="292">
                  <c:v>2.1950099999999981</c:v>
                </c:pt>
                <c:pt idx="293">
                  <c:v>2.3285399999999998</c:v>
                </c:pt>
                <c:pt idx="294">
                  <c:v>2.4392199999999984</c:v>
                </c:pt>
                <c:pt idx="295">
                  <c:v>2.69509</c:v>
                </c:pt>
                <c:pt idx="296">
                  <c:v>2.8116199999999973</c:v>
                </c:pt>
                <c:pt idx="297">
                  <c:v>3.0402999999999998</c:v>
                </c:pt>
                <c:pt idx="298">
                  <c:v>3.0132399999999997</c:v>
                </c:pt>
                <c:pt idx="299">
                  <c:v>3.032709999999998</c:v>
                </c:pt>
                <c:pt idx="300">
                  <c:v>2.7785500000000001</c:v>
                </c:pt>
                <c:pt idx="301">
                  <c:v>2.6293700000000002</c:v>
                </c:pt>
                <c:pt idx="302">
                  <c:v>2.3616399999999982</c:v>
                </c:pt>
                <c:pt idx="303">
                  <c:v>2.2811499999999998</c:v>
                </c:pt>
                <c:pt idx="304">
                  <c:v>2.1145</c:v>
                </c:pt>
                <c:pt idx="305">
                  <c:v>2.036439999999998</c:v>
                </c:pt>
                <c:pt idx="306">
                  <c:v>1.80307</c:v>
                </c:pt>
                <c:pt idx="307">
                  <c:v>1.6074199999999998</c:v>
                </c:pt>
                <c:pt idx="308">
                  <c:v>1.287779999999999</c:v>
                </c:pt>
                <c:pt idx="309">
                  <c:v>1.0665500000000001</c:v>
                </c:pt>
                <c:pt idx="310">
                  <c:v>0.77955300000000005</c:v>
                </c:pt>
                <c:pt idx="311">
                  <c:v>0.61788000000000043</c:v>
                </c:pt>
                <c:pt idx="312">
                  <c:v>0.34438700000000022</c:v>
                </c:pt>
                <c:pt idx="313">
                  <c:v>0.13122600000000001</c:v>
                </c:pt>
                <c:pt idx="314">
                  <c:v>-0.25245600000000001</c:v>
                </c:pt>
                <c:pt idx="315">
                  <c:v>-0.56390700000000005</c:v>
                </c:pt>
                <c:pt idx="316">
                  <c:v>-0.95065100000000058</c:v>
                </c:pt>
                <c:pt idx="317">
                  <c:v>-1.1494899999999999</c:v>
                </c:pt>
                <c:pt idx="318">
                  <c:v>-1.2960400000000001</c:v>
                </c:pt>
                <c:pt idx="319">
                  <c:v>-1.29274</c:v>
                </c:pt>
                <c:pt idx="320">
                  <c:v>-1.3077299999999992</c:v>
                </c:pt>
                <c:pt idx="321">
                  <c:v>-1.3862699999999999</c:v>
                </c:pt>
                <c:pt idx="322">
                  <c:v>-1.4911299999999992</c:v>
                </c:pt>
                <c:pt idx="323">
                  <c:v>-1.6840999999999999</c:v>
                </c:pt>
                <c:pt idx="324">
                  <c:v>-1.7092899999999998</c:v>
                </c:pt>
                <c:pt idx="325">
                  <c:v>-1.8164400000000001</c:v>
                </c:pt>
                <c:pt idx="326">
                  <c:v>-1.6662100000000009</c:v>
                </c:pt>
                <c:pt idx="327">
                  <c:v>-1.70438</c:v>
                </c:pt>
                <c:pt idx="328">
                  <c:v>-1.4883999999999991</c:v>
                </c:pt>
                <c:pt idx="329">
                  <c:v>-1.54823</c:v>
                </c:pt>
                <c:pt idx="330">
                  <c:v>-1.3421500000000008</c:v>
                </c:pt>
                <c:pt idx="331">
                  <c:v>-1.37663</c:v>
                </c:pt>
                <c:pt idx="332">
                  <c:v>-1.1299199999999998</c:v>
                </c:pt>
                <c:pt idx="333">
                  <c:v>-1.09212</c:v>
                </c:pt>
                <c:pt idx="334">
                  <c:v>-0.87701899999999999</c:v>
                </c:pt>
                <c:pt idx="335">
                  <c:v>-0.80117700000000003</c:v>
                </c:pt>
                <c:pt idx="336">
                  <c:v>-0.58162800000000003</c:v>
                </c:pt>
                <c:pt idx="337">
                  <c:v>-0.37182900000000035</c:v>
                </c:pt>
                <c:pt idx="338">
                  <c:v>-0.17244800000000018</c:v>
                </c:pt>
                <c:pt idx="339">
                  <c:v>-1.9750200000000009E-2</c:v>
                </c:pt>
                <c:pt idx="340">
                  <c:v>-1.8452900000000001E-2</c:v>
                </c:pt>
                <c:pt idx="341">
                  <c:v>7.7793600000000088E-2</c:v>
                </c:pt>
                <c:pt idx="342">
                  <c:v>0.12556500000000001</c:v>
                </c:pt>
                <c:pt idx="343">
                  <c:v>0.38462800000000041</c:v>
                </c:pt>
                <c:pt idx="344">
                  <c:v>0.52151699999999923</c:v>
                </c:pt>
                <c:pt idx="345">
                  <c:v>0.70969100000000074</c:v>
                </c:pt>
                <c:pt idx="346">
                  <c:v>0.66924300000000059</c:v>
                </c:pt>
                <c:pt idx="347">
                  <c:v>0.67309699999999995</c:v>
                </c:pt>
                <c:pt idx="348">
                  <c:v>0.63026800000000005</c:v>
                </c:pt>
                <c:pt idx="349">
                  <c:v>0.73991700000000005</c:v>
                </c:pt>
                <c:pt idx="350">
                  <c:v>0.82225199999999998</c:v>
                </c:pt>
                <c:pt idx="351">
                  <c:v>0.87255899999999997</c:v>
                </c:pt>
                <c:pt idx="352">
                  <c:v>0.77383600000000041</c:v>
                </c:pt>
                <c:pt idx="353">
                  <c:v>0.67679000000000089</c:v>
                </c:pt>
                <c:pt idx="354">
                  <c:v>0.60086099999999998</c:v>
                </c:pt>
                <c:pt idx="355">
                  <c:v>0.66122900000000073</c:v>
                </c:pt>
                <c:pt idx="356">
                  <c:v>0.65176199999999995</c:v>
                </c:pt>
                <c:pt idx="357">
                  <c:v>0.65475600000000045</c:v>
                </c:pt>
                <c:pt idx="358">
                  <c:v>0.490757</c:v>
                </c:pt>
                <c:pt idx="359">
                  <c:v>0.47394700000000001</c:v>
                </c:pt>
                <c:pt idx="360">
                  <c:v>0.38682000000000044</c:v>
                </c:pt>
                <c:pt idx="361">
                  <c:v>0.48358300000000032</c:v>
                </c:pt>
                <c:pt idx="362">
                  <c:v>0.38276200000000027</c:v>
                </c:pt>
                <c:pt idx="363">
                  <c:v>0.38355500000000026</c:v>
                </c:pt>
                <c:pt idx="364">
                  <c:v>0.24391100000000018</c:v>
                </c:pt>
                <c:pt idx="365">
                  <c:v>0.3056910000000001</c:v>
                </c:pt>
                <c:pt idx="366">
                  <c:v>0.30896100000000032</c:v>
                </c:pt>
                <c:pt idx="367">
                  <c:v>0.35458800000000035</c:v>
                </c:pt>
                <c:pt idx="368">
                  <c:v>0.25827500000000003</c:v>
                </c:pt>
                <c:pt idx="369">
                  <c:v>0.11223200000000005</c:v>
                </c:pt>
                <c:pt idx="370">
                  <c:v>3.7647100000000037E-2</c:v>
                </c:pt>
                <c:pt idx="371">
                  <c:v>-2.2506399999999999E-2</c:v>
                </c:pt>
                <c:pt idx="372">
                  <c:v>6.1405299999999996E-2</c:v>
                </c:pt>
                <c:pt idx="373">
                  <c:v>-4.1677799999999966E-2</c:v>
                </c:pt>
                <c:pt idx="374">
                  <c:v>-4.79208E-2</c:v>
                </c:pt>
                <c:pt idx="375">
                  <c:v>-0.2622290000000001</c:v>
                </c:pt>
                <c:pt idx="376">
                  <c:v>-0.24951700000000018</c:v>
                </c:pt>
                <c:pt idx="377">
                  <c:v>-0.4092280000000002</c:v>
                </c:pt>
                <c:pt idx="378">
                  <c:v>-0.38208300000000023</c:v>
                </c:pt>
                <c:pt idx="379">
                  <c:v>-0.55675200000000002</c:v>
                </c:pt>
                <c:pt idx="380">
                  <c:v>-0.55030199999999996</c:v>
                </c:pt>
                <c:pt idx="381">
                  <c:v>-0.6290050000000007</c:v>
                </c:pt>
                <c:pt idx="382">
                  <c:v>-0.52988900000000005</c:v>
                </c:pt>
                <c:pt idx="383">
                  <c:v>-0.51101799999999942</c:v>
                </c:pt>
                <c:pt idx="384">
                  <c:v>-0.44653000000000004</c:v>
                </c:pt>
                <c:pt idx="385">
                  <c:v>-0.47432700000000022</c:v>
                </c:pt>
                <c:pt idx="386">
                  <c:v>-0.45835500000000001</c:v>
                </c:pt>
                <c:pt idx="387">
                  <c:v>-0.43767400000000023</c:v>
                </c:pt>
                <c:pt idx="388">
                  <c:v>-0.32134200000000035</c:v>
                </c:pt>
                <c:pt idx="389">
                  <c:v>-0.21679700000000018</c:v>
                </c:pt>
                <c:pt idx="390">
                  <c:v>-8.8302600000000023E-2</c:v>
                </c:pt>
                <c:pt idx="391">
                  <c:v>-7.7299599999999996E-2</c:v>
                </c:pt>
                <c:pt idx="392">
                  <c:v>-3.9509799999999998E-2</c:v>
                </c:pt>
                <c:pt idx="393">
                  <c:v>-5.0762600000000074E-2</c:v>
                </c:pt>
                <c:pt idx="394">
                  <c:v>7.7154600000000004E-2</c:v>
                </c:pt>
                <c:pt idx="395">
                  <c:v>0.17705699999999999</c:v>
                </c:pt>
                <c:pt idx="396">
                  <c:v>0.309749</c:v>
                </c:pt>
                <c:pt idx="397">
                  <c:v>0.35760500000000001</c:v>
                </c:pt>
                <c:pt idx="398">
                  <c:v>0.41184400000000027</c:v>
                </c:pt>
                <c:pt idx="399">
                  <c:v>0.54410599999999998</c:v>
                </c:pt>
                <c:pt idx="400">
                  <c:v>0.67359800000000059</c:v>
                </c:pt>
                <c:pt idx="401">
                  <c:v>0.91443399999999941</c:v>
                </c:pt>
                <c:pt idx="402">
                  <c:v>1.02857</c:v>
                </c:pt>
                <c:pt idx="403">
                  <c:v>1.35606</c:v>
                </c:pt>
                <c:pt idx="404">
                  <c:v>1.5561400000000001</c:v>
                </c:pt>
                <c:pt idx="405">
                  <c:v>1.9799800000000001</c:v>
                </c:pt>
                <c:pt idx="406">
                  <c:v>2.1330399999999998</c:v>
                </c:pt>
                <c:pt idx="407">
                  <c:v>2.4851000000000001</c:v>
                </c:pt>
                <c:pt idx="408">
                  <c:v>2.6832500000000001</c:v>
                </c:pt>
                <c:pt idx="409">
                  <c:v>3.17746</c:v>
                </c:pt>
                <c:pt idx="410">
                  <c:v>3.485459999999998</c:v>
                </c:pt>
                <c:pt idx="411">
                  <c:v>3.8510599999999968</c:v>
                </c:pt>
                <c:pt idx="412">
                  <c:v>3.9584599999999979</c:v>
                </c:pt>
                <c:pt idx="413">
                  <c:v>4.157879999999996</c:v>
                </c:pt>
                <c:pt idx="414">
                  <c:v>4.2527999999999997</c:v>
                </c:pt>
                <c:pt idx="415">
                  <c:v>4.3807999999999998</c:v>
                </c:pt>
                <c:pt idx="416">
                  <c:v>4.2850700000000002</c:v>
                </c:pt>
                <c:pt idx="417">
                  <c:v>4.1281299999999961</c:v>
                </c:pt>
                <c:pt idx="418">
                  <c:v>3.8431199999999999</c:v>
                </c:pt>
                <c:pt idx="419">
                  <c:v>3.5957599999999981</c:v>
                </c:pt>
                <c:pt idx="420">
                  <c:v>3.2669600000000001</c:v>
                </c:pt>
                <c:pt idx="421">
                  <c:v>2.9183699999999981</c:v>
                </c:pt>
                <c:pt idx="422">
                  <c:v>2.5473599999999998</c:v>
                </c:pt>
                <c:pt idx="423">
                  <c:v>2.1907199999999998</c:v>
                </c:pt>
                <c:pt idx="424">
                  <c:v>1.9395899999999999</c:v>
                </c:pt>
                <c:pt idx="425">
                  <c:v>1.6347700000000001</c:v>
                </c:pt>
                <c:pt idx="426">
                  <c:v>1.5154899999999998</c:v>
                </c:pt>
                <c:pt idx="427">
                  <c:v>1.2990699999999991</c:v>
                </c:pt>
                <c:pt idx="428">
                  <c:v>1.3680600000000001</c:v>
                </c:pt>
                <c:pt idx="429">
                  <c:v>1.22218</c:v>
                </c:pt>
                <c:pt idx="430">
                  <c:v>1.3419299999999992</c:v>
                </c:pt>
                <c:pt idx="431">
                  <c:v>1.2234899999999991</c:v>
                </c:pt>
                <c:pt idx="432">
                  <c:v>1.4377099999999992</c:v>
                </c:pt>
                <c:pt idx="433">
                  <c:v>1.4582899999999999</c:v>
                </c:pt>
                <c:pt idx="434">
                  <c:v>1.6880100000000009</c:v>
                </c:pt>
                <c:pt idx="435">
                  <c:v>1.7312299999999992</c:v>
                </c:pt>
                <c:pt idx="436">
                  <c:v>1.93553</c:v>
                </c:pt>
                <c:pt idx="437">
                  <c:v>2.1359900000000001</c:v>
                </c:pt>
                <c:pt idx="438">
                  <c:v>2.3884099999999981</c:v>
                </c:pt>
                <c:pt idx="439">
                  <c:v>2.6017199999999998</c:v>
                </c:pt>
                <c:pt idx="440">
                  <c:v>2.6963699999999982</c:v>
                </c:pt>
                <c:pt idx="441">
                  <c:v>2.80938</c:v>
                </c:pt>
                <c:pt idx="442">
                  <c:v>2.84307</c:v>
                </c:pt>
                <c:pt idx="443">
                  <c:v>2.8776499999999978</c:v>
                </c:pt>
                <c:pt idx="444">
                  <c:v>2.7996399999999997</c:v>
                </c:pt>
                <c:pt idx="445">
                  <c:v>2.6481699999999999</c:v>
                </c:pt>
                <c:pt idx="446">
                  <c:v>2.5154599999999978</c:v>
                </c:pt>
                <c:pt idx="447">
                  <c:v>2.30871</c:v>
                </c:pt>
                <c:pt idx="448">
                  <c:v>2.2059799999999998</c:v>
                </c:pt>
                <c:pt idx="449">
                  <c:v>1.9648300000000001</c:v>
                </c:pt>
                <c:pt idx="450">
                  <c:v>1.8386199999999999</c:v>
                </c:pt>
                <c:pt idx="451">
                  <c:v>1.56507</c:v>
                </c:pt>
                <c:pt idx="452">
                  <c:v>1.35571</c:v>
                </c:pt>
                <c:pt idx="453">
                  <c:v>1.0655199999999998</c:v>
                </c:pt>
                <c:pt idx="454">
                  <c:v>0.78327100000000005</c:v>
                </c:pt>
                <c:pt idx="455">
                  <c:v>0.56799200000000005</c:v>
                </c:pt>
                <c:pt idx="456">
                  <c:v>0.23335700000000001</c:v>
                </c:pt>
                <c:pt idx="457">
                  <c:v>8.9107600000000023E-2</c:v>
                </c:pt>
                <c:pt idx="458">
                  <c:v>-0.24713900000000011</c:v>
                </c:pt>
                <c:pt idx="459">
                  <c:v>-0.270764</c:v>
                </c:pt>
                <c:pt idx="460">
                  <c:v>-0.60103799999999996</c:v>
                </c:pt>
                <c:pt idx="461">
                  <c:v>-0.68947400000000003</c:v>
                </c:pt>
                <c:pt idx="462">
                  <c:v>-1.1155199999999998</c:v>
                </c:pt>
                <c:pt idx="463">
                  <c:v>-1.259649999999999</c:v>
                </c:pt>
                <c:pt idx="464">
                  <c:v>-1.5684100000000001</c:v>
                </c:pt>
                <c:pt idx="465">
                  <c:v>-1.6659599999999999</c:v>
                </c:pt>
                <c:pt idx="466">
                  <c:v>-1.8342700000000001</c:v>
                </c:pt>
                <c:pt idx="467">
                  <c:v>-1.8517299999999992</c:v>
                </c:pt>
                <c:pt idx="468">
                  <c:v>-1.7795599999999998</c:v>
                </c:pt>
                <c:pt idx="469">
                  <c:v>-1.6734</c:v>
                </c:pt>
                <c:pt idx="470">
                  <c:v>-1.55311</c:v>
                </c:pt>
                <c:pt idx="471">
                  <c:v>-1.53851</c:v>
                </c:pt>
                <c:pt idx="472">
                  <c:v>-1.4853599999999998</c:v>
                </c:pt>
                <c:pt idx="473">
                  <c:v>-1.4356699999999989</c:v>
                </c:pt>
                <c:pt idx="474">
                  <c:v>-1.3758599999999999</c:v>
                </c:pt>
                <c:pt idx="475">
                  <c:v>-1.301369999999999</c:v>
                </c:pt>
                <c:pt idx="476">
                  <c:v>-1.2492899999999998</c:v>
                </c:pt>
                <c:pt idx="477">
                  <c:v>-1.05843</c:v>
                </c:pt>
                <c:pt idx="478">
                  <c:v>-0.90111299999999939</c:v>
                </c:pt>
                <c:pt idx="479">
                  <c:v>-0.66251199999999999</c:v>
                </c:pt>
                <c:pt idx="480">
                  <c:v>-0.54026699999999939</c:v>
                </c:pt>
                <c:pt idx="481">
                  <c:v>-0.38858600000000043</c:v>
                </c:pt>
                <c:pt idx="482">
                  <c:v>-0.23392600000000011</c:v>
                </c:pt>
                <c:pt idx="483">
                  <c:v>-0.11225400000000002</c:v>
                </c:pt>
                <c:pt idx="484">
                  <c:v>7.7577900000000033E-2</c:v>
                </c:pt>
                <c:pt idx="485">
                  <c:v>0.120987</c:v>
                </c:pt>
                <c:pt idx="486">
                  <c:v>0.34259400000000001</c:v>
                </c:pt>
                <c:pt idx="487">
                  <c:v>0.33658100000000035</c:v>
                </c:pt>
                <c:pt idx="488">
                  <c:v>0.54731699999999939</c:v>
                </c:pt>
                <c:pt idx="489">
                  <c:v>0.47170800000000002</c:v>
                </c:pt>
                <c:pt idx="490">
                  <c:v>0.64011300000000004</c:v>
                </c:pt>
                <c:pt idx="491">
                  <c:v>0.58999599999999996</c:v>
                </c:pt>
                <c:pt idx="492">
                  <c:v>0.73580699999999999</c:v>
                </c:pt>
                <c:pt idx="493">
                  <c:v>0.67677600000000071</c:v>
                </c:pt>
                <c:pt idx="494">
                  <c:v>0.70533900000000005</c:v>
                </c:pt>
                <c:pt idx="495">
                  <c:v>0.62515600000000004</c:v>
                </c:pt>
                <c:pt idx="496">
                  <c:v>0.58795900000000001</c:v>
                </c:pt>
                <c:pt idx="497">
                  <c:v>0.57075600000000004</c:v>
                </c:pt>
                <c:pt idx="498">
                  <c:v>0.585978</c:v>
                </c:pt>
                <c:pt idx="499">
                  <c:v>0.66176299999999999</c:v>
                </c:pt>
                <c:pt idx="500">
                  <c:v>0.706592</c:v>
                </c:pt>
                <c:pt idx="501">
                  <c:v>0.71834200000000004</c:v>
                </c:pt>
                <c:pt idx="502">
                  <c:v>0.64086000000000043</c:v>
                </c:pt>
                <c:pt idx="503">
                  <c:v>0.53250799999999943</c:v>
                </c:pt>
                <c:pt idx="504">
                  <c:v>0.44881300000000002</c:v>
                </c:pt>
                <c:pt idx="505">
                  <c:v>0.36985600000000035</c:v>
                </c:pt>
                <c:pt idx="506">
                  <c:v>0.37434200000000023</c:v>
                </c:pt>
                <c:pt idx="507">
                  <c:v>0.37904500000000002</c:v>
                </c:pt>
                <c:pt idx="508">
                  <c:v>0.42310700000000001</c:v>
                </c:pt>
                <c:pt idx="509">
                  <c:v>0.41624800000000001</c:v>
                </c:pt>
                <c:pt idx="510">
                  <c:v>0.34851600000000027</c:v>
                </c:pt>
                <c:pt idx="511">
                  <c:v>0.24661000000000011</c:v>
                </c:pt>
                <c:pt idx="512">
                  <c:v>0.13131799999999999</c:v>
                </c:pt>
                <c:pt idx="513">
                  <c:v>0.13445699999999999</c:v>
                </c:pt>
                <c:pt idx="514">
                  <c:v>0.108488</c:v>
                </c:pt>
                <c:pt idx="515">
                  <c:v>0.17299200000000012</c:v>
                </c:pt>
                <c:pt idx="516">
                  <c:v>0.10251600000000002</c:v>
                </c:pt>
                <c:pt idx="517">
                  <c:v>3.9774000000000004E-2</c:v>
                </c:pt>
                <c:pt idx="518">
                  <c:v>-0.15843300000000018</c:v>
                </c:pt>
                <c:pt idx="519">
                  <c:v>-0.27938300000000033</c:v>
                </c:pt>
                <c:pt idx="520">
                  <c:v>-0.39602500000000035</c:v>
                </c:pt>
                <c:pt idx="521">
                  <c:v>-0.36500900000000008</c:v>
                </c:pt>
                <c:pt idx="522">
                  <c:v>-0.3421760000000002</c:v>
                </c:pt>
                <c:pt idx="523">
                  <c:v>-0.33564500000000008</c:v>
                </c:pt>
                <c:pt idx="524">
                  <c:v>-0.43691500000000022</c:v>
                </c:pt>
                <c:pt idx="525">
                  <c:v>-0.50521399999999939</c:v>
                </c:pt>
                <c:pt idx="526">
                  <c:v>-0.61983100000000046</c:v>
                </c:pt>
                <c:pt idx="527">
                  <c:v>-0.59501199999999943</c:v>
                </c:pt>
                <c:pt idx="528">
                  <c:v>-0.61723600000000001</c:v>
                </c:pt>
                <c:pt idx="529">
                  <c:v>-0.47649900000000001</c:v>
                </c:pt>
                <c:pt idx="530">
                  <c:v>-0.45658600000000027</c:v>
                </c:pt>
                <c:pt idx="531">
                  <c:v>-0.303091</c:v>
                </c:pt>
                <c:pt idx="532">
                  <c:v>-0.36653000000000002</c:v>
                </c:pt>
                <c:pt idx="533">
                  <c:v>-0.27453</c:v>
                </c:pt>
                <c:pt idx="534">
                  <c:v>-0.27729300000000001</c:v>
                </c:pt>
                <c:pt idx="535">
                  <c:v>-0.12430300000000002</c:v>
                </c:pt>
              </c:numCache>
            </c:numRef>
          </c:yVal>
          <c:smooth val="1"/>
        </c:ser>
        <c:ser>
          <c:idx val="4"/>
          <c:order val="3"/>
          <c:tx>
            <c:v>N567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'compressed_ecr=10mm'!$A$2210:$A$2745</c:f>
              <c:numCache>
                <c:formatCode>0.00E+00</c:formatCode>
                <c:ptCount val="536"/>
                <c:pt idx="0">
                  <c:v>-4.6485100000000198E-23</c:v>
                </c:pt>
                <c:pt idx="1">
                  <c:v>4.0447100000000168E-22</c:v>
                </c:pt>
                <c:pt idx="2">
                  <c:v>-1.695600000000008E-21</c:v>
                </c:pt>
                <c:pt idx="3">
                  <c:v>2.8412700000000138E-22</c:v>
                </c:pt>
                <c:pt idx="4">
                  <c:v>2.064360000000011E-21</c:v>
                </c:pt>
                <c:pt idx="5">
                  <c:v>3.1177200000000151E-20</c:v>
                </c:pt>
                <c:pt idx="6">
                  <c:v>1.7346000000000073E-20</c:v>
                </c:pt>
                <c:pt idx="7">
                  <c:v>1.5115300000000067E-20</c:v>
                </c:pt>
                <c:pt idx="8">
                  <c:v>6.2117000000000282E-19</c:v>
                </c:pt>
                <c:pt idx="9">
                  <c:v>-3.3287300000000146E-19</c:v>
                </c:pt>
                <c:pt idx="10">
                  <c:v>1.5476200000000056E-18</c:v>
                </c:pt>
                <c:pt idx="11">
                  <c:v>-1.361160000000005E-17</c:v>
                </c:pt>
                <c:pt idx="12">
                  <c:v>-1.368190000000005E-16</c:v>
                </c:pt>
                <c:pt idx="13">
                  <c:v>-5.7726700000000223E-16</c:v>
                </c:pt>
                <c:pt idx="14">
                  <c:v>1.1574800000000044E-15</c:v>
                </c:pt>
                <c:pt idx="15">
                  <c:v>-3.1850900000000109E-15</c:v>
                </c:pt>
                <c:pt idx="16">
                  <c:v>4.9054200000000165E-15</c:v>
                </c:pt>
                <c:pt idx="17">
                  <c:v>-1.4477300000000039E-15</c:v>
                </c:pt>
                <c:pt idx="18">
                  <c:v>-2.0014700000000054E-14</c:v>
                </c:pt>
                <c:pt idx="19">
                  <c:v>1.3772900000000037E-13</c:v>
                </c:pt>
                <c:pt idx="20">
                  <c:v>-4.3314600000000145E-13</c:v>
                </c:pt>
                <c:pt idx="21">
                  <c:v>6.0522600000000177E-13</c:v>
                </c:pt>
                <c:pt idx="22">
                  <c:v>-3.3373300000000096E-12</c:v>
                </c:pt>
                <c:pt idx="23">
                  <c:v>3.1663500000000082E-12</c:v>
                </c:pt>
                <c:pt idx="24">
                  <c:v>6.8038400000000172E-12</c:v>
                </c:pt>
                <c:pt idx="25">
                  <c:v>-6.0385200000000176E-13</c:v>
                </c:pt>
                <c:pt idx="26">
                  <c:v>4.8552800000000094E-11</c:v>
                </c:pt>
                <c:pt idx="27">
                  <c:v>-6.0636100000000124E-11</c:v>
                </c:pt>
                <c:pt idx="28">
                  <c:v>6.7584000000000151E-11</c:v>
                </c:pt>
                <c:pt idx="29">
                  <c:v>-6.700820000000016E-11</c:v>
                </c:pt>
                <c:pt idx="30">
                  <c:v>-4.7732800000000136E-11</c:v>
                </c:pt>
                <c:pt idx="31">
                  <c:v>-1.164370000000003E-10</c:v>
                </c:pt>
                <c:pt idx="32">
                  <c:v>-4.7268300000000092E-10</c:v>
                </c:pt>
                <c:pt idx="33">
                  <c:v>8.6075500000000237E-10</c:v>
                </c:pt>
                <c:pt idx="34">
                  <c:v>-2.4608700000000046E-9</c:v>
                </c:pt>
                <c:pt idx="35">
                  <c:v>2.7322300000000056E-9</c:v>
                </c:pt>
                <c:pt idx="36">
                  <c:v>-1.9905500000000049E-9</c:v>
                </c:pt>
                <c:pt idx="37">
                  <c:v>7.1895100000000123E-10</c:v>
                </c:pt>
                <c:pt idx="38">
                  <c:v>7.7056800000000151E-9</c:v>
                </c:pt>
                <c:pt idx="39">
                  <c:v>-2.3194200000000019E-9</c:v>
                </c:pt>
                <c:pt idx="40">
                  <c:v>3.5413400000000062E-8</c:v>
                </c:pt>
                <c:pt idx="41">
                  <c:v>-4.4335000000000105E-8</c:v>
                </c:pt>
                <c:pt idx="42">
                  <c:v>1.4931100000000022E-7</c:v>
                </c:pt>
                <c:pt idx="43">
                  <c:v>-1.4463500000000024E-7</c:v>
                </c:pt>
                <c:pt idx="44">
                  <c:v>9.8375100000000183E-8</c:v>
                </c:pt>
                <c:pt idx="45">
                  <c:v>-2.4591600000000041E-8</c:v>
                </c:pt>
                <c:pt idx="46">
                  <c:v>-4.2106200000000094E-7</c:v>
                </c:pt>
                <c:pt idx="47">
                  <c:v>8.6453000000000079E-8</c:v>
                </c:pt>
                <c:pt idx="48">
                  <c:v>-1.5867200000000022E-6</c:v>
                </c:pt>
                <c:pt idx="49">
                  <c:v>1.9837600000000027E-6</c:v>
                </c:pt>
                <c:pt idx="50">
                  <c:v>-5.2617900000000071E-6</c:v>
                </c:pt>
                <c:pt idx="51">
                  <c:v>5.5587700000000081E-6</c:v>
                </c:pt>
                <c:pt idx="52">
                  <c:v>3.2310000000000035E-6</c:v>
                </c:pt>
                <c:pt idx="53">
                  <c:v>1.444190000000001E-5</c:v>
                </c:pt>
                <c:pt idx="54">
                  <c:v>1.0049000000000003E-5</c:v>
                </c:pt>
                <c:pt idx="55">
                  <c:v>-1.9414200000000022E-5</c:v>
                </c:pt>
                <c:pt idx="56">
                  <c:v>4.4806100000000072E-5</c:v>
                </c:pt>
                <c:pt idx="57">
                  <c:v>-4.5734300000000041E-5</c:v>
                </c:pt>
                <c:pt idx="58">
                  <c:v>1.0293600000000001E-4</c:v>
                </c:pt>
                <c:pt idx="59">
                  <c:v>-1.0516200000000001E-4</c:v>
                </c:pt>
                <c:pt idx="60">
                  <c:v>9.8277100000000083E-5</c:v>
                </c:pt>
                <c:pt idx="61">
                  <c:v>-8.1414400000000045E-5</c:v>
                </c:pt>
                <c:pt idx="62">
                  <c:v>5.4513400000000094E-5</c:v>
                </c:pt>
                <c:pt idx="63">
                  <c:v>-1.8445500000000029E-5</c:v>
                </c:pt>
                <c:pt idx="64">
                  <c:v>-2.4935400000000019E-5</c:v>
                </c:pt>
                <c:pt idx="65">
                  <c:v>7.2832800000000107E-5</c:v>
                </c:pt>
                <c:pt idx="66">
                  <c:v>-2.1741800000000028E-4</c:v>
                </c:pt>
                <c:pt idx="67">
                  <c:v>8.4037600000000091E-5</c:v>
                </c:pt>
                <c:pt idx="68">
                  <c:v>-3.6504300000000028E-4</c:v>
                </c:pt>
                <c:pt idx="69">
                  <c:v>3.8014599999999999E-4</c:v>
                </c:pt>
                <c:pt idx="70">
                  <c:v>-4.6111300000000003E-4</c:v>
                </c:pt>
                <c:pt idx="71">
                  <c:v>7.3508800000000039E-4</c:v>
                </c:pt>
                <c:pt idx="72">
                  <c:v>-7.3463000000000066E-4</c:v>
                </c:pt>
                <c:pt idx="73">
                  <c:v>6.9777300000000071E-4</c:v>
                </c:pt>
                <c:pt idx="74">
                  <c:v>-6.2374400000000062E-4</c:v>
                </c:pt>
                <c:pt idx="75">
                  <c:v>5.1256100000000003E-4</c:v>
                </c:pt>
                <c:pt idx="76">
                  <c:v>-3.6495400000000034E-4</c:v>
                </c:pt>
                <c:pt idx="77">
                  <c:v>1.8212900000000011E-4</c:v>
                </c:pt>
                <c:pt idx="78">
                  <c:v>3.3839400000000047E-5</c:v>
                </c:pt>
                <c:pt idx="79">
                  <c:v>-2.8007500000000023E-4</c:v>
                </c:pt>
                <c:pt idx="80">
                  <c:v>5.5174500000000019E-4</c:v>
                </c:pt>
                <c:pt idx="81">
                  <c:v>-8.4224000000000126E-4</c:v>
                </c:pt>
                <c:pt idx="82">
                  <c:v>1.1410299999999999E-3</c:v>
                </c:pt>
                <c:pt idx="83">
                  <c:v>-1.4349800000000008E-3</c:v>
                </c:pt>
                <c:pt idx="84">
                  <c:v>1.7050399999999999E-3</c:v>
                </c:pt>
                <c:pt idx="85">
                  <c:v>-1.9299700000000009E-3</c:v>
                </c:pt>
                <c:pt idx="86">
                  <c:v>2.0823600000000018E-3</c:v>
                </c:pt>
                <c:pt idx="87">
                  <c:v>-2.1352099999999998E-3</c:v>
                </c:pt>
                <c:pt idx="88">
                  <c:v>2.0581300000000018E-3</c:v>
                </c:pt>
                <c:pt idx="89">
                  <c:v>-1.826770000000001E-3</c:v>
                </c:pt>
                <c:pt idx="90">
                  <c:v>1.4195E-3</c:v>
                </c:pt>
                <c:pt idx="91">
                  <c:v>-8.2600700000000002E-4</c:v>
                </c:pt>
                <c:pt idx="92">
                  <c:v>5.5195800000000038E-5</c:v>
                </c:pt>
                <c:pt idx="93">
                  <c:v>8.9336500000000078E-4</c:v>
                </c:pt>
                <c:pt idx="94">
                  <c:v>-1.9203900000000014E-3</c:v>
                </c:pt>
                <c:pt idx="95">
                  <c:v>3.1264800000000018E-3</c:v>
                </c:pt>
                <c:pt idx="96">
                  <c:v>-4.0267599999999999E-3</c:v>
                </c:pt>
                <c:pt idx="97">
                  <c:v>5.5295900000000035E-3</c:v>
                </c:pt>
                <c:pt idx="98">
                  <c:v>-5.1508400000000003E-3</c:v>
                </c:pt>
                <c:pt idx="99">
                  <c:v>8.2576000000000073E-3</c:v>
                </c:pt>
                <c:pt idx="100">
                  <c:v>-2.6015100000000022E-3</c:v>
                </c:pt>
                <c:pt idx="101">
                  <c:v>1.41812E-2</c:v>
                </c:pt>
                <c:pt idx="102">
                  <c:v>1.1134500000000009E-2</c:v>
                </c:pt>
                <c:pt idx="103">
                  <c:v>3.5002900000000031E-2</c:v>
                </c:pt>
                <c:pt idx="104">
                  <c:v>5.7092100000000041E-2</c:v>
                </c:pt>
                <c:pt idx="105">
                  <c:v>0.104577</c:v>
                </c:pt>
                <c:pt idx="106">
                  <c:v>0.18668499999999999</c:v>
                </c:pt>
                <c:pt idx="107">
                  <c:v>0.29895900000000025</c:v>
                </c:pt>
                <c:pt idx="108">
                  <c:v>0.50040499999999954</c:v>
                </c:pt>
                <c:pt idx="109">
                  <c:v>0.74663600000000041</c:v>
                </c:pt>
                <c:pt idx="110">
                  <c:v>1.13889</c:v>
                </c:pt>
                <c:pt idx="111">
                  <c:v>1.5865199999999999</c:v>
                </c:pt>
                <c:pt idx="112">
                  <c:v>2.19868</c:v>
                </c:pt>
                <c:pt idx="113">
                  <c:v>2.838299999999998</c:v>
                </c:pt>
                <c:pt idx="114">
                  <c:v>3.5764799999999979</c:v>
                </c:pt>
                <c:pt idx="115">
                  <c:v>4.2588699999999999</c:v>
                </c:pt>
                <c:pt idx="116">
                  <c:v>4.90151</c:v>
                </c:pt>
                <c:pt idx="117">
                  <c:v>5.4107099999999999</c:v>
                </c:pt>
                <c:pt idx="118">
                  <c:v>5.7728099999999998</c:v>
                </c:pt>
                <c:pt idx="119">
                  <c:v>6.0327999999999999</c:v>
                </c:pt>
                <c:pt idx="120">
                  <c:v>6.1508699999999985</c:v>
                </c:pt>
                <c:pt idx="121">
                  <c:v>6.28871</c:v>
                </c:pt>
                <c:pt idx="122">
                  <c:v>6.312839999999996</c:v>
                </c:pt>
                <c:pt idx="123">
                  <c:v>6.3908899999999962</c:v>
                </c:pt>
                <c:pt idx="124">
                  <c:v>6.2706200000000036</c:v>
                </c:pt>
                <c:pt idx="125">
                  <c:v>6.09823</c:v>
                </c:pt>
                <c:pt idx="126">
                  <c:v>5.6532900000000001</c:v>
                </c:pt>
                <c:pt idx="127">
                  <c:v>5.1336300000000001</c:v>
                </c:pt>
                <c:pt idx="128">
                  <c:v>4.4956300000000002</c:v>
                </c:pt>
                <c:pt idx="129">
                  <c:v>3.90923</c:v>
                </c:pt>
                <c:pt idx="130">
                  <c:v>3.41499</c:v>
                </c:pt>
                <c:pt idx="131">
                  <c:v>2.9415100000000001</c:v>
                </c:pt>
                <c:pt idx="132">
                  <c:v>2.5332300000000001</c:v>
                </c:pt>
                <c:pt idx="133">
                  <c:v>1.9542200000000001</c:v>
                </c:pt>
                <c:pt idx="134">
                  <c:v>1.4515999999999989</c:v>
                </c:pt>
                <c:pt idx="135">
                  <c:v>0.85966900000000046</c:v>
                </c:pt>
                <c:pt idx="136">
                  <c:v>0.55796999999999997</c:v>
                </c:pt>
                <c:pt idx="137">
                  <c:v>0.27469200000000005</c:v>
                </c:pt>
                <c:pt idx="138">
                  <c:v>0.18502399999999999</c:v>
                </c:pt>
                <c:pt idx="139">
                  <c:v>-2.3027499999999982E-2</c:v>
                </c:pt>
                <c:pt idx="140">
                  <c:v>-0.18581200000000012</c:v>
                </c:pt>
                <c:pt idx="141">
                  <c:v>-0.31678800000000035</c:v>
                </c:pt>
                <c:pt idx="142">
                  <c:v>-0.31990400000000035</c:v>
                </c:pt>
                <c:pt idx="143">
                  <c:v>-0.14988299999999999</c:v>
                </c:pt>
                <c:pt idx="144">
                  <c:v>-1.2624800000000005E-2</c:v>
                </c:pt>
                <c:pt idx="145">
                  <c:v>0.21797500000000011</c:v>
                </c:pt>
                <c:pt idx="146">
                  <c:v>0.256606</c:v>
                </c:pt>
                <c:pt idx="147">
                  <c:v>0.35040400000000027</c:v>
                </c:pt>
                <c:pt idx="148">
                  <c:v>0.17610999999999999</c:v>
                </c:pt>
                <c:pt idx="149">
                  <c:v>5.9834300000000035E-2</c:v>
                </c:pt>
                <c:pt idx="150">
                  <c:v>-0.14861800000000011</c:v>
                </c:pt>
                <c:pt idx="151">
                  <c:v>-0.118397</c:v>
                </c:pt>
                <c:pt idx="152">
                  <c:v>-4.2878199999999998E-2</c:v>
                </c:pt>
                <c:pt idx="153">
                  <c:v>5.8916100000000013E-2</c:v>
                </c:pt>
                <c:pt idx="154">
                  <c:v>5.6972799999999997E-2</c:v>
                </c:pt>
                <c:pt idx="155">
                  <c:v>-2.0515599999999988E-2</c:v>
                </c:pt>
                <c:pt idx="156">
                  <c:v>2.8063799999999998E-3</c:v>
                </c:pt>
                <c:pt idx="157">
                  <c:v>-2.7983100000000035E-3</c:v>
                </c:pt>
                <c:pt idx="158">
                  <c:v>4.1478599999999977E-2</c:v>
                </c:pt>
                <c:pt idx="159">
                  <c:v>-8.6030300000000046E-2</c:v>
                </c:pt>
                <c:pt idx="160">
                  <c:v>-8.7798800000000066E-2</c:v>
                </c:pt>
                <c:pt idx="161">
                  <c:v>-7.5174199999999997E-2</c:v>
                </c:pt>
                <c:pt idx="162">
                  <c:v>8.2174500000000025E-2</c:v>
                </c:pt>
                <c:pt idx="163">
                  <c:v>6.84752E-2</c:v>
                </c:pt>
                <c:pt idx="164">
                  <c:v>-1.8563400000000015E-2</c:v>
                </c:pt>
                <c:pt idx="165">
                  <c:v>-0.16576500000000011</c:v>
                </c:pt>
                <c:pt idx="166">
                  <c:v>-0.15732599999999999</c:v>
                </c:pt>
                <c:pt idx="167">
                  <c:v>-7.0238500000000009E-2</c:v>
                </c:pt>
                <c:pt idx="168">
                  <c:v>-1.12292E-2</c:v>
                </c:pt>
                <c:pt idx="169">
                  <c:v>-5.2159299999999999E-2</c:v>
                </c:pt>
                <c:pt idx="170">
                  <c:v>-0.13050100000000001</c:v>
                </c:pt>
                <c:pt idx="171">
                  <c:v>-0.119687</c:v>
                </c:pt>
                <c:pt idx="172">
                  <c:v>-5.9163500000000036E-2</c:v>
                </c:pt>
                <c:pt idx="173">
                  <c:v>2.6636099999999999E-2</c:v>
                </c:pt>
                <c:pt idx="174">
                  <c:v>2.4141699999999999E-2</c:v>
                </c:pt>
                <c:pt idx="175">
                  <c:v>2.98905E-2</c:v>
                </c:pt>
                <c:pt idx="176">
                  <c:v>-3.7700000000000029E-3</c:v>
                </c:pt>
                <c:pt idx="177">
                  <c:v>3.43655E-2</c:v>
                </c:pt>
                <c:pt idx="178">
                  <c:v>2.02886E-2</c:v>
                </c:pt>
                <c:pt idx="179">
                  <c:v>5.66242E-2</c:v>
                </c:pt>
                <c:pt idx="180">
                  <c:v>1.47046E-2</c:v>
                </c:pt>
                <c:pt idx="181">
                  <c:v>2.0366599999999974E-2</c:v>
                </c:pt>
                <c:pt idx="182">
                  <c:v>-1.8002000000000001E-2</c:v>
                </c:pt>
                <c:pt idx="183">
                  <c:v>1.7014599999999998E-2</c:v>
                </c:pt>
                <c:pt idx="184">
                  <c:v>3.8368699999999978E-2</c:v>
                </c:pt>
                <c:pt idx="185">
                  <c:v>6.7256099999999999E-2</c:v>
                </c:pt>
                <c:pt idx="186">
                  <c:v>6.9589799999999993E-2</c:v>
                </c:pt>
                <c:pt idx="187">
                  <c:v>5.70494E-2</c:v>
                </c:pt>
                <c:pt idx="188">
                  <c:v>8.1196200000000024E-2</c:v>
                </c:pt>
                <c:pt idx="189">
                  <c:v>5.1583600000000014E-2</c:v>
                </c:pt>
                <c:pt idx="190">
                  <c:v>2.6039700000000016E-2</c:v>
                </c:pt>
                <c:pt idx="191">
                  <c:v>-7.1863399999999994E-2</c:v>
                </c:pt>
                <c:pt idx="192">
                  <c:v>-8.4268900000000063E-2</c:v>
                </c:pt>
                <c:pt idx="193">
                  <c:v>-8.7436200000000006E-2</c:v>
                </c:pt>
                <c:pt idx="194">
                  <c:v>-2.8050499999999982E-2</c:v>
                </c:pt>
                <c:pt idx="195">
                  <c:v>-9.7703300000000007E-3</c:v>
                </c:pt>
                <c:pt idx="196">
                  <c:v>1.49161E-2</c:v>
                </c:pt>
                <c:pt idx="197">
                  <c:v>2.8005599999999999E-2</c:v>
                </c:pt>
                <c:pt idx="198">
                  <c:v>2.05842E-2</c:v>
                </c:pt>
                <c:pt idx="199">
                  <c:v>-1.6144800000000015E-2</c:v>
                </c:pt>
                <c:pt idx="200">
                  <c:v>-5.7794600000000071E-2</c:v>
                </c:pt>
                <c:pt idx="201">
                  <c:v>-4.2873300000000003E-2</c:v>
                </c:pt>
                <c:pt idx="202">
                  <c:v>3.8412599999999998E-2</c:v>
                </c:pt>
                <c:pt idx="203">
                  <c:v>0.102488</c:v>
                </c:pt>
                <c:pt idx="204">
                  <c:v>0.137683</c:v>
                </c:pt>
                <c:pt idx="205">
                  <c:v>7.6686500000000019E-2</c:v>
                </c:pt>
                <c:pt idx="206">
                  <c:v>4.9752100000000035E-2</c:v>
                </c:pt>
                <c:pt idx="207">
                  <c:v>-1.40378E-2</c:v>
                </c:pt>
                <c:pt idx="208">
                  <c:v>2.5611300000000035E-3</c:v>
                </c:pt>
                <c:pt idx="209">
                  <c:v>4.2702800000000039E-3</c:v>
                </c:pt>
                <c:pt idx="210">
                  <c:v>4.9913000000000041E-2</c:v>
                </c:pt>
                <c:pt idx="211">
                  <c:v>6.0021499999999998E-2</c:v>
                </c:pt>
                <c:pt idx="212">
                  <c:v>3.6636700000000025E-3</c:v>
                </c:pt>
                <c:pt idx="213">
                  <c:v>-3.0031300000000035E-2</c:v>
                </c:pt>
                <c:pt idx="214">
                  <c:v>-9.1218400000000005E-2</c:v>
                </c:pt>
                <c:pt idx="215">
                  <c:v>-1.2084699999999999E-3</c:v>
                </c:pt>
                <c:pt idx="216">
                  <c:v>-2.1162E-2</c:v>
                </c:pt>
                <c:pt idx="217">
                  <c:v>2.9508199999999998E-2</c:v>
                </c:pt>
                <c:pt idx="218">
                  <c:v>-8.01119E-2</c:v>
                </c:pt>
                <c:pt idx="219">
                  <c:v>-5.1126900000000003E-2</c:v>
                </c:pt>
                <c:pt idx="220">
                  <c:v>-6.9611999999999993E-2</c:v>
                </c:pt>
                <c:pt idx="221">
                  <c:v>-6.8899700000000039E-3</c:v>
                </c:pt>
                <c:pt idx="222">
                  <c:v>-8.0602400000000067E-3</c:v>
                </c:pt>
                <c:pt idx="223">
                  <c:v>-3.4532E-2</c:v>
                </c:pt>
                <c:pt idx="224">
                  <c:v>-1.1488099999999999E-2</c:v>
                </c:pt>
                <c:pt idx="225">
                  <c:v>-2.9843000000000019E-2</c:v>
                </c:pt>
                <c:pt idx="226">
                  <c:v>5.7225999999999999E-2</c:v>
                </c:pt>
                <c:pt idx="227">
                  <c:v>1.05629E-2</c:v>
                </c:pt>
                <c:pt idx="228">
                  <c:v>5.5095199999999997E-2</c:v>
                </c:pt>
                <c:pt idx="229">
                  <c:v>-2.0296100000000001E-2</c:v>
                </c:pt>
                <c:pt idx="230">
                  <c:v>2.1639800000000028E-2</c:v>
                </c:pt>
                <c:pt idx="231">
                  <c:v>7.9288599999999994E-3</c:v>
                </c:pt>
                <c:pt idx="232">
                  <c:v>3.0280400000000002E-2</c:v>
                </c:pt>
                <c:pt idx="233">
                  <c:v>1.3256E-2</c:v>
                </c:pt>
                <c:pt idx="234">
                  <c:v>-3.4925200000000003E-2</c:v>
                </c:pt>
                <c:pt idx="235">
                  <c:v>-1.5610100000000003E-2</c:v>
                </c:pt>
                <c:pt idx="236">
                  <c:v>-3.5294800000000001E-2</c:v>
                </c:pt>
                <c:pt idx="237">
                  <c:v>1.88796E-2</c:v>
                </c:pt>
                <c:pt idx="238">
                  <c:v>-2.4106099999999988E-2</c:v>
                </c:pt>
                <c:pt idx="239">
                  <c:v>-5.6088600000000037E-3</c:v>
                </c:pt>
                <c:pt idx="240">
                  <c:v>-8.3717100000000027E-3</c:v>
                </c:pt>
                <c:pt idx="241">
                  <c:v>2.2928199999999989E-2</c:v>
                </c:pt>
                <c:pt idx="242">
                  <c:v>4.875240000000005E-2</c:v>
                </c:pt>
                <c:pt idx="243">
                  <c:v>1.0746E-2</c:v>
                </c:pt>
                <c:pt idx="244">
                  <c:v>4.1080600000000002E-2</c:v>
                </c:pt>
                <c:pt idx="245">
                  <c:v>-1.1169699999999999E-3</c:v>
                </c:pt>
                <c:pt idx="246">
                  <c:v>4.66074E-2</c:v>
                </c:pt>
                <c:pt idx="247">
                  <c:v>-2.5732999999999999E-2</c:v>
                </c:pt>
                <c:pt idx="248">
                  <c:v>-1.2550199999999999E-2</c:v>
                </c:pt>
                <c:pt idx="249">
                  <c:v>-3.5528799999999985E-2</c:v>
                </c:pt>
                <c:pt idx="250">
                  <c:v>3.95882E-3</c:v>
                </c:pt>
                <c:pt idx="251">
                  <c:v>3.41541E-2</c:v>
                </c:pt>
                <c:pt idx="252">
                  <c:v>2.6579499999999999E-2</c:v>
                </c:pt>
                <c:pt idx="253">
                  <c:v>0.10737099999999998</c:v>
                </c:pt>
                <c:pt idx="254">
                  <c:v>0.14113800000000001</c:v>
                </c:pt>
                <c:pt idx="255">
                  <c:v>0.31901900000000022</c:v>
                </c:pt>
                <c:pt idx="256">
                  <c:v>0.38883600000000035</c:v>
                </c:pt>
                <c:pt idx="257">
                  <c:v>0.61578999999999995</c:v>
                </c:pt>
                <c:pt idx="258">
                  <c:v>0.78641399999999928</c:v>
                </c:pt>
                <c:pt idx="259">
                  <c:v>1.1122799999999999</c:v>
                </c:pt>
                <c:pt idx="260">
                  <c:v>1.4063299999999992</c:v>
                </c:pt>
                <c:pt idx="261">
                  <c:v>1.7761400000000001</c:v>
                </c:pt>
                <c:pt idx="262">
                  <c:v>2.17794</c:v>
                </c:pt>
                <c:pt idx="263">
                  <c:v>2.5922799999999984</c:v>
                </c:pt>
                <c:pt idx="264">
                  <c:v>3.0421900000000002</c:v>
                </c:pt>
                <c:pt idx="265">
                  <c:v>3.3874399999999998</c:v>
                </c:pt>
                <c:pt idx="266">
                  <c:v>3.7488899999999998</c:v>
                </c:pt>
                <c:pt idx="267">
                  <c:v>3.9648099999999982</c:v>
                </c:pt>
                <c:pt idx="268">
                  <c:v>4.1538199999999961</c:v>
                </c:pt>
                <c:pt idx="269">
                  <c:v>4.1632999999999996</c:v>
                </c:pt>
                <c:pt idx="270">
                  <c:v>4.120179999999996</c:v>
                </c:pt>
                <c:pt idx="271">
                  <c:v>3.98481</c:v>
                </c:pt>
                <c:pt idx="272">
                  <c:v>3.8264099999999979</c:v>
                </c:pt>
                <c:pt idx="273">
                  <c:v>3.6295999999999999</c:v>
                </c:pt>
                <c:pt idx="274">
                  <c:v>3.400049999999998</c:v>
                </c:pt>
                <c:pt idx="275">
                  <c:v>3.18614</c:v>
                </c:pt>
                <c:pt idx="276">
                  <c:v>2.9746099999999984</c:v>
                </c:pt>
                <c:pt idx="277">
                  <c:v>2.77088</c:v>
                </c:pt>
                <c:pt idx="278">
                  <c:v>2.53877</c:v>
                </c:pt>
                <c:pt idx="279">
                  <c:v>2.2755299999999998</c:v>
                </c:pt>
                <c:pt idx="280">
                  <c:v>2.0201699999999998</c:v>
                </c:pt>
                <c:pt idx="281">
                  <c:v>1.743139999999999</c:v>
                </c:pt>
                <c:pt idx="282">
                  <c:v>1.505919999999999</c:v>
                </c:pt>
                <c:pt idx="283">
                  <c:v>1.28165</c:v>
                </c:pt>
                <c:pt idx="284">
                  <c:v>1.1856899999999999</c:v>
                </c:pt>
                <c:pt idx="285">
                  <c:v>1.1970000000000001</c:v>
                </c:pt>
                <c:pt idx="286">
                  <c:v>1.3368500000000001</c:v>
                </c:pt>
                <c:pt idx="287">
                  <c:v>1.531369999999999</c:v>
                </c:pt>
                <c:pt idx="288">
                  <c:v>1.727579999999999</c:v>
                </c:pt>
                <c:pt idx="289">
                  <c:v>1.9134899999999999</c:v>
                </c:pt>
                <c:pt idx="290">
                  <c:v>2.0282100000000001</c:v>
                </c:pt>
                <c:pt idx="291">
                  <c:v>2.13348</c:v>
                </c:pt>
                <c:pt idx="292">
                  <c:v>2.1941000000000002</c:v>
                </c:pt>
                <c:pt idx="293">
                  <c:v>2.31819</c:v>
                </c:pt>
                <c:pt idx="294">
                  <c:v>2.4622399999999987</c:v>
                </c:pt>
                <c:pt idx="295">
                  <c:v>2.6634600000000002</c:v>
                </c:pt>
                <c:pt idx="296">
                  <c:v>2.8494999999999981</c:v>
                </c:pt>
                <c:pt idx="297">
                  <c:v>2.9963899999999981</c:v>
                </c:pt>
                <c:pt idx="298">
                  <c:v>3.0559399999999997</c:v>
                </c:pt>
                <c:pt idx="299">
                  <c:v>2.98672</c:v>
                </c:pt>
                <c:pt idx="300">
                  <c:v>2.8196499999999967</c:v>
                </c:pt>
                <c:pt idx="301">
                  <c:v>2.591889999999998</c:v>
                </c:pt>
                <c:pt idx="302">
                  <c:v>2.3962999999999979</c:v>
                </c:pt>
                <c:pt idx="303">
                  <c:v>2.2532100000000002</c:v>
                </c:pt>
                <c:pt idx="304">
                  <c:v>2.13788</c:v>
                </c:pt>
                <c:pt idx="305">
                  <c:v>2.0157399999999988</c:v>
                </c:pt>
                <c:pt idx="306">
                  <c:v>1.818929999999999</c:v>
                </c:pt>
                <c:pt idx="307">
                  <c:v>1.5918099999999991</c:v>
                </c:pt>
                <c:pt idx="308">
                  <c:v>1.30281</c:v>
                </c:pt>
                <c:pt idx="309">
                  <c:v>1.05114</c:v>
                </c:pt>
                <c:pt idx="310">
                  <c:v>0.79833500000000002</c:v>
                </c:pt>
                <c:pt idx="311">
                  <c:v>0.59663500000000003</c:v>
                </c:pt>
                <c:pt idx="312">
                  <c:v>0.36802000000000024</c:v>
                </c:pt>
                <c:pt idx="313">
                  <c:v>0.10275400000000005</c:v>
                </c:pt>
                <c:pt idx="314">
                  <c:v>-0.22356400000000001</c:v>
                </c:pt>
                <c:pt idx="315">
                  <c:v>-0.59414400000000001</c:v>
                </c:pt>
                <c:pt idx="316">
                  <c:v>-0.91946399999999928</c:v>
                </c:pt>
                <c:pt idx="317">
                  <c:v>-1.1742900000000001</c:v>
                </c:pt>
                <c:pt idx="318">
                  <c:v>-1.2723599999999999</c:v>
                </c:pt>
                <c:pt idx="319">
                  <c:v>-1.3077699999999992</c:v>
                </c:pt>
                <c:pt idx="320">
                  <c:v>-1.302829999999999</c:v>
                </c:pt>
                <c:pt idx="321">
                  <c:v>-1.3834</c:v>
                </c:pt>
                <c:pt idx="322">
                  <c:v>-1.506799999999999</c:v>
                </c:pt>
                <c:pt idx="323">
                  <c:v>-1.6558899999999999</c:v>
                </c:pt>
                <c:pt idx="324">
                  <c:v>-1.746699999999999</c:v>
                </c:pt>
                <c:pt idx="325">
                  <c:v>-1.76664</c:v>
                </c:pt>
                <c:pt idx="326">
                  <c:v>-1.72315</c:v>
                </c:pt>
                <c:pt idx="327">
                  <c:v>-1.6407099999999999</c:v>
                </c:pt>
                <c:pt idx="328">
                  <c:v>-1.555909999999999</c:v>
                </c:pt>
                <c:pt idx="329">
                  <c:v>-1.4807599999999999</c:v>
                </c:pt>
                <c:pt idx="330">
                  <c:v>-1.4068999999999992</c:v>
                </c:pt>
                <c:pt idx="331">
                  <c:v>-1.31609</c:v>
                </c:pt>
                <c:pt idx="332">
                  <c:v>-1.18163</c:v>
                </c:pt>
                <c:pt idx="333">
                  <c:v>-1.05057</c:v>
                </c:pt>
                <c:pt idx="334">
                  <c:v>-0.90795599999999999</c:v>
                </c:pt>
                <c:pt idx="335">
                  <c:v>-0.78143199999999957</c:v>
                </c:pt>
                <c:pt idx="336">
                  <c:v>-0.58757399999999937</c:v>
                </c:pt>
                <c:pt idx="337">
                  <c:v>-0.37599200000000027</c:v>
                </c:pt>
                <c:pt idx="338">
                  <c:v>-0.16043199999999999</c:v>
                </c:pt>
                <c:pt idx="339">
                  <c:v>-4.2709000000000004E-2</c:v>
                </c:pt>
                <c:pt idx="340">
                  <c:v>8.3074200000000046E-3</c:v>
                </c:pt>
                <c:pt idx="341">
                  <c:v>4.9265400000000022E-2</c:v>
                </c:pt>
                <c:pt idx="342">
                  <c:v>0.15805900000000012</c:v>
                </c:pt>
                <c:pt idx="343">
                  <c:v>0.35519300000000004</c:v>
                </c:pt>
                <c:pt idx="344">
                  <c:v>0.54702799999999996</c:v>
                </c:pt>
                <c:pt idx="345">
                  <c:v>0.68469500000000072</c:v>
                </c:pt>
                <c:pt idx="346">
                  <c:v>0.68639099999999997</c:v>
                </c:pt>
                <c:pt idx="347">
                  <c:v>0.66036399999999951</c:v>
                </c:pt>
                <c:pt idx="348">
                  <c:v>0.64161900000000072</c:v>
                </c:pt>
                <c:pt idx="349">
                  <c:v>0.73449900000000046</c:v>
                </c:pt>
                <c:pt idx="350">
                  <c:v>0.82488799999999951</c:v>
                </c:pt>
                <c:pt idx="351">
                  <c:v>0.86658599999999997</c:v>
                </c:pt>
                <c:pt idx="352">
                  <c:v>0.77770399999999995</c:v>
                </c:pt>
                <c:pt idx="353">
                  <c:v>0.67140699999999998</c:v>
                </c:pt>
                <c:pt idx="354">
                  <c:v>0.61327399999999999</c:v>
                </c:pt>
                <c:pt idx="355">
                  <c:v>0.64622800000000058</c:v>
                </c:pt>
                <c:pt idx="356">
                  <c:v>0.66973000000000071</c:v>
                </c:pt>
                <c:pt idx="357">
                  <c:v>0.62891100000000044</c:v>
                </c:pt>
                <c:pt idx="358">
                  <c:v>0.520173</c:v>
                </c:pt>
                <c:pt idx="359">
                  <c:v>0.44335600000000008</c:v>
                </c:pt>
                <c:pt idx="360">
                  <c:v>0.42197600000000035</c:v>
                </c:pt>
                <c:pt idx="361">
                  <c:v>0.4473430000000001</c:v>
                </c:pt>
                <c:pt idx="362">
                  <c:v>0.41580000000000022</c:v>
                </c:pt>
                <c:pt idx="363">
                  <c:v>0.351601</c:v>
                </c:pt>
                <c:pt idx="364">
                  <c:v>0.27370500000000003</c:v>
                </c:pt>
                <c:pt idx="365">
                  <c:v>0.28380700000000025</c:v>
                </c:pt>
                <c:pt idx="366">
                  <c:v>0.32532200000000044</c:v>
                </c:pt>
                <c:pt idx="367">
                  <c:v>0.3421780000000002</c:v>
                </c:pt>
                <c:pt idx="368">
                  <c:v>0.26031600000000027</c:v>
                </c:pt>
                <c:pt idx="369">
                  <c:v>0.11693300000000002</c:v>
                </c:pt>
                <c:pt idx="370">
                  <c:v>2.9158599999999979E-2</c:v>
                </c:pt>
                <c:pt idx="371">
                  <c:v>-5.36193E-3</c:v>
                </c:pt>
                <c:pt idx="372">
                  <c:v>3.867000000000001E-2</c:v>
                </c:pt>
                <c:pt idx="373">
                  <c:v>-1.7396100000000001E-2</c:v>
                </c:pt>
                <c:pt idx="374">
                  <c:v>-7.7139100000000002E-2</c:v>
                </c:pt>
                <c:pt idx="375">
                  <c:v>-0.23026199999999999</c:v>
                </c:pt>
                <c:pt idx="376">
                  <c:v>-0.28114700000000004</c:v>
                </c:pt>
                <c:pt idx="377">
                  <c:v>-0.37694200000000022</c:v>
                </c:pt>
                <c:pt idx="378">
                  <c:v>-0.41507500000000008</c:v>
                </c:pt>
                <c:pt idx="379">
                  <c:v>-0.52503999999999951</c:v>
                </c:pt>
                <c:pt idx="380">
                  <c:v>-0.57965000000000044</c:v>
                </c:pt>
                <c:pt idx="381">
                  <c:v>-0.59872400000000003</c:v>
                </c:pt>
                <c:pt idx="382">
                  <c:v>-0.55756299999999936</c:v>
                </c:pt>
                <c:pt idx="383">
                  <c:v>-0.48506500000000002</c:v>
                </c:pt>
                <c:pt idx="384">
                  <c:v>-0.47279300000000002</c:v>
                </c:pt>
                <c:pt idx="385">
                  <c:v>-0.44988700000000026</c:v>
                </c:pt>
                <c:pt idx="386">
                  <c:v>-0.481238</c:v>
                </c:pt>
                <c:pt idx="387">
                  <c:v>-0.4137760000000002</c:v>
                </c:pt>
                <c:pt idx="388">
                  <c:v>-0.34268500000000002</c:v>
                </c:pt>
                <c:pt idx="389">
                  <c:v>-0.19638900000000001</c:v>
                </c:pt>
                <c:pt idx="390">
                  <c:v>-0.10896599999999999</c:v>
                </c:pt>
                <c:pt idx="391">
                  <c:v>-6.0461800000000003E-2</c:v>
                </c:pt>
                <c:pt idx="392">
                  <c:v>-5.4583600000000052E-2</c:v>
                </c:pt>
                <c:pt idx="393">
                  <c:v>-3.654720000000003E-2</c:v>
                </c:pt>
                <c:pt idx="394">
                  <c:v>6.8492700000000073E-2</c:v>
                </c:pt>
                <c:pt idx="395">
                  <c:v>0.18216199999999999</c:v>
                </c:pt>
                <c:pt idx="396">
                  <c:v>0.307033</c:v>
                </c:pt>
                <c:pt idx="397">
                  <c:v>0.35426600000000008</c:v>
                </c:pt>
                <c:pt idx="398">
                  <c:v>0.42117800000000022</c:v>
                </c:pt>
                <c:pt idx="399">
                  <c:v>0.53213900000000003</c:v>
                </c:pt>
                <c:pt idx="400">
                  <c:v>0.69162500000000071</c:v>
                </c:pt>
                <c:pt idx="401">
                  <c:v>0.89083800000000002</c:v>
                </c:pt>
                <c:pt idx="402">
                  <c:v>1.05725</c:v>
                </c:pt>
                <c:pt idx="403">
                  <c:v>1.32541</c:v>
                </c:pt>
                <c:pt idx="404">
                  <c:v>1.5924499999999999</c:v>
                </c:pt>
                <c:pt idx="405">
                  <c:v>1.93929</c:v>
                </c:pt>
                <c:pt idx="406">
                  <c:v>2.1740699999999982</c:v>
                </c:pt>
                <c:pt idx="407">
                  <c:v>2.4423300000000001</c:v>
                </c:pt>
                <c:pt idx="408">
                  <c:v>2.73108</c:v>
                </c:pt>
                <c:pt idx="409">
                  <c:v>3.13137</c:v>
                </c:pt>
                <c:pt idx="410">
                  <c:v>3.5293199999999998</c:v>
                </c:pt>
                <c:pt idx="411">
                  <c:v>3.80335</c:v>
                </c:pt>
                <c:pt idx="412">
                  <c:v>4.00244</c:v>
                </c:pt>
                <c:pt idx="413">
                  <c:v>4.1172399999999962</c:v>
                </c:pt>
                <c:pt idx="414">
                  <c:v>4.2905199999999963</c:v>
                </c:pt>
                <c:pt idx="415">
                  <c:v>4.3439899999999962</c:v>
                </c:pt>
                <c:pt idx="416">
                  <c:v>4.3117299999999998</c:v>
                </c:pt>
                <c:pt idx="417">
                  <c:v>4.1047699999999985</c:v>
                </c:pt>
                <c:pt idx="418">
                  <c:v>3.8594699999999973</c:v>
                </c:pt>
                <c:pt idx="419">
                  <c:v>3.5868099999999981</c:v>
                </c:pt>
                <c:pt idx="420">
                  <c:v>3.2659899999999999</c:v>
                </c:pt>
                <c:pt idx="421">
                  <c:v>2.9265599999999981</c:v>
                </c:pt>
                <c:pt idx="422">
                  <c:v>2.5309200000000001</c:v>
                </c:pt>
                <c:pt idx="423">
                  <c:v>2.2173699999999998</c:v>
                </c:pt>
                <c:pt idx="424">
                  <c:v>1.9062800000000009</c:v>
                </c:pt>
                <c:pt idx="425">
                  <c:v>1.6755800000000001</c:v>
                </c:pt>
                <c:pt idx="426">
                  <c:v>1.470869999999999</c:v>
                </c:pt>
                <c:pt idx="427">
                  <c:v>1.3503799999999999</c:v>
                </c:pt>
                <c:pt idx="428">
                  <c:v>1.31609</c:v>
                </c:pt>
                <c:pt idx="429">
                  <c:v>1.27406</c:v>
                </c:pt>
                <c:pt idx="430">
                  <c:v>1.2916199999999998</c:v>
                </c:pt>
                <c:pt idx="431">
                  <c:v>1.2720199999999999</c:v>
                </c:pt>
                <c:pt idx="432">
                  <c:v>1.3966000000000001</c:v>
                </c:pt>
                <c:pt idx="433">
                  <c:v>1.4939399999999992</c:v>
                </c:pt>
                <c:pt idx="434">
                  <c:v>1.657829999999999</c:v>
                </c:pt>
                <c:pt idx="435">
                  <c:v>1.7542</c:v>
                </c:pt>
                <c:pt idx="436">
                  <c:v>1.9216500000000001</c:v>
                </c:pt>
                <c:pt idx="437">
                  <c:v>2.1460900000000001</c:v>
                </c:pt>
                <c:pt idx="438">
                  <c:v>2.3825099999999981</c:v>
                </c:pt>
                <c:pt idx="439">
                  <c:v>2.60161</c:v>
                </c:pt>
                <c:pt idx="440">
                  <c:v>2.6962699999999984</c:v>
                </c:pt>
                <c:pt idx="441">
                  <c:v>2.8092699999999984</c:v>
                </c:pt>
                <c:pt idx="442">
                  <c:v>2.8416999999999981</c:v>
                </c:pt>
                <c:pt idx="443">
                  <c:v>2.8791399999999987</c:v>
                </c:pt>
                <c:pt idx="444">
                  <c:v>2.7922199999999981</c:v>
                </c:pt>
                <c:pt idx="445">
                  <c:v>2.6578900000000001</c:v>
                </c:pt>
                <c:pt idx="446">
                  <c:v>2.5028699999999984</c:v>
                </c:pt>
                <c:pt idx="447">
                  <c:v>2.3237199999999998</c:v>
                </c:pt>
                <c:pt idx="448">
                  <c:v>2.1897700000000002</c:v>
                </c:pt>
                <c:pt idx="449">
                  <c:v>1.9799599999999999</c:v>
                </c:pt>
                <c:pt idx="450">
                  <c:v>1.8254199999999998</c:v>
                </c:pt>
                <c:pt idx="451">
                  <c:v>1.5733599999999999</c:v>
                </c:pt>
                <c:pt idx="452">
                  <c:v>1.3520799999999999</c:v>
                </c:pt>
                <c:pt idx="453">
                  <c:v>1.0616299999999992</c:v>
                </c:pt>
                <c:pt idx="454">
                  <c:v>0.79605000000000004</c:v>
                </c:pt>
                <c:pt idx="455">
                  <c:v>0.54678300000000002</c:v>
                </c:pt>
                <c:pt idx="456">
                  <c:v>0.26245400000000002</c:v>
                </c:pt>
                <c:pt idx="457">
                  <c:v>5.3268000000000003E-2</c:v>
                </c:pt>
                <c:pt idx="458">
                  <c:v>-0.20342199999999999</c:v>
                </c:pt>
                <c:pt idx="459">
                  <c:v>-0.31802500000000022</c:v>
                </c:pt>
                <c:pt idx="460">
                  <c:v>-0.55277299999999996</c:v>
                </c:pt>
                <c:pt idx="461">
                  <c:v>-0.74035200000000001</c:v>
                </c:pt>
                <c:pt idx="462">
                  <c:v>-1.06731</c:v>
                </c:pt>
                <c:pt idx="463">
                  <c:v>-1.30185</c:v>
                </c:pt>
                <c:pt idx="464">
                  <c:v>-1.5302800000000001</c:v>
                </c:pt>
                <c:pt idx="465">
                  <c:v>-1.69709</c:v>
                </c:pt>
                <c:pt idx="466">
                  <c:v>-1.808829999999999</c:v>
                </c:pt>
                <c:pt idx="467">
                  <c:v>-1.86656</c:v>
                </c:pt>
                <c:pt idx="468">
                  <c:v>-1.7686500000000001</c:v>
                </c:pt>
                <c:pt idx="469">
                  <c:v>-1.6782100000000009</c:v>
                </c:pt>
                <c:pt idx="470">
                  <c:v>-1.555099999999999</c:v>
                </c:pt>
                <c:pt idx="471">
                  <c:v>-1.53494</c:v>
                </c:pt>
                <c:pt idx="472">
                  <c:v>-1.4892299999999992</c:v>
                </c:pt>
                <c:pt idx="473">
                  <c:v>-1.4307899999999998</c:v>
                </c:pt>
                <c:pt idx="474">
                  <c:v>-1.3805499999999999</c:v>
                </c:pt>
                <c:pt idx="475">
                  <c:v>-1.2986899999999999</c:v>
                </c:pt>
                <c:pt idx="476">
                  <c:v>-1.2480199999999999</c:v>
                </c:pt>
                <c:pt idx="477">
                  <c:v>-1.0597299999999992</c:v>
                </c:pt>
                <c:pt idx="478">
                  <c:v>-0.89708500000000002</c:v>
                </c:pt>
                <c:pt idx="479">
                  <c:v>-0.66880000000000073</c:v>
                </c:pt>
                <c:pt idx="480">
                  <c:v>-0.53580499999999998</c:v>
                </c:pt>
                <c:pt idx="481">
                  <c:v>-0.39108300000000024</c:v>
                </c:pt>
                <c:pt idx="482">
                  <c:v>-0.23324100000000011</c:v>
                </c:pt>
                <c:pt idx="483">
                  <c:v>-0.10995000000000002</c:v>
                </c:pt>
                <c:pt idx="484">
                  <c:v>7.0155800000000004E-2</c:v>
                </c:pt>
                <c:pt idx="485">
                  <c:v>0.13370399999999999</c:v>
                </c:pt>
                <c:pt idx="486">
                  <c:v>0.32426400000000022</c:v>
                </c:pt>
                <c:pt idx="487">
                  <c:v>0.35991000000000023</c:v>
                </c:pt>
                <c:pt idx="488">
                  <c:v>0.51823799999999942</c:v>
                </c:pt>
                <c:pt idx="489">
                  <c:v>0.5035169999999991</c:v>
                </c:pt>
                <c:pt idx="490">
                  <c:v>0.60631900000000005</c:v>
                </c:pt>
                <c:pt idx="491">
                  <c:v>0.62597000000000058</c:v>
                </c:pt>
                <c:pt idx="492">
                  <c:v>0.69850800000000002</c:v>
                </c:pt>
                <c:pt idx="493">
                  <c:v>0.71170100000000058</c:v>
                </c:pt>
                <c:pt idx="494">
                  <c:v>0.67208900000000071</c:v>
                </c:pt>
                <c:pt idx="495">
                  <c:v>0.65422400000000058</c:v>
                </c:pt>
                <c:pt idx="496">
                  <c:v>0.56347000000000003</c:v>
                </c:pt>
                <c:pt idx="497">
                  <c:v>0.59234299999999929</c:v>
                </c:pt>
                <c:pt idx="498">
                  <c:v>0.56987200000000005</c:v>
                </c:pt>
                <c:pt idx="499">
                  <c:v>0.67444200000000043</c:v>
                </c:pt>
                <c:pt idx="500">
                  <c:v>0.69742800000000005</c:v>
                </c:pt>
                <c:pt idx="501">
                  <c:v>0.72097199999999995</c:v>
                </c:pt>
                <c:pt idx="502">
                  <c:v>0.63938200000000001</c:v>
                </c:pt>
                <c:pt idx="503">
                  <c:v>0.53223199999999959</c:v>
                </c:pt>
                <c:pt idx="504">
                  <c:v>0.45082800000000023</c:v>
                </c:pt>
                <c:pt idx="505">
                  <c:v>0.36823900000000004</c:v>
                </c:pt>
                <c:pt idx="506">
                  <c:v>0.37802700000000022</c:v>
                </c:pt>
                <c:pt idx="507">
                  <c:v>0.37588700000000042</c:v>
                </c:pt>
                <c:pt idx="508">
                  <c:v>0.42557200000000023</c:v>
                </c:pt>
                <c:pt idx="509">
                  <c:v>0.41340600000000022</c:v>
                </c:pt>
                <c:pt idx="510">
                  <c:v>0.347744</c:v>
                </c:pt>
                <c:pt idx="511">
                  <c:v>0.24739400000000011</c:v>
                </c:pt>
                <c:pt idx="512">
                  <c:v>0.13258600000000001</c:v>
                </c:pt>
                <c:pt idx="513">
                  <c:v>0.13475500000000001</c:v>
                </c:pt>
                <c:pt idx="514">
                  <c:v>0.10906500000000008</c:v>
                </c:pt>
                <c:pt idx="515">
                  <c:v>0.17193600000000012</c:v>
                </c:pt>
                <c:pt idx="516">
                  <c:v>0.10201</c:v>
                </c:pt>
                <c:pt idx="517">
                  <c:v>3.6160699999999997E-2</c:v>
                </c:pt>
                <c:pt idx="518">
                  <c:v>-0.15303500000000012</c:v>
                </c:pt>
                <c:pt idx="519">
                  <c:v>-0.28668500000000002</c:v>
                </c:pt>
                <c:pt idx="520">
                  <c:v>-0.38314700000000002</c:v>
                </c:pt>
                <c:pt idx="521">
                  <c:v>-0.37744200000000022</c:v>
                </c:pt>
                <c:pt idx="522">
                  <c:v>-0.32766300000000026</c:v>
                </c:pt>
                <c:pt idx="523">
                  <c:v>-0.356632</c:v>
                </c:pt>
                <c:pt idx="524">
                  <c:v>-0.4132220000000002</c:v>
                </c:pt>
                <c:pt idx="525">
                  <c:v>-0.5320159999999996</c:v>
                </c:pt>
                <c:pt idx="526">
                  <c:v>-0.58974000000000004</c:v>
                </c:pt>
                <c:pt idx="527">
                  <c:v>-0.62442799999999998</c:v>
                </c:pt>
                <c:pt idx="528">
                  <c:v>-0.58561599999999958</c:v>
                </c:pt>
                <c:pt idx="529">
                  <c:v>-0.50822999999999996</c:v>
                </c:pt>
                <c:pt idx="530">
                  <c:v>-0.42385700000000026</c:v>
                </c:pt>
                <c:pt idx="531">
                  <c:v>-0.33686100000000035</c:v>
                </c:pt>
                <c:pt idx="532">
                  <c:v>-0.33695800000000037</c:v>
                </c:pt>
                <c:pt idx="533">
                  <c:v>-0.29922400000000027</c:v>
                </c:pt>
                <c:pt idx="534">
                  <c:v>-0.2539300000000001</c:v>
                </c:pt>
                <c:pt idx="535">
                  <c:v>-0.14505599999999999</c:v>
                </c:pt>
              </c:numCache>
            </c:numRef>
          </c:yVal>
          <c:smooth val="1"/>
        </c:ser>
        <c:ser>
          <c:idx val="5"/>
          <c:order val="4"/>
          <c:tx>
            <c:v>N63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'compressed_ecr=10mm'!$A$2753:$A$3288</c:f>
              <c:numCache>
                <c:formatCode>0.00E+00</c:formatCode>
                <c:ptCount val="536"/>
                <c:pt idx="0">
                  <c:v>2.7584100000000143E-22</c:v>
                </c:pt>
                <c:pt idx="1">
                  <c:v>2.30055000000001E-21</c:v>
                </c:pt>
                <c:pt idx="2">
                  <c:v>3.6560100000000163E-21</c:v>
                </c:pt>
                <c:pt idx="3">
                  <c:v>-3.8591600000000173E-21</c:v>
                </c:pt>
                <c:pt idx="4">
                  <c:v>-4.038370000000022E-21</c:v>
                </c:pt>
                <c:pt idx="5">
                  <c:v>2.5040600000000117E-20</c:v>
                </c:pt>
                <c:pt idx="6">
                  <c:v>4.40859000000002E-20</c:v>
                </c:pt>
                <c:pt idx="7">
                  <c:v>1.4822900000000065E-20</c:v>
                </c:pt>
                <c:pt idx="8">
                  <c:v>-2.21769000000001E-18</c:v>
                </c:pt>
                <c:pt idx="9">
                  <c:v>-7.2980100000000282E-18</c:v>
                </c:pt>
                <c:pt idx="10">
                  <c:v>2.4518100000000073E-17</c:v>
                </c:pt>
                <c:pt idx="11">
                  <c:v>-6.8600200000000243E-17</c:v>
                </c:pt>
                <c:pt idx="12">
                  <c:v>-8.5098200000000329E-17</c:v>
                </c:pt>
                <c:pt idx="13">
                  <c:v>1.4640200000000045E-16</c:v>
                </c:pt>
                <c:pt idx="14">
                  <c:v>-5.3910800000000166E-15</c:v>
                </c:pt>
                <c:pt idx="15">
                  <c:v>1.3607500000000045E-14</c:v>
                </c:pt>
                <c:pt idx="16">
                  <c:v>-8.6028200000000296E-15</c:v>
                </c:pt>
                <c:pt idx="17">
                  <c:v>2.4686500000000075E-15</c:v>
                </c:pt>
                <c:pt idx="18">
                  <c:v>3.4823400000000098E-14</c:v>
                </c:pt>
                <c:pt idx="19">
                  <c:v>2.2922400000000055E-13</c:v>
                </c:pt>
                <c:pt idx="20">
                  <c:v>-2.0994100000000054E-13</c:v>
                </c:pt>
                <c:pt idx="21">
                  <c:v>-5.1743300000000138E-13</c:v>
                </c:pt>
                <c:pt idx="22">
                  <c:v>3.3102100000000068E-12</c:v>
                </c:pt>
                <c:pt idx="23">
                  <c:v>-3.7760400000000086E-12</c:v>
                </c:pt>
                <c:pt idx="24">
                  <c:v>-8.1510000000000237E-12</c:v>
                </c:pt>
                <c:pt idx="25">
                  <c:v>3.122160000000009E-12</c:v>
                </c:pt>
                <c:pt idx="26">
                  <c:v>-7.4846100000000171E-11</c:v>
                </c:pt>
                <c:pt idx="27">
                  <c:v>9.362800000000031E-11</c:v>
                </c:pt>
                <c:pt idx="28">
                  <c:v>-1.0568400000000026E-10</c:v>
                </c:pt>
                <c:pt idx="29">
                  <c:v>1.0539100000000023E-10</c:v>
                </c:pt>
                <c:pt idx="30">
                  <c:v>8.0774300000000255E-11</c:v>
                </c:pt>
                <c:pt idx="31">
                  <c:v>2.0761900000000046E-10</c:v>
                </c:pt>
                <c:pt idx="32">
                  <c:v>8.4723900000000254E-10</c:v>
                </c:pt>
                <c:pt idx="33">
                  <c:v>-1.5526700000000033E-9</c:v>
                </c:pt>
                <c:pt idx="34">
                  <c:v>4.6753000000000101E-9</c:v>
                </c:pt>
                <c:pt idx="35">
                  <c:v>-4.590780000000008E-9</c:v>
                </c:pt>
                <c:pt idx="36">
                  <c:v>2.9200900000000058E-9</c:v>
                </c:pt>
                <c:pt idx="37">
                  <c:v>-2.1966000000000041E-10</c:v>
                </c:pt>
                <c:pt idx="38">
                  <c:v>-1.5431200000000022E-8</c:v>
                </c:pt>
                <c:pt idx="39">
                  <c:v>1.1952300000000023E-8</c:v>
                </c:pt>
                <c:pt idx="40">
                  <c:v>-6.4690300000000114E-8</c:v>
                </c:pt>
                <c:pt idx="41">
                  <c:v>5.6852200000000115E-8</c:v>
                </c:pt>
                <c:pt idx="42">
                  <c:v>-2.344220000000004E-7</c:v>
                </c:pt>
                <c:pt idx="43">
                  <c:v>1.4412500000000019E-7</c:v>
                </c:pt>
                <c:pt idx="44">
                  <c:v>-5.2850200000000097E-8</c:v>
                </c:pt>
                <c:pt idx="45">
                  <c:v>-7.181260000000016E-8</c:v>
                </c:pt>
                <c:pt idx="46">
                  <c:v>6.4840100000000099E-7</c:v>
                </c:pt>
                <c:pt idx="47">
                  <c:v>-3.6989000000000057E-7</c:v>
                </c:pt>
                <c:pt idx="48">
                  <c:v>2.0869700000000022E-6</c:v>
                </c:pt>
                <c:pt idx="49">
                  <c:v>-2.1662100000000034E-6</c:v>
                </c:pt>
                <c:pt idx="50">
                  <c:v>6.186710000000007E-6</c:v>
                </c:pt>
                <c:pt idx="51">
                  <c:v>-6.3674500000000037E-6</c:v>
                </c:pt>
                <c:pt idx="52">
                  <c:v>-3.1269700000000046E-6</c:v>
                </c:pt>
                <c:pt idx="53">
                  <c:v>-1.8656600000000014E-5</c:v>
                </c:pt>
                <c:pt idx="54">
                  <c:v>-5.452190000000007E-6</c:v>
                </c:pt>
                <c:pt idx="55">
                  <c:v>1.5682900000000019E-5</c:v>
                </c:pt>
                <c:pt idx="56">
                  <c:v>-5.1528000000000012E-5</c:v>
                </c:pt>
                <c:pt idx="57">
                  <c:v>2.7228000000000028E-5</c:v>
                </c:pt>
                <c:pt idx="58">
                  <c:v>-1.2434999999999999E-4</c:v>
                </c:pt>
                <c:pt idx="59">
                  <c:v>1.4237000000000001E-4</c:v>
                </c:pt>
                <c:pt idx="60">
                  <c:v>-1.5197999999999999E-4</c:v>
                </c:pt>
                <c:pt idx="61">
                  <c:v>1.5070700000000011E-4</c:v>
                </c:pt>
                <c:pt idx="62">
                  <c:v>-1.365280000000001E-4</c:v>
                </c:pt>
                <c:pt idx="63">
                  <c:v>1.0813500000000008E-4</c:v>
                </c:pt>
                <c:pt idx="64">
                  <c:v>-6.5178600000000074E-5</c:v>
                </c:pt>
                <c:pt idx="65">
                  <c:v>8.4795000000000177E-6</c:v>
                </c:pt>
                <c:pt idx="66">
                  <c:v>2.6252600000000012E-4</c:v>
                </c:pt>
                <c:pt idx="67">
                  <c:v>1.3254700000000011E-4</c:v>
                </c:pt>
                <c:pt idx="68">
                  <c:v>4.8005700000000004E-4</c:v>
                </c:pt>
                <c:pt idx="69">
                  <c:v>-9.1855800000000139E-4</c:v>
                </c:pt>
                <c:pt idx="70">
                  <c:v>7.0391400000000101E-4</c:v>
                </c:pt>
                <c:pt idx="71">
                  <c:v>-1.8799800000000009E-3</c:v>
                </c:pt>
                <c:pt idx="72">
                  <c:v>2.0144300000000002E-3</c:v>
                </c:pt>
                <c:pt idx="73">
                  <c:v>-2.0171500000000018E-3</c:v>
                </c:pt>
                <c:pt idx="74">
                  <c:v>1.8687400000000018E-3</c:v>
                </c:pt>
                <c:pt idx="75">
                  <c:v>-1.5588100000000012E-3</c:v>
                </c:pt>
                <c:pt idx="76">
                  <c:v>1.0879799999999999E-3</c:v>
                </c:pt>
                <c:pt idx="77">
                  <c:v>-4.6943199999999988E-4</c:v>
                </c:pt>
                <c:pt idx="78">
                  <c:v>-2.7061700000000034E-4</c:v>
                </c:pt>
                <c:pt idx="79">
                  <c:v>1.0928600000000008E-3</c:v>
                </c:pt>
                <c:pt idx="80">
                  <c:v>-1.9468900000000017E-3</c:v>
                </c:pt>
                <c:pt idx="81">
                  <c:v>2.7726700000000001E-3</c:v>
                </c:pt>
                <c:pt idx="82">
                  <c:v>-3.5054900000000017E-3</c:v>
                </c:pt>
                <c:pt idx="83">
                  <c:v>4.0781899999999998E-3</c:v>
                </c:pt>
                <c:pt idx="84">
                  <c:v>-4.4290500000000038E-3</c:v>
                </c:pt>
                <c:pt idx="85">
                  <c:v>4.5032700000000037E-3</c:v>
                </c:pt>
                <c:pt idx="86">
                  <c:v>-4.2627700000000034E-3</c:v>
                </c:pt>
                <c:pt idx="87">
                  <c:v>3.6855200000000046E-3</c:v>
                </c:pt>
                <c:pt idx="88">
                  <c:v>-2.7752800000000019E-3</c:v>
                </c:pt>
                <c:pt idx="89">
                  <c:v>1.5573799999999999E-3</c:v>
                </c:pt>
                <c:pt idx="90">
                  <c:v>-8.6133100000000004E-5</c:v>
                </c:pt>
                <c:pt idx="91">
                  <c:v>-1.5606200000000008E-3</c:v>
                </c:pt>
                <c:pt idx="92">
                  <c:v>3.2904300000000035E-3</c:v>
                </c:pt>
                <c:pt idx="93">
                  <c:v>-4.9654300000000024E-3</c:v>
                </c:pt>
                <c:pt idx="94">
                  <c:v>6.5264700000000038E-3</c:v>
                </c:pt>
                <c:pt idx="95">
                  <c:v>-7.6749000000000001E-3</c:v>
                </c:pt>
                <c:pt idx="96">
                  <c:v>8.7324600000000027E-3</c:v>
                </c:pt>
                <c:pt idx="97">
                  <c:v>-8.5233900000000005E-3</c:v>
                </c:pt>
                <c:pt idx="98">
                  <c:v>9.5204200000000103E-3</c:v>
                </c:pt>
                <c:pt idx="99">
                  <c:v>-5.8595300000000034E-3</c:v>
                </c:pt>
                <c:pt idx="100">
                  <c:v>1.0419299999999998E-2</c:v>
                </c:pt>
                <c:pt idx="101">
                  <c:v>4.270560000000004E-3</c:v>
                </c:pt>
                <c:pt idx="102">
                  <c:v>1.8691500000000014E-2</c:v>
                </c:pt>
                <c:pt idx="103">
                  <c:v>3.39058E-2</c:v>
                </c:pt>
                <c:pt idx="104">
                  <c:v>5.6525699999999998E-2</c:v>
                </c:pt>
                <c:pt idx="105">
                  <c:v>0.1162640000000001</c:v>
                </c:pt>
                <c:pt idx="106">
                  <c:v>0.17790800000000018</c:v>
                </c:pt>
                <c:pt idx="107">
                  <c:v>0.32544300000000026</c:v>
                </c:pt>
                <c:pt idx="108">
                  <c:v>0.48622700000000002</c:v>
                </c:pt>
                <c:pt idx="109">
                  <c:v>0.78578000000000003</c:v>
                </c:pt>
                <c:pt idx="110">
                  <c:v>1.1229899999999999</c:v>
                </c:pt>
                <c:pt idx="111">
                  <c:v>1.6291100000000001</c:v>
                </c:pt>
                <c:pt idx="112">
                  <c:v>2.1820900000000001</c:v>
                </c:pt>
                <c:pt idx="113">
                  <c:v>2.8677899999999998</c:v>
                </c:pt>
                <c:pt idx="114">
                  <c:v>3.5579100000000001</c:v>
                </c:pt>
                <c:pt idx="115">
                  <c:v>4.2598599999999998</c:v>
                </c:pt>
                <c:pt idx="116">
                  <c:v>4.8857900000000001</c:v>
                </c:pt>
                <c:pt idx="117">
                  <c:v>5.3832500000000003</c:v>
                </c:pt>
                <c:pt idx="118">
                  <c:v>5.7761500000000003</c:v>
                </c:pt>
                <c:pt idx="119">
                  <c:v>5.9921099999999985</c:v>
                </c:pt>
                <c:pt idx="120">
                  <c:v>6.1841899999999947</c:v>
                </c:pt>
                <c:pt idx="121">
                  <c:v>6.2423799999999998</c:v>
                </c:pt>
                <c:pt idx="122">
                  <c:v>6.3585599999999962</c:v>
                </c:pt>
                <c:pt idx="123">
                  <c:v>6.3298899999999962</c:v>
                </c:pt>
                <c:pt idx="124">
                  <c:v>6.29941</c:v>
                </c:pt>
                <c:pt idx="125">
                  <c:v>6.0317000000000034</c:v>
                </c:pt>
                <c:pt idx="126">
                  <c:v>5.6670899999999946</c:v>
                </c:pt>
                <c:pt idx="127">
                  <c:v>5.1028699999999985</c:v>
                </c:pt>
                <c:pt idx="128">
                  <c:v>4.5094099999999999</c:v>
                </c:pt>
                <c:pt idx="129">
                  <c:v>3.9292799999999981</c:v>
                </c:pt>
                <c:pt idx="130">
                  <c:v>3.4029099999999981</c:v>
                </c:pt>
                <c:pt idx="131">
                  <c:v>2.9770300000000001</c:v>
                </c:pt>
                <c:pt idx="132">
                  <c:v>2.47092</c:v>
                </c:pt>
                <c:pt idx="133">
                  <c:v>2.0051999999999999</c:v>
                </c:pt>
                <c:pt idx="134">
                  <c:v>1.3894599999999999</c:v>
                </c:pt>
                <c:pt idx="135">
                  <c:v>0.95199199999999995</c:v>
                </c:pt>
                <c:pt idx="136">
                  <c:v>0.51259599999999961</c:v>
                </c:pt>
                <c:pt idx="137">
                  <c:v>0.34584100000000001</c:v>
                </c:pt>
                <c:pt idx="138">
                  <c:v>0.12564500000000001</c:v>
                </c:pt>
                <c:pt idx="139">
                  <c:v>7.7613100000000039E-3</c:v>
                </c:pt>
                <c:pt idx="140">
                  <c:v>-0.19916400000000001</c:v>
                </c:pt>
                <c:pt idx="141">
                  <c:v>-0.293242</c:v>
                </c:pt>
                <c:pt idx="142">
                  <c:v>-0.28572700000000001</c:v>
                </c:pt>
                <c:pt idx="143">
                  <c:v>-0.17940100000000012</c:v>
                </c:pt>
                <c:pt idx="144">
                  <c:v>3.3690600000000001E-2</c:v>
                </c:pt>
                <c:pt idx="145">
                  <c:v>0.14776500000000012</c:v>
                </c:pt>
                <c:pt idx="146">
                  <c:v>0.31953600000000026</c:v>
                </c:pt>
                <c:pt idx="147">
                  <c:v>0.25574199999999997</c:v>
                </c:pt>
                <c:pt idx="148">
                  <c:v>0.23929500000000012</c:v>
                </c:pt>
                <c:pt idx="149">
                  <c:v>-9.5308300000000075E-3</c:v>
                </c:pt>
                <c:pt idx="150">
                  <c:v>-6.12638E-2</c:v>
                </c:pt>
                <c:pt idx="151">
                  <c:v>-0.15021700000000018</c:v>
                </c:pt>
                <c:pt idx="152">
                  <c:v>-1.0473199999999998E-2</c:v>
                </c:pt>
                <c:pt idx="153">
                  <c:v>2.0070299999999999E-2</c:v>
                </c:pt>
                <c:pt idx="154">
                  <c:v>5.0037700000000032E-2</c:v>
                </c:pt>
                <c:pt idx="155">
                  <c:v>6.6942000000000034E-3</c:v>
                </c:pt>
                <c:pt idx="156">
                  <c:v>-1.7344200000000001E-2</c:v>
                </c:pt>
                <c:pt idx="157">
                  <c:v>3.3441800000000028E-2</c:v>
                </c:pt>
                <c:pt idx="158">
                  <c:v>-2.9777000000000012E-2</c:v>
                </c:pt>
                <c:pt idx="159">
                  <c:v>-2.15102E-2</c:v>
                </c:pt>
                <c:pt idx="160">
                  <c:v>-0.13077900000000001</c:v>
                </c:pt>
                <c:pt idx="161">
                  <c:v>1.6660300000000017E-3</c:v>
                </c:pt>
                <c:pt idx="162">
                  <c:v>3.9535900000000034E-3</c:v>
                </c:pt>
                <c:pt idx="163">
                  <c:v>9.7226900000000005E-2</c:v>
                </c:pt>
                <c:pt idx="164">
                  <c:v>-6.6447900000000004E-2</c:v>
                </c:pt>
                <c:pt idx="165">
                  <c:v>-0.10634299999999998</c:v>
                </c:pt>
                <c:pt idx="166">
                  <c:v>-0.16379900000000011</c:v>
                </c:pt>
                <c:pt idx="167">
                  <c:v>-6.6085900000000003E-2</c:v>
                </c:pt>
                <c:pt idx="168">
                  <c:v>-3.3100299999999999E-2</c:v>
                </c:pt>
                <c:pt idx="169">
                  <c:v>-6.5104000000000009E-2</c:v>
                </c:pt>
                <c:pt idx="170">
                  <c:v>-9.8039300000000079E-2</c:v>
                </c:pt>
                <c:pt idx="171">
                  <c:v>-0.132522</c:v>
                </c:pt>
                <c:pt idx="172">
                  <c:v>-3.0042900000000018E-2</c:v>
                </c:pt>
                <c:pt idx="173">
                  <c:v>-1.9797300000000007E-2</c:v>
                </c:pt>
                <c:pt idx="174">
                  <c:v>5.8416700000000037E-2</c:v>
                </c:pt>
                <c:pt idx="175">
                  <c:v>-7.0854000000000038E-3</c:v>
                </c:pt>
                <c:pt idx="176">
                  <c:v>3.91233E-2</c:v>
                </c:pt>
                <c:pt idx="177">
                  <c:v>-3.0049900000000025E-3</c:v>
                </c:pt>
                <c:pt idx="178">
                  <c:v>5.3661199999999985E-2</c:v>
                </c:pt>
                <c:pt idx="179">
                  <c:v>2.3089900000000017E-2</c:v>
                </c:pt>
                <c:pt idx="180">
                  <c:v>3.9009700000000015E-2</c:v>
                </c:pt>
                <c:pt idx="181">
                  <c:v>-1.829940000000001E-4</c:v>
                </c:pt>
                <c:pt idx="182">
                  <c:v>3.13686E-3</c:v>
                </c:pt>
                <c:pt idx="183">
                  <c:v>9.9531100000000115E-3</c:v>
                </c:pt>
                <c:pt idx="184">
                  <c:v>4.1313600000000041E-2</c:v>
                </c:pt>
                <c:pt idx="185">
                  <c:v>6.2046600000000042E-2</c:v>
                </c:pt>
                <c:pt idx="186">
                  <c:v>6.5450500000000009E-2</c:v>
                </c:pt>
                <c:pt idx="187">
                  <c:v>6.9068300000000013E-2</c:v>
                </c:pt>
                <c:pt idx="188">
                  <c:v>6.8132300000000021E-2</c:v>
                </c:pt>
                <c:pt idx="189">
                  <c:v>5.7941099999999995E-2</c:v>
                </c:pt>
                <c:pt idx="190">
                  <c:v>4.9259999999999998E-3</c:v>
                </c:pt>
                <c:pt idx="191">
                  <c:v>-4.7713800000000049E-2</c:v>
                </c:pt>
                <c:pt idx="192">
                  <c:v>-9.364190000000007E-2</c:v>
                </c:pt>
                <c:pt idx="193">
                  <c:v>-6.4705200000000032E-2</c:v>
                </c:pt>
                <c:pt idx="194">
                  <c:v>-5.2810500000000038E-2</c:v>
                </c:pt>
                <c:pt idx="195">
                  <c:v>1.00803E-2</c:v>
                </c:pt>
                <c:pt idx="196">
                  <c:v>-5.9865600000000071E-3</c:v>
                </c:pt>
                <c:pt idx="197">
                  <c:v>4.9249899999999965E-2</c:v>
                </c:pt>
                <c:pt idx="198">
                  <c:v>-1.0980900000000005E-2</c:v>
                </c:pt>
                <c:pt idx="199">
                  <c:v>7.9533300000000067E-3</c:v>
                </c:pt>
                <c:pt idx="200">
                  <c:v>-7.4821399999999996E-2</c:v>
                </c:pt>
                <c:pt idx="201">
                  <c:v>-5.5145000000000003E-3</c:v>
                </c:pt>
                <c:pt idx="202">
                  <c:v>1.2335199999999999E-2</c:v>
                </c:pt>
                <c:pt idx="203">
                  <c:v>0.11590399999999998</c:v>
                </c:pt>
                <c:pt idx="204">
                  <c:v>0.10904000000000005</c:v>
                </c:pt>
                <c:pt idx="205">
                  <c:v>9.0872600000000012E-2</c:v>
                </c:pt>
                <c:pt idx="206">
                  <c:v>4.4935200000000022E-2</c:v>
                </c:pt>
                <c:pt idx="207">
                  <c:v>-1.148310000000001E-2</c:v>
                </c:pt>
                <c:pt idx="208">
                  <c:v>1.7300200000000002E-2</c:v>
                </c:pt>
                <c:pt idx="209">
                  <c:v>-1.3714400000000003E-2</c:v>
                </c:pt>
                <c:pt idx="210">
                  <c:v>7.8525300000000006E-2</c:v>
                </c:pt>
                <c:pt idx="211">
                  <c:v>8.5701400000000091E-3</c:v>
                </c:pt>
                <c:pt idx="212">
                  <c:v>5.0143500000000001E-2</c:v>
                </c:pt>
                <c:pt idx="213">
                  <c:v>-7.9757100000000053E-2</c:v>
                </c:pt>
                <c:pt idx="214">
                  <c:v>-1.9430500000000014E-2</c:v>
                </c:pt>
                <c:pt idx="215">
                  <c:v>-6.1894500000000012E-2</c:v>
                </c:pt>
                <c:pt idx="216">
                  <c:v>2.5750700000000001E-2</c:v>
                </c:pt>
                <c:pt idx="217">
                  <c:v>-2.7230100000000028E-2</c:v>
                </c:pt>
                <c:pt idx="218">
                  <c:v>-3.5834700000000011E-2</c:v>
                </c:pt>
                <c:pt idx="219">
                  <c:v>-6.7638500000000004E-2</c:v>
                </c:pt>
                <c:pt idx="220">
                  <c:v>-5.7573899999999997E-2</c:v>
                </c:pt>
                <c:pt idx="221">
                  <c:v>-7.458490000000006E-3</c:v>
                </c:pt>
                <c:pt idx="222">
                  <c:v>-3.3845300000000036E-2</c:v>
                </c:pt>
                <c:pt idx="223">
                  <c:v>3.4479400000000018E-3</c:v>
                </c:pt>
                <c:pt idx="224">
                  <c:v>-5.2744500000000014E-2</c:v>
                </c:pt>
                <c:pt idx="225">
                  <c:v>2.6269100000000017E-2</c:v>
                </c:pt>
                <c:pt idx="226">
                  <c:v>-4.862E-3</c:v>
                </c:pt>
                <c:pt idx="227">
                  <c:v>6.3634499999999997E-2</c:v>
                </c:pt>
                <c:pt idx="228">
                  <c:v>9.4620900000000167E-4</c:v>
                </c:pt>
                <c:pt idx="229">
                  <c:v>2.8314599999999975E-2</c:v>
                </c:pt>
                <c:pt idx="230">
                  <c:v>-8.6493100000000003E-3</c:v>
                </c:pt>
                <c:pt idx="231">
                  <c:v>2.8010199999999989E-2</c:v>
                </c:pt>
                <c:pt idx="232">
                  <c:v>1.66543E-2</c:v>
                </c:pt>
                <c:pt idx="233">
                  <c:v>6.8938100000000002E-3</c:v>
                </c:pt>
                <c:pt idx="234">
                  <c:v>-1.6622700000000015E-2</c:v>
                </c:pt>
                <c:pt idx="235">
                  <c:v>-3.2021100000000025E-2</c:v>
                </c:pt>
                <c:pt idx="236">
                  <c:v>-1.0286399999999999E-2</c:v>
                </c:pt>
                <c:pt idx="237">
                  <c:v>-1.2343500000000009E-2</c:v>
                </c:pt>
                <c:pt idx="238">
                  <c:v>-1.8775500000000017E-3</c:v>
                </c:pt>
                <c:pt idx="239">
                  <c:v>-1.7683999999999998E-2</c:v>
                </c:pt>
                <c:pt idx="240">
                  <c:v>3.9012199999999999E-3</c:v>
                </c:pt>
                <c:pt idx="241">
                  <c:v>1.9586900000000015E-2</c:v>
                </c:pt>
                <c:pt idx="242">
                  <c:v>3.4636199999999999E-2</c:v>
                </c:pt>
                <c:pt idx="243">
                  <c:v>2.9033200000000016E-2</c:v>
                </c:pt>
                <c:pt idx="244">
                  <c:v>2.2010100000000012E-2</c:v>
                </c:pt>
                <c:pt idx="245">
                  <c:v>2.35006E-2</c:v>
                </c:pt>
                <c:pt idx="246">
                  <c:v>1.6347799999999999E-2</c:v>
                </c:pt>
                <c:pt idx="247">
                  <c:v>-5.4934900000000036E-3</c:v>
                </c:pt>
                <c:pt idx="248">
                  <c:v>-2.0417100000000011E-2</c:v>
                </c:pt>
                <c:pt idx="249">
                  <c:v>-2.7102299999999999E-2</c:v>
                </c:pt>
                <c:pt idx="250">
                  <c:v>8.9445400000000008E-3</c:v>
                </c:pt>
                <c:pt idx="251">
                  <c:v>1.2044300000000001E-2</c:v>
                </c:pt>
                <c:pt idx="252">
                  <c:v>6.0385700000000014E-2</c:v>
                </c:pt>
                <c:pt idx="253">
                  <c:v>7.5469300000000003E-2</c:v>
                </c:pt>
                <c:pt idx="254">
                  <c:v>0.19091500000000011</c:v>
                </c:pt>
                <c:pt idx="255">
                  <c:v>0.26933400000000002</c:v>
                </c:pt>
                <c:pt idx="256">
                  <c:v>0.44101900000000011</c:v>
                </c:pt>
                <c:pt idx="257">
                  <c:v>0.57946900000000001</c:v>
                </c:pt>
                <c:pt idx="258">
                  <c:v>0.83205600000000002</c:v>
                </c:pt>
                <c:pt idx="259">
                  <c:v>1.08806</c:v>
                </c:pt>
                <c:pt idx="260">
                  <c:v>1.4252599999999991</c:v>
                </c:pt>
                <c:pt idx="261">
                  <c:v>1.7787500000000001</c:v>
                </c:pt>
                <c:pt idx="262">
                  <c:v>2.1747700000000001</c:v>
                </c:pt>
                <c:pt idx="263">
                  <c:v>2.6102499999999984</c:v>
                </c:pt>
                <c:pt idx="264">
                  <c:v>3.0078</c:v>
                </c:pt>
                <c:pt idx="265">
                  <c:v>3.4147399999999997</c:v>
                </c:pt>
                <c:pt idx="266">
                  <c:v>3.7052499999999982</c:v>
                </c:pt>
                <c:pt idx="267">
                  <c:v>3.9898399999999987</c:v>
                </c:pt>
                <c:pt idx="268">
                  <c:v>4.1036000000000001</c:v>
                </c:pt>
                <c:pt idx="269">
                  <c:v>4.1801099999999964</c:v>
                </c:pt>
                <c:pt idx="270">
                  <c:v>4.0906500000000001</c:v>
                </c:pt>
                <c:pt idx="271">
                  <c:v>3.99871</c:v>
                </c:pt>
                <c:pt idx="272">
                  <c:v>3.8106899999999979</c:v>
                </c:pt>
                <c:pt idx="273">
                  <c:v>3.6307700000000001</c:v>
                </c:pt>
                <c:pt idx="274">
                  <c:v>3.3998499999999963</c:v>
                </c:pt>
                <c:pt idx="275">
                  <c:v>3.18885</c:v>
                </c:pt>
                <c:pt idx="276">
                  <c:v>2.976309999999998</c:v>
                </c:pt>
                <c:pt idx="277">
                  <c:v>2.7656900000000002</c:v>
                </c:pt>
                <c:pt idx="278">
                  <c:v>2.5332599999999981</c:v>
                </c:pt>
                <c:pt idx="279">
                  <c:v>2.2802300000000018</c:v>
                </c:pt>
                <c:pt idx="280">
                  <c:v>2.0126499999999963</c:v>
                </c:pt>
                <c:pt idx="281">
                  <c:v>1.753949999999999</c:v>
                </c:pt>
                <c:pt idx="282">
                  <c:v>1.496629999999999</c:v>
                </c:pt>
                <c:pt idx="283">
                  <c:v>1.3079199999999991</c:v>
                </c:pt>
                <c:pt idx="284">
                  <c:v>1.1910499999999999</c:v>
                </c:pt>
                <c:pt idx="285">
                  <c:v>1.221889999999999</c:v>
                </c:pt>
                <c:pt idx="286">
                  <c:v>1.33755</c:v>
                </c:pt>
                <c:pt idx="287">
                  <c:v>1.5317699999999992</c:v>
                </c:pt>
                <c:pt idx="288">
                  <c:v>1.7298699999999991</c:v>
                </c:pt>
                <c:pt idx="289">
                  <c:v>1.8945799999999999</c:v>
                </c:pt>
                <c:pt idx="290">
                  <c:v>2.0412300000000001</c:v>
                </c:pt>
                <c:pt idx="291">
                  <c:v>2.10669</c:v>
                </c:pt>
                <c:pt idx="292">
                  <c:v>2.2282899999999999</c:v>
                </c:pt>
                <c:pt idx="293">
                  <c:v>2.2931200000000018</c:v>
                </c:pt>
                <c:pt idx="294">
                  <c:v>2.5007899999999998</c:v>
                </c:pt>
                <c:pt idx="295">
                  <c:v>2.63062</c:v>
                </c:pt>
                <c:pt idx="296">
                  <c:v>2.8747599999999984</c:v>
                </c:pt>
                <c:pt idx="297">
                  <c:v>2.959569999999998</c:v>
                </c:pt>
                <c:pt idx="298">
                  <c:v>3.0604200000000001</c:v>
                </c:pt>
                <c:pt idx="299">
                  <c:v>2.9573100000000001</c:v>
                </c:pt>
                <c:pt idx="300">
                  <c:v>2.8204499999999979</c:v>
                </c:pt>
                <c:pt idx="301">
                  <c:v>2.5962899999999984</c:v>
                </c:pt>
                <c:pt idx="302">
                  <c:v>2.399839999999998</c:v>
                </c:pt>
                <c:pt idx="303">
                  <c:v>2.2694399999999999</c:v>
                </c:pt>
                <c:pt idx="304">
                  <c:v>2.1190799999999981</c:v>
                </c:pt>
                <c:pt idx="305">
                  <c:v>2.0263200000000001</c:v>
                </c:pt>
                <c:pt idx="306">
                  <c:v>1.790899999999999</c:v>
                </c:pt>
                <c:pt idx="307">
                  <c:v>1.6080000000000001</c:v>
                </c:pt>
                <c:pt idx="308">
                  <c:v>1.2847599999999999</c:v>
                </c:pt>
                <c:pt idx="309">
                  <c:v>1.07284</c:v>
                </c:pt>
                <c:pt idx="310">
                  <c:v>0.78895599999999999</c:v>
                </c:pt>
                <c:pt idx="311">
                  <c:v>0.6061420000000004</c:v>
                </c:pt>
                <c:pt idx="312">
                  <c:v>0.35508400000000023</c:v>
                </c:pt>
                <c:pt idx="313">
                  <c:v>9.637960000000001E-2</c:v>
                </c:pt>
                <c:pt idx="314">
                  <c:v>-0.22874400000000011</c:v>
                </c:pt>
                <c:pt idx="315">
                  <c:v>-0.5945479999999993</c:v>
                </c:pt>
                <c:pt idx="316">
                  <c:v>-0.90209399999999951</c:v>
                </c:pt>
                <c:pt idx="317">
                  <c:v>-1.1612499999999999</c:v>
                </c:pt>
                <c:pt idx="318">
                  <c:v>-1.25431</c:v>
                </c:pt>
                <c:pt idx="319">
                  <c:v>-1.3100099999999999</c:v>
                </c:pt>
                <c:pt idx="320">
                  <c:v>-1.31294</c:v>
                </c:pt>
                <c:pt idx="321">
                  <c:v>-1.3908</c:v>
                </c:pt>
                <c:pt idx="322">
                  <c:v>-1.51491</c:v>
                </c:pt>
                <c:pt idx="323">
                  <c:v>-1.6374500000000001</c:v>
                </c:pt>
                <c:pt idx="324">
                  <c:v>-1.7506899999999999</c:v>
                </c:pt>
                <c:pt idx="325">
                  <c:v>-1.7411999999999992</c:v>
                </c:pt>
                <c:pt idx="326">
                  <c:v>-1.7382599999999999</c:v>
                </c:pt>
                <c:pt idx="327">
                  <c:v>-1.6202399999999999</c:v>
                </c:pt>
                <c:pt idx="328">
                  <c:v>-1.5784</c:v>
                </c:pt>
                <c:pt idx="329">
                  <c:v>-1.46428</c:v>
                </c:pt>
                <c:pt idx="330">
                  <c:v>-1.4178499999999992</c:v>
                </c:pt>
                <c:pt idx="331">
                  <c:v>-1.3005899999999999</c:v>
                </c:pt>
                <c:pt idx="332">
                  <c:v>-1.1840800000000009</c:v>
                </c:pt>
                <c:pt idx="333">
                  <c:v>-1.0560799999999999</c:v>
                </c:pt>
                <c:pt idx="334">
                  <c:v>-0.89979100000000045</c:v>
                </c:pt>
                <c:pt idx="335">
                  <c:v>-0.78951899999999942</c:v>
                </c:pt>
                <c:pt idx="336">
                  <c:v>-0.55854499999999996</c:v>
                </c:pt>
                <c:pt idx="337">
                  <c:v>-0.40297000000000027</c:v>
                </c:pt>
                <c:pt idx="338">
                  <c:v>-0.14493500000000012</c:v>
                </c:pt>
                <c:pt idx="339">
                  <c:v>-8.5669500000000023E-2</c:v>
                </c:pt>
                <c:pt idx="340">
                  <c:v>3.7378900000000027E-2</c:v>
                </c:pt>
                <c:pt idx="341">
                  <c:v>3.3076500000000002E-2</c:v>
                </c:pt>
                <c:pt idx="342">
                  <c:v>0.19579500000000011</c:v>
                </c:pt>
                <c:pt idx="343">
                  <c:v>0.33728900000000023</c:v>
                </c:pt>
                <c:pt idx="344">
                  <c:v>0.55036299999999938</c:v>
                </c:pt>
                <c:pt idx="345">
                  <c:v>0.65821900000000044</c:v>
                </c:pt>
                <c:pt idx="346">
                  <c:v>0.68097900000000045</c:v>
                </c:pt>
                <c:pt idx="347">
                  <c:v>0.66880399999999995</c:v>
                </c:pt>
                <c:pt idx="348">
                  <c:v>0.65092600000000045</c:v>
                </c:pt>
                <c:pt idx="349">
                  <c:v>0.74889300000000059</c:v>
                </c:pt>
                <c:pt idx="350">
                  <c:v>0.80196000000000001</c:v>
                </c:pt>
                <c:pt idx="351">
                  <c:v>0.85916099999999951</c:v>
                </c:pt>
                <c:pt idx="352">
                  <c:v>0.76142399999999999</c:v>
                </c:pt>
                <c:pt idx="353">
                  <c:v>0.69245199999999996</c:v>
                </c:pt>
                <c:pt idx="354">
                  <c:v>0.62131999999999998</c:v>
                </c:pt>
                <c:pt idx="355">
                  <c:v>0.64963800000000071</c:v>
                </c:pt>
                <c:pt idx="356">
                  <c:v>0.65508400000000044</c:v>
                </c:pt>
                <c:pt idx="357">
                  <c:v>0.61694600000000044</c:v>
                </c:pt>
                <c:pt idx="358">
                  <c:v>0.52798500000000004</c:v>
                </c:pt>
                <c:pt idx="359">
                  <c:v>0.45181200000000027</c:v>
                </c:pt>
                <c:pt idx="360">
                  <c:v>0.431757</c:v>
                </c:pt>
                <c:pt idx="361">
                  <c:v>0.43643700000000002</c:v>
                </c:pt>
                <c:pt idx="362">
                  <c:v>0.40629000000000004</c:v>
                </c:pt>
                <c:pt idx="363">
                  <c:v>0.35450100000000001</c:v>
                </c:pt>
                <c:pt idx="364">
                  <c:v>0.2802690000000001</c:v>
                </c:pt>
                <c:pt idx="365">
                  <c:v>0.30315700000000001</c:v>
                </c:pt>
                <c:pt idx="366">
                  <c:v>0.30572000000000027</c:v>
                </c:pt>
                <c:pt idx="367">
                  <c:v>0.34331100000000025</c:v>
                </c:pt>
                <c:pt idx="368">
                  <c:v>0.23002900000000001</c:v>
                </c:pt>
                <c:pt idx="369">
                  <c:v>0.14696700000000013</c:v>
                </c:pt>
                <c:pt idx="370">
                  <c:v>2.0390599999999981E-2</c:v>
                </c:pt>
                <c:pt idx="371">
                  <c:v>2.3967399999999993E-2</c:v>
                </c:pt>
                <c:pt idx="372">
                  <c:v>8.0592800000000072E-3</c:v>
                </c:pt>
                <c:pt idx="373">
                  <c:v>-1.01736E-2</c:v>
                </c:pt>
                <c:pt idx="374">
                  <c:v>-9.4912300000000005E-2</c:v>
                </c:pt>
                <c:pt idx="375">
                  <c:v>-0.21336700000000011</c:v>
                </c:pt>
                <c:pt idx="376">
                  <c:v>-0.28121000000000002</c:v>
                </c:pt>
                <c:pt idx="377">
                  <c:v>-0.37984200000000024</c:v>
                </c:pt>
                <c:pt idx="378">
                  <c:v>-0.41384700000000002</c:v>
                </c:pt>
                <c:pt idx="379">
                  <c:v>-0.534327</c:v>
                </c:pt>
                <c:pt idx="380">
                  <c:v>-0.55587399999999998</c:v>
                </c:pt>
                <c:pt idx="381">
                  <c:v>-0.60750300000000002</c:v>
                </c:pt>
                <c:pt idx="382">
                  <c:v>-0.53628399999999943</c:v>
                </c:pt>
                <c:pt idx="383">
                  <c:v>-0.51006899999999955</c:v>
                </c:pt>
                <c:pt idx="384">
                  <c:v>-0.46013600000000004</c:v>
                </c:pt>
                <c:pt idx="385">
                  <c:v>-0.46704400000000001</c:v>
                </c:pt>
                <c:pt idx="386">
                  <c:v>-0.461283</c:v>
                </c:pt>
                <c:pt idx="387">
                  <c:v>-0.41492800000000035</c:v>
                </c:pt>
                <c:pt idx="388">
                  <c:v>-0.33149600000000023</c:v>
                </c:pt>
                <c:pt idx="389">
                  <c:v>-0.20332900000000001</c:v>
                </c:pt>
                <c:pt idx="390">
                  <c:v>-0.11790500000000002</c:v>
                </c:pt>
                <c:pt idx="391">
                  <c:v>-6.6627199999999998E-2</c:v>
                </c:pt>
                <c:pt idx="392">
                  <c:v>-5.1753800000000003E-2</c:v>
                </c:pt>
                <c:pt idx="393">
                  <c:v>-2.5791100000000011E-2</c:v>
                </c:pt>
                <c:pt idx="394">
                  <c:v>7.8319700000000034E-2</c:v>
                </c:pt>
                <c:pt idx="395">
                  <c:v>0.170657</c:v>
                </c:pt>
                <c:pt idx="396">
                  <c:v>0.30880200000000035</c:v>
                </c:pt>
                <c:pt idx="397">
                  <c:v>0.33730300000000035</c:v>
                </c:pt>
                <c:pt idx="398">
                  <c:v>0.45108900000000002</c:v>
                </c:pt>
                <c:pt idx="399">
                  <c:v>0.51751899999999929</c:v>
                </c:pt>
                <c:pt idx="400">
                  <c:v>0.71685600000000005</c:v>
                </c:pt>
                <c:pt idx="401">
                  <c:v>0.86301600000000001</c:v>
                </c:pt>
                <c:pt idx="402">
                  <c:v>1.0874199999999998</c:v>
                </c:pt>
                <c:pt idx="403">
                  <c:v>1.3181499999999999</c:v>
                </c:pt>
                <c:pt idx="404">
                  <c:v>1.6068899999999999</c:v>
                </c:pt>
                <c:pt idx="405">
                  <c:v>1.9250700000000001</c:v>
                </c:pt>
                <c:pt idx="406">
                  <c:v>2.1616200000000001</c:v>
                </c:pt>
                <c:pt idx="407">
                  <c:v>2.4687999999999999</c:v>
                </c:pt>
                <c:pt idx="408">
                  <c:v>2.7225899999999998</c:v>
                </c:pt>
                <c:pt idx="409">
                  <c:v>3.1669100000000001</c:v>
                </c:pt>
                <c:pt idx="410">
                  <c:v>3.4694799999999981</c:v>
                </c:pt>
                <c:pt idx="411">
                  <c:v>3.8312299999999979</c:v>
                </c:pt>
                <c:pt idx="412">
                  <c:v>3.9540999999999982</c:v>
                </c:pt>
                <c:pt idx="413">
                  <c:v>4.1684499999999964</c:v>
                </c:pt>
                <c:pt idx="414">
                  <c:v>4.2439400000000003</c:v>
                </c:pt>
                <c:pt idx="415">
                  <c:v>4.3555299999999963</c:v>
                </c:pt>
                <c:pt idx="416">
                  <c:v>4.2689199999999961</c:v>
                </c:pt>
                <c:pt idx="417">
                  <c:v>4.1124299999999963</c:v>
                </c:pt>
                <c:pt idx="418">
                  <c:v>3.8585999999999987</c:v>
                </c:pt>
                <c:pt idx="419">
                  <c:v>3.57403</c:v>
                </c:pt>
                <c:pt idx="420">
                  <c:v>3.2743300000000017</c:v>
                </c:pt>
                <c:pt idx="421">
                  <c:v>2.90076</c:v>
                </c:pt>
                <c:pt idx="422">
                  <c:v>2.5639300000000018</c:v>
                </c:pt>
                <c:pt idx="423">
                  <c:v>2.1972399999999999</c:v>
                </c:pt>
                <c:pt idx="424">
                  <c:v>1.93496</c:v>
                </c:pt>
                <c:pt idx="425">
                  <c:v>1.6592199999999999</c:v>
                </c:pt>
                <c:pt idx="426">
                  <c:v>1.4966699999999991</c:v>
                </c:pt>
                <c:pt idx="427">
                  <c:v>1.3536599999999999</c:v>
                </c:pt>
                <c:pt idx="428">
                  <c:v>1.3185</c:v>
                </c:pt>
                <c:pt idx="429">
                  <c:v>1.277509999999999</c:v>
                </c:pt>
                <c:pt idx="430">
                  <c:v>1.2839899999999991</c:v>
                </c:pt>
                <c:pt idx="431">
                  <c:v>1.29643</c:v>
                </c:pt>
                <c:pt idx="432">
                  <c:v>1.39141</c:v>
                </c:pt>
                <c:pt idx="433">
                  <c:v>1.50206</c:v>
                </c:pt>
                <c:pt idx="434">
                  <c:v>1.645969999999999</c:v>
                </c:pt>
                <c:pt idx="435">
                  <c:v>1.7596699999999992</c:v>
                </c:pt>
                <c:pt idx="436">
                  <c:v>1.94136</c:v>
                </c:pt>
                <c:pt idx="437">
                  <c:v>2.1363099999999982</c:v>
                </c:pt>
                <c:pt idx="438">
                  <c:v>2.3940399999999982</c:v>
                </c:pt>
                <c:pt idx="439">
                  <c:v>2.5643099999999999</c:v>
                </c:pt>
                <c:pt idx="440">
                  <c:v>2.7197300000000002</c:v>
                </c:pt>
                <c:pt idx="441">
                  <c:v>2.7834800000000017</c:v>
                </c:pt>
                <c:pt idx="442">
                  <c:v>2.860059999999998</c:v>
                </c:pt>
                <c:pt idx="443">
                  <c:v>2.8478399999999997</c:v>
                </c:pt>
                <c:pt idx="444">
                  <c:v>2.7932100000000002</c:v>
                </c:pt>
                <c:pt idx="445">
                  <c:v>2.6553100000000001</c:v>
                </c:pt>
                <c:pt idx="446">
                  <c:v>2.4966499999999963</c:v>
                </c:pt>
                <c:pt idx="447">
                  <c:v>2.3402099999999981</c:v>
                </c:pt>
                <c:pt idx="448">
                  <c:v>2.1640000000000001</c:v>
                </c:pt>
                <c:pt idx="449">
                  <c:v>2.0068899999999981</c:v>
                </c:pt>
                <c:pt idx="450">
                  <c:v>1.7920199999999999</c:v>
                </c:pt>
                <c:pt idx="451">
                  <c:v>1.5985400000000001</c:v>
                </c:pt>
                <c:pt idx="452">
                  <c:v>1.321939999999999</c:v>
                </c:pt>
                <c:pt idx="453">
                  <c:v>1.0829599999999999</c:v>
                </c:pt>
                <c:pt idx="454">
                  <c:v>0.78736199999999956</c:v>
                </c:pt>
                <c:pt idx="455">
                  <c:v>0.54713299999999943</c:v>
                </c:pt>
                <c:pt idx="456">
                  <c:v>0.27010500000000004</c:v>
                </c:pt>
                <c:pt idx="457">
                  <c:v>4.3139099999999986E-2</c:v>
                </c:pt>
                <c:pt idx="458">
                  <c:v>-0.172628</c:v>
                </c:pt>
                <c:pt idx="459">
                  <c:v>-0.34699800000000008</c:v>
                </c:pt>
                <c:pt idx="460">
                  <c:v>-0.53332299999999955</c:v>
                </c:pt>
                <c:pt idx="461">
                  <c:v>-0.77773200000000042</c:v>
                </c:pt>
                <c:pt idx="462">
                  <c:v>-1.0379099999999992</c:v>
                </c:pt>
                <c:pt idx="463">
                  <c:v>-1.3112599999999999</c:v>
                </c:pt>
                <c:pt idx="464">
                  <c:v>-1.5153299999999992</c:v>
                </c:pt>
                <c:pt idx="465">
                  <c:v>-1.6977599999999999</c:v>
                </c:pt>
                <c:pt idx="466">
                  <c:v>-1.8019399999999992</c:v>
                </c:pt>
                <c:pt idx="467">
                  <c:v>-1.83891</c:v>
                </c:pt>
                <c:pt idx="468">
                  <c:v>-1.777539999999999</c:v>
                </c:pt>
                <c:pt idx="469">
                  <c:v>-1.66452</c:v>
                </c:pt>
                <c:pt idx="470">
                  <c:v>-1.58622</c:v>
                </c:pt>
                <c:pt idx="471">
                  <c:v>-1.515849999999999</c:v>
                </c:pt>
                <c:pt idx="472">
                  <c:v>-1.497989999999999</c:v>
                </c:pt>
                <c:pt idx="473">
                  <c:v>-1.4203899999999998</c:v>
                </c:pt>
                <c:pt idx="474">
                  <c:v>-1.3896899999999999</c:v>
                </c:pt>
                <c:pt idx="475">
                  <c:v>-1.2955599999999998</c:v>
                </c:pt>
                <c:pt idx="476">
                  <c:v>-1.23305</c:v>
                </c:pt>
                <c:pt idx="477">
                  <c:v>-1.0589199999999999</c:v>
                </c:pt>
                <c:pt idx="478">
                  <c:v>-0.88993999999999951</c:v>
                </c:pt>
                <c:pt idx="479">
                  <c:v>-0.68501500000000004</c:v>
                </c:pt>
                <c:pt idx="480">
                  <c:v>-0.53373700000000002</c:v>
                </c:pt>
                <c:pt idx="481">
                  <c:v>-0.38640300000000022</c:v>
                </c:pt>
                <c:pt idx="482">
                  <c:v>-0.23872699999999999</c:v>
                </c:pt>
                <c:pt idx="483">
                  <c:v>-0.101814</c:v>
                </c:pt>
                <c:pt idx="484">
                  <c:v>5.15831E-2</c:v>
                </c:pt>
                <c:pt idx="485">
                  <c:v>0.15605200000000011</c:v>
                </c:pt>
                <c:pt idx="486">
                  <c:v>0.29902800000000035</c:v>
                </c:pt>
                <c:pt idx="487">
                  <c:v>0.38166500000000025</c:v>
                </c:pt>
                <c:pt idx="488">
                  <c:v>0.48944300000000002</c:v>
                </c:pt>
                <c:pt idx="489">
                  <c:v>0.52130299999999929</c:v>
                </c:pt>
                <c:pt idx="490">
                  <c:v>0.59892900000000004</c:v>
                </c:pt>
                <c:pt idx="491">
                  <c:v>0.62916499999999997</c:v>
                </c:pt>
                <c:pt idx="492">
                  <c:v>0.69665200000000005</c:v>
                </c:pt>
                <c:pt idx="493">
                  <c:v>0.69439300000000004</c:v>
                </c:pt>
                <c:pt idx="494">
                  <c:v>0.68889000000000045</c:v>
                </c:pt>
                <c:pt idx="495">
                  <c:v>0.6270590000000007</c:v>
                </c:pt>
                <c:pt idx="496">
                  <c:v>0.59841099999999936</c:v>
                </c:pt>
                <c:pt idx="497">
                  <c:v>0.567276</c:v>
                </c:pt>
                <c:pt idx="498">
                  <c:v>0.60430099999999998</c:v>
                </c:pt>
                <c:pt idx="499">
                  <c:v>0.65066000000000046</c:v>
                </c:pt>
                <c:pt idx="500">
                  <c:v>0.70799500000000071</c:v>
                </c:pt>
                <c:pt idx="501">
                  <c:v>0.69632300000000003</c:v>
                </c:pt>
                <c:pt idx="502">
                  <c:v>0.64139500000000071</c:v>
                </c:pt>
                <c:pt idx="503">
                  <c:v>0.53725100000000003</c:v>
                </c:pt>
                <c:pt idx="504">
                  <c:v>0.44487000000000027</c:v>
                </c:pt>
                <c:pt idx="505">
                  <c:v>0.38955700000000032</c:v>
                </c:pt>
                <c:pt idx="506">
                  <c:v>0.36640300000000026</c:v>
                </c:pt>
                <c:pt idx="507">
                  <c:v>0.39393800000000023</c:v>
                </c:pt>
                <c:pt idx="508">
                  <c:v>0.40712200000000021</c:v>
                </c:pt>
                <c:pt idx="509">
                  <c:v>0.41563600000000001</c:v>
                </c:pt>
                <c:pt idx="510">
                  <c:v>0.33060500000000026</c:v>
                </c:pt>
                <c:pt idx="511">
                  <c:v>0.2546250000000001</c:v>
                </c:pt>
                <c:pt idx="512">
                  <c:v>0.14650900000000011</c:v>
                </c:pt>
                <c:pt idx="513">
                  <c:v>0.13084200000000001</c:v>
                </c:pt>
                <c:pt idx="514">
                  <c:v>0.124088</c:v>
                </c:pt>
                <c:pt idx="515">
                  <c:v>0.15048200000000012</c:v>
                </c:pt>
                <c:pt idx="516">
                  <c:v>0.10555299999999998</c:v>
                </c:pt>
                <c:pt idx="517">
                  <c:v>1.3168800000000001E-2</c:v>
                </c:pt>
                <c:pt idx="518">
                  <c:v>-0.13866600000000001</c:v>
                </c:pt>
                <c:pt idx="519">
                  <c:v>-0.28943600000000008</c:v>
                </c:pt>
                <c:pt idx="520">
                  <c:v>-0.359601</c:v>
                </c:pt>
                <c:pt idx="521">
                  <c:v>-0.37413600000000002</c:v>
                </c:pt>
                <c:pt idx="522">
                  <c:v>-0.34070300000000003</c:v>
                </c:pt>
                <c:pt idx="523">
                  <c:v>-0.36247200000000035</c:v>
                </c:pt>
                <c:pt idx="524">
                  <c:v>-0.41986600000000035</c:v>
                </c:pt>
                <c:pt idx="525">
                  <c:v>-0.52393800000000001</c:v>
                </c:pt>
                <c:pt idx="526">
                  <c:v>-0.58764899999999998</c:v>
                </c:pt>
                <c:pt idx="527">
                  <c:v>-0.61118300000000003</c:v>
                </c:pt>
                <c:pt idx="528">
                  <c:v>-0.58596399999999937</c:v>
                </c:pt>
                <c:pt idx="529">
                  <c:v>-0.50238099999999941</c:v>
                </c:pt>
                <c:pt idx="530">
                  <c:v>-0.42482100000000023</c:v>
                </c:pt>
                <c:pt idx="531">
                  <c:v>-0.35203400000000001</c:v>
                </c:pt>
                <c:pt idx="532">
                  <c:v>-0.33382200000000051</c:v>
                </c:pt>
                <c:pt idx="533">
                  <c:v>-0.29072900000000002</c:v>
                </c:pt>
                <c:pt idx="534">
                  <c:v>-0.24945300000000012</c:v>
                </c:pt>
                <c:pt idx="535">
                  <c:v>-0.14736600000000011</c:v>
                </c:pt>
              </c:numCache>
            </c:numRef>
          </c:yVal>
          <c:smooth val="1"/>
        </c:ser>
        <c:ser>
          <c:idx val="6"/>
          <c:order val="5"/>
          <c:tx>
            <c:v>N665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'compressed_ecr=10mm'!$A$3296:$A$3831</c:f>
              <c:numCache>
                <c:formatCode>0.00E+00</c:formatCode>
                <c:ptCount val="536"/>
                <c:pt idx="0">
                  <c:v>1.8998800000000091E-22</c:v>
                </c:pt>
                <c:pt idx="1">
                  <c:v>1.4551200000000058E-21</c:v>
                </c:pt>
                <c:pt idx="2">
                  <c:v>1.5799000000000069E-21</c:v>
                </c:pt>
                <c:pt idx="3">
                  <c:v>-2.772190000000014E-21</c:v>
                </c:pt>
                <c:pt idx="4">
                  <c:v>2.5584600000000111E-22</c:v>
                </c:pt>
                <c:pt idx="5">
                  <c:v>4.9754000000000228E-20</c:v>
                </c:pt>
                <c:pt idx="6">
                  <c:v>1.4310000000000054E-19</c:v>
                </c:pt>
                <c:pt idx="7">
                  <c:v>-3.6993600000000163E-20</c:v>
                </c:pt>
                <c:pt idx="8">
                  <c:v>1.1613700000000049E-18</c:v>
                </c:pt>
                <c:pt idx="9">
                  <c:v>3.7496700000000156E-18</c:v>
                </c:pt>
                <c:pt idx="10">
                  <c:v>-3.1856500000000124E-18</c:v>
                </c:pt>
                <c:pt idx="11">
                  <c:v>1.9058900000000074E-17</c:v>
                </c:pt>
                <c:pt idx="12">
                  <c:v>-1.3617300000000045E-16</c:v>
                </c:pt>
                <c:pt idx="13">
                  <c:v>4.0560200000000164E-16</c:v>
                </c:pt>
                <c:pt idx="14">
                  <c:v>-3.8882200000000149E-17</c:v>
                </c:pt>
                <c:pt idx="15">
                  <c:v>-4.5102200000000167E-15</c:v>
                </c:pt>
                <c:pt idx="16">
                  <c:v>7.9349000000000257E-15</c:v>
                </c:pt>
                <c:pt idx="17">
                  <c:v>-9.4787300000000309E-15</c:v>
                </c:pt>
                <c:pt idx="18">
                  <c:v>2.6959300000000084E-14</c:v>
                </c:pt>
                <c:pt idx="19">
                  <c:v>3.7421700000000129E-14</c:v>
                </c:pt>
                <c:pt idx="20">
                  <c:v>2.9627900000000086E-13</c:v>
                </c:pt>
                <c:pt idx="21">
                  <c:v>-1.0634300000000025E-13</c:v>
                </c:pt>
                <c:pt idx="22">
                  <c:v>-3.4013100000000102E-13</c:v>
                </c:pt>
                <c:pt idx="23">
                  <c:v>1.7425500000000049E-12</c:v>
                </c:pt>
                <c:pt idx="24">
                  <c:v>-2.6273700000000089E-13</c:v>
                </c:pt>
                <c:pt idx="25">
                  <c:v>5.0130000000000119E-12</c:v>
                </c:pt>
                <c:pt idx="26">
                  <c:v>1.2480800000000037E-11</c:v>
                </c:pt>
                <c:pt idx="27">
                  <c:v>-1.936520000000005E-11</c:v>
                </c:pt>
                <c:pt idx="28">
                  <c:v>2.5800600000000069E-11</c:v>
                </c:pt>
                <c:pt idx="29">
                  <c:v>-3.0762600000000052E-11</c:v>
                </c:pt>
                <c:pt idx="30">
                  <c:v>1.3817100000000037E-11</c:v>
                </c:pt>
                <c:pt idx="31">
                  <c:v>-1.0654000000000021E-10</c:v>
                </c:pt>
                <c:pt idx="32">
                  <c:v>-7.8613700000000211E-12</c:v>
                </c:pt>
                <c:pt idx="33">
                  <c:v>2.8027600000000052E-10</c:v>
                </c:pt>
                <c:pt idx="34">
                  <c:v>-2.7018600000000056E-10</c:v>
                </c:pt>
                <c:pt idx="35">
                  <c:v>1.4226100000000024E-9</c:v>
                </c:pt>
                <c:pt idx="36">
                  <c:v>-1.6798200000000028E-9</c:v>
                </c:pt>
                <c:pt idx="37">
                  <c:v>1.8200600000000037E-9</c:v>
                </c:pt>
                <c:pt idx="38">
                  <c:v>8.2902700000000104E-11</c:v>
                </c:pt>
                <c:pt idx="39">
                  <c:v>7.1929700000000097E-9</c:v>
                </c:pt>
                <c:pt idx="40">
                  <c:v>5.0733500000000116E-9</c:v>
                </c:pt>
                <c:pt idx="41">
                  <c:v>-2.6322000000000029E-8</c:v>
                </c:pt>
                <c:pt idx="42">
                  <c:v>4.0161400000000073E-8</c:v>
                </c:pt>
                <c:pt idx="43">
                  <c:v>-1.0542500000000026E-7</c:v>
                </c:pt>
                <c:pt idx="44">
                  <c:v>1.0936300000000012E-7</c:v>
                </c:pt>
                <c:pt idx="45">
                  <c:v>-1.0013100000000012E-7</c:v>
                </c:pt>
                <c:pt idx="46">
                  <c:v>-8.3862700000000157E-8</c:v>
                </c:pt>
                <c:pt idx="47">
                  <c:v>-2.3381400000000019E-7</c:v>
                </c:pt>
                <c:pt idx="48">
                  <c:v>-4.6414300000000058E-7</c:v>
                </c:pt>
                <c:pt idx="49">
                  <c:v>1.0794500000000009E-6</c:v>
                </c:pt>
                <c:pt idx="50">
                  <c:v>-1.7885400000000025E-6</c:v>
                </c:pt>
                <c:pt idx="51">
                  <c:v>2.8688200000000035E-6</c:v>
                </c:pt>
                <c:pt idx="52">
                  <c:v>2.0196200000000015E-8</c:v>
                </c:pt>
                <c:pt idx="53">
                  <c:v>6.4304400000000107E-6</c:v>
                </c:pt>
                <c:pt idx="54">
                  <c:v>2.2094100000000024E-6</c:v>
                </c:pt>
                <c:pt idx="55">
                  <c:v>-5.7790100000000101E-6</c:v>
                </c:pt>
                <c:pt idx="56">
                  <c:v>1.5459700000000014E-5</c:v>
                </c:pt>
                <c:pt idx="57">
                  <c:v>-1.6077900000000014E-5</c:v>
                </c:pt>
                <c:pt idx="58">
                  <c:v>2.9895200000000042E-5</c:v>
                </c:pt>
                <c:pt idx="59">
                  <c:v>-2.8072700000000034E-5</c:v>
                </c:pt>
                <c:pt idx="60">
                  <c:v>2.2937100000000042E-5</c:v>
                </c:pt>
                <c:pt idx="61">
                  <c:v>-1.456540000000001E-5</c:v>
                </c:pt>
                <c:pt idx="62">
                  <c:v>3.4267600000000039E-6</c:v>
                </c:pt>
                <c:pt idx="63">
                  <c:v>9.6095500000000137E-6</c:v>
                </c:pt>
                <c:pt idx="64">
                  <c:v>-2.3316199999999999E-5</c:v>
                </c:pt>
                <c:pt idx="65">
                  <c:v>3.6199100000000038E-5</c:v>
                </c:pt>
                <c:pt idx="66">
                  <c:v>-4.9865100000000052E-5</c:v>
                </c:pt>
                <c:pt idx="67">
                  <c:v>6.6639599999999998E-5</c:v>
                </c:pt>
                <c:pt idx="68">
                  <c:v>-4.3890800000000037E-5</c:v>
                </c:pt>
                <c:pt idx="69">
                  <c:v>-5.9580300000000071E-5</c:v>
                </c:pt>
                <c:pt idx="70">
                  <c:v>4.6815200000000039E-5</c:v>
                </c:pt>
                <c:pt idx="71">
                  <c:v>-2.1261900000000021E-4</c:v>
                </c:pt>
                <c:pt idx="72">
                  <c:v>2.2357700000000019E-4</c:v>
                </c:pt>
                <c:pt idx="73">
                  <c:v>-2.0472400000000012E-4</c:v>
                </c:pt>
                <c:pt idx="74">
                  <c:v>1.5169500000000014E-4</c:v>
                </c:pt>
                <c:pt idx="75">
                  <c:v>-6.3710400000000094E-5</c:v>
                </c:pt>
                <c:pt idx="76">
                  <c:v>-5.5737800000000061E-5</c:v>
                </c:pt>
                <c:pt idx="77">
                  <c:v>1.9831100000000025E-4</c:v>
                </c:pt>
                <c:pt idx="78">
                  <c:v>-3.5121700000000024E-4</c:v>
                </c:pt>
                <c:pt idx="79">
                  <c:v>4.9749899999999999E-4</c:v>
                </c:pt>
                <c:pt idx="80">
                  <c:v>-6.179520000000005E-4</c:v>
                </c:pt>
                <c:pt idx="81">
                  <c:v>6.920720000000005E-4</c:v>
                </c:pt>
                <c:pt idx="82">
                  <c:v>-7.0169800000000038E-4</c:v>
                </c:pt>
                <c:pt idx="83">
                  <c:v>6.3146700000000014E-4</c:v>
                </c:pt>
                <c:pt idx="84">
                  <c:v>-4.7413600000000082E-4</c:v>
                </c:pt>
                <c:pt idx="85">
                  <c:v>2.289280000000002E-4</c:v>
                </c:pt>
                <c:pt idx="86">
                  <c:v>9.2427200000000042E-5</c:v>
                </c:pt>
                <c:pt idx="87">
                  <c:v>-4.7038800000000024E-4</c:v>
                </c:pt>
                <c:pt idx="88">
                  <c:v>8.7226000000000068E-4</c:v>
                </c:pt>
                <c:pt idx="89">
                  <c:v>-1.2605500000000009E-3</c:v>
                </c:pt>
                <c:pt idx="90">
                  <c:v>1.5891900000000001E-3</c:v>
                </c:pt>
                <c:pt idx="91">
                  <c:v>-1.8124100000000017E-3</c:v>
                </c:pt>
                <c:pt idx="92">
                  <c:v>1.8937600000000008E-3</c:v>
                </c:pt>
                <c:pt idx="93">
                  <c:v>-1.7791900000000008E-3</c:v>
                </c:pt>
                <c:pt idx="94">
                  <c:v>1.5097299999999999E-3</c:v>
                </c:pt>
                <c:pt idx="95">
                  <c:v>-9.2288600000000015E-4</c:v>
                </c:pt>
                <c:pt idx="96">
                  <c:v>4.4796800000000084E-4</c:v>
                </c:pt>
                <c:pt idx="97">
                  <c:v>8.8231900000000077E-4</c:v>
                </c:pt>
                <c:pt idx="98">
                  <c:v>-6.0974900000000014E-4</c:v>
                </c:pt>
                <c:pt idx="99">
                  <c:v>4.1603300000000003E-3</c:v>
                </c:pt>
                <c:pt idx="100">
                  <c:v>7.74907000000001E-4</c:v>
                </c:pt>
                <c:pt idx="101">
                  <c:v>1.1923500000000017E-2</c:v>
                </c:pt>
                <c:pt idx="102">
                  <c:v>1.2170500000000001E-2</c:v>
                </c:pt>
                <c:pt idx="103">
                  <c:v>3.5703499999999999E-2</c:v>
                </c:pt>
                <c:pt idx="104">
                  <c:v>5.5050000000000002E-2</c:v>
                </c:pt>
                <c:pt idx="105">
                  <c:v>0.10885599999999998</c:v>
                </c:pt>
                <c:pt idx="106">
                  <c:v>0.18160999999999999</c:v>
                </c:pt>
                <c:pt idx="107">
                  <c:v>0.3066500000000002</c:v>
                </c:pt>
                <c:pt idx="108">
                  <c:v>0.49325600000000008</c:v>
                </c:pt>
                <c:pt idx="109">
                  <c:v>0.75655799999999951</c:v>
                </c:pt>
                <c:pt idx="110">
                  <c:v>1.1312800000000001</c:v>
                </c:pt>
                <c:pt idx="111">
                  <c:v>1.5963400000000001</c:v>
                </c:pt>
                <c:pt idx="112">
                  <c:v>2.1922599999999979</c:v>
                </c:pt>
                <c:pt idx="113">
                  <c:v>2.8447999999999998</c:v>
                </c:pt>
                <c:pt idx="114">
                  <c:v>3.5726099999999978</c:v>
                </c:pt>
                <c:pt idx="115">
                  <c:v>4.2592200000000036</c:v>
                </c:pt>
                <c:pt idx="116">
                  <c:v>4.9016500000000036</c:v>
                </c:pt>
                <c:pt idx="117">
                  <c:v>5.40428</c:v>
                </c:pt>
                <c:pt idx="118">
                  <c:v>5.7787500000000014</c:v>
                </c:pt>
                <c:pt idx="119">
                  <c:v>6.0214699999999999</c:v>
                </c:pt>
                <c:pt idx="120">
                  <c:v>6.1628599999999958</c:v>
                </c:pt>
                <c:pt idx="121">
                  <c:v>6.27461</c:v>
                </c:pt>
                <c:pt idx="122">
                  <c:v>6.3273299999999963</c:v>
                </c:pt>
                <c:pt idx="123">
                  <c:v>6.3752399999999998</c:v>
                </c:pt>
                <c:pt idx="124">
                  <c:v>6.2822300000000002</c:v>
                </c:pt>
                <c:pt idx="125">
                  <c:v>6.0843400000000001</c:v>
                </c:pt>
                <c:pt idx="126">
                  <c:v>5.65984</c:v>
                </c:pt>
                <c:pt idx="127">
                  <c:v>5.127849999999996</c:v>
                </c:pt>
                <c:pt idx="128">
                  <c:v>4.4969700000000001</c:v>
                </c:pt>
                <c:pt idx="129">
                  <c:v>3.914289999999998</c:v>
                </c:pt>
                <c:pt idx="130">
                  <c:v>3.4079700000000002</c:v>
                </c:pt>
                <c:pt idx="131">
                  <c:v>2.95357</c:v>
                </c:pt>
                <c:pt idx="132">
                  <c:v>2.516169999999998</c:v>
                </c:pt>
                <c:pt idx="133">
                  <c:v>1.9716</c:v>
                </c:pt>
                <c:pt idx="134">
                  <c:v>1.432029999999999</c:v>
                </c:pt>
                <c:pt idx="135">
                  <c:v>0.88245299999999938</c:v>
                </c:pt>
                <c:pt idx="136">
                  <c:v>0.54077500000000045</c:v>
                </c:pt>
                <c:pt idx="137">
                  <c:v>0.2930370000000001</c:v>
                </c:pt>
                <c:pt idx="138">
                  <c:v>0.16996500000000012</c:v>
                </c:pt>
                <c:pt idx="139">
                  <c:v>-1.39956E-2</c:v>
                </c:pt>
                <c:pt idx="140">
                  <c:v>-0.18991700000000025</c:v>
                </c:pt>
                <c:pt idx="141">
                  <c:v>-0.31509800000000027</c:v>
                </c:pt>
                <c:pt idx="142">
                  <c:v>-0.31208900000000023</c:v>
                </c:pt>
                <c:pt idx="143">
                  <c:v>-0.16059699999999999</c:v>
                </c:pt>
                <c:pt idx="144">
                  <c:v>2.525720000000003E-3</c:v>
                </c:pt>
                <c:pt idx="145">
                  <c:v>0.19813700000000001</c:v>
                </c:pt>
                <c:pt idx="146">
                  <c:v>0.27732800000000035</c:v>
                </c:pt>
                <c:pt idx="147">
                  <c:v>0.32598300000000036</c:v>
                </c:pt>
                <c:pt idx="148">
                  <c:v>0.19685900000000001</c:v>
                </c:pt>
                <c:pt idx="149">
                  <c:v>3.9530599999999999E-2</c:v>
                </c:pt>
                <c:pt idx="150">
                  <c:v>-0.12845899999999999</c:v>
                </c:pt>
                <c:pt idx="151">
                  <c:v>-0.12989000000000001</c:v>
                </c:pt>
                <c:pt idx="152">
                  <c:v>-3.4467600000000001E-2</c:v>
                </c:pt>
                <c:pt idx="153">
                  <c:v>5.3048400000000002E-2</c:v>
                </c:pt>
                <c:pt idx="154">
                  <c:v>5.4388100000000023E-2</c:v>
                </c:pt>
                <c:pt idx="155">
                  <c:v>-1.24422E-2</c:v>
                </c:pt>
                <c:pt idx="156">
                  <c:v>-7.0635100000000003E-3</c:v>
                </c:pt>
                <c:pt idx="157">
                  <c:v>1.10717E-2</c:v>
                </c:pt>
                <c:pt idx="158">
                  <c:v>2.217800000000001E-2</c:v>
                </c:pt>
                <c:pt idx="159">
                  <c:v>-6.6999100000000006E-2</c:v>
                </c:pt>
                <c:pt idx="160">
                  <c:v>-0.104257</c:v>
                </c:pt>
                <c:pt idx="161">
                  <c:v>-5.5853000000000014E-2</c:v>
                </c:pt>
                <c:pt idx="162">
                  <c:v>6.4452700000000057E-2</c:v>
                </c:pt>
                <c:pt idx="163">
                  <c:v>7.8453099999999998E-2</c:v>
                </c:pt>
                <c:pt idx="164">
                  <c:v>-2.8052000000000001E-2</c:v>
                </c:pt>
                <c:pt idx="165">
                  <c:v>-0.15774300000000019</c:v>
                </c:pt>
                <c:pt idx="166">
                  <c:v>-0.15670200000000012</c:v>
                </c:pt>
                <c:pt idx="167">
                  <c:v>-7.3706800000000003E-2</c:v>
                </c:pt>
                <c:pt idx="168">
                  <c:v>-7.7606000000000038E-3</c:v>
                </c:pt>
                <c:pt idx="169">
                  <c:v>-6.0962800000000032E-2</c:v>
                </c:pt>
                <c:pt idx="170">
                  <c:v>-0.11863600000000009</c:v>
                </c:pt>
                <c:pt idx="171">
                  <c:v>-0.12944900000000012</c:v>
                </c:pt>
                <c:pt idx="172">
                  <c:v>-4.8345799999999987E-2</c:v>
                </c:pt>
                <c:pt idx="173">
                  <c:v>1.5122600000000003E-2</c:v>
                </c:pt>
                <c:pt idx="174">
                  <c:v>3.2506800000000002E-2</c:v>
                </c:pt>
                <c:pt idx="175">
                  <c:v>2.3596599999999975E-2</c:v>
                </c:pt>
                <c:pt idx="176">
                  <c:v>7.3299300000000003E-4</c:v>
                </c:pt>
                <c:pt idx="177">
                  <c:v>3.2904200000000002E-2</c:v>
                </c:pt>
                <c:pt idx="178">
                  <c:v>1.8998500000000001E-2</c:v>
                </c:pt>
                <c:pt idx="179">
                  <c:v>5.9866700000000071E-2</c:v>
                </c:pt>
                <c:pt idx="180">
                  <c:v>9.0962100000000004E-3</c:v>
                </c:pt>
                <c:pt idx="181">
                  <c:v>2.7052699999999999E-2</c:v>
                </c:pt>
                <c:pt idx="182">
                  <c:v>-2.4622700000000001E-2</c:v>
                </c:pt>
                <c:pt idx="183">
                  <c:v>2.43863E-2</c:v>
                </c:pt>
                <c:pt idx="184">
                  <c:v>3.2099599999999999E-2</c:v>
                </c:pt>
                <c:pt idx="185">
                  <c:v>7.10393E-2</c:v>
                </c:pt>
                <c:pt idx="186">
                  <c:v>6.7463700000000057E-2</c:v>
                </c:pt>
                <c:pt idx="187">
                  <c:v>5.7065500000000012E-2</c:v>
                </c:pt>
                <c:pt idx="188">
                  <c:v>8.4361800000000028E-2</c:v>
                </c:pt>
                <c:pt idx="189">
                  <c:v>4.4596700000000052E-2</c:v>
                </c:pt>
                <c:pt idx="190">
                  <c:v>3.4165999999999995E-2</c:v>
                </c:pt>
                <c:pt idx="191">
                  <c:v>-8.1987099999999993E-2</c:v>
                </c:pt>
                <c:pt idx="192">
                  <c:v>-7.0886800000000014E-2</c:v>
                </c:pt>
                <c:pt idx="193">
                  <c:v>-0.10019100000000006</c:v>
                </c:pt>
                <c:pt idx="194">
                  <c:v>-1.5742800000000015E-2</c:v>
                </c:pt>
                <c:pt idx="195">
                  <c:v>-2.1624999999999998E-2</c:v>
                </c:pt>
                <c:pt idx="196">
                  <c:v>2.4790499999999986E-2</c:v>
                </c:pt>
                <c:pt idx="197">
                  <c:v>2.1073600000000019E-2</c:v>
                </c:pt>
                <c:pt idx="198">
                  <c:v>2.2944300000000018E-2</c:v>
                </c:pt>
                <c:pt idx="199">
                  <c:v>-1.5477599999999999E-2</c:v>
                </c:pt>
                <c:pt idx="200">
                  <c:v>-6.1951399999999976E-2</c:v>
                </c:pt>
                <c:pt idx="201">
                  <c:v>-3.2254300000000027E-2</c:v>
                </c:pt>
                <c:pt idx="202">
                  <c:v>2.5016399999999998E-2</c:v>
                </c:pt>
                <c:pt idx="203">
                  <c:v>0.11802700000000002</c:v>
                </c:pt>
                <c:pt idx="204">
                  <c:v>0.11760900000000002</c:v>
                </c:pt>
                <c:pt idx="205">
                  <c:v>9.7375400000000001E-2</c:v>
                </c:pt>
                <c:pt idx="206">
                  <c:v>2.9038400000000002E-2</c:v>
                </c:pt>
                <c:pt idx="207">
                  <c:v>6.4727200000000082E-3</c:v>
                </c:pt>
                <c:pt idx="208">
                  <c:v>-1.52747E-2</c:v>
                </c:pt>
                <c:pt idx="209">
                  <c:v>1.9899099999999999E-2</c:v>
                </c:pt>
                <c:pt idx="210">
                  <c:v>3.8216899999999998E-2</c:v>
                </c:pt>
                <c:pt idx="211">
                  <c:v>6.5899200000000033E-2</c:v>
                </c:pt>
                <c:pt idx="212">
                  <c:v>1.0398300000000001E-3</c:v>
                </c:pt>
                <c:pt idx="213">
                  <c:v>-3.1914000000000005E-2</c:v>
                </c:pt>
                <c:pt idx="214">
                  <c:v>-8.2723000000000005E-2</c:v>
                </c:pt>
                <c:pt idx="215">
                  <c:v>-1.2468099999999999E-2</c:v>
                </c:pt>
                <c:pt idx="216">
                  <c:v>-7.7920900000000041E-3</c:v>
                </c:pt>
                <c:pt idx="217">
                  <c:v>1.1852900000000001E-2</c:v>
                </c:pt>
                <c:pt idx="218">
                  <c:v>-6.1245399999999957E-2</c:v>
                </c:pt>
                <c:pt idx="219">
                  <c:v>-6.8763200000000052E-2</c:v>
                </c:pt>
                <c:pt idx="220">
                  <c:v>-5.1330300000000002E-2</c:v>
                </c:pt>
                <c:pt idx="221">
                  <c:v>-2.4415300000000018E-2</c:v>
                </c:pt>
                <c:pt idx="222">
                  <c:v>6.329720000000004E-3</c:v>
                </c:pt>
                <c:pt idx="223">
                  <c:v>-4.6772800000000003E-2</c:v>
                </c:pt>
                <c:pt idx="224">
                  <c:v>-8.4197100000000114E-4</c:v>
                </c:pt>
                <c:pt idx="225">
                  <c:v>-3.7242400000000002E-2</c:v>
                </c:pt>
                <c:pt idx="226">
                  <c:v>6.2067300000000034E-2</c:v>
                </c:pt>
                <c:pt idx="227">
                  <c:v>6.8142599999999999E-3</c:v>
                </c:pt>
                <c:pt idx="228">
                  <c:v>5.6583599999999998E-2</c:v>
                </c:pt>
                <c:pt idx="229">
                  <c:v>-2.0204699999999999E-2</c:v>
                </c:pt>
                <c:pt idx="230">
                  <c:v>2.1390200000000002E-2</c:v>
                </c:pt>
                <c:pt idx="231">
                  <c:v>9.2219900000000011E-3</c:v>
                </c:pt>
                <c:pt idx="232">
                  <c:v>2.7605500000000019E-2</c:v>
                </c:pt>
                <c:pt idx="233">
                  <c:v>1.5740900000000009E-2</c:v>
                </c:pt>
                <c:pt idx="234">
                  <c:v>-3.8065799999999997E-2</c:v>
                </c:pt>
                <c:pt idx="235">
                  <c:v>-1.0363499999999999E-2</c:v>
                </c:pt>
                <c:pt idx="236">
                  <c:v>-4.1341200000000002E-2</c:v>
                </c:pt>
                <c:pt idx="237">
                  <c:v>2.5807600000000017E-2</c:v>
                </c:pt>
                <c:pt idx="238">
                  <c:v>-3.35009E-2</c:v>
                </c:pt>
                <c:pt idx="239">
                  <c:v>6.1043199999999999E-3</c:v>
                </c:pt>
                <c:pt idx="240">
                  <c:v>-2.0889000000000012E-2</c:v>
                </c:pt>
                <c:pt idx="241">
                  <c:v>3.6936200000000002E-2</c:v>
                </c:pt>
                <c:pt idx="242">
                  <c:v>3.2679700000000034E-2</c:v>
                </c:pt>
                <c:pt idx="243">
                  <c:v>2.6906599999999989E-2</c:v>
                </c:pt>
                <c:pt idx="244">
                  <c:v>2.57521E-2</c:v>
                </c:pt>
                <c:pt idx="245">
                  <c:v>1.3572700000000005E-2</c:v>
                </c:pt>
                <c:pt idx="246">
                  <c:v>3.2986700000000001E-2</c:v>
                </c:pt>
                <c:pt idx="247">
                  <c:v>-1.5354100000000001E-2</c:v>
                </c:pt>
                <c:pt idx="248">
                  <c:v>-1.9230500000000015E-2</c:v>
                </c:pt>
                <c:pt idx="249">
                  <c:v>-3.1214800000000011E-2</c:v>
                </c:pt>
                <c:pt idx="250">
                  <c:v>3.5551100000000019E-3</c:v>
                </c:pt>
                <c:pt idx="251">
                  <c:v>3.021890000000001E-2</c:v>
                </c:pt>
                <c:pt idx="252">
                  <c:v>3.3864100000000001E-2</c:v>
                </c:pt>
                <c:pt idx="253">
                  <c:v>9.8487000000000005E-2</c:v>
                </c:pt>
                <c:pt idx="254">
                  <c:v>0.15335599999999999</c:v>
                </c:pt>
                <c:pt idx="255">
                  <c:v>0.30567900000000026</c:v>
                </c:pt>
                <c:pt idx="256">
                  <c:v>0.40286500000000008</c:v>
                </c:pt>
                <c:pt idx="257">
                  <c:v>0.60321800000000003</c:v>
                </c:pt>
                <c:pt idx="258">
                  <c:v>0.799817</c:v>
                </c:pt>
                <c:pt idx="259">
                  <c:v>1.1013899999999999</c:v>
                </c:pt>
                <c:pt idx="260">
                  <c:v>1.41604</c:v>
                </c:pt>
                <c:pt idx="261">
                  <c:v>1.769069999999999</c:v>
                </c:pt>
                <c:pt idx="262">
                  <c:v>2.18466</c:v>
                </c:pt>
                <c:pt idx="263">
                  <c:v>2.5872700000000002</c:v>
                </c:pt>
                <c:pt idx="264">
                  <c:v>3.04556</c:v>
                </c:pt>
                <c:pt idx="265">
                  <c:v>3.3830100000000001</c:v>
                </c:pt>
                <c:pt idx="266">
                  <c:v>3.7523499999999981</c:v>
                </c:pt>
                <c:pt idx="267">
                  <c:v>3.9589300000000001</c:v>
                </c:pt>
                <c:pt idx="268">
                  <c:v>4.1578599999999959</c:v>
                </c:pt>
                <c:pt idx="269">
                  <c:v>4.1552999999999995</c:v>
                </c:pt>
                <c:pt idx="270">
                  <c:v>4.1272699999999976</c:v>
                </c:pt>
                <c:pt idx="271">
                  <c:v>3.9763999999999982</c:v>
                </c:pt>
                <c:pt idx="272">
                  <c:v>3.8340199999999984</c:v>
                </c:pt>
                <c:pt idx="273">
                  <c:v>3.6217299999999999</c:v>
                </c:pt>
                <c:pt idx="274">
                  <c:v>3.4060799999999984</c:v>
                </c:pt>
                <c:pt idx="275">
                  <c:v>3.1829999999999998</c:v>
                </c:pt>
                <c:pt idx="276">
                  <c:v>2.975159999999998</c:v>
                </c:pt>
                <c:pt idx="277">
                  <c:v>2.77345</c:v>
                </c:pt>
                <c:pt idx="278">
                  <c:v>2.5313099999999982</c:v>
                </c:pt>
                <c:pt idx="279">
                  <c:v>2.2866900000000001</c:v>
                </c:pt>
                <c:pt idx="280">
                  <c:v>2.00528</c:v>
                </c:pt>
                <c:pt idx="281">
                  <c:v>1.7613899999999998</c:v>
                </c:pt>
                <c:pt idx="282">
                  <c:v>1.485309999999999</c:v>
                </c:pt>
                <c:pt idx="283">
                  <c:v>1.3054199999999998</c:v>
                </c:pt>
                <c:pt idx="284">
                  <c:v>1.1645500000000009</c:v>
                </c:pt>
                <c:pt idx="285">
                  <c:v>1.2207599999999998</c:v>
                </c:pt>
                <c:pt idx="286">
                  <c:v>1.31704</c:v>
                </c:pt>
                <c:pt idx="287">
                  <c:v>1.5488500000000001</c:v>
                </c:pt>
                <c:pt idx="288">
                  <c:v>1.7134699999999992</c:v>
                </c:pt>
                <c:pt idx="289">
                  <c:v>1.9222500000000009</c:v>
                </c:pt>
                <c:pt idx="290">
                  <c:v>2.0228499999999978</c:v>
                </c:pt>
                <c:pt idx="291">
                  <c:v>2.1333299999999999</c:v>
                </c:pt>
                <c:pt idx="292">
                  <c:v>2.19889</c:v>
                </c:pt>
                <c:pt idx="293">
                  <c:v>2.310909999999998</c:v>
                </c:pt>
                <c:pt idx="294">
                  <c:v>2.4737399999999998</c:v>
                </c:pt>
                <c:pt idx="295">
                  <c:v>2.6504699999999981</c:v>
                </c:pt>
                <c:pt idx="296">
                  <c:v>2.8629599999999984</c:v>
                </c:pt>
                <c:pt idx="297">
                  <c:v>2.9814799999999981</c:v>
                </c:pt>
                <c:pt idx="298">
                  <c:v>3.0672299999999999</c:v>
                </c:pt>
                <c:pt idx="299">
                  <c:v>2.97397</c:v>
                </c:pt>
                <c:pt idx="300">
                  <c:v>2.8279299999999998</c:v>
                </c:pt>
                <c:pt idx="301">
                  <c:v>2.5860099999999981</c:v>
                </c:pt>
                <c:pt idx="302">
                  <c:v>2.4012199999999981</c:v>
                </c:pt>
                <c:pt idx="303">
                  <c:v>2.2520399999999987</c:v>
                </c:pt>
                <c:pt idx="304">
                  <c:v>2.13747</c:v>
                </c:pt>
                <c:pt idx="305">
                  <c:v>2.0160599999999973</c:v>
                </c:pt>
                <c:pt idx="306">
                  <c:v>1.8167199999999999</c:v>
                </c:pt>
                <c:pt idx="307">
                  <c:v>1.5922700000000001</c:v>
                </c:pt>
                <c:pt idx="308">
                  <c:v>1.30341</c:v>
                </c:pt>
                <c:pt idx="309">
                  <c:v>1.04911</c:v>
                </c:pt>
                <c:pt idx="310">
                  <c:v>0.80391100000000004</c:v>
                </c:pt>
                <c:pt idx="311">
                  <c:v>0.58862899999999996</c:v>
                </c:pt>
                <c:pt idx="312">
                  <c:v>0.37816700000000025</c:v>
                </c:pt>
                <c:pt idx="313">
                  <c:v>8.8377400000000023E-2</c:v>
                </c:pt>
                <c:pt idx="314">
                  <c:v>-0.20861199999999999</c:v>
                </c:pt>
                <c:pt idx="315">
                  <c:v>-0.61081900000000044</c:v>
                </c:pt>
                <c:pt idx="316">
                  <c:v>-0.90084900000000045</c:v>
                </c:pt>
                <c:pt idx="317">
                  <c:v>-1.1891400000000001</c:v>
                </c:pt>
                <c:pt idx="318">
                  <c:v>-1.2559699999999991</c:v>
                </c:pt>
                <c:pt idx="319">
                  <c:v>-1.319909999999999</c:v>
                </c:pt>
                <c:pt idx="320">
                  <c:v>-1.2955099999999991</c:v>
                </c:pt>
                <c:pt idx="321">
                  <c:v>-1.3884300000000001</c:v>
                </c:pt>
                <c:pt idx="322">
                  <c:v>-1.50806</c:v>
                </c:pt>
                <c:pt idx="323">
                  <c:v>-1.6486000000000001</c:v>
                </c:pt>
                <c:pt idx="324">
                  <c:v>-1.7573699999999992</c:v>
                </c:pt>
                <c:pt idx="325">
                  <c:v>-1.74925</c:v>
                </c:pt>
                <c:pt idx="326">
                  <c:v>-1.743549999999999</c:v>
                </c:pt>
                <c:pt idx="327">
                  <c:v>-1.61656</c:v>
                </c:pt>
                <c:pt idx="328">
                  <c:v>-1.5825800000000001</c:v>
                </c:pt>
                <c:pt idx="329">
                  <c:v>-1.4535399999999992</c:v>
                </c:pt>
                <c:pt idx="330">
                  <c:v>-1.433719999999999</c:v>
                </c:pt>
                <c:pt idx="331">
                  <c:v>-1.2896899999999998</c:v>
                </c:pt>
                <c:pt idx="332">
                  <c:v>-1.204739999999999</c:v>
                </c:pt>
                <c:pt idx="333">
                  <c:v>-1.03105</c:v>
                </c:pt>
                <c:pt idx="334">
                  <c:v>-0.92400400000000005</c:v>
                </c:pt>
                <c:pt idx="335">
                  <c:v>-0.76913699999999996</c:v>
                </c:pt>
                <c:pt idx="336">
                  <c:v>-0.59370699999999943</c:v>
                </c:pt>
                <c:pt idx="337">
                  <c:v>-0.37338400000000044</c:v>
                </c:pt>
                <c:pt idx="338">
                  <c:v>-0.1606749999999999</c:v>
                </c:pt>
                <c:pt idx="339">
                  <c:v>-4.8515099999999999E-2</c:v>
                </c:pt>
                <c:pt idx="340">
                  <c:v>1.51991E-2</c:v>
                </c:pt>
                <c:pt idx="341">
                  <c:v>4.1815000000000012E-2</c:v>
                </c:pt>
                <c:pt idx="342">
                  <c:v>0.169125</c:v>
                </c:pt>
                <c:pt idx="343">
                  <c:v>0.345501</c:v>
                </c:pt>
                <c:pt idx="344">
                  <c:v>0.55544400000000005</c:v>
                </c:pt>
                <c:pt idx="345">
                  <c:v>0.67401599999999995</c:v>
                </c:pt>
                <c:pt idx="346">
                  <c:v>0.69332899999999997</c:v>
                </c:pt>
                <c:pt idx="347">
                  <c:v>0.65419200000000044</c:v>
                </c:pt>
                <c:pt idx="348">
                  <c:v>0.64937100000000059</c:v>
                </c:pt>
                <c:pt idx="349">
                  <c:v>0.72952499999999998</c:v>
                </c:pt>
                <c:pt idx="350">
                  <c:v>0.82911199999999996</c:v>
                </c:pt>
                <c:pt idx="351">
                  <c:v>0.85862400000000072</c:v>
                </c:pt>
                <c:pt idx="352">
                  <c:v>0.78393699999999955</c:v>
                </c:pt>
                <c:pt idx="353">
                  <c:v>0.66456800000000005</c:v>
                </c:pt>
                <c:pt idx="354">
                  <c:v>0.62473800000000046</c:v>
                </c:pt>
                <c:pt idx="355">
                  <c:v>0.63446199999999997</c:v>
                </c:pt>
                <c:pt idx="356">
                  <c:v>0.68177699999999997</c:v>
                </c:pt>
                <c:pt idx="357">
                  <c:v>0.61255499999999996</c:v>
                </c:pt>
                <c:pt idx="358">
                  <c:v>0.53719099999999997</c:v>
                </c:pt>
                <c:pt idx="359">
                  <c:v>0.42749800000000027</c:v>
                </c:pt>
                <c:pt idx="360">
                  <c:v>0.43992600000000037</c:v>
                </c:pt>
                <c:pt idx="361">
                  <c:v>0.4297990000000001</c:v>
                </c:pt>
                <c:pt idx="362">
                  <c:v>0.42983100000000002</c:v>
                </c:pt>
                <c:pt idx="363">
                  <c:v>0.33872200000000036</c:v>
                </c:pt>
                <c:pt idx="364">
                  <c:v>0.28507200000000027</c:v>
                </c:pt>
                <c:pt idx="365">
                  <c:v>0.27836400000000022</c:v>
                </c:pt>
                <c:pt idx="366">
                  <c:v>0.3272980000000002</c:v>
                </c:pt>
                <c:pt idx="367">
                  <c:v>0.34197000000000022</c:v>
                </c:pt>
                <c:pt idx="368">
                  <c:v>0.25351000000000001</c:v>
                </c:pt>
                <c:pt idx="369">
                  <c:v>0.12749600000000011</c:v>
                </c:pt>
                <c:pt idx="370">
                  <c:v>1.7419799999999999E-2</c:v>
                </c:pt>
                <c:pt idx="371">
                  <c:v>1.1717999999999999E-2</c:v>
                </c:pt>
                <c:pt idx="372">
                  <c:v>1.8823700000000013E-2</c:v>
                </c:pt>
                <c:pt idx="373">
                  <c:v>1.856710000000001E-3</c:v>
                </c:pt>
                <c:pt idx="374">
                  <c:v>-9.8803100000000005E-2</c:v>
                </c:pt>
                <c:pt idx="375">
                  <c:v>-0.20798000000000011</c:v>
                </c:pt>
                <c:pt idx="376">
                  <c:v>-0.30152700000000032</c:v>
                </c:pt>
                <c:pt idx="377">
                  <c:v>-0.3575350000000001</c:v>
                </c:pt>
                <c:pt idx="378">
                  <c:v>-0.4335960000000002</c:v>
                </c:pt>
                <c:pt idx="379">
                  <c:v>-0.50901699999999939</c:v>
                </c:pt>
                <c:pt idx="380">
                  <c:v>-0.59227999999999958</c:v>
                </c:pt>
                <c:pt idx="381">
                  <c:v>-0.58658999999999928</c:v>
                </c:pt>
                <c:pt idx="382">
                  <c:v>-0.566218</c:v>
                </c:pt>
                <c:pt idx="383">
                  <c:v>-0.4790350000000001</c:v>
                </c:pt>
                <c:pt idx="384">
                  <c:v>-0.47803000000000001</c:v>
                </c:pt>
                <c:pt idx="385">
                  <c:v>-0.44715000000000005</c:v>
                </c:pt>
                <c:pt idx="386">
                  <c:v>-0.48184400000000027</c:v>
                </c:pt>
                <c:pt idx="387">
                  <c:v>-0.41289800000000026</c:v>
                </c:pt>
                <c:pt idx="388">
                  <c:v>-0.34097600000000022</c:v>
                </c:pt>
                <c:pt idx="389">
                  <c:v>-0.19903499999999999</c:v>
                </c:pt>
                <c:pt idx="390">
                  <c:v>-0.10670499999999999</c:v>
                </c:pt>
                <c:pt idx="391">
                  <c:v>-6.5521200000000002E-2</c:v>
                </c:pt>
                <c:pt idx="392">
                  <c:v>-4.8841799999999977E-2</c:v>
                </c:pt>
                <c:pt idx="393">
                  <c:v>-4.1799599999999999E-2</c:v>
                </c:pt>
                <c:pt idx="394">
                  <c:v>7.68538E-2</c:v>
                </c:pt>
                <c:pt idx="395">
                  <c:v>0.17284800000000011</c:v>
                </c:pt>
                <c:pt idx="396">
                  <c:v>0.31585300000000033</c:v>
                </c:pt>
                <c:pt idx="397">
                  <c:v>0.34329500000000002</c:v>
                </c:pt>
                <c:pt idx="398">
                  <c:v>0.43380200000000035</c:v>
                </c:pt>
                <c:pt idx="399">
                  <c:v>0.521173</c:v>
                </c:pt>
                <c:pt idx="400">
                  <c:v>0.70347700000000002</c:v>
                </c:pt>
                <c:pt idx="401">
                  <c:v>0.87889900000000076</c:v>
                </c:pt>
                <c:pt idx="402">
                  <c:v>1.0687</c:v>
                </c:pt>
                <c:pt idx="403">
                  <c:v>1.317229999999999</c:v>
                </c:pt>
                <c:pt idx="404">
                  <c:v>1.60056</c:v>
                </c:pt>
                <c:pt idx="405">
                  <c:v>1.9321299999999999</c:v>
                </c:pt>
                <c:pt idx="406">
                  <c:v>2.1772300000000002</c:v>
                </c:pt>
                <c:pt idx="407">
                  <c:v>2.4414499999999979</c:v>
                </c:pt>
                <c:pt idx="408">
                  <c:v>2.73326</c:v>
                </c:pt>
                <c:pt idx="409">
                  <c:v>3.1327599999999984</c:v>
                </c:pt>
                <c:pt idx="410">
                  <c:v>3.5249799999999998</c:v>
                </c:pt>
                <c:pt idx="411">
                  <c:v>3.8043</c:v>
                </c:pt>
                <c:pt idx="412">
                  <c:v>3.9995699999999981</c:v>
                </c:pt>
                <c:pt idx="413">
                  <c:v>4.1203499999999975</c:v>
                </c:pt>
                <c:pt idx="414">
                  <c:v>4.2886300000000004</c:v>
                </c:pt>
                <c:pt idx="415">
                  <c:v>4.3417199999999996</c:v>
                </c:pt>
                <c:pt idx="416">
                  <c:v>4.3111799999999985</c:v>
                </c:pt>
                <c:pt idx="417">
                  <c:v>4.1014099999999996</c:v>
                </c:pt>
                <c:pt idx="418">
                  <c:v>3.8640499999999984</c:v>
                </c:pt>
                <c:pt idx="419">
                  <c:v>3.58094</c:v>
                </c:pt>
                <c:pt idx="420">
                  <c:v>3.2710399999999997</c:v>
                </c:pt>
                <c:pt idx="421">
                  <c:v>2.92021</c:v>
                </c:pt>
                <c:pt idx="422">
                  <c:v>2.5371800000000002</c:v>
                </c:pt>
                <c:pt idx="423">
                  <c:v>2.2136100000000001</c:v>
                </c:pt>
                <c:pt idx="424">
                  <c:v>1.90964</c:v>
                </c:pt>
                <c:pt idx="425">
                  <c:v>1.6745699999999999</c:v>
                </c:pt>
                <c:pt idx="426">
                  <c:v>1.4715099999999992</c:v>
                </c:pt>
                <c:pt idx="427">
                  <c:v>1.35395</c:v>
                </c:pt>
                <c:pt idx="428">
                  <c:v>1.31213</c:v>
                </c:pt>
                <c:pt idx="429">
                  <c:v>1.27915</c:v>
                </c:pt>
                <c:pt idx="430">
                  <c:v>1.285539999999999</c:v>
                </c:pt>
                <c:pt idx="431">
                  <c:v>1.2799899999999991</c:v>
                </c:pt>
                <c:pt idx="432">
                  <c:v>1.39076</c:v>
                </c:pt>
                <c:pt idx="433">
                  <c:v>1.4999299999999987</c:v>
                </c:pt>
                <c:pt idx="434">
                  <c:v>1.65141</c:v>
                </c:pt>
                <c:pt idx="435">
                  <c:v>1.7597199999999991</c:v>
                </c:pt>
                <c:pt idx="436">
                  <c:v>1.9188000000000001</c:v>
                </c:pt>
                <c:pt idx="437">
                  <c:v>2.1504099999999982</c:v>
                </c:pt>
                <c:pt idx="438">
                  <c:v>2.3776399999999982</c:v>
                </c:pt>
                <c:pt idx="439">
                  <c:v>2.6047799999999999</c:v>
                </c:pt>
                <c:pt idx="440">
                  <c:v>2.6902399999999997</c:v>
                </c:pt>
                <c:pt idx="441">
                  <c:v>2.8169699999999973</c:v>
                </c:pt>
                <c:pt idx="442">
                  <c:v>2.8315599999999979</c:v>
                </c:pt>
                <c:pt idx="443">
                  <c:v>2.8898299999999981</c:v>
                </c:pt>
                <c:pt idx="444">
                  <c:v>2.7765499999999981</c:v>
                </c:pt>
                <c:pt idx="445">
                  <c:v>2.6749900000000002</c:v>
                </c:pt>
                <c:pt idx="446">
                  <c:v>2.484</c:v>
                </c:pt>
                <c:pt idx="447">
                  <c:v>2.3439399999999999</c:v>
                </c:pt>
                <c:pt idx="448">
                  <c:v>2.1691300000000018</c:v>
                </c:pt>
                <c:pt idx="449">
                  <c:v>1.99929</c:v>
                </c:pt>
                <c:pt idx="450">
                  <c:v>1.8077599999999998</c:v>
                </c:pt>
                <c:pt idx="451">
                  <c:v>1.58711</c:v>
                </c:pt>
                <c:pt idx="452">
                  <c:v>1.34161</c:v>
                </c:pt>
                <c:pt idx="453">
                  <c:v>1.0667199999999999</c:v>
                </c:pt>
                <c:pt idx="454">
                  <c:v>0.79725199999999996</c:v>
                </c:pt>
                <c:pt idx="455">
                  <c:v>0.53974800000000045</c:v>
                </c:pt>
                <c:pt idx="456">
                  <c:v>0.27496300000000001</c:v>
                </c:pt>
                <c:pt idx="457">
                  <c:v>3.6078300000000028E-2</c:v>
                </c:pt>
                <c:pt idx="458">
                  <c:v>-0.18021100000000018</c:v>
                </c:pt>
                <c:pt idx="459">
                  <c:v>-0.34403700000000004</c:v>
                </c:pt>
                <c:pt idx="460">
                  <c:v>-0.5255719999999996</c:v>
                </c:pt>
                <c:pt idx="461">
                  <c:v>-0.77075900000000075</c:v>
                </c:pt>
                <c:pt idx="462">
                  <c:v>-1.0375599999999998</c:v>
                </c:pt>
                <c:pt idx="463">
                  <c:v>-1.32864</c:v>
                </c:pt>
                <c:pt idx="464">
                  <c:v>-1.50437</c:v>
                </c:pt>
                <c:pt idx="465">
                  <c:v>-1.719789999999999</c:v>
                </c:pt>
                <c:pt idx="466">
                  <c:v>-1.7880400000000001</c:v>
                </c:pt>
                <c:pt idx="467">
                  <c:v>-1.8811</c:v>
                </c:pt>
                <c:pt idx="468">
                  <c:v>-1.754899999999999</c:v>
                </c:pt>
                <c:pt idx="469">
                  <c:v>-1.68882</c:v>
                </c:pt>
                <c:pt idx="470">
                  <c:v>-1.5488500000000001</c:v>
                </c:pt>
                <c:pt idx="471">
                  <c:v>-1.5405199999999999</c:v>
                </c:pt>
                <c:pt idx="472">
                  <c:v>-1.483989999999999</c:v>
                </c:pt>
                <c:pt idx="473">
                  <c:v>-1.4344299999999992</c:v>
                </c:pt>
                <c:pt idx="474">
                  <c:v>-1.3780800000000009</c:v>
                </c:pt>
                <c:pt idx="475">
                  <c:v>-1.30098</c:v>
                </c:pt>
                <c:pt idx="476">
                  <c:v>-1.24457</c:v>
                </c:pt>
                <c:pt idx="477">
                  <c:v>-1.0608</c:v>
                </c:pt>
                <c:pt idx="478">
                  <c:v>-0.89599399999999996</c:v>
                </c:pt>
                <c:pt idx="479">
                  <c:v>-0.66982400000000075</c:v>
                </c:pt>
                <c:pt idx="480">
                  <c:v>-0.53783400000000003</c:v>
                </c:pt>
                <c:pt idx="481">
                  <c:v>-0.38647200000000037</c:v>
                </c:pt>
                <c:pt idx="482">
                  <c:v>-0.23972700000000011</c:v>
                </c:pt>
                <c:pt idx="483">
                  <c:v>-0.101247</c:v>
                </c:pt>
                <c:pt idx="484">
                  <c:v>5.8118599999999999E-2</c:v>
                </c:pt>
                <c:pt idx="485">
                  <c:v>0.14857799999999999</c:v>
                </c:pt>
                <c:pt idx="486">
                  <c:v>0.3067450000000001</c:v>
                </c:pt>
                <c:pt idx="487">
                  <c:v>0.37925900000000001</c:v>
                </c:pt>
                <c:pt idx="488">
                  <c:v>0.49644100000000002</c:v>
                </c:pt>
                <c:pt idx="489">
                  <c:v>0.525308</c:v>
                </c:pt>
                <c:pt idx="490">
                  <c:v>0.58491699999999935</c:v>
                </c:pt>
                <c:pt idx="491">
                  <c:v>0.6474839999999995</c:v>
                </c:pt>
                <c:pt idx="492">
                  <c:v>0.67707800000000073</c:v>
                </c:pt>
                <c:pt idx="493">
                  <c:v>0.73054399999999997</c:v>
                </c:pt>
                <c:pt idx="494">
                  <c:v>0.65449000000000046</c:v>
                </c:pt>
                <c:pt idx="495">
                  <c:v>0.66905500000000073</c:v>
                </c:pt>
                <c:pt idx="496">
                  <c:v>0.55127099999999996</c:v>
                </c:pt>
                <c:pt idx="497">
                  <c:v>0.60371200000000003</c:v>
                </c:pt>
                <c:pt idx="498">
                  <c:v>0.56131599999999959</c:v>
                </c:pt>
                <c:pt idx="499">
                  <c:v>0.68212700000000004</c:v>
                </c:pt>
                <c:pt idx="500">
                  <c:v>0.6906369999999995</c:v>
                </c:pt>
                <c:pt idx="501">
                  <c:v>0.72406899999999996</c:v>
                </c:pt>
                <c:pt idx="502">
                  <c:v>0.63578400000000046</c:v>
                </c:pt>
                <c:pt idx="503">
                  <c:v>0.53522800000000004</c:v>
                </c:pt>
                <c:pt idx="504">
                  <c:v>0.448963</c:v>
                </c:pt>
                <c:pt idx="505">
                  <c:v>0.37033700000000008</c:v>
                </c:pt>
                <c:pt idx="506">
                  <c:v>0.37832000000000043</c:v>
                </c:pt>
                <c:pt idx="507">
                  <c:v>0.37493500000000002</c:v>
                </c:pt>
                <c:pt idx="508">
                  <c:v>0.42755200000000027</c:v>
                </c:pt>
                <c:pt idx="509">
                  <c:v>0.409053</c:v>
                </c:pt>
                <c:pt idx="510">
                  <c:v>0.35119400000000001</c:v>
                </c:pt>
                <c:pt idx="511">
                  <c:v>0.24184900000000012</c:v>
                </c:pt>
                <c:pt idx="512">
                  <c:v>0.14177200000000001</c:v>
                </c:pt>
                <c:pt idx="513">
                  <c:v>0.12525800000000001</c:v>
                </c:pt>
                <c:pt idx="514">
                  <c:v>0.12074699999999999</c:v>
                </c:pt>
                <c:pt idx="515">
                  <c:v>0.15877100000000011</c:v>
                </c:pt>
                <c:pt idx="516">
                  <c:v>0.11432199999999998</c:v>
                </c:pt>
                <c:pt idx="517">
                  <c:v>2.0480100000000011E-2</c:v>
                </c:pt>
                <c:pt idx="518">
                  <c:v>-0.13664699999999999</c:v>
                </c:pt>
                <c:pt idx="519">
                  <c:v>-0.30339700000000008</c:v>
                </c:pt>
                <c:pt idx="520">
                  <c:v>-0.36324200000000001</c:v>
                </c:pt>
                <c:pt idx="521">
                  <c:v>-0.39508600000000044</c:v>
                </c:pt>
                <c:pt idx="522">
                  <c:v>-0.31046000000000024</c:v>
                </c:pt>
                <c:pt idx="523">
                  <c:v>-0.37680100000000022</c:v>
                </c:pt>
                <c:pt idx="524">
                  <c:v>-0.39347600000000044</c:v>
                </c:pt>
                <c:pt idx="525">
                  <c:v>-0.55182500000000045</c:v>
                </c:pt>
                <c:pt idx="526">
                  <c:v>-0.56944300000000003</c:v>
                </c:pt>
                <c:pt idx="527">
                  <c:v>-0.64202400000000071</c:v>
                </c:pt>
                <c:pt idx="528">
                  <c:v>-0.56809900000000046</c:v>
                </c:pt>
                <c:pt idx="529">
                  <c:v>-0.52390000000000003</c:v>
                </c:pt>
                <c:pt idx="530">
                  <c:v>-0.4091010000000001</c:v>
                </c:pt>
                <c:pt idx="531">
                  <c:v>-0.35111800000000026</c:v>
                </c:pt>
                <c:pt idx="532">
                  <c:v>-0.32725500000000002</c:v>
                </c:pt>
                <c:pt idx="533">
                  <c:v>-0.30401400000000023</c:v>
                </c:pt>
                <c:pt idx="534">
                  <c:v>-0.25105900000000003</c:v>
                </c:pt>
                <c:pt idx="535">
                  <c:v>-0.14481500000000011</c:v>
                </c:pt>
              </c:numCache>
            </c:numRef>
          </c:yVal>
          <c:smooth val="1"/>
        </c:ser>
        <c:ser>
          <c:idx val="7"/>
          <c:order val="6"/>
          <c:tx>
            <c:v>N763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'compressed_ecr=10mm'!$A$3839:$A$4374</c:f>
              <c:numCache>
                <c:formatCode>0.00E+00</c:formatCode>
                <c:ptCount val="536"/>
                <c:pt idx="0">
                  <c:v>9.0672400000000447E-22</c:v>
                </c:pt>
                <c:pt idx="1">
                  <c:v>-8.8419600000000378E-22</c:v>
                </c:pt>
                <c:pt idx="2">
                  <c:v>2.4502600000000109E-21</c:v>
                </c:pt>
                <c:pt idx="3">
                  <c:v>2.1600100000000108E-21</c:v>
                </c:pt>
                <c:pt idx="4">
                  <c:v>-8.5634000000000447E-21</c:v>
                </c:pt>
                <c:pt idx="5">
                  <c:v>2.3046700000000096E-20</c:v>
                </c:pt>
                <c:pt idx="6">
                  <c:v>1.1898500000000054E-19</c:v>
                </c:pt>
                <c:pt idx="7">
                  <c:v>-4.0617400000000172E-19</c:v>
                </c:pt>
                <c:pt idx="8">
                  <c:v>-1.3926200000000058E-18</c:v>
                </c:pt>
                <c:pt idx="9">
                  <c:v>1.5561700000000064E-18</c:v>
                </c:pt>
                <c:pt idx="10">
                  <c:v>6.044490000000024E-19</c:v>
                </c:pt>
                <c:pt idx="11">
                  <c:v>-3.7762800000000139E-17</c:v>
                </c:pt>
                <c:pt idx="12">
                  <c:v>1.3951000000000055E-17</c:v>
                </c:pt>
                <c:pt idx="13">
                  <c:v>6.3573500000000204E-16</c:v>
                </c:pt>
                <c:pt idx="14">
                  <c:v>-1.2820500000000051E-15</c:v>
                </c:pt>
                <c:pt idx="15">
                  <c:v>-4.8075800000000119E-16</c:v>
                </c:pt>
                <c:pt idx="16">
                  <c:v>4.8239500000000117E-15</c:v>
                </c:pt>
                <c:pt idx="17">
                  <c:v>-3.3080400000000095E-15</c:v>
                </c:pt>
                <c:pt idx="18">
                  <c:v>1.3397300000000038E-14</c:v>
                </c:pt>
                <c:pt idx="19">
                  <c:v>1.2339300000000028E-14</c:v>
                </c:pt>
                <c:pt idx="20">
                  <c:v>5.7781600000000179E-13</c:v>
                </c:pt>
                <c:pt idx="21">
                  <c:v>-1.0530500000000029E-12</c:v>
                </c:pt>
                <c:pt idx="22">
                  <c:v>1.0520900000000028E-12</c:v>
                </c:pt>
                <c:pt idx="23">
                  <c:v>4.2075500000000107E-13</c:v>
                </c:pt>
                <c:pt idx="24">
                  <c:v>-5.5775400000000146E-12</c:v>
                </c:pt>
                <c:pt idx="25">
                  <c:v>9.5197400000000275E-12</c:v>
                </c:pt>
                <c:pt idx="26">
                  <c:v>-2.3264100000000046E-11</c:v>
                </c:pt>
                <c:pt idx="27">
                  <c:v>2.3082400000000041E-11</c:v>
                </c:pt>
                <c:pt idx="28">
                  <c:v>-1.9372800000000056E-11</c:v>
                </c:pt>
                <c:pt idx="29">
                  <c:v>1.1028200000000025E-11</c:v>
                </c:pt>
                <c:pt idx="30">
                  <c:v>6.0285400000000129E-11</c:v>
                </c:pt>
                <c:pt idx="31">
                  <c:v>-5.4633900000000135E-11</c:v>
                </c:pt>
                <c:pt idx="32">
                  <c:v>3.8123600000000061E-10</c:v>
                </c:pt>
                <c:pt idx="33">
                  <c:v>-3.1096200000000072E-10</c:v>
                </c:pt>
                <c:pt idx="34">
                  <c:v>1.6994200000000032E-9</c:v>
                </c:pt>
                <c:pt idx="35">
                  <c:v>-1.5614000000000027E-10</c:v>
                </c:pt>
                <c:pt idx="36">
                  <c:v>-8.8989400000000191E-10</c:v>
                </c:pt>
                <c:pt idx="37">
                  <c:v>2.2184300000000051E-9</c:v>
                </c:pt>
                <c:pt idx="38">
                  <c:v>-6.5333200000000148E-9</c:v>
                </c:pt>
                <c:pt idx="39">
                  <c:v>1.3642300000000028E-8</c:v>
                </c:pt>
                <c:pt idx="40">
                  <c:v>-2.2214200000000047E-8</c:v>
                </c:pt>
                <c:pt idx="41">
                  <c:v>-5.1245500000000034E-9</c:v>
                </c:pt>
                <c:pt idx="42">
                  <c:v>-6.0434300000000106E-8</c:v>
                </c:pt>
                <c:pt idx="43">
                  <c:v>-5.1785500000000083E-8</c:v>
                </c:pt>
                <c:pt idx="44">
                  <c:v>9.7454400000000187E-8</c:v>
                </c:pt>
                <c:pt idx="45">
                  <c:v>-1.4434000000000014E-7</c:v>
                </c:pt>
                <c:pt idx="46">
                  <c:v>2.1230500000000036E-7</c:v>
                </c:pt>
                <c:pt idx="47">
                  <c:v>-4.5076000000000074E-7</c:v>
                </c:pt>
                <c:pt idx="48">
                  <c:v>5.309030000000009E-7</c:v>
                </c:pt>
                <c:pt idx="49">
                  <c:v>1.437460000000001E-7</c:v>
                </c:pt>
                <c:pt idx="50">
                  <c:v>1.2903400000000019E-6</c:v>
                </c:pt>
                <c:pt idx="51">
                  <c:v>1.3590100000000026E-7</c:v>
                </c:pt>
                <c:pt idx="52">
                  <c:v>-2.3367899999999999E-6</c:v>
                </c:pt>
                <c:pt idx="53">
                  <c:v>-1.4449700000000014E-6</c:v>
                </c:pt>
                <c:pt idx="54">
                  <c:v>-3.5133600000000045E-6</c:v>
                </c:pt>
                <c:pt idx="55">
                  <c:v>5.1320700000000059E-6</c:v>
                </c:pt>
                <c:pt idx="56">
                  <c:v>-1.050850000000001E-5</c:v>
                </c:pt>
                <c:pt idx="57">
                  <c:v>7.2438800000000081E-6</c:v>
                </c:pt>
                <c:pt idx="58">
                  <c:v>-3.3473300000000051E-5</c:v>
                </c:pt>
                <c:pt idx="59">
                  <c:v>3.9794300000000033E-5</c:v>
                </c:pt>
                <c:pt idx="60">
                  <c:v>-4.4472300000000052E-5</c:v>
                </c:pt>
                <c:pt idx="61">
                  <c:v>4.6551000000000002E-5</c:v>
                </c:pt>
                <c:pt idx="62">
                  <c:v>-4.5033100000000042E-5</c:v>
                </c:pt>
                <c:pt idx="63">
                  <c:v>3.8979400000000029E-5</c:v>
                </c:pt>
                <c:pt idx="64">
                  <c:v>-2.7634100000000048E-5</c:v>
                </c:pt>
                <c:pt idx="65">
                  <c:v>1.0564500000000017E-5</c:v>
                </c:pt>
                <c:pt idx="66">
                  <c:v>9.1294400000000161E-5</c:v>
                </c:pt>
                <c:pt idx="67">
                  <c:v>6.3954400000000073E-5</c:v>
                </c:pt>
                <c:pt idx="68">
                  <c:v>2.1986600000000012E-4</c:v>
                </c:pt>
                <c:pt idx="69">
                  <c:v>-4.3810800000000037E-4</c:v>
                </c:pt>
                <c:pt idx="70">
                  <c:v>4.4903700000000049E-4</c:v>
                </c:pt>
                <c:pt idx="71">
                  <c:v>-1.0104300000000001E-3</c:v>
                </c:pt>
                <c:pt idx="72">
                  <c:v>1.0409400000000008E-3</c:v>
                </c:pt>
                <c:pt idx="73">
                  <c:v>-9.8702400000000128E-4</c:v>
                </c:pt>
                <c:pt idx="74">
                  <c:v>8.3934600000000101E-4</c:v>
                </c:pt>
                <c:pt idx="75">
                  <c:v>-5.9564600000000078E-4</c:v>
                </c:pt>
                <c:pt idx="76">
                  <c:v>2.6199400000000009E-4</c:v>
                </c:pt>
                <c:pt idx="77">
                  <c:v>1.4630900000000001E-4</c:v>
                </c:pt>
                <c:pt idx="78">
                  <c:v>-6.0503800000000023E-4</c:v>
                </c:pt>
                <c:pt idx="79">
                  <c:v>1.0815600000000001E-3</c:v>
                </c:pt>
                <c:pt idx="80">
                  <c:v>-1.5372600000000001E-3</c:v>
                </c:pt>
                <c:pt idx="81">
                  <c:v>1.929370000000001E-3</c:v>
                </c:pt>
                <c:pt idx="82">
                  <c:v>-2.2157200000000018E-3</c:v>
                </c:pt>
                <c:pt idx="83">
                  <c:v>2.3566199999999981E-3</c:v>
                </c:pt>
                <c:pt idx="84">
                  <c:v>-2.3218000000000002E-3</c:v>
                </c:pt>
                <c:pt idx="85">
                  <c:v>2.09048E-3</c:v>
                </c:pt>
                <c:pt idx="86">
                  <c:v>-1.6591900000000009E-3</c:v>
                </c:pt>
                <c:pt idx="87">
                  <c:v>1.0387100000000008E-3</c:v>
                </c:pt>
                <c:pt idx="88">
                  <c:v>-2.6089600000000021E-4</c:v>
                </c:pt>
                <c:pt idx="89">
                  <c:v>-6.2859900000000041E-4</c:v>
                </c:pt>
                <c:pt idx="90">
                  <c:v>1.5659199999999999E-3</c:v>
                </c:pt>
                <c:pt idx="91">
                  <c:v>-2.4777800000000019E-3</c:v>
                </c:pt>
                <c:pt idx="92">
                  <c:v>3.291330000000002E-3</c:v>
                </c:pt>
                <c:pt idx="93">
                  <c:v>-3.9080199999999999E-3</c:v>
                </c:pt>
                <c:pt idx="94">
                  <c:v>4.319620000000004E-3</c:v>
                </c:pt>
                <c:pt idx="95">
                  <c:v>-4.3093200000000036E-3</c:v>
                </c:pt>
                <c:pt idx="96">
                  <c:v>4.2579499999999999E-3</c:v>
                </c:pt>
                <c:pt idx="97">
                  <c:v>-3.141190000000002E-3</c:v>
                </c:pt>
                <c:pt idx="98">
                  <c:v>3.3971600000000019E-3</c:v>
                </c:pt>
                <c:pt idx="99">
                  <c:v>4.7075900000000023E-4</c:v>
                </c:pt>
                <c:pt idx="100">
                  <c:v>3.9221500000000001E-3</c:v>
                </c:pt>
                <c:pt idx="101">
                  <c:v>9.7126400000000068E-3</c:v>
                </c:pt>
                <c:pt idx="102">
                  <c:v>1.3410999999999999E-2</c:v>
                </c:pt>
                <c:pt idx="103">
                  <c:v>3.6031200000000034E-2</c:v>
                </c:pt>
                <c:pt idx="104">
                  <c:v>5.3693700000000004E-2</c:v>
                </c:pt>
                <c:pt idx="105">
                  <c:v>0.11241</c:v>
                </c:pt>
                <c:pt idx="106">
                  <c:v>0.177652</c:v>
                </c:pt>
                <c:pt idx="107">
                  <c:v>0.31346400000000035</c:v>
                </c:pt>
                <c:pt idx="108">
                  <c:v>0.48749500000000001</c:v>
                </c:pt>
                <c:pt idx="109">
                  <c:v>0.76571599999999995</c:v>
                </c:pt>
                <c:pt idx="110">
                  <c:v>1.12503</c:v>
                </c:pt>
                <c:pt idx="111">
                  <c:v>1.605699999999999</c:v>
                </c:pt>
                <c:pt idx="112">
                  <c:v>2.1867399999999999</c:v>
                </c:pt>
                <c:pt idx="113">
                  <c:v>2.8511599999999984</c:v>
                </c:pt>
                <c:pt idx="114">
                  <c:v>3.5687099999999998</c:v>
                </c:pt>
                <c:pt idx="115">
                  <c:v>4.2596700000000034</c:v>
                </c:pt>
                <c:pt idx="116">
                  <c:v>4.9007100000000001</c:v>
                </c:pt>
                <c:pt idx="117">
                  <c:v>5.3983299999999996</c:v>
                </c:pt>
                <c:pt idx="118">
                  <c:v>5.7830000000000004</c:v>
                </c:pt>
                <c:pt idx="119">
                  <c:v>6.0112600000000036</c:v>
                </c:pt>
                <c:pt idx="120">
                  <c:v>6.1731799999999986</c:v>
                </c:pt>
                <c:pt idx="121">
                  <c:v>6.26206</c:v>
                </c:pt>
                <c:pt idx="122">
                  <c:v>6.3402099999999999</c:v>
                </c:pt>
                <c:pt idx="123">
                  <c:v>6.3606299999999996</c:v>
                </c:pt>
                <c:pt idx="124">
                  <c:v>6.2922099999999999</c:v>
                </c:pt>
                <c:pt idx="125">
                  <c:v>6.0705499999999999</c:v>
                </c:pt>
                <c:pt idx="126">
                  <c:v>5.6654599999999968</c:v>
                </c:pt>
                <c:pt idx="127">
                  <c:v>5.1217799999999976</c:v>
                </c:pt>
                <c:pt idx="128">
                  <c:v>4.4989400000000002</c:v>
                </c:pt>
                <c:pt idx="129">
                  <c:v>3.9188499999999968</c:v>
                </c:pt>
                <c:pt idx="130">
                  <c:v>3.402489999999998</c:v>
                </c:pt>
                <c:pt idx="131">
                  <c:v>2.9640399999999998</c:v>
                </c:pt>
                <c:pt idx="132">
                  <c:v>2.5005199999999999</c:v>
                </c:pt>
                <c:pt idx="133">
                  <c:v>1.9868699999999999</c:v>
                </c:pt>
                <c:pt idx="134">
                  <c:v>1.4144299999999992</c:v>
                </c:pt>
                <c:pt idx="135">
                  <c:v>0.90416799999999942</c:v>
                </c:pt>
                <c:pt idx="136">
                  <c:v>0.52565499999999998</c:v>
                </c:pt>
                <c:pt idx="137">
                  <c:v>0.31055000000000027</c:v>
                </c:pt>
                <c:pt idx="138">
                  <c:v>0.15534800000000018</c:v>
                </c:pt>
                <c:pt idx="139">
                  <c:v>-5.3421500000000004E-3</c:v>
                </c:pt>
                <c:pt idx="140">
                  <c:v>-0.19411100000000001</c:v>
                </c:pt>
                <c:pt idx="141">
                  <c:v>-0.31205500000000008</c:v>
                </c:pt>
                <c:pt idx="142">
                  <c:v>-0.30495500000000025</c:v>
                </c:pt>
                <c:pt idx="143">
                  <c:v>-0.16966999999999999</c:v>
                </c:pt>
                <c:pt idx="144">
                  <c:v>1.5829800000000015E-2</c:v>
                </c:pt>
                <c:pt idx="145">
                  <c:v>0.17993400000000018</c:v>
                </c:pt>
                <c:pt idx="146">
                  <c:v>0.29601100000000002</c:v>
                </c:pt>
                <c:pt idx="147">
                  <c:v>0.30266200000000026</c:v>
                </c:pt>
                <c:pt idx="148">
                  <c:v>0.21595200000000012</c:v>
                </c:pt>
                <c:pt idx="149">
                  <c:v>2.0142499999999987E-2</c:v>
                </c:pt>
                <c:pt idx="150">
                  <c:v>-0.10795100000000002</c:v>
                </c:pt>
                <c:pt idx="151">
                  <c:v>-0.14108799999999999</c:v>
                </c:pt>
                <c:pt idx="152">
                  <c:v>-2.5353500000000001E-2</c:v>
                </c:pt>
                <c:pt idx="153">
                  <c:v>4.5311600000000042E-2</c:v>
                </c:pt>
                <c:pt idx="154">
                  <c:v>5.3298400000000003E-2</c:v>
                </c:pt>
                <c:pt idx="155">
                  <c:v>-6.0573300000000014E-3</c:v>
                </c:pt>
                <c:pt idx="156">
                  <c:v>-1.4484E-2</c:v>
                </c:pt>
                <c:pt idx="157">
                  <c:v>2.2636000000000024E-2</c:v>
                </c:pt>
                <c:pt idx="158">
                  <c:v>4.2306100000000036E-3</c:v>
                </c:pt>
                <c:pt idx="159">
                  <c:v>-4.9261300000000001E-2</c:v>
                </c:pt>
                <c:pt idx="160">
                  <c:v>-0.119341</c:v>
                </c:pt>
                <c:pt idx="161">
                  <c:v>-3.620240000000001E-2</c:v>
                </c:pt>
                <c:pt idx="162">
                  <c:v>4.5435099999999999E-2</c:v>
                </c:pt>
                <c:pt idx="163">
                  <c:v>8.9376400000000022E-2</c:v>
                </c:pt>
                <c:pt idx="164">
                  <c:v>-4.0083000000000014E-2</c:v>
                </c:pt>
                <c:pt idx="165">
                  <c:v>-0.14585200000000001</c:v>
                </c:pt>
                <c:pt idx="166">
                  <c:v>-0.15932099999999999</c:v>
                </c:pt>
                <c:pt idx="167">
                  <c:v>-7.3360900000000034E-2</c:v>
                </c:pt>
                <c:pt idx="168">
                  <c:v>-8.9641700000000005E-3</c:v>
                </c:pt>
                <c:pt idx="169">
                  <c:v>-6.6029500000000005E-2</c:v>
                </c:pt>
                <c:pt idx="170">
                  <c:v>-0.10965800000000002</c:v>
                </c:pt>
                <c:pt idx="171">
                  <c:v>-0.13640700000000011</c:v>
                </c:pt>
                <c:pt idx="172">
                  <c:v>-3.8939399999999999E-2</c:v>
                </c:pt>
                <c:pt idx="173">
                  <c:v>3.3407500000000017E-3</c:v>
                </c:pt>
                <c:pt idx="174">
                  <c:v>4.2176100000000001E-2</c:v>
                </c:pt>
                <c:pt idx="175">
                  <c:v>1.44581E-2</c:v>
                </c:pt>
                <c:pt idx="176">
                  <c:v>9.7107300000000008E-3</c:v>
                </c:pt>
                <c:pt idx="177">
                  <c:v>2.5764399999999993E-2</c:v>
                </c:pt>
                <c:pt idx="178">
                  <c:v>2.4423299999999998E-2</c:v>
                </c:pt>
                <c:pt idx="179">
                  <c:v>5.5540099999999995E-2</c:v>
                </c:pt>
                <c:pt idx="180">
                  <c:v>1.1278800000000005E-2</c:v>
                </c:pt>
                <c:pt idx="181">
                  <c:v>2.5998199999999989E-2</c:v>
                </c:pt>
                <c:pt idx="182">
                  <c:v>-2.3886299999999999E-2</c:v>
                </c:pt>
                <c:pt idx="183">
                  <c:v>2.5645800000000028E-2</c:v>
                </c:pt>
                <c:pt idx="184">
                  <c:v>3.0554000000000001E-2</c:v>
                </c:pt>
                <c:pt idx="185">
                  <c:v>7.16754E-2</c:v>
                </c:pt>
                <c:pt idx="186">
                  <c:v>6.6294800000000001E-2</c:v>
                </c:pt>
                <c:pt idx="187">
                  <c:v>5.8461000000000013E-2</c:v>
                </c:pt>
                <c:pt idx="188">
                  <c:v>8.3933800000000044E-2</c:v>
                </c:pt>
                <c:pt idx="189">
                  <c:v>4.3153999999999998E-2</c:v>
                </c:pt>
                <c:pt idx="190">
                  <c:v>3.4370400000000002E-2</c:v>
                </c:pt>
                <c:pt idx="191">
                  <c:v>-8.2434400000000005E-2</c:v>
                </c:pt>
                <c:pt idx="192">
                  <c:v>-6.8037500000000001E-2</c:v>
                </c:pt>
                <c:pt idx="193">
                  <c:v>-0.10125500000000005</c:v>
                </c:pt>
                <c:pt idx="194">
                  <c:v>-1.5424100000000008E-2</c:v>
                </c:pt>
                <c:pt idx="195">
                  <c:v>-2.19688E-2</c:v>
                </c:pt>
                <c:pt idx="196">
                  <c:v>2.4043900000000017E-2</c:v>
                </c:pt>
                <c:pt idx="197">
                  <c:v>2.3312799999999984E-2</c:v>
                </c:pt>
                <c:pt idx="198">
                  <c:v>1.7791399999999999E-2</c:v>
                </c:pt>
                <c:pt idx="199">
                  <c:v>-9.8479900000000026E-3</c:v>
                </c:pt>
                <c:pt idx="200">
                  <c:v>-6.8254599999999999E-2</c:v>
                </c:pt>
                <c:pt idx="201">
                  <c:v>-2.1692900000000011E-2</c:v>
                </c:pt>
                <c:pt idx="202">
                  <c:v>1.4780900000000001E-2</c:v>
                </c:pt>
                <c:pt idx="203">
                  <c:v>0.127387</c:v>
                </c:pt>
                <c:pt idx="204">
                  <c:v>0.10569300000000008</c:v>
                </c:pt>
                <c:pt idx="205">
                  <c:v>0.10748400000000002</c:v>
                </c:pt>
                <c:pt idx="206">
                  <c:v>2.0704500000000001E-2</c:v>
                </c:pt>
                <c:pt idx="207">
                  <c:v>1.3564000000000001E-2</c:v>
                </c:pt>
                <c:pt idx="208">
                  <c:v>-1.8845500000000018E-2</c:v>
                </c:pt>
                <c:pt idx="209">
                  <c:v>2.1427800000000018E-2</c:v>
                </c:pt>
                <c:pt idx="210">
                  <c:v>4.0060900000000024E-2</c:v>
                </c:pt>
                <c:pt idx="211">
                  <c:v>5.9015500000000033E-2</c:v>
                </c:pt>
                <c:pt idx="212">
                  <c:v>9.1411499999999989E-3</c:v>
                </c:pt>
                <c:pt idx="213">
                  <c:v>-4.2335400000000037E-2</c:v>
                </c:pt>
                <c:pt idx="214">
                  <c:v>-6.7620100000000002E-2</c:v>
                </c:pt>
                <c:pt idx="215">
                  <c:v>-2.7325700000000001E-2</c:v>
                </c:pt>
                <c:pt idx="216">
                  <c:v>6.0651000000000004E-3</c:v>
                </c:pt>
                <c:pt idx="217">
                  <c:v>-3.9336500000000003E-3</c:v>
                </c:pt>
                <c:pt idx="218">
                  <c:v>-4.7024200000000023E-2</c:v>
                </c:pt>
                <c:pt idx="219">
                  <c:v>-7.8845899999999997E-2</c:v>
                </c:pt>
                <c:pt idx="220">
                  <c:v>-4.248270000000004E-2</c:v>
                </c:pt>
                <c:pt idx="221">
                  <c:v>-3.0861099999999999E-2</c:v>
                </c:pt>
                <c:pt idx="222">
                  <c:v>8.0355200000000026E-3</c:v>
                </c:pt>
                <c:pt idx="223">
                  <c:v>-4.5587200000000022E-2</c:v>
                </c:pt>
                <c:pt idx="224">
                  <c:v>-3.6615800000000046E-3</c:v>
                </c:pt>
                <c:pt idx="225">
                  <c:v>-3.1232900000000029E-2</c:v>
                </c:pt>
                <c:pt idx="226">
                  <c:v>5.4179400000000003E-2</c:v>
                </c:pt>
                <c:pt idx="227">
                  <c:v>1.43763E-2</c:v>
                </c:pt>
                <c:pt idx="228">
                  <c:v>4.8155299999999998E-2</c:v>
                </c:pt>
                <c:pt idx="229">
                  <c:v>-1.1967500000000016E-2</c:v>
                </c:pt>
                <c:pt idx="230">
                  <c:v>1.5251400000000003E-2</c:v>
                </c:pt>
                <c:pt idx="231">
                  <c:v>1.4308899999999999E-2</c:v>
                </c:pt>
                <c:pt idx="232">
                  <c:v>2.3136299999999988E-2</c:v>
                </c:pt>
                <c:pt idx="233">
                  <c:v>1.7685800000000015E-2</c:v>
                </c:pt>
                <c:pt idx="234">
                  <c:v>-3.8648799999999997E-2</c:v>
                </c:pt>
                <c:pt idx="235">
                  <c:v>-9.1738700000000006E-3</c:v>
                </c:pt>
                <c:pt idx="236">
                  <c:v>-4.1698699999999998E-2</c:v>
                </c:pt>
                <c:pt idx="237">
                  <c:v>2.5666399999999999E-2</c:v>
                </c:pt>
                <c:pt idx="238">
                  <c:v>-3.5078900000000031E-2</c:v>
                </c:pt>
                <c:pt idx="239">
                  <c:v>9.5038200000000048E-3</c:v>
                </c:pt>
                <c:pt idx="240">
                  <c:v>-2.4531400000000002E-2</c:v>
                </c:pt>
                <c:pt idx="241">
                  <c:v>4.1996700000000033E-2</c:v>
                </c:pt>
                <c:pt idx="242">
                  <c:v>2.515570000000001E-2</c:v>
                </c:pt>
                <c:pt idx="243">
                  <c:v>3.4768300000000002E-2</c:v>
                </c:pt>
                <c:pt idx="244">
                  <c:v>1.8358599999999999E-2</c:v>
                </c:pt>
                <c:pt idx="245">
                  <c:v>2.101950000000001E-2</c:v>
                </c:pt>
                <c:pt idx="246">
                  <c:v>2.5749500000000002E-2</c:v>
                </c:pt>
                <c:pt idx="247">
                  <c:v>-1.0807000000000001E-2</c:v>
                </c:pt>
                <c:pt idx="248">
                  <c:v>-2.0663700000000011E-2</c:v>
                </c:pt>
                <c:pt idx="249">
                  <c:v>-3.1138599999999999E-2</c:v>
                </c:pt>
                <c:pt idx="250">
                  <c:v>6.7443900000000038E-3</c:v>
                </c:pt>
                <c:pt idx="251">
                  <c:v>2.3224699999999984E-2</c:v>
                </c:pt>
                <c:pt idx="252">
                  <c:v>4.3547700000000002E-2</c:v>
                </c:pt>
                <c:pt idx="253">
                  <c:v>8.8197400000000106E-2</c:v>
                </c:pt>
                <c:pt idx="254">
                  <c:v>0.16659700000000011</c:v>
                </c:pt>
                <c:pt idx="255">
                  <c:v>0.29213800000000001</c:v>
                </c:pt>
                <c:pt idx="256">
                  <c:v>0.41639600000000027</c:v>
                </c:pt>
                <c:pt idx="257">
                  <c:v>0.59231099999999937</c:v>
                </c:pt>
                <c:pt idx="258">
                  <c:v>0.81111500000000003</c:v>
                </c:pt>
                <c:pt idx="259">
                  <c:v>1.0938999999999992</c:v>
                </c:pt>
                <c:pt idx="260">
                  <c:v>1.421489999999999</c:v>
                </c:pt>
                <c:pt idx="261">
                  <c:v>1.7675999999999992</c:v>
                </c:pt>
                <c:pt idx="262">
                  <c:v>2.1849900000000018</c:v>
                </c:pt>
                <c:pt idx="263">
                  <c:v>2.5898499999999984</c:v>
                </c:pt>
                <c:pt idx="264">
                  <c:v>3.0400800000000001</c:v>
                </c:pt>
                <c:pt idx="265">
                  <c:v>3.3879800000000002</c:v>
                </c:pt>
                <c:pt idx="266">
                  <c:v>3.7452800000000002</c:v>
                </c:pt>
                <c:pt idx="267">
                  <c:v>3.9635799999999999</c:v>
                </c:pt>
                <c:pt idx="268">
                  <c:v>4.15036</c:v>
                </c:pt>
                <c:pt idx="269">
                  <c:v>4.1579399999999946</c:v>
                </c:pt>
                <c:pt idx="270">
                  <c:v>4.1236699999999997</c:v>
                </c:pt>
                <c:pt idx="271">
                  <c:v>3.9775900000000002</c:v>
                </c:pt>
                <c:pt idx="272">
                  <c:v>3.833079999999998</c:v>
                </c:pt>
                <c:pt idx="273">
                  <c:v>3.6205200000000017</c:v>
                </c:pt>
                <c:pt idx="274">
                  <c:v>3.4073500000000001</c:v>
                </c:pt>
                <c:pt idx="275">
                  <c:v>3.18249</c:v>
                </c:pt>
                <c:pt idx="276">
                  <c:v>2.9757099999999981</c:v>
                </c:pt>
                <c:pt idx="277">
                  <c:v>2.7732700000000001</c:v>
                </c:pt>
                <c:pt idx="278">
                  <c:v>2.5289799999999998</c:v>
                </c:pt>
                <c:pt idx="279">
                  <c:v>2.2900700000000001</c:v>
                </c:pt>
                <c:pt idx="280">
                  <c:v>2.00048</c:v>
                </c:pt>
                <c:pt idx="281">
                  <c:v>1.7675999999999992</c:v>
                </c:pt>
                <c:pt idx="282">
                  <c:v>1.47837</c:v>
                </c:pt>
                <c:pt idx="283">
                  <c:v>1.3149500000000001</c:v>
                </c:pt>
                <c:pt idx="284">
                  <c:v>1.1589799999999999</c:v>
                </c:pt>
                <c:pt idx="285">
                  <c:v>1.23</c:v>
                </c:pt>
                <c:pt idx="286">
                  <c:v>1.311669999999999</c:v>
                </c:pt>
                <c:pt idx="287">
                  <c:v>1.55328</c:v>
                </c:pt>
                <c:pt idx="288">
                  <c:v>1.7106399999999991</c:v>
                </c:pt>
                <c:pt idx="289">
                  <c:v>1.9215</c:v>
                </c:pt>
                <c:pt idx="290">
                  <c:v>2.0243699999999998</c:v>
                </c:pt>
                <c:pt idx="291">
                  <c:v>2.1284800000000001</c:v>
                </c:pt>
                <c:pt idx="292">
                  <c:v>2.2060499999999981</c:v>
                </c:pt>
                <c:pt idx="293">
                  <c:v>2.30389</c:v>
                </c:pt>
                <c:pt idx="294">
                  <c:v>2.4832700000000001</c:v>
                </c:pt>
                <c:pt idx="295">
                  <c:v>2.6413099999999998</c:v>
                </c:pt>
                <c:pt idx="296">
                  <c:v>2.8710899999999984</c:v>
                </c:pt>
                <c:pt idx="297">
                  <c:v>2.9724199999999978</c:v>
                </c:pt>
                <c:pt idx="298">
                  <c:v>3.0713399999999997</c:v>
                </c:pt>
                <c:pt idx="299">
                  <c:v>2.9677300000000018</c:v>
                </c:pt>
                <c:pt idx="300">
                  <c:v>2.82918</c:v>
                </c:pt>
                <c:pt idx="301">
                  <c:v>2.5867999999999998</c:v>
                </c:pt>
                <c:pt idx="302">
                  <c:v>2.4003299999999999</c:v>
                </c:pt>
                <c:pt idx="303">
                  <c:v>2.25657</c:v>
                </c:pt>
                <c:pt idx="304">
                  <c:v>2.1318699999999984</c:v>
                </c:pt>
                <c:pt idx="305">
                  <c:v>2.0208699999999982</c:v>
                </c:pt>
                <c:pt idx="306">
                  <c:v>1.8097699999999992</c:v>
                </c:pt>
                <c:pt idx="307">
                  <c:v>1.59711</c:v>
                </c:pt>
                <c:pt idx="308">
                  <c:v>1.299369999999999</c:v>
                </c:pt>
                <c:pt idx="309">
                  <c:v>1.0522400000000001</c:v>
                </c:pt>
                <c:pt idx="310">
                  <c:v>0.80410899999999996</c:v>
                </c:pt>
                <c:pt idx="311">
                  <c:v>0.58665299999999942</c:v>
                </c:pt>
                <c:pt idx="312">
                  <c:v>0.38154900000000008</c:v>
                </c:pt>
                <c:pt idx="313">
                  <c:v>8.0772800000000006E-2</c:v>
                </c:pt>
                <c:pt idx="314">
                  <c:v>-0.20111000000000001</c:v>
                </c:pt>
                <c:pt idx="315">
                  <c:v>-0.62010900000000047</c:v>
                </c:pt>
                <c:pt idx="316">
                  <c:v>-0.88891500000000001</c:v>
                </c:pt>
                <c:pt idx="317">
                  <c:v>-1.19706</c:v>
                </c:pt>
                <c:pt idx="318">
                  <c:v>-1.2446599999999999</c:v>
                </c:pt>
                <c:pt idx="319">
                  <c:v>-1.3278999999999992</c:v>
                </c:pt>
                <c:pt idx="320">
                  <c:v>-1.29101</c:v>
                </c:pt>
                <c:pt idx="321">
                  <c:v>-1.3930800000000001</c:v>
                </c:pt>
                <c:pt idx="322">
                  <c:v>-1.5079899999999991</c:v>
                </c:pt>
                <c:pt idx="323">
                  <c:v>-1.6445799999999999</c:v>
                </c:pt>
                <c:pt idx="324">
                  <c:v>-1.76217</c:v>
                </c:pt>
                <c:pt idx="325">
                  <c:v>-1.739209999999999</c:v>
                </c:pt>
                <c:pt idx="326">
                  <c:v>-1.75447</c:v>
                </c:pt>
                <c:pt idx="327">
                  <c:v>-1.6032500000000001</c:v>
                </c:pt>
                <c:pt idx="328">
                  <c:v>-1.59735</c:v>
                </c:pt>
                <c:pt idx="329">
                  <c:v>-1.439079999999999</c:v>
                </c:pt>
                <c:pt idx="330">
                  <c:v>-1.447419999999999</c:v>
                </c:pt>
                <c:pt idx="331">
                  <c:v>-1.2760100000000001</c:v>
                </c:pt>
                <c:pt idx="332">
                  <c:v>-1.2154599999999998</c:v>
                </c:pt>
                <c:pt idx="333">
                  <c:v>-1.02305</c:v>
                </c:pt>
                <c:pt idx="334">
                  <c:v>-0.92988000000000004</c:v>
                </c:pt>
                <c:pt idx="335">
                  <c:v>-0.76535600000000004</c:v>
                </c:pt>
                <c:pt idx="336">
                  <c:v>-0.59255299999999922</c:v>
                </c:pt>
                <c:pt idx="337">
                  <c:v>-0.37613200000000002</c:v>
                </c:pt>
                <c:pt idx="338">
                  <c:v>-0.15772100000000011</c:v>
                </c:pt>
                <c:pt idx="339">
                  <c:v>-5.6551099999999986E-2</c:v>
                </c:pt>
                <c:pt idx="340">
                  <c:v>2.2375300000000028E-2</c:v>
                </c:pt>
                <c:pt idx="341">
                  <c:v>3.5779900000000031E-2</c:v>
                </c:pt>
                <c:pt idx="342">
                  <c:v>0.17827599999999999</c:v>
                </c:pt>
                <c:pt idx="343">
                  <c:v>0.33913000000000032</c:v>
                </c:pt>
                <c:pt idx="344">
                  <c:v>0.55951299999999937</c:v>
                </c:pt>
                <c:pt idx="345">
                  <c:v>0.66746000000000005</c:v>
                </c:pt>
                <c:pt idx="346">
                  <c:v>0.69498899999999997</c:v>
                </c:pt>
                <c:pt idx="347">
                  <c:v>0.65354900000000071</c:v>
                </c:pt>
                <c:pt idx="348">
                  <c:v>0.65196299999999996</c:v>
                </c:pt>
                <c:pt idx="349">
                  <c:v>0.73050599999999999</c:v>
                </c:pt>
                <c:pt idx="350">
                  <c:v>0.82695900000000044</c:v>
                </c:pt>
                <c:pt idx="351">
                  <c:v>0.85646900000000004</c:v>
                </c:pt>
                <c:pt idx="352">
                  <c:v>0.78331799999999929</c:v>
                </c:pt>
                <c:pt idx="353">
                  <c:v>0.66520800000000047</c:v>
                </c:pt>
                <c:pt idx="354">
                  <c:v>0.62895800000000046</c:v>
                </c:pt>
                <c:pt idx="355">
                  <c:v>0.63088299999999997</c:v>
                </c:pt>
                <c:pt idx="356">
                  <c:v>0.68471099999999996</c:v>
                </c:pt>
                <c:pt idx="357">
                  <c:v>0.60510399999999998</c:v>
                </c:pt>
                <c:pt idx="358">
                  <c:v>0.54480200000000001</c:v>
                </c:pt>
                <c:pt idx="359">
                  <c:v>0.42166600000000026</c:v>
                </c:pt>
                <c:pt idx="360">
                  <c:v>0.44848500000000002</c:v>
                </c:pt>
                <c:pt idx="361">
                  <c:v>0.42115000000000002</c:v>
                </c:pt>
                <c:pt idx="362">
                  <c:v>0.43523800000000001</c:v>
                </c:pt>
                <c:pt idx="363">
                  <c:v>0.33305200000000035</c:v>
                </c:pt>
                <c:pt idx="364">
                  <c:v>0.29109800000000002</c:v>
                </c:pt>
                <c:pt idx="365">
                  <c:v>0.27704400000000001</c:v>
                </c:pt>
                <c:pt idx="366">
                  <c:v>0.32736300000000035</c:v>
                </c:pt>
                <c:pt idx="367">
                  <c:v>0.34074300000000002</c:v>
                </c:pt>
                <c:pt idx="368">
                  <c:v>0.24941800000000025</c:v>
                </c:pt>
                <c:pt idx="369">
                  <c:v>0.13284699999999999</c:v>
                </c:pt>
                <c:pt idx="370">
                  <c:v>1.3841600000000009E-2</c:v>
                </c:pt>
                <c:pt idx="371">
                  <c:v>1.9108900000000005E-2</c:v>
                </c:pt>
                <c:pt idx="372">
                  <c:v>1.03783E-2</c:v>
                </c:pt>
                <c:pt idx="373">
                  <c:v>7.7435300000000037E-3</c:v>
                </c:pt>
                <c:pt idx="374">
                  <c:v>-0.10658300000000002</c:v>
                </c:pt>
                <c:pt idx="375">
                  <c:v>-0.199879</c:v>
                </c:pt>
                <c:pt idx="376">
                  <c:v>-0.30752000000000035</c:v>
                </c:pt>
                <c:pt idx="377">
                  <c:v>-0.35181200000000024</c:v>
                </c:pt>
                <c:pt idx="378">
                  <c:v>-0.43974300000000011</c:v>
                </c:pt>
                <c:pt idx="379">
                  <c:v>-0.5039319999999996</c:v>
                </c:pt>
                <c:pt idx="380">
                  <c:v>-0.59554699999999938</c:v>
                </c:pt>
                <c:pt idx="381">
                  <c:v>-0.58120799999999928</c:v>
                </c:pt>
                <c:pt idx="382">
                  <c:v>-0.57007600000000003</c:v>
                </c:pt>
                <c:pt idx="383">
                  <c:v>-0.47560000000000002</c:v>
                </c:pt>
                <c:pt idx="384">
                  <c:v>-0.48322300000000001</c:v>
                </c:pt>
                <c:pt idx="385">
                  <c:v>-0.442556</c:v>
                </c:pt>
                <c:pt idx="386">
                  <c:v>-0.48599600000000021</c:v>
                </c:pt>
                <c:pt idx="387">
                  <c:v>-0.4064930000000001</c:v>
                </c:pt>
                <c:pt idx="388">
                  <c:v>-0.345634</c:v>
                </c:pt>
                <c:pt idx="389">
                  <c:v>-0.19442699999999999</c:v>
                </c:pt>
                <c:pt idx="390">
                  <c:v>-0.11256099999999998</c:v>
                </c:pt>
                <c:pt idx="391">
                  <c:v>-6.2793400000000069E-2</c:v>
                </c:pt>
                <c:pt idx="392">
                  <c:v>-5.0771799999999999E-2</c:v>
                </c:pt>
                <c:pt idx="393">
                  <c:v>-3.9472300000000037E-2</c:v>
                </c:pt>
                <c:pt idx="394">
                  <c:v>7.8896800000000059E-2</c:v>
                </c:pt>
                <c:pt idx="395">
                  <c:v>0.16895000000000004</c:v>
                </c:pt>
                <c:pt idx="396">
                  <c:v>0.31996300000000022</c:v>
                </c:pt>
                <c:pt idx="397">
                  <c:v>0.33554700000000026</c:v>
                </c:pt>
                <c:pt idx="398">
                  <c:v>0.44466500000000003</c:v>
                </c:pt>
                <c:pt idx="399">
                  <c:v>0.5112989999999995</c:v>
                </c:pt>
                <c:pt idx="400">
                  <c:v>0.71559099999999998</c:v>
                </c:pt>
                <c:pt idx="401">
                  <c:v>0.86563000000000045</c:v>
                </c:pt>
                <c:pt idx="402">
                  <c:v>1.0824400000000001</c:v>
                </c:pt>
                <c:pt idx="403">
                  <c:v>1.30661</c:v>
                </c:pt>
                <c:pt idx="404">
                  <c:v>1.611969999999999</c:v>
                </c:pt>
                <c:pt idx="405">
                  <c:v>1.9211800000000001</c:v>
                </c:pt>
                <c:pt idx="406">
                  <c:v>2.1837599999999999</c:v>
                </c:pt>
                <c:pt idx="407">
                  <c:v>2.4374399999999987</c:v>
                </c:pt>
                <c:pt idx="408">
                  <c:v>2.7390399999999997</c:v>
                </c:pt>
                <c:pt idx="409">
                  <c:v>3.1315200000000001</c:v>
                </c:pt>
                <c:pt idx="410">
                  <c:v>3.5221800000000001</c:v>
                </c:pt>
                <c:pt idx="411">
                  <c:v>3.8033700000000001</c:v>
                </c:pt>
                <c:pt idx="412">
                  <c:v>3.9973299999999998</c:v>
                </c:pt>
                <c:pt idx="413">
                  <c:v>4.1237499999999985</c:v>
                </c:pt>
                <c:pt idx="414">
                  <c:v>4.2857000000000003</c:v>
                </c:pt>
                <c:pt idx="415">
                  <c:v>4.3404600000000002</c:v>
                </c:pt>
                <c:pt idx="416">
                  <c:v>4.3077999999999985</c:v>
                </c:pt>
                <c:pt idx="417">
                  <c:v>4.1008399999999963</c:v>
                </c:pt>
                <c:pt idx="418">
                  <c:v>3.8651399999999998</c:v>
                </c:pt>
                <c:pt idx="419">
                  <c:v>3.579009999999998</c:v>
                </c:pt>
                <c:pt idx="420">
                  <c:v>3.2713100000000002</c:v>
                </c:pt>
                <c:pt idx="421">
                  <c:v>2.9187799999999982</c:v>
                </c:pt>
                <c:pt idx="422">
                  <c:v>2.5382199999999981</c:v>
                </c:pt>
                <c:pt idx="423">
                  <c:v>2.2158099999999981</c:v>
                </c:pt>
                <c:pt idx="424">
                  <c:v>1.90699</c:v>
                </c:pt>
                <c:pt idx="425">
                  <c:v>1.6800800000000009</c:v>
                </c:pt>
                <c:pt idx="426">
                  <c:v>1.4658299999999984</c:v>
                </c:pt>
                <c:pt idx="427">
                  <c:v>1.3646100000000001</c:v>
                </c:pt>
                <c:pt idx="428">
                  <c:v>1.301399999999999</c:v>
                </c:pt>
                <c:pt idx="429">
                  <c:v>1.2908899999999999</c:v>
                </c:pt>
                <c:pt idx="430">
                  <c:v>1.27311</c:v>
                </c:pt>
                <c:pt idx="431">
                  <c:v>1.2942</c:v>
                </c:pt>
                <c:pt idx="432">
                  <c:v>1.3800100000000008</c:v>
                </c:pt>
                <c:pt idx="433">
                  <c:v>1.5098999999999991</c:v>
                </c:pt>
                <c:pt idx="434">
                  <c:v>1.64212</c:v>
                </c:pt>
                <c:pt idx="435">
                  <c:v>1.7664500000000001</c:v>
                </c:pt>
                <c:pt idx="436">
                  <c:v>1.9171499999999999</c:v>
                </c:pt>
                <c:pt idx="437">
                  <c:v>2.1518899999999981</c:v>
                </c:pt>
                <c:pt idx="438">
                  <c:v>2.3777999999999997</c:v>
                </c:pt>
                <c:pt idx="439">
                  <c:v>2.5999399999999997</c:v>
                </c:pt>
                <c:pt idx="440">
                  <c:v>2.6941700000000002</c:v>
                </c:pt>
                <c:pt idx="441">
                  <c:v>2.8123299999999984</c:v>
                </c:pt>
                <c:pt idx="442">
                  <c:v>2.835719999999998</c:v>
                </c:pt>
                <c:pt idx="443">
                  <c:v>2.8838900000000001</c:v>
                </c:pt>
                <c:pt idx="444">
                  <c:v>2.7782900000000001</c:v>
                </c:pt>
                <c:pt idx="445">
                  <c:v>2.6734499999999981</c:v>
                </c:pt>
                <c:pt idx="446">
                  <c:v>2.4842200000000001</c:v>
                </c:pt>
                <c:pt idx="447">
                  <c:v>2.3452699999999984</c:v>
                </c:pt>
                <c:pt idx="448">
                  <c:v>2.1665800000000002</c:v>
                </c:pt>
                <c:pt idx="449">
                  <c:v>2.0017499999999981</c:v>
                </c:pt>
                <c:pt idx="450">
                  <c:v>1.80504</c:v>
                </c:pt>
                <c:pt idx="451">
                  <c:v>1.5880099999999999</c:v>
                </c:pt>
                <c:pt idx="452">
                  <c:v>1.34107</c:v>
                </c:pt>
                <c:pt idx="453">
                  <c:v>1.0647899999999999</c:v>
                </c:pt>
                <c:pt idx="454">
                  <c:v>0.80241899999999955</c:v>
                </c:pt>
                <c:pt idx="455">
                  <c:v>0.53202199999999999</c:v>
                </c:pt>
                <c:pt idx="456">
                  <c:v>0.28491800000000023</c:v>
                </c:pt>
                <c:pt idx="457">
                  <c:v>2.4671200000000029E-2</c:v>
                </c:pt>
                <c:pt idx="458">
                  <c:v>-0.16523800000000011</c:v>
                </c:pt>
                <c:pt idx="459">
                  <c:v>-0.35908200000000023</c:v>
                </c:pt>
                <c:pt idx="460">
                  <c:v>-0.51184799999999997</c:v>
                </c:pt>
                <c:pt idx="461">
                  <c:v>-0.78643599999999958</c:v>
                </c:pt>
                <c:pt idx="462">
                  <c:v>-1.0240100000000001</c:v>
                </c:pt>
                <c:pt idx="463">
                  <c:v>-1.3378999999999992</c:v>
                </c:pt>
                <c:pt idx="464">
                  <c:v>-1.4961599999999999</c:v>
                </c:pt>
                <c:pt idx="465">
                  <c:v>-1.72445</c:v>
                </c:pt>
                <c:pt idx="466">
                  <c:v>-1.78474</c:v>
                </c:pt>
                <c:pt idx="467">
                  <c:v>-1.8778199999999998</c:v>
                </c:pt>
                <c:pt idx="468">
                  <c:v>-1.7575699999999992</c:v>
                </c:pt>
                <c:pt idx="469">
                  <c:v>-1.6838899999999999</c:v>
                </c:pt>
                <c:pt idx="470">
                  <c:v>-1.5575599999999998</c:v>
                </c:pt>
                <c:pt idx="471">
                  <c:v>-1.5325899999999999</c:v>
                </c:pt>
                <c:pt idx="472">
                  <c:v>-1.4908399999999991</c:v>
                </c:pt>
                <c:pt idx="473">
                  <c:v>-1.4271099999999992</c:v>
                </c:pt>
                <c:pt idx="474">
                  <c:v>-1.38534</c:v>
                </c:pt>
                <c:pt idx="475">
                  <c:v>-1.2949599999999999</c:v>
                </c:pt>
                <c:pt idx="476">
                  <c:v>-1.2476399999999992</c:v>
                </c:pt>
                <c:pt idx="477">
                  <c:v>-1.05626</c:v>
                </c:pt>
                <c:pt idx="478">
                  <c:v>-0.898837</c:v>
                </c:pt>
                <c:pt idx="479">
                  <c:v>-0.66876100000000072</c:v>
                </c:pt>
                <c:pt idx="480">
                  <c:v>-0.54062100000000046</c:v>
                </c:pt>
                <c:pt idx="481">
                  <c:v>-0.38273000000000001</c:v>
                </c:pt>
                <c:pt idx="482">
                  <c:v>-0.24349200000000013</c:v>
                </c:pt>
                <c:pt idx="483">
                  <c:v>-9.7090200000000002E-2</c:v>
                </c:pt>
                <c:pt idx="484">
                  <c:v>5.2247000000000002E-2</c:v>
                </c:pt>
                <c:pt idx="485">
                  <c:v>0.15549200000000019</c:v>
                </c:pt>
                <c:pt idx="486">
                  <c:v>0.2989340000000002</c:v>
                </c:pt>
                <c:pt idx="487">
                  <c:v>0.38714000000000021</c:v>
                </c:pt>
                <c:pt idx="488">
                  <c:v>0.48735300000000026</c:v>
                </c:pt>
                <c:pt idx="489">
                  <c:v>0.53289600000000004</c:v>
                </c:pt>
                <c:pt idx="490">
                  <c:v>0.57894000000000045</c:v>
                </c:pt>
                <c:pt idx="491">
                  <c:v>0.65278600000000042</c:v>
                </c:pt>
                <c:pt idx="492">
                  <c:v>0.67227700000000046</c:v>
                </c:pt>
                <c:pt idx="493">
                  <c:v>0.73217100000000046</c:v>
                </c:pt>
                <c:pt idx="494">
                  <c:v>0.65382000000000073</c:v>
                </c:pt>
                <c:pt idx="495">
                  <c:v>0.66722700000000046</c:v>
                </c:pt>
                <c:pt idx="496">
                  <c:v>0.55517000000000005</c:v>
                </c:pt>
                <c:pt idx="497">
                  <c:v>0.60020499999999999</c:v>
                </c:pt>
                <c:pt idx="498">
                  <c:v>0.56677699999999998</c:v>
                </c:pt>
                <c:pt idx="499">
                  <c:v>0.67738500000000046</c:v>
                </c:pt>
                <c:pt idx="500">
                  <c:v>0.69445599999999996</c:v>
                </c:pt>
                <c:pt idx="501">
                  <c:v>0.7177010000000007</c:v>
                </c:pt>
                <c:pt idx="502">
                  <c:v>0.63946000000000003</c:v>
                </c:pt>
                <c:pt idx="503">
                  <c:v>0.53269299999999997</c:v>
                </c:pt>
                <c:pt idx="504">
                  <c:v>0.45105100000000004</c:v>
                </c:pt>
                <c:pt idx="505">
                  <c:v>0.37049100000000001</c:v>
                </c:pt>
                <c:pt idx="506">
                  <c:v>0.37922100000000025</c:v>
                </c:pt>
                <c:pt idx="507">
                  <c:v>0.37512500000000032</c:v>
                </c:pt>
                <c:pt idx="508">
                  <c:v>0.42689800000000022</c:v>
                </c:pt>
                <c:pt idx="509">
                  <c:v>0.408275</c:v>
                </c:pt>
                <c:pt idx="510">
                  <c:v>0.34931300000000026</c:v>
                </c:pt>
                <c:pt idx="511">
                  <c:v>0.24268899999999999</c:v>
                </c:pt>
                <c:pt idx="512">
                  <c:v>0.14386499999999999</c:v>
                </c:pt>
                <c:pt idx="513">
                  <c:v>0.12433600000000006</c:v>
                </c:pt>
                <c:pt idx="514">
                  <c:v>0.12311000000000002</c:v>
                </c:pt>
                <c:pt idx="515">
                  <c:v>0.15565100000000001</c:v>
                </c:pt>
                <c:pt idx="516">
                  <c:v>0.11528300000000002</c:v>
                </c:pt>
                <c:pt idx="517">
                  <c:v>1.6366400000000014E-2</c:v>
                </c:pt>
                <c:pt idx="518">
                  <c:v>-0.13273900000000011</c:v>
                </c:pt>
                <c:pt idx="519">
                  <c:v>-0.30679400000000001</c:v>
                </c:pt>
                <c:pt idx="520">
                  <c:v>-0.35637100000000033</c:v>
                </c:pt>
                <c:pt idx="521">
                  <c:v>-0.39884800000000037</c:v>
                </c:pt>
                <c:pt idx="522">
                  <c:v>-0.30737700000000023</c:v>
                </c:pt>
                <c:pt idx="523">
                  <c:v>-0.38351400000000035</c:v>
                </c:pt>
                <c:pt idx="524">
                  <c:v>-0.38724900000000001</c:v>
                </c:pt>
                <c:pt idx="525">
                  <c:v>-0.55858699999999928</c:v>
                </c:pt>
                <c:pt idx="526">
                  <c:v>-0.56112399999999996</c:v>
                </c:pt>
                <c:pt idx="527">
                  <c:v>-0.64822299999999999</c:v>
                </c:pt>
                <c:pt idx="528">
                  <c:v>-0.56048799999999943</c:v>
                </c:pt>
                <c:pt idx="529">
                  <c:v>-0.53071999999999997</c:v>
                </c:pt>
                <c:pt idx="530">
                  <c:v>-0.40173000000000003</c:v>
                </c:pt>
                <c:pt idx="531">
                  <c:v>-0.35995100000000002</c:v>
                </c:pt>
                <c:pt idx="532">
                  <c:v>-0.32162500000000033</c:v>
                </c:pt>
                <c:pt idx="533">
                  <c:v>-0.30616200000000027</c:v>
                </c:pt>
                <c:pt idx="534">
                  <c:v>-0.24878000000000011</c:v>
                </c:pt>
                <c:pt idx="535">
                  <c:v>-0.14547199999999999</c:v>
                </c:pt>
              </c:numCache>
            </c:numRef>
          </c:yVal>
          <c:smooth val="1"/>
        </c:ser>
        <c:ser>
          <c:idx val="8"/>
          <c:order val="7"/>
          <c:tx>
            <c:v>N861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'compressed_ecr=10mm'!$A$4382:$A$4917</c:f>
              <c:numCache>
                <c:formatCode>0.00E+00</c:formatCode>
                <c:ptCount val="536"/>
                <c:pt idx="0">
                  <c:v>4.9057600000000262E-22</c:v>
                </c:pt>
                <c:pt idx="1">
                  <c:v>5.84330000000003E-22</c:v>
                </c:pt>
                <c:pt idx="2">
                  <c:v>-2.5606500000000118E-21</c:v>
                </c:pt>
                <c:pt idx="3">
                  <c:v>4.3952300000000197E-21</c:v>
                </c:pt>
                <c:pt idx="4">
                  <c:v>4.8037300000000211E-21</c:v>
                </c:pt>
                <c:pt idx="5">
                  <c:v>-7.7751900000000349E-20</c:v>
                </c:pt>
                <c:pt idx="6">
                  <c:v>2.6239800000000139E-20</c:v>
                </c:pt>
                <c:pt idx="7">
                  <c:v>1.3086800000000059E-19</c:v>
                </c:pt>
                <c:pt idx="8">
                  <c:v>-1.2717300000000042E-18</c:v>
                </c:pt>
                <c:pt idx="9">
                  <c:v>-8.7002100000000303E-19</c:v>
                </c:pt>
                <c:pt idx="10">
                  <c:v>-6.9207500000000302E-19</c:v>
                </c:pt>
                <c:pt idx="11">
                  <c:v>-2.6654800000000106E-17</c:v>
                </c:pt>
                <c:pt idx="12">
                  <c:v>-1.0284700000000038E-16</c:v>
                </c:pt>
                <c:pt idx="13">
                  <c:v>5.973040000000024E-16</c:v>
                </c:pt>
                <c:pt idx="14">
                  <c:v>-2.9951700000000096E-15</c:v>
                </c:pt>
                <c:pt idx="15">
                  <c:v>4.271060000000017E-15</c:v>
                </c:pt>
                <c:pt idx="16">
                  <c:v>3.2845500000000131E-16</c:v>
                </c:pt>
                <c:pt idx="17">
                  <c:v>-3.1813100000000119E-15</c:v>
                </c:pt>
                <c:pt idx="18">
                  <c:v>2.7666500000000072E-14</c:v>
                </c:pt>
                <c:pt idx="19">
                  <c:v>1.4717500000000041E-13</c:v>
                </c:pt>
                <c:pt idx="20">
                  <c:v>2.8155200000000091E-15</c:v>
                </c:pt>
                <c:pt idx="21">
                  <c:v>-4.5140900000000108E-13</c:v>
                </c:pt>
                <c:pt idx="22">
                  <c:v>3.0339800000000088E-12</c:v>
                </c:pt>
                <c:pt idx="23">
                  <c:v>-2.6358100000000059E-12</c:v>
                </c:pt>
                <c:pt idx="24">
                  <c:v>-6.9213300000000201E-12</c:v>
                </c:pt>
                <c:pt idx="25">
                  <c:v>9.6337900000000261E-12</c:v>
                </c:pt>
                <c:pt idx="26">
                  <c:v>-5.0047200000000107E-11</c:v>
                </c:pt>
                <c:pt idx="27">
                  <c:v>5.7307100000000142E-11</c:v>
                </c:pt>
                <c:pt idx="28">
                  <c:v>-5.8827900000000137E-11</c:v>
                </c:pt>
                <c:pt idx="29">
                  <c:v>5.1277500000000091E-11</c:v>
                </c:pt>
                <c:pt idx="30">
                  <c:v>8.4045000000000251E-11</c:v>
                </c:pt>
                <c:pt idx="31">
                  <c:v>3.1243700000000075E-11</c:v>
                </c:pt>
                <c:pt idx="32">
                  <c:v>6.4807000000000167E-10</c:v>
                </c:pt>
                <c:pt idx="33">
                  <c:v>-8.4124700000000232E-10</c:v>
                </c:pt>
                <c:pt idx="34">
                  <c:v>3.2183000000000066E-9</c:v>
                </c:pt>
                <c:pt idx="35">
                  <c:v>-1.8235000000000035E-9</c:v>
                </c:pt>
                <c:pt idx="36">
                  <c:v>2.9149500000000055E-10</c:v>
                </c:pt>
                <c:pt idx="37">
                  <c:v>1.8639900000000032E-9</c:v>
                </c:pt>
                <c:pt idx="38">
                  <c:v>-1.1404500000000026E-8</c:v>
                </c:pt>
                <c:pt idx="39">
                  <c:v>1.6218900000000026E-8</c:v>
                </c:pt>
                <c:pt idx="40">
                  <c:v>-4.3499100000000056E-8</c:v>
                </c:pt>
                <c:pt idx="41">
                  <c:v>1.7313900000000026E-8</c:v>
                </c:pt>
                <c:pt idx="42">
                  <c:v>-1.4210200000000012E-7</c:v>
                </c:pt>
                <c:pt idx="43">
                  <c:v>1.2172300000000011E-8</c:v>
                </c:pt>
                <c:pt idx="44">
                  <c:v>6.211830000000011E-8</c:v>
                </c:pt>
                <c:pt idx="45">
                  <c:v>-1.5070400000000024E-7</c:v>
                </c:pt>
                <c:pt idx="46">
                  <c:v>4.3665000000000035E-7</c:v>
                </c:pt>
                <c:pt idx="47">
                  <c:v>-5.3654300000000041E-7</c:v>
                </c:pt>
                <c:pt idx="48">
                  <c:v>1.2985700000000019E-6</c:v>
                </c:pt>
                <c:pt idx="49">
                  <c:v>-7.4179500000000085E-7</c:v>
                </c:pt>
                <c:pt idx="50">
                  <c:v>3.6713700000000056E-6</c:v>
                </c:pt>
                <c:pt idx="51">
                  <c:v>-2.3996899999999998E-6</c:v>
                </c:pt>
                <c:pt idx="52">
                  <c:v>-3.5702700000000046E-6</c:v>
                </c:pt>
                <c:pt idx="53">
                  <c:v>-8.4676000000000119E-6</c:v>
                </c:pt>
                <c:pt idx="54">
                  <c:v>-6.4662300000000106E-6</c:v>
                </c:pt>
                <c:pt idx="55">
                  <c:v>1.2157800000000009E-5</c:v>
                </c:pt>
                <c:pt idx="56">
                  <c:v>-3.0518900000000024E-5</c:v>
                </c:pt>
                <c:pt idx="57">
                  <c:v>2.1664900000000034E-5</c:v>
                </c:pt>
                <c:pt idx="58">
                  <c:v>-8.0647900000000119E-5</c:v>
                </c:pt>
                <c:pt idx="59">
                  <c:v>9.1517700000000047E-5</c:v>
                </c:pt>
                <c:pt idx="60">
                  <c:v>-9.7150100000000092E-5</c:v>
                </c:pt>
                <c:pt idx="61">
                  <c:v>9.5864900000000187E-5</c:v>
                </c:pt>
                <c:pt idx="62">
                  <c:v>-8.6194400000000159E-5</c:v>
                </c:pt>
                <c:pt idx="63">
                  <c:v>6.7064600000000103E-5</c:v>
                </c:pt>
                <c:pt idx="64">
                  <c:v>-3.7985600000000045E-5</c:v>
                </c:pt>
                <c:pt idx="65">
                  <c:v>-7.6879600000000111E-7</c:v>
                </c:pt>
                <c:pt idx="66">
                  <c:v>1.9065300000000018E-4</c:v>
                </c:pt>
                <c:pt idx="67">
                  <c:v>7.8287600000000087E-5</c:v>
                </c:pt>
                <c:pt idx="68">
                  <c:v>3.9539800000000031E-4</c:v>
                </c:pt>
                <c:pt idx="69">
                  <c:v>-7.1480600000000045E-4</c:v>
                </c:pt>
                <c:pt idx="70">
                  <c:v>6.9312300000000111E-4</c:v>
                </c:pt>
                <c:pt idx="71">
                  <c:v>-1.5689700000000009E-3</c:v>
                </c:pt>
                <c:pt idx="72">
                  <c:v>1.6293800000000015E-3</c:v>
                </c:pt>
                <c:pt idx="73">
                  <c:v>-1.5689900000000001E-3</c:v>
                </c:pt>
                <c:pt idx="74">
                  <c:v>1.3739700000000008E-3</c:v>
                </c:pt>
                <c:pt idx="75">
                  <c:v>-1.03973E-3</c:v>
                </c:pt>
                <c:pt idx="76">
                  <c:v>5.7259500000000018E-4</c:v>
                </c:pt>
                <c:pt idx="77">
                  <c:v>8.9416400000000071E-6</c:v>
                </c:pt>
                <c:pt idx="78">
                  <c:v>-6.7438900000000072E-4</c:v>
                </c:pt>
                <c:pt idx="79">
                  <c:v>1.3817499999999999E-3</c:v>
                </c:pt>
                <c:pt idx="80">
                  <c:v>-2.080180000000004E-3</c:v>
                </c:pt>
                <c:pt idx="81">
                  <c:v>2.7121599999999999E-3</c:v>
                </c:pt>
                <c:pt idx="82">
                  <c:v>-3.218960000000002E-3</c:v>
                </c:pt>
                <c:pt idx="83">
                  <c:v>3.5433400000000029E-3</c:v>
                </c:pt>
                <c:pt idx="84">
                  <c:v>-3.637480000000002E-3</c:v>
                </c:pt>
                <c:pt idx="85">
                  <c:v>3.4642900000000018E-3</c:v>
                </c:pt>
                <c:pt idx="86">
                  <c:v>-3.0064800000000002E-3</c:v>
                </c:pt>
                <c:pt idx="87">
                  <c:v>2.264820000000002E-3</c:v>
                </c:pt>
                <c:pt idx="88">
                  <c:v>-1.2662100000000009E-3</c:v>
                </c:pt>
                <c:pt idx="89">
                  <c:v>5.7496200000000109E-5</c:v>
                </c:pt>
                <c:pt idx="90">
                  <c:v>1.28933E-3</c:v>
                </c:pt>
                <c:pt idx="91">
                  <c:v>-2.685330000000004E-3</c:v>
                </c:pt>
                <c:pt idx="92">
                  <c:v>4.0347500000000001E-3</c:v>
                </c:pt>
                <c:pt idx="93">
                  <c:v>-5.208860000000007E-3</c:v>
                </c:pt>
                <c:pt idx="94">
                  <c:v>6.1645399999999961E-3</c:v>
                </c:pt>
                <c:pt idx="95">
                  <c:v>-6.6433500000000036E-3</c:v>
                </c:pt>
                <c:pt idx="96">
                  <c:v>6.989520000000006E-3</c:v>
                </c:pt>
                <c:pt idx="97">
                  <c:v>-6.12738E-3</c:v>
                </c:pt>
                <c:pt idx="98">
                  <c:v>6.4835300000000038E-3</c:v>
                </c:pt>
                <c:pt idx="99">
                  <c:v>-2.4799100000000001E-3</c:v>
                </c:pt>
                <c:pt idx="100">
                  <c:v>6.5920199999999997E-3</c:v>
                </c:pt>
                <c:pt idx="101">
                  <c:v>7.689220000000007E-3</c:v>
                </c:pt>
                <c:pt idx="102">
                  <c:v>1.4844300000000001E-2</c:v>
                </c:pt>
                <c:pt idx="103">
                  <c:v>3.5855200000000025E-2</c:v>
                </c:pt>
                <c:pt idx="104">
                  <c:v>5.3305000000000012E-2</c:v>
                </c:pt>
                <c:pt idx="105">
                  <c:v>0.114811</c:v>
                </c:pt>
                <c:pt idx="106">
                  <c:v>0.175376</c:v>
                </c:pt>
                <c:pt idx="107">
                  <c:v>0.31872500000000026</c:v>
                </c:pt>
                <c:pt idx="108">
                  <c:v>0.48388300000000023</c:v>
                </c:pt>
                <c:pt idx="109">
                  <c:v>0.77330500000000046</c:v>
                </c:pt>
                <c:pt idx="110">
                  <c:v>1.12094</c:v>
                </c:pt>
                <c:pt idx="111">
                  <c:v>1.61385</c:v>
                </c:pt>
                <c:pt idx="112">
                  <c:v>2.18275</c:v>
                </c:pt>
                <c:pt idx="113">
                  <c:v>2.8568799999999963</c:v>
                </c:pt>
                <c:pt idx="114">
                  <c:v>3.5650599999999981</c:v>
                </c:pt>
                <c:pt idx="115">
                  <c:v>4.2601599999999964</c:v>
                </c:pt>
                <c:pt idx="116">
                  <c:v>4.8984699999999997</c:v>
                </c:pt>
                <c:pt idx="117">
                  <c:v>5.3933499999999999</c:v>
                </c:pt>
                <c:pt idx="118">
                  <c:v>5.7848099999999985</c:v>
                </c:pt>
                <c:pt idx="119">
                  <c:v>6.0031799999999995</c:v>
                </c:pt>
                <c:pt idx="120">
                  <c:v>6.180589999999996</c:v>
                </c:pt>
                <c:pt idx="121">
                  <c:v>6.2523900000000001</c:v>
                </c:pt>
                <c:pt idx="122">
                  <c:v>6.35006</c:v>
                </c:pt>
                <c:pt idx="123">
                  <c:v>6.3484799999999995</c:v>
                </c:pt>
                <c:pt idx="124">
                  <c:v>6.2992400000000037</c:v>
                </c:pt>
                <c:pt idx="125">
                  <c:v>6.0580099999999995</c:v>
                </c:pt>
                <c:pt idx="126">
                  <c:v>5.6692999999999998</c:v>
                </c:pt>
                <c:pt idx="127">
                  <c:v>5.1159499999999962</c:v>
                </c:pt>
                <c:pt idx="128">
                  <c:v>4.5013899999999998</c:v>
                </c:pt>
                <c:pt idx="129">
                  <c:v>3.9225499999999984</c:v>
                </c:pt>
                <c:pt idx="130">
                  <c:v>3.3992699999999973</c:v>
                </c:pt>
                <c:pt idx="131">
                  <c:v>2.9717399999999987</c:v>
                </c:pt>
                <c:pt idx="132">
                  <c:v>2.4878900000000002</c:v>
                </c:pt>
                <c:pt idx="133">
                  <c:v>1.9981500000000012</c:v>
                </c:pt>
                <c:pt idx="134">
                  <c:v>1.4009199999999991</c:v>
                </c:pt>
                <c:pt idx="135">
                  <c:v>0.92255199999999959</c:v>
                </c:pt>
                <c:pt idx="136">
                  <c:v>0.5147929999999995</c:v>
                </c:pt>
                <c:pt idx="137">
                  <c:v>0.32515900000000025</c:v>
                </c:pt>
                <c:pt idx="138">
                  <c:v>0.14299700000000018</c:v>
                </c:pt>
                <c:pt idx="139">
                  <c:v>1.572170000000001E-3</c:v>
                </c:pt>
                <c:pt idx="140">
                  <c:v>-0.19750499999999999</c:v>
                </c:pt>
                <c:pt idx="141">
                  <c:v>-0.30801500000000026</c:v>
                </c:pt>
                <c:pt idx="142">
                  <c:v>-0.29882000000000036</c:v>
                </c:pt>
                <c:pt idx="143">
                  <c:v>-0.176172</c:v>
                </c:pt>
                <c:pt idx="144">
                  <c:v>2.578890000000001E-2</c:v>
                </c:pt>
                <c:pt idx="145">
                  <c:v>0.16540800000000011</c:v>
                </c:pt>
                <c:pt idx="146">
                  <c:v>0.31017200000000023</c:v>
                </c:pt>
                <c:pt idx="147">
                  <c:v>0.28323199999999998</c:v>
                </c:pt>
                <c:pt idx="148">
                  <c:v>0.23049600000000012</c:v>
                </c:pt>
                <c:pt idx="149">
                  <c:v>4.599600000000004E-3</c:v>
                </c:pt>
                <c:pt idx="150">
                  <c:v>-8.9897800000000083E-2</c:v>
                </c:pt>
                <c:pt idx="151">
                  <c:v>-0.14960399999999999</c:v>
                </c:pt>
                <c:pt idx="152">
                  <c:v>-1.7489299999999999E-2</c:v>
                </c:pt>
                <c:pt idx="153">
                  <c:v>3.7160499999999999E-2</c:v>
                </c:pt>
                <c:pt idx="154">
                  <c:v>5.2984000000000003E-2</c:v>
                </c:pt>
                <c:pt idx="155">
                  <c:v>-1.3648800000000017E-3</c:v>
                </c:pt>
                <c:pt idx="156">
                  <c:v>-1.8838000000000001E-2</c:v>
                </c:pt>
                <c:pt idx="157">
                  <c:v>3.0587699999999999E-2</c:v>
                </c:pt>
                <c:pt idx="158">
                  <c:v>-1.0370799999999999E-2</c:v>
                </c:pt>
                <c:pt idx="159">
                  <c:v>-3.5241900000000027E-2</c:v>
                </c:pt>
                <c:pt idx="160">
                  <c:v>-0.13031999999999999</c:v>
                </c:pt>
                <c:pt idx="161">
                  <c:v>-1.9287600000000005E-2</c:v>
                </c:pt>
                <c:pt idx="162">
                  <c:v>2.8262399999999997E-2</c:v>
                </c:pt>
                <c:pt idx="163">
                  <c:v>9.8298800000000089E-2</c:v>
                </c:pt>
                <c:pt idx="164">
                  <c:v>-5.1853099999999999E-2</c:v>
                </c:pt>
                <c:pt idx="165">
                  <c:v>-0.13262099999999988</c:v>
                </c:pt>
                <c:pt idx="166">
                  <c:v>-0.16321800000000011</c:v>
                </c:pt>
                <c:pt idx="167">
                  <c:v>-7.0650199999999996E-2</c:v>
                </c:pt>
                <c:pt idx="168">
                  <c:v>-1.386340000000001E-2</c:v>
                </c:pt>
                <c:pt idx="169">
                  <c:v>-6.7685200000000001E-2</c:v>
                </c:pt>
                <c:pt idx="170">
                  <c:v>-0.10386600000000006</c:v>
                </c:pt>
                <c:pt idx="171">
                  <c:v>-0.13979000000000011</c:v>
                </c:pt>
                <c:pt idx="172">
                  <c:v>-3.22186E-2</c:v>
                </c:pt>
                <c:pt idx="173">
                  <c:v>-6.9601700000000034E-3</c:v>
                </c:pt>
                <c:pt idx="174">
                  <c:v>5.1082599999999999E-2</c:v>
                </c:pt>
                <c:pt idx="175">
                  <c:v>4.7842100000000014E-3</c:v>
                </c:pt>
                <c:pt idx="176">
                  <c:v>2.0660899999999999E-2</c:v>
                </c:pt>
                <c:pt idx="177">
                  <c:v>1.55353E-2</c:v>
                </c:pt>
                <c:pt idx="178">
                  <c:v>3.397420000000001E-2</c:v>
                </c:pt>
                <c:pt idx="179">
                  <c:v>4.6159699999999998E-2</c:v>
                </c:pt>
                <c:pt idx="180">
                  <c:v>1.8886300000000005E-2</c:v>
                </c:pt>
                <c:pt idx="181">
                  <c:v>1.9376400000000005E-2</c:v>
                </c:pt>
                <c:pt idx="182">
                  <c:v>-1.7712700000000001E-2</c:v>
                </c:pt>
                <c:pt idx="183">
                  <c:v>2.238010000000001E-2</c:v>
                </c:pt>
                <c:pt idx="184">
                  <c:v>3.2491100000000037E-2</c:v>
                </c:pt>
                <c:pt idx="185">
                  <c:v>7.0041500000000007E-2</c:v>
                </c:pt>
                <c:pt idx="186">
                  <c:v>6.56442E-2</c:v>
                </c:pt>
                <c:pt idx="187">
                  <c:v>6.12049E-2</c:v>
                </c:pt>
                <c:pt idx="188">
                  <c:v>8.0380199999999999E-2</c:v>
                </c:pt>
                <c:pt idx="189">
                  <c:v>4.6333899999999997E-2</c:v>
                </c:pt>
                <c:pt idx="190">
                  <c:v>2.8085599999999999E-2</c:v>
                </c:pt>
                <c:pt idx="191">
                  <c:v>-7.5089700000000009E-2</c:v>
                </c:pt>
                <c:pt idx="192">
                  <c:v>-7.3457200000000014E-2</c:v>
                </c:pt>
                <c:pt idx="193">
                  <c:v>-9.3289700000000031E-2</c:v>
                </c:pt>
                <c:pt idx="194">
                  <c:v>-2.41017E-2</c:v>
                </c:pt>
                <c:pt idx="195">
                  <c:v>-1.39922E-2</c:v>
                </c:pt>
                <c:pt idx="196">
                  <c:v>1.5972400000000001E-2</c:v>
                </c:pt>
                <c:pt idx="197">
                  <c:v>3.1397099999999997E-2</c:v>
                </c:pt>
                <c:pt idx="198">
                  <c:v>8.3541400000000116E-3</c:v>
                </c:pt>
                <c:pt idx="199">
                  <c:v>-2.1974000000000017E-3</c:v>
                </c:pt>
                <c:pt idx="200">
                  <c:v>-7.415010000000001E-2</c:v>
                </c:pt>
                <c:pt idx="201">
                  <c:v>-1.32899E-2</c:v>
                </c:pt>
                <c:pt idx="202">
                  <c:v>9.1675100000000072E-3</c:v>
                </c:pt>
                <c:pt idx="203">
                  <c:v>0.12984299999999999</c:v>
                </c:pt>
                <c:pt idx="204">
                  <c:v>0.10193000000000002</c:v>
                </c:pt>
                <c:pt idx="205">
                  <c:v>0.10781600000000002</c:v>
                </c:pt>
                <c:pt idx="206">
                  <c:v>2.3128699999999967E-2</c:v>
                </c:pt>
                <c:pt idx="207">
                  <c:v>9.6153900000000066E-3</c:v>
                </c:pt>
                <c:pt idx="208">
                  <c:v>-1.1211499999999999E-2</c:v>
                </c:pt>
                <c:pt idx="209">
                  <c:v>1.24756E-2</c:v>
                </c:pt>
                <c:pt idx="210">
                  <c:v>5.1372700000000014E-2</c:v>
                </c:pt>
                <c:pt idx="211">
                  <c:v>4.3740500000000002E-2</c:v>
                </c:pt>
                <c:pt idx="212">
                  <c:v>2.3543000000000001E-2</c:v>
                </c:pt>
                <c:pt idx="213">
                  <c:v>-5.6960900000000002E-2</c:v>
                </c:pt>
                <c:pt idx="214">
                  <c:v>-5.0021700000000002E-2</c:v>
                </c:pt>
                <c:pt idx="215">
                  <c:v>-4.215E-2</c:v>
                </c:pt>
                <c:pt idx="216">
                  <c:v>1.7414599999999999E-2</c:v>
                </c:pt>
                <c:pt idx="217">
                  <c:v>-1.55356E-2</c:v>
                </c:pt>
                <c:pt idx="218">
                  <c:v>-3.8944399999999997E-2</c:v>
                </c:pt>
                <c:pt idx="219">
                  <c:v>-8.0796900000000088E-2</c:v>
                </c:pt>
                <c:pt idx="220">
                  <c:v>-4.2786300000000034E-2</c:v>
                </c:pt>
                <c:pt idx="221">
                  <c:v>-2.7343400000000011E-2</c:v>
                </c:pt>
                <c:pt idx="222">
                  <c:v>-1.0076099999999999E-3</c:v>
                </c:pt>
                <c:pt idx="223">
                  <c:v>-3.3594800000000001E-2</c:v>
                </c:pt>
                <c:pt idx="224">
                  <c:v>-1.6798400000000005E-2</c:v>
                </c:pt>
                <c:pt idx="225">
                  <c:v>-1.5380600000000001E-2</c:v>
                </c:pt>
                <c:pt idx="226">
                  <c:v>3.7379100000000026E-2</c:v>
                </c:pt>
                <c:pt idx="227">
                  <c:v>2.9365100000000002E-2</c:v>
                </c:pt>
                <c:pt idx="228">
                  <c:v>3.3637599999999997E-2</c:v>
                </c:pt>
                <c:pt idx="229">
                  <c:v>7.8513900000000078E-4</c:v>
                </c:pt>
                <c:pt idx="230">
                  <c:v>6.5191900000000037E-3</c:v>
                </c:pt>
                <c:pt idx="231">
                  <c:v>2.028340000000001E-2</c:v>
                </c:pt>
                <c:pt idx="232">
                  <c:v>1.9338299999999999E-2</c:v>
                </c:pt>
                <c:pt idx="233">
                  <c:v>1.71323E-2</c:v>
                </c:pt>
                <c:pt idx="234">
                  <c:v>-3.5202799999999999E-2</c:v>
                </c:pt>
                <c:pt idx="235">
                  <c:v>-1.30747E-2</c:v>
                </c:pt>
                <c:pt idx="236">
                  <c:v>-3.5780300000000001E-2</c:v>
                </c:pt>
                <c:pt idx="237">
                  <c:v>1.8282800000000012E-2</c:v>
                </c:pt>
                <c:pt idx="238">
                  <c:v>-2.8987900000000011E-2</c:v>
                </c:pt>
                <c:pt idx="239">
                  <c:v>5.0297100000000023E-3</c:v>
                </c:pt>
                <c:pt idx="240">
                  <c:v>-2.0045700000000017E-2</c:v>
                </c:pt>
                <c:pt idx="241">
                  <c:v>3.9115400000000002E-2</c:v>
                </c:pt>
                <c:pt idx="242">
                  <c:v>2.4952100000000001E-2</c:v>
                </c:pt>
                <c:pt idx="243">
                  <c:v>3.5830400000000005E-2</c:v>
                </c:pt>
                <c:pt idx="244">
                  <c:v>1.7096400000000001E-2</c:v>
                </c:pt>
                <c:pt idx="245">
                  <c:v>2.3307000000000001E-2</c:v>
                </c:pt>
                <c:pt idx="246">
                  <c:v>2.25185E-2</c:v>
                </c:pt>
                <c:pt idx="247">
                  <c:v>-9.3611600000000073E-3</c:v>
                </c:pt>
                <c:pt idx="248">
                  <c:v>-1.9915700000000001E-2</c:v>
                </c:pt>
                <c:pt idx="249">
                  <c:v>-3.1973300000000038E-2</c:v>
                </c:pt>
                <c:pt idx="250">
                  <c:v>9.9621400000000117E-3</c:v>
                </c:pt>
                <c:pt idx="251">
                  <c:v>1.6926900000000005E-2</c:v>
                </c:pt>
                <c:pt idx="252">
                  <c:v>5.1836600000000031E-2</c:v>
                </c:pt>
                <c:pt idx="253">
                  <c:v>8.0183199999999996E-2</c:v>
                </c:pt>
                <c:pt idx="254">
                  <c:v>0.17740000000000011</c:v>
                </c:pt>
                <c:pt idx="255">
                  <c:v>0.28147000000000022</c:v>
                </c:pt>
                <c:pt idx="256">
                  <c:v>0.42694900000000002</c:v>
                </c:pt>
                <c:pt idx="257">
                  <c:v>0.58480799999999955</c:v>
                </c:pt>
                <c:pt idx="258">
                  <c:v>0.81940999999999997</c:v>
                </c:pt>
                <c:pt idx="259">
                  <c:v>1.0897299999999992</c:v>
                </c:pt>
                <c:pt idx="260">
                  <c:v>1.4238099999999991</c:v>
                </c:pt>
                <c:pt idx="261">
                  <c:v>1.769539999999999</c:v>
                </c:pt>
                <c:pt idx="262">
                  <c:v>2.1821100000000002</c:v>
                </c:pt>
                <c:pt idx="263">
                  <c:v>2.5958999999999981</c:v>
                </c:pt>
                <c:pt idx="264">
                  <c:v>3.0306999999999982</c:v>
                </c:pt>
                <c:pt idx="265">
                  <c:v>3.396799999999998</c:v>
                </c:pt>
                <c:pt idx="266">
                  <c:v>3.7336200000000002</c:v>
                </c:pt>
                <c:pt idx="267">
                  <c:v>3.972639999999998</c:v>
                </c:pt>
                <c:pt idx="268">
                  <c:v>4.1373899999999963</c:v>
                </c:pt>
                <c:pt idx="269">
                  <c:v>4.1654999999999962</c:v>
                </c:pt>
                <c:pt idx="270">
                  <c:v>4.1145399999999936</c:v>
                </c:pt>
                <c:pt idx="271">
                  <c:v>3.9839099999999998</c:v>
                </c:pt>
                <c:pt idx="272">
                  <c:v>3.8271199999999999</c:v>
                </c:pt>
                <c:pt idx="273">
                  <c:v>3.6234799999999998</c:v>
                </c:pt>
                <c:pt idx="274">
                  <c:v>3.4052399999999987</c:v>
                </c:pt>
                <c:pt idx="275">
                  <c:v>3.1843200000000018</c:v>
                </c:pt>
                <c:pt idx="276">
                  <c:v>2.9753699999999981</c:v>
                </c:pt>
                <c:pt idx="277">
                  <c:v>2.7723100000000001</c:v>
                </c:pt>
                <c:pt idx="278">
                  <c:v>2.5288900000000001</c:v>
                </c:pt>
                <c:pt idx="279">
                  <c:v>2.28945</c:v>
                </c:pt>
                <c:pt idx="280">
                  <c:v>2.0012699999999981</c:v>
                </c:pt>
                <c:pt idx="281">
                  <c:v>1.76681</c:v>
                </c:pt>
                <c:pt idx="282">
                  <c:v>1.4796999999999989</c:v>
                </c:pt>
                <c:pt idx="283">
                  <c:v>1.3158599999999998</c:v>
                </c:pt>
                <c:pt idx="284">
                  <c:v>1.16327</c:v>
                </c:pt>
                <c:pt idx="285">
                  <c:v>1.23024</c:v>
                </c:pt>
                <c:pt idx="286">
                  <c:v>1.31548</c:v>
                </c:pt>
                <c:pt idx="287">
                  <c:v>1.5495299999999992</c:v>
                </c:pt>
                <c:pt idx="288">
                  <c:v>1.7147899999999998</c:v>
                </c:pt>
                <c:pt idx="289">
                  <c:v>1.9148700000000001</c:v>
                </c:pt>
                <c:pt idx="290">
                  <c:v>2.0299200000000002</c:v>
                </c:pt>
                <c:pt idx="291">
                  <c:v>2.1209600000000002</c:v>
                </c:pt>
                <c:pt idx="292">
                  <c:v>2.2144599999999981</c:v>
                </c:pt>
                <c:pt idx="293">
                  <c:v>2.29725</c:v>
                </c:pt>
                <c:pt idx="294">
                  <c:v>2.4916599999999973</c:v>
                </c:pt>
                <c:pt idx="295">
                  <c:v>2.6342099999999982</c:v>
                </c:pt>
                <c:pt idx="296">
                  <c:v>2.8765699999999979</c:v>
                </c:pt>
                <c:pt idx="297">
                  <c:v>2.9656899999999982</c:v>
                </c:pt>
                <c:pt idx="298">
                  <c:v>3.0725599999999984</c:v>
                </c:pt>
                <c:pt idx="299">
                  <c:v>2.9631500000000002</c:v>
                </c:pt>
                <c:pt idx="300">
                  <c:v>2.8287100000000001</c:v>
                </c:pt>
                <c:pt idx="301">
                  <c:v>2.58867</c:v>
                </c:pt>
                <c:pt idx="302">
                  <c:v>2.3992499999999963</c:v>
                </c:pt>
                <c:pt idx="303">
                  <c:v>2.2612899999999998</c:v>
                </c:pt>
                <c:pt idx="304">
                  <c:v>2.1262699999999981</c:v>
                </c:pt>
                <c:pt idx="305">
                  <c:v>2.02555</c:v>
                </c:pt>
                <c:pt idx="306">
                  <c:v>1.8020400000000001</c:v>
                </c:pt>
                <c:pt idx="307">
                  <c:v>1.6032199999999999</c:v>
                </c:pt>
                <c:pt idx="308">
                  <c:v>1.29284</c:v>
                </c:pt>
                <c:pt idx="309">
                  <c:v>1.05938</c:v>
                </c:pt>
                <c:pt idx="310">
                  <c:v>0.79900800000000005</c:v>
                </c:pt>
                <c:pt idx="311">
                  <c:v>0.59162800000000004</c:v>
                </c:pt>
                <c:pt idx="312">
                  <c:v>0.37630600000000036</c:v>
                </c:pt>
                <c:pt idx="313">
                  <c:v>8.2652700000000023E-2</c:v>
                </c:pt>
                <c:pt idx="314">
                  <c:v>-0.20444000000000018</c:v>
                </c:pt>
                <c:pt idx="315">
                  <c:v>-0.61809499999999995</c:v>
                </c:pt>
                <c:pt idx="316">
                  <c:v>-0.88792000000000004</c:v>
                </c:pt>
                <c:pt idx="317">
                  <c:v>-1.1936800000000001</c:v>
                </c:pt>
                <c:pt idx="318">
                  <c:v>-1.24281</c:v>
                </c:pt>
                <c:pt idx="319">
                  <c:v>-1.3275599999999999</c:v>
                </c:pt>
                <c:pt idx="320">
                  <c:v>-1.2931199999999998</c:v>
                </c:pt>
                <c:pt idx="321">
                  <c:v>-1.3939899999999998</c:v>
                </c:pt>
                <c:pt idx="322">
                  <c:v>-1.5093799999999991</c:v>
                </c:pt>
                <c:pt idx="323">
                  <c:v>-1.64167</c:v>
                </c:pt>
                <c:pt idx="324">
                  <c:v>-1.7626500000000001</c:v>
                </c:pt>
                <c:pt idx="325">
                  <c:v>-1.7355899999999991</c:v>
                </c:pt>
                <c:pt idx="326">
                  <c:v>-1.7562599999999999</c:v>
                </c:pt>
                <c:pt idx="327">
                  <c:v>-1.60094</c:v>
                </c:pt>
                <c:pt idx="328">
                  <c:v>-1.5995899999999998</c:v>
                </c:pt>
                <c:pt idx="329">
                  <c:v>-1.4383199999999998</c:v>
                </c:pt>
                <c:pt idx="330">
                  <c:v>-1.44678</c:v>
                </c:pt>
                <c:pt idx="331">
                  <c:v>-1.27651</c:v>
                </c:pt>
                <c:pt idx="332">
                  <c:v>-1.21224</c:v>
                </c:pt>
                <c:pt idx="333">
                  <c:v>-1.02817</c:v>
                </c:pt>
                <c:pt idx="334">
                  <c:v>-0.92393599999999998</c:v>
                </c:pt>
                <c:pt idx="335">
                  <c:v>-0.77171900000000071</c:v>
                </c:pt>
                <c:pt idx="336">
                  <c:v>-0.58256099999999922</c:v>
                </c:pt>
                <c:pt idx="337">
                  <c:v>-0.38576100000000002</c:v>
                </c:pt>
                <c:pt idx="338">
                  <c:v>-0.15008500000000011</c:v>
                </c:pt>
                <c:pt idx="339">
                  <c:v>-6.8199200000000001E-2</c:v>
                </c:pt>
                <c:pt idx="340">
                  <c:v>3.1188899999999999E-2</c:v>
                </c:pt>
                <c:pt idx="341">
                  <c:v>2.9838000000000017E-2</c:v>
                </c:pt>
                <c:pt idx="342">
                  <c:v>0.18672800000000012</c:v>
                </c:pt>
                <c:pt idx="343">
                  <c:v>0.33490200000000037</c:v>
                </c:pt>
                <c:pt idx="344">
                  <c:v>0.56033999999999951</c:v>
                </c:pt>
                <c:pt idx="345">
                  <c:v>0.66406699999999996</c:v>
                </c:pt>
                <c:pt idx="346">
                  <c:v>0.69225000000000003</c:v>
                </c:pt>
                <c:pt idx="347">
                  <c:v>0.65770800000000074</c:v>
                </c:pt>
                <c:pt idx="348">
                  <c:v>0.64990300000000045</c:v>
                </c:pt>
                <c:pt idx="349">
                  <c:v>0.73706700000000003</c:v>
                </c:pt>
                <c:pt idx="350">
                  <c:v>0.81860400000000044</c:v>
                </c:pt>
                <c:pt idx="351">
                  <c:v>0.86021400000000003</c:v>
                </c:pt>
                <c:pt idx="352">
                  <c:v>0.77560100000000076</c:v>
                </c:pt>
                <c:pt idx="353">
                  <c:v>0.67374200000000073</c:v>
                </c:pt>
                <c:pt idx="354">
                  <c:v>0.62527299999999997</c:v>
                </c:pt>
                <c:pt idx="355">
                  <c:v>0.63626899999999997</c:v>
                </c:pt>
                <c:pt idx="356">
                  <c:v>0.67767000000000077</c:v>
                </c:pt>
                <c:pt idx="357">
                  <c:v>0.60757000000000005</c:v>
                </c:pt>
                <c:pt idx="358">
                  <c:v>0.541937</c:v>
                </c:pt>
                <c:pt idx="359">
                  <c:v>0.426931</c:v>
                </c:pt>
                <c:pt idx="360">
                  <c:v>0.44650600000000001</c:v>
                </c:pt>
                <c:pt idx="361">
                  <c:v>0.42257400000000023</c:v>
                </c:pt>
                <c:pt idx="362">
                  <c:v>0.43086900000000022</c:v>
                </c:pt>
                <c:pt idx="363">
                  <c:v>0.33580600000000044</c:v>
                </c:pt>
                <c:pt idx="364">
                  <c:v>0.290491</c:v>
                </c:pt>
                <c:pt idx="365">
                  <c:v>0.28115200000000001</c:v>
                </c:pt>
                <c:pt idx="366">
                  <c:v>0.32411300000000026</c:v>
                </c:pt>
                <c:pt idx="367">
                  <c:v>0.34004200000000001</c:v>
                </c:pt>
                <c:pt idx="368">
                  <c:v>0.24645300000000012</c:v>
                </c:pt>
                <c:pt idx="369">
                  <c:v>0.13466900000000001</c:v>
                </c:pt>
                <c:pt idx="370">
                  <c:v>1.6617E-2</c:v>
                </c:pt>
                <c:pt idx="371">
                  <c:v>1.8595799999999999E-2</c:v>
                </c:pt>
                <c:pt idx="372">
                  <c:v>1.1601400000000012E-2</c:v>
                </c:pt>
                <c:pt idx="373">
                  <c:v>1.9267900000000009E-3</c:v>
                </c:pt>
                <c:pt idx="374">
                  <c:v>-0.10190100000000002</c:v>
                </c:pt>
                <c:pt idx="375">
                  <c:v>-0.20488999999999999</c:v>
                </c:pt>
                <c:pt idx="376">
                  <c:v>-0.29979600000000001</c:v>
                </c:pt>
                <c:pt idx="377">
                  <c:v>-0.35965000000000008</c:v>
                </c:pt>
                <c:pt idx="378">
                  <c:v>-0.43296200000000024</c:v>
                </c:pt>
                <c:pt idx="379">
                  <c:v>-0.51104000000000005</c:v>
                </c:pt>
                <c:pt idx="380">
                  <c:v>-0.58743499999999937</c:v>
                </c:pt>
                <c:pt idx="381">
                  <c:v>-0.58540899999999929</c:v>
                </c:pt>
                <c:pt idx="382">
                  <c:v>-0.56556099999999943</c:v>
                </c:pt>
                <c:pt idx="383">
                  <c:v>-0.47901500000000002</c:v>
                </c:pt>
                <c:pt idx="384">
                  <c:v>-0.48351700000000025</c:v>
                </c:pt>
                <c:pt idx="385">
                  <c:v>-0.44137500000000002</c:v>
                </c:pt>
                <c:pt idx="386">
                  <c:v>-0.48819000000000001</c:v>
                </c:pt>
                <c:pt idx="387">
                  <c:v>-0.400117</c:v>
                </c:pt>
                <c:pt idx="388">
                  <c:v>-0.35132200000000036</c:v>
                </c:pt>
                <c:pt idx="389">
                  <c:v>-0.18747500000000011</c:v>
                </c:pt>
                <c:pt idx="390">
                  <c:v>-0.12225200000000006</c:v>
                </c:pt>
                <c:pt idx="391">
                  <c:v>-5.5681599999999998E-2</c:v>
                </c:pt>
                <c:pt idx="392">
                  <c:v>-5.7963600000000039E-2</c:v>
                </c:pt>
                <c:pt idx="393">
                  <c:v>-3.0882500000000011E-2</c:v>
                </c:pt>
                <c:pt idx="394">
                  <c:v>7.4707899999999994E-2</c:v>
                </c:pt>
                <c:pt idx="395">
                  <c:v>0.17158300000000001</c:v>
                </c:pt>
                <c:pt idx="396">
                  <c:v>0.31712800000000035</c:v>
                </c:pt>
                <c:pt idx="397">
                  <c:v>0.33435900000000035</c:v>
                </c:pt>
                <c:pt idx="398">
                  <c:v>0.44948600000000022</c:v>
                </c:pt>
                <c:pt idx="399">
                  <c:v>0.50749999999999951</c:v>
                </c:pt>
                <c:pt idx="400">
                  <c:v>0.72243000000000002</c:v>
                </c:pt>
                <c:pt idx="401">
                  <c:v>0.85695500000000058</c:v>
                </c:pt>
                <c:pt idx="402">
                  <c:v>1.0924400000000001</c:v>
                </c:pt>
                <c:pt idx="403">
                  <c:v>1.2994899999999998</c:v>
                </c:pt>
                <c:pt idx="404">
                  <c:v>1.62093</c:v>
                </c:pt>
                <c:pt idx="405">
                  <c:v>1.91184</c:v>
                </c:pt>
                <c:pt idx="406">
                  <c:v>2.1888100000000001</c:v>
                </c:pt>
                <c:pt idx="407">
                  <c:v>2.4346299999999981</c:v>
                </c:pt>
                <c:pt idx="408">
                  <c:v>2.7445700000000017</c:v>
                </c:pt>
                <c:pt idx="409">
                  <c:v>3.130869999999998</c:v>
                </c:pt>
                <c:pt idx="410">
                  <c:v>3.5183300000000002</c:v>
                </c:pt>
                <c:pt idx="411">
                  <c:v>3.802709999999998</c:v>
                </c:pt>
                <c:pt idx="412">
                  <c:v>3.99403</c:v>
                </c:pt>
                <c:pt idx="413">
                  <c:v>4.1285699999999963</c:v>
                </c:pt>
                <c:pt idx="414">
                  <c:v>4.2809499999999998</c:v>
                </c:pt>
                <c:pt idx="415">
                  <c:v>4.34056</c:v>
                </c:pt>
                <c:pt idx="416">
                  <c:v>4.3017500000000002</c:v>
                </c:pt>
                <c:pt idx="417">
                  <c:v>4.1023999999999985</c:v>
                </c:pt>
                <c:pt idx="418">
                  <c:v>3.8639000000000001</c:v>
                </c:pt>
                <c:pt idx="419">
                  <c:v>3.579209999999998</c:v>
                </c:pt>
                <c:pt idx="420">
                  <c:v>3.2692999999999999</c:v>
                </c:pt>
                <c:pt idx="421">
                  <c:v>2.9190399999999981</c:v>
                </c:pt>
                <c:pt idx="422">
                  <c:v>2.5380599999999984</c:v>
                </c:pt>
                <c:pt idx="423">
                  <c:v>2.21915</c:v>
                </c:pt>
                <c:pt idx="424">
                  <c:v>1.903929999999999</c:v>
                </c:pt>
                <c:pt idx="425">
                  <c:v>1.6858500000000001</c:v>
                </c:pt>
                <c:pt idx="426">
                  <c:v>1.46068</c:v>
                </c:pt>
                <c:pt idx="427">
                  <c:v>1.37504</c:v>
                </c:pt>
                <c:pt idx="428">
                  <c:v>1.29145</c:v>
                </c:pt>
                <c:pt idx="429">
                  <c:v>1.30175</c:v>
                </c:pt>
                <c:pt idx="430">
                  <c:v>1.2616499999999991</c:v>
                </c:pt>
                <c:pt idx="431">
                  <c:v>1.3077699999999992</c:v>
                </c:pt>
                <c:pt idx="432">
                  <c:v>1.3704499999999999</c:v>
                </c:pt>
                <c:pt idx="433">
                  <c:v>1.51868</c:v>
                </c:pt>
                <c:pt idx="434">
                  <c:v>1.63412</c:v>
                </c:pt>
                <c:pt idx="435">
                  <c:v>1.7715199999999998</c:v>
                </c:pt>
                <c:pt idx="436">
                  <c:v>1.9182100000000009</c:v>
                </c:pt>
                <c:pt idx="437">
                  <c:v>2.1503199999999998</c:v>
                </c:pt>
                <c:pt idx="438">
                  <c:v>2.3818499999999974</c:v>
                </c:pt>
                <c:pt idx="439">
                  <c:v>2.5895000000000001</c:v>
                </c:pt>
                <c:pt idx="440">
                  <c:v>2.7045300000000019</c:v>
                </c:pt>
                <c:pt idx="441">
                  <c:v>2.7998699999999981</c:v>
                </c:pt>
                <c:pt idx="442">
                  <c:v>2.8488199999999981</c:v>
                </c:pt>
                <c:pt idx="443">
                  <c:v>2.8673899999999999</c:v>
                </c:pt>
                <c:pt idx="444">
                  <c:v>2.7909199999999998</c:v>
                </c:pt>
                <c:pt idx="445">
                  <c:v>2.6600700000000002</c:v>
                </c:pt>
                <c:pt idx="446">
                  <c:v>2.496509999999998</c:v>
                </c:pt>
                <c:pt idx="447">
                  <c:v>2.3347599999999984</c:v>
                </c:pt>
                <c:pt idx="448">
                  <c:v>2.1751100000000001</c:v>
                </c:pt>
                <c:pt idx="449">
                  <c:v>1.994180000000001</c:v>
                </c:pt>
                <c:pt idx="450">
                  <c:v>1.8106199999999999</c:v>
                </c:pt>
                <c:pt idx="451">
                  <c:v>1.5824100000000001</c:v>
                </c:pt>
                <c:pt idx="452">
                  <c:v>1.3444700000000001</c:v>
                </c:pt>
                <c:pt idx="453">
                  <c:v>1.0614599999999998</c:v>
                </c:pt>
                <c:pt idx="454">
                  <c:v>0.80632199999999998</c:v>
                </c:pt>
                <c:pt idx="455">
                  <c:v>0.528339</c:v>
                </c:pt>
                <c:pt idx="456">
                  <c:v>0.28820100000000004</c:v>
                </c:pt>
                <c:pt idx="457">
                  <c:v>2.2483200000000023E-2</c:v>
                </c:pt>
                <c:pt idx="458">
                  <c:v>-0.16119600000000001</c:v>
                </c:pt>
                <c:pt idx="459">
                  <c:v>-0.36135400000000023</c:v>
                </c:pt>
                <c:pt idx="460">
                  <c:v>-0.51242999999999961</c:v>
                </c:pt>
                <c:pt idx="461">
                  <c:v>-0.78755599999999959</c:v>
                </c:pt>
                <c:pt idx="462">
                  <c:v>-1.025339999999999</c:v>
                </c:pt>
                <c:pt idx="463">
                  <c:v>-1.3322000000000001</c:v>
                </c:pt>
                <c:pt idx="464">
                  <c:v>-1.5019299999999987</c:v>
                </c:pt>
                <c:pt idx="465">
                  <c:v>-1.7158499999999992</c:v>
                </c:pt>
                <c:pt idx="466">
                  <c:v>-1.79311</c:v>
                </c:pt>
                <c:pt idx="467">
                  <c:v>-1.863529999999999</c:v>
                </c:pt>
                <c:pt idx="468">
                  <c:v>-1.76911</c:v>
                </c:pt>
                <c:pt idx="469">
                  <c:v>-1.67154</c:v>
                </c:pt>
                <c:pt idx="470">
                  <c:v>-1.5727100000000001</c:v>
                </c:pt>
                <c:pt idx="471">
                  <c:v>-1.5197199999999991</c:v>
                </c:pt>
                <c:pt idx="472">
                  <c:v>-1.501409999999999</c:v>
                </c:pt>
                <c:pt idx="473">
                  <c:v>-1.4168199999999991</c:v>
                </c:pt>
                <c:pt idx="474">
                  <c:v>-1.39486</c:v>
                </c:pt>
                <c:pt idx="475">
                  <c:v>-1.2872899999999998</c:v>
                </c:pt>
                <c:pt idx="476">
                  <c:v>-1.2515499999999991</c:v>
                </c:pt>
                <c:pt idx="477">
                  <c:v>-1.0507199999999999</c:v>
                </c:pt>
                <c:pt idx="478">
                  <c:v>-0.90217499999999951</c:v>
                </c:pt>
                <c:pt idx="479">
                  <c:v>-0.66784000000000077</c:v>
                </c:pt>
                <c:pt idx="480">
                  <c:v>-0.5430469999999995</c:v>
                </c:pt>
                <c:pt idx="481">
                  <c:v>-0.37990500000000033</c:v>
                </c:pt>
                <c:pt idx="482">
                  <c:v>-0.24556700000000012</c:v>
                </c:pt>
                <c:pt idx="483">
                  <c:v>-9.5461100000000021E-2</c:v>
                </c:pt>
                <c:pt idx="484">
                  <c:v>4.9696600000000063E-2</c:v>
                </c:pt>
                <c:pt idx="485">
                  <c:v>0.15796500000000019</c:v>
                </c:pt>
                <c:pt idx="486">
                  <c:v>0.29676000000000002</c:v>
                </c:pt>
                <c:pt idx="487">
                  <c:v>0.38805200000000023</c:v>
                </c:pt>
                <c:pt idx="488">
                  <c:v>0.48613200000000001</c:v>
                </c:pt>
                <c:pt idx="489">
                  <c:v>0.53143199999999957</c:v>
                </c:pt>
                <c:pt idx="490">
                  <c:v>0.5830259999999996</c:v>
                </c:pt>
                <c:pt idx="491">
                  <c:v>0.64728900000000045</c:v>
                </c:pt>
                <c:pt idx="492">
                  <c:v>0.67872200000000071</c:v>
                </c:pt>
                <c:pt idx="493">
                  <c:v>0.72192699999999999</c:v>
                </c:pt>
                <c:pt idx="494">
                  <c:v>0.66480100000000075</c:v>
                </c:pt>
                <c:pt idx="495">
                  <c:v>0.65390600000000043</c:v>
                </c:pt>
                <c:pt idx="496">
                  <c:v>0.57022600000000001</c:v>
                </c:pt>
                <c:pt idx="497">
                  <c:v>0.58638999999999941</c:v>
                </c:pt>
                <c:pt idx="498">
                  <c:v>0.58215699999999937</c:v>
                </c:pt>
                <c:pt idx="499">
                  <c:v>0.66374400000000089</c:v>
                </c:pt>
                <c:pt idx="500">
                  <c:v>0.70597600000000005</c:v>
                </c:pt>
                <c:pt idx="501">
                  <c:v>0.70410099999999998</c:v>
                </c:pt>
                <c:pt idx="502">
                  <c:v>0.64907300000000046</c:v>
                </c:pt>
                <c:pt idx="503">
                  <c:v>0.52492099999999997</c:v>
                </c:pt>
                <c:pt idx="504">
                  <c:v>0.457903</c:v>
                </c:pt>
                <c:pt idx="505">
                  <c:v>0.36678300000000008</c:v>
                </c:pt>
                <c:pt idx="506">
                  <c:v>0.3836920000000002</c:v>
                </c:pt>
                <c:pt idx="507">
                  <c:v>0.37247200000000041</c:v>
                </c:pt>
                <c:pt idx="508">
                  <c:v>0.42857400000000023</c:v>
                </c:pt>
                <c:pt idx="509">
                  <c:v>0.40520300000000004</c:v>
                </c:pt>
                <c:pt idx="510">
                  <c:v>0.34874300000000003</c:v>
                </c:pt>
                <c:pt idx="511">
                  <c:v>0.24284000000000011</c:v>
                </c:pt>
                <c:pt idx="512">
                  <c:v>0.14601200000000011</c:v>
                </c:pt>
                <c:pt idx="513">
                  <c:v>0.12498400000000005</c:v>
                </c:pt>
                <c:pt idx="514">
                  <c:v>0.12276500000000011</c:v>
                </c:pt>
                <c:pt idx="515">
                  <c:v>0.15660399999999999</c:v>
                </c:pt>
                <c:pt idx="516">
                  <c:v>0.10992700000000002</c:v>
                </c:pt>
                <c:pt idx="517">
                  <c:v>2.0114300000000002E-2</c:v>
                </c:pt>
                <c:pt idx="518">
                  <c:v>-0.139185</c:v>
                </c:pt>
                <c:pt idx="519">
                  <c:v>-0.29726900000000001</c:v>
                </c:pt>
                <c:pt idx="520">
                  <c:v>-0.36392900000000022</c:v>
                </c:pt>
                <c:pt idx="521">
                  <c:v>-0.38565800000000022</c:v>
                </c:pt>
                <c:pt idx="522">
                  <c:v>-0.32318400000000042</c:v>
                </c:pt>
                <c:pt idx="523">
                  <c:v>-0.37024200000000002</c:v>
                </c:pt>
                <c:pt idx="524">
                  <c:v>-0.40262700000000001</c:v>
                </c:pt>
                <c:pt idx="525">
                  <c:v>-0.54297899999999999</c:v>
                </c:pt>
                <c:pt idx="526">
                  <c:v>-0.57493899999999998</c:v>
                </c:pt>
                <c:pt idx="527">
                  <c:v>-0.63247200000000003</c:v>
                </c:pt>
                <c:pt idx="528">
                  <c:v>-0.57341500000000001</c:v>
                </c:pt>
                <c:pt idx="529">
                  <c:v>-0.51828599999999958</c:v>
                </c:pt>
                <c:pt idx="530">
                  <c:v>-0.4115930000000001</c:v>
                </c:pt>
                <c:pt idx="531">
                  <c:v>-0.35450700000000002</c:v>
                </c:pt>
                <c:pt idx="532">
                  <c:v>-0.32737600000000044</c:v>
                </c:pt>
                <c:pt idx="533">
                  <c:v>-0.300232</c:v>
                </c:pt>
                <c:pt idx="534">
                  <c:v>-0.25059300000000001</c:v>
                </c:pt>
                <c:pt idx="535">
                  <c:v>-0.14553400000000011</c:v>
                </c:pt>
              </c:numCache>
            </c:numRef>
          </c:yVal>
          <c:smooth val="1"/>
        </c:ser>
        <c:ser>
          <c:idx val="9"/>
          <c:order val="8"/>
          <c:tx>
            <c:v>N959</c:v>
          </c:tx>
          <c:marker>
            <c:symbol val="none"/>
          </c:marker>
          <c:xVal>
            <c:numRef>
              <c:f>'compressed_ecr=10mm'!$B$581:$B$1116</c:f>
              <c:numCache>
                <c:formatCode>General</c:formatCode>
                <c:ptCount val="536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2.4000000000000018E-5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5.2000000000000058E-5</c:v>
                </c:pt>
                <c:pt idx="14">
                  <c:v>5.6000000000000053E-5</c:v>
                </c:pt>
                <c:pt idx="15">
                  <c:v>6.000000000000009E-5</c:v>
                </c:pt>
                <c:pt idx="16">
                  <c:v>6.4000000000000078E-5</c:v>
                </c:pt>
                <c:pt idx="17">
                  <c:v>6.8000000000000094E-5</c:v>
                </c:pt>
                <c:pt idx="18">
                  <c:v>7.2000000000000124E-5</c:v>
                </c:pt>
                <c:pt idx="19">
                  <c:v>7.6000000000000085E-5</c:v>
                </c:pt>
                <c:pt idx="20">
                  <c:v>8.0000000000000088E-5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9.6000000000000111E-5</c:v>
                </c:pt>
                <c:pt idx="25">
                  <c:v>1.0000000000000011E-4</c:v>
                </c:pt>
                <c:pt idx="26">
                  <c:v>1.0400000000000012E-4</c:v>
                </c:pt>
                <c:pt idx="27">
                  <c:v>1.0800000000000021E-4</c:v>
                </c:pt>
                <c:pt idx="28">
                  <c:v>1.1200000000000022E-4</c:v>
                </c:pt>
                <c:pt idx="29">
                  <c:v>1.1600000000000024E-4</c:v>
                </c:pt>
                <c:pt idx="30">
                  <c:v>1.2000000000000014E-4</c:v>
                </c:pt>
                <c:pt idx="31">
                  <c:v>1.2400000000000014E-4</c:v>
                </c:pt>
                <c:pt idx="32">
                  <c:v>1.2800000000000016E-4</c:v>
                </c:pt>
                <c:pt idx="33">
                  <c:v>1.3200000000000017E-4</c:v>
                </c:pt>
                <c:pt idx="34">
                  <c:v>1.3600000000000016E-4</c:v>
                </c:pt>
                <c:pt idx="35">
                  <c:v>1.3999999999999999E-4</c:v>
                </c:pt>
                <c:pt idx="36">
                  <c:v>1.4399999999999998E-4</c:v>
                </c:pt>
                <c:pt idx="37">
                  <c:v>1.4799999999999997E-4</c:v>
                </c:pt>
                <c:pt idx="38">
                  <c:v>1.5199999999999995E-4</c:v>
                </c:pt>
                <c:pt idx="39">
                  <c:v>1.5599999999999994E-4</c:v>
                </c:pt>
                <c:pt idx="40">
                  <c:v>1.5999999999999993E-4</c:v>
                </c:pt>
                <c:pt idx="41">
                  <c:v>1.6399999999999995E-4</c:v>
                </c:pt>
                <c:pt idx="42">
                  <c:v>1.6799999999999991E-4</c:v>
                </c:pt>
                <c:pt idx="43">
                  <c:v>1.719999999999999E-4</c:v>
                </c:pt>
                <c:pt idx="44">
                  <c:v>1.7599999999999989E-4</c:v>
                </c:pt>
                <c:pt idx="45">
                  <c:v>1.7999999999999988E-4</c:v>
                </c:pt>
                <c:pt idx="46">
                  <c:v>1.8399999999999986E-4</c:v>
                </c:pt>
                <c:pt idx="47">
                  <c:v>1.8799999999999985E-4</c:v>
                </c:pt>
                <c:pt idx="48">
                  <c:v>1.9199999999999987E-4</c:v>
                </c:pt>
                <c:pt idx="49">
                  <c:v>1.9599999999999983E-4</c:v>
                </c:pt>
                <c:pt idx="50">
                  <c:v>1.9999999999999993E-4</c:v>
                </c:pt>
                <c:pt idx="51">
                  <c:v>2.0399999999999986E-4</c:v>
                </c:pt>
                <c:pt idx="52">
                  <c:v>2.0799999999999982E-4</c:v>
                </c:pt>
                <c:pt idx="53">
                  <c:v>2.1199999999999992E-4</c:v>
                </c:pt>
                <c:pt idx="54">
                  <c:v>2.1599999999999996E-4</c:v>
                </c:pt>
                <c:pt idx="55">
                  <c:v>2.1999999999999993E-4</c:v>
                </c:pt>
                <c:pt idx="56">
                  <c:v>2.2399999999999994E-4</c:v>
                </c:pt>
                <c:pt idx="57">
                  <c:v>2.2799999999999993E-4</c:v>
                </c:pt>
                <c:pt idx="58">
                  <c:v>2.3199999999999976E-4</c:v>
                </c:pt>
                <c:pt idx="59">
                  <c:v>2.3599999999999972E-4</c:v>
                </c:pt>
                <c:pt idx="60">
                  <c:v>2.3999999999999982E-4</c:v>
                </c:pt>
                <c:pt idx="61">
                  <c:v>2.4399999999999986E-4</c:v>
                </c:pt>
                <c:pt idx="62">
                  <c:v>2.479999999999999E-4</c:v>
                </c:pt>
                <c:pt idx="63">
                  <c:v>2.5199999999999989E-4</c:v>
                </c:pt>
                <c:pt idx="64">
                  <c:v>2.5599999999999988E-4</c:v>
                </c:pt>
                <c:pt idx="65">
                  <c:v>2.5999999999999987E-4</c:v>
                </c:pt>
                <c:pt idx="66">
                  <c:v>2.6399999999999986E-4</c:v>
                </c:pt>
                <c:pt idx="67">
                  <c:v>2.679999999999999E-4</c:v>
                </c:pt>
                <c:pt idx="68">
                  <c:v>2.7199999999999989E-4</c:v>
                </c:pt>
                <c:pt idx="69">
                  <c:v>2.7599999999999988E-4</c:v>
                </c:pt>
                <c:pt idx="70">
                  <c:v>2.7999999999999987E-4</c:v>
                </c:pt>
                <c:pt idx="71">
                  <c:v>2.8399999999999958E-4</c:v>
                </c:pt>
                <c:pt idx="72">
                  <c:v>2.8799999999999979E-4</c:v>
                </c:pt>
                <c:pt idx="73">
                  <c:v>2.9199999999999956E-4</c:v>
                </c:pt>
                <c:pt idx="74">
                  <c:v>2.9599999999999955E-4</c:v>
                </c:pt>
                <c:pt idx="75">
                  <c:v>2.9999999999999976E-4</c:v>
                </c:pt>
                <c:pt idx="76">
                  <c:v>3.0399999999999975E-4</c:v>
                </c:pt>
                <c:pt idx="77">
                  <c:v>3.0799999999999952E-4</c:v>
                </c:pt>
                <c:pt idx="78">
                  <c:v>3.1199999999999978E-4</c:v>
                </c:pt>
                <c:pt idx="79">
                  <c:v>3.1599999999999971E-4</c:v>
                </c:pt>
                <c:pt idx="80">
                  <c:v>3.1999999999999976E-4</c:v>
                </c:pt>
                <c:pt idx="81">
                  <c:v>3.2399999999999985E-4</c:v>
                </c:pt>
                <c:pt idx="82">
                  <c:v>3.2799999999999979E-4</c:v>
                </c:pt>
                <c:pt idx="83">
                  <c:v>3.319999999999995E-4</c:v>
                </c:pt>
                <c:pt idx="84">
                  <c:v>3.3599999999999955E-4</c:v>
                </c:pt>
                <c:pt idx="85">
                  <c:v>3.3999999999999964E-4</c:v>
                </c:pt>
                <c:pt idx="86">
                  <c:v>3.4399999999999963E-4</c:v>
                </c:pt>
                <c:pt idx="87">
                  <c:v>3.4799999999999962E-4</c:v>
                </c:pt>
                <c:pt idx="88">
                  <c:v>3.5199999999999961E-4</c:v>
                </c:pt>
                <c:pt idx="89">
                  <c:v>3.559999999999996E-4</c:v>
                </c:pt>
                <c:pt idx="90">
                  <c:v>3.5999999999999964E-4</c:v>
                </c:pt>
                <c:pt idx="91">
                  <c:v>3.6399999999999963E-4</c:v>
                </c:pt>
                <c:pt idx="92">
                  <c:v>3.6799999999999968E-4</c:v>
                </c:pt>
                <c:pt idx="93">
                  <c:v>3.7199999999999961E-4</c:v>
                </c:pt>
                <c:pt idx="94">
                  <c:v>3.7599999999999971E-4</c:v>
                </c:pt>
                <c:pt idx="95">
                  <c:v>3.7999999999999964E-4</c:v>
                </c:pt>
                <c:pt idx="96">
                  <c:v>3.8399999999999952E-4</c:v>
                </c:pt>
                <c:pt idx="97">
                  <c:v>3.8799999999999951E-4</c:v>
                </c:pt>
                <c:pt idx="98">
                  <c:v>3.9199999999999955E-4</c:v>
                </c:pt>
                <c:pt idx="99">
                  <c:v>3.959999999999996E-4</c:v>
                </c:pt>
                <c:pt idx="100">
                  <c:v>3.9999999999999953E-4</c:v>
                </c:pt>
                <c:pt idx="101">
                  <c:v>4.0399999999999974E-4</c:v>
                </c:pt>
                <c:pt idx="102">
                  <c:v>4.0799999999999973E-4</c:v>
                </c:pt>
                <c:pt idx="103">
                  <c:v>4.1199999999999923E-4</c:v>
                </c:pt>
                <c:pt idx="104">
                  <c:v>4.1599999999999922E-4</c:v>
                </c:pt>
                <c:pt idx="105">
                  <c:v>4.199999999999992E-4</c:v>
                </c:pt>
                <c:pt idx="106">
                  <c:v>4.2399999999999974E-4</c:v>
                </c:pt>
                <c:pt idx="107">
                  <c:v>4.2799999999999978E-4</c:v>
                </c:pt>
                <c:pt idx="108">
                  <c:v>4.3199999999999922E-4</c:v>
                </c:pt>
                <c:pt idx="109">
                  <c:v>4.3599999999999921E-4</c:v>
                </c:pt>
                <c:pt idx="110">
                  <c:v>4.3999999999999931E-4</c:v>
                </c:pt>
                <c:pt idx="111">
                  <c:v>4.4399999999999979E-4</c:v>
                </c:pt>
                <c:pt idx="112">
                  <c:v>4.4799999999999972E-4</c:v>
                </c:pt>
                <c:pt idx="113">
                  <c:v>4.5199999999999933E-4</c:v>
                </c:pt>
                <c:pt idx="114">
                  <c:v>4.5599999999999943E-4</c:v>
                </c:pt>
                <c:pt idx="115">
                  <c:v>4.5999999999999947E-4</c:v>
                </c:pt>
                <c:pt idx="116">
                  <c:v>4.6399999999999946E-4</c:v>
                </c:pt>
                <c:pt idx="117">
                  <c:v>4.6799999999999934E-4</c:v>
                </c:pt>
                <c:pt idx="118">
                  <c:v>4.7199999999999944E-4</c:v>
                </c:pt>
                <c:pt idx="119">
                  <c:v>4.7599999999999948E-4</c:v>
                </c:pt>
                <c:pt idx="120">
                  <c:v>4.7999999999999936E-4</c:v>
                </c:pt>
                <c:pt idx="121">
                  <c:v>4.839999999999994E-4</c:v>
                </c:pt>
                <c:pt idx="122">
                  <c:v>4.8799999999999939E-4</c:v>
                </c:pt>
                <c:pt idx="123">
                  <c:v>4.9199999999999949E-4</c:v>
                </c:pt>
                <c:pt idx="124">
                  <c:v>4.959999999999997E-4</c:v>
                </c:pt>
                <c:pt idx="125">
                  <c:v>4.9999999999999947E-4</c:v>
                </c:pt>
                <c:pt idx="126">
                  <c:v>5.0399999999999946E-4</c:v>
                </c:pt>
                <c:pt idx="127">
                  <c:v>5.0799999999999945E-4</c:v>
                </c:pt>
                <c:pt idx="128">
                  <c:v>5.1199999999999911E-4</c:v>
                </c:pt>
                <c:pt idx="129">
                  <c:v>5.159999999999991E-4</c:v>
                </c:pt>
                <c:pt idx="130">
                  <c:v>5.199999999999992E-4</c:v>
                </c:pt>
                <c:pt idx="131">
                  <c:v>5.2399999999999962E-4</c:v>
                </c:pt>
                <c:pt idx="132">
                  <c:v>5.2799999999999972E-4</c:v>
                </c:pt>
                <c:pt idx="133">
                  <c:v>5.3199999999999938E-4</c:v>
                </c:pt>
                <c:pt idx="134">
                  <c:v>5.3599999999999904E-4</c:v>
                </c:pt>
                <c:pt idx="135">
                  <c:v>5.3999999999999914E-4</c:v>
                </c:pt>
                <c:pt idx="136">
                  <c:v>5.4399999999999956E-4</c:v>
                </c:pt>
                <c:pt idx="137">
                  <c:v>5.4799999999999944E-4</c:v>
                </c:pt>
                <c:pt idx="138">
                  <c:v>5.5199999999999932E-4</c:v>
                </c:pt>
                <c:pt idx="139">
                  <c:v>5.5599999999999931E-4</c:v>
                </c:pt>
                <c:pt idx="140">
                  <c:v>5.599999999999993E-4</c:v>
                </c:pt>
                <c:pt idx="141">
                  <c:v>5.639999999999994E-4</c:v>
                </c:pt>
                <c:pt idx="142">
                  <c:v>5.6799999999999939E-4</c:v>
                </c:pt>
                <c:pt idx="143">
                  <c:v>5.7199999999999938E-4</c:v>
                </c:pt>
                <c:pt idx="144">
                  <c:v>5.7599999999999926E-4</c:v>
                </c:pt>
                <c:pt idx="145">
                  <c:v>5.7999999999999924E-4</c:v>
                </c:pt>
                <c:pt idx="146">
                  <c:v>5.8399999999999923E-4</c:v>
                </c:pt>
                <c:pt idx="147">
                  <c:v>5.8799999999999933E-4</c:v>
                </c:pt>
                <c:pt idx="148">
                  <c:v>5.9199999999999932E-4</c:v>
                </c:pt>
                <c:pt idx="149">
                  <c:v>5.9599999999999942E-4</c:v>
                </c:pt>
                <c:pt idx="150">
                  <c:v>5.9999999999999941E-4</c:v>
                </c:pt>
                <c:pt idx="151">
                  <c:v>6.0399999999999939E-4</c:v>
                </c:pt>
                <c:pt idx="152">
                  <c:v>6.0799999999999949E-4</c:v>
                </c:pt>
                <c:pt idx="153">
                  <c:v>6.1199999999999894E-4</c:v>
                </c:pt>
                <c:pt idx="154">
                  <c:v>6.1599999999999904E-4</c:v>
                </c:pt>
                <c:pt idx="155">
                  <c:v>6.1999999999999913E-4</c:v>
                </c:pt>
                <c:pt idx="156">
                  <c:v>6.2399999999999934E-4</c:v>
                </c:pt>
                <c:pt idx="157">
                  <c:v>6.2799999999999944E-4</c:v>
                </c:pt>
                <c:pt idx="158">
                  <c:v>6.3199999999999921E-4</c:v>
                </c:pt>
                <c:pt idx="159">
                  <c:v>6.359999999999992E-4</c:v>
                </c:pt>
                <c:pt idx="160">
                  <c:v>6.3999999999999918E-4</c:v>
                </c:pt>
                <c:pt idx="161">
                  <c:v>6.439999999999995E-4</c:v>
                </c:pt>
                <c:pt idx="162">
                  <c:v>6.4799999999999949E-4</c:v>
                </c:pt>
                <c:pt idx="163">
                  <c:v>6.5199999999999904E-4</c:v>
                </c:pt>
                <c:pt idx="164">
                  <c:v>6.5599999999999914E-4</c:v>
                </c:pt>
                <c:pt idx="165">
                  <c:v>6.5999999999999913E-4</c:v>
                </c:pt>
                <c:pt idx="166">
                  <c:v>6.6399999999999923E-4</c:v>
                </c:pt>
                <c:pt idx="167">
                  <c:v>6.6799999999999922E-4</c:v>
                </c:pt>
                <c:pt idx="168">
                  <c:v>6.719999999999992E-4</c:v>
                </c:pt>
                <c:pt idx="169">
                  <c:v>6.759999999999993E-4</c:v>
                </c:pt>
                <c:pt idx="170">
                  <c:v>6.7999999999999929E-4</c:v>
                </c:pt>
                <c:pt idx="171">
                  <c:v>6.8399999999999928E-4</c:v>
                </c:pt>
                <c:pt idx="172">
                  <c:v>6.8799999999999927E-4</c:v>
                </c:pt>
                <c:pt idx="173">
                  <c:v>6.9199999999999915E-4</c:v>
                </c:pt>
                <c:pt idx="174">
                  <c:v>6.9599999999999925E-4</c:v>
                </c:pt>
                <c:pt idx="175">
                  <c:v>6.9999999999999923E-4</c:v>
                </c:pt>
                <c:pt idx="176">
                  <c:v>7.0399999999999933E-4</c:v>
                </c:pt>
                <c:pt idx="177">
                  <c:v>7.0799999999999932E-4</c:v>
                </c:pt>
                <c:pt idx="178">
                  <c:v>7.1199999999999898E-4</c:v>
                </c:pt>
                <c:pt idx="179">
                  <c:v>7.1599999999999897E-4</c:v>
                </c:pt>
                <c:pt idx="180">
                  <c:v>7.1999999999999885E-4</c:v>
                </c:pt>
                <c:pt idx="181">
                  <c:v>7.2399999999999928E-4</c:v>
                </c:pt>
                <c:pt idx="182">
                  <c:v>7.2799999999999937E-4</c:v>
                </c:pt>
                <c:pt idx="183">
                  <c:v>7.3199999999999893E-4</c:v>
                </c:pt>
                <c:pt idx="184">
                  <c:v>7.3599999999999902E-4</c:v>
                </c:pt>
                <c:pt idx="185">
                  <c:v>7.3999999999999901E-4</c:v>
                </c:pt>
                <c:pt idx="186">
                  <c:v>7.4399999999999933E-4</c:v>
                </c:pt>
                <c:pt idx="187">
                  <c:v>7.4799999999999932E-4</c:v>
                </c:pt>
                <c:pt idx="188">
                  <c:v>7.5199999999999909E-4</c:v>
                </c:pt>
                <c:pt idx="189">
                  <c:v>7.5599999999999897E-4</c:v>
                </c:pt>
                <c:pt idx="190">
                  <c:v>7.5999999999999907E-4</c:v>
                </c:pt>
                <c:pt idx="191">
                  <c:v>7.6399999999999895E-4</c:v>
                </c:pt>
                <c:pt idx="192">
                  <c:v>7.6799999999999904E-4</c:v>
                </c:pt>
                <c:pt idx="193">
                  <c:v>7.7199999999999903E-4</c:v>
                </c:pt>
                <c:pt idx="194">
                  <c:v>7.7599999999999913E-4</c:v>
                </c:pt>
                <c:pt idx="195">
                  <c:v>7.7999999999999912E-4</c:v>
                </c:pt>
                <c:pt idx="196">
                  <c:v>7.83999999999999E-4</c:v>
                </c:pt>
                <c:pt idx="197">
                  <c:v>7.8799999999999899E-4</c:v>
                </c:pt>
                <c:pt idx="198">
                  <c:v>7.9199999999999919E-4</c:v>
                </c:pt>
                <c:pt idx="199">
                  <c:v>7.9599999999999907E-4</c:v>
                </c:pt>
                <c:pt idx="200">
                  <c:v>7.9999999999999906E-4</c:v>
                </c:pt>
                <c:pt idx="201">
                  <c:v>8.0399999999999959E-4</c:v>
                </c:pt>
                <c:pt idx="202">
                  <c:v>8.0799999999999969E-4</c:v>
                </c:pt>
                <c:pt idx="203">
                  <c:v>8.1199999999999957E-4</c:v>
                </c:pt>
                <c:pt idx="204">
                  <c:v>8.1599999999999989E-4</c:v>
                </c:pt>
                <c:pt idx="205">
                  <c:v>8.1999999999999922E-4</c:v>
                </c:pt>
                <c:pt idx="206">
                  <c:v>8.23999999999999E-4</c:v>
                </c:pt>
                <c:pt idx="207">
                  <c:v>8.2799999999999963E-4</c:v>
                </c:pt>
                <c:pt idx="208">
                  <c:v>8.3199999999999984E-4</c:v>
                </c:pt>
                <c:pt idx="209">
                  <c:v>8.3600000000000048E-4</c:v>
                </c:pt>
                <c:pt idx="210">
                  <c:v>8.3999999999999982E-4</c:v>
                </c:pt>
                <c:pt idx="211">
                  <c:v>8.4399999999999937E-4</c:v>
                </c:pt>
                <c:pt idx="212">
                  <c:v>8.479999999999999E-4</c:v>
                </c:pt>
                <c:pt idx="213">
                  <c:v>8.5199999999999957E-4</c:v>
                </c:pt>
                <c:pt idx="214">
                  <c:v>8.5599999999999988E-4</c:v>
                </c:pt>
                <c:pt idx="215">
                  <c:v>8.5999999999999965E-4</c:v>
                </c:pt>
                <c:pt idx="216">
                  <c:v>8.6399999999999899E-4</c:v>
                </c:pt>
                <c:pt idx="217">
                  <c:v>8.6799999999999963E-4</c:v>
                </c:pt>
                <c:pt idx="218">
                  <c:v>8.7199999999999919E-4</c:v>
                </c:pt>
                <c:pt idx="219">
                  <c:v>8.7599999999999928E-4</c:v>
                </c:pt>
                <c:pt idx="220">
                  <c:v>8.7999999999999916E-4</c:v>
                </c:pt>
                <c:pt idx="221">
                  <c:v>8.8399999999999926E-4</c:v>
                </c:pt>
                <c:pt idx="222">
                  <c:v>8.8799999999999979E-4</c:v>
                </c:pt>
                <c:pt idx="223">
                  <c:v>8.9199999999999967E-4</c:v>
                </c:pt>
                <c:pt idx="224">
                  <c:v>8.9599999999999988E-4</c:v>
                </c:pt>
                <c:pt idx="225">
                  <c:v>8.9999999999999954E-4</c:v>
                </c:pt>
                <c:pt idx="226">
                  <c:v>9.0399999999999921E-4</c:v>
                </c:pt>
                <c:pt idx="227">
                  <c:v>9.0799999999999984E-4</c:v>
                </c:pt>
                <c:pt idx="228">
                  <c:v>9.1199999999999918E-4</c:v>
                </c:pt>
                <c:pt idx="229">
                  <c:v>9.1599999999999971E-4</c:v>
                </c:pt>
                <c:pt idx="230">
                  <c:v>9.1999999999999927E-4</c:v>
                </c:pt>
                <c:pt idx="231">
                  <c:v>9.2399999999999882E-4</c:v>
                </c:pt>
                <c:pt idx="232">
                  <c:v>9.2799999999999925E-4</c:v>
                </c:pt>
                <c:pt idx="233">
                  <c:v>9.3199999999999956E-4</c:v>
                </c:pt>
                <c:pt idx="234">
                  <c:v>9.3599999999999998E-4</c:v>
                </c:pt>
                <c:pt idx="235">
                  <c:v>9.3999999999999954E-4</c:v>
                </c:pt>
                <c:pt idx="236">
                  <c:v>9.4399999999999931E-4</c:v>
                </c:pt>
                <c:pt idx="237">
                  <c:v>9.4799999999999941E-4</c:v>
                </c:pt>
                <c:pt idx="238">
                  <c:v>9.5199999999999907E-4</c:v>
                </c:pt>
                <c:pt idx="239">
                  <c:v>9.559999999999996E-4</c:v>
                </c:pt>
                <c:pt idx="240">
                  <c:v>9.5999999999999916E-4</c:v>
                </c:pt>
                <c:pt idx="241">
                  <c:v>9.6399999999999882E-4</c:v>
                </c:pt>
                <c:pt idx="242">
                  <c:v>9.6799999999999935E-4</c:v>
                </c:pt>
                <c:pt idx="243">
                  <c:v>9.7199999999999869E-4</c:v>
                </c:pt>
                <c:pt idx="244">
                  <c:v>9.7599999999999933E-4</c:v>
                </c:pt>
                <c:pt idx="245">
                  <c:v>9.7999999999999888E-4</c:v>
                </c:pt>
                <c:pt idx="246">
                  <c:v>9.8399999999999963E-4</c:v>
                </c:pt>
                <c:pt idx="247">
                  <c:v>9.8800000000000016E-4</c:v>
                </c:pt>
                <c:pt idx="248">
                  <c:v>9.9200000000000004E-4</c:v>
                </c:pt>
                <c:pt idx="249">
                  <c:v>9.9600000000000057E-4</c:v>
                </c:pt>
                <c:pt idx="250">
                  <c:v>1.0000000000000002E-3</c:v>
                </c:pt>
                <c:pt idx="251">
                  <c:v>1.0039999999999975E-3</c:v>
                </c:pt>
                <c:pt idx="252">
                  <c:v>1.0079999999999978E-3</c:v>
                </c:pt>
                <c:pt idx="253">
                  <c:v>1.0119999999999975E-3</c:v>
                </c:pt>
                <c:pt idx="254">
                  <c:v>1.0159999999999978E-3</c:v>
                </c:pt>
                <c:pt idx="255">
                  <c:v>1.0199999999999977E-3</c:v>
                </c:pt>
                <c:pt idx="256">
                  <c:v>1.023999999999998E-3</c:v>
                </c:pt>
                <c:pt idx="257">
                  <c:v>1.027999999999999E-3</c:v>
                </c:pt>
                <c:pt idx="258">
                  <c:v>1.0319999999999982E-3</c:v>
                </c:pt>
                <c:pt idx="259">
                  <c:v>1.0359999999999992E-3</c:v>
                </c:pt>
                <c:pt idx="260">
                  <c:v>1.0399999999999984E-3</c:v>
                </c:pt>
                <c:pt idx="261">
                  <c:v>1.0439999999999994E-3</c:v>
                </c:pt>
                <c:pt idx="262">
                  <c:v>1.0479999999999986E-3</c:v>
                </c:pt>
                <c:pt idx="263">
                  <c:v>1.0519999999999996E-3</c:v>
                </c:pt>
                <c:pt idx="264">
                  <c:v>1.0559999999999996E-3</c:v>
                </c:pt>
                <c:pt idx="265">
                  <c:v>1.0599999999999989E-3</c:v>
                </c:pt>
                <c:pt idx="266">
                  <c:v>1.0639999999999998E-3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1.0760000000000017E-3</c:v>
                </c:pt>
                <c:pt idx="270">
                  <c:v>1.0800000000000011E-3</c:v>
                </c:pt>
                <c:pt idx="271">
                  <c:v>1.0840000000000016E-3</c:v>
                </c:pt>
                <c:pt idx="272">
                  <c:v>1.0880000000000013E-3</c:v>
                </c:pt>
                <c:pt idx="273">
                  <c:v>1.0920000000000018E-3</c:v>
                </c:pt>
                <c:pt idx="274">
                  <c:v>1.0960000000000017E-3</c:v>
                </c:pt>
                <c:pt idx="275">
                  <c:v>1.100000000000002E-3</c:v>
                </c:pt>
                <c:pt idx="276">
                  <c:v>1.1040000000000023E-3</c:v>
                </c:pt>
                <c:pt idx="277">
                  <c:v>1.108000000000002E-3</c:v>
                </c:pt>
                <c:pt idx="278">
                  <c:v>1.1120000000000025E-3</c:v>
                </c:pt>
                <c:pt idx="279">
                  <c:v>1.1160000000000022E-3</c:v>
                </c:pt>
                <c:pt idx="280">
                  <c:v>1.1200000000000025E-3</c:v>
                </c:pt>
                <c:pt idx="281">
                  <c:v>1.124000000000003E-3</c:v>
                </c:pt>
                <c:pt idx="282">
                  <c:v>1.1280000000000027E-3</c:v>
                </c:pt>
                <c:pt idx="283">
                  <c:v>1.1320000000000032E-3</c:v>
                </c:pt>
                <c:pt idx="284">
                  <c:v>1.1360000000000027E-3</c:v>
                </c:pt>
                <c:pt idx="285">
                  <c:v>1.140000000000003E-3</c:v>
                </c:pt>
                <c:pt idx="286">
                  <c:v>1.1440000000000031E-3</c:v>
                </c:pt>
                <c:pt idx="287">
                  <c:v>1.1480000000000032E-3</c:v>
                </c:pt>
                <c:pt idx="288">
                  <c:v>1.1520000000000037E-3</c:v>
                </c:pt>
                <c:pt idx="289">
                  <c:v>1.1560000000000029E-3</c:v>
                </c:pt>
                <c:pt idx="290">
                  <c:v>1.1600000000000039E-3</c:v>
                </c:pt>
                <c:pt idx="291">
                  <c:v>1.1640000000000031E-3</c:v>
                </c:pt>
                <c:pt idx="292">
                  <c:v>1.1680000000000041E-3</c:v>
                </c:pt>
                <c:pt idx="293">
                  <c:v>1.1720000000000042E-3</c:v>
                </c:pt>
                <c:pt idx="294">
                  <c:v>1.1760000000000043E-3</c:v>
                </c:pt>
                <c:pt idx="295">
                  <c:v>1.1800000000000044E-3</c:v>
                </c:pt>
                <c:pt idx="296">
                  <c:v>1.1840000000000043E-3</c:v>
                </c:pt>
                <c:pt idx="297">
                  <c:v>1.1880000000000046E-3</c:v>
                </c:pt>
                <c:pt idx="298">
                  <c:v>1.1920000000000049E-3</c:v>
                </c:pt>
                <c:pt idx="299">
                  <c:v>1.1960000000000048E-3</c:v>
                </c:pt>
                <c:pt idx="300">
                  <c:v>1.2000000000000044E-3</c:v>
                </c:pt>
                <c:pt idx="301">
                  <c:v>1.2040000000000041E-3</c:v>
                </c:pt>
                <c:pt idx="302">
                  <c:v>1.2080000000000044E-3</c:v>
                </c:pt>
                <c:pt idx="303">
                  <c:v>1.2120000000000041E-3</c:v>
                </c:pt>
                <c:pt idx="304">
                  <c:v>1.2160000000000046E-3</c:v>
                </c:pt>
                <c:pt idx="305">
                  <c:v>1.2200000000000041E-3</c:v>
                </c:pt>
                <c:pt idx="306">
                  <c:v>1.2240000000000046E-3</c:v>
                </c:pt>
                <c:pt idx="307">
                  <c:v>1.2280000000000049E-3</c:v>
                </c:pt>
                <c:pt idx="308">
                  <c:v>1.2320000000000041E-3</c:v>
                </c:pt>
                <c:pt idx="309">
                  <c:v>1.2360000000000049E-3</c:v>
                </c:pt>
                <c:pt idx="310">
                  <c:v>1.2400000000000041E-3</c:v>
                </c:pt>
                <c:pt idx="311">
                  <c:v>1.2440000000000051E-3</c:v>
                </c:pt>
                <c:pt idx="312">
                  <c:v>1.2480000000000054E-3</c:v>
                </c:pt>
                <c:pt idx="313">
                  <c:v>1.2520000000000053E-3</c:v>
                </c:pt>
                <c:pt idx="314">
                  <c:v>1.2560000000000056E-3</c:v>
                </c:pt>
                <c:pt idx="315">
                  <c:v>1.2600000000000055E-3</c:v>
                </c:pt>
                <c:pt idx="316">
                  <c:v>1.2640000000000058E-3</c:v>
                </c:pt>
                <c:pt idx="317">
                  <c:v>1.2680000000000059E-3</c:v>
                </c:pt>
                <c:pt idx="318">
                  <c:v>1.2720000000000058E-3</c:v>
                </c:pt>
                <c:pt idx="319">
                  <c:v>1.2760000000000065E-3</c:v>
                </c:pt>
                <c:pt idx="320">
                  <c:v>1.280000000000006E-3</c:v>
                </c:pt>
                <c:pt idx="321">
                  <c:v>1.2840000000000065E-3</c:v>
                </c:pt>
                <c:pt idx="322">
                  <c:v>1.2880000000000062E-3</c:v>
                </c:pt>
                <c:pt idx="323">
                  <c:v>1.2920000000000067E-3</c:v>
                </c:pt>
                <c:pt idx="324">
                  <c:v>1.296000000000007E-3</c:v>
                </c:pt>
                <c:pt idx="325">
                  <c:v>1.3000000000000067E-3</c:v>
                </c:pt>
                <c:pt idx="326">
                  <c:v>1.3040000000000068E-3</c:v>
                </c:pt>
                <c:pt idx="327">
                  <c:v>1.3080000000000069E-3</c:v>
                </c:pt>
                <c:pt idx="328">
                  <c:v>1.312000000000007E-3</c:v>
                </c:pt>
                <c:pt idx="329">
                  <c:v>1.3160000000000068E-3</c:v>
                </c:pt>
                <c:pt idx="330">
                  <c:v>1.3200000000000069E-3</c:v>
                </c:pt>
                <c:pt idx="331">
                  <c:v>1.3240000000000079E-3</c:v>
                </c:pt>
                <c:pt idx="332">
                  <c:v>1.3280000000000071E-3</c:v>
                </c:pt>
                <c:pt idx="333">
                  <c:v>1.3320000000000081E-3</c:v>
                </c:pt>
                <c:pt idx="334">
                  <c:v>1.3360000000000073E-3</c:v>
                </c:pt>
                <c:pt idx="335">
                  <c:v>1.3400000000000083E-3</c:v>
                </c:pt>
                <c:pt idx="336">
                  <c:v>1.3440000000000082E-3</c:v>
                </c:pt>
                <c:pt idx="337">
                  <c:v>1.3480000000000083E-3</c:v>
                </c:pt>
                <c:pt idx="338">
                  <c:v>1.3520000000000084E-3</c:v>
                </c:pt>
                <c:pt idx="339">
                  <c:v>1.3560000000000082E-3</c:v>
                </c:pt>
                <c:pt idx="340">
                  <c:v>1.3600000000000086E-3</c:v>
                </c:pt>
                <c:pt idx="341">
                  <c:v>1.3640000000000087E-3</c:v>
                </c:pt>
                <c:pt idx="342">
                  <c:v>1.3680000000000085E-3</c:v>
                </c:pt>
                <c:pt idx="343">
                  <c:v>1.3720000000000093E-3</c:v>
                </c:pt>
                <c:pt idx="344">
                  <c:v>1.3760000000000087E-3</c:v>
                </c:pt>
                <c:pt idx="345">
                  <c:v>1.3800000000000093E-3</c:v>
                </c:pt>
                <c:pt idx="346">
                  <c:v>1.3840000000000087E-3</c:v>
                </c:pt>
                <c:pt idx="347">
                  <c:v>1.3880000000000095E-3</c:v>
                </c:pt>
                <c:pt idx="348">
                  <c:v>1.3920000000000095E-3</c:v>
                </c:pt>
                <c:pt idx="349">
                  <c:v>1.3960000000000094E-3</c:v>
                </c:pt>
                <c:pt idx="350">
                  <c:v>1.4000000000000089E-3</c:v>
                </c:pt>
                <c:pt idx="351">
                  <c:v>1.4040000000000081E-3</c:v>
                </c:pt>
                <c:pt idx="352">
                  <c:v>1.4080000000000091E-3</c:v>
                </c:pt>
                <c:pt idx="353">
                  <c:v>1.4120000000000083E-3</c:v>
                </c:pt>
                <c:pt idx="354">
                  <c:v>1.4160000000000093E-3</c:v>
                </c:pt>
                <c:pt idx="355">
                  <c:v>1.4200000000000085E-3</c:v>
                </c:pt>
                <c:pt idx="356">
                  <c:v>1.4240000000000095E-3</c:v>
                </c:pt>
                <c:pt idx="357">
                  <c:v>1.4280000000000096E-3</c:v>
                </c:pt>
                <c:pt idx="358">
                  <c:v>1.4320000000000097E-3</c:v>
                </c:pt>
                <c:pt idx="359">
                  <c:v>1.4360000000000098E-3</c:v>
                </c:pt>
                <c:pt idx="360">
                  <c:v>1.4400000000000098E-3</c:v>
                </c:pt>
                <c:pt idx="361">
                  <c:v>1.4440000000000099E-3</c:v>
                </c:pt>
                <c:pt idx="362">
                  <c:v>1.4480000000000105E-3</c:v>
                </c:pt>
                <c:pt idx="363">
                  <c:v>1.4520000000000101E-3</c:v>
                </c:pt>
                <c:pt idx="364">
                  <c:v>1.4560000000000107E-3</c:v>
                </c:pt>
                <c:pt idx="365">
                  <c:v>1.4600000000000101E-3</c:v>
                </c:pt>
                <c:pt idx="366">
                  <c:v>1.4640000000000106E-3</c:v>
                </c:pt>
                <c:pt idx="367">
                  <c:v>1.4680000000000107E-3</c:v>
                </c:pt>
                <c:pt idx="368">
                  <c:v>1.4720000000000108E-3</c:v>
                </c:pt>
                <c:pt idx="369">
                  <c:v>1.4760000000000109E-3</c:v>
                </c:pt>
                <c:pt idx="370">
                  <c:v>1.4800000000000108E-3</c:v>
                </c:pt>
                <c:pt idx="371">
                  <c:v>1.4840000000000109E-3</c:v>
                </c:pt>
                <c:pt idx="372">
                  <c:v>1.4880000000000101E-3</c:v>
                </c:pt>
                <c:pt idx="373">
                  <c:v>1.4920000000000111E-3</c:v>
                </c:pt>
                <c:pt idx="374">
                  <c:v>1.4960000000000119E-3</c:v>
                </c:pt>
                <c:pt idx="375">
                  <c:v>1.5000000000000113E-3</c:v>
                </c:pt>
                <c:pt idx="376">
                  <c:v>1.5040000000000121E-3</c:v>
                </c:pt>
                <c:pt idx="377">
                  <c:v>1.5080000000000115E-3</c:v>
                </c:pt>
                <c:pt idx="378">
                  <c:v>1.512000000000012E-3</c:v>
                </c:pt>
                <c:pt idx="379">
                  <c:v>1.5160000000000121E-3</c:v>
                </c:pt>
                <c:pt idx="380">
                  <c:v>1.5200000000000122E-3</c:v>
                </c:pt>
                <c:pt idx="381">
                  <c:v>1.5240000000000125E-3</c:v>
                </c:pt>
                <c:pt idx="382">
                  <c:v>1.5280000000000122E-3</c:v>
                </c:pt>
                <c:pt idx="383">
                  <c:v>1.5320000000000125E-3</c:v>
                </c:pt>
                <c:pt idx="384">
                  <c:v>1.5360000000000122E-3</c:v>
                </c:pt>
                <c:pt idx="385">
                  <c:v>1.5400000000000127E-3</c:v>
                </c:pt>
                <c:pt idx="386">
                  <c:v>1.5440000000000132E-3</c:v>
                </c:pt>
                <c:pt idx="387">
                  <c:v>1.5480000000000127E-3</c:v>
                </c:pt>
                <c:pt idx="388">
                  <c:v>1.5520000000000132E-3</c:v>
                </c:pt>
                <c:pt idx="389">
                  <c:v>1.5560000000000129E-3</c:v>
                </c:pt>
                <c:pt idx="390">
                  <c:v>1.5600000000000132E-3</c:v>
                </c:pt>
                <c:pt idx="391">
                  <c:v>1.5640000000000131E-3</c:v>
                </c:pt>
                <c:pt idx="392">
                  <c:v>1.568000000000013E-3</c:v>
                </c:pt>
                <c:pt idx="393">
                  <c:v>1.5720000000000139E-3</c:v>
                </c:pt>
                <c:pt idx="394">
                  <c:v>1.5760000000000132E-3</c:v>
                </c:pt>
                <c:pt idx="395">
                  <c:v>1.5800000000000141E-3</c:v>
                </c:pt>
                <c:pt idx="396">
                  <c:v>1.5840000000000133E-3</c:v>
                </c:pt>
                <c:pt idx="397">
                  <c:v>1.5880000000000143E-3</c:v>
                </c:pt>
                <c:pt idx="398">
                  <c:v>1.5920000000000144E-3</c:v>
                </c:pt>
                <c:pt idx="399">
                  <c:v>1.5960000000000143E-3</c:v>
                </c:pt>
                <c:pt idx="400">
                  <c:v>1.6000000000000146E-3</c:v>
                </c:pt>
                <c:pt idx="401">
                  <c:v>1.6040000000000145E-3</c:v>
                </c:pt>
                <c:pt idx="402">
                  <c:v>1.6080000000000148E-3</c:v>
                </c:pt>
                <c:pt idx="403">
                  <c:v>1.6120000000000149E-3</c:v>
                </c:pt>
                <c:pt idx="404">
                  <c:v>1.6160000000000146E-3</c:v>
                </c:pt>
                <c:pt idx="405">
                  <c:v>1.6200000000000153E-3</c:v>
                </c:pt>
                <c:pt idx="406">
                  <c:v>1.6240000000000148E-3</c:v>
                </c:pt>
                <c:pt idx="407">
                  <c:v>1.6280000000000155E-3</c:v>
                </c:pt>
                <c:pt idx="408">
                  <c:v>1.6320000000000147E-3</c:v>
                </c:pt>
                <c:pt idx="409">
                  <c:v>1.6360000000000155E-3</c:v>
                </c:pt>
                <c:pt idx="410">
                  <c:v>1.640000000000016E-3</c:v>
                </c:pt>
                <c:pt idx="411">
                  <c:v>1.6440000000000157E-3</c:v>
                </c:pt>
                <c:pt idx="412">
                  <c:v>1.6480000000000158E-3</c:v>
                </c:pt>
                <c:pt idx="413">
                  <c:v>1.6520000000000157E-3</c:v>
                </c:pt>
                <c:pt idx="414">
                  <c:v>1.656000000000016E-3</c:v>
                </c:pt>
                <c:pt idx="415">
                  <c:v>1.6600000000000158E-3</c:v>
                </c:pt>
                <c:pt idx="416">
                  <c:v>1.6640000000000162E-3</c:v>
                </c:pt>
                <c:pt idx="417">
                  <c:v>1.6680000000000167E-3</c:v>
                </c:pt>
                <c:pt idx="418">
                  <c:v>1.6720000000000164E-3</c:v>
                </c:pt>
                <c:pt idx="419">
                  <c:v>1.6760000000000169E-3</c:v>
                </c:pt>
                <c:pt idx="420">
                  <c:v>1.6800000000000163E-3</c:v>
                </c:pt>
                <c:pt idx="421">
                  <c:v>1.6840000000000169E-3</c:v>
                </c:pt>
                <c:pt idx="422">
                  <c:v>1.688000000000017E-3</c:v>
                </c:pt>
                <c:pt idx="423">
                  <c:v>1.6920000000000168E-3</c:v>
                </c:pt>
                <c:pt idx="424">
                  <c:v>1.6960000000000174E-3</c:v>
                </c:pt>
                <c:pt idx="425">
                  <c:v>1.7000000000000162E-3</c:v>
                </c:pt>
                <c:pt idx="426">
                  <c:v>1.7040000000000167E-3</c:v>
                </c:pt>
                <c:pt idx="427">
                  <c:v>1.7080000000000161E-3</c:v>
                </c:pt>
                <c:pt idx="428">
                  <c:v>1.7120000000000167E-3</c:v>
                </c:pt>
                <c:pt idx="429">
                  <c:v>1.716000000000017E-3</c:v>
                </c:pt>
                <c:pt idx="430">
                  <c:v>1.7200000000000169E-3</c:v>
                </c:pt>
                <c:pt idx="431">
                  <c:v>1.7240000000000172E-3</c:v>
                </c:pt>
                <c:pt idx="432">
                  <c:v>1.7280000000000168E-3</c:v>
                </c:pt>
                <c:pt idx="433">
                  <c:v>1.7320000000000169E-3</c:v>
                </c:pt>
                <c:pt idx="434">
                  <c:v>1.7360000000000173E-3</c:v>
                </c:pt>
                <c:pt idx="435">
                  <c:v>1.7400000000000171E-3</c:v>
                </c:pt>
                <c:pt idx="436">
                  <c:v>1.7440000000000181E-3</c:v>
                </c:pt>
                <c:pt idx="437">
                  <c:v>1.7480000000000173E-3</c:v>
                </c:pt>
                <c:pt idx="438">
                  <c:v>1.7520000000000183E-3</c:v>
                </c:pt>
                <c:pt idx="439">
                  <c:v>1.7560000000000175E-3</c:v>
                </c:pt>
                <c:pt idx="440">
                  <c:v>1.7600000000000183E-3</c:v>
                </c:pt>
                <c:pt idx="441">
                  <c:v>1.7640000000000184E-3</c:v>
                </c:pt>
                <c:pt idx="442">
                  <c:v>1.7680000000000185E-3</c:v>
                </c:pt>
                <c:pt idx="443">
                  <c:v>1.7720000000000188E-3</c:v>
                </c:pt>
                <c:pt idx="444">
                  <c:v>1.7760000000000184E-3</c:v>
                </c:pt>
                <c:pt idx="445">
                  <c:v>1.7800000000000185E-3</c:v>
                </c:pt>
                <c:pt idx="446">
                  <c:v>1.7840000000000184E-3</c:v>
                </c:pt>
                <c:pt idx="447">
                  <c:v>1.7880000000000187E-3</c:v>
                </c:pt>
                <c:pt idx="448">
                  <c:v>1.7920000000000193E-3</c:v>
                </c:pt>
                <c:pt idx="449">
                  <c:v>1.7960000000000187E-3</c:v>
                </c:pt>
                <c:pt idx="450">
                  <c:v>1.8000000000000195E-3</c:v>
                </c:pt>
                <c:pt idx="451">
                  <c:v>1.8040000000000189E-3</c:v>
                </c:pt>
                <c:pt idx="452">
                  <c:v>1.8080000000000197E-3</c:v>
                </c:pt>
                <c:pt idx="453">
                  <c:v>1.8120000000000193E-3</c:v>
                </c:pt>
                <c:pt idx="454">
                  <c:v>1.8160000000000194E-3</c:v>
                </c:pt>
                <c:pt idx="455">
                  <c:v>1.82000000000002E-3</c:v>
                </c:pt>
                <c:pt idx="456">
                  <c:v>1.8240000000000194E-3</c:v>
                </c:pt>
                <c:pt idx="457">
                  <c:v>1.8280000000000201E-3</c:v>
                </c:pt>
                <c:pt idx="458">
                  <c:v>1.8320000000000196E-3</c:v>
                </c:pt>
                <c:pt idx="459">
                  <c:v>1.8360000000000203E-3</c:v>
                </c:pt>
                <c:pt idx="460">
                  <c:v>1.8400000000000207E-3</c:v>
                </c:pt>
                <c:pt idx="461">
                  <c:v>1.8440000000000203E-3</c:v>
                </c:pt>
                <c:pt idx="462">
                  <c:v>1.8480000000000208E-3</c:v>
                </c:pt>
                <c:pt idx="463">
                  <c:v>1.8520000000000205E-3</c:v>
                </c:pt>
                <c:pt idx="464">
                  <c:v>1.8560000000000208E-3</c:v>
                </c:pt>
                <c:pt idx="465">
                  <c:v>1.8600000000000211E-3</c:v>
                </c:pt>
                <c:pt idx="466">
                  <c:v>1.864000000000021E-3</c:v>
                </c:pt>
                <c:pt idx="467">
                  <c:v>1.8680000000000213E-3</c:v>
                </c:pt>
                <c:pt idx="468">
                  <c:v>1.872000000000021E-3</c:v>
                </c:pt>
                <c:pt idx="469">
                  <c:v>1.8760000000000215E-3</c:v>
                </c:pt>
                <c:pt idx="470">
                  <c:v>1.8800000000000208E-3</c:v>
                </c:pt>
                <c:pt idx="471">
                  <c:v>1.8840000000000217E-3</c:v>
                </c:pt>
                <c:pt idx="472">
                  <c:v>1.8880000000000223E-3</c:v>
                </c:pt>
                <c:pt idx="473">
                  <c:v>1.8920000000000217E-3</c:v>
                </c:pt>
                <c:pt idx="474">
                  <c:v>1.896000000000022E-3</c:v>
                </c:pt>
                <c:pt idx="475">
                  <c:v>1.9000000000000219E-3</c:v>
                </c:pt>
                <c:pt idx="476">
                  <c:v>1.9040000000000222E-3</c:v>
                </c:pt>
                <c:pt idx="477">
                  <c:v>1.9080000000000225E-3</c:v>
                </c:pt>
                <c:pt idx="478">
                  <c:v>1.9120000000000224E-3</c:v>
                </c:pt>
                <c:pt idx="479">
                  <c:v>1.9160000000000229E-3</c:v>
                </c:pt>
                <c:pt idx="480">
                  <c:v>1.9200000000000224E-3</c:v>
                </c:pt>
                <c:pt idx="481">
                  <c:v>1.9240000000000229E-3</c:v>
                </c:pt>
                <c:pt idx="482">
                  <c:v>1.9280000000000224E-3</c:v>
                </c:pt>
                <c:pt idx="483">
                  <c:v>1.9320000000000229E-3</c:v>
                </c:pt>
                <c:pt idx="484">
                  <c:v>1.9360000000000234E-3</c:v>
                </c:pt>
                <c:pt idx="485">
                  <c:v>1.9400000000000231E-3</c:v>
                </c:pt>
                <c:pt idx="486">
                  <c:v>1.9440000000000236E-3</c:v>
                </c:pt>
                <c:pt idx="487">
                  <c:v>1.9480000000000233E-3</c:v>
                </c:pt>
                <c:pt idx="488">
                  <c:v>1.9520000000000234E-3</c:v>
                </c:pt>
                <c:pt idx="489">
                  <c:v>1.9560000000000233E-3</c:v>
                </c:pt>
                <c:pt idx="490">
                  <c:v>1.9600000000000242E-3</c:v>
                </c:pt>
                <c:pt idx="491">
                  <c:v>1.9640000000000235E-3</c:v>
                </c:pt>
                <c:pt idx="492">
                  <c:v>1.968000000000024E-3</c:v>
                </c:pt>
                <c:pt idx="493">
                  <c:v>1.9720000000000236E-3</c:v>
                </c:pt>
                <c:pt idx="494">
                  <c:v>1.9760000000000237E-3</c:v>
                </c:pt>
                <c:pt idx="495">
                  <c:v>1.9800000000000247E-3</c:v>
                </c:pt>
                <c:pt idx="496">
                  <c:v>1.9840000000000239E-3</c:v>
                </c:pt>
                <c:pt idx="497">
                  <c:v>1.9880000000000245E-3</c:v>
                </c:pt>
                <c:pt idx="498">
                  <c:v>1.9920000000000241E-3</c:v>
                </c:pt>
                <c:pt idx="499">
                  <c:v>1.9960000000000247E-3</c:v>
                </c:pt>
                <c:pt idx="500">
                  <c:v>2.0000000000000243E-3</c:v>
                </c:pt>
                <c:pt idx="501">
                  <c:v>2.0040000000000249E-3</c:v>
                </c:pt>
                <c:pt idx="502">
                  <c:v>2.0080000000000232E-3</c:v>
                </c:pt>
                <c:pt idx="503">
                  <c:v>2.0120000000000229E-3</c:v>
                </c:pt>
                <c:pt idx="504">
                  <c:v>2.016000000000023E-3</c:v>
                </c:pt>
                <c:pt idx="505">
                  <c:v>2.0200000000000248E-3</c:v>
                </c:pt>
                <c:pt idx="506">
                  <c:v>2.0240000000000249E-3</c:v>
                </c:pt>
                <c:pt idx="507">
                  <c:v>2.0280000000000241E-3</c:v>
                </c:pt>
                <c:pt idx="508">
                  <c:v>2.0320000000000234E-3</c:v>
                </c:pt>
                <c:pt idx="509">
                  <c:v>2.0360000000000235E-3</c:v>
                </c:pt>
                <c:pt idx="510">
                  <c:v>2.0400000000000253E-3</c:v>
                </c:pt>
                <c:pt idx="511">
                  <c:v>2.0440000000000258E-3</c:v>
                </c:pt>
                <c:pt idx="512">
                  <c:v>2.0480000000000242E-3</c:v>
                </c:pt>
                <c:pt idx="513">
                  <c:v>2.0520000000000239E-3</c:v>
                </c:pt>
                <c:pt idx="514">
                  <c:v>2.056000000000024E-3</c:v>
                </c:pt>
                <c:pt idx="515">
                  <c:v>2.0600000000000258E-3</c:v>
                </c:pt>
                <c:pt idx="516">
                  <c:v>2.0640000000000259E-3</c:v>
                </c:pt>
                <c:pt idx="517">
                  <c:v>2.0680000000000242E-3</c:v>
                </c:pt>
                <c:pt idx="518">
                  <c:v>2.0720000000000243E-3</c:v>
                </c:pt>
                <c:pt idx="519">
                  <c:v>2.0760000000000244E-3</c:v>
                </c:pt>
                <c:pt idx="520">
                  <c:v>2.0800000000000263E-3</c:v>
                </c:pt>
                <c:pt idx="521">
                  <c:v>2.0840000000000246E-3</c:v>
                </c:pt>
                <c:pt idx="522">
                  <c:v>2.0880000000000252E-3</c:v>
                </c:pt>
                <c:pt idx="523">
                  <c:v>2.0920000000000248E-3</c:v>
                </c:pt>
                <c:pt idx="524">
                  <c:v>2.0960000000000249E-3</c:v>
                </c:pt>
                <c:pt idx="525">
                  <c:v>2.1000000000000272E-3</c:v>
                </c:pt>
                <c:pt idx="526">
                  <c:v>2.1040000000000251E-3</c:v>
                </c:pt>
                <c:pt idx="527">
                  <c:v>2.1080000000000252E-3</c:v>
                </c:pt>
                <c:pt idx="528">
                  <c:v>2.1120000000000253E-3</c:v>
                </c:pt>
                <c:pt idx="529">
                  <c:v>2.1160000000000254E-3</c:v>
                </c:pt>
                <c:pt idx="530">
                  <c:v>2.1200000000000277E-3</c:v>
                </c:pt>
                <c:pt idx="531">
                  <c:v>2.1240000000000256E-3</c:v>
                </c:pt>
                <c:pt idx="532">
                  <c:v>2.1280000000000274E-3</c:v>
                </c:pt>
                <c:pt idx="533">
                  <c:v>2.1320000000000258E-3</c:v>
                </c:pt>
                <c:pt idx="534">
                  <c:v>2.1360000000000259E-3</c:v>
                </c:pt>
                <c:pt idx="535">
                  <c:v>2.140000000000029E-3</c:v>
                </c:pt>
              </c:numCache>
            </c:numRef>
          </c:xVal>
          <c:yVal>
            <c:numRef>
              <c:f>'compressed_ecr=10mm'!$A$4925:$A$5460</c:f>
              <c:numCache>
                <c:formatCode>0.00E+00</c:formatCode>
                <c:ptCount val="536"/>
                <c:pt idx="0">
                  <c:v>6.6213700000000322E-22</c:v>
                </c:pt>
                <c:pt idx="1">
                  <c:v>6.9461200000000359E-22</c:v>
                </c:pt>
                <c:pt idx="2">
                  <c:v>1.037040000000005E-21</c:v>
                </c:pt>
                <c:pt idx="3">
                  <c:v>4.8798600000000244E-21</c:v>
                </c:pt>
                <c:pt idx="4">
                  <c:v>6.4759600000000333E-21</c:v>
                </c:pt>
                <c:pt idx="5">
                  <c:v>3.6819900000000175E-20</c:v>
                </c:pt>
                <c:pt idx="6">
                  <c:v>-2.903370000000014E-19</c:v>
                </c:pt>
                <c:pt idx="7">
                  <c:v>6.8791900000000297E-19</c:v>
                </c:pt>
                <c:pt idx="8">
                  <c:v>2.7988000000000113E-18</c:v>
                </c:pt>
                <c:pt idx="9">
                  <c:v>-8.186630000000037E-18</c:v>
                </c:pt>
                <c:pt idx="10">
                  <c:v>5.4224600000000205E-18</c:v>
                </c:pt>
                <c:pt idx="11">
                  <c:v>-3.6047600000000144E-17</c:v>
                </c:pt>
                <c:pt idx="12">
                  <c:v>1.9419400000000072E-16</c:v>
                </c:pt>
                <c:pt idx="13">
                  <c:v>2.229360000000009E-16</c:v>
                </c:pt>
                <c:pt idx="14">
                  <c:v>-2.8844900000000095E-15</c:v>
                </c:pt>
                <c:pt idx="15">
                  <c:v>3.9265300000000129E-15</c:v>
                </c:pt>
                <c:pt idx="16">
                  <c:v>3.297910000000013E-15</c:v>
                </c:pt>
                <c:pt idx="17">
                  <c:v>-1.021270000000003E-14</c:v>
                </c:pt>
                <c:pt idx="18">
                  <c:v>1.5516300000000044E-14</c:v>
                </c:pt>
                <c:pt idx="19">
                  <c:v>8.9987900000000268E-14</c:v>
                </c:pt>
                <c:pt idx="20">
                  <c:v>1.3356300000000041E-14</c:v>
                </c:pt>
                <c:pt idx="21">
                  <c:v>-4.5548400000000109E-13</c:v>
                </c:pt>
                <c:pt idx="22">
                  <c:v>4.2843700000000116E-12</c:v>
                </c:pt>
                <c:pt idx="23">
                  <c:v>-3.7192100000000096E-12</c:v>
                </c:pt>
                <c:pt idx="24">
                  <c:v>-8.9445300000000255E-12</c:v>
                </c:pt>
                <c:pt idx="25">
                  <c:v>1.8584200000000049E-12</c:v>
                </c:pt>
                <c:pt idx="26">
                  <c:v>-6.1761900000000155E-11</c:v>
                </c:pt>
                <c:pt idx="27">
                  <c:v>7.5620300000000153E-11</c:v>
                </c:pt>
                <c:pt idx="28">
                  <c:v>-8.2751100000000207E-11</c:v>
                </c:pt>
                <c:pt idx="29">
                  <c:v>7.9038600000000219E-11</c:v>
                </c:pt>
                <c:pt idx="30">
                  <c:v>8.7814600000000205E-11</c:v>
                </c:pt>
                <c:pt idx="31">
                  <c:v>1.2049800000000026E-10</c:v>
                </c:pt>
                <c:pt idx="32">
                  <c:v>7.9079700000000152E-10</c:v>
                </c:pt>
                <c:pt idx="33">
                  <c:v>-1.2532100000000023E-9</c:v>
                </c:pt>
                <c:pt idx="34">
                  <c:v>4.1455700000000039E-9</c:v>
                </c:pt>
                <c:pt idx="35">
                  <c:v>-3.3018300000000058E-9</c:v>
                </c:pt>
                <c:pt idx="36">
                  <c:v>1.5972200000000027E-9</c:v>
                </c:pt>
                <c:pt idx="37">
                  <c:v>9.7382400000000154E-10</c:v>
                </c:pt>
                <c:pt idx="38">
                  <c:v>-1.4169200000000017E-8</c:v>
                </c:pt>
                <c:pt idx="39">
                  <c:v>1.5286700000000027E-8</c:v>
                </c:pt>
                <c:pt idx="40">
                  <c:v>-5.6908600000000094E-8</c:v>
                </c:pt>
                <c:pt idx="41">
                  <c:v>3.7731900000000091E-8</c:v>
                </c:pt>
                <c:pt idx="42">
                  <c:v>-1.972550000000004E-7</c:v>
                </c:pt>
                <c:pt idx="43">
                  <c:v>7.6639800000000098E-8</c:v>
                </c:pt>
                <c:pt idx="44">
                  <c:v>1.1506100000000026E-8</c:v>
                </c:pt>
                <c:pt idx="45">
                  <c:v>-1.2428000000000018E-7</c:v>
                </c:pt>
                <c:pt idx="46">
                  <c:v>5.7238000000000084E-7</c:v>
                </c:pt>
                <c:pt idx="47">
                  <c:v>-5.0029900000000061E-7</c:v>
                </c:pt>
                <c:pt idx="48">
                  <c:v>1.7821200000000025E-6</c:v>
                </c:pt>
                <c:pt idx="49">
                  <c:v>-1.481830000000001E-6</c:v>
                </c:pt>
                <c:pt idx="50">
                  <c:v>5.1866500000000082E-6</c:v>
                </c:pt>
                <c:pt idx="51">
                  <c:v>-4.4793100000000088E-6</c:v>
                </c:pt>
                <c:pt idx="52">
                  <c:v>-3.7121800000000052E-6</c:v>
                </c:pt>
                <c:pt idx="53">
                  <c:v>-1.3967900000000014E-5</c:v>
                </c:pt>
                <c:pt idx="54">
                  <c:v>-6.7583500000000104E-6</c:v>
                </c:pt>
                <c:pt idx="55">
                  <c:v>1.5119600000000003E-5</c:v>
                </c:pt>
                <c:pt idx="56">
                  <c:v>-4.3215800000000001E-5</c:v>
                </c:pt>
                <c:pt idx="57">
                  <c:v>2.6977900000000042E-5</c:v>
                </c:pt>
                <c:pt idx="58">
                  <c:v>-1.0865100000000012E-4</c:v>
                </c:pt>
                <c:pt idx="59">
                  <c:v>1.2352500000000003E-4</c:v>
                </c:pt>
                <c:pt idx="60">
                  <c:v>-1.3112900000000001E-4</c:v>
                </c:pt>
                <c:pt idx="61">
                  <c:v>1.2928200000000001E-4</c:v>
                </c:pt>
                <c:pt idx="62">
                  <c:v>-1.1616200000000003E-4</c:v>
                </c:pt>
                <c:pt idx="63">
                  <c:v>9.0534300000000195E-5</c:v>
                </c:pt>
                <c:pt idx="64">
                  <c:v>-5.1984600000000031E-5</c:v>
                </c:pt>
                <c:pt idx="65">
                  <c:v>1.1231400000000012E-6</c:v>
                </c:pt>
                <c:pt idx="66">
                  <c:v>2.4261000000000017E-4</c:v>
                </c:pt>
                <c:pt idx="67">
                  <c:v>1.05332E-4</c:v>
                </c:pt>
                <c:pt idx="68">
                  <c:v>4.7320700000000039E-4</c:v>
                </c:pt>
                <c:pt idx="69">
                  <c:v>-8.6940300000000047E-4</c:v>
                </c:pt>
                <c:pt idx="70">
                  <c:v>7.6574300000000004E-4</c:v>
                </c:pt>
                <c:pt idx="71">
                  <c:v>-1.8483900000000012E-3</c:v>
                </c:pt>
                <c:pt idx="72">
                  <c:v>1.9456700000000009E-3</c:v>
                </c:pt>
                <c:pt idx="73">
                  <c:v>-1.906850000000002E-3</c:v>
                </c:pt>
                <c:pt idx="74">
                  <c:v>1.7145299999999999E-3</c:v>
                </c:pt>
                <c:pt idx="75">
                  <c:v>-1.3611999999999999E-3</c:v>
                </c:pt>
                <c:pt idx="76">
                  <c:v>8.5118400000000027E-4</c:v>
                </c:pt>
                <c:pt idx="77">
                  <c:v>-2.0212799999999999E-4</c:v>
                </c:pt>
                <c:pt idx="78">
                  <c:v>-5.5489100000000028E-4</c:v>
                </c:pt>
                <c:pt idx="79">
                  <c:v>1.3756600000000001E-3</c:v>
                </c:pt>
                <c:pt idx="80">
                  <c:v>-2.2053400000000018E-3</c:v>
                </c:pt>
                <c:pt idx="81">
                  <c:v>2.9805500000000019E-3</c:v>
                </c:pt>
                <c:pt idx="82">
                  <c:v>-3.634920000000002E-3</c:v>
                </c:pt>
                <c:pt idx="83">
                  <c:v>4.1019200000000002E-3</c:v>
                </c:pt>
                <c:pt idx="84">
                  <c:v>-4.3231900000000002E-3</c:v>
                </c:pt>
                <c:pt idx="85">
                  <c:v>4.2503000000000037E-3</c:v>
                </c:pt>
                <c:pt idx="86">
                  <c:v>-3.8545500000000017E-3</c:v>
                </c:pt>
                <c:pt idx="87">
                  <c:v>3.1260599999999999E-3</c:v>
                </c:pt>
                <c:pt idx="88">
                  <c:v>-2.0827300000000018E-3</c:v>
                </c:pt>
                <c:pt idx="89">
                  <c:v>7.6512600000000085E-4</c:v>
                </c:pt>
                <c:pt idx="90">
                  <c:v>7.5739500000000044E-4</c:v>
                </c:pt>
                <c:pt idx="91">
                  <c:v>-2.3939000000000018E-3</c:v>
                </c:pt>
                <c:pt idx="92">
                  <c:v>4.041620000000007E-3</c:v>
                </c:pt>
                <c:pt idx="93">
                  <c:v>-5.5586700000000034E-3</c:v>
                </c:pt>
                <c:pt idx="94">
                  <c:v>6.8846200000000036E-3</c:v>
                </c:pt>
                <c:pt idx="95">
                  <c:v>-7.7352700000000094E-3</c:v>
                </c:pt>
                <c:pt idx="96">
                  <c:v>8.4333200000000011E-3</c:v>
                </c:pt>
                <c:pt idx="97">
                  <c:v>-7.8599800000000008E-3</c:v>
                </c:pt>
                <c:pt idx="98">
                  <c:v>8.4413800000000001E-3</c:v>
                </c:pt>
                <c:pt idx="99">
                  <c:v>-4.5077500000000013E-3</c:v>
                </c:pt>
                <c:pt idx="100">
                  <c:v>8.6417200000000003E-3</c:v>
                </c:pt>
                <c:pt idx="101">
                  <c:v>5.9408300000000037E-3</c:v>
                </c:pt>
                <c:pt idx="102">
                  <c:v>1.6453300000000001E-2</c:v>
                </c:pt>
                <c:pt idx="103">
                  <c:v>3.5116099999999997E-2</c:v>
                </c:pt>
                <c:pt idx="104">
                  <c:v>5.4029000000000021E-2</c:v>
                </c:pt>
                <c:pt idx="105">
                  <c:v>0.11583599999999998</c:v>
                </c:pt>
                <c:pt idx="106">
                  <c:v>0.17508499999999999</c:v>
                </c:pt>
                <c:pt idx="107">
                  <c:v>0.32206500000000032</c:v>
                </c:pt>
                <c:pt idx="108">
                  <c:v>0.48282900000000023</c:v>
                </c:pt>
                <c:pt idx="109">
                  <c:v>0.77889200000000058</c:v>
                </c:pt>
                <c:pt idx="110">
                  <c:v>1.11944</c:v>
                </c:pt>
                <c:pt idx="111">
                  <c:v>1.62039</c:v>
                </c:pt>
                <c:pt idx="112">
                  <c:v>2.1806100000000002</c:v>
                </c:pt>
                <c:pt idx="113">
                  <c:v>2.8617300000000001</c:v>
                </c:pt>
                <c:pt idx="114">
                  <c:v>3.56176</c:v>
                </c:pt>
                <c:pt idx="115">
                  <c:v>4.2607499999999998</c:v>
                </c:pt>
                <c:pt idx="116">
                  <c:v>4.8947499999999975</c:v>
                </c:pt>
                <c:pt idx="117">
                  <c:v>5.3897000000000004</c:v>
                </c:pt>
                <c:pt idx="118">
                  <c:v>5.7836900000000036</c:v>
                </c:pt>
                <c:pt idx="119">
                  <c:v>5.9978499999999997</c:v>
                </c:pt>
                <c:pt idx="120">
                  <c:v>6.1843899999999961</c:v>
                </c:pt>
                <c:pt idx="121">
                  <c:v>6.2463400000000036</c:v>
                </c:pt>
                <c:pt idx="122">
                  <c:v>6.3560799999999995</c:v>
                </c:pt>
                <c:pt idx="123">
                  <c:v>6.3395299999999999</c:v>
                </c:pt>
                <c:pt idx="124">
                  <c:v>6.3026999999999997</c:v>
                </c:pt>
                <c:pt idx="125">
                  <c:v>6.0472599999999996</c:v>
                </c:pt>
                <c:pt idx="126">
                  <c:v>5.67103</c:v>
                </c:pt>
                <c:pt idx="127">
                  <c:v>5.1105099999999961</c:v>
                </c:pt>
                <c:pt idx="128">
                  <c:v>4.5044299999999975</c:v>
                </c:pt>
                <c:pt idx="129">
                  <c:v>3.92503</c:v>
                </c:pt>
                <c:pt idx="130">
                  <c:v>3.3989099999999981</c:v>
                </c:pt>
                <c:pt idx="131">
                  <c:v>2.975839999999998</c:v>
                </c:pt>
                <c:pt idx="132">
                  <c:v>2.47932</c:v>
                </c:pt>
                <c:pt idx="133">
                  <c:v>2.0043199999999999</c:v>
                </c:pt>
                <c:pt idx="134">
                  <c:v>1.39276</c:v>
                </c:pt>
                <c:pt idx="135">
                  <c:v>0.93631799999999943</c:v>
                </c:pt>
                <c:pt idx="136">
                  <c:v>0.50934100000000004</c:v>
                </c:pt>
                <c:pt idx="137">
                  <c:v>0.33579300000000001</c:v>
                </c:pt>
                <c:pt idx="138">
                  <c:v>0.13381999999999999</c:v>
                </c:pt>
                <c:pt idx="139">
                  <c:v>6.1788600000000039E-3</c:v>
                </c:pt>
                <c:pt idx="140">
                  <c:v>-0.19980100000000001</c:v>
                </c:pt>
                <c:pt idx="141">
                  <c:v>-0.30298600000000037</c:v>
                </c:pt>
                <c:pt idx="142">
                  <c:v>-0.2941060000000002</c:v>
                </c:pt>
                <c:pt idx="143">
                  <c:v>-0.17933800000000011</c:v>
                </c:pt>
                <c:pt idx="144">
                  <c:v>3.1348500000000001E-2</c:v>
                </c:pt>
                <c:pt idx="145">
                  <c:v>0.15591900000000025</c:v>
                </c:pt>
                <c:pt idx="146">
                  <c:v>0.3181960000000002</c:v>
                </c:pt>
                <c:pt idx="147">
                  <c:v>0.26946900000000001</c:v>
                </c:pt>
                <c:pt idx="148">
                  <c:v>0.23871000000000012</c:v>
                </c:pt>
                <c:pt idx="149">
                  <c:v>-5.2698400000000039E-3</c:v>
                </c:pt>
                <c:pt idx="150">
                  <c:v>-7.6072300000000009E-2</c:v>
                </c:pt>
                <c:pt idx="151">
                  <c:v>-0.15399000000000018</c:v>
                </c:pt>
                <c:pt idx="152">
                  <c:v>-1.2087000000000001E-2</c:v>
                </c:pt>
                <c:pt idx="153">
                  <c:v>2.9551600000000001E-2</c:v>
                </c:pt>
                <c:pt idx="154">
                  <c:v>5.3011099999999998E-2</c:v>
                </c:pt>
                <c:pt idx="155">
                  <c:v>1.5843300000000008E-3</c:v>
                </c:pt>
                <c:pt idx="156">
                  <c:v>-1.9725000000000013E-2</c:v>
                </c:pt>
                <c:pt idx="157">
                  <c:v>3.4029200000000009E-2</c:v>
                </c:pt>
                <c:pt idx="158">
                  <c:v>-2.0166899999999984E-2</c:v>
                </c:pt>
                <c:pt idx="159">
                  <c:v>-2.67066E-2</c:v>
                </c:pt>
                <c:pt idx="160">
                  <c:v>-0.135183</c:v>
                </c:pt>
                <c:pt idx="161">
                  <c:v>-7.509750000000006E-3</c:v>
                </c:pt>
                <c:pt idx="162">
                  <c:v>1.5480100000000012E-2</c:v>
                </c:pt>
                <c:pt idx="163">
                  <c:v>0.10279700000000005</c:v>
                </c:pt>
                <c:pt idx="164">
                  <c:v>-6.0914900000000036E-2</c:v>
                </c:pt>
                <c:pt idx="165">
                  <c:v>-0.12039600000000006</c:v>
                </c:pt>
                <c:pt idx="166">
                  <c:v>-0.16649900000000012</c:v>
                </c:pt>
                <c:pt idx="167">
                  <c:v>-6.7082500000000059E-2</c:v>
                </c:pt>
                <c:pt idx="168">
                  <c:v>-2.1296900000000011E-2</c:v>
                </c:pt>
                <c:pt idx="169">
                  <c:v>-6.6472299999999998E-2</c:v>
                </c:pt>
                <c:pt idx="170">
                  <c:v>-0.10136100000000002</c:v>
                </c:pt>
                <c:pt idx="171">
                  <c:v>-0.13899900000000018</c:v>
                </c:pt>
                <c:pt idx="172">
                  <c:v>-2.93677E-2</c:v>
                </c:pt>
                <c:pt idx="173">
                  <c:v>-1.3977500000000009E-2</c:v>
                </c:pt>
                <c:pt idx="174">
                  <c:v>5.6965599999999998E-2</c:v>
                </c:pt>
                <c:pt idx="175">
                  <c:v>-2.7821600000000018E-3</c:v>
                </c:pt>
                <c:pt idx="176">
                  <c:v>3.059980000000001E-2</c:v>
                </c:pt>
                <c:pt idx="177">
                  <c:v>5.4116700000000082E-3</c:v>
                </c:pt>
                <c:pt idx="178">
                  <c:v>4.4382800000000042E-2</c:v>
                </c:pt>
                <c:pt idx="179">
                  <c:v>3.4945299999999999E-2</c:v>
                </c:pt>
                <c:pt idx="180">
                  <c:v>2.8875900000000024E-2</c:v>
                </c:pt>
                <c:pt idx="181">
                  <c:v>9.9563800000000077E-3</c:v>
                </c:pt>
                <c:pt idx="182">
                  <c:v>-8.4737300000000074E-3</c:v>
                </c:pt>
                <c:pt idx="183">
                  <c:v>1.6423500000000014E-2</c:v>
                </c:pt>
                <c:pt idx="184">
                  <c:v>3.6653300000000041E-2</c:v>
                </c:pt>
                <c:pt idx="185">
                  <c:v>6.6781199999999999E-2</c:v>
                </c:pt>
                <c:pt idx="186">
                  <c:v>6.5587700000000013E-2</c:v>
                </c:pt>
                <c:pt idx="187">
                  <c:v>6.4473800000000012E-2</c:v>
                </c:pt>
                <c:pt idx="188">
                  <c:v>7.5201199999999996E-2</c:v>
                </c:pt>
                <c:pt idx="189">
                  <c:v>5.19709E-2</c:v>
                </c:pt>
                <c:pt idx="190">
                  <c:v>1.8176399999999999E-2</c:v>
                </c:pt>
                <c:pt idx="191">
                  <c:v>-6.3386100000000029E-2</c:v>
                </c:pt>
                <c:pt idx="192">
                  <c:v>-8.3297900000000091E-2</c:v>
                </c:pt>
                <c:pt idx="193">
                  <c:v>-8.0531000000000047E-2</c:v>
                </c:pt>
                <c:pt idx="194">
                  <c:v>-3.7283500000000025E-2</c:v>
                </c:pt>
                <c:pt idx="195">
                  <c:v>-2.2146700000000002E-3</c:v>
                </c:pt>
                <c:pt idx="196">
                  <c:v>4.9653900000000036E-3</c:v>
                </c:pt>
                <c:pt idx="197">
                  <c:v>4.1183299999999999E-2</c:v>
                </c:pt>
                <c:pt idx="198">
                  <c:v>-1.6551600000000001E-3</c:v>
                </c:pt>
                <c:pt idx="199">
                  <c:v>4.4480700000000036E-3</c:v>
                </c:pt>
                <c:pt idx="200">
                  <c:v>-7.7413100000000054E-2</c:v>
                </c:pt>
                <c:pt idx="201">
                  <c:v>-8.4088500000000007E-3</c:v>
                </c:pt>
                <c:pt idx="202">
                  <c:v>8.4660200000000047E-3</c:v>
                </c:pt>
                <c:pt idx="203">
                  <c:v>0.12626299999999999</c:v>
                </c:pt>
                <c:pt idx="204">
                  <c:v>0.104368</c:v>
                </c:pt>
                <c:pt idx="205">
                  <c:v>0.10143199999999998</c:v>
                </c:pt>
                <c:pt idx="206">
                  <c:v>3.2185800000000028E-2</c:v>
                </c:pt>
                <c:pt idx="207">
                  <c:v>-3.4436500000000034E-4</c:v>
                </c:pt>
                <c:pt idx="208">
                  <c:v>1.8906500000000017E-3</c:v>
                </c:pt>
                <c:pt idx="209">
                  <c:v>-7.5147400000000046E-4</c:v>
                </c:pt>
                <c:pt idx="210">
                  <c:v>6.5687599999999999E-2</c:v>
                </c:pt>
                <c:pt idx="211">
                  <c:v>2.6515000000000011E-2</c:v>
                </c:pt>
                <c:pt idx="212">
                  <c:v>3.8203100000000011E-2</c:v>
                </c:pt>
                <c:pt idx="213">
                  <c:v>-7.0367400000000052E-2</c:v>
                </c:pt>
                <c:pt idx="214">
                  <c:v>-3.4539E-2</c:v>
                </c:pt>
                <c:pt idx="215">
                  <c:v>-5.3474799999999996E-2</c:v>
                </c:pt>
                <c:pt idx="216">
                  <c:v>2.4104899999999988E-2</c:v>
                </c:pt>
                <c:pt idx="217">
                  <c:v>-2.2113100000000017E-2</c:v>
                </c:pt>
                <c:pt idx="218">
                  <c:v>-3.6431200000000039E-2</c:v>
                </c:pt>
                <c:pt idx="219">
                  <c:v>-7.6635300000000003E-2</c:v>
                </c:pt>
                <c:pt idx="220">
                  <c:v>-4.8970199999999985E-2</c:v>
                </c:pt>
                <c:pt idx="221">
                  <c:v>-1.8217899999999999E-2</c:v>
                </c:pt>
                <c:pt idx="222">
                  <c:v>-1.5503600000000001E-2</c:v>
                </c:pt>
                <c:pt idx="223">
                  <c:v>-1.6737600000000002E-2</c:v>
                </c:pt>
                <c:pt idx="224">
                  <c:v>-3.3979599999999999E-2</c:v>
                </c:pt>
                <c:pt idx="225">
                  <c:v>3.9472400000000012E-3</c:v>
                </c:pt>
                <c:pt idx="226">
                  <c:v>1.7846799999999999E-2</c:v>
                </c:pt>
                <c:pt idx="227">
                  <c:v>4.6067900000000023E-2</c:v>
                </c:pt>
                <c:pt idx="228">
                  <c:v>1.80973E-2</c:v>
                </c:pt>
                <c:pt idx="229">
                  <c:v>1.3804200000000001E-2</c:v>
                </c:pt>
                <c:pt idx="230">
                  <c:v>-1.51929E-3</c:v>
                </c:pt>
                <c:pt idx="231">
                  <c:v>2.4839900000000019E-2</c:v>
                </c:pt>
                <c:pt idx="232">
                  <c:v>1.7535100000000001E-2</c:v>
                </c:pt>
                <c:pt idx="233">
                  <c:v>1.3750200000000001E-2</c:v>
                </c:pt>
                <c:pt idx="234">
                  <c:v>-2.8278200000000017E-2</c:v>
                </c:pt>
                <c:pt idx="235">
                  <c:v>-2.0785399999999999E-2</c:v>
                </c:pt>
                <c:pt idx="236">
                  <c:v>-2.55289E-2</c:v>
                </c:pt>
                <c:pt idx="237">
                  <c:v>6.1406700000000035E-3</c:v>
                </c:pt>
                <c:pt idx="238">
                  <c:v>-1.80541E-2</c:v>
                </c:pt>
                <c:pt idx="239">
                  <c:v>-4.2554600000000034E-3</c:v>
                </c:pt>
                <c:pt idx="240">
                  <c:v>-1.0688400000000001E-2</c:v>
                </c:pt>
                <c:pt idx="241">
                  <c:v>3.1613700000000029E-2</c:v>
                </c:pt>
                <c:pt idx="242">
                  <c:v>2.8798399999999988E-2</c:v>
                </c:pt>
                <c:pt idx="243">
                  <c:v>3.3318499999999973E-2</c:v>
                </c:pt>
                <c:pt idx="244">
                  <c:v>1.8798800000000001E-2</c:v>
                </c:pt>
                <c:pt idx="245">
                  <c:v>2.34504E-2</c:v>
                </c:pt>
                <c:pt idx="246">
                  <c:v>2.04587E-2</c:v>
                </c:pt>
                <c:pt idx="247">
                  <c:v>-8.3080900000000006E-3</c:v>
                </c:pt>
                <c:pt idx="248">
                  <c:v>-1.9532299999999999E-2</c:v>
                </c:pt>
                <c:pt idx="249">
                  <c:v>-3.142410000000001E-2</c:v>
                </c:pt>
                <c:pt idx="250">
                  <c:v>1.1146800000000009E-2</c:v>
                </c:pt>
                <c:pt idx="251">
                  <c:v>1.31737E-2</c:v>
                </c:pt>
                <c:pt idx="252">
                  <c:v>5.7191100000000002E-2</c:v>
                </c:pt>
                <c:pt idx="253">
                  <c:v>7.5618000000000019E-2</c:v>
                </c:pt>
                <c:pt idx="254">
                  <c:v>0.18492800000000012</c:v>
                </c:pt>
                <c:pt idx="255">
                  <c:v>0.27415100000000003</c:v>
                </c:pt>
                <c:pt idx="256">
                  <c:v>0.43449400000000027</c:v>
                </c:pt>
                <c:pt idx="257">
                  <c:v>0.58029599999999959</c:v>
                </c:pt>
                <c:pt idx="258">
                  <c:v>0.82550999999999997</c:v>
                </c:pt>
                <c:pt idx="259">
                  <c:v>1.0876599999999998</c:v>
                </c:pt>
                <c:pt idx="260">
                  <c:v>1.4246699999999992</c:v>
                </c:pt>
                <c:pt idx="261">
                  <c:v>1.77284</c:v>
                </c:pt>
                <c:pt idx="262">
                  <c:v>2.17842</c:v>
                </c:pt>
                <c:pt idx="263">
                  <c:v>2.6026799999999981</c:v>
                </c:pt>
                <c:pt idx="264">
                  <c:v>3.02047</c:v>
                </c:pt>
                <c:pt idx="265">
                  <c:v>3.406219999999998</c:v>
                </c:pt>
                <c:pt idx="266">
                  <c:v>3.7208199999999998</c:v>
                </c:pt>
                <c:pt idx="267">
                  <c:v>3.9825399999999997</c:v>
                </c:pt>
                <c:pt idx="268">
                  <c:v>4.1225799999999948</c:v>
                </c:pt>
                <c:pt idx="269">
                  <c:v>4.1744099999999964</c:v>
                </c:pt>
                <c:pt idx="270">
                  <c:v>4.1033499999999998</c:v>
                </c:pt>
                <c:pt idx="271">
                  <c:v>3.9920999999999984</c:v>
                </c:pt>
                <c:pt idx="272">
                  <c:v>3.8190999999999984</c:v>
                </c:pt>
                <c:pt idx="273">
                  <c:v>3.6280700000000001</c:v>
                </c:pt>
                <c:pt idx="274">
                  <c:v>3.4018299999999981</c:v>
                </c:pt>
                <c:pt idx="275">
                  <c:v>3.1869499999999982</c:v>
                </c:pt>
                <c:pt idx="276">
                  <c:v>2.9750299999999981</c:v>
                </c:pt>
                <c:pt idx="277">
                  <c:v>2.7703799999999998</c:v>
                </c:pt>
                <c:pt idx="278">
                  <c:v>2.5305300000000002</c:v>
                </c:pt>
                <c:pt idx="279">
                  <c:v>2.286</c:v>
                </c:pt>
                <c:pt idx="280">
                  <c:v>2.0057999999999998</c:v>
                </c:pt>
                <c:pt idx="281">
                  <c:v>1.7614899999999998</c:v>
                </c:pt>
                <c:pt idx="282">
                  <c:v>1.486329999999999</c:v>
                </c:pt>
                <c:pt idx="283">
                  <c:v>1.3115199999999998</c:v>
                </c:pt>
                <c:pt idx="284">
                  <c:v>1.17374</c:v>
                </c:pt>
                <c:pt idx="285">
                  <c:v>1.2253199999999991</c:v>
                </c:pt>
                <c:pt idx="286">
                  <c:v>1.3245899999999999</c:v>
                </c:pt>
                <c:pt idx="287">
                  <c:v>1.5413999999999992</c:v>
                </c:pt>
                <c:pt idx="288">
                  <c:v>1.72227</c:v>
                </c:pt>
                <c:pt idx="289">
                  <c:v>1.9057500000000001</c:v>
                </c:pt>
                <c:pt idx="290">
                  <c:v>2.0364199999999979</c:v>
                </c:pt>
                <c:pt idx="291">
                  <c:v>2.1135299999999999</c:v>
                </c:pt>
                <c:pt idx="292">
                  <c:v>2.2216800000000001</c:v>
                </c:pt>
                <c:pt idx="293">
                  <c:v>2.2931300000000019</c:v>
                </c:pt>
                <c:pt idx="294">
                  <c:v>2.4970399999999997</c:v>
                </c:pt>
                <c:pt idx="295">
                  <c:v>2.6307900000000002</c:v>
                </c:pt>
                <c:pt idx="296">
                  <c:v>2.8780099999999984</c:v>
                </c:pt>
                <c:pt idx="297">
                  <c:v>2.9624899999999981</c:v>
                </c:pt>
                <c:pt idx="298">
                  <c:v>3.06989</c:v>
                </c:pt>
                <c:pt idx="299">
                  <c:v>2.9610300000000001</c:v>
                </c:pt>
                <c:pt idx="300">
                  <c:v>2.826029999999998</c:v>
                </c:pt>
                <c:pt idx="301">
                  <c:v>2.59179</c:v>
                </c:pt>
                <c:pt idx="302">
                  <c:v>2.3981399999999997</c:v>
                </c:pt>
                <c:pt idx="303">
                  <c:v>2.2655599999999998</c:v>
                </c:pt>
                <c:pt idx="304">
                  <c:v>2.1218399999999997</c:v>
                </c:pt>
                <c:pt idx="305">
                  <c:v>2.0283699999999998</c:v>
                </c:pt>
                <c:pt idx="306">
                  <c:v>1.7958999999999992</c:v>
                </c:pt>
                <c:pt idx="307">
                  <c:v>1.60764</c:v>
                </c:pt>
                <c:pt idx="308">
                  <c:v>1.2874099999999991</c:v>
                </c:pt>
                <c:pt idx="309">
                  <c:v>1.0663800000000001</c:v>
                </c:pt>
                <c:pt idx="310">
                  <c:v>0.79321900000000001</c:v>
                </c:pt>
                <c:pt idx="311">
                  <c:v>0.59857399999999938</c:v>
                </c:pt>
                <c:pt idx="312">
                  <c:v>0.367645</c:v>
                </c:pt>
                <c:pt idx="313">
                  <c:v>8.876550000000015E-2</c:v>
                </c:pt>
                <c:pt idx="314">
                  <c:v>-0.21341800000000022</c:v>
                </c:pt>
                <c:pt idx="315">
                  <c:v>-0.60970700000000044</c:v>
                </c:pt>
                <c:pt idx="316">
                  <c:v>-0.89332199999999951</c:v>
                </c:pt>
                <c:pt idx="317">
                  <c:v>-1.1830799999999999</c:v>
                </c:pt>
                <c:pt idx="318">
                  <c:v>-1.2469899999999998</c:v>
                </c:pt>
                <c:pt idx="319">
                  <c:v>-1.321669999999999</c:v>
                </c:pt>
                <c:pt idx="320">
                  <c:v>-1.29975</c:v>
                </c:pt>
                <c:pt idx="321">
                  <c:v>-1.3924300000000001</c:v>
                </c:pt>
                <c:pt idx="322">
                  <c:v>-1.511679999999999</c:v>
                </c:pt>
                <c:pt idx="323">
                  <c:v>-1.6396599999999999</c:v>
                </c:pt>
                <c:pt idx="324">
                  <c:v>-1.7598099999999992</c:v>
                </c:pt>
                <c:pt idx="325">
                  <c:v>-1.7366599999999999</c:v>
                </c:pt>
                <c:pt idx="326">
                  <c:v>-1.7514199999999998</c:v>
                </c:pt>
                <c:pt idx="327">
                  <c:v>-1.6064400000000001</c:v>
                </c:pt>
                <c:pt idx="328">
                  <c:v>-1.59321</c:v>
                </c:pt>
                <c:pt idx="329">
                  <c:v>-1.446669999999999</c:v>
                </c:pt>
                <c:pt idx="330">
                  <c:v>-1.4369999999999992</c:v>
                </c:pt>
                <c:pt idx="331">
                  <c:v>-1.2854199999999998</c:v>
                </c:pt>
                <c:pt idx="332">
                  <c:v>-1.201349999999999</c:v>
                </c:pt>
                <c:pt idx="333">
                  <c:v>-1.0397599999999998</c:v>
                </c:pt>
                <c:pt idx="334">
                  <c:v>-0.91299900000000045</c:v>
                </c:pt>
                <c:pt idx="335">
                  <c:v>-0.78134300000000001</c:v>
                </c:pt>
                <c:pt idx="336">
                  <c:v>-0.57053299999999929</c:v>
                </c:pt>
                <c:pt idx="337">
                  <c:v>-0.39583700000000033</c:v>
                </c:pt>
                <c:pt idx="338">
                  <c:v>-0.14363100000000001</c:v>
                </c:pt>
                <c:pt idx="339">
                  <c:v>-7.8266800000000011E-2</c:v>
                </c:pt>
                <c:pt idx="340">
                  <c:v>3.7386700000000002E-2</c:v>
                </c:pt>
                <c:pt idx="341">
                  <c:v>2.71565E-2</c:v>
                </c:pt>
                <c:pt idx="342">
                  <c:v>0.19241900000000012</c:v>
                </c:pt>
                <c:pt idx="343">
                  <c:v>0.33363200000000021</c:v>
                </c:pt>
                <c:pt idx="344">
                  <c:v>0.55835000000000001</c:v>
                </c:pt>
                <c:pt idx="345">
                  <c:v>0.66226700000000005</c:v>
                </c:pt>
                <c:pt idx="346">
                  <c:v>0.68784800000000046</c:v>
                </c:pt>
                <c:pt idx="347">
                  <c:v>0.66294500000000089</c:v>
                </c:pt>
                <c:pt idx="348">
                  <c:v>0.64770500000000075</c:v>
                </c:pt>
                <c:pt idx="349">
                  <c:v>0.74392600000000042</c:v>
                </c:pt>
                <c:pt idx="350">
                  <c:v>0.80988099999999996</c:v>
                </c:pt>
                <c:pt idx="351">
                  <c:v>0.86370400000000058</c:v>
                </c:pt>
                <c:pt idx="352">
                  <c:v>0.76727900000000071</c:v>
                </c:pt>
                <c:pt idx="353">
                  <c:v>0.68348699999999929</c:v>
                </c:pt>
                <c:pt idx="354">
                  <c:v>0.62035899999999999</c:v>
                </c:pt>
                <c:pt idx="355">
                  <c:v>0.64389500000000088</c:v>
                </c:pt>
                <c:pt idx="356">
                  <c:v>0.6673829999999995</c:v>
                </c:pt>
                <c:pt idx="357">
                  <c:v>0.61340300000000003</c:v>
                </c:pt>
                <c:pt idx="358">
                  <c:v>0.53498800000000002</c:v>
                </c:pt>
                <c:pt idx="359">
                  <c:v>0.43708800000000037</c:v>
                </c:pt>
                <c:pt idx="360">
                  <c:v>0.43978400000000023</c:v>
                </c:pt>
                <c:pt idx="361">
                  <c:v>0.42877000000000021</c:v>
                </c:pt>
                <c:pt idx="362">
                  <c:v>0.42145000000000027</c:v>
                </c:pt>
                <c:pt idx="363">
                  <c:v>0.3431200000000002</c:v>
                </c:pt>
                <c:pt idx="364">
                  <c:v>0.2860560000000002</c:v>
                </c:pt>
                <c:pt idx="365">
                  <c:v>0.28903400000000001</c:v>
                </c:pt>
                <c:pt idx="366">
                  <c:v>0.31776500000000002</c:v>
                </c:pt>
                <c:pt idx="367">
                  <c:v>0.34127600000000002</c:v>
                </c:pt>
                <c:pt idx="368">
                  <c:v>0.24160499999999999</c:v>
                </c:pt>
                <c:pt idx="369">
                  <c:v>0.13769300000000001</c:v>
                </c:pt>
                <c:pt idx="370">
                  <c:v>1.9259600000000002E-2</c:v>
                </c:pt>
                <c:pt idx="371">
                  <c:v>1.8172000000000001E-2</c:v>
                </c:pt>
                <c:pt idx="372">
                  <c:v>1.3159199999999999E-2</c:v>
                </c:pt>
                <c:pt idx="373">
                  <c:v>-5.12182E-3</c:v>
                </c:pt>
                <c:pt idx="374">
                  <c:v>-9.5910800000000004E-2</c:v>
                </c:pt>
                <c:pt idx="375">
                  <c:v>-0.21158500000000011</c:v>
                </c:pt>
                <c:pt idx="376">
                  <c:v>-0.28968000000000027</c:v>
                </c:pt>
                <c:pt idx="377">
                  <c:v>-0.37032000000000037</c:v>
                </c:pt>
                <c:pt idx="378">
                  <c:v>-0.42290700000000025</c:v>
                </c:pt>
                <c:pt idx="379">
                  <c:v>-0.52210400000000001</c:v>
                </c:pt>
                <c:pt idx="380">
                  <c:v>-0.57442499999999996</c:v>
                </c:pt>
                <c:pt idx="381">
                  <c:v>-0.59479199999999999</c:v>
                </c:pt>
                <c:pt idx="382">
                  <c:v>-0.55487600000000004</c:v>
                </c:pt>
                <c:pt idx="383">
                  <c:v>-0.48933500000000002</c:v>
                </c:pt>
                <c:pt idx="384">
                  <c:v>-0.47657700000000008</c:v>
                </c:pt>
                <c:pt idx="385">
                  <c:v>-0.448046</c:v>
                </c:pt>
                <c:pt idx="386">
                  <c:v>-0.48208400000000023</c:v>
                </c:pt>
                <c:pt idx="387">
                  <c:v>-0.40175900000000003</c:v>
                </c:pt>
                <c:pt idx="388">
                  <c:v>-0.34879100000000002</c:v>
                </c:pt>
                <c:pt idx="389">
                  <c:v>-0.18834500000000018</c:v>
                </c:pt>
                <c:pt idx="390">
                  <c:v>-0.125081</c:v>
                </c:pt>
                <c:pt idx="391">
                  <c:v>-5.4954599999999999E-2</c:v>
                </c:pt>
                <c:pt idx="392">
                  <c:v>-5.9901900000000036E-2</c:v>
                </c:pt>
                <c:pt idx="393">
                  <c:v>-2.5951999999999999E-2</c:v>
                </c:pt>
                <c:pt idx="394">
                  <c:v>7.3202299999999998E-2</c:v>
                </c:pt>
                <c:pt idx="395">
                  <c:v>0.17305899999999999</c:v>
                </c:pt>
                <c:pt idx="396">
                  <c:v>0.31363200000000002</c:v>
                </c:pt>
                <c:pt idx="397">
                  <c:v>0.33512800000000037</c:v>
                </c:pt>
                <c:pt idx="398">
                  <c:v>0.451096</c:v>
                </c:pt>
                <c:pt idx="399">
                  <c:v>0.50869299999999951</c:v>
                </c:pt>
                <c:pt idx="400">
                  <c:v>0.72324800000000045</c:v>
                </c:pt>
                <c:pt idx="401">
                  <c:v>0.85546</c:v>
                </c:pt>
                <c:pt idx="402">
                  <c:v>1.09443</c:v>
                </c:pt>
                <c:pt idx="403">
                  <c:v>1.301609999999999</c:v>
                </c:pt>
                <c:pt idx="404">
                  <c:v>1.6202700000000001</c:v>
                </c:pt>
                <c:pt idx="405">
                  <c:v>1.9124399999999999</c:v>
                </c:pt>
                <c:pt idx="406">
                  <c:v>2.1832300000000018</c:v>
                </c:pt>
                <c:pt idx="407">
                  <c:v>2.4427999999999988</c:v>
                </c:pt>
                <c:pt idx="408">
                  <c:v>2.7396699999999981</c:v>
                </c:pt>
                <c:pt idx="409">
                  <c:v>3.1409300000000018</c:v>
                </c:pt>
                <c:pt idx="410">
                  <c:v>3.5036299999999998</c:v>
                </c:pt>
                <c:pt idx="411">
                  <c:v>3.8116399999999979</c:v>
                </c:pt>
                <c:pt idx="412">
                  <c:v>3.981259999999998</c:v>
                </c:pt>
                <c:pt idx="413">
                  <c:v>4.1420599999999963</c:v>
                </c:pt>
                <c:pt idx="414">
                  <c:v>4.2684499999999996</c:v>
                </c:pt>
                <c:pt idx="415">
                  <c:v>4.3464999999999998</c:v>
                </c:pt>
                <c:pt idx="416">
                  <c:v>4.2903399999999996</c:v>
                </c:pt>
                <c:pt idx="417">
                  <c:v>4.1070199999999959</c:v>
                </c:pt>
                <c:pt idx="418">
                  <c:v>3.8611800000000001</c:v>
                </c:pt>
                <c:pt idx="419">
                  <c:v>3.57883</c:v>
                </c:pt>
                <c:pt idx="420">
                  <c:v>3.2695799999999999</c:v>
                </c:pt>
                <c:pt idx="421">
                  <c:v>2.91472</c:v>
                </c:pt>
                <c:pt idx="422">
                  <c:v>2.54454</c:v>
                </c:pt>
                <c:pt idx="423">
                  <c:v>2.2142499999999981</c:v>
                </c:pt>
                <c:pt idx="424">
                  <c:v>1.9110799999999999</c:v>
                </c:pt>
                <c:pt idx="425">
                  <c:v>1.6802400000000008</c:v>
                </c:pt>
                <c:pt idx="426">
                  <c:v>1.4684599999999999</c:v>
                </c:pt>
                <c:pt idx="427">
                  <c:v>1.3722500000000009</c:v>
                </c:pt>
                <c:pt idx="428">
                  <c:v>1.295469999999999</c:v>
                </c:pt>
                <c:pt idx="429">
                  <c:v>1.2986899999999999</c:v>
                </c:pt>
                <c:pt idx="430">
                  <c:v>1.2637999999999991</c:v>
                </c:pt>
                <c:pt idx="431">
                  <c:v>1.3088599999999999</c:v>
                </c:pt>
                <c:pt idx="432">
                  <c:v>1.37273</c:v>
                </c:pt>
                <c:pt idx="433">
                  <c:v>1.517099999999999</c:v>
                </c:pt>
                <c:pt idx="434">
                  <c:v>1.6348100000000001</c:v>
                </c:pt>
                <c:pt idx="435">
                  <c:v>1.7696299999999991</c:v>
                </c:pt>
                <c:pt idx="436">
                  <c:v>1.92486</c:v>
                </c:pt>
                <c:pt idx="437">
                  <c:v>2.1452800000000001</c:v>
                </c:pt>
                <c:pt idx="438">
                  <c:v>2.3876200000000001</c:v>
                </c:pt>
                <c:pt idx="439">
                  <c:v>2.5783800000000001</c:v>
                </c:pt>
                <c:pt idx="440">
                  <c:v>2.7138100000000001</c:v>
                </c:pt>
                <c:pt idx="441">
                  <c:v>2.7894899999999998</c:v>
                </c:pt>
                <c:pt idx="442">
                  <c:v>2.8586599999999973</c:v>
                </c:pt>
                <c:pt idx="443">
                  <c:v>2.854499999999998</c:v>
                </c:pt>
                <c:pt idx="444">
                  <c:v>2.7988</c:v>
                </c:pt>
                <c:pt idx="445">
                  <c:v>2.6515999999999997</c:v>
                </c:pt>
                <c:pt idx="446">
                  <c:v>2.5034900000000002</c:v>
                </c:pt>
                <c:pt idx="447">
                  <c:v>2.3299499999999984</c:v>
                </c:pt>
                <c:pt idx="448">
                  <c:v>2.1775899999999999</c:v>
                </c:pt>
                <c:pt idx="449">
                  <c:v>1.9929100000000008</c:v>
                </c:pt>
                <c:pt idx="450">
                  <c:v>1.8094299999999992</c:v>
                </c:pt>
                <c:pt idx="451">
                  <c:v>1.5837199999999998</c:v>
                </c:pt>
                <c:pt idx="452">
                  <c:v>1.34036</c:v>
                </c:pt>
                <c:pt idx="453">
                  <c:v>1.0660099999999999</c:v>
                </c:pt>
                <c:pt idx="454">
                  <c:v>0.80198899999999951</c:v>
                </c:pt>
                <c:pt idx="455">
                  <c:v>0.53325900000000004</c:v>
                </c:pt>
                <c:pt idx="456">
                  <c:v>0.28270300000000004</c:v>
                </c:pt>
                <c:pt idx="457">
                  <c:v>2.9279400000000011E-2</c:v>
                </c:pt>
                <c:pt idx="458">
                  <c:v>-0.16567399999999988</c:v>
                </c:pt>
                <c:pt idx="459">
                  <c:v>-0.35534700000000002</c:v>
                </c:pt>
                <c:pt idx="460">
                  <c:v>-0.52095899999999951</c:v>
                </c:pt>
                <c:pt idx="461">
                  <c:v>-0.78202400000000005</c:v>
                </c:pt>
                <c:pt idx="462">
                  <c:v>-1.03224</c:v>
                </c:pt>
                <c:pt idx="463">
                  <c:v>-1.32206</c:v>
                </c:pt>
                <c:pt idx="464">
                  <c:v>-1.5102500000000001</c:v>
                </c:pt>
                <c:pt idx="465">
                  <c:v>-1.70608</c:v>
                </c:pt>
                <c:pt idx="466">
                  <c:v>-1.80057</c:v>
                </c:pt>
                <c:pt idx="467">
                  <c:v>-1.8511299999999991</c:v>
                </c:pt>
                <c:pt idx="468">
                  <c:v>-1.77661</c:v>
                </c:pt>
                <c:pt idx="469">
                  <c:v>-1.6645799999999999</c:v>
                </c:pt>
                <c:pt idx="470">
                  <c:v>-1.58165</c:v>
                </c:pt>
                <c:pt idx="471">
                  <c:v>-1.5140800000000001</c:v>
                </c:pt>
                <c:pt idx="472">
                  <c:v>-1.5041899999999999</c:v>
                </c:pt>
                <c:pt idx="473">
                  <c:v>-1.4143899999999998</c:v>
                </c:pt>
                <c:pt idx="474">
                  <c:v>-1.3966099999999999</c:v>
                </c:pt>
                <c:pt idx="475">
                  <c:v>-1.28701</c:v>
                </c:pt>
                <c:pt idx="476">
                  <c:v>-1.24837</c:v>
                </c:pt>
                <c:pt idx="477">
                  <c:v>-1.050999999999999</c:v>
                </c:pt>
                <c:pt idx="478">
                  <c:v>-0.90045900000000001</c:v>
                </c:pt>
                <c:pt idx="479">
                  <c:v>-0.67128600000000005</c:v>
                </c:pt>
                <c:pt idx="480">
                  <c:v>-0.54211799999999954</c:v>
                </c:pt>
                <c:pt idx="481">
                  <c:v>-0.3797520000000002</c:v>
                </c:pt>
                <c:pt idx="482">
                  <c:v>-0.24550800000000012</c:v>
                </c:pt>
                <c:pt idx="483">
                  <c:v>-9.5520300000000141E-2</c:v>
                </c:pt>
                <c:pt idx="484">
                  <c:v>4.84582E-2</c:v>
                </c:pt>
                <c:pt idx="485">
                  <c:v>0.15909300000000018</c:v>
                </c:pt>
                <c:pt idx="486">
                  <c:v>0.296095</c:v>
                </c:pt>
                <c:pt idx="487">
                  <c:v>0.38706700000000033</c:v>
                </c:pt>
                <c:pt idx="488">
                  <c:v>0.48684000000000027</c:v>
                </c:pt>
                <c:pt idx="489">
                  <c:v>0.52770799999999951</c:v>
                </c:pt>
                <c:pt idx="490">
                  <c:v>0.58960299999999954</c:v>
                </c:pt>
                <c:pt idx="491">
                  <c:v>0.63917700000000044</c:v>
                </c:pt>
                <c:pt idx="492">
                  <c:v>0.68769300000000044</c:v>
                </c:pt>
                <c:pt idx="493">
                  <c:v>0.70907100000000045</c:v>
                </c:pt>
                <c:pt idx="494">
                  <c:v>0.67767900000000103</c:v>
                </c:pt>
                <c:pt idx="495">
                  <c:v>0.63930100000000045</c:v>
                </c:pt>
                <c:pt idx="496">
                  <c:v>0.5858609999999993</c:v>
                </c:pt>
                <c:pt idx="497">
                  <c:v>0.57310899999999998</c:v>
                </c:pt>
                <c:pt idx="498">
                  <c:v>0.59641199999999928</c:v>
                </c:pt>
                <c:pt idx="499">
                  <c:v>0.65235399999999999</c:v>
                </c:pt>
                <c:pt idx="500">
                  <c:v>0.71395100000000045</c:v>
                </c:pt>
                <c:pt idx="501">
                  <c:v>0.69457599999999997</c:v>
                </c:pt>
                <c:pt idx="502">
                  <c:v>0.65347200000000005</c:v>
                </c:pt>
                <c:pt idx="503">
                  <c:v>0.52273700000000001</c:v>
                </c:pt>
                <c:pt idx="504">
                  <c:v>0.45912000000000008</c:v>
                </c:pt>
                <c:pt idx="505">
                  <c:v>0.36906500000000025</c:v>
                </c:pt>
                <c:pt idx="506">
                  <c:v>0.38252900000000023</c:v>
                </c:pt>
                <c:pt idx="507">
                  <c:v>0.37534400000000023</c:v>
                </c:pt>
                <c:pt idx="508">
                  <c:v>0.4252470000000001</c:v>
                </c:pt>
                <c:pt idx="509">
                  <c:v>0.40590200000000026</c:v>
                </c:pt>
                <c:pt idx="510">
                  <c:v>0.34495300000000001</c:v>
                </c:pt>
                <c:pt idx="511">
                  <c:v>0.24522900000000011</c:v>
                </c:pt>
                <c:pt idx="512">
                  <c:v>0.14698700000000012</c:v>
                </c:pt>
                <c:pt idx="513">
                  <c:v>0.12648100000000001</c:v>
                </c:pt>
                <c:pt idx="514">
                  <c:v>0.12255099999999998</c:v>
                </c:pt>
                <c:pt idx="515">
                  <c:v>0.15650700000000012</c:v>
                </c:pt>
                <c:pt idx="516">
                  <c:v>0.10573900000000006</c:v>
                </c:pt>
                <c:pt idx="517">
                  <c:v>2.197000000000001E-2</c:v>
                </c:pt>
                <c:pt idx="518">
                  <c:v>-0.14399400000000018</c:v>
                </c:pt>
                <c:pt idx="519">
                  <c:v>-0.28895600000000027</c:v>
                </c:pt>
                <c:pt idx="520">
                  <c:v>-0.36977500000000002</c:v>
                </c:pt>
                <c:pt idx="521">
                  <c:v>-0.37360300000000002</c:v>
                </c:pt>
                <c:pt idx="522">
                  <c:v>-0.33820900000000026</c:v>
                </c:pt>
                <c:pt idx="523">
                  <c:v>-0.35769800000000002</c:v>
                </c:pt>
                <c:pt idx="524">
                  <c:v>-0.41822800000000027</c:v>
                </c:pt>
                <c:pt idx="525">
                  <c:v>-0.5266490000000007</c:v>
                </c:pt>
                <c:pt idx="526">
                  <c:v>-0.58942199999999956</c:v>
                </c:pt>
                <c:pt idx="527">
                  <c:v>-0.61561399999999999</c:v>
                </c:pt>
                <c:pt idx="528">
                  <c:v>-0.58720599999999956</c:v>
                </c:pt>
                <c:pt idx="529">
                  <c:v>-0.50453599999999943</c:v>
                </c:pt>
                <c:pt idx="530">
                  <c:v>-0.42302500000000026</c:v>
                </c:pt>
                <c:pt idx="531">
                  <c:v>-0.34782700000000022</c:v>
                </c:pt>
                <c:pt idx="532">
                  <c:v>-0.33420700000000025</c:v>
                </c:pt>
                <c:pt idx="533">
                  <c:v>-0.29355100000000001</c:v>
                </c:pt>
                <c:pt idx="534">
                  <c:v>-0.252475</c:v>
                </c:pt>
                <c:pt idx="535">
                  <c:v>-0.14561700000000011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391744"/>
        <c:axId val="171392320"/>
      </c:scatterChart>
      <c:valAx>
        <c:axId val="171391744"/>
        <c:scaling>
          <c:orientation val="minMax"/>
          <c:max val="2.0000000000000031E-3"/>
        </c:scaling>
        <c:delete val="0"/>
        <c:axPos val="b"/>
        <c:numFmt formatCode="General" sourceLinked="1"/>
        <c:majorTickMark val="out"/>
        <c:minorTickMark val="none"/>
        <c:tickLblPos val="nextTo"/>
        <c:crossAx val="171392320"/>
        <c:crosses val="autoZero"/>
        <c:crossBetween val="midCat"/>
      </c:valAx>
      <c:valAx>
        <c:axId val="171392320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7139174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Feuil1!$D$7:$D$14</c:f>
              <c:numCache>
                <c:formatCode>General</c:formatCode>
                <c:ptCount val="8"/>
                <c:pt idx="0">
                  <c:v>5.1866734687083436E-2</c:v>
                </c:pt>
                <c:pt idx="1">
                  <c:v>0.48495076469856185</c:v>
                </c:pt>
                <c:pt idx="2">
                  <c:v>1.8269380347859463</c:v>
                </c:pt>
                <c:pt idx="3">
                  <c:v>3.7411973519041539</c:v>
                </c:pt>
                <c:pt idx="4">
                  <c:v>4.9137002675856385</c:v>
                </c:pt>
                <c:pt idx="5">
                  <c:v>6.1069687741381404</c:v>
                </c:pt>
                <c:pt idx="6">
                  <c:v>7.6561475297283321</c:v>
                </c:pt>
                <c:pt idx="7">
                  <c:v>7.7461432759613764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Feuil1!$B$27:$B$28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Feuil1!$E$27:$E$28</c:f>
              <c:numCache>
                <c:formatCode>General</c:formatCode>
                <c:ptCount val="2"/>
                <c:pt idx="0">
                  <c:v>0</c:v>
                </c:pt>
                <c:pt idx="1">
                  <c:v>10.210000000000001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43616"/>
        <c:axId val="173944192"/>
      </c:scatterChart>
      <c:valAx>
        <c:axId val="173943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944192"/>
        <c:crosses val="autoZero"/>
        <c:crossBetween val="midCat"/>
      </c:valAx>
      <c:valAx>
        <c:axId val="173944192"/>
        <c:scaling>
          <c:orientation val="minMax"/>
          <c:max val="14"/>
        </c:scaling>
        <c:delete val="0"/>
        <c:axPos val="l"/>
        <c:numFmt formatCode="General" sourceLinked="1"/>
        <c:majorTickMark val="out"/>
        <c:minorTickMark val="none"/>
        <c:tickLblPos val="nextTo"/>
        <c:crossAx val="173943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Feuil1!$F$7:$F$14</c:f>
              <c:numCache>
                <c:formatCode>0.000E+00</c:formatCode>
                <c:ptCount val="8"/>
                <c:pt idx="0">
                  <c:v>24617678.400000002</c:v>
                </c:pt>
                <c:pt idx="1">
                  <c:v>24998816.400000002</c:v>
                </c:pt>
                <c:pt idx="2">
                  <c:v>26303859.600000001</c:v>
                </c:pt>
                <c:pt idx="3">
                  <c:v>27961267.800000001</c:v>
                </c:pt>
                <c:pt idx="4">
                  <c:v>29640193.199999999</c:v>
                </c:pt>
                <c:pt idx="5">
                  <c:v>31228296</c:v>
                </c:pt>
                <c:pt idx="6">
                  <c:v>32688630</c:v>
                </c:pt>
                <c:pt idx="7">
                  <c:v>34010103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Feuil1!$A$18:$A$19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Feuil1!$C$18:$C$19</c:f>
              <c:numCache>
                <c:formatCode>General</c:formatCode>
                <c:ptCount val="2"/>
                <c:pt idx="0">
                  <c:v>32913198.922799997</c:v>
                </c:pt>
                <c:pt idx="1">
                  <c:v>30926939.332800005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45920"/>
        <c:axId val="173946496"/>
      </c:scatterChart>
      <c:valAx>
        <c:axId val="17394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946496"/>
        <c:crosses val="autoZero"/>
        <c:crossBetween val="midCat"/>
      </c:valAx>
      <c:valAx>
        <c:axId val="173946496"/>
        <c:scaling>
          <c:orientation val="minMax"/>
          <c:max val="70000000"/>
        </c:scaling>
        <c:delete val="0"/>
        <c:axPos val="l"/>
        <c:numFmt formatCode="0.E+00" sourceLinked="0"/>
        <c:majorTickMark val="out"/>
        <c:minorTickMark val="none"/>
        <c:tickLblPos val="nextTo"/>
        <c:crossAx val="173945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Feuil1!$D$7:$D$14</c:f>
              <c:numCache>
                <c:formatCode>General</c:formatCode>
                <c:ptCount val="8"/>
                <c:pt idx="0">
                  <c:v>6.6558887933708122E-2</c:v>
                </c:pt>
                <c:pt idx="1">
                  <c:v>0.58008201227418965</c:v>
                </c:pt>
                <c:pt idx="2">
                  <c:v>2.0245097659412483</c:v>
                </c:pt>
                <c:pt idx="3">
                  <c:v>3.7242729488017075</c:v>
                </c:pt>
                <c:pt idx="4">
                  <c:v>5.2910122466832012</c:v>
                </c:pt>
                <c:pt idx="5">
                  <c:v>6.5621911935705723</c:v>
                </c:pt>
                <c:pt idx="6">
                  <c:v>7.5309785375917366</c:v>
                </c:pt>
                <c:pt idx="7">
                  <c:v>8.2494273506870215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Feuil1!$A$18:$A$19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Feuil1!$D$18:$D$19</c:f>
              <c:numCache>
                <c:formatCode>General</c:formatCode>
                <c:ptCount val="2"/>
                <c:pt idx="0">
                  <c:v>0</c:v>
                </c:pt>
                <c:pt idx="1">
                  <c:v>10.42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48224"/>
        <c:axId val="173981696"/>
      </c:scatterChart>
      <c:valAx>
        <c:axId val="173948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981696"/>
        <c:crosses val="autoZero"/>
        <c:crossBetween val="midCat"/>
      </c:valAx>
      <c:valAx>
        <c:axId val="173981696"/>
        <c:scaling>
          <c:orientation val="minMax"/>
          <c:max val="14"/>
        </c:scaling>
        <c:delete val="0"/>
        <c:axPos val="l"/>
        <c:numFmt formatCode="General" sourceLinked="1"/>
        <c:majorTickMark val="out"/>
        <c:minorTickMark val="none"/>
        <c:tickLblPos val="nextTo"/>
        <c:crossAx val="173948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Feuil1!$F$7:$F$14</c:f>
              <c:numCache>
                <c:formatCode>0.000E+00</c:formatCode>
                <c:ptCount val="8"/>
                <c:pt idx="0">
                  <c:v>23646800.000000004</c:v>
                </c:pt>
                <c:pt idx="1">
                  <c:v>24091400.000000004</c:v>
                </c:pt>
                <c:pt idx="2">
                  <c:v>25366600.000000011</c:v>
                </c:pt>
                <c:pt idx="3">
                  <c:v>26943800</c:v>
                </c:pt>
                <c:pt idx="4">
                  <c:v>28467400</c:v>
                </c:pt>
                <c:pt idx="5">
                  <c:v>29782699.999999963</c:v>
                </c:pt>
                <c:pt idx="6">
                  <c:v>30867200</c:v>
                </c:pt>
                <c:pt idx="7">
                  <c:v>31740199.999999918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Feuil1!$B$27:$B$28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Feuil1!$D$27:$D$28</c:f>
              <c:numCache>
                <c:formatCode>General</c:formatCode>
                <c:ptCount val="2"/>
                <c:pt idx="0">
                  <c:v>26964012</c:v>
                </c:pt>
                <c:pt idx="1">
                  <c:v>29195712.479999997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83424"/>
        <c:axId val="173984000"/>
      </c:scatterChart>
      <c:valAx>
        <c:axId val="173983424"/>
        <c:scaling>
          <c:orientation val="minMax"/>
          <c:max val="4000"/>
        </c:scaling>
        <c:delete val="0"/>
        <c:axPos val="b"/>
        <c:numFmt formatCode="General" sourceLinked="1"/>
        <c:majorTickMark val="out"/>
        <c:minorTickMark val="none"/>
        <c:tickLblPos val="nextTo"/>
        <c:crossAx val="173984000"/>
        <c:crosses val="autoZero"/>
        <c:crossBetween val="midCat"/>
      </c:valAx>
      <c:valAx>
        <c:axId val="173984000"/>
        <c:scaling>
          <c:orientation val="minMax"/>
          <c:max val="70000000"/>
        </c:scaling>
        <c:delete val="0"/>
        <c:axPos val="l"/>
        <c:numFmt formatCode="0.E+00" sourceLinked="0"/>
        <c:majorTickMark val="out"/>
        <c:minorTickMark val="none"/>
        <c:tickLblPos val="nextTo"/>
        <c:crossAx val="173983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Feuil1!$D$7:$D$14</c:f>
              <c:numCache>
                <c:formatCode>General</c:formatCode>
                <c:ptCount val="8"/>
                <c:pt idx="0">
                  <c:v>4.992898522196685E-2</c:v>
                </c:pt>
                <c:pt idx="1">
                  <c:v>0.44000501583224916</c:v>
                </c:pt>
                <c:pt idx="2">
                  <c:v>1.5363108646520693</c:v>
                </c:pt>
                <c:pt idx="3">
                  <c:v>2.8264833864064038</c:v>
                </c:pt>
                <c:pt idx="4">
                  <c:v>4.0063904129167716</c:v>
                </c:pt>
                <c:pt idx="5">
                  <c:v>4.9642628975443364</c:v>
                </c:pt>
                <c:pt idx="6">
                  <c:v>5.715869584573622</c:v>
                </c:pt>
                <c:pt idx="7">
                  <c:v>6.2650663711511543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Feuil1!$A$19:$A$20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Feuil1!$D$19:$D$20</c:f>
              <c:numCache>
                <c:formatCode>General</c:formatCode>
                <c:ptCount val="2"/>
                <c:pt idx="0">
                  <c:v>0</c:v>
                </c:pt>
                <c:pt idx="1">
                  <c:v>12.2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85728"/>
        <c:axId val="173986304"/>
      </c:scatterChart>
      <c:valAx>
        <c:axId val="17398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986304"/>
        <c:crosses val="autoZero"/>
        <c:crossBetween val="midCat"/>
      </c:valAx>
      <c:valAx>
        <c:axId val="173986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398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Feuil1!$A$7:$A$14</c:f>
              <c:numCache>
                <c:formatCode>General</c:formatCode>
                <c:ptCount val="8"/>
                <c:pt idx="0">
                  <c:v>100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</c:numCache>
            </c:numRef>
          </c:xVal>
          <c:yVal>
            <c:numRef>
              <c:f>Feuil1!$F$7:$F$14</c:f>
              <c:numCache>
                <c:formatCode>0.000E+00</c:formatCode>
                <c:ptCount val="8"/>
                <c:pt idx="0">
                  <c:v>41697771.800000004</c:v>
                </c:pt>
                <c:pt idx="1">
                  <c:v>42301140</c:v>
                </c:pt>
                <c:pt idx="2">
                  <c:v>44489300.200000003</c:v>
                </c:pt>
                <c:pt idx="3">
                  <c:v>47318113.900000006</c:v>
                </c:pt>
                <c:pt idx="4">
                  <c:v>50290999.600000001</c:v>
                </c:pt>
                <c:pt idx="5">
                  <c:v>53108741.100000001</c:v>
                </c:pt>
                <c:pt idx="6">
                  <c:v>55682560.700000003</c:v>
                </c:pt>
                <c:pt idx="7">
                  <c:v>58107505.900000006</c:v>
                </c:pt>
              </c:numCache>
            </c:numRef>
          </c:yVal>
          <c:smooth val="0"/>
        </c:ser>
        <c:ser>
          <c:idx val="1"/>
          <c:order val="1"/>
          <c:xVal>
            <c:numRef>
              <c:f>Feuil1!$A$19:$A$20</c:f>
              <c:numCache>
                <c:formatCode>General</c:formatCode>
                <c:ptCount val="2"/>
                <c:pt idx="0">
                  <c:v>0</c:v>
                </c:pt>
                <c:pt idx="1">
                  <c:v>3333</c:v>
                </c:pt>
              </c:numCache>
            </c:numRef>
          </c:xVal>
          <c:yVal>
            <c:numRef>
              <c:f>Feuil1!$C$19:$C$20</c:f>
              <c:numCache>
                <c:formatCode>General</c:formatCode>
                <c:ptCount val="2"/>
                <c:pt idx="0">
                  <c:v>37845000</c:v>
                </c:pt>
                <c:pt idx="1">
                  <c:v>51227442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88032"/>
        <c:axId val="173988608"/>
      </c:scatterChart>
      <c:valAx>
        <c:axId val="173988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988608"/>
        <c:crosses val="autoZero"/>
        <c:crossBetween val="midCat"/>
      </c:valAx>
      <c:valAx>
        <c:axId val="173988608"/>
        <c:scaling>
          <c:orientation val="minMax"/>
        </c:scaling>
        <c:delete val="0"/>
        <c:axPos val="l"/>
        <c:numFmt formatCode="0.E+00" sourceLinked="0"/>
        <c:majorTickMark val="out"/>
        <c:minorTickMark val="none"/>
        <c:tickLblPos val="nextTo"/>
        <c:crossAx val="173988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toto!$B$1511:$B$2262</c:f>
              <c:numCache>
                <c:formatCode>0.00E+00</c:formatCode>
                <c:ptCount val="752"/>
                <c:pt idx="0">
                  <c:v>0</c:v>
                </c:pt>
                <c:pt idx="1">
                  <c:v>55.518543193426595</c:v>
                </c:pt>
                <c:pt idx="2">
                  <c:v>111.03708638685301</c:v>
                </c:pt>
                <c:pt idx="3">
                  <c:v>166.55562958028017</c:v>
                </c:pt>
                <c:pt idx="4">
                  <c:v>222.07417277370575</c:v>
                </c:pt>
                <c:pt idx="5">
                  <c:v>277.59271596713234</c:v>
                </c:pt>
                <c:pt idx="6">
                  <c:v>333.11125916056</c:v>
                </c:pt>
                <c:pt idx="7">
                  <c:v>388.62980235398641</c:v>
                </c:pt>
                <c:pt idx="8">
                  <c:v>444.14834554741299</c:v>
                </c:pt>
                <c:pt idx="9">
                  <c:v>499.666888740839</c:v>
                </c:pt>
                <c:pt idx="10">
                  <c:v>555.18543193426694</c:v>
                </c:pt>
                <c:pt idx="11">
                  <c:v>610.70397512769409</c:v>
                </c:pt>
                <c:pt idx="12">
                  <c:v>666.22251832111897</c:v>
                </c:pt>
                <c:pt idx="13">
                  <c:v>721.741061514546</c:v>
                </c:pt>
                <c:pt idx="14">
                  <c:v>777.25960470797202</c:v>
                </c:pt>
                <c:pt idx="15">
                  <c:v>832.77814790139996</c:v>
                </c:pt>
                <c:pt idx="16">
                  <c:v>888.29669109482597</c:v>
                </c:pt>
                <c:pt idx="17">
                  <c:v>943.81523428825199</c:v>
                </c:pt>
                <c:pt idx="18">
                  <c:v>999.33377748167902</c:v>
                </c:pt>
                <c:pt idx="19">
                  <c:v>1054.8523206751086</c:v>
                </c:pt>
                <c:pt idx="20">
                  <c:v>1110.37086386853</c:v>
                </c:pt>
                <c:pt idx="21">
                  <c:v>1165.8894070619599</c:v>
                </c:pt>
                <c:pt idx="22">
                  <c:v>1221.40795025539</c:v>
                </c:pt>
                <c:pt idx="23">
                  <c:v>1276.9264934488101</c:v>
                </c:pt>
                <c:pt idx="24">
                  <c:v>1332.4450366422411</c:v>
                </c:pt>
                <c:pt idx="25">
                  <c:v>1387.9635798356601</c:v>
                </c:pt>
                <c:pt idx="26">
                  <c:v>1443.48212302909</c:v>
                </c:pt>
                <c:pt idx="27">
                  <c:v>1499.0006662225201</c:v>
                </c:pt>
                <c:pt idx="28">
                  <c:v>1554.5192094159399</c:v>
                </c:pt>
                <c:pt idx="29">
                  <c:v>1610.03775260937</c:v>
                </c:pt>
                <c:pt idx="30">
                  <c:v>1665.5562958028002</c:v>
                </c:pt>
                <c:pt idx="31">
                  <c:v>1721.0748389962198</c:v>
                </c:pt>
                <c:pt idx="32">
                  <c:v>1776.5933821896499</c:v>
                </c:pt>
                <c:pt idx="33">
                  <c:v>1832.11192538308</c:v>
                </c:pt>
                <c:pt idx="34">
                  <c:v>1887.6304685764983</c:v>
                </c:pt>
                <c:pt idx="35">
                  <c:v>1943.14901176993</c:v>
                </c:pt>
                <c:pt idx="36">
                  <c:v>1998.6675549633601</c:v>
                </c:pt>
                <c:pt idx="37">
                  <c:v>2054.1860981567761</c:v>
                </c:pt>
                <c:pt idx="38">
                  <c:v>2109.7046413502067</c:v>
                </c:pt>
                <c:pt idx="39">
                  <c:v>2165.2231845436399</c:v>
                </c:pt>
                <c:pt idx="40">
                  <c:v>2220.74172773706</c:v>
                </c:pt>
                <c:pt idx="41">
                  <c:v>2276.2602709304902</c:v>
                </c:pt>
                <c:pt idx="42">
                  <c:v>2331.7788141239166</c:v>
                </c:pt>
                <c:pt idx="43">
                  <c:v>2387.2973573173422</c:v>
                </c:pt>
                <c:pt idx="44">
                  <c:v>2442.8159005107727</c:v>
                </c:pt>
                <c:pt idx="45">
                  <c:v>2498.3344437042001</c:v>
                </c:pt>
                <c:pt idx="46">
                  <c:v>2553.8529868976202</c:v>
                </c:pt>
                <c:pt idx="47">
                  <c:v>2609.3715300910549</c:v>
                </c:pt>
                <c:pt idx="48">
                  <c:v>2664.8900732844854</c:v>
                </c:pt>
                <c:pt idx="49">
                  <c:v>2720.4086164779001</c:v>
                </c:pt>
                <c:pt idx="50">
                  <c:v>2775.9271596713329</c:v>
                </c:pt>
                <c:pt idx="51">
                  <c:v>2831.4457028647612</c:v>
                </c:pt>
                <c:pt idx="52">
                  <c:v>2886.9642460581799</c:v>
                </c:pt>
                <c:pt idx="53">
                  <c:v>2942.4827892516087</c:v>
                </c:pt>
                <c:pt idx="54">
                  <c:v>2998.0013324450429</c:v>
                </c:pt>
                <c:pt idx="55">
                  <c:v>3053.5198756384602</c:v>
                </c:pt>
                <c:pt idx="56">
                  <c:v>3109.0384188318912</c:v>
                </c:pt>
                <c:pt idx="57">
                  <c:v>3164.55696202532</c:v>
                </c:pt>
                <c:pt idx="58">
                  <c:v>3220.0755052187401</c:v>
                </c:pt>
                <c:pt idx="59">
                  <c:v>3275.5940484121697</c:v>
                </c:pt>
                <c:pt idx="60">
                  <c:v>3331.1125916056003</c:v>
                </c:pt>
                <c:pt idx="61">
                  <c:v>3386.6311347990222</c:v>
                </c:pt>
                <c:pt idx="62">
                  <c:v>3442.1496779924501</c:v>
                </c:pt>
                <c:pt idx="63">
                  <c:v>3497.6682211858752</c:v>
                </c:pt>
                <c:pt idx="64">
                  <c:v>3553.1867643792998</c:v>
                </c:pt>
                <c:pt idx="65">
                  <c:v>3608.7053075727322</c:v>
                </c:pt>
                <c:pt idx="66">
                  <c:v>3664.2238507661573</c:v>
                </c:pt>
                <c:pt idx="67">
                  <c:v>3719.7423939595801</c:v>
                </c:pt>
                <c:pt idx="68">
                  <c:v>3775.2609371530098</c:v>
                </c:pt>
                <c:pt idx="69">
                  <c:v>3830.7794803464399</c:v>
                </c:pt>
                <c:pt idx="70">
                  <c:v>3886.29802353986</c:v>
                </c:pt>
                <c:pt idx="71">
                  <c:v>3941.8165667332928</c:v>
                </c:pt>
                <c:pt idx="72">
                  <c:v>3997.3351099267202</c:v>
                </c:pt>
                <c:pt idx="73">
                  <c:v>4052.8536531201412</c:v>
                </c:pt>
                <c:pt idx="74">
                  <c:v>4108.3721963135704</c:v>
                </c:pt>
                <c:pt idx="75">
                  <c:v>4163.8907395070055</c:v>
                </c:pt>
                <c:pt idx="76">
                  <c:v>4219.4092827004197</c:v>
                </c:pt>
                <c:pt idx="77">
                  <c:v>4274.9278258938502</c:v>
                </c:pt>
                <c:pt idx="78">
                  <c:v>4330.4463690872844</c:v>
                </c:pt>
                <c:pt idx="79">
                  <c:v>4385.9649122806995</c:v>
                </c:pt>
                <c:pt idx="80">
                  <c:v>4441.4834554741265</c:v>
                </c:pt>
                <c:pt idx="81">
                  <c:v>4497.0019986675679</c:v>
                </c:pt>
                <c:pt idx="82">
                  <c:v>4552.5205418609858</c:v>
                </c:pt>
                <c:pt idx="83">
                  <c:v>4608.03908505441</c:v>
                </c:pt>
                <c:pt idx="84">
                  <c:v>4663.5576282478314</c:v>
                </c:pt>
                <c:pt idx="85">
                  <c:v>4719.0761714412656</c:v>
                </c:pt>
                <c:pt idx="86">
                  <c:v>4774.5947146346898</c:v>
                </c:pt>
                <c:pt idx="87">
                  <c:v>4830.1132578281095</c:v>
                </c:pt>
                <c:pt idx="88">
                  <c:v>4885.6318010215455</c:v>
                </c:pt>
                <c:pt idx="89">
                  <c:v>4941.1503442149724</c:v>
                </c:pt>
                <c:pt idx="90">
                  <c:v>4996.6688874083902</c:v>
                </c:pt>
                <c:pt idx="91">
                  <c:v>5052.1874306018244</c:v>
                </c:pt>
                <c:pt idx="92">
                  <c:v>5107.7059737952504</c:v>
                </c:pt>
                <c:pt idx="93">
                  <c:v>5163.2245169886701</c:v>
                </c:pt>
                <c:pt idx="94">
                  <c:v>5218.7430601820997</c:v>
                </c:pt>
                <c:pt idx="95">
                  <c:v>5274.2616033755357</c:v>
                </c:pt>
                <c:pt idx="96">
                  <c:v>5329.7801465689554</c:v>
                </c:pt>
                <c:pt idx="97">
                  <c:v>5385.2986897623814</c:v>
                </c:pt>
                <c:pt idx="98">
                  <c:v>5440.8172329558156</c:v>
                </c:pt>
                <c:pt idx="99">
                  <c:v>5496.3357761492298</c:v>
                </c:pt>
                <c:pt idx="100">
                  <c:v>5551.8543193426585</c:v>
                </c:pt>
                <c:pt idx="101">
                  <c:v>5607.37286253609</c:v>
                </c:pt>
                <c:pt idx="102">
                  <c:v>5662.8914057295124</c:v>
                </c:pt>
                <c:pt idx="103">
                  <c:v>5718.4099489229375</c:v>
                </c:pt>
                <c:pt idx="104">
                  <c:v>5773.9284921163699</c:v>
                </c:pt>
                <c:pt idx="105">
                  <c:v>5829.4470353097895</c:v>
                </c:pt>
                <c:pt idx="106">
                  <c:v>5884.9655785032255</c:v>
                </c:pt>
                <c:pt idx="107">
                  <c:v>5940.4841216966524</c:v>
                </c:pt>
                <c:pt idx="108">
                  <c:v>5996.0026648900757</c:v>
                </c:pt>
                <c:pt idx="109">
                  <c:v>6051.5212080835099</c:v>
                </c:pt>
                <c:pt idx="110">
                  <c:v>6107.0397512769296</c:v>
                </c:pt>
                <c:pt idx="111">
                  <c:v>6162.558294470361</c:v>
                </c:pt>
                <c:pt idx="112">
                  <c:v>6218.0768376637834</c:v>
                </c:pt>
                <c:pt idx="113">
                  <c:v>6273.5953808572103</c:v>
                </c:pt>
                <c:pt idx="114">
                  <c:v>6329.11392405064</c:v>
                </c:pt>
                <c:pt idx="115">
                  <c:v>6384.6324672440596</c:v>
                </c:pt>
                <c:pt idx="116">
                  <c:v>6440.1510104374956</c:v>
                </c:pt>
                <c:pt idx="117">
                  <c:v>6495.6695536309144</c:v>
                </c:pt>
                <c:pt idx="118">
                  <c:v>6551.1880968243395</c:v>
                </c:pt>
                <c:pt idx="119">
                  <c:v>6606.7066400177755</c:v>
                </c:pt>
                <c:pt idx="120">
                  <c:v>6662.2251832111924</c:v>
                </c:pt>
                <c:pt idx="121">
                  <c:v>6717.7437264046202</c:v>
                </c:pt>
                <c:pt idx="122">
                  <c:v>6773.2622695980599</c:v>
                </c:pt>
                <c:pt idx="123">
                  <c:v>6828.7808127914705</c:v>
                </c:pt>
                <c:pt idx="124">
                  <c:v>6884.2993559848965</c:v>
                </c:pt>
                <c:pt idx="125">
                  <c:v>6939.8178991783334</c:v>
                </c:pt>
                <c:pt idx="126">
                  <c:v>6995.3364423717503</c:v>
                </c:pt>
                <c:pt idx="127">
                  <c:v>7050.8549855651854</c:v>
                </c:pt>
                <c:pt idx="128">
                  <c:v>7106.3735287586114</c:v>
                </c:pt>
                <c:pt idx="129">
                  <c:v>7161.8920719520356</c:v>
                </c:pt>
                <c:pt idx="130">
                  <c:v>7217.4106151454598</c:v>
                </c:pt>
                <c:pt idx="131">
                  <c:v>7272.9291583388795</c:v>
                </c:pt>
                <c:pt idx="132">
                  <c:v>7328.4477015323046</c:v>
                </c:pt>
                <c:pt idx="133">
                  <c:v>7383.9662447257479</c:v>
                </c:pt>
                <c:pt idx="134">
                  <c:v>7439.4847879191502</c:v>
                </c:pt>
                <c:pt idx="135">
                  <c:v>7495.0033311125899</c:v>
                </c:pt>
                <c:pt idx="136">
                  <c:v>7550.5218743060204</c:v>
                </c:pt>
                <c:pt idx="137">
                  <c:v>7606.0404174994401</c:v>
                </c:pt>
                <c:pt idx="138">
                  <c:v>7661.5589606928734</c:v>
                </c:pt>
                <c:pt idx="139">
                  <c:v>7717.0775038862985</c:v>
                </c:pt>
                <c:pt idx="140">
                  <c:v>7772.5960470797254</c:v>
                </c:pt>
                <c:pt idx="141">
                  <c:v>7828.114590273156</c:v>
                </c:pt>
                <c:pt idx="142">
                  <c:v>7883.6331334665856</c:v>
                </c:pt>
                <c:pt idx="143">
                  <c:v>7939.1516766600098</c:v>
                </c:pt>
                <c:pt idx="144">
                  <c:v>7994.6702198534358</c:v>
                </c:pt>
                <c:pt idx="145">
                  <c:v>8050.18876304686</c:v>
                </c:pt>
                <c:pt idx="146">
                  <c:v>8105.7073062402733</c:v>
                </c:pt>
                <c:pt idx="147">
                  <c:v>8161.2258494337157</c:v>
                </c:pt>
                <c:pt idx="148">
                  <c:v>8216.7443926271408</c:v>
                </c:pt>
                <c:pt idx="149">
                  <c:v>8272.2629358205486</c:v>
                </c:pt>
                <c:pt idx="150">
                  <c:v>8327.7814790139928</c:v>
                </c:pt>
                <c:pt idx="151">
                  <c:v>8383.3000222074079</c:v>
                </c:pt>
                <c:pt idx="152">
                  <c:v>8438.8185654008284</c:v>
                </c:pt>
                <c:pt idx="153">
                  <c:v>8494.337108594269</c:v>
                </c:pt>
                <c:pt idx="154">
                  <c:v>8549.8556517876768</c:v>
                </c:pt>
                <c:pt idx="155">
                  <c:v>8605.3741949810992</c:v>
                </c:pt>
                <c:pt idx="156">
                  <c:v>8660.8927381745507</c:v>
                </c:pt>
                <c:pt idx="157">
                  <c:v>8716.4112813679803</c:v>
                </c:pt>
                <c:pt idx="158">
                  <c:v>8771.92982456139</c:v>
                </c:pt>
                <c:pt idx="159">
                  <c:v>8827.4483677548305</c:v>
                </c:pt>
                <c:pt idx="160">
                  <c:v>8882.9669109482365</c:v>
                </c:pt>
                <c:pt idx="161">
                  <c:v>8938.4854541416807</c:v>
                </c:pt>
                <c:pt idx="162">
                  <c:v>8994.0039973351104</c:v>
                </c:pt>
                <c:pt idx="163">
                  <c:v>9049.522540528551</c:v>
                </c:pt>
                <c:pt idx="164">
                  <c:v>9105.0410837219606</c:v>
                </c:pt>
                <c:pt idx="165">
                  <c:v>9160.559626915383</c:v>
                </c:pt>
                <c:pt idx="166">
                  <c:v>9216.078170108809</c:v>
                </c:pt>
                <c:pt idx="167">
                  <c:v>9271.5967133022405</c:v>
                </c:pt>
                <c:pt idx="168">
                  <c:v>9327.1152564956701</c:v>
                </c:pt>
                <c:pt idx="169">
                  <c:v>9382.6337996890888</c:v>
                </c:pt>
                <c:pt idx="170">
                  <c:v>9438.1523428825312</c:v>
                </c:pt>
                <c:pt idx="171">
                  <c:v>9493.67088607595</c:v>
                </c:pt>
                <c:pt idx="172">
                  <c:v>9549.1894292693687</c:v>
                </c:pt>
                <c:pt idx="173">
                  <c:v>9604.7079724628002</c:v>
                </c:pt>
                <c:pt idx="174">
                  <c:v>9660.2265156562298</c:v>
                </c:pt>
                <c:pt idx="175">
                  <c:v>9715.7450588496722</c:v>
                </c:pt>
                <c:pt idx="176">
                  <c:v>9771.26360204308</c:v>
                </c:pt>
                <c:pt idx="177">
                  <c:v>9826.7821452365188</c:v>
                </c:pt>
                <c:pt idx="178">
                  <c:v>9882.3006884299284</c:v>
                </c:pt>
                <c:pt idx="179">
                  <c:v>9937.8192316233435</c:v>
                </c:pt>
                <c:pt idx="180">
                  <c:v>9993.3377748167968</c:v>
                </c:pt>
                <c:pt idx="181">
                  <c:v>10048.856318010188</c:v>
                </c:pt>
                <c:pt idx="182">
                  <c:v>10104.3748612036</c:v>
                </c:pt>
                <c:pt idx="183">
                  <c:v>10159.893404397</c:v>
                </c:pt>
                <c:pt idx="184">
                  <c:v>10215.411947590504</c:v>
                </c:pt>
                <c:pt idx="185">
                  <c:v>10270.9304907839</c:v>
                </c:pt>
                <c:pt idx="186">
                  <c:v>10326.449033977287</c:v>
                </c:pt>
                <c:pt idx="187">
                  <c:v>10381.967577170702</c:v>
                </c:pt>
                <c:pt idx="188">
                  <c:v>10437.486120364183</c:v>
                </c:pt>
                <c:pt idx="189">
                  <c:v>10493.0046635576</c:v>
                </c:pt>
                <c:pt idx="190">
                  <c:v>10548.523206751013</c:v>
                </c:pt>
                <c:pt idx="191">
                  <c:v>10604.041749944399</c:v>
                </c:pt>
                <c:pt idx="192">
                  <c:v>10659.5602931379</c:v>
                </c:pt>
                <c:pt idx="193">
                  <c:v>10715.0788363313</c:v>
                </c:pt>
                <c:pt idx="194">
                  <c:v>10770.597379524688</c:v>
                </c:pt>
                <c:pt idx="195">
                  <c:v>10826.1159227181</c:v>
                </c:pt>
                <c:pt idx="196">
                  <c:v>10881.63446591162</c:v>
                </c:pt>
                <c:pt idx="197">
                  <c:v>10937.153009105004</c:v>
                </c:pt>
                <c:pt idx="198">
                  <c:v>10992.67155229841</c:v>
                </c:pt>
                <c:pt idx="199">
                  <c:v>11048.1900954918</c:v>
                </c:pt>
                <c:pt idx="200">
                  <c:v>11103.708638685301</c:v>
                </c:pt>
                <c:pt idx="201">
                  <c:v>11159.227181878699</c:v>
                </c:pt>
                <c:pt idx="202">
                  <c:v>11214.745725072111</c:v>
                </c:pt>
                <c:pt idx="203">
                  <c:v>11270.264268265613</c:v>
                </c:pt>
                <c:pt idx="204">
                  <c:v>11325.782811458999</c:v>
                </c:pt>
                <c:pt idx="205">
                  <c:v>11381.3013546524</c:v>
                </c:pt>
                <c:pt idx="206">
                  <c:v>11436.8198978458</c:v>
                </c:pt>
                <c:pt idx="207">
                  <c:v>11492.338441039314</c:v>
                </c:pt>
                <c:pt idx="208">
                  <c:v>11547.856984232685</c:v>
                </c:pt>
                <c:pt idx="209">
                  <c:v>11603.375527426088</c:v>
                </c:pt>
                <c:pt idx="210">
                  <c:v>11658.894070619504</c:v>
                </c:pt>
                <c:pt idx="211">
                  <c:v>11714.412613813</c:v>
                </c:pt>
                <c:pt idx="212">
                  <c:v>11769.931157006411</c:v>
                </c:pt>
                <c:pt idx="213">
                  <c:v>11825.449700199813</c:v>
                </c:pt>
                <c:pt idx="214">
                  <c:v>11880.968243393188</c:v>
                </c:pt>
                <c:pt idx="215">
                  <c:v>11936.4867865867</c:v>
                </c:pt>
                <c:pt idx="216">
                  <c:v>11992.005329780081</c:v>
                </c:pt>
                <c:pt idx="217">
                  <c:v>12047.523872973499</c:v>
                </c:pt>
                <c:pt idx="218">
                  <c:v>12103.042416167011</c:v>
                </c:pt>
                <c:pt idx="219">
                  <c:v>12158.560959360389</c:v>
                </c:pt>
                <c:pt idx="220">
                  <c:v>12214.079502553799</c:v>
                </c:pt>
                <c:pt idx="221">
                  <c:v>12269.5980457472</c:v>
                </c:pt>
                <c:pt idx="222">
                  <c:v>12325.1165889407</c:v>
                </c:pt>
                <c:pt idx="223">
                  <c:v>12380.635132134104</c:v>
                </c:pt>
                <c:pt idx="224">
                  <c:v>12436.1536753275</c:v>
                </c:pt>
                <c:pt idx="225">
                  <c:v>12491.672218520911</c:v>
                </c:pt>
                <c:pt idx="226">
                  <c:v>12547.190761714413</c:v>
                </c:pt>
                <c:pt idx="227">
                  <c:v>12602.709304907788</c:v>
                </c:pt>
                <c:pt idx="228">
                  <c:v>12658.227848101218</c:v>
                </c:pt>
                <c:pt idx="229">
                  <c:v>12713.7463912946</c:v>
                </c:pt>
                <c:pt idx="230">
                  <c:v>12769.264934488081</c:v>
                </c:pt>
                <c:pt idx="231">
                  <c:v>12824.783477681511</c:v>
                </c:pt>
                <c:pt idx="232">
                  <c:v>12880.3020208749</c:v>
                </c:pt>
                <c:pt idx="233">
                  <c:v>12935.820564068388</c:v>
                </c:pt>
                <c:pt idx="234">
                  <c:v>12991.3391072618</c:v>
                </c:pt>
                <c:pt idx="235">
                  <c:v>13046.857650455187</c:v>
                </c:pt>
                <c:pt idx="236">
                  <c:v>13102.376193648572</c:v>
                </c:pt>
                <c:pt idx="237">
                  <c:v>13157.89473684211</c:v>
                </c:pt>
                <c:pt idx="238">
                  <c:v>13213.413280035511</c:v>
                </c:pt>
                <c:pt idx="239">
                  <c:v>13268.931823228901</c:v>
                </c:pt>
                <c:pt idx="240">
                  <c:v>13324.450366422288</c:v>
                </c:pt>
                <c:pt idx="241">
                  <c:v>13379.968909615785</c:v>
                </c:pt>
                <c:pt idx="242">
                  <c:v>13435.487452809211</c:v>
                </c:pt>
                <c:pt idx="243">
                  <c:v>13491.005996002588</c:v>
                </c:pt>
                <c:pt idx="244">
                  <c:v>13546.524539196011</c:v>
                </c:pt>
                <c:pt idx="245">
                  <c:v>13602.043082389511</c:v>
                </c:pt>
                <c:pt idx="246">
                  <c:v>13657.561625582901</c:v>
                </c:pt>
                <c:pt idx="247">
                  <c:v>13713.080168776311</c:v>
                </c:pt>
                <c:pt idx="248">
                  <c:v>13768.5987119698</c:v>
                </c:pt>
                <c:pt idx="249">
                  <c:v>13824.117255163204</c:v>
                </c:pt>
                <c:pt idx="250">
                  <c:v>13879.635798356616</c:v>
                </c:pt>
                <c:pt idx="251">
                  <c:v>13935.154341550011</c:v>
                </c:pt>
                <c:pt idx="252">
                  <c:v>13990.672884743501</c:v>
                </c:pt>
                <c:pt idx="253">
                  <c:v>14046.191427936914</c:v>
                </c:pt>
                <c:pt idx="254">
                  <c:v>14101.709971130311</c:v>
                </c:pt>
                <c:pt idx="255">
                  <c:v>14157.2285143237</c:v>
                </c:pt>
                <c:pt idx="256">
                  <c:v>14212.747057517214</c:v>
                </c:pt>
                <c:pt idx="257">
                  <c:v>14268.2656007106</c:v>
                </c:pt>
                <c:pt idx="258">
                  <c:v>14323.784143904</c:v>
                </c:pt>
                <c:pt idx="259">
                  <c:v>14379.302687097401</c:v>
                </c:pt>
                <c:pt idx="260">
                  <c:v>14434.8212302909</c:v>
                </c:pt>
                <c:pt idx="261">
                  <c:v>14490.339773484287</c:v>
                </c:pt>
                <c:pt idx="262">
                  <c:v>14545.858316677681</c:v>
                </c:pt>
                <c:pt idx="263">
                  <c:v>14601.376859871189</c:v>
                </c:pt>
                <c:pt idx="264">
                  <c:v>14656.895403064587</c:v>
                </c:pt>
                <c:pt idx="265">
                  <c:v>14712.413946258002</c:v>
                </c:pt>
                <c:pt idx="266">
                  <c:v>14767.932489451399</c:v>
                </c:pt>
                <c:pt idx="267">
                  <c:v>14823.451032644885</c:v>
                </c:pt>
                <c:pt idx="268">
                  <c:v>14878.9695758383</c:v>
                </c:pt>
                <c:pt idx="269">
                  <c:v>14934.488119031688</c:v>
                </c:pt>
                <c:pt idx="270">
                  <c:v>14990.0066622251</c:v>
                </c:pt>
                <c:pt idx="271">
                  <c:v>15045.5252054186</c:v>
                </c:pt>
                <c:pt idx="272">
                  <c:v>15101.043748612026</c:v>
                </c:pt>
                <c:pt idx="273">
                  <c:v>15156.56229180541</c:v>
                </c:pt>
                <c:pt idx="274">
                  <c:v>15212.080834998787</c:v>
                </c:pt>
                <c:pt idx="275">
                  <c:v>15267.599378192313</c:v>
                </c:pt>
                <c:pt idx="276">
                  <c:v>15323.117921385689</c:v>
                </c:pt>
                <c:pt idx="277">
                  <c:v>15378.636464579111</c:v>
                </c:pt>
                <c:pt idx="278">
                  <c:v>15434.155007772602</c:v>
                </c:pt>
                <c:pt idx="279">
                  <c:v>15489.673550965999</c:v>
                </c:pt>
                <c:pt idx="280">
                  <c:v>15545.192094159411</c:v>
                </c:pt>
                <c:pt idx="281">
                  <c:v>15600.710637352811</c:v>
                </c:pt>
                <c:pt idx="282">
                  <c:v>15656.229180546299</c:v>
                </c:pt>
                <c:pt idx="283">
                  <c:v>15711.747723739711</c:v>
                </c:pt>
                <c:pt idx="284">
                  <c:v>15767.2662669331</c:v>
                </c:pt>
                <c:pt idx="285">
                  <c:v>15822.784810126514</c:v>
                </c:pt>
                <c:pt idx="286">
                  <c:v>15878.30335332</c:v>
                </c:pt>
                <c:pt idx="287">
                  <c:v>15933.8218965134</c:v>
                </c:pt>
                <c:pt idx="288">
                  <c:v>15989.340439706802</c:v>
                </c:pt>
                <c:pt idx="289">
                  <c:v>16044.858982900283</c:v>
                </c:pt>
                <c:pt idx="290">
                  <c:v>16100.377526093687</c:v>
                </c:pt>
                <c:pt idx="291">
                  <c:v>16155.896069287081</c:v>
                </c:pt>
                <c:pt idx="292">
                  <c:v>16211.414612480588</c:v>
                </c:pt>
                <c:pt idx="293">
                  <c:v>16266.933155674</c:v>
                </c:pt>
                <c:pt idx="294">
                  <c:v>16322.451698867389</c:v>
                </c:pt>
                <c:pt idx="295">
                  <c:v>16377.970242060799</c:v>
                </c:pt>
                <c:pt idx="296">
                  <c:v>16433.488785254365</c:v>
                </c:pt>
                <c:pt idx="297">
                  <c:v>16489.007328447697</c:v>
                </c:pt>
                <c:pt idx="298">
                  <c:v>16544.525871641101</c:v>
                </c:pt>
                <c:pt idx="299">
                  <c:v>16600.044414834621</c:v>
                </c:pt>
                <c:pt idx="300">
                  <c:v>16655.562958028</c:v>
                </c:pt>
                <c:pt idx="301">
                  <c:v>16711.081501221426</c:v>
                </c:pt>
                <c:pt idx="302">
                  <c:v>16766.600044414801</c:v>
                </c:pt>
                <c:pt idx="303">
                  <c:v>16822.118587608296</c:v>
                </c:pt>
                <c:pt idx="304">
                  <c:v>16877.637130801697</c:v>
                </c:pt>
                <c:pt idx="305">
                  <c:v>16933.155673995072</c:v>
                </c:pt>
                <c:pt idx="306">
                  <c:v>16988.67421718848</c:v>
                </c:pt>
                <c:pt idx="307">
                  <c:v>17044.192760381979</c:v>
                </c:pt>
                <c:pt idx="308">
                  <c:v>17099.711303575379</c:v>
                </c:pt>
                <c:pt idx="309">
                  <c:v>17155.229846768805</c:v>
                </c:pt>
                <c:pt idx="310">
                  <c:v>17210.748389962228</c:v>
                </c:pt>
                <c:pt idx="311">
                  <c:v>17266.266933155701</c:v>
                </c:pt>
                <c:pt idx="312">
                  <c:v>17321.785476349098</c:v>
                </c:pt>
                <c:pt idx="313">
                  <c:v>17377.304019542498</c:v>
                </c:pt>
                <c:pt idx="314">
                  <c:v>17432.822562735979</c:v>
                </c:pt>
                <c:pt idx="315">
                  <c:v>17488.341105929427</c:v>
                </c:pt>
                <c:pt idx="316">
                  <c:v>17543.859649122802</c:v>
                </c:pt>
                <c:pt idx="317">
                  <c:v>17599.378192316199</c:v>
                </c:pt>
                <c:pt idx="318">
                  <c:v>17654.896735509701</c:v>
                </c:pt>
                <c:pt idx="319">
                  <c:v>17710.415278703102</c:v>
                </c:pt>
                <c:pt idx="320">
                  <c:v>17765.933821896499</c:v>
                </c:pt>
                <c:pt idx="321">
                  <c:v>17821.452365089899</c:v>
                </c:pt>
                <c:pt idx="322">
                  <c:v>17876.970908283405</c:v>
                </c:pt>
                <c:pt idx="323">
                  <c:v>17932.489451476777</c:v>
                </c:pt>
                <c:pt idx="324">
                  <c:v>17988.007994670199</c:v>
                </c:pt>
                <c:pt idx="325">
                  <c:v>18043.5265378636</c:v>
                </c:pt>
                <c:pt idx="326">
                  <c:v>18099.045081057109</c:v>
                </c:pt>
                <c:pt idx="327">
                  <c:v>18154.563624250521</c:v>
                </c:pt>
                <c:pt idx="328">
                  <c:v>18210.082167443899</c:v>
                </c:pt>
                <c:pt idx="329">
                  <c:v>18265.600710637402</c:v>
                </c:pt>
                <c:pt idx="330">
                  <c:v>18321.119253830733</c:v>
                </c:pt>
                <c:pt idx="331">
                  <c:v>18376.637797024199</c:v>
                </c:pt>
                <c:pt idx="332">
                  <c:v>18432.1563402176</c:v>
                </c:pt>
                <c:pt idx="333">
                  <c:v>18487.674883411109</c:v>
                </c:pt>
                <c:pt idx="334">
                  <c:v>18543.193426604499</c:v>
                </c:pt>
                <c:pt idx="335">
                  <c:v>18598.711969797896</c:v>
                </c:pt>
                <c:pt idx="336">
                  <c:v>18654.230512991297</c:v>
                </c:pt>
                <c:pt idx="337">
                  <c:v>18709.749056184792</c:v>
                </c:pt>
                <c:pt idx="338">
                  <c:v>18765.2675993782</c:v>
                </c:pt>
                <c:pt idx="339">
                  <c:v>18820.786142571622</c:v>
                </c:pt>
                <c:pt idx="340">
                  <c:v>18876.304685765026</c:v>
                </c:pt>
                <c:pt idx="341">
                  <c:v>18931.823228958496</c:v>
                </c:pt>
                <c:pt idx="342">
                  <c:v>18987.3417721519</c:v>
                </c:pt>
                <c:pt idx="343">
                  <c:v>19042.860315345297</c:v>
                </c:pt>
                <c:pt idx="344">
                  <c:v>19098.378858538796</c:v>
                </c:pt>
                <c:pt idx="345">
                  <c:v>19153.897401732222</c:v>
                </c:pt>
                <c:pt idx="346">
                  <c:v>19209.4159449256</c:v>
                </c:pt>
                <c:pt idx="347">
                  <c:v>19264.934488119026</c:v>
                </c:pt>
                <c:pt idx="348">
                  <c:v>19320.4530313125</c:v>
                </c:pt>
                <c:pt idx="349">
                  <c:v>19375.971574505897</c:v>
                </c:pt>
                <c:pt idx="350">
                  <c:v>19431.490117699301</c:v>
                </c:pt>
                <c:pt idx="351">
                  <c:v>19487.008660892698</c:v>
                </c:pt>
                <c:pt idx="352">
                  <c:v>19542.5272040862</c:v>
                </c:pt>
                <c:pt idx="353">
                  <c:v>19598.045747279601</c:v>
                </c:pt>
                <c:pt idx="354">
                  <c:v>19653.564290473001</c:v>
                </c:pt>
                <c:pt idx="355">
                  <c:v>19709.082833666431</c:v>
                </c:pt>
                <c:pt idx="356">
                  <c:v>19764.601376859871</c:v>
                </c:pt>
                <c:pt idx="357">
                  <c:v>19820.119920053272</c:v>
                </c:pt>
                <c:pt idx="358">
                  <c:v>19875.638463246702</c:v>
                </c:pt>
                <c:pt idx="359">
                  <c:v>19931.157006440077</c:v>
                </c:pt>
                <c:pt idx="360">
                  <c:v>19986.675549633579</c:v>
                </c:pt>
                <c:pt idx="361">
                  <c:v>20042.194092827001</c:v>
                </c:pt>
                <c:pt idx="362">
                  <c:v>20097.712636020377</c:v>
                </c:pt>
                <c:pt idx="363">
                  <c:v>20153.231179213901</c:v>
                </c:pt>
                <c:pt idx="364">
                  <c:v>20208.749722407298</c:v>
                </c:pt>
                <c:pt idx="365">
                  <c:v>20264.268265600705</c:v>
                </c:pt>
                <c:pt idx="366">
                  <c:v>20319.786808794132</c:v>
                </c:pt>
                <c:pt idx="367">
                  <c:v>20375.305351987579</c:v>
                </c:pt>
                <c:pt idx="368">
                  <c:v>20430.823895181031</c:v>
                </c:pt>
                <c:pt idx="369">
                  <c:v>20486.342438374377</c:v>
                </c:pt>
                <c:pt idx="370">
                  <c:v>20541.860981567799</c:v>
                </c:pt>
                <c:pt idx="371">
                  <c:v>20597.379524761302</c:v>
                </c:pt>
                <c:pt idx="372">
                  <c:v>20652.898067954698</c:v>
                </c:pt>
                <c:pt idx="373">
                  <c:v>20708.416611148099</c:v>
                </c:pt>
                <c:pt idx="374">
                  <c:v>20763.935154341601</c:v>
                </c:pt>
                <c:pt idx="375">
                  <c:v>20819.453697534998</c:v>
                </c:pt>
                <c:pt idx="376">
                  <c:v>20874.972240728399</c:v>
                </c:pt>
                <c:pt idx="377">
                  <c:v>20930.490783921832</c:v>
                </c:pt>
                <c:pt idx="378">
                  <c:v>20986.009327115276</c:v>
                </c:pt>
                <c:pt idx="379">
                  <c:v>21041.527870308699</c:v>
                </c:pt>
                <c:pt idx="380">
                  <c:v>21097.046413502121</c:v>
                </c:pt>
                <c:pt idx="381">
                  <c:v>21152.564956695496</c:v>
                </c:pt>
                <c:pt idx="382">
                  <c:v>21208.083499888999</c:v>
                </c:pt>
                <c:pt idx="383">
                  <c:v>21263.602043082396</c:v>
                </c:pt>
                <c:pt idx="384">
                  <c:v>21319.120586275771</c:v>
                </c:pt>
                <c:pt idx="385">
                  <c:v>21374.639129469171</c:v>
                </c:pt>
                <c:pt idx="386">
                  <c:v>21430.157672662699</c:v>
                </c:pt>
                <c:pt idx="387">
                  <c:v>21485.676215856096</c:v>
                </c:pt>
                <c:pt idx="388">
                  <c:v>21541.194759049496</c:v>
                </c:pt>
                <c:pt idx="389">
                  <c:v>21596.713302242999</c:v>
                </c:pt>
                <c:pt idx="390">
                  <c:v>21652.231845436396</c:v>
                </c:pt>
                <c:pt idx="391">
                  <c:v>21707.750388629822</c:v>
                </c:pt>
                <c:pt idx="392">
                  <c:v>21763.268931823222</c:v>
                </c:pt>
                <c:pt idx="393">
                  <c:v>21818.787475016721</c:v>
                </c:pt>
                <c:pt idx="394">
                  <c:v>21874.3060182101</c:v>
                </c:pt>
                <c:pt idx="395">
                  <c:v>21929.824561403497</c:v>
                </c:pt>
                <c:pt idx="396">
                  <c:v>21985.343104596901</c:v>
                </c:pt>
                <c:pt idx="397">
                  <c:v>22040.8616477904</c:v>
                </c:pt>
                <c:pt idx="398">
                  <c:v>22096.380190983822</c:v>
                </c:pt>
                <c:pt idx="399">
                  <c:v>22151.898734177201</c:v>
                </c:pt>
                <c:pt idx="400">
                  <c:v>22207.417277370554</c:v>
                </c:pt>
                <c:pt idx="401">
                  <c:v>22262.935820564122</c:v>
                </c:pt>
                <c:pt idx="402">
                  <c:v>22318.454363757501</c:v>
                </c:pt>
                <c:pt idx="403">
                  <c:v>22373.972906950898</c:v>
                </c:pt>
                <c:pt idx="404">
                  <c:v>22429.491450144305</c:v>
                </c:pt>
                <c:pt idx="405">
                  <c:v>22485.009993337779</c:v>
                </c:pt>
                <c:pt idx="406">
                  <c:v>22540.528536531179</c:v>
                </c:pt>
                <c:pt idx="407">
                  <c:v>22596.047079724631</c:v>
                </c:pt>
                <c:pt idx="408">
                  <c:v>22651.5656229181</c:v>
                </c:pt>
                <c:pt idx="409">
                  <c:v>22707.084166111501</c:v>
                </c:pt>
                <c:pt idx="410">
                  <c:v>22762.602709304902</c:v>
                </c:pt>
                <c:pt idx="411">
                  <c:v>22818.121252498277</c:v>
                </c:pt>
                <c:pt idx="412">
                  <c:v>22873.639795691801</c:v>
                </c:pt>
                <c:pt idx="413">
                  <c:v>22929.158338885154</c:v>
                </c:pt>
                <c:pt idx="414">
                  <c:v>22984.676882078598</c:v>
                </c:pt>
                <c:pt idx="415">
                  <c:v>23040.195425271999</c:v>
                </c:pt>
                <c:pt idx="416">
                  <c:v>23095.713968465472</c:v>
                </c:pt>
                <c:pt idx="417">
                  <c:v>23151.232511658902</c:v>
                </c:pt>
                <c:pt idx="418">
                  <c:v>23206.751054852299</c:v>
                </c:pt>
                <c:pt idx="419">
                  <c:v>23262.269598045696</c:v>
                </c:pt>
                <c:pt idx="420">
                  <c:v>23317.788141239231</c:v>
                </c:pt>
                <c:pt idx="421">
                  <c:v>23373.306684432599</c:v>
                </c:pt>
                <c:pt idx="422">
                  <c:v>23428.825227625992</c:v>
                </c:pt>
                <c:pt idx="423">
                  <c:v>23484.343770819502</c:v>
                </c:pt>
                <c:pt idx="424">
                  <c:v>23539.862314012909</c:v>
                </c:pt>
                <c:pt idx="425">
                  <c:v>23595.380857206299</c:v>
                </c:pt>
                <c:pt idx="426">
                  <c:v>23650.899400399696</c:v>
                </c:pt>
                <c:pt idx="427">
                  <c:v>23706.417943593198</c:v>
                </c:pt>
                <c:pt idx="428">
                  <c:v>23761.936486786599</c:v>
                </c:pt>
                <c:pt idx="429">
                  <c:v>23817.455029979996</c:v>
                </c:pt>
                <c:pt idx="430">
                  <c:v>23872.9735731734</c:v>
                </c:pt>
                <c:pt idx="431">
                  <c:v>23928.492116366899</c:v>
                </c:pt>
                <c:pt idx="432">
                  <c:v>23984.010659560296</c:v>
                </c:pt>
                <c:pt idx="433">
                  <c:v>24039.5292027537</c:v>
                </c:pt>
                <c:pt idx="434">
                  <c:v>24095.0477459471</c:v>
                </c:pt>
                <c:pt idx="435">
                  <c:v>24150.566289140599</c:v>
                </c:pt>
                <c:pt idx="436">
                  <c:v>24206.084832334021</c:v>
                </c:pt>
                <c:pt idx="437">
                  <c:v>24261.6033755274</c:v>
                </c:pt>
                <c:pt idx="438">
                  <c:v>24317.121918720899</c:v>
                </c:pt>
                <c:pt idx="439">
                  <c:v>24372.6404619143</c:v>
                </c:pt>
                <c:pt idx="440">
                  <c:v>24428.159005107696</c:v>
                </c:pt>
                <c:pt idx="441">
                  <c:v>24483.677548301072</c:v>
                </c:pt>
                <c:pt idx="442">
                  <c:v>24539.196091494599</c:v>
                </c:pt>
                <c:pt idx="443">
                  <c:v>24594.714634688</c:v>
                </c:pt>
                <c:pt idx="444">
                  <c:v>24650.233177881379</c:v>
                </c:pt>
                <c:pt idx="445">
                  <c:v>24705.751721074801</c:v>
                </c:pt>
                <c:pt idx="446">
                  <c:v>24761.2702642683</c:v>
                </c:pt>
                <c:pt idx="447">
                  <c:v>24816.788807461722</c:v>
                </c:pt>
                <c:pt idx="448">
                  <c:v>24872.307350655097</c:v>
                </c:pt>
                <c:pt idx="449">
                  <c:v>24927.825893848501</c:v>
                </c:pt>
                <c:pt idx="450">
                  <c:v>24983.344437042</c:v>
                </c:pt>
                <c:pt idx="451">
                  <c:v>25038.862980235401</c:v>
                </c:pt>
                <c:pt idx="452">
                  <c:v>25094.381523428801</c:v>
                </c:pt>
                <c:pt idx="453">
                  <c:v>25149.9000666223</c:v>
                </c:pt>
                <c:pt idx="454">
                  <c:v>25205.418609815697</c:v>
                </c:pt>
                <c:pt idx="455">
                  <c:v>25260.937153009101</c:v>
                </c:pt>
                <c:pt idx="456">
                  <c:v>25316.455696202505</c:v>
                </c:pt>
                <c:pt idx="457">
                  <c:v>25371.974239395979</c:v>
                </c:pt>
                <c:pt idx="458">
                  <c:v>25427.492782589426</c:v>
                </c:pt>
                <c:pt idx="459">
                  <c:v>25483.011325782805</c:v>
                </c:pt>
                <c:pt idx="460">
                  <c:v>25538.529868976151</c:v>
                </c:pt>
                <c:pt idx="461">
                  <c:v>25594.048412169726</c:v>
                </c:pt>
                <c:pt idx="462">
                  <c:v>25649.566955363101</c:v>
                </c:pt>
                <c:pt idx="463">
                  <c:v>25705.085498556509</c:v>
                </c:pt>
                <c:pt idx="464">
                  <c:v>25760.604041749899</c:v>
                </c:pt>
                <c:pt idx="465">
                  <c:v>25816.122584943401</c:v>
                </c:pt>
                <c:pt idx="466">
                  <c:v>25871.641128136776</c:v>
                </c:pt>
                <c:pt idx="467">
                  <c:v>25927.159671330133</c:v>
                </c:pt>
                <c:pt idx="468">
                  <c:v>25982.678214523599</c:v>
                </c:pt>
                <c:pt idx="469">
                  <c:v>26038.196757717102</c:v>
                </c:pt>
                <c:pt idx="470">
                  <c:v>26093.715300910499</c:v>
                </c:pt>
                <c:pt idx="471">
                  <c:v>26149.233844103921</c:v>
                </c:pt>
                <c:pt idx="472">
                  <c:v>26204.752387297405</c:v>
                </c:pt>
                <c:pt idx="473">
                  <c:v>26260.270930490777</c:v>
                </c:pt>
                <c:pt idx="474">
                  <c:v>26315.789473684199</c:v>
                </c:pt>
                <c:pt idx="475">
                  <c:v>26371.308016877567</c:v>
                </c:pt>
                <c:pt idx="476">
                  <c:v>26426.826560071077</c:v>
                </c:pt>
                <c:pt idx="477">
                  <c:v>26482.345103264532</c:v>
                </c:pt>
                <c:pt idx="478">
                  <c:v>26537.863646457896</c:v>
                </c:pt>
                <c:pt idx="479">
                  <c:v>26593.382189651322</c:v>
                </c:pt>
                <c:pt idx="480">
                  <c:v>26648.900732844799</c:v>
                </c:pt>
                <c:pt idx="481">
                  <c:v>26704.419276038137</c:v>
                </c:pt>
                <c:pt idx="482">
                  <c:v>26759.937819231622</c:v>
                </c:pt>
                <c:pt idx="483">
                  <c:v>26815.456362425099</c:v>
                </c:pt>
                <c:pt idx="484">
                  <c:v>26870.974905618521</c:v>
                </c:pt>
                <c:pt idx="485">
                  <c:v>26926.4934488119</c:v>
                </c:pt>
                <c:pt idx="486">
                  <c:v>26982.011992005297</c:v>
                </c:pt>
                <c:pt idx="487">
                  <c:v>27037.530535198792</c:v>
                </c:pt>
                <c:pt idx="488">
                  <c:v>27093.049078392167</c:v>
                </c:pt>
                <c:pt idx="489">
                  <c:v>27148.5676215856</c:v>
                </c:pt>
                <c:pt idx="490">
                  <c:v>27204.086164779026</c:v>
                </c:pt>
                <c:pt idx="491">
                  <c:v>27259.604707972496</c:v>
                </c:pt>
                <c:pt idx="492">
                  <c:v>27315.123251165896</c:v>
                </c:pt>
                <c:pt idx="493">
                  <c:v>27370.641794359301</c:v>
                </c:pt>
                <c:pt idx="494">
                  <c:v>27426.160337552697</c:v>
                </c:pt>
                <c:pt idx="495">
                  <c:v>27481.678880746222</c:v>
                </c:pt>
                <c:pt idx="496">
                  <c:v>27537.1974239396</c:v>
                </c:pt>
                <c:pt idx="497">
                  <c:v>27592.715967132979</c:v>
                </c:pt>
                <c:pt idx="498">
                  <c:v>27648.234510326402</c:v>
                </c:pt>
                <c:pt idx="499">
                  <c:v>27703.7530535199</c:v>
                </c:pt>
                <c:pt idx="500">
                  <c:v>27759.271596713301</c:v>
                </c:pt>
                <c:pt idx="501">
                  <c:v>27814.790139906698</c:v>
                </c:pt>
                <c:pt idx="502">
                  <c:v>27870.308683100222</c:v>
                </c:pt>
                <c:pt idx="503">
                  <c:v>27925.827226293601</c:v>
                </c:pt>
                <c:pt idx="504">
                  <c:v>27981.345769486979</c:v>
                </c:pt>
                <c:pt idx="505">
                  <c:v>28036.864312680405</c:v>
                </c:pt>
                <c:pt idx="506">
                  <c:v>28092.382855873901</c:v>
                </c:pt>
                <c:pt idx="507">
                  <c:v>28147.901399067301</c:v>
                </c:pt>
                <c:pt idx="508">
                  <c:v>28203.419942260702</c:v>
                </c:pt>
                <c:pt idx="509">
                  <c:v>28258.938485454131</c:v>
                </c:pt>
                <c:pt idx="510">
                  <c:v>28314.457028647601</c:v>
                </c:pt>
                <c:pt idx="511">
                  <c:v>28369.975571841002</c:v>
                </c:pt>
                <c:pt idx="512">
                  <c:v>28425.494115034428</c:v>
                </c:pt>
                <c:pt idx="513">
                  <c:v>28481.012658227792</c:v>
                </c:pt>
                <c:pt idx="514">
                  <c:v>28536.531201421298</c:v>
                </c:pt>
                <c:pt idx="515">
                  <c:v>28592.049744614709</c:v>
                </c:pt>
                <c:pt idx="516">
                  <c:v>28647.568287808099</c:v>
                </c:pt>
                <c:pt idx="517">
                  <c:v>28703.086831001627</c:v>
                </c:pt>
                <c:pt idx="518">
                  <c:v>28758.605374195002</c:v>
                </c:pt>
                <c:pt idx="519">
                  <c:v>28814.123917388355</c:v>
                </c:pt>
                <c:pt idx="520">
                  <c:v>28869.642460581796</c:v>
                </c:pt>
                <c:pt idx="521">
                  <c:v>28925.161003775302</c:v>
                </c:pt>
                <c:pt idx="522">
                  <c:v>28980.679546968651</c:v>
                </c:pt>
                <c:pt idx="523">
                  <c:v>29036.198090162121</c:v>
                </c:pt>
                <c:pt idx="524">
                  <c:v>29091.716633355496</c:v>
                </c:pt>
                <c:pt idx="525">
                  <c:v>29147.235176548977</c:v>
                </c:pt>
                <c:pt idx="526">
                  <c:v>29202.753719742399</c:v>
                </c:pt>
                <c:pt idx="527">
                  <c:v>29258.272262935767</c:v>
                </c:pt>
                <c:pt idx="528">
                  <c:v>29313.790806129222</c:v>
                </c:pt>
                <c:pt idx="529">
                  <c:v>29369.309349322692</c:v>
                </c:pt>
                <c:pt idx="530">
                  <c:v>29424.827892516121</c:v>
                </c:pt>
                <c:pt idx="531">
                  <c:v>29480.346435709522</c:v>
                </c:pt>
                <c:pt idx="532">
                  <c:v>29535.864978902977</c:v>
                </c:pt>
                <c:pt idx="533">
                  <c:v>29591.383522096396</c:v>
                </c:pt>
                <c:pt idx="534">
                  <c:v>29646.902065289822</c:v>
                </c:pt>
                <c:pt idx="535">
                  <c:v>29702.4206084832</c:v>
                </c:pt>
                <c:pt idx="536">
                  <c:v>29757.939151676692</c:v>
                </c:pt>
                <c:pt idx="537">
                  <c:v>29813.4576948701</c:v>
                </c:pt>
                <c:pt idx="538">
                  <c:v>29868.9762380635</c:v>
                </c:pt>
                <c:pt idx="539">
                  <c:v>29924.494781256926</c:v>
                </c:pt>
                <c:pt idx="540">
                  <c:v>29980.0133244504</c:v>
                </c:pt>
                <c:pt idx="541">
                  <c:v>30035.5318676438</c:v>
                </c:pt>
                <c:pt idx="542">
                  <c:v>30091.050410837179</c:v>
                </c:pt>
                <c:pt idx="543">
                  <c:v>30146.568954030601</c:v>
                </c:pt>
                <c:pt idx="544">
                  <c:v>30202.08749722414</c:v>
                </c:pt>
                <c:pt idx="545">
                  <c:v>30257.606040417497</c:v>
                </c:pt>
                <c:pt idx="546">
                  <c:v>30313.124583610901</c:v>
                </c:pt>
                <c:pt idx="547">
                  <c:v>30368.643126804302</c:v>
                </c:pt>
                <c:pt idx="548">
                  <c:v>30424.161669997771</c:v>
                </c:pt>
                <c:pt idx="549">
                  <c:v>30479.680213191201</c:v>
                </c:pt>
                <c:pt idx="550">
                  <c:v>30535.19875638458</c:v>
                </c:pt>
                <c:pt idx="551">
                  <c:v>30590.717299578097</c:v>
                </c:pt>
                <c:pt idx="552">
                  <c:v>30646.235842771501</c:v>
                </c:pt>
                <c:pt idx="553">
                  <c:v>30701.754385964927</c:v>
                </c:pt>
                <c:pt idx="554">
                  <c:v>30757.272929158298</c:v>
                </c:pt>
                <c:pt idx="555">
                  <c:v>30812.791472351801</c:v>
                </c:pt>
                <c:pt idx="556">
                  <c:v>30868.310015545179</c:v>
                </c:pt>
                <c:pt idx="557">
                  <c:v>30923.828558738602</c:v>
                </c:pt>
                <c:pt idx="558">
                  <c:v>30979.347101931999</c:v>
                </c:pt>
                <c:pt idx="559">
                  <c:v>31034.865645125501</c:v>
                </c:pt>
                <c:pt idx="560">
                  <c:v>31090.384188318905</c:v>
                </c:pt>
                <c:pt idx="561">
                  <c:v>31145.902731512309</c:v>
                </c:pt>
                <c:pt idx="562">
                  <c:v>31201.421274705801</c:v>
                </c:pt>
                <c:pt idx="563">
                  <c:v>31256.93981789918</c:v>
                </c:pt>
                <c:pt idx="564">
                  <c:v>31312.458361092598</c:v>
                </c:pt>
                <c:pt idx="565">
                  <c:v>31367.976904285999</c:v>
                </c:pt>
                <c:pt idx="566">
                  <c:v>31423.495447479498</c:v>
                </c:pt>
                <c:pt idx="567">
                  <c:v>31479.013990672898</c:v>
                </c:pt>
                <c:pt idx="568">
                  <c:v>31534.532533866277</c:v>
                </c:pt>
                <c:pt idx="569">
                  <c:v>31590.051077059696</c:v>
                </c:pt>
                <c:pt idx="570">
                  <c:v>31645.569620253205</c:v>
                </c:pt>
                <c:pt idx="571">
                  <c:v>31701.088163446599</c:v>
                </c:pt>
                <c:pt idx="572">
                  <c:v>31756.606706639996</c:v>
                </c:pt>
                <c:pt idx="573">
                  <c:v>31812.125249833371</c:v>
                </c:pt>
                <c:pt idx="574">
                  <c:v>31867.643793026909</c:v>
                </c:pt>
                <c:pt idx="575">
                  <c:v>31923.162336220299</c:v>
                </c:pt>
                <c:pt idx="576">
                  <c:v>31978.6808794137</c:v>
                </c:pt>
                <c:pt idx="577">
                  <c:v>32034.199422607096</c:v>
                </c:pt>
                <c:pt idx="578">
                  <c:v>32089.717965800592</c:v>
                </c:pt>
                <c:pt idx="579">
                  <c:v>32145.236508993996</c:v>
                </c:pt>
                <c:pt idx="580">
                  <c:v>32200.7550521874</c:v>
                </c:pt>
                <c:pt idx="581">
                  <c:v>32256.273595380899</c:v>
                </c:pt>
                <c:pt idx="582">
                  <c:v>32311.792138574299</c:v>
                </c:pt>
                <c:pt idx="583">
                  <c:v>32367.3106817677</c:v>
                </c:pt>
                <c:pt idx="584">
                  <c:v>32422.829224961097</c:v>
                </c:pt>
                <c:pt idx="585">
                  <c:v>32478.347768154599</c:v>
                </c:pt>
                <c:pt idx="586">
                  <c:v>32533.866311348</c:v>
                </c:pt>
                <c:pt idx="587">
                  <c:v>32589.384854541422</c:v>
                </c:pt>
                <c:pt idx="588">
                  <c:v>32644.903397734826</c:v>
                </c:pt>
                <c:pt idx="589">
                  <c:v>32700.4219409283</c:v>
                </c:pt>
                <c:pt idx="590">
                  <c:v>32755.94048412174</c:v>
                </c:pt>
                <c:pt idx="591">
                  <c:v>32811.459027315097</c:v>
                </c:pt>
                <c:pt idx="592">
                  <c:v>32866.977570508498</c:v>
                </c:pt>
                <c:pt idx="593">
                  <c:v>32922.496113702</c:v>
                </c:pt>
                <c:pt idx="594">
                  <c:v>32978.014656895444</c:v>
                </c:pt>
                <c:pt idx="595">
                  <c:v>33033.533200088801</c:v>
                </c:pt>
                <c:pt idx="596">
                  <c:v>33089.051743282304</c:v>
                </c:pt>
                <c:pt idx="597">
                  <c:v>33144.570286475697</c:v>
                </c:pt>
                <c:pt idx="598">
                  <c:v>33200.088829669097</c:v>
                </c:pt>
                <c:pt idx="599">
                  <c:v>33255.607372862476</c:v>
                </c:pt>
                <c:pt idx="600">
                  <c:v>33311.125916056</c:v>
                </c:pt>
                <c:pt idx="601">
                  <c:v>33366.644459249444</c:v>
                </c:pt>
                <c:pt idx="602">
                  <c:v>33422.163002442801</c:v>
                </c:pt>
                <c:pt idx="603">
                  <c:v>33477.681545636195</c:v>
                </c:pt>
                <c:pt idx="604">
                  <c:v>33533.200088829675</c:v>
                </c:pt>
                <c:pt idx="605">
                  <c:v>33588.718632023098</c:v>
                </c:pt>
                <c:pt idx="606">
                  <c:v>33644.237175216484</c:v>
                </c:pt>
                <c:pt idx="607">
                  <c:v>33699.755718409899</c:v>
                </c:pt>
                <c:pt idx="608">
                  <c:v>33755.274261603357</c:v>
                </c:pt>
                <c:pt idx="609">
                  <c:v>33810.792804796802</c:v>
                </c:pt>
                <c:pt idx="610">
                  <c:v>33866.311347990202</c:v>
                </c:pt>
                <c:pt idx="611">
                  <c:v>33921.829891183675</c:v>
                </c:pt>
                <c:pt idx="612">
                  <c:v>33977.348434377171</c:v>
                </c:pt>
                <c:pt idx="613">
                  <c:v>34032.866977570498</c:v>
                </c:pt>
                <c:pt idx="614">
                  <c:v>34088.385520763884</c:v>
                </c:pt>
                <c:pt idx="615">
                  <c:v>34143.904063957401</c:v>
                </c:pt>
                <c:pt idx="616">
                  <c:v>34199.422607150802</c:v>
                </c:pt>
                <c:pt idx="617">
                  <c:v>34254.941150344202</c:v>
                </c:pt>
                <c:pt idx="618">
                  <c:v>34310.459693537596</c:v>
                </c:pt>
                <c:pt idx="619">
                  <c:v>34365.978236731098</c:v>
                </c:pt>
                <c:pt idx="620">
                  <c:v>34421.496779924499</c:v>
                </c:pt>
                <c:pt idx="621">
                  <c:v>34477.015323117885</c:v>
                </c:pt>
                <c:pt idx="622">
                  <c:v>34532.533866311358</c:v>
                </c:pt>
                <c:pt idx="623">
                  <c:v>34588.052409504802</c:v>
                </c:pt>
                <c:pt idx="624">
                  <c:v>34643.570952698203</c:v>
                </c:pt>
                <c:pt idx="625">
                  <c:v>34699.089495891596</c:v>
                </c:pt>
                <c:pt idx="626">
                  <c:v>34754.608039085098</c:v>
                </c:pt>
                <c:pt idx="627">
                  <c:v>34810.126582278499</c:v>
                </c:pt>
                <c:pt idx="628">
                  <c:v>34865.6451254719</c:v>
                </c:pt>
                <c:pt idx="629">
                  <c:v>34921.163668665205</c:v>
                </c:pt>
                <c:pt idx="630">
                  <c:v>34976.682211858853</c:v>
                </c:pt>
                <c:pt idx="631">
                  <c:v>35032.200755052196</c:v>
                </c:pt>
                <c:pt idx="632">
                  <c:v>35087.719298245611</c:v>
                </c:pt>
                <c:pt idx="633">
                  <c:v>35143.237841438997</c:v>
                </c:pt>
                <c:pt idx="634">
                  <c:v>35198.756384632485</c:v>
                </c:pt>
                <c:pt idx="635">
                  <c:v>35254.2749278259</c:v>
                </c:pt>
                <c:pt idx="636">
                  <c:v>35309.793471019206</c:v>
                </c:pt>
                <c:pt idx="637">
                  <c:v>35365.312014212745</c:v>
                </c:pt>
                <c:pt idx="638">
                  <c:v>35420.830557406254</c:v>
                </c:pt>
                <c:pt idx="639">
                  <c:v>35476.349100599597</c:v>
                </c:pt>
                <c:pt idx="640">
                  <c:v>35531.867643792997</c:v>
                </c:pt>
                <c:pt idx="641">
                  <c:v>35587.386186986543</c:v>
                </c:pt>
                <c:pt idx="642">
                  <c:v>35642.904730179944</c:v>
                </c:pt>
                <c:pt idx="643">
                  <c:v>35698.423273373301</c:v>
                </c:pt>
                <c:pt idx="644">
                  <c:v>35753.941816566701</c:v>
                </c:pt>
                <c:pt idx="645">
                  <c:v>35809.460359760204</c:v>
                </c:pt>
                <c:pt idx="646">
                  <c:v>35864.978902953597</c:v>
                </c:pt>
                <c:pt idx="647">
                  <c:v>35920.497446146997</c:v>
                </c:pt>
                <c:pt idx="648">
                  <c:v>35976.015989340398</c:v>
                </c:pt>
                <c:pt idx="649">
                  <c:v>36031.5345325339</c:v>
                </c:pt>
                <c:pt idx="650">
                  <c:v>36087.053075727301</c:v>
                </c:pt>
                <c:pt idx="651">
                  <c:v>36142.571618920701</c:v>
                </c:pt>
                <c:pt idx="652">
                  <c:v>36198.090162114058</c:v>
                </c:pt>
                <c:pt idx="653">
                  <c:v>36253.608705307597</c:v>
                </c:pt>
                <c:pt idx="654">
                  <c:v>36309.127248500976</c:v>
                </c:pt>
                <c:pt idx="655">
                  <c:v>36364.645791694384</c:v>
                </c:pt>
                <c:pt idx="656">
                  <c:v>36420.164334887784</c:v>
                </c:pt>
                <c:pt idx="657">
                  <c:v>36475.682878081301</c:v>
                </c:pt>
                <c:pt idx="658">
                  <c:v>36531.201421274658</c:v>
                </c:pt>
                <c:pt idx="659">
                  <c:v>36586.719964468102</c:v>
                </c:pt>
                <c:pt idx="660">
                  <c:v>36642.238507661576</c:v>
                </c:pt>
                <c:pt idx="661">
                  <c:v>36697.757050854998</c:v>
                </c:pt>
                <c:pt idx="662">
                  <c:v>36753.275594048398</c:v>
                </c:pt>
                <c:pt idx="663">
                  <c:v>36808.794137241784</c:v>
                </c:pt>
                <c:pt idx="664">
                  <c:v>36864.312680435301</c:v>
                </c:pt>
                <c:pt idx="665">
                  <c:v>36919.831223628702</c:v>
                </c:pt>
                <c:pt idx="666">
                  <c:v>36975.349766822103</c:v>
                </c:pt>
                <c:pt idx="667">
                  <c:v>37030.868310015503</c:v>
                </c:pt>
                <c:pt idx="668">
                  <c:v>37086.386853209071</c:v>
                </c:pt>
                <c:pt idx="669">
                  <c:v>37141.905396402399</c:v>
                </c:pt>
                <c:pt idx="670">
                  <c:v>37197.423939595785</c:v>
                </c:pt>
                <c:pt idx="671">
                  <c:v>37252.942482789258</c:v>
                </c:pt>
                <c:pt idx="672">
                  <c:v>37308.461025982659</c:v>
                </c:pt>
                <c:pt idx="673">
                  <c:v>37363.979569176154</c:v>
                </c:pt>
                <c:pt idx="674">
                  <c:v>37419.498112369503</c:v>
                </c:pt>
                <c:pt idx="675">
                  <c:v>37475.016655562998</c:v>
                </c:pt>
                <c:pt idx="676">
                  <c:v>37530.535198756384</c:v>
                </c:pt>
                <c:pt idx="677">
                  <c:v>37586.0537419498</c:v>
                </c:pt>
                <c:pt idx="678">
                  <c:v>37641.5722851432</c:v>
                </c:pt>
                <c:pt idx="679">
                  <c:v>37697.090828336703</c:v>
                </c:pt>
                <c:pt idx="680">
                  <c:v>37752.609371530074</c:v>
                </c:pt>
                <c:pt idx="681">
                  <c:v>37808.127914723504</c:v>
                </c:pt>
                <c:pt idx="682">
                  <c:v>37863.646457916897</c:v>
                </c:pt>
                <c:pt idx="683">
                  <c:v>37919.165001110334</c:v>
                </c:pt>
                <c:pt idx="684">
                  <c:v>37974.6835443038</c:v>
                </c:pt>
                <c:pt idx="685">
                  <c:v>38030.2020874972</c:v>
                </c:pt>
                <c:pt idx="686">
                  <c:v>38085.720630690674</c:v>
                </c:pt>
                <c:pt idx="687">
                  <c:v>38141.239173884074</c:v>
                </c:pt>
                <c:pt idx="688">
                  <c:v>38196.757717077497</c:v>
                </c:pt>
                <c:pt idx="689">
                  <c:v>38252.276260270897</c:v>
                </c:pt>
                <c:pt idx="690">
                  <c:v>38307.7948034644</c:v>
                </c:pt>
                <c:pt idx="691">
                  <c:v>38363.3133466578</c:v>
                </c:pt>
                <c:pt idx="692">
                  <c:v>38418.831889851186</c:v>
                </c:pt>
                <c:pt idx="693">
                  <c:v>38474.350433044645</c:v>
                </c:pt>
                <c:pt idx="694">
                  <c:v>38529.868976238155</c:v>
                </c:pt>
                <c:pt idx="695">
                  <c:v>38585.387519431555</c:v>
                </c:pt>
                <c:pt idx="696">
                  <c:v>38640.906062624897</c:v>
                </c:pt>
                <c:pt idx="697">
                  <c:v>38696.424605818276</c:v>
                </c:pt>
                <c:pt idx="698">
                  <c:v>38751.943149011749</c:v>
                </c:pt>
                <c:pt idx="699">
                  <c:v>38807.461692205194</c:v>
                </c:pt>
                <c:pt idx="700">
                  <c:v>38862.980235398696</c:v>
                </c:pt>
                <c:pt idx="701">
                  <c:v>38918.498778592002</c:v>
                </c:pt>
                <c:pt idx="702">
                  <c:v>38974.017321785475</c:v>
                </c:pt>
                <c:pt idx="703">
                  <c:v>39029.535864978898</c:v>
                </c:pt>
                <c:pt idx="704">
                  <c:v>39085.054408172298</c:v>
                </c:pt>
                <c:pt idx="705">
                  <c:v>39140.572951365801</c:v>
                </c:pt>
                <c:pt idx="706">
                  <c:v>39196.09149455915</c:v>
                </c:pt>
                <c:pt idx="707">
                  <c:v>39251.610037752602</c:v>
                </c:pt>
                <c:pt idx="708">
                  <c:v>39307.128580946002</c:v>
                </c:pt>
                <c:pt idx="709">
                  <c:v>39362.647124139476</c:v>
                </c:pt>
                <c:pt idx="710">
                  <c:v>39418.165667332876</c:v>
                </c:pt>
                <c:pt idx="711">
                  <c:v>39473.684210526299</c:v>
                </c:pt>
                <c:pt idx="712">
                  <c:v>39529.202753719634</c:v>
                </c:pt>
                <c:pt idx="713">
                  <c:v>39584.721296913151</c:v>
                </c:pt>
                <c:pt idx="714">
                  <c:v>39640.239840106595</c:v>
                </c:pt>
                <c:pt idx="715">
                  <c:v>39695.758383300003</c:v>
                </c:pt>
                <c:pt idx="716">
                  <c:v>39751.276926493403</c:v>
                </c:pt>
                <c:pt idx="717">
                  <c:v>39806.795469686833</c:v>
                </c:pt>
                <c:pt idx="718">
                  <c:v>39862.314012880299</c:v>
                </c:pt>
                <c:pt idx="719">
                  <c:v>39917.832556073699</c:v>
                </c:pt>
                <c:pt idx="720">
                  <c:v>39973.351099267202</c:v>
                </c:pt>
                <c:pt idx="721">
                  <c:v>40028.869642460595</c:v>
                </c:pt>
                <c:pt idx="722">
                  <c:v>40084.388185654003</c:v>
                </c:pt>
                <c:pt idx="723">
                  <c:v>40139.906728847403</c:v>
                </c:pt>
                <c:pt idx="724">
                  <c:v>40195.425272040899</c:v>
                </c:pt>
                <c:pt idx="725">
                  <c:v>40250.943815234299</c:v>
                </c:pt>
                <c:pt idx="726">
                  <c:v>40306.462358427743</c:v>
                </c:pt>
                <c:pt idx="727">
                  <c:v>40361.9809016211</c:v>
                </c:pt>
                <c:pt idx="728">
                  <c:v>40417.499444814574</c:v>
                </c:pt>
                <c:pt idx="729">
                  <c:v>40473.017988008003</c:v>
                </c:pt>
                <c:pt idx="730">
                  <c:v>40528.536531201396</c:v>
                </c:pt>
                <c:pt idx="731">
                  <c:v>40584.055074394855</c:v>
                </c:pt>
                <c:pt idx="732">
                  <c:v>40639.573617588285</c:v>
                </c:pt>
                <c:pt idx="733">
                  <c:v>40695.092160781605</c:v>
                </c:pt>
                <c:pt idx="734">
                  <c:v>40750.6107039751</c:v>
                </c:pt>
                <c:pt idx="735">
                  <c:v>40806.129247168596</c:v>
                </c:pt>
                <c:pt idx="736">
                  <c:v>40861.647790361974</c:v>
                </c:pt>
                <c:pt idx="737">
                  <c:v>40917.166333555375</c:v>
                </c:pt>
                <c:pt idx="738">
                  <c:v>40972.684876748855</c:v>
                </c:pt>
                <c:pt idx="739">
                  <c:v>41028.2034199423</c:v>
                </c:pt>
                <c:pt idx="740">
                  <c:v>41083.721963135606</c:v>
                </c:pt>
                <c:pt idx="741">
                  <c:v>41139.240506329144</c:v>
                </c:pt>
                <c:pt idx="742">
                  <c:v>41194.759049522501</c:v>
                </c:pt>
                <c:pt idx="743">
                  <c:v>41250.277592715975</c:v>
                </c:pt>
                <c:pt idx="744">
                  <c:v>41305.796135909375</c:v>
                </c:pt>
                <c:pt idx="745">
                  <c:v>41361.314679102856</c:v>
                </c:pt>
                <c:pt idx="746">
                  <c:v>41416.833222296213</c:v>
                </c:pt>
                <c:pt idx="747">
                  <c:v>41472.3517654897</c:v>
                </c:pt>
                <c:pt idx="748">
                  <c:v>41527.870308683101</c:v>
                </c:pt>
                <c:pt idx="749">
                  <c:v>41583.388851876596</c:v>
                </c:pt>
                <c:pt idx="750">
                  <c:v>41638.907395069997</c:v>
                </c:pt>
                <c:pt idx="751">
                  <c:v>41694.425938263375</c:v>
                </c:pt>
              </c:numCache>
            </c:numRef>
          </c:xVal>
          <c:yVal>
            <c:numRef>
              <c:f>toto!$C$1511:$C$2262</c:f>
              <c:numCache>
                <c:formatCode>0.00E+00</c:formatCode>
                <c:ptCount val="752"/>
                <c:pt idx="0">
                  <c:v>410.54414359029801</c:v>
                </c:pt>
                <c:pt idx="1">
                  <c:v>404.3706556977034</c:v>
                </c:pt>
                <c:pt idx="2">
                  <c:v>388.67455006236901</c:v>
                </c:pt>
                <c:pt idx="3">
                  <c:v>366.75882469621405</c:v>
                </c:pt>
                <c:pt idx="4">
                  <c:v>338.68744469937047</c:v>
                </c:pt>
                <c:pt idx="5">
                  <c:v>305.90252784237254</c:v>
                </c:pt>
                <c:pt idx="6">
                  <c:v>271.52064741644705</c:v>
                </c:pt>
                <c:pt idx="7">
                  <c:v>236.91890151033917</c:v>
                </c:pt>
                <c:pt idx="8">
                  <c:v>203.30321887809524</c:v>
                </c:pt>
                <c:pt idx="9">
                  <c:v>172.38975233802299</c:v>
                </c:pt>
                <c:pt idx="10">
                  <c:v>144.48298835993441</c:v>
                </c:pt>
                <c:pt idx="11">
                  <c:v>119.74370520789202</c:v>
                </c:pt>
                <c:pt idx="12">
                  <c:v>98.642350514083049</c:v>
                </c:pt>
                <c:pt idx="13">
                  <c:v>80.6636290545392</c:v>
                </c:pt>
                <c:pt idx="14">
                  <c:v>65.516791637349399</c:v>
                </c:pt>
                <c:pt idx="15">
                  <c:v>53.155284132156901</c:v>
                </c:pt>
                <c:pt idx="16">
                  <c:v>42.879935077368998</c:v>
                </c:pt>
                <c:pt idx="17">
                  <c:v>34.47771832147177</c:v>
                </c:pt>
                <c:pt idx="18">
                  <c:v>27.7810599919144</c:v>
                </c:pt>
                <c:pt idx="19">
                  <c:v>22.226423582597768</c:v>
                </c:pt>
                <c:pt idx="20">
                  <c:v>17.810855512403638</c:v>
                </c:pt>
                <c:pt idx="21">
                  <c:v>14.31884251390011</c:v>
                </c:pt>
                <c:pt idx="22">
                  <c:v>11.412608709239599</c:v>
                </c:pt>
                <c:pt idx="23">
                  <c:v>9.2110286312029999</c:v>
                </c:pt>
                <c:pt idx="24">
                  <c:v>7.4423276185215599</c:v>
                </c:pt>
                <c:pt idx="25">
                  <c:v>6.0015660581055466</c:v>
                </c:pt>
                <c:pt idx="26">
                  <c:v>4.9806009998818164</c:v>
                </c:pt>
                <c:pt idx="27">
                  <c:v>4.097587489265555</c:v>
                </c:pt>
                <c:pt idx="28">
                  <c:v>3.4308502054366277</c:v>
                </c:pt>
                <c:pt idx="29">
                  <c:v>2.9459031102410198</c:v>
                </c:pt>
                <c:pt idx="30">
                  <c:v>2.45952772483114</c:v>
                </c:pt>
                <c:pt idx="31">
                  <c:v>2.1265680153816597</c:v>
                </c:pt>
                <c:pt idx="32">
                  <c:v>1.8184242921980975</c:v>
                </c:pt>
                <c:pt idx="33">
                  <c:v>1.4966570575254399</c:v>
                </c:pt>
                <c:pt idx="34">
                  <c:v>1.2924301534015101</c:v>
                </c:pt>
                <c:pt idx="35">
                  <c:v>1.0569759457106001</c:v>
                </c:pt>
                <c:pt idx="36">
                  <c:v>0.84157111055395595</c:v>
                </c:pt>
                <c:pt idx="37">
                  <c:v>0.72206416097652248</c:v>
                </c:pt>
                <c:pt idx="38">
                  <c:v>0.56812469129903564</c:v>
                </c:pt>
                <c:pt idx="39">
                  <c:v>0.45376332509998901</c:v>
                </c:pt>
                <c:pt idx="40">
                  <c:v>0.42454793497425247</c:v>
                </c:pt>
                <c:pt idx="41">
                  <c:v>0.36649792750860233</c:v>
                </c:pt>
                <c:pt idx="42">
                  <c:v>0.32762069083765499</c:v>
                </c:pt>
                <c:pt idx="43">
                  <c:v>0.35326536712224654</c:v>
                </c:pt>
                <c:pt idx="44">
                  <c:v>0.32998871539564001</c:v>
                </c:pt>
                <c:pt idx="45">
                  <c:v>0.30112827487474886</c:v>
                </c:pt>
                <c:pt idx="46">
                  <c:v>0.31815523056582301</c:v>
                </c:pt>
                <c:pt idx="47">
                  <c:v>0.27438825396536748</c:v>
                </c:pt>
                <c:pt idx="48">
                  <c:v>0.23591324339351799</c:v>
                </c:pt>
                <c:pt idx="49">
                  <c:v>0.23098317925157688</c:v>
                </c:pt>
                <c:pt idx="50">
                  <c:v>0.16598198192424099</c:v>
                </c:pt>
                <c:pt idx="51">
                  <c:v>0.13680760226727401</c:v>
                </c:pt>
                <c:pt idx="52">
                  <c:v>0.11815233596213008</c:v>
                </c:pt>
                <c:pt idx="53">
                  <c:v>6.4951663762776501E-2</c:v>
                </c:pt>
                <c:pt idx="54">
                  <c:v>9.1481985197998883E-2</c:v>
                </c:pt>
                <c:pt idx="55">
                  <c:v>7.8161957093514006E-2</c:v>
                </c:pt>
                <c:pt idx="56">
                  <c:v>0.11137881825865401</c:v>
                </c:pt>
                <c:pt idx="57">
                  <c:v>0.13993366705303201</c:v>
                </c:pt>
                <c:pt idx="58">
                  <c:v>0.13212977274603788</c:v>
                </c:pt>
                <c:pt idx="59">
                  <c:v>0.16953165004023099</c:v>
                </c:pt>
                <c:pt idx="60">
                  <c:v>0.169835224607878</c:v>
                </c:pt>
                <c:pt idx="61">
                  <c:v>0.15407374704253499</c:v>
                </c:pt>
                <c:pt idx="62">
                  <c:v>0.17435414082424699</c:v>
                </c:pt>
                <c:pt idx="63">
                  <c:v>0.14968577386016699</c:v>
                </c:pt>
                <c:pt idx="64">
                  <c:v>0.12804550794688388</c:v>
                </c:pt>
                <c:pt idx="65">
                  <c:v>0.132911298208504</c:v>
                </c:pt>
                <c:pt idx="66">
                  <c:v>9.3720520061888538E-2</c:v>
                </c:pt>
                <c:pt idx="67">
                  <c:v>8.4039123787355702E-2</c:v>
                </c:pt>
                <c:pt idx="68">
                  <c:v>8.2816425775882885E-2</c:v>
                </c:pt>
                <c:pt idx="69">
                  <c:v>5.6672594881367999E-2</c:v>
                </c:pt>
                <c:pt idx="70">
                  <c:v>8.4371220308710193E-2</c:v>
                </c:pt>
                <c:pt idx="71">
                  <c:v>8.1607118826424102E-2</c:v>
                </c:pt>
                <c:pt idx="72">
                  <c:v>8.7528414956280567E-2</c:v>
                </c:pt>
                <c:pt idx="73">
                  <c:v>0.11639804498041113</c:v>
                </c:pt>
                <c:pt idx="74">
                  <c:v>0.10590967772864009</c:v>
                </c:pt>
                <c:pt idx="75">
                  <c:v>0.11427863723993099</c:v>
                </c:pt>
                <c:pt idx="76">
                  <c:v>0.131366600119695</c:v>
                </c:pt>
                <c:pt idx="77">
                  <c:v>0.112019797943321</c:v>
                </c:pt>
                <c:pt idx="78">
                  <c:v>0.114652265317709</c:v>
                </c:pt>
                <c:pt idx="79">
                  <c:v>0.12230644767705202</c:v>
                </c:pt>
                <c:pt idx="80">
                  <c:v>9.7051753208117889E-2</c:v>
                </c:pt>
                <c:pt idx="81">
                  <c:v>9.4384099087666012E-2</c:v>
                </c:pt>
                <c:pt idx="82">
                  <c:v>9.6739498594808751E-2</c:v>
                </c:pt>
                <c:pt idx="83">
                  <c:v>6.867787403113082E-2</c:v>
                </c:pt>
                <c:pt idx="84">
                  <c:v>6.1130615233093724E-2</c:v>
                </c:pt>
                <c:pt idx="85">
                  <c:v>6.2360716417403893E-2</c:v>
                </c:pt>
                <c:pt idx="86">
                  <c:v>3.6679807219981646E-2</c:v>
                </c:pt>
                <c:pt idx="87">
                  <c:v>2.4224968339016901E-2</c:v>
                </c:pt>
                <c:pt idx="88">
                  <c:v>2.9975059136581668E-2</c:v>
                </c:pt>
                <c:pt idx="89">
                  <c:v>2.235858821858E-2</c:v>
                </c:pt>
                <c:pt idx="90">
                  <c:v>9.484633269142553E-3</c:v>
                </c:pt>
                <c:pt idx="91">
                  <c:v>1.6980797219387642E-2</c:v>
                </c:pt>
                <c:pt idx="92">
                  <c:v>3.2251656974786998E-2</c:v>
                </c:pt>
                <c:pt idx="93">
                  <c:v>2.5247026089116612E-2</c:v>
                </c:pt>
                <c:pt idx="94">
                  <c:v>2.036229421993007E-2</c:v>
                </c:pt>
                <c:pt idx="95">
                  <c:v>3.5482182498963566E-2</c:v>
                </c:pt>
                <c:pt idx="96">
                  <c:v>2.5823086399771197E-2</c:v>
                </c:pt>
                <c:pt idx="97">
                  <c:v>1.8231428158975205E-2</c:v>
                </c:pt>
                <c:pt idx="98">
                  <c:v>3.0698572757102499E-2</c:v>
                </c:pt>
                <c:pt idx="99">
                  <c:v>1.7515634399833901E-2</c:v>
                </c:pt>
                <c:pt idx="100">
                  <c:v>1.9048030498992126E-2</c:v>
                </c:pt>
                <c:pt idx="101">
                  <c:v>2.7540273198578127E-2</c:v>
                </c:pt>
                <c:pt idx="102">
                  <c:v>1.1925010499569124E-2</c:v>
                </c:pt>
                <c:pt idx="103">
                  <c:v>2.3754125061496087E-2</c:v>
                </c:pt>
                <c:pt idx="104">
                  <c:v>2.4847342702685848E-2</c:v>
                </c:pt>
                <c:pt idx="105">
                  <c:v>1.3637864992372701E-2</c:v>
                </c:pt>
                <c:pt idx="106">
                  <c:v>3.1560038563602399E-2</c:v>
                </c:pt>
                <c:pt idx="107">
                  <c:v>2.7419413574237533E-2</c:v>
                </c:pt>
                <c:pt idx="108">
                  <c:v>2.6974800182989946E-2</c:v>
                </c:pt>
                <c:pt idx="109">
                  <c:v>4.3670731657477896E-2</c:v>
                </c:pt>
                <c:pt idx="110">
                  <c:v>3.609802347703131E-2</c:v>
                </c:pt>
                <c:pt idx="111">
                  <c:v>3.6846399898483942E-2</c:v>
                </c:pt>
                <c:pt idx="112">
                  <c:v>4.9099468924616196E-2</c:v>
                </c:pt>
                <c:pt idx="113">
                  <c:v>3.7404399769290442E-2</c:v>
                </c:pt>
                <c:pt idx="114">
                  <c:v>3.5878732724073575E-2</c:v>
                </c:pt>
                <c:pt idx="115">
                  <c:v>4.4000250901862513E-2</c:v>
                </c:pt>
                <c:pt idx="116">
                  <c:v>2.9392071100290598E-2</c:v>
                </c:pt>
                <c:pt idx="117">
                  <c:v>2.6840576725566147E-2</c:v>
                </c:pt>
                <c:pt idx="118">
                  <c:v>3.2051385550785842E-2</c:v>
                </c:pt>
                <c:pt idx="119">
                  <c:v>1.6554827836623601E-2</c:v>
                </c:pt>
                <c:pt idx="120">
                  <c:v>1.3822399444360724E-2</c:v>
                </c:pt>
                <c:pt idx="121">
                  <c:v>1.7752901373887901E-2</c:v>
                </c:pt>
                <c:pt idx="122">
                  <c:v>9.0235659685194008E-3</c:v>
                </c:pt>
                <c:pt idx="123">
                  <c:v>1.4096281874774186E-3</c:v>
                </c:pt>
                <c:pt idx="124">
                  <c:v>1.0806153755845005E-2</c:v>
                </c:pt>
                <c:pt idx="125">
                  <c:v>1.9943525489418551E-2</c:v>
                </c:pt>
                <c:pt idx="126">
                  <c:v>1.3773241562043998E-2</c:v>
                </c:pt>
                <c:pt idx="127">
                  <c:v>2.1930295248115812E-2</c:v>
                </c:pt>
                <c:pt idx="128">
                  <c:v>3.3969117446335011E-2</c:v>
                </c:pt>
                <c:pt idx="129">
                  <c:v>2.7460118345299728E-2</c:v>
                </c:pt>
                <c:pt idx="130">
                  <c:v>3.8178131209243099E-2</c:v>
                </c:pt>
                <c:pt idx="131">
                  <c:v>4.9139574943761311E-2</c:v>
                </c:pt>
                <c:pt idx="132">
                  <c:v>4.2276592783994676E-2</c:v>
                </c:pt>
                <c:pt idx="133">
                  <c:v>5.3040303504923399E-2</c:v>
                </c:pt>
                <c:pt idx="134">
                  <c:v>6.0407456412246492E-2</c:v>
                </c:pt>
                <c:pt idx="135">
                  <c:v>5.0384521634801484E-2</c:v>
                </c:pt>
                <c:pt idx="136">
                  <c:v>5.7937627583031108E-2</c:v>
                </c:pt>
                <c:pt idx="137">
                  <c:v>6.0207785215315814E-2</c:v>
                </c:pt>
                <c:pt idx="138">
                  <c:v>4.6519050824604495E-2</c:v>
                </c:pt>
                <c:pt idx="139">
                  <c:v>5.1452190732648291E-2</c:v>
                </c:pt>
                <c:pt idx="140">
                  <c:v>4.9017585789150199E-2</c:v>
                </c:pt>
                <c:pt idx="141">
                  <c:v>3.4503791497685801E-2</c:v>
                </c:pt>
                <c:pt idx="142">
                  <c:v>4.1058966342896401E-2</c:v>
                </c:pt>
                <c:pt idx="143">
                  <c:v>3.584197613319641E-2</c:v>
                </c:pt>
                <c:pt idx="144">
                  <c:v>2.6915593431810401E-2</c:v>
                </c:pt>
                <c:pt idx="145">
                  <c:v>3.7260936188047641E-2</c:v>
                </c:pt>
                <c:pt idx="146">
                  <c:v>3.0466998438809727E-2</c:v>
                </c:pt>
                <c:pt idx="147">
                  <c:v>2.7758285009400498E-2</c:v>
                </c:pt>
                <c:pt idx="148">
                  <c:v>3.6194176048088902E-2</c:v>
                </c:pt>
                <c:pt idx="149">
                  <c:v>2.6396871444275612E-2</c:v>
                </c:pt>
                <c:pt idx="150">
                  <c:v>2.3520725975804999E-2</c:v>
                </c:pt>
                <c:pt idx="151">
                  <c:v>2.8582486836999772E-2</c:v>
                </c:pt>
                <c:pt idx="152">
                  <c:v>1.6787644399467328E-2</c:v>
                </c:pt>
                <c:pt idx="153">
                  <c:v>1.36524665923278E-2</c:v>
                </c:pt>
                <c:pt idx="154">
                  <c:v>1.7853023786687721E-2</c:v>
                </c:pt>
                <c:pt idx="155">
                  <c:v>7.7804777956740276E-3</c:v>
                </c:pt>
                <c:pt idx="156">
                  <c:v>6.5771414799497665E-3</c:v>
                </c:pt>
                <c:pt idx="157">
                  <c:v>1.1061176397314725E-2</c:v>
                </c:pt>
                <c:pt idx="158">
                  <c:v>7.1985974837978795E-3</c:v>
                </c:pt>
                <c:pt idx="159">
                  <c:v>1.1160324121722801E-3</c:v>
                </c:pt>
                <c:pt idx="160">
                  <c:v>8.9464775885156212E-3</c:v>
                </c:pt>
                <c:pt idx="161">
                  <c:v>1.1154165246059718E-2</c:v>
                </c:pt>
                <c:pt idx="162">
                  <c:v>3.1053083551918531E-3</c:v>
                </c:pt>
                <c:pt idx="163">
                  <c:v>9.2176951192898624E-3</c:v>
                </c:pt>
                <c:pt idx="164">
                  <c:v>1.1802444053269414E-2</c:v>
                </c:pt>
                <c:pt idx="165">
                  <c:v>2.2602558792519031E-3</c:v>
                </c:pt>
                <c:pt idx="166">
                  <c:v>9.515475947505311E-3</c:v>
                </c:pt>
                <c:pt idx="167">
                  <c:v>9.4110583832206704E-3</c:v>
                </c:pt>
                <c:pt idx="168">
                  <c:v>2.0680374398877326E-3</c:v>
                </c:pt>
                <c:pt idx="169">
                  <c:v>1.1439689259952715E-2</c:v>
                </c:pt>
                <c:pt idx="170">
                  <c:v>8.014593517441819E-3</c:v>
                </c:pt>
                <c:pt idx="171">
                  <c:v>6.4102089429754353E-3</c:v>
                </c:pt>
                <c:pt idx="172">
                  <c:v>1.47241603713092E-2</c:v>
                </c:pt>
                <c:pt idx="173">
                  <c:v>1.0721338832194399E-2</c:v>
                </c:pt>
                <c:pt idx="174">
                  <c:v>7.5096010688997395E-3</c:v>
                </c:pt>
                <c:pt idx="175">
                  <c:v>1.6321581395185841E-2</c:v>
                </c:pt>
                <c:pt idx="176">
                  <c:v>1.6428399695685433E-2</c:v>
                </c:pt>
                <c:pt idx="177">
                  <c:v>1.09718386762015E-2</c:v>
                </c:pt>
                <c:pt idx="178">
                  <c:v>2.0117340610275446E-2</c:v>
                </c:pt>
                <c:pt idx="179">
                  <c:v>2.7647119476842369E-2</c:v>
                </c:pt>
                <c:pt idx="180">
                  <c:v>2.4308809937651978E-2</c:v>
                </c:pt>
                <c:pt idx="181">
                  <c:v>3.1460714366128101E-2</c:v>
                </c:pt>
                <c:pt idx="182">
                  <c:v>4.2353738558477676E-2</c:v>
                </c:pt>
                <c:pt idx="183">
                  <c:v>3.9529914364392703E-2</c:v>
                </c:pt>
                <c:pt idx="184">
                  <c:v>4.3707818286331503E-2</c:v>
                </c:pt>
                <c:pt idx="185">
                  <c:v>5.35143277768656E-2</c:v>
                </c:pt>
                <c:pt idx="186">
                  <c:v>4.8439416440726288E-2</c:v>
                </c:pt>
                <c:pt idx="187">
                  <c:v>4.8181628652693903E-2</c:v>
                </c:pt>
                <c:pt idx="188">
                  <c:v>5.4274711242444033E-2</c:v>
                </c:pt>
                <c:pt idx="189">
                  <c:v>4.5378634855736968E-2</c:v>
                </c:pt>
                <c:pt idx="190">
                  <c:v>4.131665600734772E-2</c:v>
                </c:pt>
                <c:pt idx="191">
                  <c:v>4.4153139309510314E-2</c:v>
                </c:pt>
                <c:pt idx="192">
                  <c:v>3.2386673221378143E-2</c:v>
                </c:pt>
                <c:pt idx="193">
                  <c:v>2.698666705415061E-2</c:v>
                </c:pt>
                <c:pt idx="194">
                  <c:v>2.7158809157671701E-2</c:v>
                </c:pt>
                <c:pt idx="195">
                  <c:v>1.3226899460282026E-2</c:v>
                </c:pt>
                <c:pt idx="196">
                  <c:v>1.2335219833820198E-2</c:v>
                </c:pt>
                <c:pt idx="197">
                  <c:v>9.9650793708014034E-3</c:v>
                </c:pt>
                <c:pt idx="198">
                  <c:v>1.0678634551026698E-2</c:v>
                </c:pt>
                <c:pt idx="199">
                  <c:v>2.2002806449789147E-2</c:v>
                </c:pt>
                <c:pt idx="200">
                  <c:v>1.9822429593722539E-2</c:v>
                </c:pt>
                <c:pt idx="201">
                  <c:v>2.8667550381722688E-2</c:v>
                </c:pt>
                <c:pt idx="202">
                  <c:v>3.6119206696861542E-2</c:v>
                </c:pt>
                <c:pt idx="203">
                  <c:v>3.0844751098629126E-2</c:v>
                </c:pt>
                <c:pt idx="204">
                  <c:v>3.5949339433613947E-2</c:v>
                </c:pt>
                <c:pt idx="205">
                  <c:v>3.8893610845077406E-2</c:v>
                </c:pt>
                <c:pt idx="206">
                  <c:v>2.9223149829280131E-2</c:v>
                </c:pt>
                <c:pt idx="207">
                  <c:v>2.89190600294278E-2</c:v>
                </c:pt>
                <c:pt idx="208">
                  <c:v>2.8032682424132524E-2</c:v>
                </c:pt>
                <c:pt idx="209">
                  <c:v>1.54076482556702E-2</c:v>
                </c:pt>
                <c:pt idx="210">
                  <c:v>9.695392585309711E-3</c:v>
                </c:pt>
                <c:pt idx="211">
                  <c:v>1.0444917321916299E-2</c:v>
                </c:pt>
                <c:pt idx="212">
                  <c:v>1.2988051123439801E-2</c:v>
                </c:pt>
                <c:pt idx="213">
                  <c:v>1.3046115536529601E-2</c:v>
                </c:pt>
                <c:pt idx="214">
                  <c:v>1.6218263555430799E-2</c:v>
                </c:pt>
                <c:pt idx="215">
                  <c:v>2.6993416837963202E-2</c:v>
                </c:pt>
                <c:pt idx="216">
                  <c:v>2.6259958271004431E-2</c:v>
                </c:pt>
                <c:pt idx="217">
                  <c:v>2.3254435744284877E-2</c:v>
                </c:pt>
                <c:pt idx="218">
                  <c:v>3.0024985473682111E-2</c:v>
                </c:pt>
                <c:pt idx="219">
                  <c:v>2.6697746582877858E-2</c:v>
                </c:pt>
                <c:pt idx="220">
                  <c:v>1.8680176146299122E-2</c:v>
                </c:pt>
                <c:pt idx="221">
                  <c:v>2.1758763132665278E-2</c:v>
                </c:pt>
                <c:pt idx="222">
                  <c:v>1.8918090563296599E-2</c:v>
                </c:pt>
                <c:pt idx="223">
                  <c:v>9.8485922243759533E-3</c:v>
                </c:pt>
                <c:pt idx="224">
                  <c:v>1.0484406967514501E-2</c:v>
                </c:pt>
                <c:pt idx="225">
                  <c:v>1.7735960746165107E-2</c:v>
                </c:pt>
                <c:pt idx="226">
                  <c:v>1.980246372850282E-2</c:v>
                </c:pt>
                <c:pt idx="227">
                  <c:v>1.88295943224739E-2</c:v>
                </c:pt>
                <c:pt idx="228">
                  <c:v>2.9098725765533601E-2</c:v>
                </c:pt>
                <c:pt idx="229">
                  <c:v>3.4491632144465899E-2</c:v>
                </c:pt>
                <c:pt idx="230">
                  <c:v>3.1151459561186597E-2</c:v>
                </c:pt>
                <c:pt idx="231">
                  <c:v>3.7506730734820498E-2</c:v>
                </c:pt>
                <c:pt idx="232">
                  <c:v>4.1145403664631944E-2</c:v>
                </c:pt>
                <c:pt idx="233">
                  <c:v>3.40094518832375E-2</c:v>
                </c:pt>
                <c:pt idx="234">
                  <c:v>3.5509733831074898E-2</c:v>
                </c:pt>
                <c:pt idx="235">
                  <c:v>3.6334124514256799E-2</c:v>
                </c:pt>
                <c:pt idx="236">
                  <c:v>2.58467241931657E-2</c:v>
                </c:pt>
                <c:pt idx="237">
                  <c:v>2.3822798810606689E-2</c:v>
                </c:pt>
                <c:pt idx="238">
                  <c:v>2.2457918045614561E-2</c:v>
                </c:pt>
                <c:pt idx="239">
                  <c:v>1.0349999022053498E-2</c:v>
                </c:pt>
                <c:pt idx="240">
                  <c:v>1.08440151008429E-2</c:v>
                </c:pt>
                <c:pt idx="241">
                  <c:v>8.2559426832490689E-3</c:v>
                </c:pt>
                <c:pt idx="242">
                  <c:v>8.7036052765366925E-3</c:v>
                </c:pt>
                <c:pt idx="243">
                  <c:v>1.7658724135596899E-2</c:v>
                </c:pt>
                <c:pt idx="244">
                  <c:v>1.5748358007323802E-2</c:v>
                </c:pt>
                <c:pt idx="245">
                  <c:v>2.3318930398678179E-2</c:v>
                </c:pt>
                <c:pt idx="246">
                  <c:v>3.0598022063829802E-2</c:v>
                </c:pt>
                <c:pt idx="247">
                  <c:v>2.7806163997099211E-2</c:v>
                </c:pt>
                <c:pt idx="248">
                  <c:v>3.3803932259814956E-2</c:v>
                </c:pt>
                <c:pt idx="249">
                  <c:v>3.9421090494645802E-2</c:v>
                </c:pt>
                <c:pt idx="250">
                  <c:v>3.4831576796829258E-2</c:v>
                </c:pt>
                <c:pt idx="251">
                  <c:v>3.7825232844084358E-2</c:v>
                </c:pt>
                <c:pt idx="252">
                  <c:v>4.1651411484477076E-2</c:v>
                </c:pt>
                <c:pt idx="253">
                  <c:v>3.4966724840688156E-2</c:v>
                </c:pt>
                <c:pt idx="254">
                  <c:v>3.4347975309937204E-2</c:v>
                </c:pt>
                <c:pt idx="255">
                  <c:v>3.6869434597825802E-2</c:v>
                </c:pt>
                <c:pt idx="256">
                  <c:v>2.8948276563797001E-2</c:v>
                </c:pt>
                <c:pt idx="257">
                  <c:v>2.5253413851463746E-2</c:v>
                </c:pt>
                <c:pt idx="258">
                  <c:v>2.7393975169556953E-2</c:v>
                </c:pt>
                <c:pt idx="259">
                  <c:v>1.9652535137505932E-2</c:v>
                </c:pt>
                <c:pt idx="260">
                  <c:v>1.6230702015421799E-2</c:v>
                </c:pt>
                <c:pt idx="261">
                  <c:v>1.9771534278116235E-2</c:v>
                </c:pt>
                <c:pt idx="262">
                  <c:v>1.3795918992470199E-2</c:v>
                </c:pt>
                <c:pt idx="263">
                  <c:v>1.7707766604650402E-2</c:v>
                </c:pt>
                <c:pt idx="264">
                  <c:v>2.32890218277804E-2</c:v>
                </c:pt>
                <c:pt idx="265">
                  <c:v>2.05653914420687E-2</c:v>
                </c:pt>
                <c:pt idx="266">
                  <c:v>2.8271367063779185E-2</c:v>
                </c:pt>
                <c:pt idx="267">
                  <c:v>3.3327456792176378E-2</c:v>
                </c:pt>
                <c:pt idx="268">
                  <c:v>3.0494606305525324E-2</c:v>
                </c:pt>
                <c:pt idx="269">
                  <c:v>3.7589046242362499E-2</c:v>
                </c:pt>
                <c:pt idx="270">
                  <c:v>4.1279544532075725E-2</c:v>
                </c:pt>
                <c:pt idx="271">
                  <c:v>3.7693777947575675E-2</c:v>
                </c:pt>
                <c:pt idx="272">
                  <c:v>4.3931832388124467E-2</c:v>
                </c:pt>
                <c:pt idx="273">
                  <c:v>4.5869269201667895E-2</c:v>
                </c:pt>
                <c:pt idx="274">
                  <c:v>4.0524476731005704E-2</c:v>
                </c:pt>
                <c:pt idx="275">
                  <c:v>4.4541327675671087E-2</c:v>
                </c:pt>
                <c:pt idx="276">
                  <c:v>4.3813566244229822E-2</c:v>
                </c:pt>
                <c:pt idx="277">
                  <c:v>3.579222000152691E-2</c:v>
                </c:pt>
                <c:pt idx="278">
                  <c:v>3.7067158724354156E-2</c:v>
                </c:pt>
                <c:pt idx="279">
                  <c:v>3.3819365073582498E-2</c:v>
                </c:pt>
                <c:pt idx="280">
                  <c:v>2.3876850949961299E-2</c:v>
                </c:pt>
                <c:pt idx="281">
                  <c:v>2.3758542638496472E-2</c:v>
                </c:pt>
                <c:pt idx="282">
                  <c:v>1.8791070299097035E-2</c:v>
                </c:pt>
                <c:pt idx="283">
                  <c:v>8.8022556388098784E-3</c:v>
                </c:pt>
                <c:pt idx="284">
                  <c:v>1.1525756116641899E-2</c:v>
                </c:pt>
                <c:pt idx="285">
                  <c:v>6.6733431759066469E-3</c:v>
                </c:pt>
                <c:pt idx="286">
                  <c:v>1.14754064419966E-2</c:v>
                </c:pt>
                <c:pt idx="287">
                  <c:v>1.7117488885358901E-2</c:v>
                </c:pt>
                <c:pt idx="288">
                  <c:v>1.4806265910642099E-2</c:v>
                </c:pt>
                <c:pt idx="289">
                  <c:v>2.1276407490286201E-2</c:v>
                </c:pt>
                <c:pt idx="290">
                  <c:v>2.5264878232972889E-2</c:v>
                </c:pt>
                <c:pt idx="291">
                  <c:v>2.1673017036413663E-2</c:v>
                </c:pt>
                <c:pt idx="292">
                  <c:v>2.6316524396510572E-2</c:v>
                </c:pt>
                <c:pt idx="293">
                  <c:v>3.0492848680779266E-2</c:v>
                </c:pt>
                <c:pt idx="294">
                  <c:v>2.6859224165475228E-2</c:v>
                </c:pt>
                <c:pt idx="295">
                  <c:v>3.0736834459786502E-2</c:v>
                </c:pt>
                <c:pt idx="296">
                  <c:v>3.6191959340956599E-2</c:v>
                </c:pt>
                <c:pt idx="297">
                  <c:v>3.3206638376978403E-2</c:v>
                </c:pt>
                <c:pt idx="298">
                  <c:v>3.5882722516107211E-2</c:v>
                </c:pt>
                <c:pt idx="299">
                  <c:v>4.1420919833281292E-2</c:v>
                </c:pt>
                <c:pt idx="300">
                  <c:v>3.75296363698134E-2</c:v>
                </c:pt>
                <c:pt idx="301">
                  <c:v>3.6833899532651843E-2</c:v>
                </c:pt>
                <c:pt idx="302">
                  <c:v>4.0600165516263845E-2</c:v>
                </c:pt>
                <c:pt idx="303">
                  <c:v>3.5045442137349801E-2</c:v>
                </c:pt>
                <c:pt idx="304">
                  <c:v>3.08380809325575E-2</c:v>
                </c:pt>
                <c:pt idx="305">
                  <c:v>3.2702665682376557E-2</c:v>
                </c:pt>
                <c:pt idx="306">
                  <c:v>2.62863661921846E-2</c:v>
                </c:pt>
                <c:pt idx="307">
                  <c:v>1.9809333776516103E-2</c:v>
                </c:pt>
                <c:pt idx="308">
                  <c:v>2.1066094977973206E-2</c:v>
                </c:pt>
                <c:pt idx="309">
                  <c:v>1.6387515440209725E-2</c:v>
                </c:pt>
                <c:pt idx="310">
                  <c:v>9.4294787723108904E-3</c:v>
                </c:pt>
                <c:pt idx="311">
                  <c:v>1.1813027851563301E-2</c:v>
                </c:pt>
                <c:pt idx="312">
                  <c:v>1.54572344996047E-2</c:v>
                </c:pt>
                <c:pt idx="313">
                  <c:v>1.4675125842369118E-2</c:v>
                </c:pt>
                <c:pt idx="314">
                  <c:v>1.75826699539035E-2</c:v>
                </c:pt>
                <c:pt idx="315">
                  <c:v>2.731176908286663E-2</c:v>
                </c:pt>
                <c:pt idx="316">
                  <c:v>2.9994171412979633E-2</c:v>
                </c:pt>
                <c:pt idx="317">
                  <c:v>3.2172491920289398E-2</c:v>
                </c:pt>
                <c:pt idx="318">
                  <c:v>4.1989083790930699E-2</c:v>
                </c:pt>
                <c:pt idx="319">
                  <c:v>4.4709694647771109E-2</c:v>
                </c:pt>
                <c:pt idx="320">
                  <c:v>4.4672064178477397E-2</c:v>
                </c:pt>
                <c:pt idx="321">
                  <c:v>5.2112716009528715E-2</c:v>
                </c:pt>
                <c:pt idx="322">
                  <c:v>5.2790925998415998E-2</c:v>
                </c:pt>
                <c:pt idx="323">
                  <c:v>4.9256466007635134E-2</c:v>
                </c:pt>
                <c:pt idx="324">
                  <c:v>5.3353741529925024E-2</c:v>
                </c:pt>
                <c:pt idx="325">
                  <c:v>5.1529553627187037E-2</c:v>
                </c:pt>
                <c:pt idx="326">
                  <c:v>4.4992096513418831E-2</c:v>
                </c:pt>
                <c:pt idx="327">
                  <c:v>4.6529775922107296E-2</c:v>
                </c:pt>
                <c:pt idx="328">
                  <c:v>4.2944207278265097E-2</c:v>
                </c:pt>
                <c:pt idx="329">
                  <c:v>3.4937116399294699E-2</c:v>
                </c:pt>
                <c:pt idx="330">
                  <c:v>3.5582697155583209E-2</c:v>
                </c:pt>
                <c:pt idx="331">
                  <c:v>3.1281118616062059E-2</c:v>
                </c:pt>
                <c:pt idx="332">
                  <c:v>2.3253544811712101E-2</c:v>
                </c:pt>
                <c:pt idx="333">
                  <c:v>2.4293190982706329E-2</c:v>
                </c:pt>
                <c:pt idx="334">
                  <c:v>1.9812529104848924E-2</c:v>
                </c:pt>
                <c:pt idx="335">
                  <c:v>1.27069950022707E-2</c:v>
                </c:pt>
                <c:pt idx="336">
                  <c:v>1.4813471736162129E-2</c:v>
                </c:pt>
                <c:pt idx="337">
                  <c:v>1.0350440638891499E-2</c:v>
                </c:pt>
                <c:pt idx="338">
                  <c:v>6.8952962455472453E-3</c:v>
                </c:pt>
                <c:pt idx="339">
                  <c:v>1.0758775439555217E-2</c:v>
                </c:pt>
                <c:pt idx="340">
                  <c:v>6.8134075494108264E-3</c:v>
                </c:pt>
                <c:pt idx="341">
                  <c:v>7.3977074277816295E-3</c:v>
                </c:pt>
                <c:pt idx="342">
                  <c:v>1.1363631258951018E-2</c:v>
                </c:pt>
                <c:pt idx="343">
                  <c:v>8.7124877365290284E-3</c:v>
                </c:pt>
                <c:pt idx="344">
                  <c:v>8.195673059264658E-3</c:v>
                </c:pt>
                <c:pt idx="345">
                  <c:v>1.41632830717151E-2</c:v>
                </c:pt>
                <c:pt idx="346">
                  <c:v>1.5246835231886425E-2</c:v>
                </c:pt>
                <c:pt idx="347">
                  <c:v>1.4457191630612513E-2</c:v>
                </c:pt>
                <c:pt idx="348">
                  <c:v>2.1975549816828012E-2</c:v>
                </c:pt>
                <c:pt idx="349">
                  <c:v>2.6384526562877899E-2</c:v>
                </c:pt>
                <c:pt idx="350">
                  <c:v>2.5808918347327132E-2</c:v>
                </c:pt>
                <c:pt idx="351">
                  <c:v>3.2751212849464868E-2</c:v>
                </c:pt>
                <c:pt idx="352">
                  <c:v>3.8634107758689147E-2</c:v>
                </c:pt>
                <c:pt idx="353">
                  <c:v>3.7802652000605438E-2</c:v>
                </c:pt>
                <c:pt idx="354">
                  <c:v>4.3176198773630554E-2</c:v>
                </c:pt>
                <c:pt idx="355">
                  <c:v>4.9445581716253399E-2</c:v>
                </c:pt>
                <c:pt idx="356">
                  <c:v>4.8093272885809661E-2</c:v>
                </c:pt>
                <c:pt idx="357">
                  <c:v>5.1283521371510897E-2</c:v>
                </c:pt>
                <c:pt idx="358">
                  <c:v>5.7092158037222361E-2</c:v>
                </c:pt>
                <c:pt idx="359">
                  <c:v>5.4936434454745678E-2</c:v>
                </c:pt>
                <c:pt idx="360">
                  <c:v>5.5625382701404338E-2</c:v>
                </c:pt>
                <c:pt idx="361">
                  <c:v>6.0311277212257514E-2</c:v>
                </c:pt>
                <c:pt idx="362">
                  <c:v>5.6919762465038576E-2</c:v>
                </c:pt>
                <c:pt idx="363">
                  <c:v>5.4856036754571416E-2</c:v>
                </c:pt>
                <c:pt idx="364">
                  <c:v>5.8073587271278003E-2</c:v>
                </c:pt>
                <c:pt idx="365">
                  <c:v>5.3589713642198798E-2</c:v>
                </c:pt>
                <c:pt idx="366">
                  <c:v>4.9706750040002176E-2</c:v>
                </c:pt>
                <c:pt idx="367">
                  <c:v>5.1876405595109185E-2</c:v>
                </c:pt>
                <c:pt idx="368">
                  <c:v>4.6630133729702976E-2</c:v>
                </c:pt>
                <c:pt idx="369">
                  <c:v>4.2330155835291296E-2</c:v>
                </c:pt>
                <c:pt idx="370">
                  <c:v>4.4213677482299665E-2</c:v>
                </c:pt>
                <c:pt idx="371">
                  <c:v>3.8705592165637098E-2</c:v>
                </c:pt>
                <c:pt idx="372">
                  <c:v>3.6063564782797604E-2</c:v>
                </c:pt>
                <c:pt idx="373">
                  <c:v>3.8894249544844543E-2</c:v>
                </c:pt>
                <c:pt idx="374">
                  <c:v>3.4246666184209539E-2</c:v>
                </c:pt>
                <c:pt idx="375">
                  <c:v>3.4722348789608143E-2</c:v>
                </c:pt>
                <c:pt idx="376">
                  <c:v>3.8036707886745243E-2</c:v>
                </c:pt>
                <c:pt idx="377">
                  <c:v>3.375508999179265E-2</c:v>
                </c:pt>
                <c:pt idx="378">
                  <c:v>3.5631256176330749E-2</c:v>
                </c:pt>
                <c:pt idx="379">
                  <c:v>3.7957740332991097E-2</c:v>
                </c:pt>
                <c:pt idx="380">
                  <c:v>3.3068345989461012E-2</c:v>
                </c:pt>
                <c:pt idx="381">
                  <c:v>3.4671375452988359E-2</c:v>
                </c:pt>
                <c:pt idx="382">
                  <c:v>3.5461997613644658E-2</c:v>
                </c:pt>
                <c:pt idx="383">
                  <c:v>2.9285991247307311E-2</c:v>
                </c:pt>
                <c:pt idx="384">
                  <c:v>2.9174321008599201E-2</c:v>
                </c:pt>
                <c:pt idx="385">
                  <c:v>2.804636755588533E-2</c:v>
                </c:pt>
                <c:pt idx="386">
                  <c:v>2.006403334014277E-2</c:v>
                </c:pt>
                <c:pt idx="387">
                  <c:v>1.7730688660778503E-2</c:v>
                </c:pt>
                <c:pt idx="388">
                  <c:v>1.6378888702386105E-2</c:v>
                </c:pt>
                <c:pt idx="389">
                  <c:v>9.5808697445010013E-3</c:v>
                </c:pt>
                <c:pt idx="390">
                  <c:v>6.036301604762275E-3</c:v>
                </c:pt>
                <c:pt idx="391">
                  <c:v>9.8151351403162387E-3</c:v>
                </c:pt>
                <c:pt idx="392">
                  <c:v>1.320078509896333E-2</c:v>
                </c:pt>
                <c:pt idx="393">
                  <c:v>1.2366567005508301E-2</c:v>
                </c:pt>
                <c:pt idx="394">
                  <c:v>1.626078865487882E-2</c:v>
                </c:pt>
                <c:pt idx="395">
                  <c:v>2.17325260422787E-2</c:v>
                </c:pt>
                <c:pt idx="396">
                  <c:v>1.9700181259465249E-2</c:v>
                </c:pt>
                <c:pt idx="397">
                  <c:v>2.0293304781908127E-2</c:v>
                </c:pt>
                <c:pt idx="398">
                  <c:v>2.3681915771808233E-2</c:v>
                </c:pt>
                <c:pt idx="399">
                  <c:v>1.9181263824578802E-2</c:v>
                </c:pt>
                <c:pt idx="400">
                  <c:v>1.6544247854968303E-2</c:v>
                </c:pt>
                <c:pt idx="401">
                  <c:v>1.7505692638159698E-2</c:v>
                </c:pt>
                <c:pt idx="402">
                  <c:v>1.10363194872865E-2</c:v>
                </c:pt>
                <c:pt idx="403">
                  <c:v>6.3003134420882463E-3</c:v>
                </c:pt>
                <c:pt idx="404">
                  <c:v>5.8918852167312496E-3</c:v>
                </c:pt>
                <c:pt idx="405">
                  <c:v>4.1210710566959045E-3</c:v>
                </c:pt>
                <c:pt idx="406">
                  <c:v>7.0480387981598164E-3</c:v>
                </c:pt>
                <c:pt idx="407">
                  <c:v>8.2550723009237534E-3</c:v>
                </c:pt>
                <c:pt idx="408">
                  <c:v>1.70200101065081E-2</c:v>
                </c:pt>
                <c:pt idx="409">
                  <c:v>2.0939616512397723E-2</c:v>
                </c:pt>
                <c:pt idx="410">
                  <c:v>2.2827076861616346E-2</c:v>
                </c:pt>
                <c:pt idx="411">
                  <c:v>3.1899762734470441E-2</c:v>
                </c:pt>
                <c:pt idx="412">
                  <c:v>3.5337067373857139E-2</c:v>
                </c:pt>
                <c:pt idx="413">
                  <c:v>3.7403780308285915E-2</c:v>
                </c:pt>
                <c:pt idx="414">
                  <c:v>4.5752909670972897E-2</c:v>
                </c:pt>
                <c:pt idx="415">
                  <c:v>4.7418990997275805E-2</c:v>
                </c:pt>
                <c:pt idx="416">
                  <c:v>4.7700493681839914E-2</c:v>
                </c:pt>
                <c:pt idx="417">
                  <c:v>5.3437771681576998E-2</c:v>
                </c:pt>
                <c:pt idx="418">
                  <c:v>5.1830006448156704E-2</c:v>
                </c:pt>
                <c:pt idx="419">
                  <c:v>4.8615538256719222E-2</c:v>
                </c:pt>
                <c:pt idx="420">
                  <c:v>5.0345714002295504E-2</c:v>
                </c:pt>
                <c:pt idx="421">
                  <c:v>4.4578793613528664E-2</c:v>
                </c:pt>
                <c:pt idx="422">
                  <c:v>3.718972927330981E-2</c:v>
                </c:pt>
                <c:pt idx="423">
                  <c:v>3.4953941901023758E-2</c:v>
                </c:pt>
                <c:pt idx="424">
                  <c:v>2.5812186562423626E-2</c:v>
                </c:pt>
                <c:pt idx="425">
                  <c:v>1.5374915257833403E-2</c:v>
                </c:pt>
                <c:pt idx="426">
                  <c:v>1.0949357267211019E-2</c:v>
                </c:pt>
                <c:pt idx="427">
                  <c:v>2.5695914203494046E-3</c:v>
                </c:pt>
                <c:pt idx="428">
                  <c:v>1.01510134112559E-2</c:v>
                </c:pt>
                <c:pt idx="429">
                  <c:v>1.4348062494756099E-2</c:v>
                </c:pt>
                <c:pt idx="430">
                  <c:v>2.4179163895165098E-2</c:v>
                </c:pt>
                <c:pt idx="431">
                  <c:v>3.3445201064434112E-2</c:v>
                </c:pt>
                <c:pt idx="432">
                  <c:v>3.5875798536498006E-2</c:v>
                </c:pt>
                <c:pt idx="433">
                  <c:v>4.3211249555284846E-2</c:v>
                </c:pt>
                <c:pt idx="434">
                  <c:v>4.96711969676637E-2</c:v>
                </c:pt>
                <c:pt idx="435">
                  <c:v>4.8766877048730332E-2</c:v>
                </c:pt>
                <c:pt idx="436">
                  <c:v>5.2013925045104784E-2</c:v>
                </c:pt>
                <c:pt idx="437">
                  <c:v>5.4134153303698598E-2</c:v>
                </c:pt>
                <c:pt idx="438">
                  <c:v>4.8356345699218498E-2</c:v>
                </c:pt>
                <c:pt idx="439">
                  <c:v>4.6228740074374393E-2</c:v>
                </c:pt>
                <c:pt idx="440">
                  <c:v>4.3729658562587433E-2</c:v>
                </c:pt>
                <c:pt idx="441">
                  <c:v>3.3613644144803514E-2</c:v>
                </c:pt>
                <c:pt idx="442">
                  <c:v>2.7138812153268941E-2</c:v>
                </c:pt>
                <c:pt idx="443">
                  <c:v>2.2263839108569352E-2</c:v>
                </c:pt>
                <c:pt idx="444">
                  <c:v>1.1905951935982323E-2</c:v>
                </c:pt>
                <c:pt idx="445">
                  <c:v>5.4780982433380475E-3</c:v>
                </c:pt>
                <c:pt idx="446">
                  <c:v>1.0603770885371001E-2</c:v>
                </c:pt>
                <c:pt idx="447">
                  <c:v>2.0577792837481398E-2</c:v>
                </c:pt>
                <c:pt idx="448">
                  <c:v>2.55566217221492E-2</c:v>
                </c:pt>
                <c:pt idx="449">
                  <c:v>3.2642914662755658E-2</c:v>
                </c:pt>
                <c:pt idx="450">
                  <c:v>4.4351099854682191E-2</c:v>
                </c:pt>
                <c:pt idx="451">
                  <c:v>4.9335078472965886E-2</c:v>
                </c:pt>
                <c:pt idx="452">
                  <c:v>5.57712360797828E-2</c:v>
                </c:pt>
                <c:pt idx="453">
                  <c:v>6.636047098725982E-2</c:v>
                </c:pt>
                <c:pt idx="454">
                  <c:v>6.9437643731990434E-2</c:v>
                </c:pt>
                <c:pt idx="455">
                  <c:v>7.3078757828706778E-2</c:v>
                </c:pt>
                <c:pt idx="456">
                  <c:v>8.0038566779592882E-2</c:v>
                </c:pt>
                <c:pt idx="457">
                  <c:v>7.897429508850641E-2</c:v>
                </c:pt>
                <c:pt idx="458">
                  <c:v>7.7934198281591302E-2</c:v>
                </c:pt>
                <c:pt idx="459">
                  <c:v>8.0301117197787694E-2</c:v>
                </c:pt>
                <c:pt idx="460">
                  <c:v>7.5121752666489822E-2</c:v>
                </c:pt>
                <c:pt idx="461">
                  <c:v>7.0250243244936519E-2</c:v>
                </c:pt>
                <c:pt idx="462">
                  <c:v>6.9805184658102731E-2</c:v>
                </c:pt>
                <c:pt idx="463">
                  <c:v>6.3008040836196377E-2</c:v>
                </c:pt>
                <c:pt idx="464">
                  <c:v>5.6903730588630234E-2</c:v>
                </c:pt>
                <c:pt idx="465">
                  <c:v>5.6628496241653302E-2</c:v>
                </c:pt>
                <c:pt idx="466">
                  <c:v>5.1645893960343095E-2</c:v>
                </c:pt>
                <c:pt idx="467">
                  <c:v>4.6760790012309122E-2</c:v>
                </c:pt>
                <c:pt idx="468">
                  <c:v>4.8959357435418398E-2</c:v>
                </c:pt>
                <c:pt idx="469">
                  <c:v>4.8659523434468201E-2</c:v>
                </c:pt>
                <c:pt idx="470">
                  <c:v>4.6326141384063386E-2</c:v>
                </c:pt>
                <c:pt idx="471">
                  <c:v>5.0597147183149303E-2</c:v>
                </c:pt>
                <c:pt idx="472">
                  <c:v>5.3560670628183503E-2</c:v>
                </c:pt>
                <c:pt idx="473">
                  <c:v>5.1191183794135786E-2</c:v>
                </c:pt>
                <c:pt idx="474">
                  <c:v>5.3633836914551022E-2</c:v>
                </c:pt>
                <c:pt idx="475">
                  <c:v>5.5644908274523966E-2</c:v>
                </c:pt>
                <c:pt idx="476">
                  <c:v>5.0801737228646518E-2</c:v>
                </c:pt>
                <c:pt idx="477">
                  <c:v>5.0282927707483334E-2</c:v>
                </c:pt>
                <c:pt idx="478">
                  <c:v>5.0133459301984887E-2</c:v>
                </c:pt>
                <c:pt idx="479">
                  <c:v>4.3412123776033359E-2</c:v>
                </c:pt>
                <c:pt idx="480">
                  <c:v>4.2199837100492597E-2</c:v>
                </c:pt>
                <c:pt idx="481">
                  <c:v>4.1265563858590412E-2</c:v>
                </c:pt>
                <c:pt idx="482">
                  <c:v>3.5612117484417276E-2</c:v>
                </c:pt>
                <c:pt idx="483">
                  <c:v>3.7461936115977451E-2</c:v>
                </c:pt>
                <c:pt idx="484">
                  <c:v>3.7146818793668344E-2</c:v>
                </c:pt>
                <c:pt idx="485">
                  <c:v>3.4045956506285099E-2</c:v>
                </c:pt>
                <c:pt idx="486">
                  <c:v>3.7945577002777849E-2</c:v>
                </c:pt>
                <c:pt idx="487">
                  <c:v>3.6559541354119804E-2</c:v>
                </c:pt>
                <c:pt idx="488">
                  <c:v>3.3592111149598598E-2</c:v>
                </c:pt>
                <c:pt idx="489">
                  <c:v>3.63216277901015E-2</c:v>
                </c:pt>
                <c:pt idx="490">
                  <c:v>3.2778284394491798E-2</c:v>
                </c:pt>
                <c:pt idx="491">
                  <c:v>2.91946584822898E-2</c:v>
                </c:pt>
                <c:pt idx="492">
                  <c:v>3.0170200602954039E-2</c:v>
                </c:pt>
                <c:pt idx="493">
                  <c:v>2.4211131131269128E-2</c:v>
                </c:pt>
                <c:pt idx="494">
                  <c:v>1.8215429796185928E-2</c:v>
                </c:pt>
                <c:pt idx="495">
                  <c:v>1.5968335433242803E-2</c:v>
                </c:pt>
                <c:pt idx="496">
                  <c:v>8.1086902207887206E-3</c:v>
                </c:pt>
                <c:pt idx="497">
                  <c:v>3.2889348974620095E-3</c:v>
                </c:pt>
                <c:pt idx="498">
                  <c:v>7.9338848543192304E-3</c:v>
                </c:pt>
                <c:pt idx="499">
                  <c:v>1.90793630079364E-2</c:v>
                </c:pt>
                <c:pt idx="500">
                  <c:v>2.7582431666940601E-2</c:v>
                </c:pt>
                <c:pt idx="501">
                  <c:v>3.1451044488164277E-2</c:v>
                </c:pt>
                <c:pt idx="502">
                  <c:v>4.0091218309956801E-2</c:v>
                </c:pt>
                <c:pt idx="503">
                  <c:v>4.6706409736415051E-2</c:v>
                </c:pt>
                <c:pt idx="504">
                  <c:v>4.7063030911851107E-2</c:v>
                </c:pt>
                <c:pt idx="505">
                  <c:v>5.1047227119601288E-2</c:v>
                </c:pt>
                <c:pt idx="506">
                  <c:v>5.4625253990581199E-2</c:v>
                </c:pt>
                <c:pt idx="507">
                  <c:v>5.1572558478566524E-2</c:v>
                </c:pt>
                <c:pt idx="508">
                  <c:v>5.1080490252684033E-2</c:v>
                </c:pt>
                <c:pt idx="509">
                  <c:v>5.3189726146732251E-2</c:v>
                </c:pt>
                <c:pt idx="510">
                  <c:v>4.9879573248258598E-2</c:v>
                </c:pt>
                <c:pt idx="511">
                  <c:v>4.7536823012935478E-2</c:v>
                </c:pt>
                <c:pt idx="512">
                  <c:v>5.0526759638578597E-2</c:v>
                </c:pt>
                <c:pt idx="513">
                  <c:v>4.9587100315793199E-2</c:v>
                </c:pt>
                <c:pt idx="514">
                  <c:v>4.6324981333415692E-2</c:v>
                </c:pt>
                <c:pt idx="515">
                  <c:v>4.8480907918322956E-2</c:v>
                </c:pt>
                <c:pt idx="516">
                  <c:v>4.78597756874461E-2</c:v>
                </c:pt>
                <c:pt idx="517">
                  <c:v>4.2115017668831356E-2</c:v>
                </c:pt>
                <c:pt idx="518">
                  <c:v>4.0595888413890398E-2</c:v>
                </c:pt>
                <c:pt idx="519">
                  <c:v>3.7292505472973282E-2</c:v>
                </c:pt>
                <c:pt idx="520">
                  <c:v>2.7681461240006099E-2</c:v>
                </c:pt>
                <c:pt idx="521">
                  <c:v>2.1869384928208401E-2</c:v>
                </c:pt>
                <c:pt idx="522">
                  <c:v>1.5843352889326499E-2</c:v>
                </c:pt>
                <c:pt idx="523">
                  <c:v>4.0212962509783524E-3</c:v>
                </c:pt>
                <c:pt idx="524">
                  <c:v>4.9342862617816393E-3</c:v>
                </c:pt>
                <c:pt idx="525">
                  <c:v>1.1130743930715101E-2</c:v>
                </c:pt>
                <c:pt idx="526">
                  <c:v>2.3114926897768666E-2</c:v>
                </c:pt>
                <c:pt idx="527">
                  <c:v>3.0449451668420811E-2</c:v>
                </c:pt>
                <c:pt idx="528">
                  <c:v>3.4056520499903001E-2</c:v>
                </c:pt>
                <c:pt idx="529">
                  <c:v>4.2491801087604614E-2</c:v>
                </c:pt>
                <c:pt idx="530">
                  <c:v>4.6476481150270463E-2</c:v>
                </c:pt>
                <c:pt idx="531">
                  <c:v>4.5506140542306624E-2</c:v>
                </c:pt>
                <c:pt idx="532">
                  <c:v>4.920228905155706E-2</c:v>
                </c:pt>
                <c:pt idx="533">
                  <c:v>4.9735807240501965E-2</c:v>
                </c:pt>
                <c:pt idx="534">
                  <c:v>4.5050384336598512E-2</c:v>
                </c:pt>
                <c:pt idx="535">
                  <c:v>4.5002251500187003E-2</c:v>
                </c:pt>
                <c:pt idx="536">
                  <c:v>4.3637987615548532E-2</c:v>
                </c:pt>
                <c:pt idx="537">
                  <c:v>3.7231967044208066E-2</c:v>
                </c:pt>
                <c:pt idx="538">
                  <c:v>3.5358327437626041E-2</c:v>
                </c:pt>
                <c:pt idx="539">
                  <c:v>3.4839335964422055E-2</c:v>
                </c:pt>
                <c:pt idx="540">
                  <c:v>2.9456694607801599E-2</c:v>
                </c:pt>
                <c:pt idx="541">
                  <c:v>2.6790410253569711E-2</c:v>
                </c:pt>
                <c:pt idx="542">
                  <c:v>2.827930750069715E-2</c:v>
                </c:pt>
                <c:pt idx="543">
                  <c:v>2.5434356300282589E-2</c:v>
                </c:pt>
                <c:pt idx="544">
                  <c:v>2.15996921053286E-2</c:v>
                </c:pt>
                <c:pt idx="545">
                  <c:v>2.3079492132766399E-2</c:v>
                </c:pt>
                <c:pt idx="546">
                  <c:v>2.1981759122000712E-2</c:v>
                </c:pt>
                <c:pt idx="547">
                  <c:v>1.7094868080482602E-2</c:v>
                </c:pt>
                <c:pt idx="548">
                  <c:v>1.7149156340310022E-2</c:v>
                </c:pt>
                <c:pt idx="549">
                  <c:v>1.8867703744413229E-2</c:v>
                </c:pt>
                <c:pt idx="550">
                  <c:v>1.6759447396464802E-2</c:v>
                </c:pt>
                <c:pt idx="551">
                  <c:v>1.6755797084865201E-2</c:v>
                </c:pt>
                <c:pt idx="552">
                  <c:v>2.2214331045314225E-2</c:v>
                </c:pt>
                <c:pt idx="553">
                  <c:v>2.4278089716062799E-2</c:v>
                </c:pt>
                <c:pt idx="554">
                  <c:v>2.4670852022340945E-2</c:v>
                </c:pt>
                <c:pt idx="555">
                  <c:v>3.0764940215237197E-2</c:v>
                </c:pt>
                <c:pt idx="556">
                  <c:v>3.3613827838818E-2</c:v>
                </c:pt>
                <c:pt idx="557">
                  <c:v>3.2818370466437451E-2</c:v>
                </c:pt>
                <c:pt idx="558">
                  <c:v>3.7196198304893902E-2</c:v>
                </c:pt>
                <c:pt idx="559">
                  <c:v>3.82473817492677E-2</c:v>
                </c:pt>
                <c:pt idx="560">
                  <c:v>3.5400043723124261E-2</c:v>
                </c:pt>
                <c:pt idx="561">
                  <c:v>3.79364886561359E-2</c:v>
                </c:pt>
                <c:pt idx="562">
                  <c:v>3.6928311844987897E-2</c:v>
                </c:pt>
                <c:pt idx="563">
                  <c:v>3.2992534340174601E-2</c:v>
                </c:pt>
                <c:pt idx="564">
                  <c:v>3.4809216155681014E-2</c:v>
                </c:pt>
                <c:pt idx="565">
                  <c:v>3.2389794286294002E-2</c:v>
                </c:pt>
                <c:pt idx="566">
                  <c:v>2.8405938933700924E-2</c:v>
                </c:pt>
                <c:pt idx="567">
                  <c:v>2.9537580579916425E-2</c:v>
                </c:pt>
                <c:pt idx="568">
                  <c:v>2.5422349121250132E-2</c:v>
                </c:pt>
                <c:pt idx="569">
                  <c:v>2.1257018616307549E-2</c:v>
                </c:pt>
                <c:pt idx="570">
                  <c:v>2.1408133495049612E-2</c:v>
                </c:pt>
                <c:pt idx="571">
                  <c:v>1.5814717308202501E-2</c:v>
                </c:pt>
                <c:pt idx="572">
                  <c:v>1.1212484431301999E-2</c:v>
                </c:pt>
                <c:pt idx="573">
                  <c:v>1.0364106447894201E-2</c:v>
                </c:pt>
                <c:pt idx="574">
                  <c:v>5.2146598714135264E-3</c:v>
                </c:pt>
                <c:pt idx="575">
                  <c:v>1.5188459293257442E-3</c:v>
                </c:pt>
                <c:pt idx="576">
                  <c:v>4.9715203707623116E-3</c:v>
                </c:pt>
                <c:pt idx="577">
                  <c:v>1.0946533219289227E-2</c:v>
                </c:pt>
                <c:pt idx="578">
                  <c:v>1.2163089308798405E-2</c:v>
                </c:pt>
                <c:pt idx="579">
                  <c:v>1.6609226192160303E-2</c:v>
                </c:pt>
                <c:pt idx="580">
                  <c:v>2.39751619919223E-2</c:v>
                </c:pt>
                <c:pt idx="581">
                  <c:v>2.5206069097911E-2</c:v>
                </c:pt>
                <c:pt idx="582">
                  <c:v>3.1433545528811786E-2</c:v>
                </c:pt>
                <c:pt idx="583">
                  <c:v>3.91732606318324E-2</c:v>
                </c:pt>
                <c:pt idx="584">
                  <c:v>3.9784169633822301E-2</c:v>
                </c:pt>
                <c:pt idx="585">
                  <c:v>4.6039758789263904E-2</c:v>
                </c:pt>
                <c:pt idx="586">
                  <c:v>5.2535802845374097E-2</c:v>
                </c:pt>
                <c:pt idx="587">
                  <c:v>5.0058598884410804E-2</c:v>
                </c:pt>
                <c:pt idx="588">
                  <c:v>5.2597106684478798E-2</c:v>
                </c:pt>
                <c:pt idx="589">
                  <c:v>5.6549107674587394E-2</c:v>
                </c:pt>
                <c:pt idx="590">
                  <c:v>5.1134189531169695E-2</c:v>
                </c:pt>
                <c:pt idx="591">
                  <c:v>4.7223079718051897E-2</c:v>
                </c:pt>
                <c:pt idx="592">
                  <c:v>4.5174938700032176E-2</c:v>
                </c:pt>
                <c:pt idx="593">
                  <c:v>3.8294498301731178E-2</c:v>
                </c:pt>
                <c:pt idx="594">
                  <c:v>3.44022862134018E-2</c:v>
                </c:pt>
                <c:pt idx="595">
                  <c:v>3.0739374022325849E-2</c:v>
                </c:pt>
                <c:pt idx="596">
                  <c:v>2.2927128600623747E-2</c:v>
                </c:pt>
                <c:pt idx="597">
                  <c:v>1.7229602269768801E-2</c:v>
                </c:pt>
                <c:pt idx="598">
                  <c:v>2.0553790759958598E-2</c:v>
                </c:pt>
                <c:pt idx="599">
                  <c:v>2.7513450967237871E-2</c:v>
                </c:pt>
                <c:pt idx="600">
                  <c:v>2.1439465998046098E-2</c:v>
                </c:pt>
                <c:pt idx="601">
                  <c:v>1.23920761453814E-2</c:v>
                </c:pt>
                <c:pt idx="602">
                  <c:v>2.9348579392226667E-2</c:v>
                </c:pt>
                <c:pt idx="603">
                  <c:v>3.1372842844962411E-2</c:v>
                </c:pt>
                <c:pt idx="604">
                  <c:v>1.6326786018747722E-2</c:v>
                </c:pt>
                <c:pt idx="605">
                  <c:v>2.19151531341229E-2</c:v>
                </c:pt>
                <c:pt idx="606">
                  <c:v>3.1810201966434699E-2</c:v>
                </c:pt>
                <c:pt idx="607">
                  <c:v>2.6805786833383125E-2</c:v>
                </c:pt>
                <c:pt idx="608">
                  <c:v>1.4834159337819224E-2</c:v>
                </c:pt>
                <c:pt idx="609">
                  <c:v>5.1104915164161486E-3</c:v>
                </c:pt>
                <c:pt idx="610">
                  <c:v>1.1395070088484113E-2</c:v>
                </c:pt>
                <c:pt idx="611">
                  <c:v>2.7215108392055411E-2</c:v>
                </c:pt>
                <c:pt idx="612">
                  <c:v>4.0003956358746977E-2</c:v>
                </c:pt>
                <c:pt idx="613">
                  <c:v>4.0043838243352087E-2</c:v>
                </c:pt>
                <c:pt idx="614">
                  <c:v>2.6427054443524202E-2</c:v>
                </c:pt>
                <c:pt idx="615">
                  <c:v>1.1928015340079114E-2</c:v>
                </c:pt>
                <c:pt idx="616">
                  <c:v>2.0995276917225237E-2</c:v>
                </c:pt>
                <c:pt idx="617">
                  <c:v>3.3831994488548643E-2</c:v>
                </c:pt>
                <c:pt idx="618">
                  <c:v>3.3705766364331501E-2</c:v>
                </c:pt>
                <c:pt idx="619">
                  <c:v>2.0581241888643555E-2</c:v>
                </c:pt>
                <c:pt idx="620">
                  <c:v>2.1598946900195901E-2</c:v>
                </c:pt>
                <c:pt idx="621">
                  <c:v>2.1735816458129185E-2</c:v>
                </c:pt>
                <c:pt idx="622">
                  <c:v>1.4617356051349483E-2</c:v>
                </c:pt>
                <c:pt idx="623">
                  <c:v>3.5460055970841398E-2</c:v>
                </c:pt>
                <c:pt idx="624">
                  <c:v>4.0451453549215304E-2</c:v>
                </c:pt>
                <c:pt idx="625">
                  <c:v>3.3011714132500397E-2</c:v>
                </c:pt>
                <c:pt idx="626">
                  <c:v>4.2586401152767697E-2</c:v>
                </c:pt>
                <c:pt idx="627">
                  <c:v>3.8347951268699297E-2</c:v>
                </c:pt>
                <c:pt idx="628">
                  <c:v>3.6013473323992302E-2</c:v>
                </c:pt>
                <c:pt idx="629">
                  <c:v>6.4583645704105894E-2</c:v>
                </c:pt>
                <c:pt idx="630">
                  <c:v>6.4149590121354488E-2</c:v>
                </c:pt>
                <c:pt idx="631">
                  <c:v>2.4868818877205212E-2</c:v>
                </c:pt>
                <c:pt idx="632">
                  <c:v>3.2672251868278442E-2</c:v>
                </c:pt>
                <c:pt idx="633">
                  <c:v>5.5480802471595946E-2</c:v>
                </c:pt>
                <c:pt idx="634">
                  <c:v>4.23544532689877E-2</c:v>
                </c:pt>
                <c:pt idx="635">
                  <c:v>1.4854301313792201E-2</c:v>
                </c:pt>
                <c:pt idx="636">
                  <c:v>1.5221095518777716E-2</c:v>
                </c:pt>
                <c:pt idx="637">
                  <c:v>2.0672355596352523E-2</c:v>
                </c:pt>
                <c:pt idx="638">
                  <c:v>2.1562967994876499E-2</c:v>
                </c:pt>
                <c:pt idx="639">
                  <c:v>2.8629645388369832E-2</c:v>
                </c:pt>
                <c:pt idx="640">
                  <c:v>3.3674429371513701E-2</c:v>
                </c:pt>
                <c:pt idx="641">
                  <c:v>2.3598918922426011E-2</c:v>
                </c:pt>
                <c:pt idx="642">
                  <c:v>2.7550672878347802E-2</c:v>
                </c:pt>
                <c:pt idx="643">
                  <c:v>4.9697235534855513E-2</c:v>
                </c:pt>
                <c:pt idx="644">
                  <c:v>4.8849404905082501E-2</c:v>
                </c:pt>
                <c:pt idx="645">
                  <c:v>2.9668275374676145E-2</c:v>
                </c:pt>
                <c:pt idx="646">
                  <c:v>3.34926275168402E-2</c:v>
                </c:pt>
                <c:pt idx="647">
                  <c:v>4.0319756014069487E-2</c:v>
                </c:pt>
                <c:pt idx="648">
                  <c:v>3.3754445180497902E-2</c:v>
                </c:pt>
                <c:pt idx="649">
                  <c:v>3.1404464439865297E-2</c:v>
                </c:pt>
                <c:pt idx="650">
                  <c:v>2.5396494770441862E-2</c:v>
                </c:pt>
                <c:pt idx="651">
                  <c:v>1.1135256330923198E-2</c:v>
                </c:pt>
                <c:pt idx="652">
                  <c:v>2.098611399446151E-2</c:v>
                </c:pt>
                <c:pt idx="653">
                  <c:v>2.4400472610039345E-2</c:v>
                </c:pt>
                <c:pt idx="654">
                  <c:v>1.1131567525551299E-2</c:v>
                </c:pt>
                <c:pt idx="655">
                  <c:v>6.6414321464397423E-3</c:v>
                </c:pt>
                <c:pt idx="656">
                  <c:v>1.51333844686432E-2</c:v>
                </c:pt>
                <c:pt idx="657">
                  <c:v>1.25730485498251E-2</c:v>
                </c:pt>
                <c:pt idx="658">
                  <c:v>9.5098946289647705E-3</c:v>
                </c:pt>
                <c:pt idx="659">
                  <c:v>9.7366158043397204E-3</c:v>
                </c:pt>
                <c:pt idx="660">
                  <c:v>9.9290660634770607E-3</c:v>
                </c:pt>
                <c:pt idx="661">
                  <c:v>1.8293623311118425E-2</c:v>
                </c:pt>
                <c:pt idx="662">
                  <c:v>2.4232095598319341E-2</c:v>
                </c:pt>
                <c:pt idx="663">
                  <c:v>1.9203704625049601E-2</c:v>
                </c:pt>
                <c:pt idx="664">
                  <c:v>1.52794745308389E-2</c:v>
                </c:pt>
                <c:pt idx="665">
                  <c:v>2.8999186161739198E-2</c:v>
                </c:pt>
                <c:pt idx="666">
                  <c:v>3.4669282507121951E-2</c:v>
                </c:pt>
                <c:pt idx="667">
                  <c:v>2.5033491768955602E-2</c:v>
                </c:pt>
                <c:pt idx="668">
                  <c:v>2.0857515392069224E-2</c:v>
                </c:pt>
                <c:pt idx="669">
                  <c:v>3.1059922546656429E-2</c:v>
                </c:pt>
                <c:pt idx="670">
                  <c:v>2.8448412674495202E-2</c:v>
                </c:pt>
                <c:pt idx="671">
                  <c:v>1.4397335495491298E-2</c:v>
                </c:pt>
                <c:pt idx="672">
                  <c:v>1.3698529370310719E-2</c:v>
                </c:pt>
                <c:pt idx="673">
                  <c:v>1.4305723774403201E-2</c:v>
                </c:pt>
                <c:pt idx="674">
                  <c:v>5.1489582186223098E-3</c:v>
                </c:pt>
                <c:pt idx="675">
                  <c:v>6.5372481646599348E-3</c:v>
                </c:pt>
                <c:pt idx="676">
                  <c:v>6.3287181026510124E-3</c:v>
                </c:pt>
                <c:pt idx="677">
                  <c:v>1.1544228715837029E-2</c:v>
                </c:pt>
                <c:pt idx="678">
                  <c:v>1.8607725250436729E-2</c:v>
                </c:pt>
                <c:pt idx="679">
                  <c:v>1.8210293055385501E-2</c:v>
                </c:pt>
                <c:pt idx="680">
                  <c:v>1.9169661587949499E-2</c:v>
                </c:pt>
                <c:pt idx="681">
                  <c:v>2.1558910465284933E-2</c:v>
                </c:pt>
                <c:pt idx="682">
                  <c:v>1.9002048814152024E-2</c:v>
                </c:pt>
                <c:pt idx="683">
                  <c:v>1.7312932503012697E-2</c:v>
                </c:pt>
                <c:pt idx="684">
                  <c:v>1.59318185416749E-2</c:v>
                </c:pt>
                <c:pt idx="685">
                  <c:v>1.1279743226584298E-2</c:v>
                </c:pt>
                <c:pt idx="686">
                  <c:v>7.7019556504597598E-3</c:v>
                </c:pt>
                <c:pt idx="687">
                  <c:v>3.6611128955457246E-3</c:v>
                </c:pt>
                <c:pt idx="688">
                  <c:v>3.5996075206209538E-3</c:v>
                </c:pt>
                <c:pt idx="689">
                  <c:v>8.2472935525810497E-3</c:v>
                </c:pt>
                <c:pt idx="690">
                  <c:v>1.4651797923710599E-2</c:v>
                </c:pt>
                <c:pt idx="691">
                  <c:v>2.1349698823081301E-2</c:v>
                </c:pt>
                <c:pt idx="692">
                  <c:v>2.5096526184930398E-2</c:v>
                </c:pt>
                <c:pt idx="693">
                  <c:v>2.97390597320632E-2</c:v>
                </c:pt>
                <c:pt idx="694">
                  <c:v>3.321166933744707E-2</c:v>
                </c:pt>
                <c:pt idx="695">
                  <c:v>3.2513928935307003E-2</c:v>
                </c:pt>
                <c:pt idx="696">
                  <c:v>3.2976245228261571E-2</c:v>
                </c:pt>
                <c:pt idx="697">
                  <c:v>3.2281110336049558E-2</c:v>
                </c:pt>
                <c:pt idx="698">
                  <c:v>2.93620610138117E-2</c:v>
                </c:pt>
                <c:pt idx="699">
                  <c:v>3.1299168183655753E-2</c:v>
                </c:pt>
                <c:pt idx="700">
                  <c:v>3.2789391923650241E-2</c:v>
                </c:pt>
                <c:pt idx="701">
                  <c:v>3.4824994398060902E-2</c:v>
                </c:pt>
                <c:pt idx="702">
                  <c:v>4.0286170556633902E-2</c:v>
                </c:pt>
                <c:pt idx="703">
                  <c:v>4.1866525672913803E-2</c:v>
                </c:pt>
                <c:pt idx="704">
                  <c:v>4.3406537141194114E-2</c:v>
                </c:pt>
                <c:pt idx="705">
                  <c:v>4.6111772995222712E-2</c:v>
                </c:pt>
                <c:pt idx="706">
                  <c:v>4.3652814305356995E-2</c:v>
                </c:pt>
                <c:pt idx="707">
                  <c:v>4.1285721945058813E-2</c:v>
                </c:pt>
                <c:pt idx="708">
                  <c:v>3.972640184393765E-2</c:v>
                </c:pt>
                <c:pt idx="709">
                  <c:v>3.3252490778860402E-2</c:v>
                </c:pt>
                <c:pt idx="710">
                  <c:v>2.7567268498556341E-2</c:v>
                </c:pt>
                <c:pt idx="711">
                  <c:v>2.2874963814231323E-2</c:v>
                </c:pt>
                <c:pt idx="712">
                  <c:v>1.4145637523503698E-2</c:v>
                </c:pt>
                <c:pt idx="713">
                  <c:v>7.4011205345346637E-3</c:v>
                </c:pt>
                <c:pt idx="714">
                  <c:v>3.1170424708866998E-3</c:v>
                </c:pt>
                <c:pt idx="715">
                  <c:v>6.5779509995260634E-3</c:v>
                </c:pt>
                <c:pt idx="716">
                  <c:v>1.0785311721568401E-2</c:v>
                </c:pt>
                <c:pt idx="717">
                  <c:v>1.4590815644652521E-2</c:v>
                </c:pt>
                <c:pt idx="718">
                  <c:v>2.0901668701142202E-2</c:v>
                </c:pt>
                <c:pt idx="719">
                  <c:v>2.2509988830568199E-2</c:v>
                </c:pt>
                <c:pt idx="720">
                  <c:v>2.3219480512156301E-2</c:v>
                </c:pt>
                <c:pt idx="721">
                  <c:v>2.5383336753268006E-2</c:v>
                </c:pt>
                <c:pt idx="722">
                  <c:v>2.1962749847027598E-2</c:v>
                </c:pt>
                <c:pt idx="723">
                  <c:v>1.8723750123229202E-2</c:v>
                </c:pt>
                <c:pt idx="724">
                  <c:v>1.74812772762988E-2</c:v>
                </c:pt>
                <c:pt idx="725">
                  <c:v>1.3067066532106798E-2</c:v>
                </c:pt>
                <c:pt idx="726">
                  <c:v>1.62760949091795E-2</c:v>
                </c:pt>
                <c:pt idx="727">
                  <c:v>1.9379377326605222E-2</c:v>
                </c:pt>
                <c:pt idx="728">
                  <c:v>2.2823044800166923E-2</c:v>
                </c:pt>
                <c:pt idx="729">
                  <c:v>2.9604812642265641E-2</c:v>
                </c:pt>
                <c:pt idx="730">
                  <c:v>3.15367508566873E-2</c:v>
                </c:pt>
                <c:pt idx="731">
                  <c:v>3.4601295718354061E-2</c:v>
                </c:pt>
                <c:pt idx="732">
                  <c:v>3.9151072968923353E-2</c:v>
                </c:pt>
                <c:pt idx="733">
                  <c:v>3.8794378498805342E-2</c:v>
                </c:pt>
                <c:pt idx="734">
                  <c:v>4.0619687887704765E-2</c:v>
                </c:pt>
                <c:pt idx="735">
                  <c:v>4.25013444105274E-2</c:v>
                </c:pt>
                <c:pt idx="736">
                  <c:v>3.9333984853327709E-2</c:v>
                </c:pt>
                <c:pt idx="737">
                  <c:v>3.86340809017836E-2</c:v>
                </c:pt>
                <c:pt idx="738">
                  <c:v>3.6962026762877499E-2</c:v>
                </c:pt>
                <c:pt idx="739">
                  <c:v>3.0586225602738597E-2</c:v>
                </c:pt>
                <c:pt idx="740">
                  <c:v>2.7287850161389429E-2</c:v>
                </c:pt>
                <c:pt idx="741">
                  <c:v>2.2789462455619754E-2</c:v>
                </c:pt>
                <c:pt idx="742">
                  <c:v>1.5024334329854901E-2</c:v>
                </c:pt>
                <c:pt idx="743">
                  <c:v>1.2216458066375401E-2</c:v>
                </c:pt>
                <c:pt idx="744">
                  <c:v>7.8903597059739213E-3</c:v>
                </c:pt>
                <c:pt idx="745">
                  <c:v>6.4808240219432975E-3</c:v>
                </c:pt>
                <c:pt idx="746">
                  <c:v>8.9860759015418009E-3</c:v>
                </c:pt>
                <c:pt idx="747">
                  <c:v>7.3769181107650834E-3</c:v>
                </c:pt>
                <c:pt idx="748">
                  <c:v>9.6192161089761596E-3</c:v>
                </c:pt>
                <c:pt idx="749">
                  <c:v>8.458188568662095E-3</c:v>
                </c:pt>
                <c:pt idx="750">
                  <c:v>5.7576306485113762E-3</c:v>
                </c:pt>
                <c:pt idx="751">
                  <c:v>7.7027919067518416E-3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04384"/>
        <c:axId val="145304960"/>
      </c:scatterChart>
      <c:valAx>
        <c:axId val="145304384"/>
        <c:scaling>
          <c:logBase val="10"/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145304960"/>
        <c:crosses val="autoZero"/>
        <c:crossBetween val="midCat"/>
      </c:valAx>
      <c:valAx>
        <c:axId val="145304960"/>
        <c:scaling>
          <c:logBase val="10"/>
          <c:orientation val="minMax"/>
          <c:max val="450"/>
          <c:min val="1.0000000000000022E-3"/>
        </c:scaling>
        <c:delete val="1"/>
        <c:axPos val="l"/>
        <c:numFmt formatCode="0.00E+00" sourceLinked="1"/>
        <c:majorTickMark val="out"/>
        <c:minorTickMark val="none"/>
        <c:tickLblPos val="nextTo"/>
        <c:crossAx val="145304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titi!$B$1135:$B$1510</c:f>
              <c:numCache>
                <c:formatCode>0.00E+00</c:formatCode>
                <c:ptCount val="376"/>
                <c:pt idx="0">
                  <c:v>0</c:v>
                </c:pt>
                <c:pt idx="1">
                  <c:v>111.111111111111</c:v>
                </c:pt>
                <c:pt idx="2">
                  <c:v>222.222222222222</c:v>
                </c:pt>
                <c:pt idx="3">
                  <c:v>333.33333333333297</c:v>
                </c:pt>
                <c:pt idx="4">
                  <c:v>444.444444444444</c:v>
                </c:pt>
                <c:pt idx="5">
                  <c:v>555.555555555556</c:v>
                </c:pt>
                <c:pt idx="6">
                  <c:v>666.66666666666754</c:v>
                </c:pt>
                <c:pt idx="7">
                  <c:v>777.77777777777897</c:v>
                </c:pt>
                <c:pt idx="8">
                  <c:v>888.88888888888903</c:v>
                </c:pt>
                <c:pt idx="9">
                  <c:v>1000</c:v>
                </c:pt>
                <c:pt idx="10">
                  <c:v>1111.1111111111099</c:v>
                </c:pt>
                <c:pt idx="11">
                  <c:v>1222.2222222222199</c:v>
                </c:pt>
                <c:pt idx="12">
                  <c:v>1333.333333333328</c:v>
                </c:pt>
                <c:pt idx="13">
                  <c:v>1444.4444444444398</c:v>
                </c:pt>
                <c:pt idx="14">
                  <c:v>1555.5555555555611</c:v>
                </c:pt>
                <c:pt idx="15">
                  <c:v>1666.6666666666711</c:v>
                </c:pt>
                <c:pt idx="16">
                  <c:v>1777.7777777777817</c:v>
                </c:pt>
                <c:pt idx="17">
                  <c:v>1888.8888888888898</c:v>
                </c:pt>
                <c:pt idx="18">
                  <c:v>2000</c:v>
                </c:pt>
                <c:pt idx="19">
                  <c:v>2111.1111111111122</c:v>
                </c:pt>
                <c:pt idx="20">
                  <c:v>2222.2222222222199</c:v>
                </c:pt>
                <c:pt idx="21">
                  <c:v>2333.3333333333371</c:v>
                </c:pt>
                <c:pt idx="22">
                  <c:v>2444.4444444444398</c:v>
                </c:pt>
                <c:pt idx="23">
                  <c:v>2555.5555555555634</c:v>
                </c:pt>
                <c:pt idx="24">
                  <c:v>2666.6666666666652</c:v>
                </c:pt>
                <c:pt idx="25">
                  <c:v>2777.7777777777801</c:v>
                </c:pt>
                <c:pt idx="26">
                  <c:v>2888.8888888888887</c:v>
                </c:pt>
                <c:pt idx="27">
                  <c:v>3000</c:v>
                </c:pt>
                <c:pt idx="28">
                  <c:v>3111.1111111111122</c:v>
                </c:pt>
                <c:pt idx="29">
                  <c:v>3222.2222222222199</c:v>
                </c:pt>
                <c:pt idx="30">
                  <c:v>3333.3333333333371</c:v>
                </c:pt>
                <c:pt idx="31">
                  <c:v>3444.4444444444398</c:v>
                </c:pt>
                <c:pt idx="32">
                  <c:v>3555.5555555555634</c:v>
                </c:pt>
                <c:pt idx="33">
                  <c:v>3666.6666666666652</c:v>
                </c:pt>
                <c:pt idx="34">
                  <c:v>3777.7777777777801</c:v>
                </c:pt>
                <c:pt idx="35">
                  <c:v>3888.8888888888887</c:v>
                </c:pt>
                <c:pt idx="36">
                  <c:v>4000</c:v>
                </c:pt>
                <c:pt idx="37">
                  <c:v>4111.1111111111159</c:v>
                </c:pt>
                <c:pt idx="38">
                  <c:v>4222.2222222222244</c:v>
                </c:pt>
                <c:pt idx="39">
                  <c:v>4333.3333333333285</c:v>
                </c:pt>
                <c:pt idx="40">
                  <c:v>4444.4444444444398</c:v>
                </c:pt>
                <c:pt idx="41">
                  <c:v>4555.5555555555557</c:v>
                </c:pt>
                <c:pt idx="42">
                  <c:v>4666.6666666666843</c:v>
                </c:pt>
                <c:pt idx="43">
                  <c:v>4777.7777777777765</c:v>
                </c:pt>
                <c:pt idx="44">
                  <c:v>4888.8888888888896</c:v>
                </c:pt>
                <c:pt idx="45">
                  <c:v>5000</c:v>
                </c:pt>
                <c:pt idx="46">
                  <c:v>5111.1111111111159</c:v>
                </c:pt>
                <c:pt idx="47">
                  <c:v>5222.2222222222244</c:v>
                </c:pt>
                <c:pt idx="48">
                  <c:v>5333.3333333333285</c:v>
                </c:pt>
                <c:pt idx="49">
                  <c:v>5444.4444444444398</c:v>
                </c:pt>
                <c:pt idx="50">
                  <c:v>5555.5555555555557</c:v>
                </c:pt>
                <c:pt idx="51">
                  <c:v>5666.6666666666843</c:v>
                </c:pt>
                <c:pt idx="52">
                  <c:v>5777.7777777777765</c:v>
                </c:pt>
                <c:pt idx="53">
                  <c:v>5888.8888888888896</c:v>
                </c:pt>
                <c:pt idx="54">
                  <c:v>6000</c:v>
                </c:pt>
                <c:pt idx="55">
                  <c:v>6111.1111111111159</c:v>
                </c:pt>
                <c:pt idx="56">
                  <c:v>6222.2222222222244</c:v>
                </c:pt>
                <c:pt idx="57">
                  <c:v>6333.3333333333285</c:v>
                </c:pt>
                <c:pt idx="58">
                  <c:v>6444.4444444444398</c:v>
                </c:pt>
                <c:pt idx="59">
                  <c:v>6555.5555555555657</c:v>
                </c:pt>
                <c:pt idx="60">
                  <c:v>6666.6666666666843</c:v>
                </c:pt>
                <c:pt idx="61">
                  <c:v>6777.7777777777765</c:v>
                </c:pt>
                <c:pt idx="62">
                  <c:v>6888.8888888888896</c:v>
                </c:pt>
                <c:pt idx="63">
                  <c:v>7000</c:v>
                </c:pt>
                <c:pt idx="64">
                  <c:v>7111.1111111111159</c:v>
                </c:pt>
                <c:pt idx="65">
                  <c:v>7222.2222222222244</c:v>
                </c:pt>
                <c:pt idx="66">
                  <c:v>7333.3333333333285</c:v>
                </c:pt>
                <c:pt idx="67">
                  <c:v>7444.4444444444398</c:v>
                </c:pt>
                <c:pt idx="68">
                  <c:v>7555.5555555555657</c:v>
                </c:pt>
                <c:pt idx="69">
                  <c:v>7666.6666666666843</c:v>
                </c:pt>
                <c:pt idx="70">
                  <c:v>7777.7777777777765</c:v>
                </c:pt>
                <c:pt idx="71">
                  <c:v>7888.8888888888896</c:v>
                </c:pt>
                <c:pt idx="72">
                  <c:v>8000</c:v>
                </c:pt>
                <c:pt idx="73">
                  <c:v>8111.1111111111159</c:v>
                </c:pt>
                <c:pt idx="74">
                  <c:v>8222.2222222222317</c:v>
                </c:pt>
                <c:pt idx="75">
                  <c:v>8333.333333333323</c:v>
                </c:pt>
                <c:pt idx="76">
                  <c:v>8444.4444444444398</c:v>
                </c:pt>
                <c:pt idx="77">
                  <c:v>8555.5555555555493</c:v>
                </c:pt>
                <c:pt idx="78">
                  <c:v>8666.6666666666588</c:v>
                </c:pt>
                <c:pt idx="79">
                  <c:v>8777.7777777777792</c:v>
                </c:pt>
                <c:pt idx="80">
                  <c:v>8888.888888888885</c:v>
                </c:pt>
                <c:pt idx="81">
                  <c:v>9000</c:v>
                </c:pt>
                <c:pt idx="82">
                  <c:v>9111.1111111111168</c:v>
                </c:pt>
                <c:pt idx="83">
                  <c:v>9222.2222222222317</c:v>
                </c:pt>
                <c:pt idx="84">
                  <c:v>9333.333333333323</c:v>
                </c:pt>
                <c:pt idx="85">
                  <c:v>9444.4444444444398</c:v>
                </c:pt>
                <c:pt idx="86">
                  <c:v>9555.5555555555493</c:v>
                </c:pt>
                <c:pt idx="87">
                  <c:v>9666.6666666666588</c:v>
                </c:pt>
                <c:pt idx="88">
                  <c:v>9777.7777777777792</c:v>
                </c:pt>
                <c:pt idx="89">
                  <c:v>9888.888888888885</c:v>
                </c:pt>
                <c:pt idx="90">
                  <c:v>10000</c:v>
                </c:pt>
                <c:pt idx="91">
                  <c:v>10111.111111111111</c:v>
                </c:pt>
                <c:pt idx="92">
                  <c:v>10222.222222222214</c:v>
                </c:pt>
                <c:pt idx="93">
                  <c:v>10333.333333333288</c:v>
                </c:pt>
                <c:pt idx="94">
                  <c:v>10444.444444444411</c:v>
                </c:pt>
                <c:pt idx="95">
                  <c:v>10555.5555555555</c:v>
                </c:pt>
                <c:pt idx="96">
                  <c:v>10666.666666666601</c:v>
                </c:pt>
                <c:pt idx="97">
                  <c:v>10777.777777777699</c:v>
                </c:pt>
                <c:pt idx="98">
                  <c:v>10888.8888888888</c:v>
                </c:pt>
                <c:pt idx="99">
                  <c:v>11000</c:v>
                </c:pt>
                <c:pt idx="100">
                  <c:v>11111.111111111111</c:v>
                </c:pt>
                <c:pt idx="101">
                  <c:v>11222.222222222214</c:v>
                </c:pt>
                <c:pt idx="102">
                  <c:v>11333.333333333288</c:v>
                </c:pt>
                <c:pt idx="103">
                  <c:v>11444.444444444411</c:v>
                </c:pt>
                <c:pt idx="104">
                  <c:v>11555.5555555555</c:v>
                </c:pt>
                <c:pt idx="105">
                  <c:v>11666.666666666601</c:v>
                </c:pt>
                <c:pt idx="106">
                  <c:v>11777.777777777699</c:v>
                </c:pt>
                <c:pt idx="107">
                  <c:v>11888.8888888888</c:v>
                </c:pt>
                <c:pt idx="108">
                  <c:v>12000</c:v>
                </c:pt>
                <c:pt idx="109">
                  <c:v>12111.111111111111</c:v>
                </c:pt>
                <c:pt idx="110">
                  <c:v>12222.222222222214</c:v>
                </c:pt>
                <c:pt idx="111">
                  <c:v>12333.333333333288</c:v>
                </c:pt>
                <c:pt idx="112">
                  <c:v>12444.444444444411</c:v>
                </c:pt>
                <c:pt idx="113">
                  <c:v>12555.5555555555</c:v>
                </c:pt>
                <c:pt idx="114">
                  <c:v>12666.666666666601</c:v>
                </c:pt>
                <c:pt idx="115">
                  <c:v>12777.777777777699</c:v>
                </c:pt>
                <c:pt idx="116">
                  <c:v>12888.8888888888</c:v>
                </c:pt>
                <c:pt idx="117">
                  <c:v>13000</c:v>
                </c:pt>
                <c:pt idx="118">
                  <c:v>13111.111111111111</c:v>
                </c:pt>
                <c:pt idx="119">
                  <c:v>13222.222222222214</c:v>
                </c:pt>
                <c:pt idx="120">
                  <c:v>13333.333333333288</c:v>
                </c:pt>
                <c:pt idx="121">
                  <c:v>13444.444444444411</c:v>
                </c:pt>
                <c:pt idx="122">
                  <c:v>13555.5555555555</c:v>
                </c:pt>
                <c:pt idx="123">
                  <c:v>13666.666666666601</c:v>
                </c:pt>
                <c:pt idx="124">
                  <c:v>13777.777777777699</c:v>
                </c:pt>
                <c:pt idx="125">
                  <c:v>13888.8888888888</c:v>
                </c:pt>
                <c:pt idx="126">
                  <c:v>14000</c:v>
                </c:pt>
                <c:pt idx="127">
                  <c:v>14111.111111111111</c:v>
                </c:pt>
                <c:pt idx="128">
                  <c:v>14222.222222222214</c:v>
                </c:pt>
                <c:pt idx="129">
                  <c:v>14333.333333333288</c:v>
                </c:pt>
                <c:pt idx="130">
                  <c:v>14444.444444444411</c:v>
                </c:pt>
                <c:pt idx="131">
                  <c:v>14555.5555555555</c:v>
                </c:pt>
                <c:pt idx="132">
                  <c:v>14666.666666666601</c:v>
                </c:pt>
                <c:pt idx="133">
                  <c:v>14777.777777777699</c:v>
                </c:pt>
                <c:pt idx="134">
                  <c:v>14888.8888888888</c:v>
                </c:pt>
                <c:pt idx="135">
                  <c:v>15000</c:v>
                </c:pt>
                <c:pt idx="136">
                  <c:v>15111.111111111111</c:v>
                </c:pt>
                <c:pt idx="137">
                  <c:v>15222.222222222214</c:v>
                </c:pt>
                <c:pt idx="138">
                  <c:v>15333.333333333288</c:v>
                </c:pt>
                <c:pt idx="139">
                  <c:v>15444.444444444411</c:v>
                </c:pt>
                <c:pt idx="140">
                  <c:v>15555.5555555555</c:v>
                </c:pt>
                <c:pt idx="141">
                  <c:v>15666.666666666601</c:v>
                </c:pt>
                <c:pt idx="142">
                  <c:v>15777.777777777699</c:v>
                </c:pt>
                <c:pt idx="143">
                  <c:v>15888.8888888888</c:v>
                </c:pt>
                <c:pt idx="144">
                  <c:v>16000</c:v>
                </c:pt>
                <c:pt idx="145">
                  <c:v>16111.111111111111</c:v>
                </c:pt>
                <c:pt idx="146">
                  <c:v>16222.222222222214</c:v>
                </c:pt>
                <c:pt idx="147">
                  <c:v>16333.333333333288</c:v>
                </c:pt>
                <c:pt idx="148">
                  <c:v>16444.444444444431</c:v>
                </c:pt>
                <c:pt idx="149">
                  <c:v>16555.555555555577</c:v>
                </c:pt>
                <c:pt idx="150">
                  <c:v>16666.666666666697</c:v>
                </c:pt>
                <c:pt idx="151">
                  <c:v>16777.777777777796</c:v>
                </c:pt>
                <c:pt idx="152">
                  <c:v>16888.888888888901</c:v>
                </c:pt>
                <c:pt idx="153">
                  <c:v>17000</c:v>
                </c:pt>
                <c:pt idx="154">
                  <c:v>17111.111111111099</c:v>
                </c:pt>
                <c:pt idx="155">
                  <c:v>17222.222222222226</c:v>
                </c:pt>
                <c:pt idx="156">
                  <c:v>17333.333333333296</c:v>
                </c:pt>
                <c:pt idx="157">
                  <c:v>17444.444444444431</c:v>
                </c:pt>
                <c:pt idx="158">
                  <c:v>17555.555555555577</c:v>
                </c:pt>
                <c:pt idx="159">
                  <c:v>17666.666666666697</c:v>
                </c:pt>
                <c:pt idx="160">
                  <c:v>17777.777777777796</c:v>
                </c:pt>
                <c:pt idx="161">
                  <c:v>17888.888888888901</c:v>
                </c:pt>
                <c:pt idx="162">
                  <c:v>18000</c:v>
                </c:pt>
                <c:pt idx="163">
                  <c:v>18111.111111111099</c:v>
                </c:pt>
                <c:pt idx="164">
                  <c:v>18222.222222222226</c:v>
                </c:pt>
                <c:pt idx="165">
                  <c:v>18333.333333333296</c:v>
                </c:pt>
                <c:pt idx="166">
                  <c:v>18444.444444444431</c:v>
                </c:pt>
                <c:pt idx="167">
                  <c:v>18555.555555555577</c:v>
                </c:pt>
                <c:pt idx="168">
                  <c:v>18666.666666666697</c:v>
                </c:pt>
                <c:pt idx="169">
                  <c:v>18777.777777777796</c:v>
                </c:pt>
                <c:pt idx="170">
                  <c:v>18888.888888888901</c:v>
                </c:pt>
                <c:pt idx="171">
                  <c:v>19000</c:v>
                </c:pt>
                <c:pt idx="172">
                  <c:v>19111.111111111099</c:v>
                </c:pt>
                <c:pt idx="173">
                  <c:v>19222.222222222226</c:v>
                </c:pt>
                <c:pt idx="174">
                  <c:v>19333.333333333296</c:v>
                </c:pt>
                <c:pt idx="175">
                  <c:v>19444.444444444431</c:v>
                </c:pt>
                <c:pt idx="176">
                  <c:v>19555.555555555577</c:v>
                </c:pt>
                <c:pt idx="177">
                  <c:v>19666.666666666697</c:v>
                </c:pt>
                <c:pt idx="178">
                  <c:v>19777.777777777796</c:v>
                </c:pt>
                <c:pt idx="179">
                  <c:v>19888.888888888901</c:v>
                </c:pt>
                <c:pt idx="180">
                  <c:v>20000</c:v>
                </c:pt>
                <c:pt idx="181">
                  <c:v>20111.111111111099</c:v>
                </c:pt>
                <c:pt idx="182">
                  <c:v>20222.222222222226</c:v>
                </c:pt>
                <c:pt idx="183">
                  <c:v>20333.333333333296</c:v>
                </c:pt>
                <c:pt idx="184">
                  <c:v>20444.444444444431</c:v>
                </c:pt>
                <c:pt idx="185">
                  <c:v>20555.555555555577</c:v>
                </c:pt>
                <c:pt idx="186">
                  <c:v>20666.666666666697</c:v>
                </c:pt>
                <c:pt idx="187">
                  <c:v>20777.777777777796</c:v>
                </c:pt>
                <c:pt idx="188">
                  <c:v>20888.888888888901</c:v>
                </c:pt>
                <c:pt idx="189">
                  <c:v>21000</c:v>
                </c:pt>
                <c:pt idx="190">
                  <c:v>21111.111111111099</c:v>
                </c:pt>
                <c:pt idx="191">
                  <c:v>21222.222222222226</c:v>
                </c:pt>
                <c:pt idx="192">
                  <c:v>21333.333333333296</c:v>
                </c:pt>
                <c:pt idx="193">
                  <c:v>21444.444444444431</c:v>
                </c:pt>
                <c:pt idx="194">
                  <c:v>21555.555555555577</c:v>
                </c:pt>
                <c:pt idx="195">
                  <c:v>21666.666666666697</c:v>
                </c:pt>
                <c:pt idx="196">
                  <c:v>21777.777777777796</c:v>
                </c:pt>
                <c:pt idx="197">
                  <c:v>21888.888888888901</c:v>
                </c:pt>
                <c:pt idx="198">
                  <c:v>22000</c:v>
                </c:pt>
                <c:pt idx="199">
                  <c:v>22111.111111111099</c:v>
                </c:pt>
                <c:pt idx="200">
                  <c:v>22222.222222222226</c:v>
                </c:pt>
                <c:pt idx="201">
                  <c:v>22333.333333333296</c:v>
                </c:pt>
                <c:pt idx="202">
                  <c:v>22444.444444444431</c:v>
                </c:pt>
                <c:pt idx="203">
                  <c:v>22555.555555555577</c:v>
                </c:pt>
                <c:pt idx="204">
                  <c:v>22666.666666666697</c:v>
                </c:pt>
                <c:pt idx="205">
                  <c:v>22777.777777777796</c:v>
                </c:pt>
                <c:pt idx="206">
                  <c:v>22888.888888888901</c:v>
                </c:pt>
                <c:pt idx="207">
                  <c:v>23000</c:v>
                </c:pt>
                <c:pt idx="208">
                  <c:v>23111.111111111099</c:v>
                </c:pt>
                <c:pt idx="209">
                  <c:v>23222.222222222226</c:v>
                </c:pt>
                <c:pt idx="210">
                  <c:v>23333.333333333296</c:v>
                </c:pt>
                <c:pt idx="211">
                  <c:v>23444.444444444431</c:v>
                </c:pt>
                <c:pt idx="212">
                  <c:v>23555.555555555577</c:v>
                </c:pt>
                <c:pt idx="213">
                  <c:v>23666.666666666697</c:v>
                </c:pt>
                <c:pt idx="214">
                  <c:v>23777.777777777796</c:v>
                </c:pt>
                <c:pt idx="215">
                  <c:v>23888.888888888901</c:v>
                </c:pt>
                <c:pt idx="216">
                  <c:v>24000</c:v>
                </c:pt>
                <c:pt idx="217">
                  <c:v>24111.111111111099</c:v>
                </c:pt>
                <c:pt idx="218">
                  <c:v>24222.222222222226</c:v>
                </c:pt>
                <c:pt idx="219">
                  <c:v>24333.333333333296</c:v>
                </c:pt>
                <c:pt idx="220">
                  <c:v>24444.444444444431</c:v>
                </c:pt>
                <c:pt idx="221">
                  <c:v>24555.555555555577</c:v>
                </c:pt>
                <c:pt idx="222">
                  <c:v>24666.666666666697</c:v>
                </c:pt>
                <c:pt idx="223">
                  <c:v>24777.777777777796</c:v>
                </c:pt>
                <c:pt idx="224">
                  <c:v>24888.888888888901</c:v>
                </c:pt>
                <c:pt idx="225">
                  <c:v>25000</c:v>
                </c:pt>
                <c:pt idx="226">
                  <c:v>25111.111111111099</c:v>
                </c:pt>
                <c:pt idx="227">
                  <c:v>25222.222222222226</c:v>
                </c:pt>
                <c:pt idx="228">
                  <c:v>25333.333333333296</c:v>
                </c:pt>
                <c:pt idx="229">
                  <c:v>25444.444444444431</c:v>
                </c:pt>
                <c:pt idx="230">
                  <c:v>25555.555555555577</c:v>
                </c:pt>
                <c:pt idx="231">
                  <c:v>25666.666666666697</c:v>
                </c:pt>
                <c:pt idx="232">
                  <c:v>25777.777777777796</c:v>
                </c:pt>
                <c:pt idx="233">
                  <c:v>25888.888888888901</c:v>
                </c:pt>
                <c:pt idx="234">
                  <c:v>26000</c:v>
                </c:pt>
                <c:pt idx="235">
                  <c:v>26111.111111111099</c:v>
                </c:pt>
                <c:pt idx="236">
                  <c:v>26222.222222222226</c:v>
                </c:pt>
                <c:pt idx="237">
                  <c:v>26333.333333333296</c:v>
                </c:pt>
                <c:pt idx="238">
                  <c:v>26444.444444444431</c:v>
                </c:pt>
                <c:pt idx="239">
                  <c:v>26555.555555555577</c:v>
                </c:pt>
                <c:pt idx="240">
                  <c:v>26666.666666666697</c:v>
                </c:pt>
                <c:pt idx="241">
                  <c:v>26777.777777777796</c:v>
                </c:pt>
                <c:pt idx="242">
                  <c:v>26888.888888888901</c:v>
                </c:pt>
                <c:pt idx="243">
                  <c:v>27000</c:v>
                </c:pt>
                <c:pt idx="244">
                  <c:v>27111.111111111099</c:v>
                </c:pt>
                <c:pt idx="245">
                  <c:v>27222.222222222226</c:v>
                </c:pt>
                <c:pt idx="246">
                  <c:v>27333.333333333296</c:v>
                </c:pt>
                <c:pt idx="247">
                  <c:v>27444.444444444431</c:v>
                </c:pt>
                <c:pt idx="248">
                  <c:v>27555.555555555577</c:v>
                </c:pt>
                <c:pt idx="249">
                  <c:v>27666.666666666697</c:v>
                </c:pt>
                <c:pt idx="250">
                  <c:v>27777.777777777796</c:v>
                </c:pt>
                <c:pt idx="251">
                  <c:v>27888.888888888901</c:v>
                </c:pt>
                <c:pt idx="252">
                  <c:v>28000</c:v>
                </c:pt>
                <c:pt idx="253">
                  <c:v>28111.111111111099</c:v>
                </c:pt>
                <c:pt idx="254">
                  <c:v>28222.222222222226</c:v>
                </c:pt>
                <c:pt idx="255">
                  <c:v>28333.333333333296</c:v>
                </c:pt>
                <c:pt idx="256">
                  <c:v>28444.444444444431</c:v>
                </c:pt>
                <c:pt idx="257">
                  <c:v>28555.555555555577</c:v>
                </c:pt>
                <c:pt idx="258">
                  <c:v>28666.666666666697</c:v>
                </c:pt>
                <c:pt idx="259">
                  <c:v>28777.777777777796</c:v>
                </c:pt>
                <c:pt idx="260">
                  <c:v>28888.888888888901</c:v>
                </c:pt>
                <c:pt idx="261">
                  <c:v>29000</c:v>
                </c:pt>
                <c:pt idx="262">
                  <c:v>29111.111111111099</c:v>
                </c:pt>
                <c:pt idx="263">
                  <c:v>29222.222222222226</c:v>
                </c:pt>
                <c:pt idx="264">
                  <c:v>29333.333333333296</c:v>
                </c:pt>
                <c:pt idx="265">
                  <c:v>29444.444444444431</c:v>
                </c:pt>
                <c:pt idx="266">
                  <c:v>29555.555555555577</c:v>
                </c:pt>
                <c:pt idx="267">
                  <c:v>29666.666666666697</c:v>
                </c:pt>
                <c:pt idx="268">
                  <c:v>29777.777777777796</c:v>
                </c:pt>
                <c:pt idx="269">
                  <c:v>29888.888888888901</c:v>
                </c:pt>
                <c:pt idx="270">
                  <c:v>30000</c:v>
                </c:pt>
                <c:pt idx="271">
                  <c:v>30111.111111111099</c:v>
                </c:pt>
                <c:pt idx="272">
                  <c:v>30222.222222222226</c:v>
                </c:pt>
                <c:pt idx="273">
                  <c:v>30333.333333333296</c:v>
                </c:pt>
                <c:pt idx="274">
                  <c:v>30444.444444444431</c:v>
                </c:pt>
                <c:pt idx="275">
                  <c:v>30555.555555555577</c:v>
                </c:pt>
                <c:pt idx="276">
                  <c:v>30666.666666666697</c:v>
                </c:pt>
                <c:pt idx="277">
                  <c:v>30777.777777777796</c:v>
                </c:pt>
                <c:pt idx="278">
                  <c:v>30888.888888888901</c:v>
                </c:pt>
                <c:pt idx="279">
                  <c:v>31000</c:v>
                </c:pt>
                <c:pt idx="280">
                  <c:v>31111.111111111099</c:v>
                </c:pt>
                <c:pt idx="281">
                  <c:v>31222.222222222226</c:v>
                </c:pt>
                <c:pt idx="282">
                  <c:v>31333.333333333296</c:v>
                </c:pt>
                <c:pt idx="283">
                  <c:v>31444.444444444431</c:v>
                </c:pt>
                <c:pt idx="284">
                  <c:v>31555.555555555577</c:v>
                </c:pt>
                <c:pt idx="285">
                  <c:v>31666.666666666697</c:v>
                </c:pt>
                <c:pt idx="286">
                  <c:v>31777.777777777796</c:v>
                </c:pt>
                <c:pt idx="287">
                  <c:v>31888.888888888901</c:v>
                </c:pt>
                <c:pt idx="288">
                  <c:v>32000</c:v>
                </c:pt>
                <c:pt idx="289">
                  <c:v>32111.111111111099</c:v>
                </c:pt>
                <c:pt idx="290">
                  <c:v>32222.222222222226</c:v>
                </c:pt>
                <c:pt idx="291">
                  <c:v>32333.333333333296</c:v>
                </c:pt>
                <c:pt idx="292">
                  <c:v>32444.444444444431</c:v>
                </c:pt>
                <c:pt idx="293">
                  <c:v>32555.555555555577</c:v>
                </c:pt>
                <c:pt idx="294">
                  <c:v>32666.666666666697</c:v>
                </c:pt>
                <c:pt idx="295">
                  <c:v>32777.777777777774</c:v>
                </c:pt>
                <c:pt idx="296">
                  <c:v>32888.888888888971</c:v>
                </c:pt>
                <c:pt idx="297">
                  <c:v>33000</c:v>
                </c:pt>
                <c:pt idx="298">
                  <c:v>33111.111111111059</c:v>
                </c:pt>
                <c:pt idx="299">
                  <c:v>33222.222222222197</c:v>
                </c:pt>
                <c:pt idx="300">
                  <c:v>33333.333333333285</c:v>
                </c:pt>
                <c:pt idx="301">
                  <c:v>33444.444444444445</c:v>
                </c:pt>
                <c:pt idx="302">
                  <c:v>33555.555555555598</c:v>
                </c:pt>
                <c:pt idx="303">
                  <c:v>33666.66666666665</c:v>
                </c:pt>
                <c:pt idx="304">
                  <c:v>33777.777777777774</c:v>
                </c:pt>
                <c:pt idx="305">
                  <c:v>33888.888888888971</c:v>
                </c:pt>
                <c:pt idx="306">
                  <c:v>34000</c:v>
                </c:pt>
                <c:pt idx="307">
                  <c:v>34111.111111111059</c:v>
                </c:pt>
                <c:pt idx="308">
                  <c:v>34222.222222222197</c:v>
                </c:pt>
                <c:pt idx="309">
                  <c:v>34333.333333333285</c:v>
                </c:pt>
                <c:pt idx="310">
                  <c:v>34444.444444444445</c:v>
                </c:pt>
                <c:pt idx="311">
                  <c:v>34555.555555555598</c:v>
                </c:pt>
                <c:pt idx="312">
                  <c:v>34666.66666666665</c:v>
                </c:pt>
                <c:pt idx="313">
                  <c:v>34777.777777777774</c:v>
                </c:pt>
                <c:pt idx="314">
                  <c:v>34888.888888888971</c:v>
                </c:pt>
                <c:pt idx="315">
                  <c:v>35000</c:v>
                </c:pt>
                <c:pt idx="316">
                  <c:v>35111.111111111059</c:v>
                </c:pt>
                <c:pt idx="317">
                  <c:v>35222.222222222197</c:v>
                </c:pt>
                <c:pt idx="318">
                  <c:v>35333.333333333285</c:v>
                </c:pt>
                <c:pt idx="319">
                  <c:v>35444.444444444445</c:v>
                </c:pt>
                <c:pt idx="320">
                  <c:v>35555.555555555598</c:v>
                </c:pt>
                <c:pt idx="321">
                  <c:v>35666.66666666665</c:v>
                </c:pt>
                <c:pt idx="322">
                  <c:v>35777.777777777774</c:v>
                </c:pt>
                <c:pt idx="323">
                  <c:v>35888.888888888971</c:v>
                </c:pt>
                <c:pt idx="324">
                  <c:v>36000</c:v>
                </c:pt>
                <c:pt idx="325">
                  <c:v>36111.111111111059</c:v>
                </c:pt>
                <c:pt idx="326">
                  <c:v>36222.222222222197</c:v>
                </c:pt>
                <c:pt idx="327">
                  <c:v>36333.333333333285</c:v>
                </c:pt>
                <c:pt idx="328">
                  <c:v>36444.444444444445</c:v>
                </c:pt>
                <c:pt idx="329">
                  <c:v>36555.555555555598</c:v>
                </c:pt>
                <c:pt idx="330">
                  <c:v>36666.66666666665</c:v>
                </c:pt>
                <c:pt idx="331">
                  <c:v>36777.777777777774</c:v>
                </c:pt>
                <c:pt idx="332">
                  <c:v>36888.888888888971</c:v>
                </c:pt>
                <c:pt idx="333">
                  <c:v>37000</c:v>
                </c:pt>
                <c:pt idx="334">
                  <c:v>37111.111111111059</c:v>
                </c:pt>
                <c:pt idx="335">
                  <c:v>37222.222222222197</c:v>
                </c:pt>
                <c:pt idx="336">
                  <c:v>37333.333333333285</c:v>
                </c:pt>
                <c:pt idx="337">
                  <c:v>37444.444444444445</c:v>
                </c:pt>
                <c:pt idx="338">
                  <c:v>37555.555555555598</c:v>
                </c:pt>
                <c:pt idx="339">
                  <c:v>37666.66666666665</c:v>
                </c:pt>
                <c:pt idx="340">
                  <c:v>37777.777777777774</c:v>
                </c:pt>
                <c:pt idx="341">
                  <c:v>37888.888888888971</c:v>
                </c:pt>
                <c:pt idx="342">
                  <c:v>38000</c:v>
                </c:pt>
                <c:pt idx="343">
                  <c:v>38111.111111111059</c:v>
                </c:pt>
                <c:pt idx="344">
                  <c:v>38222.222222222197</c:v>
                </c:pt>
                <c:pt idx="345">
                  <c:v>38333.333333333285</c:v>
                </c:pt>
                <c:pt idx="346">
                  <c:v>38444.444444444445</c:v>
                </c:pt>
                <c:pt idx="347">
                  <c:v>38555.555555555598</c:v>
                </c:pt>
                <c:pt idx="348">
                  <c:v>38666.66666666665</c:v>
                </c:pt>
                <c:pt idx="349">
                  <c:v>38777.777777777774</c:v>
                </c:pt>
                <c:pt idx="350">
                  <c:v>38888.888888888971</c:v>
                </c:pt>
                <c:pt idx="351">
                  <c:v>39000</c:v>
                </c:pt>
                <c:pt idx="352">
                  <c:v>39111.111111111059</c:v>
                </c:pt>
                <c:pt idx="353">
                  <c:v>39222.222222222197</c:v>
                </c:pt>
                <c:pt idx="354">
                  <c:v>39333.333333333285</c:v>
                </c:pt>
                <c:pt idx="355">
                  <c:v>39444.444444444445</c:v>
                </c:pt>
                <c:pt idx="356">
                  <c:v>39555.555555555598</c:v>
                </c:pt>
                <c:pt idx="357">
                  <c:v>39666.66666666665</c:v>
                </c:pt>
                <c:pt idx="358">
                  <c:v>39777.777777777774</c:v>
                </c:pt>
                <c:pt idx="359">
                  <c:v>39888.888888888971</c:v>
                </c:pt>
                <c:pt idx="360">
                  <c:v>40000</c:v>
                </c:pt>
                <c:pt idx="361">
                  <c:v>40111.111111111059</c:v>
                </c:pt>
                <c:pt idx="362">
                  <c:v>40222.222222222197</c:v>
                </c:pt>
                <c:pt idx="363">
                  <c:v>40333.333333333285</c:v>
                </c:pt>
                <c:pt idx="364">
                  <c:v>40444.444444444445</c:v>
                </c:pt>
                <c:pt idx="365">
                  <c:v>40555.555555555598</c:v>
                </c:pt>
                <c:pt idx="366">
                  <c:v>40666.66666666665</c:v>
                </c:pt>
                <c:pt idx="367">
                  <c:v>40777.777777777774</c:v>
                </c:pt>
                <c:pt idx="368">
                  <c:v>40888.888888888971</c:v>
                </c:pt>
                <c:pt idx="369">
                  <c:v>41000</c:v>
                </c:pt>
                <c:pt idx="370">
                  <c:v>41111.111111111059</c:v>
                </c:pt>
                <c:pt idx="371">
                  <c:v>41222.222222222197</c:v>
                </c:pt>
                <c:pt idx="372">
                  <c:v>41333.333333333285</c:v>
                </c:pt>
                <c:pt idx="373">
                  <c:v>41444.444444444445</c:v>
                </c:pt>
                <c:pt idx="374">
                  <c:v>41555.555555555598</c:v>
                </c:pt>
                <c:pt idx="375">
                  <c:v>41666.66666666665</c:v>
                </c:pt>
              </c:numCache>
            </c:numRef>
          </c:xVal>
          <c:yVal>
            <c:numRef>
              <c:f>titi!$C$1135:$C$1510</c:f>
              <c:numCache>
                <c:formatCode>0.00E+00</c:formatCode>
                <c:ptCount val="376"/>
                <c:pt idx="0">
                  <c:v>409.54918858085347</c:v>
                </c:pt>
                <c:pt idx="1">
                  <c:v>373.09759915365203</c:v>
                </c:pt>
                <c:pt idx="2">
                  <c:v>284.16896072438732</c:v>
                </c:pt>
                <c:pt idx="3">
                  <c:v>186.27507597727595</c:v>
                </c:pt>
                <c:pt idx="4">
                  <c:v>110.71627269039809</c:v>
                </c:pt>
                <c:pt idx="5">
                  <c:v>61.971968770217948</c:v>
                </c:pt>
                <c:pt idx="6">
                  <c:v>34.418905155266025</c:v>
                </c:pt>
                <c:pt idx="7">
                  <c:v>20.619526132177274</c:v>
                </c:pt>
                <c:pt idx="8">
                  <c:v>11.693160209119602</c:v>
                </c:pt>
                <c:pt idx="9">
                  <c:v>7.0667084045337463</c:v>
                </c:pt>
                <c:pt idx="10">
                  <c:v>4.6892881999792104</c:v>
                </c:pt>
                <c:pt idx="11">
                  <c:v>2.1872073171109738</c:v>
                </c:pt>
                <c:pt idx="12">
                  <c:v>1.8456449101378298</c:v>
                </c:pt>
                <c:pt idx="13">
                  <c:v>1.11063703717978</c:v>
                </c:pt>
                <c:pt idx="14">
                  <c:v>0.31165568455445453</c:v>
                </c:pt>
                <c:pt idx="15">
                  <c:v>0.67442520226701108</c:v>
                </c:pt>
                <c:pt idx="16">
                  <c:v>0.29169488388872133</c:v>
                </c:pt>
                <c:pt idx="17">
                  <c:v>0.36583085224536532</c:v>
                </c:pt>
                <c:pt idx="18">
                  <c:v>0.38271700647743701</c:v>
                </c:pt>
                <c:pt idx="19">
                  <c:v>0.27007944023656</c:v>
                </c:pt>
                <c:pt idx="20">
                  <c:v>0.32788792104303366</c:v>
                </c:pt>
                <c:pt idx="21">
                  <c:v>0.28928296722132646</c:v>
                </c:pt>
                <c:pt idx="22">
                  <c:v>0.28419952366573475</c:v>
                </c:pt>
                <c:pt idx="23">
                  <c:v>0.28124295805733079</c:v>
                </c:pt>
                <c:pt idx="24">
                  <c:v>0.24131636724437017</c:v>
                </c:pt>
                <c:pt idx="25">
                  <c:v>0.27216463351563802</c:v>
                </c:pt>
                <c:pt idx="26">
                  <c:v>0.26605837589620146</c:v>
                </c:pt>
                <c:pt idx="27">
                  <c:v>0.21742035460038023</c:v>
                </c:pt>
                <c:pt idx="28">
                  <c:v>0.21813255359505701</c:v>
                </c:pt>
                <c:pt idx="29">
                  <c:v>0.23377441680523123</c:v>
                </c:pt>
                <c:pt idx="30">
                  <c:v>0.23618760395553287</c:v>
                </c:pt>
                <c:pt idx="31">
                  <c:v>0.22630324158521817</c:v>
                </c:pt>
                <c:pt idx="32">
                  <c:v>0.19018636999513</c:v>
                </c:pt>
                <c:pt idx="33">
                  <c:v>0.17069624779112333</c:v>
                </c:pt>
                <c:pt idx="34">
                  <c:v>0.21664431188774333</c:v>
                </c:pt>
                <c:pt idx="35">
                  <c:v>0.23347501901676099</c:v>
                </c:pt>
                <c:pt idx="36">
                  <c:v>0.177025671252735</c:v>
                </c:pt>
                <c:pt idx="37">
                  <c:v>0.155584625722655</c:v>
                </c:pt>
                <c:pt idx="38">
                  <c:v>0.19166091990184284</c:v>
                </c:pt>
                <c:pt idx="39">
                  <c:v>0.16802397456458087</c:v>
                </c:pt>
                <c:pt idx="40">
                  <c:v>0.15532842506628816</c:v>
                </c:pt>
                <c:pt idx="41">
                  <c:v>0.18589633859315127</c:v>
                </c:pt>
                <c:pt idx="42">
                  <c:v>0.16323945152081126</c:v>
                </c:pt>
                <c:pt idx="43">
                  <c:v>0.14501219601450499</c:v>
                </c:pt>
                <c:pt idx="44">
                  <c:v>0.15210146819930723</c:v>
                </c:pt>
                <c:pt idx="45">
                  <c:v>0.13249837915344623</c:v>
                </c:pt>
                <c:pt idx="46">
                  <c:v>0.16701201927978288</c:v>
                </c:pt>
                <c:pt idx="47">
                  <c:v>0.185165311303779</c:v>
                </c:pt>
                <c:pt idx="48">
                  <c:v>0.123058029918705</c:v>
                </c:pt>
                <c:pt idx="49">
                  <c:v>0.10467345046608925</c:v>
                </c:pt>
                <c:pt idx="50">
                  <c:v>0.15911327002652817</c:v>
                </c:pt>
                <c:pt idx="51">
                  <c:v>0.16781263876449426</c:v>
                </c:pt>
                <c:pt idx="52">
                  <c:v>0.13502091237486588</c:v>
                </c:pt>
                <c:pt idx="53">
                  <c:v>0.10744584173515313</c:v>
                </c:pt>
                <c:pt idx="54">
                  <c:v>0.122968858160431</c:v>
                </c:pt>
                <c:pt idx="55">
                  <c:v>0.128844685769714</c:v>
                </c:pt>
                <c:pt idx="56">
                  <c:v>0.12683494765212316</c:v>
                </c:pt>
                <c:pt idx="57">
                  <c:v>0.12762280216286301</c:v>
                </c:pt>
                <c:pt idx="58">
                  <c:v>9.8491680244014307E-2</c:v>
                </c:pt>
                <c:pt idx="59">
                  <c:v>0.10610024523533017</c:v>
                </c:pt>
                <c:pt idx="60">
                  <c:v>0.147192729133896</c:v>
                </c:pt>
                <c:pt idx="61">
                  <c:v>0.13335768970586501</c:v>
                </c:pt>
                <c:pt idx="62">
                  <c:v>8.0541214139292508E-2</c:v>
                </c:pt>
                <c:pt idx="63">
                  <c:v>9.6446476209998383E-2</c:v>
                </c:pt>
                <c:pt idx="64">
                  <c:v>0.14523710140920526</c:v>
                </c:pt>
                <c:pt idx="65">
                  <c:v>0.13057100372465877</c:v>
                </c:pt>
                <c:pt idx="66">
                  <c:v>7.1474837016220233E-2</c:v>
                </c:pt>
                <c:pt idx="67">
                  <c:v>0.115998061522038</c:v>
                </c:pt>
                <c:pt idx="68">
                  <c:v>0.127514742249316</c:v>
                </c:pt>
                <c:pt idx="69">
                  <c:v>6.6086379315483099E-2</c:v>
                </c:pt>
                <c:pt idx="70">
                  <c:v>0.11223918126021921</c:v>
                </c:pt>
                <c:pt idx="71">
                  <c:v>0.13105585379382301</c:v>
                </c:pt>
                <c:pt idx="72">
                  <c:v>7.7530738386974496E-2</c:v>
                </c:pt>
                <c:pt idx="73">
                  <c:v>8.2070678297977498E-2</c:v>
                </c:pt>
                <c:pt idx="74">
                  <c:v>8.7274084935495003E-2</c:v>
                </c:pt>
                <c:pt idx="75">
                  <c:v>0.10809606504561717</c:v>
                </c:pt>
                <c:pt idx="76">
                  <c:v>0.13738574219806099</c:v>
                </c:pt>
                <c:pt idx="77">
                  <c:v>8.3372417855722789E-2</c:v>
                </c:pt>
                <c:pt idx="78">
                  <c:v>5.0599208508962955E-2</c:v>
                </c:pt>
                <c:pt idx="79">
                  <c:v>0.12404386948802799</c:v>
                </c:pt>
                <c:pt idx="80">
                  <c:v>0.12050669830993102</c:v>
                </c:pt>
                <c:pt idx="81">
                  <c:v>8.1861038868234898E-2</c:v>
                </c:pt>
                <c:pt idx="82">
                  <c:v>7.6242348264386514E-2</c:v>
                </c:pt>
                <c:pt idx="83">
                  <c:v>7.5779238556784506E-2</c:v>
                </c:pt>
                <c:pt idx="84">
                  <c:v>8.3101900489605723E-2</c:v>
                </c:pt>
                <c:pt idx="85">
                  <c:v>8.5360416083348406E-2</c:v>
                </c:pt>
                <c:pt idx="86">
                  <c:v>8.4419860431214327E-2</c:v>
                </c:pt>
                <c:pt idx="87">
                  <c:v>8.898583809006462E-2</c:v>
                </c:pt>
                <c:pt idx="88">
                  <c:v>6.6735420477577106E-2</c:v>
                </c:pt>
                <c:pt idx="89">
                  <c:v>6.9922126275193633E-2</c:v>
                </c:pt>
                <c:pt idx="90">
                  <c:v>0.10129517421724517</c:v>
                </c:pt>
                <c:pt idx="91">
                  <c:v>9.0447457996078603E-2</c:v>
                </c:pt>
                <c:pt idx="92">
                  <c:v>5.7181134593206666E-2</c:v>
                </c:pt>
                <c:pt idx="93">
                  <c:v>6.2857991198447344E-2</c:v>
                </c:pt>
                <c:pt idx="94">
                  <c:v>0.1062159553814411</c:v>
                </c:pt>
                <c:pt idx="95">
                  <c:v>0.1104352579919311</c:v>
                </c:pt>
                <c:pt idx="96">
                  <c:v>3.9287037800945439E-2</c:v>
                </c:pt>
                <c:pt idx="97">
                  <c:v>7.4327627720455328E-2</c:v>
                </c:pt>
                <c:pt idx="98">
                  <c:v>0.12285825034839698</c:v>
                </c:pt>
                <c:pt idx="99">
                  <c:v>8.2230425073074057E-2</c:v>
                </c:pt>
                <c:pt idx="100">
                  <c:v>3.9101063409817539E-2</c:v>
                </c:pt>
                <c:pt idx="101">
                  <c:v>6.0115795867672614E-2</c:v>
                </c:pt>
                <c:pt idx="102">
                  <c:v>8.8235292353684325E-2</c:v>
                </c:pt>
                <c:pt idx="103">
                  <c:v>0.12176620062938016</c:v>
                </c:pt>
                <c:pt idx="104">
                  <c:v>8.2372218412519502E-2</c:v>
                </c:pt>
                <c:pt idx="105">
                  <c:v>2.3230309790209128E-2</c:v>
                </c:pt>
                <c:pt idx="106">
                  <c:v>0.10730306511176795</c:v>
                </c:pt>
                <c:pt idx="107">
                  <c:v>0.10490054452205302</c:v>
                </c:pt>
                <c:pt idx="108">
                  <c:v>6.3023502213236507E-2</c:v>
                </c:pt>
                <c:pt idx="109">
                  <c:v>6.3977344646599807E-2</c:v>
                </c:pt>
                <c:pt idx="110">
                  <c:v>2.2525636537727201E-2</c:v>
                </c:pt>
                <c:pt idx="111">
                  <c:v>8.3922958169486708E-2</c:v>
                </c:pt>
                <c:pt idx="112">
                  <c:v>0.12977161876080087</c:v>
                </c:pt>
                <c:pt idx="113">
                  <c:v>8.2954603063143298E-2</c:v>
                </c:pt>
                <c:pt idx="114">
                  <c:v>1.674079306488372E-2</c:v>
                </c:pt>
                <c:pt idx="115">
                  <c:v>7.5332157404383093E-2</c:v>
                </c:pt>
                <c:pt idx="116">
                  <c:v>8.6419167009383499E-2</c:v>
                </c:pt>
                <c:pt idx="117">
                  <c:v>8.2547322915461074E-2</c:v>
                </c:pt>
                <c:pt idx="118">
                  <c:v>5.0280724930483307E-2</c:v>
                </c:pt>
                <c:pt idx="119">
                  <c:v>4.0781257912317376E-2</c:v>
                </c:pt>
                <c:pt idx="120">
                  <c:v>8.1998148161355047E-2</c:v>
                </c:pt>
                <c:pt idx="121">
                  <c:v>7.3839413970699999E-2</c:v>
                </c:pt>
                <c:pt idx="122">
                  <c:v>4.8821197317478304E-2</c:v>
                </c:pt>
                <c:pt idx="123">
                  <c:v>4.5333989213506308E-2</c:v>
                </c:pt>
                <c:pt idx="124">
                  <c:v>5.9076629306683316E-2</c:v>
                </c:pt>
                <c:pt idx="125">
                  <c:v>8.3130456446550705E-2</c:v>
                </c:pt>
                <c:pt idx="126">
                  <c:v>7.3966334238057083E-2</c:v>
                </c:pt>
                <c:pt idx="127">
                  <c:v>4.2782884646249797E-2</c:v>
                </c:pt>
                <c:pt idx="128">
                  <c:v>4.3713054448211316E-2</c:v>
                </c:pt>
                <c:pt idx="129">
                  <c:v>6.0568616734952098E-2</c:v>
                </c:pt>
                <c:pt idx="130">
                  <c:v>6.9883258728226594E-2</c:v>
                </c:pt>
                <c:pt idx="131">
                  <c:v>5.2463933992755576E-2</c:v>
                </c:pt>
                <c:pt idx="132">
                  <c:v>3.8849606427933565E-2</c:v>
                </c:pt>
                <c:pt idx="133">
                  <c:v>7.2889537308237523E-2</c:v>
                </c:pt>
                <c:pt idx="134">
                  <c:v>7.0103250331904621E-2</c:v>
                </c:pt>
                <c:pt idx="135">
                  <c:v>2.6260790753428402E-2</c:v>
                </c:pt>
                <c:pt idx="136">
                  <c:v>6.1570310538752775E-2</c:v>
                </c:pt>
                <c:pt idx="137">
                  <c:v>8.5705591357575731E-2</c:v>
                </c:pt>
                <c:pt idx="138">
                  <c:v>6.5845009034904103E-2</c:v>
                </c:pt>
                <c:pt idx="139">
                  <c:v>3.5987265149218205E-2</c:v>
                </c:pt>
                <c:pt idx="140">
                  <c:v>4.0379446711768095E-2</c:v>
                </c:pt>
                <c:pt idx="141">
                  <c:v>7.1595338161238795E-2</c:v>
                </c:pt>
                <c:pt idx="142">
                  <c:v>6.1651947382882134E-2</c:v>
                </c:pt>
                <c:pt idx="143">
                  <c:v>2.5035158458565958E-2</c:v>
                </c:pt>
                <c:pt idx="144">
                  <c:v>7.6633625133873423E-2</c:v>
                </c:pt>
                <c:pt idx="145">
                  <c:v>7.5836479964186201E-2</c:v>
                </c:pt>
                <c:pt idx="146">
                  <c:v>1.0888099109051001E-2</c:v>
                </c:pt>
                <c:pt idx="147">
                  <c:v>6.1598688960250003E-2</c:v>
                </c:pt>
                <c:pt idx="148">
                  <c:v>8.9859070633049015E-2</c:v>
                </c:pt>
                <c:pt idx="149">
                  <c:v>7.2213306358079196E-2</c:v>
                </c:pt>
                <c:pt idx="150">
                  <c:v>3.2400878248315557E-2</c:v>
                </c:pt>
                <c:pt idx="151">
                  <c:v>3.7650872902104567E-2</c:v>
                </c:pt>
                <c:pt idx="152">
                  <c:v>6.2797654913864132E-2</c:v>
                </c:pt>
                <c:pt idx="153">
                  <c:v>5.5134590764949802E-2</c:v>
                </c:pt>
                <c:pt idx="154">
                  <c:v>5.3396114052937739E-2</c:v>
                </c:pt>
                <c:pt idx="155">
                  <c:v>5.8289781292850486E-2</c:v>
                </c:pt>
                <c:pt idx="156">
                  <c:v>3.5111800393010102E-2</c:v>
                </c:pt>
                <c:pt idx="157">
                  <c:v>3.7160686774584298E-2</c:v>
                </c:pt>
                <c:pt idx="158">
                  <c:v>5.7765293725398313E-2</c:v>
                </c:pt>
                <c:pt idx="159">
                  <c:v>5.4388474401712558E-2</c:v>
                </c:pt>
                <c:pt idx="160">
                  <c:v>4.1576367849006667E-2</c:v>
                </c:pt>
                <c:pt idx="161">
                  <c:v>3.8076099399446194E-2</c:v>
                </c:pt>
                <c:pt idx="162">
                  <c:v>4.6374133701080476E-2</c:v>
                </c:pt>
                <c:pt idx="163">
                  <c:v>4.4838776743079199E-2</c:v>
                </c:pt>
                <c:pt idx="164">
                  <c:v>5.3955671892777723E-2</c:v>
                </c:pt>
                <c:pt idx="165">
                  <c:v>7.6887595356147434E-2</c:v>
                </c:pt>
                <c:pt idx="166">
                  <c:v>5.66202372147145E-2</c:v>
                </c:pt>
                <c:pt idx="167">
                  <c:v>1.59036954002841E-2</c:v>
                </c:pt>
                <c:pt idx="168">
                  <c:v>8.4388573610985132E-2</c:v>
                </c:pt>
                <c:pt idx="169">
                  <c:v>8.9796183274290564E-2</c:v>
                </c:pt>
                <c:pt idx="170">
                  <c:v>2.5311250401328138E-2</c:v>
                </c:pt>
                <c:pt idx="171">
                  <c:v>5.0634695584542214E-2</c:v>
                </c:pt>
                <c:pt idx="172">
                  <c:v>7.6006634908824922E-2</c:v>
                </c:pt>
                <c:pt idx="173">
                  <c:v>5.3478639228495502E-2</c:v>
                </c:pt>
                <c:pt idx="174">
                  <c:v>3.3956024696191467E-2</c:v>
                </c:pt>
                <c:pt idx="175">
                  <c:v>2.8065114509800326E-2</c:v>
                </c:pt>
                <c:pt idx="176">
                  <c:v>6.0106997938961931E-2</c:v>
                </c:pt>
                <c:pt idx="177">
                  <c:v>6.0198336653582513E-2</c:v>
                </c:pt>
                <c:pt idx="178">
                  <c:v>3.5781993218188812E-3</c:v>
                </c:pt>
                <c:pt idx="179">
                  <c:v>8.0292942846372534E-2</c:v>
                </c:pt>
                <c:pt idx="180">
                  <c:v>0.10113334761394908</c:v>
                </c:pt>
                <c:pt idx="181">
                  <c:v>4.6215467671867676E-2</c:v>
                </c:pt>
                <c:pt idx="182">
                  <c:v>5.0047016836834823E-2</c:v>
                </c:pt>
                <c:pt idx="183">
                  <c:v>8.5620176161211953E-2</c:v>
                </c:pt>
                <c:pt idx="184">
                  <c:v>5.3533791698585104E-2</c:v>
                </c:pt>
                <c:pt idx="185">
                  <c:v>3.05645554044244E-2</c:v>
                </c:pt>
                <c:pt idx="186">
                  <c:v>6.0051378803918101E-2</c:v>
                </c:pt>
                <c:pt idx="187">
                  <c:v>4.2614495436624503E-2</c:v>
                </c:pt>
                <c:pt idx="188">
                  <c:v>1.2514336844842799E-2</c:v>
                </c:pt>
                <c:pt idx="189">
                  <c:v>5.3983933341624296E-2</c:v>
                </c:pt>
                <c:pt idx="190">
                  <c:v>7.6441483024031504E-2</c:v>
                </c:pt>
                <c:pt idx="191">
                  <c:v>6.257463335493621E-2</c:v>
                </c:pt>
                <c:pt idx="192">
                  <c:v>1.1581163675029003E-2</c:v>
                </c:pt>
                <c:pt idx="193">
                  <c:v>4.7141817997258577E-2</c:v>
                </c:pt>
                <c:pt idx="194">
                  <c:v>6.3147514477286795E-2</c:v>
                </c:pt>
                <c:pt idx="195">
                  <c:v>2.3324299166723798E-2</c:v>
                </c:pt>
                <c:pt idx="196">
                  <c:v>5.3332810861881866E-2</c:v>
                </c:pt>
                <c:pt idx="197">
                  <c:v>8.8921546563777515E-2</c:v>
                </c:pt>
                <c:pt idx="198">
                  <c:v>6.3814812576769006E-2</c:v>
                </c:pt>
                <c:pt idx="199">
                  <c:v>3.1850192585276063E-2</c:v>
                </c:pt>
                <c:pt idx="200">
                  <c:v>8.2043351528465203E-2</c:v>
                </c:pt>
                <c:pt idx="201">
                  <c:v>9.7952084642759299E-2</c:v>
                </c:pt>
                <c:pt idx="202">
                  <c:v>6.9162980846800365E-2</c:v>
                </c:pt>
                <c:pt idx="203">
                  <c:v>1.9069064574370301E-2</c:v>
                </c:pt>
                <c:pt idx="204">
                  <c:v>4.3609673514427898E-2</c:v>
                </c:pt>
                <c:pt idx="205">
                  <c:v>8.3871262012485528E-2</c:v>
                </c:pt>
                <c:pt idx="206">
                  <c:v>8.1455249193033583E-2</c:v>
                </c:pt>
                <c:pt idx="207">
                  <c:v>3.6565148933581898E-2</c:v>
                </c:pt>
                <c:pt idx="208">
                  <c:v>2.6964770370434099E-2</c:v>
                </c:pt>
                <c:pt idx="209">
                  <c:v>3.6326744622314916E-2</c:v>
                </c:pt>
                <c:pt idx="210">
                  <c:v>2.5301187438754348E-2</c:v>
                </c:pt>
                <c:pt idx="211">
                  <c:v>4.607789856666334E-2</c:v>
                </c:pt>
                <c:pt idx="212">
                  <c:v>2.9892071129233928E-2</c:v>
                </c:pt>
                <c:pt idx="213">
                  <c:v>3.6185975538079784E-2</c:v>
                </c:pt>
                <c:pt idx="214">
                  <c:v>6.8036669112888901E-2</c:v>
                </c:pt>
                <c:pt idx="215">
                  <c:v>3.6596957187038301E-2</c:v>
                </c:pt>
                <c:pt idx="216">
                  <c:v>3.4284141205372341E-2</c:v>
                </c:pt>
                <c:pt idx="217">
                  <c:v>6.9653611065631602E-2</c:v>
                </c:pt>
                <c:pt idx="218">
                  <c:v>3.5732720506015801E-2</c:v>
                </c:pt>
                <c:pt idx="219">
                  <c:v>3.8042652037669697E-2</c:v>
                </c:pt>
                <c:pt idx="220">
                  <c:v>5.79023507334449E-2</c:v>
                </c:pt>
                <c:pt idx="221">
                  <c:v>9.660697287287209E-3</c:v>
                </c:pt>
                <c:pt idx="222">
                  <c:v>5.4999006181333056E-2</c:v>
                </c:pt>
                <c:pt idx="223">
                  <c:v>6.2906545001438413E-2</c:v>
                </c:pt>
                <c:pt idx="224">
                  <c:v>2.3606362291982799E-3</c:v>
                </c:pt>
                <c:pt idx="225">
                  <c:v>6.4158413032574801E-2</c:v>
                </c:pt>
                <c:pt idx="226">
                  <c:v>6.5445529503363506E-2</c:v>
                </c:pt>
                <c:pt idx="227">
                  <c:v>1.21612111371072E-2</c:v>
                </c:pt>
                <c:pt idx="228">
                  <c:v>7.732194216021479E-2</c:v>
                </c:pt>
                <c:pt idx="229">
                  <c:v>8.4679099231887059E-2</c:v>
                </c:pt>
                <c:pt idx="230">
                  <c:v>2.8866782010420099E-2</c:v>
                </c:pt>
                <c:pt idx="231">
                  <c:v>4.7553116171623402E-2</c:v>
                </c:pt>
                <c:pt idx="232">
                  <c:v>7.3241367459544099E-2</c:v>
                </c:pt>
                <c:pt idx="233">
                  <c:v>6.5370344309252704E-2</c:v>
                </c:pt>
                <c:pt idx="234">
                  <c:v>3.9145174171159348E-2</c:v>
                </c:pt>
                <c:pt idx="235">
                  <c:v>1.7019033102983E-2</c:v>
                </c:pt>
                <c:pt idx="236">
                  <c:v>6.4010821719196892E-2</c:v>
                </c:pt>
                <c:pt idx="237">
                  <c:v>6.7002932044619185E-2</c:v>
                </c:pt>
                <c:pt idx="238">
                  <c:v>3.5944535524770158E-2</c:v>
                </c:pt>
                <c:pt idx="239">
                  <c:v>3.5564442260402097E-2</c:v>
                </c:pt>
                <c:pt idx="240">
                  <c:v>7.3244435640199201E-3</c:v>
                </c:pt>
                <c:pt idx="241">
                  <c:v>5.2349403560567942E-2</c:v>
                </c:pt>
                <c:pt idx="242">
                  <c:v>7.5070510468026819E-2</c:v>
                </c:pt>
                <c:pt idx="243">
                  <c:v>2.3730697116680001E-2</c:v>
                </c:pt>
                <c:pt idx="244">
                  <c:v>5.8214771899704504E-2</c:v>
                </c:pt>
                <c:pt idx="245">
                  <c:v>8.9053084050409098E-2</c:v>
                </c:pt>
                <c:pt idx="246">
                  <c:v>4.5891800199636124E-2</c:v>
                </c:pt>
                <c:pt idx="247">
                  <c:v>6.1576856050198303E-2</c:v>
                </c:pt>
                <c:pt idx="248">
                  <c:v>8.9389801919556394E-2</c:v>
                </c:pt>
                <c:pt idx="249">
                  <c:v>5.2314346496947224E-2</c:v>
                </c:pt>
                <c:pt idx="250">
                  <c:v>1.2441300389331805E-2</c:v>
                </c:pt>
                <c:pt idx="251">
                  <c:v>2.6180706884626825E-2</c:v>
                </c:pt>
                <c:pt idx="252">
                  <c:v>2.6328186106093478E-2</c:v>
                </c:pt>
                <c:pt idx="253">
                  <c:v>4.4769967288391166E-2</c:v>
                </c:pt>
                <c:pt idx="254">
                  <c:v>3.685013484402954E-2</c:v>
                </c:pt>
                <c:pt idx="255">
                  <c:v>4.4914180008177804E-2</c:v>
                </c:pt>
                <c:pt idx="256">
                  <c:v>5.5637402245172614E-2</c:v>
                </c:pt>
                <c:pt idx="257">
                  <c:v>1.8540521094863142E-2</c:v>
                </c:pt>
                <c:pt idx="258">
                  <c:v>4.2961061699670101E-2</c:v>
                </c:pt>
                <c:pt idx="259">
                  <c:v>6.5773402656355506E-2</c:v>
                </c:pt>
                <c:pt idx="260">
                  <c:v>2.8384320437779931E-2</c:v>
                </c:pt>
                <c:pt idx="261">
                  <c:v>3.8809210346302601E-2</c:v>
                </c:pt>
                <c:pt idx="262">
                  <c:v>6.1901322050028101E-2</c:v>
                </c:pt>
                <c:pt idx="263">
                  <c:v>2.6805725026756846E-2</c:v>
                </c:pt>
                <c:pt idx="264">
                  <c:v>3.5473922661988948E-2</c:v>
                </c:pt>
                <c:pt idx="265">
                  <c:v>6.4821333734381634E-2</c:v>
                </c:pt>
                <c:pt idx="266">
                  <c:v>5.4810414886642136E-2</c:v>
                </c:pt>
                <c:pt idx="267">
                  <c:v>2.8198479613167193E-2</c:v>
                </c:pt>
                <c:pt idx="268">
                  <c:v>1.5773376633547501E-2</c:v>
                </c:pt>
                <c:pt idx="269">
                  <c:v>4.5459295967249312E-2</c:v>
                </c:pt>
                <c:pt idx="270">
                  <c:v>4.2830422994622697E-2</c:v>
                </c:pt>
                <c:pt idx="271">
                  <c:v>1.1555103977383E-2</c:v>
                </c:pt>
                <c:pt idx="272">
                  <c:v>5.7198238642257503E-2</c:v>
                </c:pt>
                <c:pt idx="273">
                  <c:v>6.1313981041683931E-2</c:v>
                </c:pt>
                <c:pt idx="274">
                  <c:v>1.48960016366467E-2</c:v>
                </c:pt>
                <c:pt idx="275">
                  <c:v>4.2732024014172719E-2</c:v>
                </c:pt>
                <c:pt idx="276">
                  <c:v>6.2950897850061804E-2</c:v>
                </c:pt>
                <c:pt idx="277">
                  <c:v>4.1393986357178086E-2</c:v>
                </c:pt>
                <c:pt idx="278">
                  <c:v>7.7028523528066065E-3</c:v>
                </c:pt>
                <c:pt idx="279">
                  <c:v>5.0926017595559397E-2</c:v>
                </c:pt>
                <c:pt idx="280">
                  <c:v>6.0645340595049904E-2</c:v>
                </c:pt>
                <c:pt idx="281">
                  <c:v>2.079979851576523E-2</c:v>
                </c:pt>
                <c:pt idx="282">
                  <c:v>4.9787123780558898E-2</c:v>
                </c:pt>
                <c:pt idx="283">
                  <c:v>7.7930031890395116E-2</c:v>
                </c:pt>
                <c:pt idx="284">
                  <c:v>4.4856025371983403E-2</c:v>
                </c:pt>
                <c:pt idx="285">
                  <c:v>1.7782519399559424E-2</c:v>
                </c:pt>
                <c:pt idx="286">
                  <c:v>5.1634190934811051E-2</c:v>
                </c:pt>
                <c:pt idx="287">
                  <c:v>2.9284163875124235E-2</c:v>
                </c:pt>
                <c:pt idx="288">
                  <c:v>2.4728341163966598E-2</c:v>
                </c:pt>
                <c:pt idx="289">
                  <c:v>5.1753338291337103E-2</c:v>
                </c:pt>
                <c:pt idx="290">
                  <c:v>2.8792327235829324E-2</c:v>
                </c:pt>
                <c:pt idx="291">
                  <c:v>3.0460919307323631E-2</c:v>
                </c:pt>
                <c:pt idx="292">
                  <c:v>5.0341392875068496E-2</c:v>
                </c:pt>
                <c:pt idx="293">
                  <c:v>1.5444898060183815E-2</c:v>
                </c:pt>
                <c:pt idx="294">
                  <c:v>4.3944574173086497E-2</c:v>
                </c:pt>
                <c:pt idx="295">
                  <c:v>6.8353131706422501E-2</c:v>
                </c:pt>
                <c:pt idx="296">
                  <c:v>3.6211111615492411E-2</c:v>
                </c:pt>
                <c:pt idx="297">
                  <c:v>1.74903849603338E-2</c:v>
                </c:pt>
                <c:pt idx="298">
                  <c:v>3.3891941197164939E-2</c:v>
                </c:pt>
                <c:pt idx="299">
                  <c:v>2.8175859223348088E-2</c:v>
                </c:pt>
                <c:pt idx="300">
                  <c:v>3.9230065462255458E-2</c:v>
                </c:pt>
                <c:pt idx="301">
                  <c:v>1.9575867091293001E-2</c:v>
                </c:pt>
                <c:pt idx="302">
                  <c:v>3.1571068470476076E-2</c:v>
                </c:pt>
                <c:pt idx="303">
                  <c:v>5.1035590435351497E-2</c:v>
                </c:pt>
                <c:pt idx="304">
                  <c:v>2.5372865131286688E-2</c:v>
                </c:pt>
                <c:pt idx="305">
                  <c:v>2.6948634497918289E-2</c:v>
                </c:pt>
                <c:pt idx="306">
                  <c:v>3.2768050403290498E-2</c:v>
                </c:pt>
                <c:pt idx="307">
                  <c:v>1.9483824867556735E-2</c:v>
                </c:pt>
                <c:pt idx="308">
                  <c:v>5.8198746482760785E-2</c:v>
                </c:pt>
                <c:pt idx="309">
                  <c:v>6.1853495693629398E-2</c:v>
                </c:pt>
                <c:pt idx="310">
                  <c:v>2.1881861789436238E-2</c:v>
                </c:pt>
                <c:pt idx="311">
                  <c:v>2.2299273926951829E-2</c:v>
                </c:pt>
                <c:pt idx="312">
                  <c:v>3.4953179852230502E-2</c:v>
                </c:pt>
                <c:pt idx="313">
                  <c:v>4.5137510402122001E-2</c:v>
                </c:pt>
                <c:pt idx="314">
                  <c:v>6.0836115824565433E-2</c:v>
                </c:pt>
                <c:pt idx="315">
                  <c:v>3.4088498289958503E-2</c:v>
                </c:pt>
                <c:pt idx="316">
                  <c:v>2.4892715709372539E-2</c:v>
                </c:pt>
                <c:pt idx="317">
                  <c:v>5.4695838150327823E-2</c:v>
                </c:pt>
                <c:pt idx="318">
                  <c:v>2.1319657618007602E-2</c:v>
                </c:pt>
                <c:pt idx="319">
                  <c:v>4.5999016776805096E-2</c:v>
                </c:pt>
                <c:pt idx="320">
                  <c:v>7.9414619826227953E-2</c:v>
                </c:pt>
                <c:pt idx="321">
                  <c:v>4.7515990787760101E-2</c:v>
                </c:pt>
                <c:pt idx="322">
                  <c:v>2.6737245297809444E-2</c:v>
                </c:pt>
                <c:pt idx="323">
                  <c:v>5.3475578227987756E-2</c:v>
                </c:pt>
                <c:pt idx="324">
                  <c:v>3.00999813236364E-2</c:v>
                </c:pt>
                <c:pt idx="325">
                  <c:v>3.3455636511024948E-2</c:v>
                </c:pt>
                <c:pt idx="326">
                  <c:v>4.9952635033861596E-2</c:v>
                </c:pt>
                <c:pt idx="327">
                  <c:v>3.6533128369489042E-2</c:v>
                </c:pt>
                <c:pt idx="328">
                  <c:v>2.486336367854133E-2</c:v>
                </c:pt>
                <c:pt idx="329">
                  <c:v>8.8341535023066207E-3</c:v>
                </c:pt>
                <c:pt idx="330">
                  <c:v>6.7607979697998102E-2</c:v>
                </c:pt>
                <c:pt idx="331">
                  <c:v>0.11114608449141508</c:v>
                </c:pt>
                <c:pt idx="332">
                  <c:v>9.9912746331322147E-2</c:v>
                </c:pt>
                <c:pt idx="333">
                  <c:v>6.3626663071000497E-2</c:v>
                </c:pt>
                <c:pt idx="334">
                  <c:v>8.0533586583153793E-2</c:v>
                </c:pt>
                <c:pt idx="335">
                  <c:v>8.0717914705527707E-2</c:v>
                </c:pt>
                <c:pt idx="336">
                  <c:v>3.4791353881209339E-2</c:v>
                </c:pt>
                <c:pt idx="337">
                  <c:v>3.1631378793087812E-2</c:v>
                </c:pt>
                <c:pt idx="338">
                  <c:v>4.2463553052605386E-2</c:v>
                </c:pt>
                <c:pt idx="339">
                  <c:v>8.8703957845710502E-3</c:v>
                </c:pt>
                <c:pt idx="340">
                  <c:v>4.9295578779527296E-2</c:v>
                </c:pt>
                <c:pt idx="341">
                  <c:v>6.2821463467376798E-2</c:v>
                </c:pt>
                <c:pt idx="342">
                  <c:v>2.4666120017228E-2</c:v>
                </c:pt>
                <c:pt idx="343">
                  <c:v>4.5844531620901824E-2</c:v>
                </c:pt>
                <c:pt idx="344">
                  <c:v>6.4990088626726977E-2</c:v>
                </c:pt>
                <c:pt idx="345">
                  <c:v>3.682417901154561E-2</c:v>
                </c:pt>
                <c:pt idx="346">
                  <c:v>7.0732871302795194E-2</c:v>
                </c:pt>
                <c:pt idx="347">
                  <c:v>9.3718178902234106E-2</c:v>
                </c:pt>
                <c:pt idx="348">
                  <c:v>5.5387671263721197E-2</c:v>
                </c:pt>
                <c:pt idx="349">
                  <c:v>7.4863768713492275E-3</c:v>
                </c:pt>
                <c:pt idx="350">
                  <c:v>3.4680325359402298E-2</c:v>
                </c:pt>
                <c:pt idx="351">
                  <c:v>2.4292294769381301E-2</c:v>
                </c:pt>
                <c:pt idx="352">
                  <c:v>2.6253141021790147E-2</c:v>
                </c:pt>
                <c:pt idx="353">
                  <c:v>4.1562889695343198E-2</c:v>
                </c:pt>
                <c:pt idx="354">
                  <c:v>5.3570493923609921E-2</c:v>
                </c:pt>
                <c:pt idx="355">
                  <c:v>4.1916067703188814E-2</c:v>
                </c:pt>
                <c:pt idx="356">
                  <c:v>1.35447920314846E-2</c:v>
                </c:pt>
                <c:pt idx="357">
                  <c:v>5.4348786536775599E-2</c:v>
                </c:pt>
                <c:pt idx="358">
                  <c:v>6.0364759392733114E-2</c:v>
                </c:pt>
                <c:pt idx="359">
                  <c:v>2.5677056192320327E-2</c:v>
                </c:pt>
                <c:pt idx="360">
                  <c:v>2.9792841579316529E-2</c:v>
                </c:pt>
                <c:pt idx="361">
                  <c:v>3.1804267995425239E-2</c:v>
                </c:pt>
                <c:pt idx="362">
                  <c:v>1.3233119043756812E-2</c:v>
                </c:pt>
                <c:pt idx="363">
                  <c:v>4.3625473733609386E-2</c:v>
                </c:pt>
                <c:pt idx="364">
                  <c:v>4.5687078130101998E-2</c:v>
                </c:pt>
                <c:pt idx="365">
                  <c:v>3.1370158529465161E-2</c:v>
                </c:pt>
                <c:pt idx="366">
                  <c:v>2.6902899974893899E-2</c:v>
                </c:pt>
                <c:pt idx="367">
                  <c:v>5.5440880407283399E-3</c:v>
                </c:pt>
                <c:pt idx="368">
                  <c:v>4.0079372617481297E-2</c:v>
                </c:pt>
                <c:pt idx="369">
                  <c:v>5.1831993590006814E-2</c:v>
                </c:pt>
                <c:pt idx="370">
                  <c:v>2.2453338727388229E-2</c:v>
                </c:pt>
                <c:pt idx="371">
                  <c:v>2.8433170965738899E-2</c:v>
                </c:pt>
                <c:pt idx="372">
                  <c:v>4.1278066737725154E-2</c:v>
                </c:pt>
                <c:pt idx="373">
                  <c:v>1.8913631854983105E-2</c:v>
                </c:pt>
                <c:pt idx="374">
                  <c:v>2.6773895280095845E-2</c:v>
                </c:pt>
                <c:pt idx="375">
                  <c:v>4.2411693077864333E-2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06688"/>
        <c:axId val="145307264"/>
      </c:scatterChart>
      <c:valAx>
        <c:axId val="145306688"/>
        <c:scaling>
          <c:logBase val="10"/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crossAx val="145307264"/>
        <c:crosses val="autoZero"/>
        <c:crossBetween val="midCat"/>
      </c:valAx>
      <c:valAx>
        <c:axId val="145307264"/>
        <c:scaling>
          <c:logBase val="10"/>
          <c:orientation val="minMax"/>
          <c:max val="450"/>
          <c:min val="1.0000000000000022E-3"/>
        </c:scaling>
        <c:delete val="1"/>
        <c:axPos val="l"/>
        <c:numFmt formatCode="0.00E+00" sourceLinked="1"/>
        <c:majorTickMark val="out"/>
        <c:minorTickMark val="none"/>
        <c:tickLblPos val="nextTo"/>
        <c:crossAx val="145306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toto!$B$6:$B$757</c:f>
              <c:numCache>
                <c:formatCode>0.00E+00</c:formatCode>
                <c:ptCount val="752"/>
                <c:pt idx="0">
                  <c:v>0</c:v>
                </c:pt>
                <c:pt idx="1">
                  <c:v>55.518543193426595</c:v>
                </c:pt>
                <c:pt idx="2">
                  <c:v>111.03708638685301</c:v>
                </c:pt>
                <c:pt idx="3">
                  <c:v>166.55562958028017</c:v>
                </c:pt>
                <c:pt idx="4">
                  <c:v>222.07417277370575</c:v>
                </c:pt>
                <c:pt idx="5">
                  <c:v>277.59271596713234</c:v>
                </c:pt>
                <c:pt idx="6">
                  <c:v>333.11125916056</c:v>
                </c:pt>
                <c:pt idx="7">
                  <c:v>388.62980235398641</c:v>
                </c:pt>
                <c:pt idx="8">
                  <c:v>444.14834554741299</c:v>
                </c:pt>
                <c:pt idx="9">
                  <c:v>499.666888740839</c:v>
                </c:pt>
                <c:pt idx="10">
                  <c:v>555.18543193426694</c:v>
                </c:pt>
                <c:pt idx="11">
                  <c:v>610.70397512769409</c:v>
                </c:pt>
                <c:pt idx="12">
                  <c:v>666.22251832111897</c:v>
                </c:pt>
                <c:pt idx="13">
                  <c:v>721.741061514546</c:v>
                </c:pt>
                <c:pt idx="14">
                  <c:v>777.25960470797202</c:v>
                </c:pt>
                <c:pt idx="15">
                  <c:v>832.77814790139996</c:v>
                </c:pt>
                <c:pt idx="16">
                  <c:v>888.29669109482597</c:v>
                </c:pt>
                <c:pt idx="17">
                  <c:v>943.81523428825199</c:v>
                </c:pt>
                <c:pt idx="18">
                  <c:v>999.33377748167902</c:v>
                </c:pt>
                <c:pt idx="19">
                  <c:v>1054.8523206751086</c:v>
                </c:pt>
                <c:pt idx="20">
                  <c:v>1110.37086386853</c:v>
                </c:pt>
                <c:pt idx="21">
                  <c:v>1165.8894070619599</c:v>
                </c:pt>
                <c:pt idx="22">
                  <c:v>1221.40795025539</c:v>
                </c:pt>
                <c:pt idx="23">
                  <c:v>1276.9264934488101</c:v>
                </c:pt>
                <c:pt idx="24">
                  <c:v>1332.4450366422411</c:v>
                </c:pt>
                <c:pt idx="25">
                  <c:v>1387.9635798356601</c:v>
                </c:pt>
                <c:pt idx="26">
                  <c:v>1443.48212302909</c:v>
                </c:pt>
                <c:pt idx="27">
                  <c:v>1499.0006662225201</c:v>
                </c:pt>
                <c:pt idx="28">
                  <c:v>1554.5192094159399</c:v>
                </c:pt>
                <c:pt idx="29">
                  <c:v>1610.03775260937</c:v>
                </c:pt>
                <c:pt idx="30">
                  <c:v>1665.5562958028002</c:v>
                </c:pt>
                <c:pt idx="31">
                  <c:v>1721.0748389962198</c:v>
                </c:pt>
                <c:pt idx="32">
                  <c:v>1776.5933821896499</c:v>
                </c:pt>
                <c:pt idx="33">
                  <c:v>1832.11192538308</c:v>
                </c:pt>
                <c:pt idx="34">
                  <c:v>1887.6304685764983</c:v>
                </c:pt>
                <c:pt idx="35">
                  <c:v>1943.14901176993</c:v>
                </c:pt>
                <c:pt idx="36">
                  <c:v>1998.6675549633601</c:v>
                </c:pt>
                <c:pt idx="37">
                  <c:v>2054.1860981567761</c:v>
                </c:pt>
                <c:pt idx="38">
                  <c:v>2109.7046413502067</c:v>
                </c:pt>
                <c:pt idx="39">
                  <c:v>2165.2231845436399</c:v>
                </c:pt>
                <c:pt idx="40">
                  <c:v>2220.74172773706</c:v>
                </c:pt>
                <c:pt idx="41">
                  <c:v>2276.2602709304902</c:v>
                </c:pt>
                <c:pt idx="42">
                  <c:v>2331.7788141239166</c:v>
                </c:pt>
                <c:pt idx="43">
                  <c:v>2387.2973573173422</c:v>
                </c:pt>
                <c:pt idx="44">
                  <c:v>2442.8159005107727</c:v>
                </c:pt>
                <c:pt idx="45">
                  <c:v>2498.3344437042001</c:v>
                </c:pt>
                <c:pt idx="46">
                  <c:v>2553.8529868976202</c:v>
                </c:pt>
                <c:pt idx="47">
                  <c:v>2609.3715300910549</c:v>
                </c:pt>
                <c:pt idx="48">
                  <c:v>2664.8900732844854</c:v>
                </c:pt>
                <c:pt idx="49">
                  <c:v>2720.4086164779001</c:v>
                </c:pt>
                <c:pt idx="50">
                  <c:v>2775.9271596713329</c:v>
                </c:pt>
                <c:pt idx="51">
                  <c:v>2831.4457028647612</c:v>
                </c:pt>
                <c:pt idx="52">
                  <c:v>2886.9642460581799</c:v>
                </c:pt>
                <c:pt idx="53">
                  <c:v>2942.4827892516087</c:v>
                </c:pt>
                <c:pt idx="54">
                  <c:v>2998.0013324450429</c:v>
                </c:pt>
                <c:pt idx="55">
                  <c:v>3053.5198756384602</c:v>
                </c:pt>
                <c:pt idx="56">
                  <c:v>3109.0384188318912</c:v>
                </c:pt>
                <c:pt idx="57">
                  <c:v>3164.55696202532</c:v>
                </c:pt>
                <c:pt idx="58">
                  <c:v>3220.0755052187401</c:v>
                </c:pt>
                <c:pt idx="59">
                  <c:v>3275.5940484121697</c:v>
                </c:pt>
                <c:pt idx="60">
                  <c:v>3331.1125916056003</c:v>
                </c:pt>
                <c:pt idx="61">
                  <c:v>3386.6311347990222</c:v>
                </c:pt>
                <c:pt idx="62">
                  <c:v>3442.1496779924501</c:v>
                </c:pt>
                <c:pt idx="63">
                  <c:v>3497.6682211858752</c:v>
                </c:pt>
                <c:pt idx="64">
                  <c:v>3553.1867643792998</c:v>
                </c:pt>
                <c:pt idx="65">
                  <c:v>3608.7053075727322</c:v>
                </c:pt>
                <c:pt idx="66">
                  <c:v>3664.2238507661573</c:v>
                </c:pt>
                <c:pt idx="67">
                  <c:v>3719.7423939595801</c:v>
                </c:pt>
                <c:pt idx="68">
                  <c:v>3775.2609371530098</c:v>
                </c:pt>
                <c:pt idx="69">
                  <c:v>3830.7794803464399</c:v>
                </c:pt>
                <c:pt idx="70">
                  <c:v>3886.29802353986</c:v>
                </c:pt>
                <c:pt idx="71">
                  <c:v>3941.8165667332928</c:v>
                </c:pt>
                <c:pt idx="72">
                  <c:v>3997.3351099267202</c:v>
                </c:pt>
                <c:pt idx="73">
                  <c:v>4052.8536531201412</c:v>
                </c:pt>
                <c:pt idx="74">
                  <c:v>4108.3721963135704</c:v>
                </c:pt>
                <c:pt idx="75">
                  <c:v>4163.8907395070055</c:v>
                </c:pt>
                <c:pt idx="76">
                  <c:v>4219.4092827004197</c:v>
                </c:pt>
                <c:pt idx="77">
                  <c:v>4274.9278258938502</c:v>
                </c:pt>
                <c:pt idx="78">
                  <c:v>4330.4463690872844</c:v>
                </c:pt>
                <c:pt idx="79">
                  <c:v>4385.9649122806995</c:v>
                </c:pt>
                <c:pt idx="80">
                  <c:v>4441.4834554741265</c:v>
                </c:pt>
                <c:pt idx="81">
                  <c:v>4497.0019986675679</c:v>
                </c:pt>
                <c:pt idx="82">
                  <c:v>4552.5205418609858</c:v>
                </c:pt>
                <c:pt idx="83">
                  <c:v>4608.03908505441</c:v>
                </c:pt>
                <c:pt idx="84">
                  <c:v>4663.5576282478314</c:v>
                </c:pt>
                <c:pt idx="85">
                  <c:v>4719.0761714412656</c:v>
                </c:pt>
                <c:pt idx="86">
                  <c:v>4774.5947146346898</c:v>
                </c:pt>
                <c:pt idx="87">
                  <c:v>4830.1132578281095</c:v>
                </c:pt>
                <c:pt idx="88">
                  <c:v>4885.6318010215455</c:v>
                </c:pt>
                <c:pt idx="89">
                  <c:v>4941.1503442149724</c:v>
                </c:pt>
                <c:pt idx="90">
                  <c:v>4996.6688874083902</c:v>
                </c:pt>
                <c:pt idx="91">
                  <c:v>5052.1874306018244</c:v>
                </c:pt>
                <c:pt idx="92">
                  <c:v>5107.7059737952504</c:v>
                </c:pt>
                <c:pt idx="93">
                  <c:v>5163.2245169886701</c:v>
                </c:pt>
                <c:pt idx="94">
                  <c:v>5218.7430601820997</c:v>
                </c:pt>
                <c:pt idx="95">
                  <c:v>5274.2616033755357</c:v>
                </c:pt>
                <c:pt idx="96">
                  <c:v>5329.7801465689554</c:v>
                </c:pt>
                <c:pt idx="97">
                  <c:v>5385.2986897623814</c:v>
                </c:pt>
                <c:pt idx="98">
                  <c:v>5440.8172329558156</c:v>
                </c:pt>
                <c:pt idx="99">
                  <c:v>5496.3357761492298</c:v>
                </c:pt>
                <c:pt idx="100">
                  <c:v>5551.8543193426585</c:v>
                </c:pt>
                <c:pt idx="101">
                  <c:v>5607.37286253609</c:v>
                </c:pt>
                <c:pt idx="102">
                  <c:v>5662.8914057295124</c:v>
                </c:pt>
                <c:pt idx="103">
                  <c:v>5718.4099489229375</c:v>
                </c:pt>
                <c:pt idx="104">
                  <c:v>5773.9284921163699</c:v>
                </c:pt>
                <c:pt idx="105">
                  <c:v>5829.4470353097895</c:v>
                </c:pt>
                <c:pt idx="106">
                  <c:v>5884.9655785032255</c:v>
                </c:pt>
                <c:pt idx="107">
                  <c:v>5940.4841216966524</c:v>
                </c:pt>
                <c:pt idx="108">
                  <c:v>5996.0026648900757</c:v>
                </c:pt>
                <c:pt idx="109">
                  <c:v>6051.5212080835099</c:v>
                </c:pt>
                <c:pt idx="110">
                  <c:v>6107.0397512769296</c:v>
                </c:pt>
                <c:pt idx="111">
                  <c:v>6162.558294470361</c:v>
                </c:pt>
                <c:pt idx="112">
                  <c:v>6218.0768376637834</c:v>
                </c:pt>
                <c:pt idx="113">
                  <c:v>6273.5953808572103</c:v>
                </c:pt>
                <c:pt idx="114">
                  <c:v>6329.11392405064</c:v>
                </c:pt>
                <c:pt idx="115">
                  <c:v>6384.6324672440596</c:v>
                </c:pt>
                <c:pt idx="116">
                  <c:v>6440.1510104374956</c:v>
                </c:pt>
                <c:pt idx="117">
                  <c:v>6495.6695536309144</c:v>
                </c:pt>
                <c:pt idx="118">
                  <c:v>6551.1880968243395</c:v>
                </c:pt>
                <c:pt idx="119">
                  <c:v>6606.7066400177755</c:v>
                </c:pt>
                <c:pt idx="120">
                  <c:v>6662.2251832111924</c:v>
                </c:pt>
                <c:pt idx="121">
                  <c:v>6717.7437264046202</c:v>
                </c:pt>
                <c:pt idx="122">
                  <c:v>6773.2622695980599</c:v>
                </c:pt>
                <c:pt idx="123">
                  <c:v>6828.7808127914705</c:v>
                </c:pt>
                <c:pt idx="124">
                  <c:v>6884.2993559848965</c:v>
                </c:pt>
                <c:pt idx="125">
                  <c:v>6939.8178991783334</c:v>
                </c:pt>
                <c:pt idx="126">
                  <c:v>6995.3364423717503</c:v>
                </c:pt>
                <c:pt idx="127">
                  <c:v>7050.8549855651854</c:v>
                </c:pt>
                <c:pt idx="128">
                  <c:v>7106.3735287586114</c:v>
                </c:pt>
                <c:pt idx="129">
                  <c:v>7161.8920719520356</c:v>
                </c:pt>
                <c:pt idx="130">
                  <c:v>7217.4106151454598</c:v>
                </c:pt>
                <c:pt idx="131">
                  <c:v>7272.9291583388795</c:v>
                </c:pt>
                <c:pt idx="132">
                  <c:v>7328.4477015323046</c:v>
                </c:pt>
                <c:pt idx="133">
                  <c:v>7383.9662447257479</c:v>
                </c:pt>
                <c:pt idx="134">
                  <c:v>7439.4847879191502</c:v>
                </c:pt>
                <c:pt idx="135">
                  <c:v>7495.0033311125899</c:v>
                </c:pt>
                <c:pt idx="136">
                  <c:v>7550.5218743060204</c:v>
                </c:pt>
                <c:pt idx="137">
                  <c:v>7606.0404174994401</c:v>
                </c:pt>
                <c:pt idx="138">
                  <c:v>7661.5589606928734</c:v>
                </c:pt>
                <c:pt idx="139">
                  <c:v>7717.0775038862985</c:v>
                </c:pt>
                <c:pt idx="140">
                  <c:v>7772.5960470797254</c:v>
                </c:pt>
                <c:pt idx="141">
                  <c:v>7828.114590273156</c:v>
                </c:pt>
                <c:pt idx="142">
                  <c:v>7883.6331334665856</c:v>
                </c:pt>
                <c:pt idx="143">
                  <c:v>7939.1516766600098</c:v>
                </c:pt>
                <c:pt idx="144">
                  <c:v>7994.6702198534358</c:v>
                </c:pt>
                <c:pt idx="145">
                  <c:v>8050.18876304686</c:v>
                </c:pt>
                <c:pt idx="146">
                  <c:v>8105.7073062402733</c:v>
                </c:pt>
                <c:pt idx="147">
                  <c:v>8161.2258494337157</c:v>
                </c:pt>
                <c:pt idx="148">
                  <c:v>8216.7443926271408</c:v>
                </c:pt>
                <c:pt idx="149">
                  <c:v>8272.2629358205486</c:v>
                </c:pt>
                <c:pt idx="150">
                  <c:v>8327.7814790139928</c:v>
                </c:pt>
                <c:pt idx="151">
                  <c:v>8383.3000222074079</c:v>
                </c:pt>
                <c:pt idx="152">
                  <c:v>8438.8185654008284</c:v>
                </c:pt>
                <c:pt idx="153">
                  <c:v>8494.337108594269</c:v>
                </c:pt>
                <c:pt idx="154">
                  <c:v>8549.8556517876768</c:v>
                </c:pt>
                <c:pt idx="155">
                  <c:v>8605.3741949810992</c:v>
                </c:pt>
                <c:pt idx="156">
                  <c:v>8660.8927381745507</c:v>
                </c:pt>
                <c:pt idx="157">
                  <c:v>8716.4112813679803</c:v>
                </c:pt>
                <c:pt idx="158">
                  <c:v>8771.92982456139</c:v>
                </c:pt>
                <c:pt idx="159">
                  <c:v>8827.4483677548305</c:v>
                </c:pt>
                <c:pt idx="160">
                  <c:v>8882.9669109482365</c:v>
                </c:pt>
                <c:pt idx="161">
                  <c:v>8938.4854541416807</c:v>
                </c:pt>
                <c:pt idx="162">
                  <c:v>8994.0039973351104</c:v>
                </c:pt>
                <c:pt idx="163">
                  <c:v>9049.522540528551</c:v>
                </c:pt>
                <c:pt idx="164">
                  <c:v>9105.0410837219606</c:v>
                </c:pt>
                <c:pt idx="165">
                  <c:v>9160.559626915383</c:v>
                </c:pt>
                <c:pt idx="166">
                  <c:v>9216.078170108809</c:v>
                </c:pt>
                <c:pt idx="167">
                  <c:v>9271.5967133022405</c:v>
                </c:pt>
                <c:pt idx="168">
                  <c:v>9327.1152564956701</c:v>
                </c:pt>
                <c:pt idx="169">
                  <c:v>9382.6337996890888</c:v>
                </c:pt>
                <c:pt idx="170">
                  <c:v>9438.1523428825312</c:v>
                </c:pt>
                <c:pt idx="171">
                  <c:v>9493.67088607595</c:v>
                </c:pt>
                <c:pt idx="172">
                  <c:v>9549.1894292693687</c:v>
                </c:pt>
                <c:pt idx="173">
                  <c:v>9604.7079724628002</c:v>
                </c:pt>
                <c:pt idx="174">
                  <c:v>9660.2265156562298</c:v>
                </c:pt>
                <c:pt idx="175">
                  <c:v>9715.7450588496722</c:v>
                </c:pt>
                <c:pt idx="176">
                  <c:v>9771.26360204308</c:v>
                </c:pt>
                <c:pt idx="177">
                  <c:v>9826.7821452365188</c:v>
                </c:pt>
                <c:pt idx="178">
                  <c:v>9882.3006884299284</c:v>
                </c:pt>
                <c:pt idx="179">
                  <c:v>9937.8192316233435</c:v>
                </c:pt>
                <c:pt idx="180">
                  <c:v>9993.3377748167968</c:v>
                </c:pt>
                <c:pt idx="181">
                  <c:v>10048.856318010188</c:v>
                </c:pt>
                <c:pt idx="182">
                  <c:v>10104.3748612036</c:v>
                </c:pt>
                <c:pt idx="183">
                  <c:v>10159.893404397</c:v>
                </c:pt>
                <c:pt idx="184">
                  <c:v>10215.411947590504</c:v>
                </c:pt>
                <c:pt idx="185">
                  <c:v>10270.9304907839</c:v>
                </c:pt>
                <c:pt idx="186">
                  <c:v>10326.449033977287</c:v>
                </c:pt>
                <c:pt idx="187">
                  <c:v>10381.967577170702</c:v>
                </c:pt>
                <c:pt idx="188">
                  <c:v>10437.486120364183</c:v>
                </c:pt>
                <c:pt idx="189">
                  <c:v>10493.0046635576</c:v>
                </c:pt>
                <c:pt idx="190">
                  <c:v>10548.523206751013</c:v>
                </c:pt>
                <c:pt idx="191">
                  <c:v>10604.041749944399</c:v>
                </c:pt>
                <c:pt idx="192">
                  <c:v>10659.5602931379</c:v>
                </c:pt>
                <c:pt idx="193">
                  <c:v>10715.0788363313</c:v>
                </c:pt>
                <c:pt idx="194">
                  <c:v>10770.597379524688</c:v>
                </c:pt>
                <c:pt idx="195">
                  <c:v>10826.1159227181</c:v>
                </c:pt>
                <c:pt idx="196">
                  <c:v>10881.63446591162</c:v>
                </c:pt>
                <c:pt idx="197">
                  <c:v>10937.153009105004</c:v>
                </c:pt>
                <c:pt idx="198">
                  <c:v>10992.67155229841</c:v>
                </c:pt>
                <c:pt idx="199">
                  <c:v>11048.1900954918</c:v>
                </c:pt>
                <c:pt idx="200">
                  <c:v>11103.708638685301</c:v>
                </c:pt>
                <c:pt idx="201">
                  <c:v>11159.227181878699</c:v>
                </c:pt>
                <c:pt idx="202">
                  <c:v>11214.745725072111</c:v>
                </c:pt>
                <c:pt idx="203">
                  <c:v>11270.264268265613</c:v>
                </c:pt>
                <c:pt idx="204">
                  <c:v>11325.782811458999</c:v>
                </c:pt>
                <c:pt idx="205">
                  <c:v>11381.3013546524</c:v>
                </c:pt>
                <c:pt idx="206">
                  <c:v>11436.8198978458</c:v>
                </c:pt>
                <c:pt idx="207">
                  <c:v>11492.338441039314</c:v>
                </c:pt>
                <c:pt idx="208">
                  <c:v>11547.856984232685</c:v>
                </c:pt>
                <c:pt idx="209">
                  <c:v>11603.375527426088</c:v>
                </c:pt>
                <c:pt idx="210">
                  <c:v>11658.894070619504</c:v>
                </c:pt>
                <c:pt idx="211">
                  <c:v>11714.412613813</c:v>
                </c:pt>
                <c:pt idx="212">
                  <c:v>11769.931157006411</c:v>
                </c:pt>
                <c:pt idx="213">
                  <c:v>11825.449700199813</c:v>
                </c:pt>
                <c:pt idx="214">
                  <c:v>11880.968243393188</c:v>
                </c:pt>
                <c:pt idx="215">
                  <c:v>11936.4867865867</c:v>
                </c:pt>
                <c:pt idx="216">
                  <c:v>11992.005329780081</c:v>
                </c:pt>
                <c:pt idx="217">
                  <c:v>12047.523872973499</c:v>
                </c:pt>
                <c:pt idx="218">
                  <c:v>12103.042416167011</c:v>
                </c:pt>
                <c:pt idx="219">
                  <c:v>12158.560959360389</c:v>
                </c:pt>
                <c:pt idx="220">
                  <c:v>12214.079502553799</c:v>
                </c:pt>
                <c:pt idx="221">
                  <c:v>12269.5980457472</c:v>
                </c:pt>
                <c:pt idx="222">
                  <c:v>12325.1165889407</c:v>
                </c:pt>
                <c:pt idx="223">
                  <c:v>12380.635132134104</c:v>
                </c:pt>
                <c:pt idx="224">
                  <c:v>12436.1536753275</c:v>
                </c:pt>
                <c:pt idx="225">
                  <c:v>12491.672218520911</c:v>
                </c:pt>
                <c:pt idx="226">
                  <c:v>12547.190761714413</c:v>
                </c:pt>
                <c:pt idx="227">
                  <c:v>12602.709304907788</c:v>
                </c:pt>
                <c:pt idx="228">
                  <c:v>12658.227848101218</c:v>
                </c:pt>
                <c:pt idx="229">
                  <c:v>12713.7463912946</c:v>
                </c:pt>
                <c:pt idx="230">
                  <c:v>12769.264934488081</c:v>
                </c:pt>
                <c:pt idx="231">
                  <c:v>12824.783477681511</c:v>
                </c:pt>
                <c:pt idx="232">
                  <c:v>12880.3020208749</c:v>
                </c:pt>
                <c:pt idx="233">
                  <c:v>12935.820564068388</c:v>
                </c:pt>
                <c:pt idx="234">
                  <c:v>12991.3391072618</c:v>
                </c:pt>
                <c:pt idx="235">
                  <c:v>13046.857650455187</c:v>
                </c:pt>
                <c:pt idx="236">
                  <c:v>13102.376193648572</c:v>
                </c:pt>
                <c:pt idx="237">
                  <c:v>13157.89473684211</c:v>
                </c:pt>
                <c:pt idx="238">
                  <c:v>13213.413280035511</c:v>
                </c:pt>
                <c:pt idx="239">
                  <c:v>13268.931823228901</c:v>
                </c:pt>
                <c:pt idx="240">
                  <c:v>13324.450366422288</c:v>
                </c:pt>
                <c:pt idx="241">
                  <c:v>13379.968909615785</c:v>
                </c:pt>
                <c:pt idx="242">
                  <c:v>13435.487452809211</c:v>
                </c:pt>
                <c:pt idx="243">
                  <c:v>13491.005996002588</c:v>
                </c:pt>
                <c:pt idx="244">
                  <c:v>13546.524539196011</c:v>
                </c:pt>
                <c:pt idx="245">
                  <c:v>13602.043082389511</c:v>
                </c:pt>
                <c:pt idx="246">
                  <c:v>13657.561625582901</c:v>
                </c:pt>
                <c:pt idx="247">
                  <c:v>13713.080168776311</c:v>
                </c:pt>
                <c:pt idx="248">
                  <c:v>13768.5987119698</c:v>
                </c:pt>
                <c:pt idx="249">
                  <c:v>13824.117255163204</c:v>
                </c:pt>
                <c:pt idx="250">
                  <c:v>13879.635798356616</c:v>
                </c:pt>
                <c:pt idx="251">
                  <c:v>13935.154341550011</c:v>
                </c:pt>
                <c:pt idx="252">
                  <c:v>13990.672884743501</c:v>
                </c:pt>
                <c:pt idx="253">
                  <c:v>14046.191427936914</c:v>
                </c:pt>
                <c:pt idx="254">
                  <c:v>14101.709971130311</c:v>
                </c:pt>
                <c:pt idx="255">
                  <c:v>14157.2285143237</c:v>
                </c:pt>
                <c:pt idx="256">
                  <c:v>14212.747057517214</c:v>
                </c:pt>
                <c:pt idx="257">
                  <c:v>14268.2656007106</c:v>
                </c:pt>
                <c:pt idx="258">
                  <c:v>14323.784143904</c:v>
                </c:pt>
                <c:pt idx="259">
                  <c:v>14379.302687097401</c:v>
                </c:pt>
                <c:pt idx="260">
                  <c:v>14434.8212302909</c:v>
                </c:pt>
                <c:pt idx="261">
                  <c:v>14490.339773484287</c:v>
                </c:pt>
                <c:pt idx="262">
                  <c:v>14545.858316677681</c:v>
                </c:pt>
                <c:pt idx="263">
                  <c:v>14601.376859871189</c:v>
                </c:pt>
                <c:pt idx="264">
                  <c:v>14656.895403064587</c:v>
                </c:pt>
                <c:pt idx="265">
                  <c:v>14712.413946258002</c:v>
                </c:pt>
                <c:pt idx="266">
                  <c:v>14767.932489451399</c:v>
                </c:pt>
                <c:pt idx="267">
                  <c:v>14823.451032644885</c:v>
                </c:pt>
                <c:pt idx="268">
                  <c:v>14878.9695758383</c:v>
                </c:pt>
                <c:pt idx="269">
                  <c:v>14934.488119031688</c:v>
                </c:pt>
                <c:pt idx="270">
                  <c:v>14990.0066622251</c:v>
                </c:pt>
                <c:pt idx="271">
                  <c:v>15045.5252054186</c:v>
                </c:pt>
                <c:pt idx="272">
                  <c:v>15101.043748612026</c:v>
                </c:pt>
                <c:pt idx="273">
                  <c:v>15156.56229180541</c:v>
                </c:pt>
                <c:pt idx="274">
                  <c:v>15212.080834998787</c:v>
                </c:pt>
                <c:pt idx="275">
                  <c:v>15267.599378192313</c:v>
                </c:pt>
                <c:pt idx="276">
                  <c:v>15323.117921385689</c:v>
                </c:pt>
                <c:pt idx="277">
                  <c:v>15378.636464579111</c:v>
                </c:pt>
                <c:pt idx="278">
                  <c:v>15434.155007772602</c:v>
                </c:pt>
                <c:pt idx="279">
                  <c:v>15489.673550965999</c:v>
                </c:pt>
                <c:pt idx="280">
                  <c:v>15545.192094159411</c:v>
                </c:pt>
                <c:pt idx="281">
                  <c:v>15600.710637352811</c:v>
                </c:pt>
                <c:pt idx="282">
                  <c:v>15656.229180546299</c:v>
                </c:pt>
                <c:pt idx="283">
                  <c:v>15711.747723739711</c:v>
                </c:pt>
                <c:pt idx="284">
                  <c:v>15767.2662669331</c:v>
                </c:pt>
                <c:pt idx="285">
                  <c:v>15822.784810126514</c:v>
                </c:pt>
                <c:pt idx="286">
                  <c:v>15878.30335332</c:v>
                </c:pt>
                <c:pt idx="287">
                  <c:v>15933.8218965134</c:v>
                </c:pt>
                <c:pt idx="288">
                  <c:v>15989.340439706802</c:v>
                </c:pt>
                <c:pt idx="289">
                  <c:v>16044.858982900283</c:v>
                </c:pt>
                <c:pt idx="290">
                  <c:v>16100.377526093687</c:v>
                </c:pt>
                <c:pt idx="291">
                  <c:v>16155.896069287081</c:v>
                </c:pt>
                <c:pt idx="292">
                  <c:v>16211.414612480588</c:v>
                </c:pt>
                <c:pt idx="293">
                  <c:v>16266.933155674</c:v>
                </c:pt>
                <c:pt idx="294">
                  <c:v>16322.451698867389</c:v>
                </c:pt>
                <c:pt idx="295">
                  <c:v>16377.970242060799</c:v>
                </c:pt>
                <c:pt idx="296">
                  <c:v>16433.488785254365</c:v>
                </c:pt>
                <c:pt idx="297">
                  <c:v>16489.007328447697</c:v>
                </c:pt>
                <c:pt idx="298">
                  <c:v>16544.525871641101</c:v>
                </c:pt>
                <c:pt idx="299">
                  <c:v>16600.044414834621</c:v>
                </c:pt>
                <c:pt idx="300">
                  <c:v>16655.562958028</c:v>
                </c:pt>
                <c:pt idx="301">
                  <c:v>16711.081501221426</c:v>
                </c:pt>
                <c:pt idx="302">
                  <c:v>16766.600044414801</c:v>
                </c:pt>
                <c:pt idx="303">
                  <c:v>16822.118587608296</c:v>
                </c:pt>
                <c:pt idx="304">
                  <c:v>16877.637130801697</c:v>
                </c:pt>
                <c:pt idx="305">
                  <c:v>16933.155673995072</c:v>
                </c:pt>
                <c:pt idx="306">
                  <c:v>16988.67421718848</c:v>
                </c:pt>
                <c:pt idx="307">
                  <c:v>17044.192760381979</c:v>
                </c:pt>
                <c:pt idx="308">
                  <c:v>17099.711303575379</c:v>
                </c:pt>
                <c:pt idx="309">
                  <c:v>17155.229846768805</c:v>
                </c:pt>
                <c:pt idx="310">
                  <c:v>17210.748389962228</c:v>
                </c:pt>
                <c:pt idx="311">
                  <c:v>17266.266933155701</c:v>
                </c:pt>
                <c:pt idx="312">
                  <c:v>17321.785476349098</c:v>
                </c:pt>
                <c:pt idx="313">
                  <c:v>17377.304019542498</c:v>
                </c:pt>
                <c:pt idx="314">
                  <c:v>17432.822562735979</c:v>
                </c:pt>
                <c:pt idx="315">
                  <c:v>17488.341105929427</c:v>
                </c:pt>
                <c:pt idx="316">
                  <c:v>17543.859649122802</c:v>
                </c:pt>
                <c:pt idx="317">
                  <c:v>17599.378192316199</c:v>
                </c:pt>
                <c:pt idx="318">
                  <c:v>17654.896735509701</c:v>
                </c:pt>
                <c:pt idx="319">
                  <c:v>17710.415278703102</c:v>
                </c:pt>
                <c:pt idx="320">
                  <c:v>17765.933821896499</c:v>
                </c:pt>
                <c:pt idx="321">
                  <c:v>17821.452365089899</c:v>
                </c:pt>
                <c:pt idx="322">
                  <c:v>17876.970908283405</c:v>
                </c:pt>
                <c:pt idx="323">
                  <c:v>17932.489451476777</c:v>
                </c:pt>
                <c:pt idx="324">
                  <c:v>17988.007994670199</c:v>
                </c:pt>
                <c:pt idx="325">
                  <c:v>18043.5265378636</c:v>
                </c:pt>
                <c:pt idx="326">
                  <c:v>18099.045081057109</c:v>
                </c:pt>
                <c:pt idx="327">
                  <c:v>18154.563624250521</c:v>
                </c:pt>
                <c:pt idx="328">
                  <c:v>18210.082167443899</c:v>
                </c:pt>
                <c:pt idx="329">
                  <c:v>18265.600710637402</c:v>
                </c:pt>
                <c:pt idx="330">
                  <c:v>18321.119253830733</c:v>
                </c:pt>
                <c:pt idx="331">
                  <c:v>18376.637797024199</c:v>
                </c:pt>
                <c:pt idx="332">
                  <c:v>18432.1563402176</c:v>
                </c:pt>
                <c:pt idx="333">
                  <c:v>18487.674883411109</c:v>
                </c:pt>
                <c:pt idx="334">
                  <c:v>18543.193426604499</c:v>
                </c:pt>
                <c:pt idx="335">
                  <c:v>18598.711969797896</c:v>
                </c:pt>
                <c:pt idx="336">
                  <c:v>18654.230512991297</c:v>
                </c:pt>
                <c:pt idx="337">
                  <c:v>18709.749056184792</c:v>
                </c:pt>
                <c:pt idx="338">
                  <c:v>18765.2675993782</c:v>
                </c:pt>
                <c:pt idx="339">
                  <c:v>18820.786142571622</c:v>
                </c:pt>
                <c:pt idx="340">
                  <c:v>18876.304685765026</c:v>
                </c:pt>
                <c:pt idx="341">
                  <c:v>18931.823228958496</c:v>
                </c:pt>
                <c:pt idx="342">
                  <c:v>18987.3417721519</c:v>
                </c:pt>
                <c:pt idx="343">
                  <c:v>19042.860315345297</c:v>
                </c:pt>
                <c:pt idx="344">
                  <c:v>19098.378858538796</c:v>
                </c:pt>
                <c:pt idx="345">
                  <c:v>19153.897401732222</c:v>
                </c:pt>
                <c:pt idx="346">
                  <c:v>19209.4159449256</c:v>
                </c:pt>
                <c:pt idx="347">
                  <c:v>19264.934488119026</c:v>
                </c:pt>
                <c:pt idx="348">
                  <c:v>19320.4530313125</c:v>
                </c:pt>
                <c:pt idx="349">
                  <c:v>19375.971574505897</c:v>
                </c:pt>
                <c:pt idx="350">
                  <c:v>19431.490117699301</c:v>
                </c:pt>
                <c:pt idx="351">
                  <c:v>19487.008660892698</c:v>
                </c:pt>
                <c:pt idx="352">
                  <c:v>19542.5272040862</c:v>
                </c:pt>
                <c:pt idx="353">
                  <c:v>19598.045747279601</c:v>
                </c:pt>
                <c:pt idx="354">
                  <c:v>19653.564290473001</c:v>
                </c:pt>
                <c:pt idx="355">
                  <c:v>19709.082833666431</c:v>
                </c:pt>
                <c:pt idx="356">
                  <c:v>19764.601376859871</c:v>
                </c:pt>
                <c:pt idx="357">
                  <c:v>19820.119920053272</c:v>
                </c:pt>
                <c:pt idx="358">
                  <c:v>19875.638463246702</c:v>
                </c:pt>
                <c:pt idx="359">
                  <c:v>19931.157006440077</c:v>
                </c:pt>
                <c:pt idx="360">
                  <c:v>19986.675549633579</c:v>
                </c:pt>
                <c:pt idx="361">
                  <c:v>20042.194092827001</c:v>
                </c:pt>
                <c:pt idx="362">
                  <c:v>20097.712636020377</c:v>
                </c:pt>
                <c:pt idx="363">
                  <c:v>20153.231179213901</c:v>
                </c:pt>
                <c:pt idx="364">
                  <c:v>20208.749722407298</c:v>
                </c:pt>
                <c:pt idx="365">
                  <c:v>20264.268265600705</c:v>
                </c:pt>
                <c:pt idx="366">
                  <c:v>20319.786808794132</c:v>
                </c:pt>
                <c:pt idx="367">
                  <c:v>20375.305351987579</c:v>
                </c:pt>
                <c:pt idx="368">
                  <c:v>20430.823895181031</c:v>
                </c:pt>
                <c:pt idx="369">
                  <c:v>20486.342438374377</c:v>
                </c:pt>
                <c:pt idx="370">
                  <c:v>20541.860981567799</c:v>
                </c:pt>
                <c:pt idx="371">
                  <c:v>20597.379524761302</c:v>
                </c:pt>
                <c:pt idx="372">
                  <c:v>20652.898067954698</c:v>
                </c:pt>
                <c:pt idx="373">
                  <c:v>20708.416611148099</c:v>
                </c:pt>
                <c:pt idx="374">
                  <c:v>20763.935154341601</c:v>
                </c:pt>
                <c:pt idx="375">
                  <c:v>20819.453697534998</c:v>
                </c:pt>
                <c:pt idx="376">
                  <c:v>20874.972240728399</c:v>
                </c:pt>
                <c:pt idx="377">
                  <c:v>20930.490783921832</c:v>
                </c:pt>
                <c:pt idx="378">
                  <c:v>20986.009327115276</c:v>
                </c:pt>
                <c:pt idx="379">
                  <c:v>21041.527870308699</c:v>
                </c:pt>
                <c:pt idx="380">
                  <c:v>21097.046413502121</c:v>
                </c:pt>
                <c:pt idx="381">
                  <c:v>21152.564956695496</c:v>
                </c:pt>
                <c:pt idx="382">
                  <c:v>21208.083499888999</c:v>
                </c:pt>
                <c:pt idx="383">
                  <c:v>21263.602043082396</c:v>
                </c:pt>
                <c:pt idx="384">
                  <c:v>21319.120586275771</c:v>
                </c:pt>
                <c:pt idx="385">
                  <c:v>21374.639129469171</c:v>
                </c:pt>
                <c:pt idx="386">
                  <c:v>21430.157672662699</c:v>
                </c:pt>
                <c:pt idx="387">
                  <c:v>21485.676215856096</c:v>
                </c:pt>
                <c:pt idx="388">
                  <c:v>21541.194759049496</c:v>
                </c:pt>
                <c:pt idx="389">
                  <c:v>21596.713302242999</c:v>
                </c:pt>
                <c:pt idx="390">
                  <c:v>21652.231845436396</c:v>
                </c:pt>
                <c:pt idx="391">
                  <c:v>21707.750388629822</c:v>
                </c:pt>
                <c:pt idx="392">
                  <c:v>21763.268931823222</c:v>
                </c:pt>
                <c:pt idx="393">
                  <c:v>21818.787475016721</c:v>
                </c:pt>
                <c:pt idx="394">
                  <c:v>21874.3060182101</c:v>
                </c:pt>
                <c:pt idx="395">
                  <c:v>21929.824561403497</c:v>
                </c:pt>
                <c:pt idx="396">
                  <c:v>21985.343104596901</c:v>
                </c:pt>
                <c:pt idx="397">
                  <c:v>22040.8616477904</c:v>
                </c:pt>
                <c:pt idx="398">
                  <c:v>22096.380190983822</c:v>
                </c:pt>
                <c:pt idx="399">
                  <c:v>22151.898734177201</c:v>
                </c:pt>
                <c:pt idx="400">
                  <c:v>22207.417277370554</c:v>
                </c:pt>
                <c:pt idx="401">
                  <c:v>22262.935820564122</c:v>
                </c:pt>
                <c:pt idx="402">
                  <c:v>22318.454363757501</c:v>
                </c:pt>
                <c:pt idx="403">
                  <c:v>22373.972906950898</c:v>
                </c:pt>
                <c:pt idx="404">
                  <c:v>22429.491450144305</c:v>
                </c:pt>
                <c:pt idx="405">
                  <c:v>22485.009993337779</c:v>
                </c:pt>
                <c:pt idx="406">
                  <c:v>22540.528536531179</c:v>
                </c:pt>
                <c:pt idx="407">
                  <c:v>22596.047079724631</c:v>
                </c:pt>
                <c:pt idx="408">
                  <c:v>22651.5656229181</c:v>
                </c:pt>
                <c:pt idx="409">
                  <c:v>22707.084166111501</c:v>
                </c:pt>
                <c:pt idx="410">
                  <c:v>22762.602709304902</c:v>
                </c:pt>
                <c:pt idx="411">
                  <c:v>22818.121252498277</c:v>
                </c:pt>
                <c:pt idx="412">
                  <c:v>22873.639795691801</c:v>
                </c:pt>
                <c:pt idx="413">
                  <c:v>22929.158338885154</c:v>
                </c:pt>
                <c:pt idx="414">
                  <c:v>22984.676882078598</c:v>
                </c:pt>
                <c:pt idx="415">
                  <c:v>23040.195425271999</c:v>
                </c:pt>
                <c:pt idx="416">
                  <c:v>23095.713968465472</c:v>
                </c:pt>
                <c:pt idx="417">
                  <c:v>23151.232511658902</c:v>
                </c:pt>
                <c:pt idx="418">
                  <c:v>23206.751054852299</c:v>
                </c:pt>
                <c:pt idx="419">
                  <c:v>23262.269598045696</c:v>
                </c:pt>
                <c:pt idx="420">
                  <c:v>23317.788141239231</c:v>
                </c:pt>
                <c:pt idx="421">
                  <c:v>23373.306684432599</c:v>
                </c:pt>
                <c:pt idx="422">
                  <c:v>23428.825227625992</c:v>
                </c:pt>
                <c:pt idx="423">
                  <c:v>23484.343770819502</c:v>
                </c:pt>
                <c:pt idx="424">
                  <c:v>23539.862314012909</c:v>
                </c:pt>
                <c:pt idx="425">
                  <c:v>23595.380857206299</c:v>
                </c:pt>
                <c:pt idx="426">
                  <c:v>23650.899400399696</c:v>
                </c:pt>
                <c:pt idx="427">
                  <c:v>23706.417943593198</c:v>
                </c:pt>
                <c:pt idx="428">
                  <c:v>23761.936486786599</c:v>
                </c:pt>
                <c:pt idx="429">
                  <c:v>23817.455029979996</c:v>
                </c:pt>
                <c:pt idx="430">
                  <c:v>23872.9735731734</c:v>
                </c:pt>
                <c:pt idx="431">
                  <c:v>23928.492116366899</c:v>
                </c:pt>
                <c:pt idx="432">
                  <c:v>23984.010659560296</c:v>
                </c:pt>
                <c:pt idx="433">
                  <c:v>24039.5292027537</c:v>
                </c:pt>
                <c:pt idx="434">
                  <c:v>24095.0477459471</c:v>
                </c:pt>
                <c:pt idx="435">
                  <c:v>24150.566289140599</c:v>
                </c:pt>
                <c:pt idx="436">
                  <c:v>24206.084832334021</c:v>
                </c:pt>
                <c:pt idx="437">
                  <c:v>24261.6033755274</c:v>
                </c:pt>
                <c:pt idx="438">
                  <c:v>24317.121918720899</c:v>
                </c:pt>
                <c:pt idx="439">
                  <c:v>24372.6404619143</c:v>
                </c:pt>
                <c:pt idx="440">
                  <c:v>24428.159005107696</c:v>
                </c:pt>
                <c:pt idx="441">
                  <c:v>24483.677548301072</c:v>
                </c:pt>
                <c:pt idx="442">
                  <c:v>24539.196091494599</c:v>
                </c:pt>
                <c:pt idx="443">
                  <c:v>24594.714634688</c:v>
                </c:pt>
                <c:pt idx="444">
                  <c:v>24650.233177881379</c:v>
                </c:pt>
                <c:pt idx="445">
                  <c:v>24705.751721074801</c:v>
                </c:pt>
                <c:pt idx="446">
                  <c:v>24761.2702642683</c:v>
                </c:pt>
                <c:pt idx="447">
                  <c:v>24816.788807461722</c:v>
                </c:pt>
                <c:pt idx="448">
                  <c:v>24872.307350655097</c:v>
                </c:pt>
                <c:pt idx="449">
                  <c:v>24927.825893848501</c:v>
                </c:pt>
                <c:pt idx="450">
                  <c:v>24983.344437042</c:v>
                </c:pt>
                <c:pt idx="451">
                  <c:v>25038.862980235401</c:v>
                </c:pt>
                <c:pt idx="452">
                  <c:v>25094.381523428801</c:v>
                </c:pt>
                <c:pt idx="453">
                  <c:v>25149.9000666223</c:v>
                </c:pt>
                <c:pt idx="454">
                  <c:v>25205.418609815697</c:v>
                </c:pt>
                <c:pt idx="455">
                  <c:v>25260.937153009101</c:v>
                </c:pt>
                <c:pt idx="456">
                  <c:v>25316.455696202505</c:v>
                </c:pt>
                <c:pt idx="457">
                  <c:v>25371.974239395979</c:v>
                </c:pt>
                <c:pt idx="458">
                  <c:v>25427.492782589426</c:v>
                </c:pt>
                <c:pt idx="459">
                  <c:v>25483.011325782805</c:v>
                </c:pt>
                <c:pt idx="460">
                  <c:v>25538.529868976151</c:v>
                </c:pt>
                <c:pt idx="461">
                  <c:v>25594.048412169726</c:v>
                </c:pt>
                <c:pt idx="462">
                  <c:v>25649.566955363101</c:v>
                </c:pt>
                <c:pt idx="463">
                  <c:v>25705.085498556509</c:v>
                </c:pt>
                <c:pt idx="464">
                  <c:v>25760.604041749899</c:v>
                </c:pt>
                <c:pt idx="465">
                  <c:v>25816.122584943401</c:v>
                </c:pt>
                <c:pt idx="466">
                  <c:v>25871.641128136776</c:v>
                </c:pt>
                <c:pt idx="467">
                  <c:v>25927.159671330133</c:v>
                </c:pt>
                <c:pt idx="468">
                  <c:v>25982.678214523599</c:v>
                </c:pt>
                <c:pt idx="469">
                  <c:v>26038.196757717102</c:v>
                </c:pt>
                <c:pt idx="470">
                  <c:v>26093.715300910499</c:v>
                </c:pt>
                <c:pt idx="471">
                  <c:v>26149.233844103921</c:v>
                </c:pt>
                <c:pt idx="472">
                  <c:v>26204.752387297405</c:v>
                </c:pt>
                <c:pt idx="473">
                  <c:v>26260.270930490777</c:v>
                </c:pt>
                <c:pt idx="474">
                  <c:v>26315.789473684199</c:v>
                </c:pt>
                <c:pt idx="475">
                  <c:v>26371.308016877567</c:v>
                </c:pt>
                <c:pt idx="476">
                  <c:v>26426.826560071077</c:v>
                </c:pt>
                <c:pt idx="477">
                  <c:v>26482.345103264532</c:v>
                </c:pt>
                <c:pt idx="478">
                  <c:v>26537.863646457896</c:v>
                </c:pt>
                <c:pt idx="479">
                  <c:v>26593.382189651322</c:v>
                </c:pt>
                <c:pt idx="480">
                  <c:v>26648.900732844799</c:v>
                </c:pt>
                <c:pt idx="481">
                  <c:v>26704.419276038137</c:v>
                </c:pt>
                <c:pt idx="482">
                  <c:v>26759.937819231622</c:v>
                </c:pt>
                <c:pt idx="483">
                  <c:v>26815.456362425099</c:v>
                </c:pt>
                <c:pt idx="484">
                  <c:v>26870.974905618521</c:v>
                </c:pt>
                <c:pt idx="485">
                  <c:v>26926.4934488119</c:v>
                </c:pt>
                <c:pt idx="486">
                  <c:v>26982.011992005297</c:v>
                </c:pt>
                <c:pt idx="487">
                  <c:v>27037.530535198792</c:v>
                </c:pt>
                <c:pt idx="488">
                  <c:v>27093.049078392167</c:v>
                </c:pt>
                <c:pt idx="489">
                  <c:v>27148.5676215856</c:v>
                </c:pt>
                <c:pt idx="490">
                  <c:v>27204.086164779026</c:v>
                </c:pt>
                <c:pt idx="491">
                  <c:v>27259.604707972496</c:v>
                </c:pt>
                <c:pt idx="492">
                  <c:v>27315.123251165896</c:v>
                </c:pt>
                <c:pt idx="493">
                  <c:v>27370.641794359301</c:v>
                </c:pt>
                <c:pt idx="494">
                  <c:v>27426.160337552697</c:v>
                </c:pt>
                <c:pt idx="495">
                  <c:v>27481.678880746222</c:v>
                </c:pt>
                <c:pt idx="496">
                  <c:v>27537.1974239396</c:v>
                </c:pt>
                <c:pt idx="497">
                  <c:v>27592.715967132979</c:v>
                </c:pt>
                <c:pt idx="498">
                  <c:v>27648.234510326402</c:v>
                </c:pt>
                <c:pt idx="499">
                  <c:v>27703.7530535199</c:v>
                </c:pt>
                <c:pt idx="500">
                  <c:v>27759.271596713301</c:v>
                </c:pt>
                <c:pt idx="501">
                  <c:v>27814.790139906698</c:v>
                </c:pt>
                <c:pt idx="502">
                  <c:v>27870.308683100222</c:v>
                </c:pt>
                <c:pt idx="503">
                  <c:v>27925.827226293601</c:v>
                </c:pt>
                <c:pt idx="504">
                  <c:v>27981.345769486979</c:v>
                </c:pt>
                <c:pt idx="505">
                  <c:v>28036.864312680405</c:v>
                </c:pt>
                <c:pt idx="506">
                  <c:v>28092.382855873901</c:v>
                </c:pt>
                <c:pt idx="507">
                  <c:v>28147.901399067301</c:v>
                </c:pt>
                <c:pt idx="508">
                  <c:v>28203.419942260702</c:v>
                </c:pt>
                <c:pt idx="509">
                  <c:v>28258.938485454131</c:v>
                </c:pt>
                <c:pt idx="510">
                  <c:v>28314.457028647601</c:v>
                </c:pt>
                <c:pt idx="511">
                  <c:v>28369.975571841002</c:v>
                </c:pt>
                <c:pt idx="512">
                  <c:v>28425.494115034428</c:v>
                </c:pt>
                <c:pt idx="513">
                  <c:v>28481.012658227792</c:v>
                </c:pt>
                <c:pt idx="514">
                  <c:v>28536.531201421298</c:v>
                </c:pt>
                <c:pt idx="515">
                  <c:v>28592.049744614709</c:v>
                </c:pt>
                <c:pt idx="516">
                  <c:v>28647.568287808099</c:v>
                </c:pt>
                <c:pt idx="517">
                  <c:v>28703.086831001627</c:v>
                </c:pt>
                <c:pt idx="518">
                  <c:v>28758.605374195002</c:v>
                </c:pt>
                <c:pt idx="519">
                  <c:v>28814.123917388355</c:v>
                </c:pt>
                <c:pt idx="520">
                  <c:v>28869.642460581796</c:v>
                </c:pt>
                <c:pt idx="521">
                  <c:v>28925.161003775302</c:v>
                </c:pt>
                <c:pt idx="522">
                  <c:v>28980.679546968651</c:v>
                </c:pt>
                <c:pt idx="523">
                  <c:v>29036.198090162121</c:v>
                </c:pt>
                <c:pt idx="524">
                  <c:v>29091.716633355496</c:v>
                </c:pt>
                <c:pt idx="525">
                  <c:v>29147.235176548977</c:v>
                </c:pt>
                <c:pt idx="526">
                  <c:v>29202.753719742399</c:v>
                </c:pt>
                <c:pt idx="527">
                  <c:v>29258.272262935767</c:v>
                </c:pt>
                <c:pt idx="528">
                  <c:v>29313.790806129222</c:v>
                </c:pt>
                <c:pt idx="529">
                  <c:v>29369.309349322692</c:v>
                </c:pt>
                <c:pt idx="530">
                  <c:v>29424.827892516121</c:v>
                </c:pt>
                <c:pt idx="531">
                  <c:v>29480.346435709522</c:v>
                </c:pt>
                <c:pt idx="532">
                  <c:v>29535.864978902977</c:v>
                </c:pt>
                <c:pt idx="533">
                  <c:v>29591.383522096396</c:v>
                </c:pt>
                <c:pt idx="534">
                  <c:v>29646.902065289822</c:v>
                </c:pt>
                <c:pt idx="535">
                  <c:v>29702.4206084832</c:v>
                </c:pt>
                <c:pt idx="536">
                  <c:v>29757.939151676692</c:v>
                </c:pt>
                <c:pt idx="537">
                  <c:v>29813.4576948701</c:v>
                </c:pt>
                <c:pt idx="538">
                  <c:v>29868.9762380635</c:v>
                </c:pt>
                <c:pt idx="539">
                  <c:v>29924.494781256926</c:v>
                </c:pt>
                <c:pt idx="540">
                  <c:v>29980.0133244504</c:v>
                </c:pt>
                <c:pt idx="541">
                  <c:v>30035.5318676438</c:v>
                </c:pt>
                <c:pt idx="542">
                  <c:v>30091.050410837179</c:v>
                </c:pt>
                <c:pt idx="543">
                  <c:v>30146.568954030601</c:v>
                </c:pt>
                <c:pt idx="544">
                  <c:v>30202.08749722414</c:v>
                </c:pt>
                <c:pt idx="545">
                  <c:v>30257.606040417497</c:v>
                </c:pt>
                <c:pt idx="546">
                  <c:v>30313.124583610901</c:v>
                </c:pt>
                <c:pt idx="547">
                  <c:v>30368.643126804302</c:v>
                </c:pt>
                <c:pt idx="548">
                  <c:v>30424.161669997771</c:v>
                </c:pt>
                <c:pt idx="549">
                  <c:v>30479.680213191201</c:v>
                </c:pt>
                <c:pt idx="550">
                  <c:v>30535.19875638458</c:v>
                </c:pt>
                <c:pt idx="551">
                  <c:v>30590.717299578097</c:v>
                </c:pt>
                <c:pt idx="552">
                  <c:v>30646.235842771501</c:v>
                </c:pt>
                <c:pt idx="553">
                  <c:v>30701.754385964927</c:v>
                </c:pt>
                <c:pt idx="554">
                  <c:v>30757.272929158298</c:v>
                </c:pt>
                <c:pt idx="555">
                  <c:v>30812.791472351801</c:v>
                </c:pt>
                <c:pt idx="556">
                  <c:v>30868.310015545179</c:v>
                </c:pt>
                <c:pt idx="557">
                  <c:v>30923.828558738602</c:v>
                </c:pt>
                <c:pt idx="558">
                  <c:v>30979.347101931999</c:v>
                </c:pt>
                <c:pt idx="559">
                  <c:v>31034.865645125501</c:v>
                </c:pt>
                <c:pt idx="560">
                  <c:v>31090.384188318905</c:v>
                </c:pt>
                <c:pt idx="561">
                  <c:v>31145.902731512309</c:v>
                </c:pt>
                <c:pt idx="562">
                  <c:v>31201.421274705801</c:v>
                </c:pt>
                <c:pt idx="563">
                  <c:v>31256.93981789918</c:v>
                </c:pt>
                <c:pt idx="564">
                  <c:v>31312.458361092598</c:v>
                </c:pt>
                <c:pt idx="565">
                  <c:v>31367.976904285999</c:v>
                </c:pt>
                <c:pt idx="566">
                  <c:v>31423.495447479498</c:v>
                </c:pt>
                <c:pt idx="567">
                  <c:v>31479.013990672898</c:v>
                </c:pt>
                <c:pt idx="568">
                  <c:v>31534.532533866277</c:v>
                </c:pt>
                <c:pt idx="569">
                  <c:v>31590.051077059696</c:v>
                </c:pt>
                <c:pt idx="570">
                  <c:v>31645.569620253205</c:v>
                </c:pt>
                <c:pt idx="571">
                  <c:v>31701.088163446599</c:v>
                </c:pt>
                <c:pt idx="572">
                  <c:v>31756.606706639996</c:v>
                </c:pt>
                <c:pt idx="573">
                  <c:v>31812.125249833371</c:v>
                </c:pt>
                <c:pt idx="574">
                  <c:v>31867.643793026909</c:v>
                </c:pt>
                <c:pt idx="575">
                  <c:v>31923.162336220299</c:v>
                </c:pt>
                <c:pt idx="576">
                  <c:v>31978.6808794137</c:v>
                </c:pt>
                <c:pt idx="577">
                  <c:v>32034.199422607096</c:v>
                </c:pt>
                <c:pt idx="578">
                  <c:v>32089.717965800592</c:v>
                </c:pt>
                <c:pt idx="579">
                  <c:v>32145.236508993996</c:v>
                </c:pt>
                <c:pt idx="580">
                  <c:v>32200.7550521874</c:v>
                </c:pt>
                <c:pt idx="581">
                  <c:v>32256.273595380899</c:v>
                </c:pt>
                <c:pt idx="582">
                  <c:v>32311.792138574299</c:v>
                </c:pt>
                <c:pt idx="583">
                  <c:v>32367.3106817677</c:v>
                </c:pt>
                <c:pt idx="584">
                  <c:v>32422.829224961097</c:v>
                </c:pt>
                <c:pt idx="585">
                  <c:v>32478.347768154599</c:v>
                </c:pt>
                <c:pt idx="586">
                  <c:v>32533.866311348</c:v>
                </c:pt>
                <c:pt idx="587">
                  <c:v>32589.384854541422</c:v>
                </c:pt>
                <c:pt idx="588">
                  <c:v>32644.903397734826</c:v>
                </c:pt>
                <c:pt idx="589">
                  <c:v>32700.4219409283</c:v>
                </c:pt>
                <c:pt idx="590">
                  <c:v>32755.94048412174</c:v>
                </c:pt>
                <c:pt idx="591">
                  <c:v>32811.459027315097</c:v>
                </c:pt>
                <c:pt idx="592">
                  <c:v>32866.977570508498</c:v>
                </c:pt>
                <c:pt idx="593">
                  <c:v>32922.496113702</c:v>
                </c:pt>
                <c:pt idx="594">
                  <c:v>32978.014656895444</c:v>
                </c:pt>
                <c:pt idx="595">
                  <c:v>33033.533200088801</c:v>
                </c:pt>
                <c:pt idx="596">
                  <c:v>33089.051743282304</c:v>
                </c:pt>
                <c:pt idx="597">
                  <c:v>33144.570286475697</c:v>
                </c:pt>
                <c:pt idx="598">
                  <c:v>33200.088829669097</c:v>
                </c:pt>
                <c:pt idx="599">
                  <c:v>33255.607372862476</c:v>
                </c:pt>
                <c:pt idx="600">
                  <c:v>33311.125916056</c:v>
                </c:pt>
                <c:pt idx="601">
                  <c:v>33366.644459249444</c:v>
                </c:pt>
                <c:pt idx="602">
                  <c:v>33422.163002442801</c:v>
                </c:pt>
                <c:pt idx="603">
                  <c:v>33477.681545636195</c:v>
                </c:pt>
                <c:pt idx="604">
                  <c:v>33533.200088829675</c:v>
                </c:pt>
                <c:pt idx="605">
                  <c:v>33588.718632023098</c:v>
                </c:pt>
                <c:pt idx="606">
                  <c:v>33644.237175216484</c:v>
                </c:pt>
                <c:pt idx="607">
                  <c:v>33699.755718409899</c:v>
                </c:pt>
                <c:pt idx="608">
                  <c:v>33755.274261603357</c:v>
                </c:pt>
                <c:pt idx="609">
                  <c:v>33810.792804796802</c:v>
                </c:pt>
                <c:pt idx="610">
                  <c:v>33866.311347990202</c:v>
                </c:pt>
                <c:pt idx="611">
                  <c:v>33921.829891183675</c:v>
                </c:pt>
                <c:pt idx="612">
                  <c:v>33977.348434377171</c:v>
                </c:pt>
                <c:pt idx="613">
                  <c:v>34032.866977570498</c:v>
                </c:pt>
                <c:pt idx="614">
                  <c:v>34088.385520763884</c:v>
                </c:pt>
                <c:pt idx="615">
                  <c:v>34143.904063957401</c:v>
                </c:pt>
                <c:pt idx="616">
                  <c:v>34199.422607150802</c:v>
                </c:pt>
                <c:pt idx="617">
                  <c:v>34254.941150344202</c:v>
                </c:pt>
                <c:pt idx="618">
                  <c:v>34310.459693537596</c:v>
                </c:pt>
                <c:pt idx="619">
                  <c:v>34365.978236731098</c:v>
                </c:pt>
                <c:pt idx="620">
                  <c:v>34421.496779924499</c:v>
                </c:pt>
                <c:pt idx="621">
                  <c:v>34477.015323117885</c:v>
                </c:pt>
                <c:pt idx="622">
                  <c:v>34532.533866311358</c:v>
                </c:pt>
                <c:pt idx="623">
                  <c:v>34588.052409504802</c:v>
                </c:pt>
                <c:pt idx="624">
                  <c:v>34643.570952698203</c:v>
                </c:pt>
                <c:pt idx="625">
                  <c:v>34699.089495891596</c:v>
                </c:pt>
                <c:pt idx="626">
                  <c:v>34754.608039085098</c:v>
                </c:pt>
                <c:pt idx="627">
                  <c:v>34810.126582278499</c:v>
                </c:pt>
                <c:pt idx="628">
                  <c:v>34865.6451254719</c:v>
                </c:pt>
                <c:pt idx="629">
                  <c:v>34921.163668665205</c:v>
                </c:pt>
                <c:pt idx="630">
                  <c:v>34976.682211858853</c:v>
                </c:pt>
                <c:pt idx="631">
                  <c:v>35032.200755052196</c:v>
                </c:pt>
                <c:pt idx="632">
                  <c:v>35087.719298245611</c:v>
                </c:pt>
                <c:pt idx="633">
                  <c:v>35143.237841438997</c:v>
                </c:pt>
                <c:pt idx="634">
                  <c:v>35198.756384632485</c:v>
                </c:pt>
                <c:pt idx="635">
                  <c:v>35254.2749278259</c:v>
                </c:pt>
                <c:pt idx="636">
                  <c:v>35309.793471019206</c:v>
                </c:pt>
                <c:pt idx="637">
                  <c:v>35365.312014212745</c:v>
                </c:pt>
                <c:pt idx="638">
                  <c:v>35420.830557406254</c:v>
                </c:pt>
                <c:pt idx="639">
                  <c:v>35476.349100599597</c:v>
                </c:pt>
                <c:pt idx="640">
                  <c:v>35531.867643792997</c:v>
                </c:pt>
                <c:pt idx="641">
                  <c:v>35587.386186986543</c:v>
                </c:pt>
                <c:pt idx="642">
                  <c:v>35642.904730179944</c:v>
                </c:pt>
                <c:pt idx="643">
                  <c:v>35698.423273373301</c:v>
                </c:pt>
                <c:pt idx="644">
                  <c:v>35753.941816566701</c:v>
                </c:pt>
                <c:pt idx="645">
                  <c:v>35809.460359760204</c:v>
                </c:pt>
                <c:pt idx="646">
                  <c:v>35864.978902953597</c:v>
                </c:pt>
                <c:pt idx="647">
                  <c:v>35920.497446146997</c:v>
                </c:pt>
                <c:pt idx="648">
                  <c:v>35976.015989340398</c:v>
                </c:pt>
                <c:pt idx="649">
                  <c:v>36031.5345325339</c:v>
                </c:pt>
                <c:pt idx="650">
                  <c:v>36087.053075727301</c:v>
                </c:pt>
                <c:pt idx="651">
                  <c:v>36142.571618920701</c:v>
                </c:pt>
                <c:pt idx="652">
                  <c:v>36198.090162114058</c:v>
                </c:pt>
                <c:pt idx="653">
                  <c:v>36253.608705307597</c:v>
                </c:pt>
                <c:pt idx="654">
                  <c:v>36309.127248500976</c:v>
                </c:pt>
                <c:pt idx="655">
                  <c:v>36364.645791694384</c:v>
                </c:pt>
                <c:pt idx="656">
                  <c:v>36420.164334887784</c:v>
                </c:pt>
                <c:pt idx="657">
                  <c:v>36475.682878081301</c:v>
                </c:pt>
                <c:pt idx="658">
                  <c:v>36531.201421274658</c:v>
                </c:pt>
                <c:pt idx="659">
                  <c:v>36586.719964468102</c:v>
                </c:pt>
                <c:pt idx="660">
                  <c:v>36642.238507661576</c:v>
                </c:pt>
                <c:pt idx="661">
                  <c:v>36697.757050854998</c:v>
                </c:pt>
                <c:pt idx="662">
                  <c:v>36753.275594048398</c:v>
                </c:pt>
                <c:pt idx="663">
                  <c:v>36808.794137241784</c:v>
                </c:pt>
                <c:pt idx="664">
                  <c:v>36864.312680435301</c:v>
                </c:pt>
                <c:pt idx="665">
                  <c:v>36919.831223628702</c:v>
                </c:pt>
                <c:pt idx="666">
                  <c:v>36975.349766822103</c:v>
                </c:pt>
                <c:pt idx="667">
                  <c:v>37030.868310015503</c:v>
                </c:pt>
                <c:pt idx="668">
                  <c:v>37086.386853209071</c:v>
                </c:pt>
                <c:pt idx="669">
                  <c:v>37141.905396402399</c:v>
                </c:pt>
                <c:pt idx="670">
                  <c:v>37197.423939595785</c:v>
                </c:pt>
                <c:pt idx="671">
                  <c:v>37252.942482789258</c:v>
                </c:pt>
                <c:pt idx="672">
                  <c:v>37308.461025982659</c:v>
                </c:pt>
                <c:pt idx="673">
                  <c:v>37363.979569176154</c:v>
                </c:pt>
                <c:pt idx="674">
                  <c:v>37419.498112369503</c:v>
                </c:pt>
                <c:pt idx="675">
                  <c:v>37475.016655562998</c:v>
                </c:pt>
                <c:pt idx="676">
                  <c:v>37530.535198756384</c:v>
                </c:pt>
                <c:pt idx="677">
                  <c:v>37586.0537419498</c:v>
                </c:pt>
                <c:pt idx="678">
                  <c:v>37641.5722851432</c:v>
                </c:pt>
                <c:pt idx="679">
                  <c:v>37697.090828336703</c:v>
                </c:pt>
                <c:pt idx="680">
                  <c:v>37752.609371530074</c:v>
                </c:pt>
                <c:pt idx="681">
                  <c:v>37808.127914723504</c:v>
                </c:pt>
                <c:pt idx="682">
                  <c:v>37863.646457916897</c:v>
                </c:pt>
                <c:pt idx="683">
                  <c:v>37919.165001110334</c:v>
                </c:pt>
                <c:pt idx="684">
                  <c:v>37974.6835443038</c:v>
                </c:pt>
                <c:pt idx="685">
                  <c:v>38030.2020874972</c:v>
                </c:pt>
                <c:pt idx="686">
                  <c:v>38085.720630690674</c:v>
                </c:pt>
                <c:pt idx="687">
                  <c:v>38141.239173884074</c:v>
                </c:pt>
                <c:pt idx="688">
                  <c:v>38196.757717077497</c:v>
                </c:pt>
                <c:pt idx="689">
                  <c:v>38252.276260270897</c:v>
                </c:pt>
                <c:pt idx="690">
                  <c:v>38307.7948034644</c:v>
                </c:pt>
                <c:pt idx="691">
                  <c:v>38363.3133466578</c:v>
                </c:pt>
                <c:pt idx="692">
                  <c:v>38418.831889851186</c:v>
                </c:pt>
                <c:pt idx="693">
                  <c:v>38474.350433044645</c:v>
                </c:pt>
                <c:pt idx="694">
                  <c:v>38529.868976238155</c:v>
                </c:pt>
                <c:pt idx="695">
                  <c:v>38585.387519431555</c:v>
                </c:pt>
                <c:pt idx="696">
                  <c:v>38640.906062624897</c:v>
                </c:pt>
                <c:pt idx="697">
                  <c:v>38696.424605818276</c:v>
                </c:pt>
                <c:pt idx="698">
                  <c:v>38751.943149011749</c:v>
                </c:pt>
                <c:pt idx="699">
                  <c:v>38807.461692205194</c:v>
                </c:pt>
                <c:pt idx="700">
                  <c:v>38862.980235398696</c:v>
                </c:pt>
                <c:pt idx="701">
                  <c:v>38918.498778592002</c:v>
                </c:pt>
                <c:pt idx="702">
                  <c:v>38974.017321785475</c:v>
                </c:pt>
                <c:pt idx="703">
                  <c:v>39029.535864978898</c:v>
                </c:pt>
                <c:pt idx="704">
                  <c:v>39085.054408172298</c:v>
                </c:pt>
                <c:pt idx="705">
                  <c:v>39140.572951365801</c:v>
                </c:pt>
                <c:pt idx="706">
                  <c:v>39196.09149455915</c:v>
                </c:pt>
                <c:pt idx="707">
                  <c:v>39251.610037752602</c:v>
                </c:pt>
                <c:pt idx="708">
                  <c:v>39307.128580946002</c:v>
                </c:pt>
                <c:pt idx="709">
                  <c:v>39362.647124139476</c:v>
                </c:pt>
                <c:pt idx="710">
                  <c:v>39418.165667332876</c:v>
                </c:pt>
                <c:pt idx="711">
                  <c:v>39473.684210526299</c:v>
                </c:pt>
                <c:pt idx="712">
                  <c:v>39529.202753719634</c:v>
                </c:pt>
                <c:pt idx="713">
                  <c:v>39584.721296913151</c:v>
                </c:pt>
                <c:pt idx="714">
                  <c:v>39640.239840106595</c:v>
                </c:pt>
                <c:pt idx="715">
                  <c:v>39695.758383300003</c:v>
                </c:pt>
                <c:pt idx="716">
                  <c:v>39751.276926493403</c:v>
                </c:pt>
                <c:pt idx="717">
                  <c:v>39806.795469686833</c:v>
                </c:pt>
                <c:pt idx="718">
                  <c:v>39862.314012880299</c:v>
                </c:pt>
                <c:pt idx="719">
                  <c:v>39917.832556073699</c:v>
                </c:pt>
                <c:pt idx="720">
                  <c:v>39973.351099267202</c:v>
                </c:pt>
                <c:pt idx="721">
                  <c:v>40028.869642460595</c:v>
                </c:pt>
                <c:pt idx="722">
                  <c:v>40084.388185654003</c:v>
                </c:pt>
                <c:pt idx="723">
                  <c:v>40139.906728847403</c:v>
                </c:pt>
                <c:pt idx="724">
                  <c:v>40195.425272040899</c:v>
                </c:pt>
                <c:pt idx="725">
                  <c:v>40250.943815234299</c:v>
                </c:pt>
                <c:pt idx="726">
                  <c:v>40306.462358427743</c:v>
                </c:pt>
                <c:pt idx="727">
                  <c:v>40361.9809016211</c:v>
                </c:pt>
                <c:pt idx="728">
                  <c:v>40417.499444814574</c:v>
                </c:pt>
                <c:pt idx="729">
                  <c:v>40473.017988008003</c:v>
                </c:pt>
                <c:pt idx="730">
                  <c:v>40528.536531201396</c:v>
                </c:pt>
                <c:pt idx="731">
                  <c:v>40584.055074394855</c:v>
                </c:pt>
                <c:pt idx="732">
                  <c:v>40639.573617588285</c:v>
                </c:pt>
                <c:pt idx="733">
                  <c:v>40695.092160781605</c:v>
                </c:pt>
                <c:pt idx="734">
                  <c:v>40750.6107039751</c:v>
                </c:pt>
                <c:pt idx="735">
                  <c:v>40806.129247168596</c:v>
                </c:pt>
                <c:pt idx="736">
                  <c:v>40861.647790361974</c:v>
                </c:pt>
                <c:pt idx="737">
                  <c:v>40917.166333555375</c:v>
                </c:pt>
                <c:pt idx="738">
                  <c:v>40972.684876748855</c:v>
                </c:pt>
                <c:pt idx="739">
                  <c:v>41028.2034199423</c:v>
                </c:pt>
                <c:pt idx="740">
                  <c:v>41083.721963135606</c:v>
                </c:pt>
                <c:pt idx="741">
                  <c:v>41139.240506329144</c:v>
                </c:pt>
                <c:pt idx="742">
                  <c:v>41194.759049522501</c:v>
                </c:pt>
                <c:pt idx="743">
                  <c:v>41250.277592715975</c:v>
                </c:pt>
                <c:pt idx="744">
                  <c:v>41305.796135909375</c:v>
                </c:pt>
                <c:pt idx="745">
                  <c:v>41361.314679102856</c:v>
                </c:pt>
                <c:pt idx="746">
                  <c:v>41416.833222296213</c:v>
                </c:pt>
                <c:pt idx="747">
                  <c:v>41472.3517654897</c:v>
                </c:pt>
                <c:pt idx="748">
                  <c:v>41527.870308683101</c:v>
                </c:pt>
                <c:pt idx="749">
                  <c:v>41583.388851876596</c:v>
                </c:pt>
                <c:pt idx="750">
                  <c:v>41638.907395069997</c:v>
                </c:pt>
                <c:pt idx="751">
                  <c:v>41694.425938263375</c:v>
                </c:pt>
              </c:numCache>
            </c:numRef>
          </c:xVal>
          <c:yVal>
            <c:numRef>
              <c:f>toto!$C$6:$C$757</c:f>
              <c:numCache>
                <c:formatCode>0.00E+00</c:formatCode>
                <c:ptCount val="752"/>
                <c:pt idx="0">
                  <c:v>123.701840679414</c:v>
                </c:pt>
                <c:pt idx="1">
                  <c:v>123.701840679414</c:v>
                </c:pt>
                <c:pt idx="2">
                  <c:v>123.58987923962091</c:v>
                </c:pt>
                <c:pt idx="3">
                  <c:v>123.77133021537098</c:v>
                </c:pt>
                <c:pt idx="4">
                  <c:v>124.23040965987717</c:v>
                </c:pt>
                <c:pt idx="5">
                  <c:v>124.81608680161098</c:v>
                </c:pt>
                <c:pt idx="6">
                  <c:v>125.520583560182</c:v>
                </c:pt>
                <c:pt idx="7">
                  <c:v>126.34627243238592</c:v>
                </c:pt>
                <c:pt idx="8">
                  <c:v>127.198076634375</c:v>
                </c:pt>
                <c:pt idx="9">
                  <c:v>128.050102246519</c:v>
                </c:pt>
                <c:pt idx="10">
                  <c:v>128.95528616185192</c:v>
                </c:pt>
                <c:pt idx="11">
                  <c:v>129.92628797366623</c:v>
                </c:pt>
                <c:pt idx="12">
                  <c:v>130.936232613958</c:v>
                </c:pt>
                <c:pt idx="13">
                  <c:v>131.82586893942417</c:v>
                </c:pt>
                <c:pt idx="14">
                  <c:v>132.38589659539701</c:v>
                </c:pt>
                <c:pt idx="15">
                  <c:v>132.71937227359476</c:v>
                </c:pt>
                <c:pt idx="16">
                  <c:v>133.13748720218317</c:v>
                </c:pt>
                <c:pt idx="17">
                  <c:v>133.79360679148675</c:v>
                </c:pt>
                <c:pt idx="18">
                  <c:v>134.42944446860517</c:v>
                </c:pt>
                <c:pt idx="19">
                  <c:v>134.51297457551499</c:v>
                </c:pt>
                <c:pt idx="20">
                  <c:v>134.06426762617875</c:v>
                </c:pt>
                <c:pt idx="21">
                  <c:v>133.74177011460998</c:v>
                </c:pt>
                <c:pt idx="22">
                  <c:v>134.288205363879</c:v>
                </c:pt>
                <c:pt idx="23">
                  <c:v>135.438397101052</c:v>
                </c:pt>
                <c:pt idx="24">
                  <c:v>135.33074555154698</c:v>
                </c:pt>
                <c:pt idx="25">
                  <c:v>134.01712981662723</c:v>
                </c:pt>
                <c:pt idx="26">
                  <c:v>132.46658258874695</c:v>
                </c:pt>
                <c:pt idx="27">
                  <c:v>131.83011560990698</c:v>
                </c:pt>
                <c:pt idx="28">
                  <c:v>136.63426462412258</c:v>
                </c:pt>
                <c:pt idx="29">
                  <c:v>136.27524233966099</c:v>
                </c:pt>
                <c:pt idx="30">
                  <c:v>134.08581831762947</c:v>
                </c:pt>
                <c:pt idx="31">
                  <c:v>131.43228444102701</c:v>
                </c:pt>
                <c:pt idx="32">
                  <c:v>128.05076393107183</c:v>
                </c:pt>
                <c:pt idx="33">
                  <c:v>122.67425989111102</c:v>
                </c:pt>
                <c:pt idx="34">
                  <c:v>119.55963801355882</c:v>
                </c:pt>
                <c:pt idx="35">
                  <c:v>117.78730758348792</c:v>
                </c:pt>
                <c:pt idx="36">
                  <c:v>116.00727181089091</c:v>
                </c:pt>
                <c:pt idx="37">
                  <c:v>114.12587245065176</c:v>
                </c:pt>
                <c:pt idx="38">
                  <c:v>112.130686993148</c:v>
                </c:pt>
                <c:pt idx="39">
                  <c:v>110.30234917259583</c:v>
                </c:pt>
                <c:pt idx="40">
                  <c:v>109.15754431532601</c:v>
                </c:pt>
                <c:pt idx="41">
                  <c:v>108.31661833060598</c:v>
                </c:pt>
                <c:pt idx="42">
                  <c:v>107.072562698642</c:v>
                </c:pt>
                <c:pt idx="43">
                  <c:v>105.85995654878091</c:v>
                </c:pt>
                <c:pt idx="44">
                  <c:v>104.86382885168587</c:v>
                </c:pt>
                <c:pt idx="45">
                  <c:v>103.71428532532312</c:v>
                </c:pt>
                <c:pt idx="46">
                  <c:v>102.78247337254587</c:v>
                </c:pt>
                <c:pt idx="47">
                  <c:v>101.911728014095</c:v>
                </c:pt>
                <c:pt idx="48">
                  <c:v>100.64623394099009</c:v>
                </c:pt>
                <c:pt idx="49">
                  <c:v>99.666465593567779</c:v>
                </c:pt>
                <c:pt idx="50">
                  <c:v>98.859988200934254</c:v>
                </c:pt>
                <c:pt idx="51">
                  <c:v>97.750355666006399</c:v>
                </c:pt>
                <c:pt idx="52">
                  <c:v>97.093995140186081</c:v>
                </c:pt>
                <c:pt idx="53">
                  <c:v>95.842275116877815</c:v>
                </c:pt>
                <c:pt idx="54">
                  <c:v>94.565129997751782</c:v>
                </c:pt>
                <c:pt idx="55">
                  <c:v>93.629547118150981</c:v>
                </c:pt>
                <c:pt idx="56">
                  <c:v>92.466853717343795</c:v>
                </c:pt>
                <c:pt idx="57">
                  <c:v>92.012048375014388</c:v>
                </c:pt>
                <c:pt idx="58">
                  <c:v>91.370418057386729</c:v>
                </c:pt>
                <c:pt idx="59">
                  <c:v>90.816713276525988</c:v>
                </c:pt>
                <c:pt idx="60">
                  <c:v>90.499662941232017</c:v>
                </c:pt>
                <c:pt idx="61">
                  <c:v>89.975329821137095</c:v>
                </c:pt>
                <c:pt idx="62">
                  <c:v>89.590753354498048</c:v>
                </c:pt>
                <c:pt idx="63">
                  <c:v>89.316537385501618</c:v>
                </c:pt>
                <c:pt idx="64">
                  <c:v>88.770318955650168</c:v>
                </c:pt>
                <c:pt idx="65">
                  <c:v>88.356873516992763</c:v>
                </c:pt>
                <c:pt idx="66">
                  <c:v>87.916914541119937</c:v>
                </c:pt>
                <c:pt idx="67">
                  <c:v>87.199966679202504</c:v>
                </c:pt>
                <c:pt idx="68">
                  <c:v>86.915442330343282</c:v>
                </c:pt>
                <c:pt idx="69">
                  <c:v>86.392850728786769</c:v>
                </c:pt>
                <c:pt idx="70">
                  <c:v>85.980973814220889</c:v>
                </c:pt>
                <c:pt idx="71">
                  <c:v>85.82655954789918</c:v>
                </c:pt>
                <c:pt idx="72">
                  <c:v>85.349464923515185</c:v>
                </c:pt>
                <c:pt idx="73">
                  <c:v>85.068669043538605</c:v>
                </c:pt>
                <c:pt idx="74">
                  <c:v>84.772341182764478</c:v>
                </c:pt>
                <c:pt idx="75">
                  <c:v>84.413366451353994</c:v>
                </c:pt>
                <c:pt idx="76">
                  <c:v>84.334336729956789</c:v>
                </c:pt>
                <c:pt idx="77">
                  <c:v>84.245576895032983</c:v>
                </c:pt>
                <c:pt idx="78">
                  <c:v>84.001846116144748</c:v>
                </c:pt>
                <c:pt idx="79">
                  <c:v>83.868498504076499</c:v>
                </c:pt>
                <c:pt idx="80">
                  <c:v>83.677357461463814</c:v>
                </c:pt>
                <c:pt idx="81">
                  <c:v>83.422855616178182</c:v>
                </c:pt>
                <c:pt idx="82">
                  <c:v>83.421459143378101</c:v>
                </c:pt>
                <c:pt idx="83">
                  <c:v>83.410511972777897</c:v>
                </c:pt>
                <c:pt idx="84">
                  <c:v>83.189335965855548</c:v>
                </c:pt>
                <c:pt idx="85">
                  <c:v>83.1716932077629</c:v>
                </c:pt>
                <c:pt idx="86">
                  <c:v>83.179916671051814</c:v>
                </c:pt>
                <c:pt idx="87">
                  <c:v>82.848774760686538</c:v>
                </c:pt>
                <c:pt idx="88">
                  <c:v>82.984634314072906</c:v>
                </c:pt>
                <c:pt idx="89">
                  <c:v>83.418607832403964</c:v>
                </c:pt>
                <c:pt idx="90">
                  <c:v>83.663345090073449</c:v>
                </c:pt>
                <c:pt idx="91">
                  <c:v>83.101803926103898</c:v>
                </c:pt>
                <c:pt idx="92">
                  <c:v>83.32562758707428</c:v>
                </c:pt>
                <c:pt idx="93">
                  <c:v>83.538015934708781</c:v>
                </c:pt>
                <c:pt idx="94">
                  <c:v>83.218542042455269</c:v>
                </c:pt>
                <c:pt idx="95">
                  <c:v>83.279935830288764</c:v>
                </c:pt>
                <c:pt idx="96">
                  <c:v>83.387041350256538</c:v>
                </c:pt>
                <c:pt idx="97">
                  <c:v>82.803247185900801</c:v>
                </c:pt>
                <c:pt idx="98">
                  <c:v>82.621208065481284</c:v>
                </c:pt>
                <c:pt idx="99">
                  <c:v>82.623079380652499</c:v>
                </c:pt>
                <c:pt idx="100">
                  <c:v>82.069819205410226</c:v>
                </c:pt>
                <c:pt idx="101">
                  <c:v>82.200382844045649</c:v>
                </c:pt>
                <c:pt idx="102">
                  <c:v>82.138387237312983</c:v>
                </c:pt>
                <c:pt idx="103">
                  <c:v>81.731919715521002</c:v>
                </c:pt>
                <c:pt idx="104">
                  <c:v>81.838492224912898</c:v>
                </c:pt>
                <c:pt idx="105">
                  <c:v>81.422568997788119</c:v>
                </c:pt>
                <c:pt idx="106">
                  <c:v>81.220884786601658</c:v>
                </c:pt>
                <c:pt idx="107">
                  <c:v>81.194764135896449</c:v>
                </c:pt>
                <c:pt idx="108">
                  <c:v>80.851414493167695</c:v>
                </c:pt>
                <c:pt idx="109">
                  <c:v>80.839096259778501</c:v>
                </c:pt>
                <c:pt idx="110">
                  <c:v>80.850799840820258</c:v>
                </c:pt>
                <c:pt idx="111">
                  <c:v>80.621547112708683</c:v>
                </c:pt>
                <c:pt idx="112">
                  <c:v>80.605593548269098</c:v>
                </c:pt>
                <c:pt idx="113">
                  <c:v>80.607869609071301</c:v>
                </c:pt>
                <c:pt idx="114">
                  <c:v>80.418912219516983</c:v>
                </c:pt>
                <c:pt idx="115">
                  <c:v>80.438140912377705</c:v>
                </c:pt>
                <c:pt idx="116">
                  <c:v>80.422271012029682</c:v>
                </c:pt>
                <c:pt idx="117">
                  <c:v>80.105538970096148</c:v>
                </c:pt>
                <c:pt idx="118">
                  <c:v>80.07661339741928</c:v>
                </c:pt>
                <c:pt idx="119">
                  <c:v>80.137813947860295</c:v>
                </c:pt>
                <c:pt idx="120">
                  <c:v>79.834711516629127</c:v>
                </c:pt>
                <c:pt idx="121">
                  <c:v>80.049532085020104</c:v>
                </c:pt>
                <c:pt idx="122">
                  <c:v>80.482624626825896</c:v>
                </c:pt>
                <c:pt idx="123">
                  <c:v>81.324303222010599</c:v>
                </c:pt>
                <c:pt idx="124">
                  <c:v>82.418260869700902</c:v>
                </c:pt>
                <c:pt idx="125">
                  <c:v>82.553261318350081</c:v>
                </c:pt>
                <c:pt idx="126">
                  <c:v>82.4995280719519</c:v>
                </c:pt>
                <c:pt idx="127">
                  <c:v>82.187561930320783</c:v>
                </c:pt>
                <c:pt idx="128">
                  <c:v>82.280721205368806</c:v>
                </c:pt>
                <c:pt idx="129">
                  <c:v>82.284677424961799</c:v>
                </c:pt>
                <c:pt idx="130">
                  <c:v>82.148149368069781</c:v>
                </c:pt>
                <c:pt idx="131">
                  <c:v>82.169425253918007</c:v>
                </c:pt>
                <c:pt idx="132">
                  <c:v>82.000495065855802</c:v>
                </c:pt>
                <c:pt idx="133">
                  <c:v>81.724394943366804</c:v>
                </c:pt>
                <c:pt idx="134">
                  <c:v>81.709959564163597</c:v>
                </c:pt>
                <c:pt idx="135">
                  <c:v>81.695319334578514</c:v>
                </c:pt>
                <c:pt idx="136">
                  <c:v>81.64578263068438</c:v>
                </c:pt>
                <c:pt idx="137">
                  <c:v>81.675221270749688</c:v>
                </c:pt>
                <c:pt idx="138">
                  <c:v>81.517343699935822</c:v>
                </c:pt>
                <c:pt idx="139">
                  <c:v>81.235480512675139</c:v>
                </c:pt>
                <c:pt idx="140">
                  <c:v>81.214557985364607</c:v>
                </c:pt>
                <c:pt idx="141">
                  <c:v>81.157170654539158</c:v>
                </c:pt>
                <c:pt idx="142">
                  <c:v>81.09716908077597</c:v>
                </c:pt>
                <c:pt idx="143">
                  <c:v>81.130408918730737</c:v>
                </c:pt>
                <c:pt idx="144">
                  <c:v>80.923777919072279</c:v>
                </c:pt>
                <c:pt idx="145">
                  <c:v>80.741353341688495</c:v>
                </c:pt>
                <c:pt idx="146">
                  <c:v>80.680781227894244</c:v>
                </c:pt>
                <c:pt idx="147">
                  <c:v>80.505062608812906</c:v>
                </c:pt>
                <c:pt idx="148">
                  <c:v>80.477209645022171</c:v>
                </c:pt>
                <c:pt idx="149">
                  <c:v>80.442843716036379</c:v>
                </c:pt>
                <c:pt idx="150">
                  <c:v>80.255603115288579</c:v>
                </c:pt>
                <c:pt idx="151">
                  <c:v>80.299807120528214</c:v>
                </c:pt>
                <c:pt idx="152">
                  <c:v>80.399798994339449</c:v>
                </c:pt>
                <c:pt idx="153">
                  <c:v>80.234489751725206</c:v>
                </c:pt>
                <c:pt idx="154">
                  <c:v>80.354069752467481</c:v>
                </c:pt>
                <c:pt idx="155">
                  <c:v>80.417047873387901</c:v>
                </c:pt>
                <c:pt idx="156">
                  <c:v>81.396143208728901</c:v>
                </c:pt>
                <c:pt idx="157">
                  <c:v>81.6075030950648</c:v>
                </c:pt>
                <c:pt idx="158">
                  <c:v>81.986586641592893</c:v>
                </c:pt>
                <c:pt idx="159">
                  <c:v>82.917571343473</c:v>
                </c:pt>
                <c:pt idx="160">
                  <c:v>83.531390009578502</c:v>
                </c:pt>
                <c:pt idx="161">
                  <c:v>83.809870699959149</c:v>
                </c:pt>
                <c:pt idx="162">
                  <c:v>83.908684722334002</c:v>
                </c:pt>
                <c:pt idx="163">
                  <c:v>85.164168552849148</c:v>
                </c:pt>
                <c:pt idx="164">
                  <c:v>85.306243692858402</c:v>
                </c:pt>
                <c:pt idx="165">
                  <c:v>85.343144429781503</c:v>
                </c:pt>
                <c:pt idx="166">
                  <c:v>86.61913722086598</c:v>
                </c:pt>
                <c:pt idx="167">
                  <c:v>86.759481267649548</c:v>
                </c:pt>
                <c:pt idx="168">
                  <c:v>87.955213431655096</c:v>
                </c:pt>
                <c:pt idx="169">
                  <c:v>88.057137520063648</c:v>
                </c:pt>
                <c:pt idx="170">
                  <c:v>88.178924480177727</c:v>
                </c:pt>
                <c:pt idx="171">
                  <c:v>89.539931978526837</c:v>
                </c:pt>
                <c:pt idx="172">
                  <c:v>89.595402043168889</c:v>
                </c:pt>
                <c:pt idx="173">
                  <c:v>89.687529842376307</c:v>
                </c:pt>
                <c:pt idx="174">
                  <c:v>89.394223082813738</c:v>
                </c:pt>
                <c:pt idx="175">
                  <c:v>89.430832670847494</c:v>
                </c:pt>
                <c:pt idx="176">
                  <c:v>89.539671513567214</c:v>
                </c:pt>
                <c:pt idx="177">
                  <c:v>89.385068366134448</c:v>
                </c:pt>
                <c:pt idx="178">
                  <c:v>89.177745919677278</c:v>
                </c:pt>
                <c:pt idx="179">
                  <c:v>89.2214390281394</c:v>
                </c:pt>
                <c:pt idx="180">
                  <c:v>89.216010598858702</c:v>
                </c:pt>
                <c:pt idx="181">
                  <c:v>89.112651674453289</c:v>
                </c:pt>
                <c:pt idx="182">
                  <c:v>89.122645156516384</c:v>
                </c:pt>
                <c:pt idx="183">
                  <c:v>89.080316684396394</c:v>
                </c:pt>
                <c:pt idx="184">
                  <c:v>88.907180205018037</c:v>
                </c:pt>
                <c:pt idx="185">
                  <c:v>88.759033559239299</c:v>
                </c:pt>
                <c:pt idx="186">
                  <c:v>88.619621064645301</c:v>
                </c:pt>
                <c:pt idx="187">
                  <c:v>88.474921083433003</c:v>
                </c:pt>
                <c:pt idx="188">
                  <c:v>88.444564845303489</c:v>
                </c:pt>
                <c:pt idx="189">
                  <c:v>88.446574607992702</c:v>
                </c:pt>
                <c:pt idx="190">
                  <c:v>88.381491818276658</c:v>
                </c:pt>
                <c:pt idx="191">
                  <c:v>88.388066181506858</c:v>
                </c:pt>
                <c:pt idx="192">
                  <c:v>88.354599498752506</c:v>
                </c:pt>
                <c:pt idx="193">
                  <c:v>89.443234454861127</c:v>
                </c:pt>
                <c:pt idx="194">
                  <c:v>89.348411405880498</c:v>
                </c:pt>
                <c:pt idx="195">
                  <c:v>89.347128915310321</c:v>
                </c:pt>
                <c:pt idx="196">
                  <c:v>89.090350210589264</c:v>
                </c:pt>
                <c:pt idx="197">
                  <c:v>89.102715361511699</c:v>
                </c:pt>
                <c:pt idx="198">
                  <c:v>90.328096978598069</c:v>
                </c:pt>
                <c:pt idx="199">
                  <c:v>90.265148161862598</c:v>
                </c:pt>
                <c:pt idx="200">
                  <c:v>90.007474546141282</c:v>
                </c:pt>
                <c:pt idx="201">
                  <c:v>89.740684310128898</c:v>
                </c:pt>
                <c:pt idx="202">
                  <c:v>89.677886053366649</c:v>
                </c:pt>
                <c:pt idx="203">
                  <c:v>89.564054017767504</c:v>
                </c:pt>
                <c:pt idx="204">
                  <c:v>89.422576243023869</c:v>
                </c:pt>
                <c:pt idx="205">
                  <c:v>89.422359033849759</c:v>
                </c:pt>
                <c:pt idx="206">
                  <c:v>89.419425648910888</c:v>
                </c:pt>
                <c:pt idx="207">
                  <c:v>89.375686204790654</c:v>
                </c:pt>
                <c:pt idx="208">
                  <c:v>89.456479279950983</c:v>
                </c:pt>
                <c:pt idx="209">
                  <c:v>89.541798793260398</c:v>
                </c:pt>
                <c:pt idx="210">
                  <c:v>90.297737812156328</c:v>
                </c:pt>
                <c:pt idx="211">
                  <c:v>90.500773347792688</c:v>
                </c:pt>
                <c:pt idx="212">
                  <c:v>90.852744424131558</c:v>
                </c:pt>
                <c:pt idx="213">
                  <c:v>91.010627028393586</c:v>
                </c:pt>
                <c:pt idx="214">
                  <c:v>90.921217560060597</c:v>
                </c:pt>
                <c:pt idx="215">
                  <c:v>90.920399014853558</c:v>
                </c:pt>
                <c:pt idx="216">
                  <c:v>90.88072860089828</c:v>
                </c:pt>
                <c:pt idx="217">
                  <c:v>90.715723023094398</c:v>
                </c:pt>
                <c:pt idx="218">
                  <c:v>90.658182636197338</c:v>
                </c:pt>
                <c:pt idx="219">
                  <c:v>90.68666355008348</c:v>
                </c:pt>
                <c:pt idx="220">
                  <c:v>90.508115960300586</c:v>
                </c:pt>
                <c:pt idx="221">
                  <c:v>91.661707192128745</c:v>
                </c:pt>
                <c:pt idx="222">
                  <c:v>91.734468235155404</c:v>
                </c:pt>
                <c:pt idx="223">
                  <c:v>91.830660926400299</c:v>
                </c:pt>
                <c:pt idx="224">
                  <c:v>91.815698961675494</c:v>
                </c:pt>
                <c:pt idx="225">
                  <c:v>91.987151927445495</c:v>
                </c:pt>
                <c:pt idx="226">
                  <c:v>92.136838706537645</c:v>
                </c:pt>
                <c:pt idx="227">
                  <c:v>92.1022673851989</c:v>
                </c:pt>
                <c:pt idx="228">
                  <c:v>93.121982811232499</c:v>
                </c:pt>
                <c:pt idx="229">
                  <c:v>93.058374302037947</c:v>
                </c:pt>
                <c:pt idx="230">
                  <c:v>93.025834343514546</c:v>
                </c:pt>
                <c:pt idx="231">
                  <c:v>92.957473579867994</c:v>
                </c:pt>
                <c:pt idx="232">
                  <c:v>92.945928424754698</c:v>
                </c:pt>
                <c:pt idx="233">
                  <c:v>92.890408010681483</c:v>
                </c:pt>
                <c:pt idx="234">
                  <c:v>92.795931236678669</c:v>
                </c:pt>
                <c:pt idx="235">
                  <c:v>92.782942326467847</c:v>
                </c:pt>
                <c:pt idx="236">
                  <c:v>92.725006774031058</c:v>
                </c:pt>
                <c:pt idx="237">
                  <c:v>92.480025764721901</c:v>
                </c:pt>
                <c:pt idx="238">
                  <c:v>92.268273579775126</c:v>
                </c:pt>
                <c:pt idx="239">
                  <c:v>92.174575717306169</c:v>
                </c:pt>
                <c:pt idx="240">
                  <c:v>91.93474714883358</c:v>
                </c:pt>
                <c:pt idx="241">
                  <c:v>91.92683065726068</c:v>
                </c:pt>
                <c:pt idx="242">
                  <c:v>92.977319636186181</c:v>
                </c:pt>
                <c:pt idx="243">
                  <c:v>92.938634337301679</c:v>
                </c:pt>
                <c:pt idx="244">
                  <c:v>92.805672355301368</c:v>
                </c:pt>
                <c:pt idx="245">
                  <c:v>92.591549844475594</c:v>
                </c:pt>
                <c:pt idx="246">
                  <c:v>92.507054536519348</c:v>
                </c:pt>
                <c:pt idx="247">
                  <c:v>92.378090547734729</c:v>
                </c:pt>
                <c:pt idx="248">
                  <c:v>92.226670287240395</c:v>
                </c:pt>
                <c:pt idx="249">
                  <c:v>92.186703405491869</c:v>
                </c:pt>
                <c:pt idx="250">
                  <c:v>92.148022355444539</c:v>
                </c:pt>
                <c:pt idx="251">
                  <c:v>92.081956277615205</c:v>
                </c:pt>
                <c:pt idx="252">
                  <c:v>92.074359670470699</c:v>
                </c:pt>
                <c:pt idx="253">
                  <c:v>92.033942107046514</c:v>
                </c:pt>
                <c:pt idx="254">
                  <c:v>91.901299944683018</c:v>
                </c:pt>
                <c:pt idx="255">
                  <c:v>91.784771180532559</c:v>
                </c:pt>
                <c:pt idx="256">
                  <c:v>91.687536628947186</c:v>
                </c:pt>
                <c:pt idx="257">
                  <c:v>91.552554171128449</c:v>
                </c:pt>
                <c:pt idx="258">
                  <c:v>91.500036936710188</c:v>
                </c:pt>
                <c:pt idx="259">
                  <c:v>91.47264030882738</c:v>
                </c:pt>
                <c:pt idx="260">
                  <c:v>91.330736246015348</c:v>
                </c:pt>
                <c:pt idx="261">
                  <c:v>91.290067007990999</c:v>
                </c:pt>
                <c:pt idx="262">
                  <c:v>91.220593885880206</c:v>
                </c:pt>
                <c:pt idx="263">
                  <c:v>90.990928535498</c:v>
                </c:pt>
                <c:pt idx="264">
                  <c:v>90.847143606835601</c:v>
                </c:pt>
                <c:pt idx="265">
                  <c:v>90.719183280422286</c:v>
                </c:pt>
                <c:pt idx="266">
                  <c:v>90.627461864241582</c:v>
                </c:pt>
                <c:pt idx="267">
                  <c:v>90.634625267001795</c:v>
                </c:pt>
                <c:pt idx="268">
                  <c:v>90.599092811540288</c:v>
                </c:pt>
                <c:pt idx="269">
                  <c:v>90.531405435940826</c:v>
                </c:pt>
                <c:pt idx="270">
                  <c:v>90.419520813518204</c:v>
                </c:pt>
                <c:pt idx="271">
                  <c:v>90.172108984166414</c:v>
                </c:pt>
                <c:pt idx="272">
                  <c:v>90.080794543289514</c:v>
                </c:pt>
                <c:pt idx="273">
                  <c:v>90.077238031041219</c:v>
                </c:pt>
                <c:pt idx="274">
                  <c:v>90.047300509158106</c:v>
                </c:pt>
                <c:pt idx="275">
                  <c:v>90.005291751504714</c:v>
                </c:pt>
                <c:pt idx="276">
                  <c:v>89.991611793009795</c:v>
                </c:pt>
                <c:pt idx="277">
                  <c:v>89.922689321573301</c:v>
                </c:pt>
                <c:pt idx="278">
                  <c:v>89.807516970716094</c:v>
                </c:pt>
                <c:pt idx="279">
                  <c:v>89.687148557452247</c:v>
                </c:pt>
                <c:pt idx="280">
                  <c:v>89.536443735842496</c:v>
                </c:pt>
                <c:pt idx="281">
                  <c:v>89.435926493609799</c:v>
                </c:pt>
                <c:pt idx="282">
                  <c:v>89.442714719732095</c:v>
                </c:pt>
                <c:pt idx="283">
                  <c:v>89.354513280652327</c:v>
                </c:pt>
                <c:pt idx="284">
                  <c:v>89.253802784230103</c:v>
                </c:pt>
                <c:pt idx="285">
                  <c:v>89.188428653288938</c:v>
                </c:pt>
                <c:pt idx="286">
                  <c:v>89.924041914956348</c:v>
                </c:pt>
                <c:pt idx="287">
                  <c:v>89.846121721590293</c:v>
                </c:pt>
                <c:pt idx="288">
                  <c:v>89.813350234873482</c:v>
                </c:pt>
                <c:pt idx="289">
                  <c:v>89.779898346892338</c:v>
                </c:pt>
                <c:pt idx="290">
                  <c:v>89.836187743286089</c:v>
                </c:pt>
                <c:pt idx="291">
                  <c:v>89.850578569254338</c:v>
                </c:pt>
                <c:pt idx="292">
                  <c:v>89.803870453835188</c:v>
                </c:pt>
                <c:pt idx="293">
                  <c:v>90.481331878599349</c:v>
                </c:pt>
                <c:pt idx="294">
                  <c:v>90.490543498186994</c:v>
                </c:pt>
                <c:pt idx="295">
                  <c:v>90.466876714887249</c:v>
                </c:pt>
                <c:pt idx="296">
                  <c:v>90.492110798670794</c:v>
                </c:pt>
                <c:pt idx="297">
                  <c:v>90.497710893726449</c:v>
                </c:pt>
                <c:pt idx="298">
                  <c:v>90.460236788517719</c:v>
                </c:pt>
                <c:pt idx="299">
                  <c:v>90.451595288057717</c:v>
                </c:pt>
                <c:pt idx="300">
                  <c:v>90.402396856254782</c:v>
                </c:pt>
                <c:pt idx="301">
                  <c:v>90.207434783283006</c:v>
                </c:pt>
                <c:pt idx="302">
                  <c:v>90.090434672338006</c:v>
                </c:pt>
                <c:pt idx="303">
                  <c:v>90.067864258187527</c:v>
                </c:pt>
                <c:pt idx="304">
                  <c:v>90.022149232992248</c:v>
                </c:pt>
                <c:pt idx="305">
                  <c:v>90.005413276797398</c:v>
                </c:pt>
                <c:pt idx="306">
                  <c:v>89.993784898022099</c:v>
                </c:pt>
                <c:pt idx="307">
                  <c:v>89.902258685254793</c:v>
                </c:pt>
                <c:pt idx="308">
                  <c:v>89.844079545333997</c:v>
                </c:pt>
                <c:pt idx="309">
                  <c:v>89.868070736985246</c:v>
                </c:pt>
                <c:pt idx="310">
                  <c:v>89.856268677291879</c:v>
                </c:pt>
                <c:pt idx="311">
                  <c:v>89.837051334620469</c:v>
                </c:pt>
                <c:pt idx="312">
                  <c:v>89.888005430735419</c:v>
                </c:pt>
                <c:pt idx="313">
                  <c:v>89.831313161864102</c:v>
                </c:pt>
                <c:pt idx="314">
                  <c:v>89.692945288910707</c:v>
                </c:pt>
                <c:pt idx="315">
                  <c:v>89.667358933822214</c:v>
                </c:pt>
                <c:pt idx="316">
                  <c:v>89.671031760295378</c:v>
                </c:pt>
                <c:pt idx="317">
                  <c:v>89.626247091263949</c:v>
                </c:pt>
                <c:pt idx="318">
                  <c:v>89.594524307718117</c:v>
                </c:pt>
                <c:pt idx="319">
                  <c:v>89.569853510697001</c:v>
                </c:pt>
                <c:pt idx="320">
                  <c:v>89.499869776575906</c:v>
                </c:pt>
                <c:pt idx="321">
                  <c:v>89.424203523001196</c:v>
                </c:pt>
                <c:pt idx="322">
                  <c:v>89.361918603116294</c:v>
                </c:pt>
                <c:pt idx="323">
                  <c:v>89.285860593348502</c:v>
                </c:pt>
                <c:pt idx="324">
                  <c:v>89.228695764790004</c:v>
                </c:pt>
                <c:pt idx="325">
                  <c:v>89.198119478088202</c:v>
                </c:pt>
                <c:pt idx="326">
                  <c:v>89.133702375992868</c:v>
                </c:pt>
                <c:pt idx="327">
                  <c:v>89.050724316774875</c:v>
                </c:pt>
                <c:pt idx="328">
                  <c:v>88.997835472268306</c:v>
                </c:pt>
                <c:pt idx="329">
                  <c:v>88.946679700729902</c:v>
                </c:pt>
                <c:pt idx="330">
                  <c:v>88.918689864737217</c:v>
                </c:pt>
                <c:pt idx="331">
                  <c:v>88.937259696415538</c:v>
                </c:pt>
                <c:pt idx="332">
                  <c:v>88.926198226263381</c:v>
                </c:pt>
                <c:pt idx="333">
                  <c:v>88.937214659928586</c:v>
                </c:pt>
                <c:pt idx="334">
                  <c:v>89.374186975135501</c:v>
                </c:pt>
                <c:pt idx="335">
                  <c:v>89.384876402156465</c:v>
                </c:pt>
                <c:pt idx="336">
                  <c:v>89.381810037955049</c:v>
                </c:pt>
                <c:pt idx="337">
                  <c:v>89.436041015889188</c:v>
                </c:pt>
                <c:pt idx="338">
                  <c:v>89.336321320781138</c:v>
                </c:pt>
                <c:pt idx="339">
                  <c:v>89.367357085163206</c:v>
                </c:pt>
                <c:pt idx="340">
                  <c:v>89.43000157128678</c:v>
                </c:pt>
                <c:pt idx="341">
                  <c:v>89.780870311866764</c:v>
                </c:pt>
                <c:pt idx="342">
                  <c:v>89.873015413777182</c:v>
                </c:pt>
                <c:pt idx="343">
                  <c:v>89.956201902386198</c:v>
                </c:pt>
                <c:pt idx="344">
                  <c:v>89.913836971581688</c:v>
                </c:pt>
                <c:pt idx="345">
                  <c:v>89.949070543950981</c:v>
                </c:pt>
                <c:pt idx="346">
                  <c:v>89.990194157373196</c:v>
                </c:pt>
                <c:pt idx="347">
                  <c:v>89.930974817373581</c:v>
                </c:pt>
                <c:pt idx="348">
                  <c:v>89.866429199457201</c:v>
                </c:pt>
                <c:pt idx="349">
                  <c:v>89.826652198191638</c:v>
                </c:pt>
                <c:pt idx="350">
                  <c:v>89.712820564374397</c:v>
                </c:pt>
                <c:pt idx="351">
                  <c:v>89.627054671836802</c:v>
                </c:pt>
                <c:pt idx="352">
                  <c:v>89.630306943719688</c:v>
                </c:pt>
                <c:pt idx="353">
                  <c:v>89.639326308030988</c:v>
                </c:pt>
                <c:pt idx="354">
                  <c:v>89.641721602529799</c:v>
                </c:pt>
                <c:pt idx="355">
                  <c:v>89.672364106150482</c:v>
                </c:pt>
                <c:pt idx="356">
                  <c:v>90.303907829773578</c:v>
                </c:pt>
                <c:pt idx="357">
                  <c:v>90.202796742443269</c:v>
                </c:pt>
                <c:pt idx="358">
                  <c:v>90.235446221722881</c:v>
                </c:pt>
                <c:pt idx="359">
                  <c:v>90.271309955111903</c:v>
                </c:pt>
                <c:pt idx="360">
                  <c:v>90.291794244477401</c:v>
                </c:pt>
                <c:pt idx="361">
                  <c:v>90.334144207479298</c:v>
                </c:pt>
                <c:pt idx="362">
                  <c:v>90.402306431557449</c:v>
                </c:pt>
                <c:pt idx="363">
                  <c:v>90.595743953568714</c:v>
                </c:pt>
                <c:pt idx="364">
                  <c:v>90.756328200303699</c:v>
                </c:pt>
                <c:pt idx="365">
                  <c:v>90.808580422235678</c:v>
                </c:pt>
                <c:pt idx="366">
                  <c:v>90.816463563419106</c:v>
                </c:pt>
                <c:pt idx="367">
                  <c:v>90.824483246263199</c:v>
                </c:pt>
                <c:pt idx="368">
                  <c:v>90.821686606776098</c:v>
                </c:pt>
                <c:pt idx="369">
                  <c:v>90.729837790998488</c:v>
                </c:pt>
                <c:pt idx="370">
                  <c:v>90.561341513374558</c:v>
                </c:pt>
                <c:pt idx="371">
                  <c:v>90.507131084071005</c:v>
                </c:pt>
                <c:pt idx="372">
                  <c:v>90.461488824966281</c:v>
                </c:pt>
                <c:pt idx="373">
                  <c:v>90.446458308742194</c:v>
                </c:pt>
                <c:pt idx="374">
                  <c:v>90.427702676556564</c:v>
                </c:pt>
                <c:pt idx="375">
                  <c:v>90.353970327544445</c:v>
                </c:pt>
                <c:pt idx="376">
                  <c:v>91.000282151672181</c:v>
                </c:pt>
                <c:pt idx="377">
                  <c:v>90.892777167371747</c:v>
                </c:pt>
                <c:pt idx="378">
                  <c:v>90.839038433159729</c:v>
                </c:pt>
                <c:pt idx="379">
                  <c:v>90.829125747376693</c:v>
                </c:pt>
                <c:pt idx="380">
                  <c:v>90.811753839043106</c:v>
                </c:pt>
                <c:pt idx="381">
                  <c:v>90.782833360715998</c:v>
                </c:pt>
                <c:pt idx="382">
                  <c:v>90.790153093224504</c:v>
                </c:pt>
                <c:pt idx="383">
                  <c:v>90.783930789632095</c:v>
                </c:pt>
                <c:pt idx="384">
                  <c:v>90.731605376236899</c:v>
                </c:pt>
                <c:pt idx="385">
                  <c:v>91.281534314535648</c:v>
                </c:pt>
                <c:pt idx="386">
                  <c:v>91.280483178120619</c:v>
                </c:pt>
                <c:pt idx="387">
                  <c:v>91.263906433072705</c:v>
                </c:pt>
                <c:pt idx="388">
                  <c:v>91.30952168524972</c:v>
                </c:pt>
                <c:pt idx="389">
                  <c:v>91.372358760935015</c:v>
                </c:pt>
                <c:pt idx="390">
                  <c:v>91.3348227962273</c:v>
                </c:pt>
                <c:pt idx="391">
                  <c:v>91.17695307998558</c:v>
                </c:pt>
                <c:pt idx="392">
                  <c:v>91.225102102091228</c:v>
                </c:pt>
                <c:pt idx="393">
                  <c:v>91.257935826706358</c:v>
                </c:pt>
                <c:pt idx="394">
                  <c:v>91.245176051591358</c:v>
                </c:pt>
                <c:pt idx="395">
                  <c:v>91.291656129924704</c:v>
                </c:pt>
                <c:pt idx="396">
                  <c:v>91.338767877922365</c:v>
                </c:pt>
                <c:pt idx="397">
                  <c:v>91.379985699697102</c:v>
                </c:pt>
                <c:pt idx="398">
                  <c:v>91.561410764028693</c:v>
                </c:pt>
                <c:pt idx="399">
                  <c:v>91.669511873510558</c:v>
                </c:pt>
                <c:pt idx="400">
                  <c:v>91.667769198718602</c:v>
                </c:pt>
                <c:pt idx="401">
                  <c:v>91.694273122102999</c:v>
                </c:pt>
                <c:pt idx="402">
                  <c:v>91.732685938406789</c:v>
                </c:pt>
                <c:pt idx="403">
                  <c:v>91.670222576650644</c:v>
                </c:pt>
                <c:pt idx="404">
                  <c:v>91.709254550006193</c:v>
                </c:pt>
                <c:pt idx="405">
                  <c:v>91.976647168054214</c:v>
                </c:pt>
                <c:pt idx="406">
                  <c:v>92.157977809606137</c:v>
                </c:pt>
                <c:pt idx="407">
                  <c:v>92.350057180746049</c:v>
                </c:pt>
                <c:pt idx="408">
                  <c:v>92.387273268233585</c:v>
                </c:pt>
                <c:pt idx="409">
                  <c:v>92.4155135943315</c:v>
                </c:pt>
                <c:pt idx="410">
                  <c:v>92.389206688506206</c:v>
                </c:pt>
                <c:pt idx="411">
                  <c:v>92.378208096435628</c:v>
                </c:pt>
                <c:pt idx="412">
                  <c:v>92.383955676605979</c:v>
                </c:pt>
                <c:pt idx="413">
                  <c:v>92.357213169229297</c:v>
                </c:pt>
                <c:pt idx="414">
                  <c:v>92.324208090189813</c:v>
                </c:pt>
                <c:pt idx="415">
                  <c:v>92.211250469045794</c:v>
                </c:pt>
                <c:pt idx="416">
                  <c:v>92.059298031186259</c:v>
                </c:pt>
                <c:pt idx="417">
                  <c:v>92.018359736795148</c:v>
                </c:pt>
                <c:pt idx="418">
                  <c:v>91.9995856991099</c:v>
                </c:pt>
                <c:pt idx="419">
                  <c:v>91.937449777817221</c:v>
                </c:pt>
                <c:pt idx="420">
                  <c:v>91.829953869594448</c:v>
                </c:pt>
                <c:pt idx="421">
                  <c:v>91.768033411895701</c:v>
                </c:pt>
                <c:pt idx="422">
                  <c:v>91.731773921481349</c:v>
                </c:pt>
                <c:pt idx="423">
                  <c:v>91.717758070141699</c:v>
                </c:pt>
                <c:pt idx="424">
                  <c:v>91.707713353016402</c:v>
                </c:pt>
                <c:pt idx="425">
                  <c:v>91.553590731847905</c:v>
                </c:pt>
                <c:pt idx="426">
                  <c:v>91.433583327159383</c:v>
                </c:pt>
                <c:pt idx="427">
                  <c:v>91.604251765450201</c:v>
                </c:pt>
                <c:pt idx="428">
                  <c:v>91.84156780273878</c:v>
                </c:pt>
                <c:pt idx="429">
                  <c:v>91.843572598096088</c:v>
                </c:pt>
                <c:pt idx="430">
                  <c:v>91.821178727081545</c:v>
                </c:pt>
                <c:pt idx="431">
                  <c:v>91.702798867305688</c:v>
                </c:pt>
                <c:pt idx="432">
                  <c:v>92.308447475953159</c:v>
                </c:pt>
                <c:pt idx="433">
                  <c:v>92.297262848500395</c:v>
                </c:pt>
                <c:pt idx="434">
                  <c:v>92.31358256050828</c:v>
                </c:pt>
                <c:pt idx="435">
                  <c:v>92.319059276139001</c:v>
                </c:pt>
                <c:pt idx="436">
                  <c:v>92.297844470154004</c:v>
                </c:pt>
                <c:pt idx="437">
                  <c:v>92.161368126707288</c:v>
                </c:pt>
                <c:pt idx="438">
                  <c:v>92.054292284258807</c:v>
                </c:pt>
                <c:pt idx="439">
                  <c:v>92.04044722305818</c:v>
                </c:pt>
                <c:pt idx="440">
                  <c:v>92.059587131602939</c:v>
                </c:pt>
                <c:pt idx="441">
                  <c:v>92.079145635968104</c:v>
                </c:pt>
                <c:pt idx="442">
                  <c:v>92.068642449834883</c:v>
                </c:pt>
                <c:pt idx="443">
                  <c:v>92.528615813304214</c:v>
                </c:pt>
                <c:pt idx="444">
                  <c:v>92.593642641120496</c:v>
                </c:pt>
                <c:pt idx="445">
                  <c:v>92.677295028947995</c:v>
                </c:pt>
                <c:pt idx="446">
                  <c:v>92.779555205152406</c:v>
                </c:pt>
                <c:pt idx="447">
                  <c:v>92.856784568216</c:v>
                </c:pt>
                <c:pt idx="448">
                  <c:v>92.929603265331536</c:v>
                </c:pt>
                <c:pt idx="449">
                  <c:v>93.285453852405738</c:v>
                </c:pt>
                <c:pt idx="450">
                  <c:v>93.305767630097648</c:v>
                </c:pt>
                <c:pt idx="451">
                  <c:v>93.327516734309981</c:v>
                </c:pt>
                <c:pt idx="452">
                  <c:v>93.335321876882546</c:v>
                </c:pt>
                <c:pt idx="453">
                  <c:v>93.367862895702899</c:v>
                </c:pt>
                <c:pt idx="454">
                  <c:v>93.589694842286619</c:v>
                </c:pt>
                <c:pt idx="455">
                  <c:v>93.716339067218797</c:v>
                </c:pt>
                <c:pt idx="456">
                  <c:v>93.744060148054402</c:v>
                </c:pt>
                <c:pt idx="457">
                  <c:v>93.766231761568406</c:v>
                </c:pt>
                <c:pt idx="458">
                  <c:v>93.77749360659918</c:v>
                </c:pt>
                <c:pt idx="459">
                  <c:v>93.800989452000948</c:v>
                </c:pt>
                <c:pt idx="460">
                  <c:v>93.858290293750358</c:v>
                </c:pt>
                <c:pt idx="461">
                  <c:v>94.062630310566064</c:v>
                </c:pt>
                <c:pt idx="462">
                  <c:v>94.134017193965548</c:v>
                </c:pt>
                <c:pt idx="463">
                  <c:v>94.154416338212798</c:v>
                </c:pt>
                <c:pt idx="464">
                  <c:v>94.148627071182503</c:v>
                </c:pt>
                <c:pt idx="465">
                  <c:v>94.1432938676042</c:v>
                </c:pt>
                <c:pt idx="466">
                  <c:v>94.143919297216485</c:v>
                </c:pt>
                <c:pt idx="467">
                  <c:v>94.135017776949937</c:v>
                </c:pt>
                <c:pt idx="468">
                  <c:v>94.143256093634449</c:v>
                </c:pt>
                <c:pt idx="469">
                  <c:v>94.203252027485249</c:v>
                </c:pt>
                <c:pt idx="470">
                  <c:v>94.452933953811382</c:v>
                </c:pt>
                <c:pt idx="471">
                  <c:v>94.508568983795698</c:v>
                </c:pt>
                <c:pt idx="472">
                  <c:v>94.539411489973716</c:v>
                </c:pt>
                <c:pt idx="473">
                  <c:v>94.551181769601982</c:v>
                </c:pt>
                <c:pt idx="474">
                  <c:v>94.545050124526384</c:v>
                </c:pt>
                <c:pt idx="475">
                  <c:v>94.535468852532247</c:v>
                </c:pt>
                <c:pt idx="476">
                  <c:v>94.483929689449937</c:v>
                </c:pt>
                <c:pt idx="477">
                  <c:v>94.395800997143482</c:v>
                </c:pt>
                <c:pt idx="478">
                  <c:v>94.355290195946679</c:v>
                </c:pt>
                <c:pt idx="479">
                  <c:v>94.333360598686838</c:v>
                </c:pt>
                <c:pt idx="480">
                  <c:v>94.293826783349019</c:v>
                </c:pt>
                <c:pt idx="481">
                  <c:v>94.702091705810204</c:v>
                </c:pt>
                <c:pt idx="482">
                  <c:v>94.684994097624198</c:v>
                </c:pt>
                <c:pt idx="483">
                  <c:v>94.665900848945199</c:v>
                </c:pt>
                <c:pt idx="484">
                  <c:v>94.669820094852781</c:v>
                </c:pt>
                <c:pt idx="485">
                  <c:v>94.657552205116602</c:v>
                </c:pt>
                <c:pt idx="486">
                  <c:v>94.659986942996554</c:v>
                </c:pt>
                <c:pt idx="487">
                  <c:v>95.014412757869181</c:v>
                </c:pt>
                <c:pt idx="488">
                  <c:v>95.018099008068603</c:v>
                </c:pt>
                <c:pt idx="489">
                  <c:v>95.024082238320759</c:v>
                </c:pt>
                <c:pt idx="490">
                  <c:v>95.044658649721086</c:v>
                </c:pt>
                <c:pt idx="491">
                  <c:v>95.050514617963302</c:v>
                </c:pt>
                <c:pt idx="492">
                  <c:v>95.104576737871298</c:v>
                </c:pt>
                <c:pt idx="493">
                  <c:v>95.254133180771603</c:v>
                </c:pt>
                <c:pt idx="494">
                  <c:v>95.323840924041619</c:v>
                </c:pt>
                <c:pt idx="495">
                  <c:v>95.365957533815148</c:v>
                </c:pt>
                <c:pt idx="496">
                  <c:v>95.448526318696082</c:v>
                </c:pt>
                <c:pt idx="497">
                  <c:v>95.664278755388281</c:v>
                </c:pt>
                <c:pt idx="498">
                  <c:v>95.694855802573699</c:v>
                </c:pt>
                <c:pt idx="499">
                  <c:v>95.678101428841714</c:v>
                </c:pt>
                <c:pt idx="500">
                  <c:v>95.528639604379194</c:v>
                </c:pt>
                <c:pt idx="501">
                  <c:v>95.444866628231637</c:v>
                </c:pt>
                <c:pt idx="502">
                  <c:v>95.405956992548681</c:v>
                </c:pt>
                <c:pt idx="503">
                  <c:v>95.359371823226184</c:v>
                </c:pt>
                <c:pt idx="504">
                  <c:v>95.278308972511383</c:v>
                </c:pt>
                <c:pt idx="505">
                  <c:v>95.227078646482369</c:v>
                </c:pt>
                <c:pt idx="506">
                  <c:v>95.215854951879507</c:v>
                </c:pt>
                <c:pt idx="507">
                  <c:v>95.205058150731148</c:v>
                </c:pt>
                <c:pt idx="508">
                  <c:v>95.167843033317197</c:v>
                </c:pt>
                <c:pt idx="509">
                  <c:v>95.114602412303</c:v>
                </c:pt>
                <c:pt idx="510">
                  <c:v>95.080292841878006</c:v>
                </c:pt>
                <c:pt idx="511">
                  <c:v>95.06660601503178</c:v>
                </c:pt>
                <c:pt idx="512">
                  <c:v>95.076232751295478</c:v>
                </c:pt>
                <c:pt idx="513">
                  <c:v>95.103722817150228</c:v>
                </c:pt>
                <c:pt idx="514">
                  <c:v>95.139315868429264</c:v>
                </c:pt>
                <c:pt idx="515">
                  <c:v>95.421392690364002</c:v>
                </c:pt>
                <c:pt idx="516">
                  <c:v>95.477870155489782</c:v>
                </c:pt>
                <c:pt idx="517">
                  <c:v>95.495624054716316</c:v>
                </c:pt>
                <c:pt idx="518">
                  <c:v>95.500835414304078</c:v>
                </c:pt>
                <c:pt idx="519">
                  <c:v>95.516463315895294</c:v>
                </c:pt>
                <c:pt idx="520">
                  <c:v>95.50566319673878</c:v>
                </c:pt>
                <c:pt idx="521">
                  <c:v>96.032992586441239</c:v>
                </c:pt>
                <c:pt idx="522">
                  <c:v>95.974366106487864</c:v>
                </c:pt>
                <c:pt idx="523">
                  <c:v>96.022115468963904</c:v>
                </c:pt>
                <c:pt idx="524">
                  <c:v>96.361025379770126</c:v>
                </c:pt>
                <c:pt idx="525">
                  <c:v>96.328329669248504</c:v>
                </c:pt>
                <c:pt idx="526">
                  <c:v>96.353910926255878</c:v>
                </c:pt>
                <c:pt idx="527">
                  <c:v>96.566178651673098</c:v>
                </c:pt>
                <c:pt idx="528">
                  <c:v>96.652088226439062</c:v>
                </c:pt>
                <c:pt idx="529">
                  <c:v>96.6596733013575</c:v>
                </c:pt>
                <c:pt idx="530">
                  <c:v>96.668669254106206</c:v>
                </c:pt>
                <c:pt idx="531">
                  <c:v>96.657153619041594</c:v>
                </c:pt>
                <c:pt idx="532">
                  <c:v>96.636157478988949</c:v>
                </c:pt>
                <c:pt idx="533">
                  <c:v>96.620303503827188</c:v>
                </c:pt>
                <c:pt idx="534">
                  <c:v>96.584755726850048</c:v>
                </c:pt>
                <c:pt idx="535">
                  <c:v>96.506176511132679</c:v>
                </c:pt>
                <c:pt idx="536">
                  <c:v>96.3509230551999</c:v>
                </c:pt>
                <c:pt idx="537">
                  <c:v>96.298918811527358</c:v>
                </c:pt>
                <c:pt idx="538">
                  <c:v>96.280411061730305</c:v>
                </c:pt>
                <c:pt idx="539">
                  <c:v>96.291708265518395</c:v>
                </c:pt>
                <c:pt idx="540">
                  <c:v>96.306022018761539</c:v>
                </c:pt>
                <c:pt idx="541">
                  <c:v>96.289953478149826</c:v>
                </c:pt>
                <c:pt idx="542">
                  <c:v>96.132610976336679</c:v>
                </c:pt>
                <c:pt idx="543">
                  <c:v>96.079928363573714</c:v>
                </c:pt>
                <c:pt idx="544">
                  <c:v>96.080037641384678</c:v>
                </c:pt>
                <c:pt idx="545">
                  <c:v>96.092277830427165</c:v>
                </c:pt>
                <c:pt idx="546">
                  <c:v>96.131627304324098</c:v>
                </c:pt>
                <c:pt idx="547">
                  <c:v>96.1602869634971</c:v>
                </c:pt>
                <c:pt idx="548">
                  <c:v>96.199553391202485</c:v>
                </c:pt>
                <c:pt idx="549">
                  <c:v>96.4966536742957</c:v>
                </c:pt>
                <c:pt idx="550">
                  <c:v>96.559817389450188</c:v>
                </c:pt>
                <c:pt idx="551">
                  <c:v>96.566636238053789</c:v>
                </c:pt>
                <c:pt idx="552">
                  <c:v>96.581301835905549</c:v>
                </c:pt>
                <c:pt idx="553">
                  <c:v>96.601256790741701</c:v>
                </c:pt>
                <c:pt idx="554">
                  <c:v>96.588196490835699</c:v>
                </c:pt>
                <c:pt idx="555">
                  <c:v>96.5632750705022</c:v>
                </c:pt>
                <c:pt idx="556">
                  <c:v>97.032287058348501</c:v>
                </c:pt>
                <c:pt idx="557">
                  <c:v>96.951535549868296</c:v>
                </c:pt>
                <c:pt idx="558">
                  <c:v>96.93137866395908</c:v>
                </c:pt>
                <c:pt idx="559">
                  <c:v>96.933044098889383</c:v>
                </c:pt>
                <c:pt idx="560">
                  <c:v>96.924166014081578</c:v>
                </c:pt>
                <c:pt idx="561">
                  <c:v>96.921160563821999</c:v>
                </c:pt>
                <c:pt idx="562">
                  <c:v>96.965397578419314</c:v>
                </c:pt>
                <c:pt idx="563">
                  <c:v>97.1504676159376</c:v>
                </c:pt>
                <c:pt idx="564">
                  <c:v>97.181765187021384</c:v>
                </c:pt>
                <c:pt idx="565">
                  <c:v>97.193358345142002</c:v>
                </c:pt>
                <c:pt idx="566">
                  <c:v>97.179924138581327</c:v>
                </c:pt>
                <c:pt idx="567">
                  <c:v>97.17289552698918</c:v>
                </c:pt>
                <c:pt idx="568">
                  <c:v>97.177783357283147</c:v>
                </c:pt>
                <c:pt idx="569">
                  <c:v>97.160740920431465</c:v>
                </c:pt>
                <c:pt idx="570">
                  <c:v>97.486066615674403</c:v>
                </c:pt>
                <c:pt idx="571">
                  <c:v>97.497642271166001</c:v>
                </c:pt>
                <c:pt idx="572">
                  <c:v>97.467875091816197</c:v>
                </c:pt>
                <c:pt idx="573">
                  <c:v>97.474255731310237</c:v>
                </c:pt>
                <c:pt idx="574">
                  <c:v>97.527836641925802</c:v>
                </c:pt>
                <c:pt idx="575">
                  <c:v>97.506162850160379</c:v>
                </c:pt>
                <c:pt idx="576">
                  <c:v>98.015643196982282</c:v>
                </c:pt>
                <c:pt idx="577">
                  <c:v>98.049084692477194</c:v>
                </c:pt>
                <c:pt idx="578">
                  <c:v>98.051802111949058</c:v>
                </c:pt>
                <c:pt idx="579">
                  <c:v>98.005178002338837</c:v>
                </c:pt>
                <c:pt idx="580">
                  <c:v>97.981857743423689</c:v>
                </c:pt>
                <c:pt idx="581">
                  <c:v>97.855340977804445</c:v>
                </c:pt>
                <c:pt idx="582">
                  <c:v>97.723970530109654</c:v>
                </c:pt>
                <c:pt idx="583">
                  <c:v>97.703068296488965</c:v>
                </c:pt>
                <c:pt idx="584">
                  <c:v>97.689286756320215</c:v>
                </c:pt>
                <c:pt idx="585">
                  <c:v>97.668151175436876</c:v>
                </c:pt>
                <c:pt idx="586">
                  <c:v>97.662119773827001</c:v>
                </c:pt>
                <c:pt idx="587">
                  <c:v>98.017348719742401</c:v>
                </c:pt>
                <c:pt idx="588">
                  <c:v>97.992878877624918</c:v>
                </c:pt>
                <c:pt idx="589">
                  <c:v>97.991957489772588</c:v>
                </c:pt>
                <c:pt idx="590">
                  <c:v>97.990241662077437</c:v>
                </c:pt>
                <c:pt idx="591">
                  <c:v>97.9730137037687</c:v>
                </c:pt>
                <c:pt idx="592">
                  <c:v>97.956860509424558</c:v>
                </c:pt>
                <c:pt idx="593">
                  <c:v>97.888292348012783</c:v>
                </c:pt>
                <c:pt idx="594">
                  <c:v>98.326034573737758</c:v>
                </c:pt>
                <c:pt idx="595">
                  <c:v>98.283459918389582</c:v>
                </c:pt>
                <c:pt idx="596">
                  <c:v>98.242534931228207</c:v>
                </c:pt>
                <c:pt idx="597">
                  <c:v>98.151945259960698</c:v>
                </c:pt>
                <c:pt idx="598">
                  <c:v>98.024572206396499</c:v>
                </c:pt>
                <c:pt idx="599">
                  <c:v>97.968214594394126</c:v>
                </c:pt>
                <c:pt idx="600">
                  <c:v>97.960144491598896</c:v>
                </c:pt>
                <c:pt idx="601">
                  <c:v>97.847093881104286</c:v>
                </c:pt>
                <c:pt idx="602">
                  <c:v>97.792966790889679</c:v>
                </c:pt>
                <c:pt idx="603">
                  <c:v>97.675830371440284</c:v>
                </c:pt>
                <c:pt idx="604">
                  <c:v>97.609087846779929</c:v>
                </c:pt>
                <c:pt idx="605">
                  <c:v>97.520315749252504</c:v>
                </c:pt>
                <c:pt idx="606">
                  <c:v>97.553359436763188</c:v>
                </c:pt>
                <c:pt idx="607">
                  <c:v>97.601280065332588</c:v>
                </c:pt>
                <c:pt idx="608">
                  <c:v>97.616849772594747</c:v>
                </c:pt>
                <c:pt idx="609">
                  <c:v>97.475492350007059</c:v>
                </c:pt>
                <c:pt idx="610">
                  <c:v>97.914084599376636</c:v>
                </c:pt>
                <c:pt idx="611">
                  <c:v>97.930542873996714</c:v>
                </c:pt>
                <c:pt idx="612">
                  <c:v>97.973373775035682</c:v>
                </c:pt>
                <c:pt idx="613">
                  <c:v>97.986741605746502</c:v>
                </c:pt>
                <c:pt idx="614">
                  <c:v>97.893053626085603</c:v>
                </c:pt>
                <c:pt idx="615">
                  <c:v>97.790784409198395</c:v>
                </c:pt>
                <c:pt idx="616">
                  <c:v>97.692216794183182</c:v>
                </c:pt>
                <c:pt idx="617">
                  <c:v>97.700366846568315</c:v>
                </c:pt>
                <c:pt idx="618">
                  <c:v>97.727936195038879</c:v>
                </c:pt>
                <c:pt idx="619">
                  <c:v>97.723575584642603</c:v>
                </c:pt>
                <c:pt idx="620">
                  <c:v>97.666319500526853</c:v>
                </c:pt>
                <c:pt idx="621">
                  <c:v>97.896432267023158</c:v>
                </c:pt>
                <c:pt idx="622">
                  <c:v>97.863868052353538</c:v>
                </c:pt>
                <c:pt idx="623">
                  <c:v>97.827446957497699</c:v>
                </c:pt>
                <c:pt idx="624">
                  <c:v>97.826806605446279</c:v>
                </c:pt>
                <c:pt idx="625">
                  <c:v>97.762306118390299</c:v>
                </c:pt>
                <c:pt idx="626">
                  <c:v>97.699202530628469</c:v>
                </c:pt>
                <c:pt idx="627">
                  <c:v>97.684527453264081</c:v>
                </c:pt>
                <c:pt idx="628">
                  <c:v>97.617548052347502</c:v>
                </c:pt>
                <c:pt idx="629">
                  <c:v>97.623454694956081</c:v>
                </c:pt>
                <c:pt idx="630">
                  <c:v>97.684002342453383</c:v>
                </c:pt>
                <c:pt idx="631">
                  <c:v>97.789304306948083</c:v>
                </c:pt>
                <c:pt idx="632">
                  <c:v>97.849694300567094</c:v>
                </c:pt>
                <c:pt idx="633">
                  <c:v>97.923087410046278</c:v>
                </c:pt>
                <c:pt idx="634">
                  <c:v>98.000869293661182</c:v>
                </c:pt>
                <c:pt idx="635">
                  <c:v>98.040282489298917</c:v>
                </c:pt>
                <c:pt idx="636">
                  <c:v>97.974230076896589</c:v>
                </c:pt>
                <c:pt idx="637">
                  <c:v>98.311736048815106</c:v>
                </c:pt>
                <c:pt idx="638">
                  <c:v>98.378516867903258</c:v>
                </c:pt>
                <c:pt idx="639">
                  <c:v>98.42136087294908</c:v>
                </c:pt>
                <c:pt idx="640">
                  <c:v>98.47928582771948</c:v>
                </c:pt>
                <c:pt idx="641">
                  <c:v>98.515044565425598</c:v>
                </c:pt>
                <c:pt idx="642">
                  <c:v>98.469149386308217</c:v>
                </c:pt>
                <c:pt idx="643">
                  <c:v>98.559228756036589</c:v>
                </c:pt>
                <c:pt idx="644">
                  <c:v>98.749603887057404</c:v>
                </c:pt>
                <c:pt idx="645">
                  <c:v>98.788979688984099</c:v>
                </c:pt>
                <c:pt idx="646">
                  <c:v>98.751083006144981</c:v>
                </c:pt>
                <c:pt idx="647">
                  <c:v>98.762389441171905</c:v>
                </c:pt>
                <c:pt idx="648">
                  <c:v>98.744253308359021</c:v>
                </c:pt>
                <c:pt idx="649">
                  <c:v>98.643922932811748</c:v>
                </c:pt>
                <c:pt idx="650">
                  <c:v>98.587644844192297</c:v>
                </c:pt>
                <c:pt idx="651">
                  <c:v>98.527799240154479</c:v>
                </c:pt>
                <c:pt idx="652">
                  <c:v>98.451259676339689</c:v>
                </c:pt>
                <c:pt idx="653">
                  <c:v>98.480904319477105</c:v>
                </c:pt>
                <c:pt idx="654">
                  <c:v>98.510558983185206</c:v>
                </c:pt>
                <c:pt idx="655">
                  <c:v>98.865716442254069</c:v>
                </c:pt>
                <c:pt idx="656">
                  <c:v>98.885914895994389</c:v>
                </c:pt>
                <c:pt idx="657">
                  <c:v>98.916301281748488</c:v>
                </c:pt>
                <c:pt idx="658">
                  <c:v>99.097822166292801</c:v>
                </c:pt>
                <c:pt idx="659">
                  <c:v>99.126701322853577</c:v>
                </c:pt>
                <c:pt idx="660">
                  <c:v>99.095873932102919</c:v>
                </c:pt>
                <c:pt idx="661">
                  <c:v>99.093772573905838</c:v>
                </c:pt>
                <c:pt idx="662">
                  <c:v>99.139523535275401</c:v>
                </c:pt>
                <c:pt idx="663">
                  <c:v>99.179986763523743</c:v>
                </c:pt>
                <c:pt idx="664">
                  <c:v>99.144955511049005</c:v>
                </c:pt>
                <c:pt idx="665">
                  <c:v>99.166989339346202</c:v>
                </c:pt>
                <c:pt idx="666">
                  <c:v>99.256666460778121</c:v>
                </c:pt>
                <c:pt idx="667">
                  <c:v>99.337449694392205</c:v>
                </c:pt>
                <c:pt idx="668">
                  <c:v>99.327004013293589</c:v>
                </c:pt>
                <c:pt idx="669">
                  <c:v>99.346789704010106</c:v>
                </c:pt>
                <c:pt idx="670">
                  <c:v>99.390914925358004</c:v>
                </c:pt>
                <c:pt idx="671">
                  <c:v>99.396015846453238</c:v>
                </c:pt>
                <c:pt idx="672">
                  <c:v>99.313501171662679</c:v>
                </c:pt>
                <c:pt idx="673">
                  <c:v>99.247926868430696</c:v>
                </c:pt>
                <c:pt idx="674">
                  <c:v>99.265771420048381</c:v>
                </c:pt>
                <c:pt idx="675">
                  <c:v>99.473776416097465</c:v>
                </c:pt>
                <c:pt idx="676">
                  <c:v>99.484906455962388</c:v>
                </c:pt>
                <c:pt idx="677">
                  <c:v>99.428411489155593</c:v>
                </c:pt>
                <c:pt idx="678">
                  <c:v>99.530524907197986</c:v>
                </c:pt>
                <c:pt idx="679">
                  <c:v>99.688379311305539</c:v>
                </c:pt>
                <c:pt idx="680">
                  <c:v>99.682336825426688</c:v>
                </c:pt>
                <c:pt idx="681">
                  <c:v>99.684137012687444</c:v>
                </c:pt>
                <c:pt idx="682">
                  <c:v>99.681351113559984</c:v>
                </c:pt>
                <c:pt idx="683">
                  <c:v>99.657100949892296</c:v>
                </c:pt>
                <c:pt idx="684">
                  <c:v>99.620028392930564</c:v>
                </c:pt>
                <c:pt idx="685">
                  <c:v>99.475589316192838</c:v>
                </c:pt>
                <c:pt idx="686">
                  <c:v>99.417485931769306</c:v>
                </c:pt>
                <c:pt idx="687">
                  <c:v>99.445108414731479</c:v>
                </c:pt>
                <c:pt idx="688">
                  <c:v>99.655787075963929</c:v>
                </c:pt>
                <c:pt idx="689">
                  <c:v>99.698216608905597</c:v>
                </c:pt>
                <c:pt idx="690">
                  <c:v>99.748895654356701</c:v>
                </c:pt>
                <c:pt idx="691">
                  <c:v>99.840014520757805</c:v>
                </c:pt>
                <c:pt idx="692">
                  <c:v>99.876955972333619</c:v>
                </c:pt>
                <c:pt idx="693">
                  <c:v>99.884333898336578</c:v>
                </c:pt>
                <c:pt idx="694">
                  <c:v>99.891358316692248</c:v>
                </c:pt>
                <c:pt idx="695">
                  <c:v>99.889478523397358</c:v>
                </c:pt>
                <c:pt idx="696">
                  <c:v>99.879459375009318</c:v>
                </c:pt>
                <c:pt idx="697">
                  <c:v>99.880089109304649</c:v>
                </c:pt>
                <c:pt idx="698">
                  <c:v>100.06078683804891</c:v>
                </c:pt>
                <c:pt idx="699">
                  <c:v>100.07881210039386</c:v>
                </c:pt>
                <c:pt idx="700">
                  <c:v>100.05530631234886</c:v>
                </c:pt>
                <c:pt idx="701">
                  <c:v>100.011614557596</c:v>
                </c:pt>
                <c:pt idx="702">
                  <c:v>99.954366765085396</c:v>
                </c:pt>
                <c:pt idx="703">
                  <c:v>99.869243377762004</c:v>
                </c:pt>
                <c:pt idx="704">
                  <c:v>99.784983993342522</c:v>
                </c:pt>
                <c:pt idx="705">
                  <c:v>99.730838258830119</c:v>
                </c:pt>
                <c:pt idx="706">
                  <c:v>99.688101680478098</c:v>
                </c:pt>
                <c:pt idx="707">
                  <c:v>99.645713348377697</c:v>
                </c:pt>
                <c:pt idx="708">
                  <c:v>99.619186849634659</c:v>
                </c:pt>
                <c:pt idx="709">
                  <c:v>99.602769994677601</c:v>
                </c:pt>
                <c:pt idx="710">
                  <c:v>99.586723748178116</c:v>
                </c:pt>
                <c:pt idx="711">
                  <c:v>99.60166481973198</c:v>
                </c:pt>
                <c:pt idx="712">
                  <c:v>99.733393019736383</c:v>
                </c:pt>
                <c:pt idx="713">
                  <c:v>99.781104023707897</c:v>
                </c:pt>
                <c:pt idx="714">
                  <c:v>99.842747427028158</c:v>
                </c:pt>
                <c:pt idx="715">
                  <c:v>100.01425266622108</c:v>
                </c:pt>
                <c:pt idx="716">
                  <c:v>100.03209575240484</c:v>
                </c:pt>
                <c:pt idx="717">
                  <c:v>99.999574848941506</c:v>
                </c:pt>
                <c:pt idx="718">
                  <c:v>99.959024538799383</c:v>
                </c:pt>
                <c:pt idx="719">
                  <c:v>99.853383955342096</c:v>
                </c:pt>
                <c:pt idx="720">
                  <c:v>99.773417768475099</c:v>
                </c:pt>
                <c:pt idx="721">
                  <c:v>99.743764452656279</c:v>
                </c:pt>
                <c:pt idx="722">
                  <c:v>99.720798019958764</c:v>
                </c:pt>
                <c:pt idx="723">
                  <c:v>99.657598033877179</c:v>
                </c:pt>
                <c:pt idx="724">
                  <c:v>100.06615890904509</c:v>
                </c:pt>
                <c:pt idx="725">
                  <c:v>99.959733162095588</c:v>
                </c:pt>
                <c:pt idx="726">
                  <c:v>99.882019971779982</c:v>
                </c:pt>
                <c:pt idx="727">
                  <c:v>99.842782682974814</c:v>
                </c:pt>
                <c:pt idx="728">
                  <c:v>99.789816146299358</c:v>
                </c:pt>
                <c:pt idx="729">
                  <c:v>99.744040771616895</c:v>
                </c:pt>
                <c:pt idx="730">
                  <c:v>99.688596137440783</c:v>
                </c:pt>
                <c:pt idx="731">
                  <c:v>99.62334734655299</c:v>
                </c:pt>
                <c:pt idx="732">
                  <c:v>99.581910270754548</c:v>
                </c:pt>
                <c:pt idx="733">
                  <c:v>99.543958735219306</c:v>
                </c:pt>
                <c:pt idx="734">
                  <c:v>99.956848047586249</c:v>
                </c:pt>
                <c:pt idx="735">
                  <c:v>99.829955114725564</c:v>
                </c:pt>
                <c:pt idx="736">
                  <c:v>99.804163462079927</c:v>
                </c:pt>
                <c:pt idx="737">
                  <c:v>99.781267459849104</c:v>
                </c:pt>
                <c:pt idx="738">
                  <c:v>99.769519627705819</c:v>
                </c:pt>
                <c:pt idx="739">
                  <c:v>99.7495399108859</c:v>
                </c:pt>
                <c:pt idx="740">
                  <c:v>99.705425097014682</c:v>
                </c:pt>
                <c:pt idx="741">
                  <c:v>99.578432540535246</c:v>
                </c:pt>
                <c:pt idx="742">
                  <c:v>99.490969661642296</c:v>
                </c:pt>
                <c:pt idx="743">
                  <c:v>99.439016690600695</c:v>
                </c:pt>
                <c:pt idx="744">
                  <c:v>99.406451936463753</c:v>
                </c:pt>
                <c:pt idx="745">
                  <c:v>99.298166626399805</c:v>
                </c:pt>
                <c:pt idx="746">
                  <c:v>99.236738464294078</c:v>
                </c:pt>
                <c:pt idx="747">
                  <c:v>99.63547701092908</c:v>
                </c:pt>
                <c:pt idx="748">
                  <c:v>99.536593965100707</c:v>
                </c:pt>
                <c:pt idx="749">
                  <c:v>99.50757090694448</c:v>
                </c:pt>
                <c:pt idx="750">
                  <c:v>99.425106423364298</c:v>
                </c:pt>
                <c:pt idx="751">
                  <c:v>99.367958898272306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79232"/>
        <c:axId val="166879808"/>
      </c:scatterChart>
      <c:valAx>
        <c:axId val="166879232"/>
        <c:scaling>
          <c:logBase val="10"/>
          <c:orientation val="minMax"/>
          <c:min val="100"/>
        </c:scaling>
        <c:delete val="0"/>
        <c:axPos val="b"/>
        <c:numFmt formatCode="0.00E+00" sourceLinked="1"/>
        <c:majorTickMark val="out"/>
        <c:minorTickMark val="none"/>
        <c:tickLblPos val="nextTo"/>
        <c:crossAx val="166879808"/>
        <c:crosses val="autoZero"/>
        <c:crossBetween val="midCat"/>
      </c:valAx>
      <c:valAx>
        <c:axId val="166879808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66879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toto!$B$7:$B$757</c:f>
              <c:numCache>
                <c:formatCode>0.00E+00</c:formatCode>
                <c:ptCount val="751"/>
                <c:pt idx="0">
                  <c:v>55.518543193426595</c:v>
                </c:pt>
                <c:pt idx="1">
                  <c:v>111.03708638685301</c:v>
                </c:pt>
                <c:pt idx="2">
                  <c:v>166.55562958028017</c:v>
                </c:pt>
                <c:pt idx="3">
                  <c:v>222.07417277370575</c:v>
                </c:pt>
                <c:pt idx="4">
                  <c:v>277.59271596713234</c:v>
                </c:pt>
                <c:pt idx="5">
                  <c:v>333.11125916056</c:v>
                </c:pt>
                <c:pt idx="6">
                  <c:v>388.62980235398641</c:v>
                </c:pt>
                <c:pt idx="7">
                  <c:v>444.14834554741299</c:v>
                </c:pt>
                <c:pt idx="8">
                  <c:v>499.666888740839</c:v>
                </c:pt>
                <c:pt idx="9">
                  <c:v>555.18543193426694</c:v>
                </c:pt>
                <c:pt idx="10">
                  <c:v>610.70397512769409</c:v>
                </c:pt>
                <c:pt idx="11">
                  <c:v>666.22251832111897</c:v>
                </c:pt>
                <c:pt idx="12">
                  <c:v>721.741061514546</c:v>
                </c:pt>
                <c:pt idx="13">
                  <c:v>777.25960470797202</c:v>
                </c:pt>
                <c:pt idx="14">
                  <c:v>832.77814790139996</c:v>
                </c:pt>
                <c:pt idx="15">
                  <c:v>888.29669109482597</c:v>
                </c:pt>
                <c:pt idx="16">
                  <c:v>943.81523428825199</c:v>
                </c:pt>
                <c:pt idx="17">
                  <c:v>999.33377748167902</c:v>
                </c:pt>
                <c:pt idx="18">
                  <c:v>1054.8523206751086</c:v>
                </c:pt>
                <c:pt idx="19">
                  <c:v>1110.37086386853</c:v>
                </c:pt>
                <c:pt idx="20">
                  <c:v>1165.8894070619599</c:v>
                </c:pt>
                <c:pt idx="21">
                  <c:v>1221.40795025539</c:v>
                </c:pt>
                <c:pt idx="22">
                  <c:v>1276.9264934488101</c:v>
                </c:pt>
                <c:pt idx="23">
                  <c:v>1332.4450366422411</c:v>
                </c:pt>
                <c:pt idx="24">
                  <c:v>1387.9635798356601</c:v>
                </c:pt>
                <c:pt idx="25">
                  <c:v>1443.48212302909</c:v>
                </c:pt>
                <c:pt idx="26">
                  <c:v>1499.0006662225201</c:v>
                </c:pt>
                <c:pt idx="27">
                  <c:v>1554.5192094159399</c:v>
                </c:pt>
                <c:pt idx="28">
                  <c:v>1610.03775260937</c:v>
                </c:pt>
                <c:pt idx="29">
                  <c:v>1665.5562958028002</c:v>
                </c:pt>
                <c:pt idx="30">
                  <c:v>1721.0748389962198</c:v>
                </c:pt>
                <c:pt idx="31">
                  <c:v>1776.5933821896499</c:v>
                </c:pt>
                <c:pt idx="32">
                  <c:v>1832.11192538308</c:v>
                </c:pt>
                <c:pt idx="33">
                  <c:v>1887.6304685764983</c:v>
                </c:pt>
                <c:pt idx="34">
                  <c:v>1943.14901176993</c:v>
                </c:pt>
                <c:pt idx="35">
                  <c:v>1998.6675549633601</c:v>
                </c:pt>
                <c:pt idx="36">
                  <c:v>2054.1860981567761</c:v>
                </c:pt>
                <c:pt idx="37">
                  <c:v>2109.7046413502067</c:v>
                </c:pt>
                <c:pt idx="38">
                  <c:v>2165.2231845436399</c:v>
                </c:pt>
                <c:pt idx="39">
                  <c:v>2220.74172773706</c:v>
                </c:pt>
                <c:pt idx="40">
                  <c:v>2276.2602709304902</c:v>
                </c:pt>
                <c:pt idx="41">
                  <c:v>2331.7788141239166</c:v>
                </c:pt>
                <c:pt idx="42">
                  <c:v>2387.2973573173422</c:v>
                </c:pt>
                <c:pt idx="43">
                  <c:v>2442.8159005107727</c:v>
                </c:pt>
                <c:pt idx="44">
                  <c:v>2498.3344437042001</c:v>
                </c:pt>
                <c:pt idx="45">
                  <c:v>2553.8529868976202</c:v>
                </c:pt>
                <c:pt idx="46">
                  <c:v>2609.3715300910549</c:v>
                </c:pt>
                <c:pt idx="47">
                  <c:v>2664.8900732844854</c:v>
                </c:pt>
                <c:pt idx="48">
                  <c:v>2720.4086164779001</c:v>
                </c:pt>
                <c:pt idx="49">
                  <c:v>2775.9271596713329</c:v>
                </c:pt>
                <c:pt idx="50">
                  <c:v>2831.4457028647612</c:v>
                </c:pt>
                <c:pt idx="51">
                  <c:v>2886.9642460581799</c:v>
                </c:pt>
                <c:pt idx="52">
                  <c:v>2942.4827892516087</c:v>
                </c:pt>
                <c:pt idx="53">
                  <c:v>2998.0013324450429</c:v>
                </c:pt>
                <c:pt idx="54">
                  <c:v>3053.5198756384602</c:v>
                </c:pt>
                <c:pt idx="55">
                  <c:v>3109.0384188318912</c:v>
                </c:pt>
                <c:pt idx="56">
                  <c:v>3164.55696202532</c:v>
                </c:pt>
                <c:pt idx="57">
                  <c:v>3220.0755052187401</c:v>
                </c:pt>
                <c:pt idx="58">
                  <c:v>3275.5940484121697</c:v>
                </c:pt>
                <c:pt idx="59">
                  <c:v>3331.1125916056003</c:v>
                </c:pt>
                <c:pt idx="60">
                  <c:v>3386.6311347990222</c:v>
                </c:pt>
                <c:pt idx="61">
                  <c:v>3442.1496779924501</c:v>
                </c:pt>
                <c:pt idx="62">
                  <c:v>3497.6682211858752</c:v>
                </c:pt>
                <c:pt idx="63">
                  <c:v>3553.1867643792998</c:v>
                </c:pt>
                <c:pt idx="64">
                  <c:v>3608.7053075727322</c:v>
                </c:pt>
                <c:pt idx="65">
                  <c:v>3664.2238507661573</c:v>
                </c:pt>
                <c:pt idx="66">
                  <c:v>3719.7423939595801</c:v>
                </c:pt>
                <c:pt idx="67">
                  <c:v>3775.2609371530098</c:v>
                </c:pt>
                <c:pt idx="68">
                  <c:v>3830.7794803464399</c:v>
                </c:pt>
                <c:pt idx="69">
                  <c:v>3886.29802353986</c:v>
                </c:pt>
                <c:pt idx="70">
                  <c:v>3941.8165667332928</c:v>
                </c:pt>
                <c:pt idx="71">
                  <c:v>3997.3351099267202</c:v>
                </c:pt>
                <c:pt idx="72">
                  <c:v>4052.8536531201412</c:v>
                </c:pt>
                <c:pt idx="73">
                  <c:v>4108.3721963135704</c:v>
                </c:pt>
                <c:pt idx="74">
                  <c:v>4163.8907395070055</c:v>
                </c:pt>
                <c:pt idx="75">
                  <c:v>4219.4092827004197</c:v>
                </c:pt>
                <c:pt idx="76">
                  <c:v>4274.9278258938502</c:v>
                </c:pt>
                <c:pt idx="77">
                  <c:v>4330.4463690872844</c:v>
                </c:pt>
                <c:pt idx="78">
                  <c:v>4385.9649122806995</c:v>
                </c:pt>
                <c:pt idx="79">
                  <c:v>4441.4834554741265</c:v>
                </c:pt>
                <c:pt idx="80">
                  <c:v>4497.0019986675679</c:v>
                </c:pt>
                <c:pt idx="81">
                  <c:v>4552.5205418609858</c:v>
                </c:pt>
                <c:pt idx="82">
                  <c:v>4608.03908505441</c:v>
                </c:pt>
                <c:pt idx="83">
                  <c:v>4663.5576282478314</c:v>
                </c:pt>
                <c:pt idx="84">
                  <c:v>4719.0761714412656</c:v>
                </c:pt>
                <c:pt idx="85">
                  <c:v>4774.5947146346898</c:v>
                </c:pt>
                <c:pt idx="86">
                  <c:v>4830.1132578281095</c:v>
                </c:pt>
                <c:pt idx="87">
                  <c:v>4885.6318010215455</c:v>
                </c:pt>
                <c:pt idx="88">
                  <c:v>4941.1503442149724</c:v>
                </c:pt>
                <c:pt idx="89">
                  <c:v>4996.6688874083902</c:v>
                </c:pt>
                <c:pt idx="90">
                  <c:v>5052.1874306018244</c:v>
                </c:pt>
                <c:pt idx="91">
                  <c:v>5107.7059737952504</c:v>
                </c:pt>
                <c:pt idx="92">
                  <c:v>5163.2245169886701</c:v>
                </c:pt>
                <c:pt idx="93">
                  <c:v>5218.7430601820997</c:v>
                </c:pt>
                <c:pt idx="94">
                  <c:v>5274.2616033755357</c:v>
                </c:pt>
                <c:pt idx="95">
                  <c:v>5329.7801465689554</c:v>
                </c:pt>
                <c:pt idx="96">
                  <c:v>5385.2986897623814</c:v>
                </c:pt>
                <c:pt idx="97">
                  <c:v>5440.8172329558156</c:v>
                </c:pt>
                <c:pt idx="98">
                  <c:v>5496.3357761492298</c:v>
                </c:pt>
                <c:pt idx="99">
                  <c:v>5551.8543193426585</c:v>
                </c:pt>
                <c:pt idx="100">
                  <c:v>5607.37286253609</c:v>
                </c:pt>
                <c:pt idx="101">
                  <c:v>5662.8914057295124</c:v>
                </c:pt>
                <c:pt idx="102">
                  <c:v>5718.4099489229375</c:v>
                </c:pt>
                <c:pt idx="103">
                  <c:v>5773.9284921163699</c:v>
                </c:pt>
                <c:pt idx="104">
                  <c:v>5829.4470353097895</c:v>
                </c:pt>
                <c:pt idx="105">
                  <c:v>5884.9655785032255</c:v>
                </c:pt>
                <c:pt idx="106">
                  <c:v>5940.4841216966524</c:v>
                </c:pt>
                <c:pt idx="107">
                  <c:v>5996.0026648900757</c:v>
                </c:pt>
                <c:pt idx="108">
                  <c:v>6051.5212080835099</c:v>
                </c:pt>
                <c:pt idx="109">
                  <c:v>6107.0397512769296</c:v>
                </c:pt>
                <c:pt idx="110">
                  <c:v>6162.558294470361</c:v>
                </c:pt>
                <c:pt idx="111">
                  <c:v>6218.0768376637834</c:v>
                </c:pt>
                <c:pt idx="112">
                  <c:v>6273.5953808572103</c:v>
                </c:pt>
                <c:pt idx="113">
                  <c:v>6329.11392405064</c:v>
                </c:pt>
                <c:pt idx="114">
                  <c:v>6384.6324672440596</c:v>
                </c:pt>
                <c:pt idx="115">
                  <c:v>6440.1510104374956</c:v>
                </c:pt>
                <c:pt idx="116">
                  <c:v>6495.6695536309144</c:v>
                </c:pt>
                <c:pt idx="117">
                  <c:v>6551.1880968243395</c:v>
                </c:pt>
                <c:pt idx="118">
                  <c:v>6606.7066400177755</c:v>
                </c:pt>
                <c:pt idx="119">
                  <c:v>6662.2251832111924</c:v>
                </c:pt>
                <c:pt idx="120">
                  <c:v>6717.7437264046202</c:v>
                </c:pt>
                <c:pt idx="121">
                  <c:v>6773.2622695980599</c:v>
                </c:pt>
                <c:pt idx="122">
                  <c:v>6828.7808127914705</c:v>
                </c:pt>
                <c:pt idx="123">
                  <c:v>6884.2993559848965</c:v>
                </c:pt>
                <c:pt idx="124">
                  <c:v>6939.8178991783334</c:v>
                </c:pt>
                <c:pt idx="125">
                  <c:v>6995.3364423717503</c:v>
                </c:pt>
                <c:pt idx="126">
                  <c:v>7050.8549855651854</c:v>
                </c:pt>
                <c:pt idx="127">
                  <c:v>7106.3735287586114</c:v>
                </c:pt>
                <c:pt idx="128">
                  <c:v>7161.8920719520356</c:v>
                </c:pt>
                <c:pt idx="129">
                  <c:v>7217.4106151454598</c:v>
                </c:pt>
                <c:pt idx="130">
                  <c:v>7272.9291583388795</c:v>
                </c:pt>
                <c:pt idx="131">
                  <c:v>7328.4477015323046</c:v>
                </c:pt>
                <c:pt idx="132">
                  <c:v>7383.9662447257479</c:v>
                </c:pt>
                <c:pt idx="133">
                  <c:v>7439.4847879191502</c:v>
                </c:pt>
                <c:pt idx="134">
                  <c:v>7495.0033311125899</c:v>
                </c:pt>
                <c:pt idx="135">
                  <c:v>7550.5218743060204</c:v>
                </c:pt>
                <c:pt idx="136">
                  <c:v>7606.0404174994401</c:v>
                </c:pt>
                <c:pt idx="137">
                  <c:v>7661.5589606928734</c:v>
                </c:pt>
                <c:pt idx="138">
                  <c:v>7717.0775038862985</c:v>
                </c:pt>
                <c:pt idx="139">
                  <c:v>7772.5960470797254</c:v>
                </c:pt>
                <c:pt idx="140">
                  <c:v>7828.114590273156</c:v>
                </c:pt>
                <c:pt idx="141">
                  <c:v>7883.6331334665856</c:v>
                </c:pt>
                <c:pt idx="142">
                  <c:v>7939.1516766600098</c:v>
                </c:pt>
                <c:pt idx="143">
                  <c:v>7994.6702198534358</c:v>
                </c:pt>
                <c:pt idx="144">
                  <c:v>8050.18876304686</c:v>
                </c:pt>
                <c:pt idx="145">
                  <c:v>8105.7073062402733</c:v>
                </c:pt>
                <c:pt idx="146">
                  <c:v>8161.2258494337157</c:v>
                </c:pt>
                <c:pt idx="147">
                  <c:v>8216.7443926271408</c:v>
                </c:pt>
                <c:pt idx="148">
                  <c:v>8272.2629358205486</c:v>
                </c:pt>
                <c:pt idx="149">
                  <c:v>8327.7814790139928</c:v>
                </c:pt>
                <c:pt idx="150">
                  <c:v>8383.3000222074079</c:v>
                </c:pt>
                <c:pt idx="151">
                  <c:v>8438.8185654008284</c:v>
                </c:pt>
                <c:pt idx="152">
                  <c:v>8494.337108594269</c:v>
                </c:pt>
                <c:pt idx="153">
                  <c:v>8549.8556517876768</c:v>
                </c:pt>
                <c:pt idx="154">
                  <c:v>8605.3741949810992</c:v>
                </c:pt>
                <c:pt idx="155">
                  <c:v>8660.8927381745507</c:v>
                </c:pt>
                <c:pt idx="156">
                  <c:v>8716.4112813679803</c:v>
                </c:pt>
                <c:pt idx="157">
                  <c:v>8771.92982456139</c:v>
                </c:pt>
                <c:pt idx="158">
                  <c:v>8827.4483677548305</c:v>
                </c:pt>
                <c:pt idx="159">
                  <c:v>8882.9669109482365</c:v>
                </c:pt>
                <c:pt idx="160">
                  <c:v>8938.4854541416807</c:v>
                </c:pt>
                <c:pt idx="161">
                  <c:v>8994.0039973351104</c:v>
                </c:pt>
                <c:pt idx="162">
                  <c:v>9049.522540528551</c:v>
                </c:pt>
                <c:pt idx="163">
                  <c:v>9105.0410837219606</c:v>
                </c:pt>
                <c:pt idx="164">
                  <c:v>9160.559626915383</c:v>
                </c:pt>
                <c:pt idx="165">
                  <c:v>9216.078170108809</c:v>
                </c:pt>
                <c:pt idx="166">
                  <c:v>9271.5967133022405</c:v>
                </c:pt>
                <c:pt idx="167">
                  <c:v>9327.1152564956701</c:v>
                </c:pt>
                <c:pt idx="168">
                  <c:v>9382.6337996890888</c:v>
                </c:pt>
                <c:pt idx="169">
                  <c:v>9438.1523428825312</c:v>
                </c:pt>
                <c:pt idx="170">
                  <c:v>9493.67088607595</c:v>
                </c:pt>
                <c:pt idx="171">
                  <c:v>9549.1894292693687</c:v>
                </c:pt>
                <c:pt idx="172">
                  <c:v>9604.7079724628002</c:v>
                </c:pt>
                <c:pt idx="173">
                  <c:v>9660.2265156562298</c:v>
                </c:pt>
                <c:pt idx="174">
                  <c:v>9715.7450588496722</c:v>
                </c:pt>
                <c:pt idx="175">
                  <c:v>9771.26360204308</c:v>
                </c:pt>
                <c:pt idx="176">
                  <c:v>9826.7821452365188</c:v>
                </c:pt>
                <c:pt idx="177">
                  <c:v>9882.3006884299284</c:v>
                </c:pt>
                <c:pt idx="178">
                  <c:v>9937.8192316233435</c:v>
                </c:pt>
                <c:pt idx="179">
                  <c:v>9993.3377748167968</c:v>
                </c:pt>
                <c:pt idx="180">
                  <c:v>10048.856318010188</c:v>
                </c:pt>
                <c:pt idx="181">
                  <c:v>10104.3748612036</c:v>
                </c:pt>
                <c:pt idx="182">
                  <c:v>10159.893404397</c:v>
                </c:pt>
                <c:pt idx="183">
                  <c:v>10215.411947590504</c:v>
                </c:pt>
                <c:pt idx="184">
                  <c:v>10270.9304907839</c:v>
                </c:pt>
                <c:pt idx="185">
                  <c:v>10326.449033977287</c:v>
                </c:pt>
                <c:pt idx="186">
                  <c:v>10381.967577170702</c:v>
                </c:pt>
                <c:pt idx="187">
                  <c:v>10437.486120364183</c:v>
                </c:pt>
                <c:pt idx="188">
                  <c:v>10493.0046635576</c:v>
                </c:pt>
                <c:pt idx="189">
                  <c:v>10548.523206751013</c:v>
                </c:pt>
                <c:pt idx="190">
                  <c:v>10604.041749944399</c:v>
                </c:pt>
                <c:pt idx="191">
                  <c:v>10659.5602931379</c:v>
                </c:pt>
                <c:pt idx="192">
                  <c:v>10715.0788363313</c:v>
                </c:pt>
                <c:pt idx="193">
                  <c:v>10770.597379524688</c:v>
                </c:pt>
                <c:pt idx="194">
                  <c:v>10826.1159227181</c:v>
                </c:pt>
                <c:pt idx="195">
                  <c:v>10881.63446591162</c:v>
                </c:pt>
                <c:pt idx="196">
                  <c:v>10937.153009105004</c:v>
                </c:pt>
                <c:pt idx="197">
                  <c:v>10992.67155229841</c:v>
                </c:pt>
                <c:pt idx="198">
                  <c:v>11048.1900954918</c:v>
                </c:pt>
                <c:pt idx="199">
                  <c:v>11103.708638685301</c:v>
                </c:pt>
                <c:pt idx="200">
                  <c:v>11159.227181878699</c:v>
                </c:pt>
                <c:pt idx="201">
                  <c:v>11214.745725072111</c:v>
                </c:pt>
                <c:pt idx="202">
                  <c:v>11270.264268265613</c:v>
                </c:pt>
                <c:pt idx="203">
                  <c:v>11325.782811458999</c:v>
                </c:pt>
                <c:pt idx="204">
                  <c:v>11381.3013546524</c:v>
                </c:pt>
                <c:pt idx="205">
                  <c:v>11436.8198978458</c:v>
                </c:pt>
                <c:pt idx="206">
                  <c:v>11492.338441039314</c:v>
                </c:pt>
                <c:pt idx="207">
                  <c:v>11547.856984232685</c:v>
                </c:pt>
                <c:pt idx="208">
                  <c:v>11603.375527426088</c:v>
                </c:pt>
                <c:pt idx="209">
                  <c:v>11658.894070619504</c:v>
                </c:pt>
                <c:pt idx="210">
                  <c:v>11714.412613813</c:v>
                </c:pt>
                <c:pt idx="211">
                  <c:v>11769.931157006411</c:v>
                </c:pt>
                <c:pt idx="212">
                  <c:v>11825.449700199813</c:v>
                </c:pt>
                <c:pt idx="213">
                  <c:v>11880.968243393188</c:v>
                </c:pt>
                <c:pt idx="214">
                  <c:v>11936.4867865867</c:v>
                </c:pt>
                <c:pt idx="215">
                  <c:v>11992.005329780081</c:v>
                </c:pt>
                <c:pt idx="216">
                  <c:v>12047.523872973499</c:v>
                </c:pt>
                <c:pt idx="217">
                  <c:v>12103.042416167011</c:v>
                </c:pt>
                <c:pt idx="218">
                  <c:v>12158.560959360389</c:v>
                </c:pt>
                <c:pt idx="219">
                  <c:v>12214.079502553799</c:v>
                </c:pt>
                <c:pt idx="220">
                  <c:v>12269.5980457472</c:v>
                </c:pt>
                <c:pt idx="221">
                  <c:v>12325.1165889407</c:v>
                </c:pt>
                <c:pt idx="222">
                  <c:v>12380.635132134104</c:v>
                </c:pt>
                <c:pt idx="223">
                  <c:v>12436.1536753275</c:v>
                </c:pt>
                <c:pt idx="224">
                  <c:v>12491.672218520911</c:v>
                </c:pt>
                <c:pt idx="225">
                  <c:v>12547.190761714413</c:v>
                </c:pt>
                <c:pt idx="226">
                  <c:v>12602.709304907788</c:v>
                </c:pt>
                <c:pt idx="227">
                  <c:v>12658.227848101218</c:v>
                </c:pt>
                <c:pt idx="228">
                  <c:v>12713.7463912946</c:v>
                </c:pt>
                <c:pt idx="229">
                  <c:v>12769.264934488081</c:v>
                </c:pt>
                <c:pt idx="230">
                  <c:v>12824.783477681511</c:v>
                </c:pt>
                <c:pt idx="231">
                  <c:v>12880.3020208749</c:v>
                </c:pt>
                <c:pt idx="232">
                  <c:v>12935.820564068388</c:v>
                </c:pt>
                <c:pt idx="233">
                  <c:v>12991.3391072618</c:v>
                </c:pt>
                <c:pt idx="234">
                  <c:v>13046.857650455187</c:v>
                </c:pt>
                <c:pt idx="235">
                  <c:v>13102.376193648572</c:v>
                </c:pt>
                <c:pt idx="236">
                  <c:v>13157.89473684211</c:v>
                </c:pt>
                <c:pt idx="237">
                  <c:v>13213.413280035511</c:v>
                </c:pt>
                <c:pt idx="238">
                  <c:v>13268.931823228901</c:v>
                </c:pt>
                <c:pt idx="239">
                  <c:v>13324.450366422288</c:v>
                </c:pt>
                <c:pt idx="240">
                  <c:v>13379.968909615785</c:v>
                </c:pt>
                <c:pt idx="241">
                  <c:v>13435.487452809211</c:v>
                </c:pt>
                <c:pt idx="242">
                  <c:v>13491.005996002588</c:v>
                </c:pt>
                <c:pt idx="243">
                  <c:v>13546.524539196011</c:v>
                </c:pt>
                <c:pt idx="244">
                  <c:v>13602.043082389511</c:v>
                </c:pt>
                <c:pt idx="245">
                  <c:v>13657.561625582901</c:v>
                </c:pt>
                <c:pt idx="246">
                  <c:v>13713.080168776311</c:v>
                </c:pt>
                <c:pt idx="247">
                  <c:v>13768.5987119698</c:v>
                </c:pt>
                <c:pt idx="248">
                  <c:v>13824.117255163204</c:v>
                </c:pt>
                <c:pt idx="249">
                  <c:v>13879.635798356616</c:v>
                </c:pt>
                <c:pt idx="250">
                  <c:v>13935.154341550011</c:v>
                </c:pt>
                <c:pt idx="251">
                  <c:v>13990.672884743501</c:v>
                </c:pt>
                <c:pt idx="252">
                  <c:v>14046.191427936914</c:v>
                </c:pt>
                <c:pt idx="253">
                  <c:v>14101.709971130311</c:v>
                </c:pt>
                <c:pt idx="254">
                  <c:v>14157.2285143237</c:v>
                </c:pt>
                <c:pt idx="255">
                  <c:v>14212.747057517214</c:v>
                </c:pt>
                <c:pt idx="256">
                  <c:v>14268.2656007106</c:v>
                </c:pt>
                <c:pt idx="257">
                  <c:v>14323.784143904</c:v>
                </c:pt>
                <c:pt idx="258">
                  <c:v>14379.302687097401</c:v>
                </c:pt>
                <c:pt idx="259">
                  <c:v>14434.8212302909</c:v>
                </c:pt>
                <c:pt idx="260">
                  <c:v>14490.339773484287</c:v>
                </c:pt>
                <c:pt idx="261">
                  <c:v>14545.858316677681</c:v>
                </c:pt>
                <c:pt idx="262">
                  <c:v>14601.376859871189</c:v>
                </c:pt>
                <c:pt idx="263">
                  <c:v>14656.895403064587</c:v>
                </c:pt>
                <c:pt idx="264">
                  <c:v>14712.413946258002</c:v>
                </c:pt>
                <c:pt idx="265">
                  <c:v>14767.932489451399</c:v>
                </c:pt>
                <c:pt idx="266">
                  <c:v>14823.451032644885</c:v>
                </c:pt>
                <c:pt idx="267">
                  <c:v>14878.9695758383</c:v>
                </c:pt>
                <c:pt idx="268">
                  <c:v>14934.488119031688</c:v>
                </c:pt>
                <c:pt idx="269">
                  <c:v>14990.0066622251</c:v>
                </c:pt>
                <c:pt idx="270">
                  <c:v>15045.5252054186</c:v>
                </c:pt>
                <c:pt idx="271">
                  <c:v>15101.043748612026</c:v>
                </c:pt>
                <c:pt idx="272">
                  <c:v>15156.56229180541</c:v>
                </c:pt>
                <c:pt idx="273">
                  <c:v>15212.080834998787</c:v>
                </c:pt>
                <c:pt idx="274">
                  <c:v>15267.599378192313</c:v>
                </c:pt>
                <c:pt idx="275">
                  <c:v>15323.117921385689</c:v>
                </c:pt>
                <c:pt idx="276">
                  <c:v>15378.636464579111</c:v>
                </c:pt>
                <c:pt idx="277">
                  <c:v>15434.155007772602</c:v>
                </c:pt>
                <c:pt idx="278">
                  <c:v>15489.673550965999</c:v>
                </c:pt>
                <c:pt idx="279">
                  <c:v>15545.192094159411</c:v>
                </c:pt>
                <c:pt idx="280">
                  <c:v>15600.710637352811</c:v>
                </c:pt>
                <c:pt idx="281">
                  <c:v>15656.229180546299</c:v>
                </c:pt>
                <c:pt idx="282">
                  <c:v>15711.747723739711</c:v>
                </c:pt>
                <c:pt idx="283">
                  <c:v>15767.2662669331</c:v>
                </c:pt>
                <c:pt idx="284">
                  <c:v>15822.784810126514</c:v>
                </c:pt>
                <c:pt idx="285">
                  <c:v>15878.30335332</c:v>
                </c:pt>
                <c:pt idx="286">
                  <c:v>15933.8218965134</c:v>
                </c:pt>
                <c:pt idx="287">
                  <c:v>15989.340439706802</c:v>
                </c:pt>
                <c:pt idx="288">
                  <c:v>16044.858982900283</c:v>
                </c:pt>
                <c:pt idx="289">
                  <c:v>16100.377526093687</c:v>
                </c:pt>
                <c:pt idx="290">
                  <c:v>16155.896069287081</c:v>
                </c:pt>
                <c:pt idx="291">
                  <c:v>16211.414612480588</c:v>
                </c:pt>
                <c:pt idx="292">
                  <c:v>16266.933155674</c:v>
                </c:pt>
                <c:pt idx="293">
                  <c:v>16322.451698867389</c:v>
                </c:pt>
                <c:pt idx="294">
                  <c:v>16377.970242060799</c:v>
                </c:pt>
                <c:pt idx="295">
                  <c:v>16433.488785254365</c:v>
                </c:pt>
                <c:pt idx="296">
                  <c:v>16489.007328447697</c:v>
                </c:pt>
                <c:pt idx="297">
                  <c:v>16544.525871641101</c:v>
                </c:pt>
                <c:pt idx="298">
                  <c:v>16600.044414834621</c:v>
                </c:pt>
                <c:pt idx="299">
                  <c:v>16655.562958028</c:v>
                </c:pt>
                <c:pt idx="300">
                  <c:v>16711.081501221426</c:v>
                </c:pt>
                <c:pt idx="301">
                  <c:v>16766.600044414801</c:v>
                </c:pt>
                <c:pt idx="302">
                  <c:v>16822.118587608296</c:v>
                </c:pt>
                <c:pt idx="303">
                  <c:v>16877.637130801697</c:v>
                </c:pt>
                <c:pt idx="304">
                  <c:v>16933.155673995072</c:v>
                </c:pt>
                <c:pt idx="305">
                  <c:v>16988.67421718848</c:v>
                </c:pt>
                <c:pt idx="306">
                  <c:v>17044.192760381979</c:v>
                </c:pt>
                <c:pt idx="307">
                  <c:v>17099.711303575379</c:v>
                </c:pt>
                <c:pt idx="308">
                  <c:v>17155.229846768805</c:v>
                </c:pt>
                <c:pt idx="309">
                  <c:v>17210.748389962228</c:v>
                </c:pt>
                <c:pt idx="310">
                  <c:v>17266.266933155701</c:v>
                </c:pt>
                <c:pt idx="311">
                  <c:v>17321.785476349098</c:v>
                </c:pt>
                <c:pt idx="312">
                  <c:v>17377.304019542498</c:v>
                </c:pt>
                <c:pt idx="313">
                  <c:v>17432.822562735979</c:v>
                </c:pt>
                <c:pt idx="314">
                  <c:v>17488.341105929427</c:v>
                </c:pt>
                <c:pt idx="315">
                  <c:v>17543.859649122802</c:v>
                </c:pt>
                <c:pt idx="316">
                  <c:v>17599.378192316199</c:v>
                </c:pt>
                <c:pt idx="317">
                  <c:v>17654.896735509701</c:v>
                </c:pt>
                <c:pt idx="318">
                  <c:v>17710.415278703102</c:v>
                </c:pt>
                <c:pt idx="319">
                  <c:v>17765.933821896499</c:v>
                </c:pt>
                <c:pt idx="320">
                  <c:v>17821.452365089899</c:v>
                </c:pt>
                <c:pt idx="321">
                  <c:v>17876.970908283405</c:v>
                </c:pt>
                <c:pt idx="322">
                  <c:v>17932.489451476777</c:v>
                </c:pt>
                <c:pt idx="323">
                  <c:v>17988.007994670199</c:v>
                </c:pt>
                <c:pt idx="324">
                  <c:v>18043.5265378636</c:v>
                </c:pt>
                <c:pt idx="325">
                  <c:v>18099.045081057109</c:v>
                </c:pt>
                <c:pt idx="326">
                  <c:v>18154.563624250521</c:v>
                </c:pt>
                <c:pt idx="327">
                  <c:v>18210.082167443899</c:v>
                </c:pt>
                <c:pt idx="328">
                  <c:v>18265.600710637402</c:v>
                </c:pt>
                <c:pt idx="329">
                  <c:v>18321.119253830733</c:v>
                </c:pt>
                <c:pt idx="330">
                  <c:v>18376.637797024199</c:v>
                </c:pt>
                <c:pt idx="331">
                  <c:v>18432.1563402176</c:v>
                </c:pt>
                <c:pt idx="332">
                  <c:v>18487.674883411109</c:v>
                </c:pt>
                <c:pt idx="333">
                  <c:v>18543.193426604499</c:v>
                </c:pt>
                <c:pt idx="334">
                  <c:v>18598.711969797896</c:v>
                </c:pt>
                <c:pt idx="335">
                  <c:v>18654.230512991297</c:v>
                </c:pt>
                <c:pt idx="336">
                  <c:v>18709.749056184792</c:v>
                </c:pt>
                <c:pt idx="337">
                  <c:v>18765.2675993782</c:v>
                </c:pt>
                <c:pt idx="338">
                  <c:v>18820.786142571622</c:v>
                </c:pt>
                <c:pt idx="339">
                  <c:v>18876.304685765026</c:v>
                </c:pt>
                <c:pt idx="340">
                  <c:v>18931.823228958496</c:v>
                </c:pt>
                <c:pt idx="341">
                  <c:v>18987.3417721519</c:v>
                </c:pt>
                <c:pt idx="342">
                  <c:v>19042.860315345297</c:v>
                </c:pt>
                <c:pt idx="343">
                  <c:v>19098.378858538796</c:v>
                </c:pt>
                <c:pt idx="344">
                  <c:v>19153.897401732222</c:v>
                </c:pt>
                <c:pt idx="345">
                  <c:v>19209.4159449256</c:v>
                </c:pt>
                <c:pt idx="346">
                  <c:v>19264.934488119026</c:v>
                </c:pt>
                <c:pt idx="347">
                  <c:v>19320.4530313125</c:v>
                </c:pt>
                <c:pt idx="348">
                  <c:v>19375.971574505897</c:v>
                </c:pt>
                <c:pt idx="349">
                  <c:v>19431.490117699301</c:v>
                </c:pt>
                <c:pt idx="350">
                  <c:v>19487.008660892698</c:v>
                </c:pt>
                <c:pt idx="351">
                  <c:v>19542.5272040862</c:v>
                </c:pt>
                <c:pt idx="352">
                  <c:v>19598.045747279601</c:v>
                </c:pt>
                <c:pt idx="353">
                  <c:v>19653.564290473001</c:v>
                </c:pt>
                <c:pt idx="354">
                  <c:v>19709.082833666431</c:v>
                </c:pt>
                <c:pt idx="355">
                  <c:v>19764.601376859871</c:v>
                </c:pt>
                <c:pt idx="356">
                  <c:v>19820.119920053272</c:v>
                </c:pt>
                <c:pt idx="357">
                  <c:v>19875.638463246702</c:v>
                </c:pt>
                <c:pt idx="358">
                  <c:v>19931.157006440077</c:v>
                </c:pt>
                <c:pt idx="359">
                  <c:v>19986.675549633579</c:v>
                </c:pt>
                <c:pt idx="360">
                  <c:v>20042.194092827001</c:v>
                </c:pt>
                <c:pt idx="361">
                  <c:v>20097.712636020377</c:v>
                </c:pt>
                <c:pt idx="362">
                  <c:v>20153.231179213901</c:v>
                </c:pt>
                <c:pt idx="363">
                  <c:v>20208.749722407298</c:v>
                </c:pt>
                <c:pt idx="364">
                  <c:v>20264.268265600705</c:v>
                </c:pt>
                <c:pt idx="365">
                  <c:v>20319.786808794132</c:v>
                </c:pt>
                <c:pt idx="366">
                  <c:v>20375.305351987579</c:v>
                </c:pt>
                <c:pt idx="367">
                  <c:v>20430.823895181031</c:v>
                </c:pt>
                <c:pt idx="368">
                  <c:v>20486.342438374377</c:v>
                </c:pt>
                <c:pt idx="369">
                  <c:v>20541.860981567799</c:v>
                </c:pt>
                <c:pt idx="370">
                  <c:v>20597.379524761302</c:v>
                </c:pt>
                <c:pt idx="371">
                  <c:v>20652.898067954698</c:v>
                </c:pt>
                <c:pt idx="372">
                  <c:v>20708.416611148099</c:v>
                </c:pt>
                <c:pt idx="373">
                  <c:v>20763.935154341601</c:v>
                </c:pt>
                <c:pt idx="374">
                  <c:v>20819.453697534998</c:v>
                </c:pt>
                <c:pt idx="375">
                  <c:v>20874.972240728399</c:v>
                </c:pt>
                <c:pt idx="376">
                  <c:v>20930.490783921832</c:v>
                </c:pt>
                <c:pt idx="377">
                  <c:v>20986.009327115276</c:v>
                </c:pt>
                <c:pt idx="378">
                  <c:v>21041.527870308699</c:v>
                </c:pt>
                <c:pt idx="379">
                  <c:v>21097.046413502121</c:v>
                </c:pt>
                <c:pt idx="380">
                  <c:v>21152.564956695496</c:v>
                </c:pt>
                <c:pt idx="381">
                  <c:v>21208.083499888999</c:v>
                </c:pt>
                <c:pt idx="382">
                  <c:v>21263.602043082396</c:v>
                </c:pt>
                <c:pt idx="383">
                  <c:v>21319.120586275771</c:v>
                </c:pt>
                <c:pt idx="384">
                  <c:v>21374.639129469171</c:v>
                </c:pt>
                <c:pt idx="385">
                  <c:v>21430.157672662699</c:v>
                </c:pt>
                <c:pt idx="386">
                  <c:v>21485.676215856096</c:v>
                </c:pt>
                <c:pt idx="387">
                  <c:v>21541.194759049496</c:v>
                </c:pt>
                <c:pt idx="388">
                  <c:v>21596.713302242999</c:v>
                </c:pt>
                <c:pt idx="389">
                  <c:v>21652.231845436396</c:v>
                </c:pt>
                <c:pt idx="390">
                  <c:v>21707.750388629822</c:v>
                </c:pt>
                <c:pt idx="391">
                  <c:v>21763.268931823222</c:v>
                </c:pt>
                <c:pt idx="392">
                  <c:v>21818.787475016721</c:v>
                </c:pt>
                <c:pt idx="393">
                  <c:v>21874.3060182101</c:v>
                </c:pt>
                <c:pt idx="394">
                  <c:v>21929.824561403497</c:v>
                </c:pt>
                <c:pt idx="395">
                  <c:v>21985.343104596901</c:v>
                </c:pt>
                <c:pt idx="396">
                  <c:v>22040.8616477904</c:v>
                </c:pt>
                <c:pt idx="397">
                  <c:v>22096.380190983822</c:v>
                </c:pt>
                <c:pt idx="398">
                  <c:v>22151.898734177201</c:v>
                </c:pt>
                <c:pt idx="399">
                  <c:v>22207.417277370554</c:v>
                </c:pt>
                <c:pt idx="400">
                  <c:v>22262.935820564122</c:v>
                </c:pt>
                <c:pt idx="401">
                  <c:v>22318.454363757501</c:v>
                </c:pt>
                <c:pt idx="402">
                  <c:v>22373.972906950898</c:v>
                </c:pt>
                <c:pt idx="403">
                  <c:v>22429.491450144305</c:v>
                </c:pt>
                <c:pt idx="404">
                  <c:v>22485.009993337779</c:v>
                </c:pt>
                <c:pt idx="405">
                  <c:v>22540.528536531179</c:v>
                </c:pt>
                <c:pt idx="406">
                  <c:v>22596.047079724631</c:v>
                </c:pt>
                <c:pt idx="407">
                  <c:v>22651.5656229181</c:v>
                </c:pt>
                <c:pt idx="408">
                  <c:v>22707.084166111501</c:v>
                </c:pt>
                <c:pt idx="409">
                  <c:v>22762.602709304902</c:v>
                </c:pt>
                <c:pt idx="410">
                  <c:v>22818.121252498277</c:v>
                </c:pt>
                <c:pt idx="411">
                  <c:v>22873.639795691801</c:v>
                </c:pt>
                <c:pt idx="412">
                  <c:v>22929.158338885154</c:v>
                </c:pt>
                <c:pt idx="413">
                  <c:v>22984.676882078598</c:v>
                </c:pt>
                <c:pt idx="414">
                  <c:v>23040.195425271999</c:v>
                </c:pt>
                <c:pt idx="415">
                  <c:v>23095.713968465472</c:v>
                </c:pt>
                <c:pt idx="416">
                  <c:v>23151.232511658902</c:v>
                </c:pt>
                <c:pt idx="417">
                  <c:v>23206.751054852299</c:v>
                </c:pt>
                <c:pt idx="418">
                  <c:v>23262.269598045696</c:v>
                </c:pt>
                <c:pt idx="419">
                  <c:v>23317.788141239231</c:v>
                </c:pt>
                <c:pt idx="420">
                  <c:v>23373.306684432599</c:v>
                </c:pt>
                <c:pt idx="421">
                  <c:v>23428.825227625992</c:v>
                </c:pt>
                <c:pt idx="422">
                  <c:v>23484.343770819502</c:v>
                </c:pt>
                <c:pt idx="423">
                  <c:v>23539.862314012909</c:v>
                </c:pt>
                <c:pt idx="424">
                  <c:v>23595.380857206299</c:v>
                </c:pt>
                <c:pt idx="425">
                  <c:v>23650.899400399696</c:v>
                </c:pt>
                <c:pt idx="426">
                  <c:v>23706.417943593198</c:v>
                </c:pt>
                <c:pt idx="427">
                  <c:v>23761.936486786599</c:v>
                </c:pt>
                <c:pt idx="428">
                  <c:v>23817.455029979996</c:v>
                </c:pt>
                <c:pt idx="429">
                  <c:v>23872.9735731734</c:v>
                </c:pt>
                <c:pt idx="430">
                  <c:v>23928.492116366899</c:v>
                </c:pt>
                <c:pt idx="431">
                  <c:v>23984.010659560296</c:v>
                </c:pt>
                <c:pt idx="432">
                  <c:v>24039.5292027537</c:v>
                </c:pt>
                <c:pt idx="433">
                  <c:v>24095.0477459471</c:v>
                </c:pt>
                <c:pt idx="434">
                  <c:v>24150.566289140599</c:v>
                </c:pt>
                <c:pt idx="435">
                  <c:v>24206.084832334021</c:v>
                </c:pt>
                <c:pt idx="436">
                  <c:v>24261.6033755274</c:v>
                </c:pt>
                <c:pt idx="437">
                  <c:v>24317.121918720899</c:v>
                </c:pt>
                <c:pt idx="438">
                  <c:v>24372.6404619143</c:v>
                </c:pt>
                <c:pt idx="439">
                  <c:v>24428.159005107696</c:v>
                </c:pt>
                <c:pt idx="440">
                  <c:v>24483.677548301072</c:v>
                </c:pt>
                <c:pt idx="441">
                  <c:v>24539.196091494599</c:v>
                </c:pt>
                <c:pt idx="442">
                  <c:v>24594.714634688</c:v>
                </c:pt>
                <c:pt idx="443">
                  <c:v>24650.233177881379</c:v>
                </c:pt>
                <c:pt idx="444">
                  <c:v>24705.751721074801</c:v>
                </c:pt>
                <c:pt idx="445">
                  <c:v>24761.2702642683</c:v>
                </c:pt>
                <c:pt idx="446">
                  <c:v>24816.788807461722</c:v>
                </c:pt>
                <c:pt idx="447">
                  <c:v>24872.307350655097</c:v>
                </c:pt>
                <c:pt idx="448">
                  <c:v>24927.825893848501</c:v>
                </c:pt>
                <c:pt idx="449">
                  <c:v>24983.344437042</c:v>
                </c:pt>
                <c:pt idx="450">
                  <c:v>25038.862980235401</c:v>
                </c:pt>
                <c:pt idx="451">
                  <c:v>25094.381523428801</c:v>
                </c:pt>
                <c:pt idx="452">
                  <c:v>25149.9000666223</c:v>
                </c:pt>
                <c:pt idx="453">
                  <c:v>25205.418609815697</c:v>
                </c:pt>
                <c:pt idx="454">
                  <c:v>25260.937153009101</c:v>
                </c:pt>
                <c:pt idx="455">
                  <c:v>25316.455696202505</c:v>
                </c:pt>
                <c:pt idx="456">
                  <c:v>25371.974239395979</c:v>
                </c:pt>
                <c:pt idx="457">
                  <c:v>25427.492782589426</c:v>
                </c:pt>
                <c:pt idx="458">
                  <c:v>25483.011325782805</c:v>
                </c:pt>
                <c:pt idx="459">
                  <c:v>25538.529868976151</c:v>
                </c:pt>
                <c:pt idx="460">
                  <c:v>25594.048412169726</c:v>
                </c:pt>
                <c:pt idx="461">
                  <c:v>25649.566955363101</c:v>
                </c:pt>
                <c:pt idx="462">
                  <c:v>25705.085498556509</c:v>
                </c:pt>
                <c:pt idx="463">
                  <c:v>25760.604041749899</c:v>
                </c:pt>
                <c:pt idx="464">
                  <c:v>25816.122584943401</c:v>
                </c:pt>
                <c:pt idx="465">
                  <c:v>25871.641128136776</c:v>
                </c:pt>
                <c:pt idx="466">
                  <c:v>25927.159671330133</c:v>
                </c:pt>
                <c:pt idx="467">
                  <c:v>25982.678214523599</c:v>
                </c:pt>
                <c:pt idx="468">
                  <c:v>26038.196757717102</c:v>
                </c:pt>
                <c:pt idx="469">
                  <c:v>26093.715300910499</c:v>
                </c:pt>
                <c:pt idx="470">
                  <c:v>26149.233844103921</c:v>
                </c:pt>
                <c:pt idx="471">
                  <c:v>26204.752387297405</c:v>
                </c:pt>
                <c:pt idx="472">
                  <c:v>26260.270930490777</c:v>
                </c:pt>
                <c:pt idx="473">
                  <c:v>26315.789473684199</c:v>
                </c:pt>
                <c:pt idx="474">
                  <c:v>26371.308016877567</c:v>
                </c:pt>
                <c:pt idx="475">
                  <c:v>26426.826560071077</c:v>
                </c:pt>
                <c:pt idx="476">
                  <c:v>26482.345103264532</c:v>
                </c:pt>
                <c:pt idx="477">
                  <c:v>26537.863646457896</c:v>
                </c:pt>
                <c:pt idx="478">
                  <c:v>26593.382189651322</c:v>
                </c:pt>
                <c:pt idx="479">
                  <c:v>26648.900732844799</c:v>
                </c:pt>
                <c:pt idx="480">
                  <c:v>26704.419276038137</c:v>
                </c:pt>
                <c:pt idx="481">
                  <c:v>26759.937819231622</c:v>
                </c:pt>
                <c:pt idx="482">
                  <c:v>26815.456362425099</c:v>
                </c:pt>
                <c:pt idx="483">
                  <c:v>26870.974905618521</c:v>
                </c:pt>
                <c:pt idx="484">
                  <c:v>26926.4934488119</c:v>
                </c:pt>
                <c:pt idx="485">
                  <c:v>26982.011992005297</c:v>
                </c:pt>
                <c:pt idx="486">
                  <c:v>27037.530535198792</c:v>
                </c:pt>
                <c:pt idx="487">
                  <c:v>27093.049078392167</c:v>
                </c:pt>
                <c:pt idx="488">
                  <c:v>27148.5676215856</c:v>
                </c:pt>
                <c:pt idx="489">
                  <c:v>27204.086164779026</c:v>
                </c:pt>
                <c:pt idx="490">
                  <c:v>27259.604707972496</c:v>
                </c:pt>
                <c:pt idx="491">
                  <c:v>27315.123251165896</c:v>
                </c:pt>
                <c:pt idx="492">
                  <c:v>27370.641794359301</c:v>
                </c:pt>
                <c:pt idx="493">
                  <c:v>27426.160337552697</c:v>
                </c:pt>
                <c:pt idx="494">
                  <c:v>27481.678880746222</c:v>
                </c:pt>
                <c:pt idx="495">
                  <c:v>27537.1974239396</c:v>
                </c:pt>
                <c:pt idx="496">
                  <c:v>27592.715967132979</c:v>
                </c:pt>
                <c:pt idx="497">
                  <c:v>27648.234510326402</c:v>
                </c:pt>
                <c:pt idx="498">
                  <c:v>27703.7530535199</c:v>
                </c:pt>
                <c:pt idx="499">
                  <c:v>27759.271596713301</c:v>
                </c:pt>
                <c:pt idx="500">
                  <c:v>27814.790139906698</c:v>
                </c:pt>
                <c:pt idx="501">
                  <c:v>27870.308683100222</c:v>
                </c:pt>
                <c:pt idx="502">
                  <c:v>27925.827226293601</c:v>
                </c:pt>
                <c:pt idx="503">
                  <c:v>27981.345769486979</c:v>
                </c:pt>
                <c:pt idx="504">
                  <c:v>28036.864312680405</c:v>
                </c:pt>
                <c:pt idx="505">
                  <c:v>28092.382855873901</c:v>
                </c:pt>
                <c:pt idx="506">
                  <c:v>28147.901399067301</c:v>
                </c:pt>
                <c:pt idx="507">
                  <c:v>28203.419942260702</c:v>
                </c:pt>
                <c:pt idx="508">
                  <c:v>28258.938485454131</c:v>
                </c:pt>
                <c:pt idx="509">
                  <c:v>28314.457028647601</c:v>
                </c:pt>
                <c:pt idx="510">
                  <c:v>28369.975571841002</c:v>
                </c:pt>
                <c:pt idx="511">
                  <c:v>28425.494115034428</c:v>
                </c:pt>
                <c:pt idx="512">
                  <c:v>28481.012658227792</c:v>
                </c:pt>
                <c:pt idx="513">
                  <c:v>28536.531201421298</c:v>
                </c:pt>
                <c:pt idx="514">
                  <c:v>28592.049744614709</c:v>
                </c:pt>
                <c:pt idx="515">
                  <c:v>28647.568287808099</c:v>
                </c:pt>
                <c:pt idx="516">
                  <c:v>28703.086831001627</c:v>
                </c:pt>
                <c:pt idx="517">
                  <c:v>28758.605374195002</c:v>
                </c:pt>
                <c:pt idx="518">
                  <c:v>28814.123917388355</c:v>
                </c:pt>
                <c:pt idx="519">
                  <c:v>28869.642460581796</c:v>
                </c:pt>
                <c:pt idx="520">
                  <c:v>28925.161003775302</c:v>
                </c:pt>
                <c:pt idx="521">
                  <c:v>28980.679546968651</c:v>
                </c:pt>
                <c:pt idx="522">
                  <c:v>29036.198090162121</c:v>
                </c:pt>
                <c:pt idx="523">
                  <c:v>29091.716633355496</c:v>
                </c:pt>
                <c:pt idx="524">
                  <c:v>29147.235176548977</c:v>
                </c:pt>
                <c:pt idx="525">
                  <c:v>29202.753719742399</c:v>
                </c:pt>
                <c:pt idx="526">
                  <c:v>29258.272262935767</c:v>
                </c:pt>
                <c:pt idx="527">
                  <c:v>29313.790806129222</c:v>
                </c:pt>
                <c:pt idx="528">
                  <c:v>29369.309349322692</c:v>
                </c:pt>
                <c:pt idx="529">
                  <c:v>29424.827892516121</c:v>
                </c:pt>
                <c:pt idx="530">
                  <c:v>29480.346435709522</c:v>
                </c:pt>
                <c:pt idx="531">
                  <c:v>29535.864978902977</c:v>
                </c:pt>
                <c:pt idx="532">
                  <c:v>29591.383522096396</c:v>
                </c:pt>
                <c:pt idx="533">
                  <c:v>29646.902065289822</c:v>
                </c:pt>
                <c:pt idx="534">
                  <c:v>29702.4206084832</c:v>
                </c:pt>
                <c:pt idx="535">
                  <c:v>29757.939151676692</c:v>
                </c:pt>
                <c:pt idx="536">
                  <c:v>29813.4576948701</c:v>
                </c:pt>
                <c:pt idx="537">
                  <c:v>29868.9762380635</c:v>
                </c:pt>
                <c:pt idx="538">
                  <c:v>29924.494781256926</c:v>
                </c:pt>
                <c:pt idx="539">
                  <c:v>29980.0133244504</c:v>
                </c:pt>
                <c:pt idx="540">
                  <c:v>30035.5318676438</c:v>
                </c:pt>
                <c:pt idx="541">
                  <c:v>30091.050410837179</c:v>
                </c:pt>
                <c:pt idx="542">
                  <c:v>30146.568954030601</c:v>
                </c:pt>
                <c:pt idx="543">
                  <c:v>30202.08749722414</c:v>
                </c:pt>
                <c:pt idx="544">
                  <c:v>30257.606040417497</c:v>
                </c:pt>
                <c:pt idx="545">
                  <c:v>30313.124583610901</c:v>
                </c:pt>
                <c:pt idx="546">
                  <c:v>30368.643126804302</c:v>
                </c:pt>
                <c:pt idx="547">
                  <c:v>30424.161669997771</c:v>
                </c:pt>
                <c:pt idx="548">
                  <c:v>30479.680213191201</c:v>
                </c:pt>
                <c:pt idx="549">
                  <c:v>30535.19875638458</c:v>
                </c:pt>
                <c:pt idx="550">
                  <c:v>30590.717299578097</c:v>
                </c:pt>
                <c:pt idx="551">
                  <c:v>30646.235842771501</c:v>
                </c:pt>
                <c:pt idx="552">
                  <c:v>30701.754385964927</c:v>
                </c:pt>
                <c:pt idx="553">
                  <c:v>30757.272929158298</c:v>
                </c:pt>
                <c:pt idx="554">
                  <c:v>30812.791472351801</c:v>
                </c:pt>
                <c:pt idx="555">
                  <c:v>30868.310015545179</c:v>
                </c:pt>
                <c:pt idx="556">
                  <c:v>30923.828558738602</c:v>
                </c:pt>
                <c:pt idx="557">
                  <c:v>30979.347101931999</c:v>
                </c:pt>
                <c:pt idx="558">
                  <c:v>31034.865645125501</c:v>
                </c:pt>
                <c:pt idx="559">
                  <c:v>31090.384188318905</c:v>
                </c:pt>
                <c:pt idx="560">
                  <c:v>31145.902731512309</c:v>
                </c:pt>
                <c:pt idx="561">
                  <c:v>31201.421274705801</c:v>
                </c:pt>
                <c:pt idx="562">
                  <c:v>31256.93981789918</c:v>
                </c:pt>
                <c:pt idx="563">
                  <c:v>31312.458361092598</c:v>
                </c:pt>
                <c:pt idx="564">
                  <c:v>31367.976904285999</c:v>
                </c:pt>
                <c:pt idx="565">
                  <c:v>31423.495447479498</c:v>
                </c:pt>
                <c:pt idx="566">
                  <c:v>31479.013990672898</c:v>
                </c:pt>
                <c:pt idx="567">
                  <c:v>31534.532533866277</c:v>
                </c:pt>
                <c:pt idx="568">
                  <c:v>31590.051077059696</c:v>
                </c:pt>
                <c:pt idx="569">
                  <c:v>31645.569620253205</c:v>
                </c:pt>
                <c:pt idx="570">
                  <c:v>31701.088163446599</c:v>
                </c:pt>
                <c:pt idx="571">
                  <c:v>31756.606706639996</c:v>
                </c:pt>
                <c:pt idx="572">
                  <c:v>31812.125249833371</c:v>
                </c:pt>
                <c:pt idx="573">
                  <c:v>31867.643793026909</c:v>
                </c:pt>
                <c:pt idx="574">
                  <c:v>31923.162336220299</c:v>
                </c:pt>
                <c:pt idx="575">
                  <c:v>31978.6808794137</c:v>
                </c:pt>
                <c:pt idx="576">
                  <c:v>32034.199422607096</c:v>
                </c:pt>
                <c:pt idx="577">
                  <c:v>32089.717965800592</c:v>
                </c:pt>
                <c:pt idx="578">
                  <c:v>32145.236508993996</c:v>
                </c:pt>
                <c:pt idx="579">
                  <c:v>32200.7550521874</c:v>
                </c:pt>
                <c:pt idx="580">
                  <c:v>32256.273595380899</c:v>
                </c:pt>
                <c:pt idx="581">
                  <c:v>32311.792138574299</c:v>
                </c:pt>
                <c:pt idx="582">
                  <c:v>32367.3106817677</c:v>
                </c:pt>
                <c:pt idx="583">
                  <c:v>32422.829224961097</c:v>
                </c:pt>
                <c:pt idx="584">
                  <c:v>32478.347768154599</c:v>
                </c:pt>
                <c:pt idx="585">
                  <c:v>32533.866311348</c:v>
                </c:pt>
                <c:pt idx="586">
                  <c:v>32589.384854541422</c:v>
                </c:pt>
                <c:pt idx="587">
                  <c:v>32644.903397734826</c:v>
                </c:pt>
                <c:pt idx="588">
                  <c:v>32700.4219409283</c:v>
                </c:pt>
                <c:pt idx="589">
                  <c:v>32755.94048412174</c:v>
                </c:pt>
                <c:pt idx="590">
                  <c:v>32811.459027315097</c:v>
                </c:pt>
                <c:pt idx="591">
                  <c:v>32866.977570508498</c:v>
                </c:pt>
                <c:pt idx="592">
                  <c:v>32922.496113702</c:v>
                </c:pt>
                <c:pt idx="593">
                  <c:v>32978.014656895444</c:v>
                </c:pt>
                <c:pt idx="594">
                  <c:v>33033.533200088801</c:v>
                </c:pt>
                <c:pt idx="595">
                  <c:v>33089.051743282304</c:v>
                </c:pt>
                <c:pt idx="596">
                  <c:v>33144.570286475697</c:v>
                </c:pt>
                <c:pt idx="597">
                  <c:v>33200.088829669097</c:v>
                </c:pt>
                <c:pt idx="598">
                  <c:v>33255.607372862476</c:v>
                </c:pt>
                <c:pt idx="599">
                  <c:v>33311.125916056</c:v>
                </c:pt>
                <c:pt idx="600">
                  <c:v>33366.644459249444</c:v>
                </c:pt>
                <c:pt idx="601">
                  <c:v>33422.163002442801</c:v>
                </c:pt>
                <c:pt idx="602">
                  <c:v>33477.681545636195</c:v>
                </c:pt>
                <c:pt idx="603">
                  <c:v>33533.200088829675</c:v>
                </c:pt>
                <c:pt idx="604">
                  <c:v>33588.718632023098</c:v>
                </c:pt>
                <c:pt idx="605">
                  <c:v>33644.237175216484</c:v>
                </c:pt>
                <c:pt idx="606">
                  <c:v>33699.755718409899</c:v>
                </c:pt>
                <c:pt idx="607">
                  <c:v>33755.274261603357</c:v>
                </c:pt>
                <c:pt idx="608">
                  <c:v>33810.792804796802</c:v>
                </c:pt>
                <c:pt idx="609">
                  <c:v>33866.311347990202</c:v>
                </c:pt>
                <c:pt idx="610">
                  <c:v>33921.829891183675</c:v>
                </c:pt>
                <c:pt idx="611">
                  <c:v>33977.348434377171</c:v>
                </c:pt>
                <c:pt idx="612">
                  <c:v>34032.866977570498</c:v>
                </c:pt>
                <c:pt idx="613">
                  <c:v>34088.385520763884</c:v>
                </c:pt>
                <c:pt idx="614">
                  <c:v>34143.904063957401</c:v>
                </c:pt>
                <c:pt idx="615">
                  <c:v>34199.422607150802</c:v>
                </c:pt>
                <c:pt idx="616">
                  <c:v>34254.941150344202</c:v>
                </c:pt>
                <c:pt idx="617">
                  <c:v>34310.459693537596</c:v>
                </c:pt>
                <c:pt idx="618">
                  <c:v>34365.978236731098</c:v>
                </c:pt>
                <c:pt idx="619">
                  <c:v>34421.496779924499</c:v>
                </c:pt>
                <c:pt idx="620">
                  <c:v>34477.015323117885</c:v>
                </c:pt>
                <c:pt idx="621">
                  <c:v>34532.533866311358</c:v>
                </c:pt>
                <c:pt idx="622">
                  <c:v>34588.052409504802</c:v>
                </c:pt>
                <c:pt idx="623">
                  <c:v>34643.570952698203</c:v>
                </c:pt>
                <c:pt idx="624">
                  <c:v>34699.089495891596</c:v>
                </c:pt>
                <c:pt idx="625">
                  <c:v>34754.608039085098</c:v>
                </c:pt>
                <c:pt idx="626">
                  <c:v>34810.126582278499</c:v>
                </c:pt>
                <c:pt idx="627">
                  <c:v>34865.6451254719</c:v>
                </c:pt>
                <c:pt idx="628">
                  <c:v>34921.163668665205</c:v>
                </c:pt>
                <c:pt idx="629">
                  <c:v>34976.682211858853</c:v>
                </c:pt>
                <c:pt idx="630">
                  <c:v>35032.200755052196</c:v>
                </c:pt>
                <c:pt idx="631">
                  <c:v>35087.719298245611</c:v>
                </c:pt>
                <c:pt idx="632">
                  <c:v>35143.237841438997</c:v>
                </c:pt>
                <c:pt idx="633">
                  <c:v>35198.756384632485</c:v>
                </c:pt>
                <c:pt idx="634">
                  <c:v>35254.2749278259</c:v>
                </c:pt>
                <c:pt idx="635">
                  <c:v>35309.793471019206</c:v>
                </c:pt>
                <c:pt idx="636">
                  <c:v>35365.312014212745</c:v>
                </c:pt>
                <c:pt idx="637">
                  <c:v>35420.830557406254</c:v>
                </c:pt>
                <c:pt idx="638">
                  <c:v>35476.349100599597</c:v>
                </c:pt>
                <c:pt idx="639">
                  <c:v>35531.867643792997</c:v>
                </c:pt>
                <c:pt idx="640">
                  <c:v>35587.386186986543</c:v>
                </c:pt>
                <c:pt idx="641">
                  <c:v>35642.904730179944</c:v>
                </c:pt>
                <c:pt idx="642">
                  <c:v>35698.423273373301</c:v>
                </c:pt>
                <c:pt idx="643">
                  <c:v>35753.941816566701</c:v>
                </c:pt>
                <c:pt idx="644">
                  <c:v>35809.460359760204</c:v>
                </c:pt>
                <c:pt idx="645">
                  <c:v>35864.978902953597</c:v>
                </c:pt>
                <c:pt idx="646">
                  <c:v>35920.497446146997</c:v>
                </c:pt>
                <c:pt idx="647">
                  <c:v>35976.015989340398</c:v>
                </c:pt>
                <c:pt idx="648">
                  <c:v>36031.5345325339</c:v>
                </c:pt>
                <c:pt idx="649">
                  <c:v>36087.053075727301</c:v>
                </c:pt>
                <c:pt idx="650">
                  <c:v>36142.571618920701</c:v>
                </c:pt>
                <c:pt idx="651">
                  <c:v>36198.090162114058</c:v>
                </c:pt>
                <c:pt idx="652">
                  <c:v>36253.608705307597</c:v>
                </c:pt>
                <c:pt idx="653">
                  <c:v>36309.127248500976</c:v>
                </c:pt>
                <c:pt idx="654">
                  <c:v>36364.645791694384</c:v>
                </c:pt>
                <c:pt idx="655">
                  <c:v>36420.164334887784</c:v>
                </c:pt>
                <c:pt idx="656">
                  <c:v>36475.682878081301</c:v>
                </c:pt>
                <c:pt idx="657">
                  <c:v>36531.201421274658</c:v>
                </c:pt>
                <c:pt idx="658">
                  <c:v>36586.719964468102</c:v>
                </c:pt>
                <c:pt idx="659">
                  <c:v>36642.238507661576</c:v>
                </c:pt>
                <c:pt idx="660">
                  <c:v>36697.757050854998</c:v>
                </c:pt>
                <c:pt idx="661">
                  <c:v>36753.275594048398</c:v>
                </c:pt>
                <c:pt idx="662">
                  <c:v>36808.794137241784</c:v>
                </c:pt>
                <c:pt idx="663">
                  <c:v>36864.312680435301</c:v>
                </c:pt>
                <c:pt idx="664">
                  <c:v>36919.831223628702</c:v>
                </c:pt>
                <c:pt idx="665">
                  <c:v>36975.349766822103</c:v>
                </c:pt>
                <c:pt idx="666">
                  <c:v>37030.868310015503</c:v>
                </c:pt>
                <c:pt idx="667">
                  <c:v>37086.386853209071</c:v>
                </c:pt>
                <c:pt idx="668">
                  <c:v>37141.905396402399</c:v>
                </c:pt>
                <c:pt idx="669">
                  <c:v>37197.423939595785</c:v>
                </c:pt>
                <c:pt idx="670">
                  <c:v>37252.942482789258</c:v>
                </c:pt>
                <c:pt idx="671">
                  <c:v>37308.461025982659</c:v>
                </c:pt>
                <c:pt idx="672">
                  <c:v>37363.979569176154</c:v>
                </c:pt>
                <c:pt idx="673">
                  <c:v>37419.498112369503</c:v>
                </c:pt>
                <c:pt idx="674">
                  <c:v>37475.016655562998</c:v>
                </c:pt>
                <c:pt idx="675">
                  <c:v>37530.535198756384</c:v>
                </c:pt>
                <c:pt idx="676">
                  <c:v>37586.0537419498</c:v>
                </c:pt>
                <c:pt idx="677">
                  <c:v>37641.5722851432</c:v>
                </c:pt>
                <c:pt idx="678">
                  <c:v>37697.090828336703</c:v>
                </c:pt>
                <c:pt idx="679">
                  <c:v>37752.609371530074</c:v>
                </c:pt>
                <c:pt idx="680">
                  <c:v>37808.127914723504</c:v>
                </c:pt>
                <c:pt idx="681">
                  <c:v>37863.646457916897</c:v>
                </c:pt>
                <c:pt idx="682">
                  <c:v>37919.165001110334</c:v>
                </c:pt>
                <c:pt idx="683">
                  <c:v>37974.6835443038</c:v>
                </c:pt>
                <c:pt idx="684">
                  <c:v>38030.2020874972</c:v>
                </c:pt>
                <c:pt idx="685">
                  <c:v>38085.720630690674</c:v>
                </c:pt>
                <c:pt idx="686">
                  <c:v>38141.239173884074</c:v>
                </c:pt>
                <c:pt idx="687">
                  <c:v>38196.757717077497</c:v>
                </c:pt>
                <c:pt idx="688">
                  <c:v>38252.276260270897</c:v>
                </c:pt>
                <c:pt idx="689">
                  <c:v>38307.7948034644</c:v>
                </c:pt>
                <c:pt idx="690">
                  <c:v>38363.3133466578</c:v>
                </c:pt>
                <c:pt idx="691">
                  <c:v>38418.831889851186</c:v>
                </c:pt>
                <c:pt idx="692">
                  <c:v>38474.350433044645</c:v>
                </c:pt>
                <c:pt idx="693">
                  <c:v>38529.868976238155</c:v>
                </c:pt>
                <c:pt idx="694">
                  <c:v>38585.387519431555</c:v>
                </c:pt>
                <c:pt idx="695">
                  <c:v>38640.906062624897</c:v>
                </c:pt>
                <c:pt idx="696">
                  <c:v>38696.424605818276</c:v>
                </c:pt>
                <c:pt idx="697">
                  <c:v>38751.943149011749</c:v>
                </c:pt>
                <c:pt idx="698">
                  <c:v>38807.461692205194</c:v>
                </c:pt>
                <c:pt idx="699">
                  <c:v>38862.980235398696</c:v>
                </c:pt>
                <c:pt idx="700">
                  <c:v>38918.498778592002</c:v>
                </c:pt>
                <c:pt idx="701">
                  <c:v>38974.017321785475</c:v>
                </c:pt>
                <c:pt idx="702">
                  <c:v>39029.535864978898</c:v>
                </c:pt>
                <c:pt idx="703">
                  <c:v>39085.054408172298</c:v>
                </c:pt>
                <c:pt idx="704">
                  <c:v>39140.572951365801</c:v>
                </c:pt>
                <c:pt idx="705">
                  <c:v>39196.09149455915</c:v>
                </c:pt>
                <c:pt idx="706">
                  <c:v>39251.610037752602</c:v>
                </c:pt>
                <c:pt idx="707">
                  <c:v>39307.128580946002</c:v>
                </c:pt>
                <c:pt idx="708">
                  <c:v>39362.647124139476</c:v>
                </c:pt>
                <c:pt idx="709">
                  <c:v>39418.165667332876</c:v>
                </c:pt>
                <c:pt idx="710">
                  <c:v>39473.684210526299</c:v>
                </c:pt>
                <c:pt idx="711">
                  <c:v>39529.202753719634</c:v>
                </c:pt>
                <c:pt idx="712">
                  <c:v>39584.721296913151</c:v>
                </c:pt>
                <c:pt idx="713">
                  <c:v>39640.239840106595</c:v>
                </c:pt>
                <c:pt idx="714">
                  <c:v>39695.758383300003</c:v>
                </c:pt>
                <c:pt idx="715">
                  <c:v>39751.276926493403</c:v>
                </c:pt>
                <c:pt idx="716">
                  <c:v>39806.795469686833</c:v>
                </c:pt>
                <c:pt idx="717">
                  <c:v>39862.314012880299</c:v>
                </c:pt>
                <c:pt idx="718">
                  <c:v>39917.832556073699</c:v>
                </c:pt>
                <c:pt idx="719">
                  <c:v>39973.351099267202</c:v>
                </c:pt>
                <c:pt idx="720">
                  <c:v>40028.869642460595</c:v>
                </c:pt>
                <c:pt idx="721">
                  <c:v>40084.388185654003</c:v>
                </c:pt>
                <c:pt idx="722">
                  <c:v>40139.906728847403</c:v>
                </c:pt>
                <c:pt idx="723">
                  <c:v>40195.425272040899</c:v>
                </c:pt>
                <c:pt idx="724">
                  <c:v>40250.943815234299</c:v>
                </c:pt>
                <c:pt idx="725">
                  <c:v>40306.462358427743</c:v>
                </c:pt>
                <c:pt idx="726">
                  <c:v>40361.9809016211</c:v>
                </c:pt>
                <c:pt idx="727">
                  <c:v>40417.499444814574</c:v>
                </c:pt>
                <c:pt idx="728">
                  <c:v>40473.017988008003</c:v>
                </c:pt>
                <c:pt idx="729">
                  <c:v>40528.536531201396</c:v>
                </c:pt>
                <c:pt idx="730">
                  <c:v>40584.055074394855</c:v>
                </c:pt>
                <c:pt idx="731">
                  <c:v>40639.573617588285</c:v>
                </c:pt>
                <c:pt idx="732">
                  <c:v>40695.092160781605</c:v>
                </c:pt>
                <c:pt idx="733">
                  <c:v>40750.6107039751</c:v>
                </c:pt>
                <c:pt idx="734">
                  <c:v>40806.129247168596</c:v>
                </c:pt>
                <c:pt idx="735">
                  <c:v>40861.647790361974</c:v>
                </c:pt>
                <c:pt idx="736">
                  <c:v>40917.166333555375</c:v>
                </c:pt>
                <c:pt idx="737">
                  <c:v>40972.684876748855</c:v>
                </c:pt>
                <c:pt idx="738">
                  <c:v>41028.2034199423</c:v>
                </c:pt>
                <c:pt idx="739">
                  <c:v>41083.721963135606</c:v>
                </c:pt>
                <c:pt idx="740">
                  <c:v>41139.240506329144</c:v>
                </c:pt>
                <c:pt idx="741">
                  <c:v>41194.759049522501</c:v>
                </c:pt>
                <c:pt idx="742">
                  <c:v>41250.277592715975</c:v>
                </c:pt>
                <c:pt idx="743">
                  <c:v>41305.796135909375</c:v>
                </c:pt>
                <c:pt idx="744">
                  <c:v>41361.314679102856</c:v>
                </c:pt>
                <c:pt idx="745">
                  <c:v>41416.833222296213</c:v>
                </c:pt>
                <c:pt idx="746">
                  <c:v>41472.3517654897</c:v>
                </c:pt>
                <c:pt idx="747">
                  <c:v>41527.870308683101</c:v>
                </c:pt>
                <c:pt idx="748">
                  <c:v>41583.388851876596</c:v>
                </c:pt>
                <c:pt idx="749">
                  <c:v>41638.907395069997</c:v>
                </c:pt>
                <c:pt idx="750">
                  <c:v>41694.425938263375</c:v>
                </c:pt>
              </c:numCache>
            </c:numRef>
          </c:xVal>
          <c:yVal>
            <c:numRef>
              <c:f>toto!$D$7:$D$757</c:f>
              <c:numCache>
                <c:formatCode>0.00E+00</c:formatCode>
                <c:ptCount val="751"/>
                <c:pt idx="0">
                  <c:v>2.4217137521946045E-2</c:v>
                </c:pt>
                <c:pt idx="1">
                  <c:v>9.2770051870680104E-2</c:v>
                </c:pt>
                <c:pt idx="2">
                  <c:v>0.22175591770370387</c:v>
                </c:pt>
                <c:pt idx="3">
                  <c:v>0.39806916910803247</c:v>
                </c:pt>
                <c:pt idx="4">
                  <c:v>0.61027182283875891</c:v>
                </c:pt>
                <c:pt idx="5">
                  <c:v>0.85464663547683395</c:v>
                </c:pt>
                <c:pt idx="6">
                  <c:v>1.1150719321773099</c:v>
                </c:pt>
                <c:pt idx="7">
                  <c:v>1.3783799651498501</c:v>
                </c:pt>
                <c:pt idx="8">
                  <c:v>1.6482146146555301</c:v>
                </c:pt>
                <c:pt idx="9">
                  <c:v>1.9198902399840498</c:v>
                </c:pt>
                <c:pt idx="10">
                  <c:v>2.1757102980549412</c:v>
                </c:pt>
                <c:pt idx="11">
                  <c:v>2.3880578496288871</c:v>
                </c:pt>
                <c:pt idx="12">
                  <c:v>2.5259618650673432</c:v>
                </c:pt>
                <c:pt idx="13">
                  <c:v>2.6220638995645476</c:v>
                </c:pt>
                <c:pt idx="14">
                  <c:v>2.7581509987845498</c:v>
                </c:pt>
                <c:pt idx="15">
                  <c:v>2.9471533893368798</c:v>
                </c:pt>
                <c:pt idx="16">
                  <c:v>3.1035549118802601</c:v>
                </c:pt>
                <c:pt idx="17">
                  <c:v>3.1049210568387138</c:v>
                </c:pt>
                <c:pt idx="18">
                  <c:v>2.9989166263706677</c:v>
                </c:pt>
                <c:pt idx="19">
                  <c:v>3.026825426273295</c:v>
                </c:pt>
                <c:pt idx="20">
                  <c:v>3.3300621750981549</c:v>
                </c:pt>
                <c:pt idx="21">
                  <c:v>3.7470928530795002</c:v>
                </c:pt>
                <c:pt idx="22">
                  <c:v>3.6671669014527732</c:v>
                </c:pt>
                <c:pt idx="23">
                  <c:v>3.1625195977849132</c:v>
                </c:pt>
                <c:pt idx="24">
                  <c:v>2.9499408278460701</c:v>
                </c:pt>
                <c:pt idx="25">
                  <c:v>3.4035309784347412</c:v>
                </c:pt>
                <c:pt idx="26">
                  <c:v>4.8848431792270475</c:v>
                </c:pt>
                <c:pt idx="27">
                  <c:v>5.4403818994574697</c:v>
                </c:pt>
                <c:pt idx="28">
                  <c:v>3.5900195755329802</c:v>
                </c:pt>
                <c:pt idx="29">
                  <c:v>2.9345970805703812</c:v>
                </c:pt>
                <c:pt idx="30">
                  <c:v>3.17009970352446</c:v>
                </c:pt>
                <c:pt idx="31">
                  <c:v>4.1506402671580442</c:v>
                </c:pt>
                <c:pt idx="32">
                  <c:v>4.1698583040804698</c:v>
                </c:pt>
                <c:pt idx="33">
                  <c:v>2.8625731248921777</c:v>
                </c:pt>
                <c:pt idx="34">
                  <c:v>2.0767844984449502</c:v>
                </c:pt>
                <c:pt idx="35">
                  <c:v>1.7871959287787813</c:v>
                </c:pt>
                <c:pt idx="36">
                  <c:v>1.9734506873445599</c:v>
                </c:pt>
                <c:pt idx="37">
                  <c:v>1.6866064476054199</c:v>
                </c:pt>
                <c:pt idx="38">
                  <c:v>0.92967403866663278</c:v>
                </c:pt>
                <c:pt idx="39">
                  <c:v>0.58596750862421321</c:v>
                </c:pt>
                <c:pt idx="40">
                  <c:v>0.31905098005381954</c:v>
                </c:pt>
                <c:pt idx="41">
                  <c:v>0.28226621551653874</c:v>
                </c:pt>
                <c:pt idx="42">
                  <c:v>0.5693142719248625</c:v>
                </c:pt>
                <c:pt idx="43">
                  <c:v>0.33881133704564687</c:v>
                </c:pt>
                <c:pt idx="44">
                  <c:v>6.4103796552414299E-2</c:v>
                </c:pt>
                <c:pt idx="45">
                  <c:v>0.27970173492657374</c:v>
                </c:pt>
                <c:pt idx="46">
                  <c:v>0.15789731514023037</c:v>
                </c:pt>
                <c:pt idx="47">
                  <c:v>-5.1360115818608686E-2</c:v>
                </c:pt>
                <c:pt idx="48">
                  <c:v>-0.19685219716283917</c:v>
                </c:pt>
                <c:pt idx="49">
                  <c:v>-1.1216328274535901</c:v>
                </c:pt>
                <c:pt idx="50">
                  <c:v>-1.6202697098676799</c:v>
                </c:pt>
                <c:pt idx="51">
                  <c:v>-1.8410999509170098</c:v>
                </c:pt>
                <c:pt idx="52">
                  <c:v>-2.962866492003136</c:v>
                </c:pt>
                <c:pt idx="53">
                  <c:v>-1.96346229960637</c:v>
                </c:pt>
                <c:pt idx="54">
                  <c:v>-2.2534843594332101</c:v>
                </c:pt>
                <c:pt idx="55">
                  <c:v>-1.5245310816531199</c:v>
                </c:pt>
                <c:pt idx="56">
                  <c:v>-1.1050621536551299</c:v>
                </c:pt>
                <c:pt idx="57">
                  <c:v>-1.29410762787094</c:v>
                </c:pt>
                <c:pt idx="58">
                  <c:v>-0.75043466257915192</c:v>
                </c:pt>
                <c:pt idx="59">
                  <c:v>-0.74801025458453496</c:v>
                </c:pt>
                <c:pt idx="60">
                  <c:v>-0.94658373533991358</c:v>
                </c:pt>
                <c:pt idx="61">
                  <c:v>-0.59148866841476533</c:v>
                </c:pt>
                <c:pt idx="62">
                  <c:v>-0.78022616723309202</c:v>
                </c:pt>
                <c:pt idx="63">
                  <c:v>-0.89729815044246797</c:v>
                </c:pt>
                <c:pt idx="64">
                  <c:v>-0.58770007006416902</c:v>
                </c:pt>
                <c:pt idx="65">
                  <c:v>-1.3598740882622686</c:v>
                </c:pt>
                <c:pt idx="66">
                  <c:v>-1.8469271880726599</c:v>
                </c:pt>
                <c:pt idx="67">
                  <c:v>-2.1810625364804199</c:v>
                </c:pt>
                <c:pt idx="68">
                  <c:v>-3.2235821756141201</c:v>
                </c:pt>
                <c:pt idx="69">
                  <c:v>-2.3085705025861802</c:v>
                </c:pt>
                <c:pt idx="70">
                  <c:v>-2.15629954050309</c:v>
                </c:pt>
                <c:pt idx="71">
                  <c:v>-1.5974853126993598</c:v>
                </c:pt>
                <c:pt idx="72">
                  <c:v>-0.60629967801836893</c:v>
                </c:pt>
                <c:pt idx="73">
                  <c:v>-0.87231382732769602</c:v>
                </c:pt>
                <c:pt idx="74">
                  <c:v>-0.99247636035199005</c:v>
                </c:pt>
                <c:pt idx="75">
                  <c:v>-0.85673821635319325</c:v>
                </c:pt>
                <c:pt idx="76">
                  <c:v>-1.1664805095384716</c:v>
                </c:pt>
                <c:pt idx="77">
                  <c:v>-0.86686982829106662</c:v>
                </c:pt>
                <c:pt idx="78">
                  <c:v>-0.4841004928584704</c:v>
                </c:pt>
                <c:pt idx="79">
                  <c:v>-1.0666758271932513</c:v>
                </c:pt>
                <c:pt idx="80">
                  <c:v>-1.3821936361740299</c:v>
                </c:pt>
                <c:pt idx="81">
                  <c:v>-1.4814411762026198</c:v>
                </c:pt>
                <c:pt idx="82">
                  <c:v>-2.2007875017370759</c:v>
                </c:pt>
                <c:pt idx="83">
                  <c:v>-2.2277281520413559</c:v>
                </c:pt>
                <c:pt idx="84">
                  <c:v>-1.94257565048589</c:v>
                </c:pt>
                <c:pt idx="85">
                  <c:v>-3.1176943925292302</c:v>
                </c:pt>
                <c:pt idx="86">
                  <c:v>-4.1620588834646099</c:v>
                </c:pt>
                <c:pt idx="87">
                  <c:v>-3.6837881113323538</c:v>
                </c:pt>
                <c:pt idx="88">
                  <c:v>-4.1867015309509465</c:v>
                </c:pt>
                <c:pt idx="89">
                  <c:v>-5.9807155232257365</c:v>
                </c:pt>
                <c:pt idx="90">
                  <c:v>-4.8209191083359331</c:v>
                </c:pt>
                <c:pt idx="91">
                  <c:v>-3.7298624644257177</c:v>
                </c:pt>
                <c:pt idx="92">
                  <c:v>-4.53227436482819</c:v>
                </c:pt>
                <c:pt idx="93">
                  <c:v>-5.0069497224791677</c:v>
                </c:pt>
                <c:pt idx="94">
                  <c:v>-3.4295870107411499</c:v>
                </c:pt>
                <c:pt idx="95">
                  <c:v>-3.5413633897679699</c:v>
                </c:pt>
                <c:pt idx="96">
                  <c:v>-3.7590028389116301</c:v>
                </c:pt>
                <c:pt idx="97">
                  <c:v>-2.7821033000127002</c:v>
                </c:pt>
                <c:pt idx="98">
                  <c:v>-4.6204209430938201</c:v>
                </c:pt>
                <c:pt idx="99">
                  <c:v>-4.8143629583445602</c:v>
                </c:pt>
                <c:pt idx="100">
                  <c:v>-4.1324344615157642</c:v>
                </c:pt>
                <c:pt idx="101">
                  <c:v>-5.9973014160867795</c:v>
                </c:pt>
                <c:pt idx="102">
                  <c:v>-4.2478526120862155</c:v>
                </c:pt>
                <c:pt idx="103">
                  <c:v>-3.8391446123333077</c:v>
                </c:pt>
                <c:pt idx="104">
                  <c:v>-4.8589208869017355</c:v>
                </c:pt>
                <c:pt idx="105">
                  <c:v>-2.7786237353105201</c:v>
                </c:pt>
                <c:pt idx="106">
                  <c:v>-3.2005799559582102</c:v>
                </c:pt>
                <c:pt idx="107">
                  <c:v>-3.4407530822969732</c:v>
                </c:pt>
                <c:pt idx="108">
                  <c:v>-2.4617780237846865</c:v>
                </c:pt>
                <c:pt idx="109">
                  <c:v>-2.8858461786816272</c:v>
                </c:pt>
                <c:pt idx="110">
                  <c:v>-2.7916329005544798</c:v>
                </c:pt>
                <c:pt idx="111">
                  <c:v>-2.1525026034698245</c:v>
                </c:pt>
                <c:pt idx="112">
                  <c:v>-2.82020782295429</c:v>
                </c:pt>
                <c:pt idx="113">
                  <c:v>-2.8780547483384602</c:v>
                </c:pt>
                <c:pt idx="114">
                  <c:v>-2.1946824831067571</c:v>
                </c:pt>
                <c:pt idx="115">
                  <c:v>-2.7426789125856872</c:v>
                </c:pt>
                <c:pt idx="116">
                  <c:v>-2.7787994349124299</c:v>
                </c:pt>
                <c:pt idx="117">
                  <c:v>-2.7150010061539298</c:v>
                </c:pt>
                <c:pt idx="118">
                  <c:v>-4.6794589063955465</c:v>
                </c:pt>
                <c:pt idx="119">
                  <c:v>-5.365054175928794</c:v>
                </c:pt>
                <c:pt idx="120">
                  <c:v>-4.8173746285468244</c:v>
                </c:pt>
                <c:pt idx="121">
                  <c:v>-6.1084039882065797</c:v>
                </c:pt>
                <c:pt idx="122">
                  <c:v>-9.815624455698245</c:v>
                </c:pt>
                <c:pt idx="123">
                  <c:v>-4.5558023728857551</c:v>
                </c:pt>
                <c:pt idx="124">
                  <c:v>-3.0029230970719727</c:v>
                </c:pt>
                <c:pt idx="125">
                  <c:v>-4.4142901138205453</c:v>
                </c:pt>
                <c:pt idx="126">
                  <c:v>-3.9511152739807072</c:v>
                </c:pt>
                <c:pt idx="127">
                  <c:v>-3.2953408655814602</c:v>
                </c:pt>
                <c:pt idx="128">
                  <c:v>-3.8205115931618598</c:v>
                </c:pt>
                <c:pt idx="129">
                  <c:v>-2.7889641605407527</c:v>
                </c:pt>
                <c:pt idx="130">
                  <c:v>-1.5660652481328998</c:v>
                </c:pt>
                <c:pt idx="131">
                  <c:v>-1.1909999706977701</c:v>
                </c:pt>
                <c:pt idx="132">
                  <c:v>-1.0438418558194476</c:v>
                </c:pt>
                <c:pt idx="133">
                  <c:v>-1.4798388116988899</c:v>
                </c:pt>
                <c:pt idx="134">
                  <c:v>-2.2267885822431102</c:v>
                </c:pt>
                <c:pt idx="135">
                  <c:v>-1.7892151008913213</c:v>
                </c:pt>
                <c:pt idx="136">
                  <c:v>-1.09451474884084</c:v>
                </c:pt>
                <c:pt idx="137">
                  <c:v>-0.7963273757348035</c:v>
                </c:pt>
                <c:pt idx="138">
                  <c:v>-0.90635313118140259</c:v>
                </c:pt>
                <c:pt idx="139">
                  <c:v>-1.8790043407238699</c:v>
                </c:pt>
                <c:pt idx="140">
                  <c:v>-3.0805080045893498</c:v>
                </c:pt>
                <c:pt idx="141">
                  <c:v>-2.6323755050891777</c:v>
                </c:pt>
                <c:pt idx="142">
                  <c:v>-2.47110202568647</c:v>
                </c:pt>
                <c:pt idx="143">
                  <c:v>-2.3995660737486459</c:v>
                </c:pt>
                <c:pt idx="144">
                  <c:v>-1.4261584982594198</c:v>
                </c:pt>
                <c:pt idx="145">
                  <c:v>-2.2475317011721474</c:v>
                </c:pt>
                <c:pt idx="146">
                  <c:v>-2.6549897988223252</c:v>
                </c:pt>
                <c:pt idx="147">
                  <c:v>-1.9962697773523999</c:v>
                </c:pt>
                <c:pt idx="148">
                  <c:v>-2.7759644901255998</c:v>
                </c:pt>
                <c:pt idx="149">
                  <c:v>-3.45914795653179</c:v>
                </c:pt>
                <c:pt idx="150">
                  <c:v>-3.4335536223095797</c:v>
                </c:pt>
                <c:pt idx="151">
                  <c:v>-4.7678599283278675</c:v>
                </c:pt>
                <c:pt idx="152">
                  <c:v>-4.9577957181699075</c:v>
                </c:pt>
                <c:pt idx="153">
                  <c:v>-3.4954516666019702</c:v>
                </c:pt>
                <c:pt idx="154">
                  <c:v>-3.6235446811431</c:v>
                </c:pt>
                <c:pt idx="155">
                  <c:v>-4.6276609403739855</c:v>
                </c:pt>
                <c:pt idx="156">
                  <c:v>-4.867809538448312</c:v>
                </c:pt>
                <c:pt idx="157">
                  <c:v>-6.4566774236460533</c:v>
                </c:pt>
                <c:pt idx="158">
                  <c:v>-10.821932558600411</c:v>
                </c:pt>
                <c:pt idx="159">
                  <c:v>-5.8980391238753302</c:v>
                </c:pt>
                <c:pt idx="160">
                  <c:v>-4.9648134645794375</c:v>
                </c:pt>
                <c:pt idx="161">
                  <c:v>-7.42098013622729</c:v>
                </c:pt>
                <c:pt idx="162">
                  <c:v>-4.7730393649018064</c:v>
                </c:pt>
                <c:pt idx="163">
                  <c:v>-4.2313686246687006</c:v>
                </c:pt>
                <c:pt idx="164">
                  <c:v>-7.9830168082022945</c:v>
                </c:pt>
                <c:pt idx="165">
                  <c:v>-4.7060667661289299</c:v>
                </c:pt>
                <c:pt idx="166">
                  <c:v>-4.8008329059909398</c:v>
                </c:pt>
                <c:pt idx="167">
                  <c:v>-8.3771093459125279</c:v>
                </c:pt>
                <c:pt idx="168">
                  <c:v>-4.5824868391297802</c:v>
                </c:pt>
                <c:pt idx="169">
                  <c:v>-5.3654307368295822</c:v>
                </c:pt>
                <c:pt idx="170">
                  <c:v>-5.8135754879183796</c:v>
                </c:pt>
                <c:pt idx="171">
                  <c:v>-3.9607915168476246</c:v>
                </c:pt>
                <c:pt idx="172">
                  <c:v>-4.78637655143259</c:v>
                </c:pt>
                <c:pt idx="173">
                  <c:v>-5.6073823771622902</c:v>
                </c:pt>
                <c:pt idx="174">
                  <c:v>-3.6337193524282299</c:v>
                </c:pt>
                <c:pt idx="175">
                  <c:v>-3.1792341293773201</c:v>
                </c:pt>
                <c:pt idx="176">
                  <c:v>-3.8149513862630275</c:v>
                </c:pt>
                <c:pt idx="177">
                  <c:v>-2.8255839893513501</c:v>
                </c:pt>
                <c:pt idx="178">
                  <c:v>-2.6475380776730812</c:v>
                </c:pt>
                <c:pt idx="179">
                  <c:v>-3.2370150557045698</c:v>
                </c:pt>
                <c:pt idx="180">
                  <c:v>-2.6571439519853133</c:v>
                </c:pt>
                <c:pt idx="181">
                  <c:v>-1.7208265198698498</c:v>
                </c:pt>
                <c:pt idx="182">
                  <c:v>-1.3975295841187201</c:v>
                </c:pt>
                <c:pt idx="183">
                  <c:v>-0.60942852098655997</c:v>
                </c:pt>
                <c:pt idx="184">
                  <c:v>7.9249964548704796E-2</c:v>
                </c:pt>
                <c:pt idx="185">
                  <c:v>-0.59098254142868156</c:v>
                </c:pt>
                <c:pt idx="186">
                  <c:v>-1.2792696016634786</c:v>
                </c:pt>
                <c:pt idx="187">
                  <c:v>-1.5228304400529686</c:v>
                </c:pt>
                <c:pt idx="188">
                  <c:v>-2.1544512263945901</c:v>
                </c:pt>
                <c:pt idx="189">
                  <c:v>-2.2299018754635527</c:v>
                </c:pt>
                <c:pt idx="190">
                  <c:v>-1.42704956092887</c:v>
                </c:pt>
                <c:pt idx="191">
                  <c:v>-0.43807579872337532</c:v>
                </c:pt>
                <c:pt idx="192">
                  <c:v>-3.3755019539088195E-2</c:v>
                </c:pt>
                <c:pt idx="193">
                  <c:v>-2.2834685108071602</c:v>
                </c:pt>
                <c:pt idx="194">
                  <c:v>-4.8032641444378266</c:v>
                </c:pt>
                <c:pt idx="195">
                  <c:v>-5.2133651232128866</c:v>
                </c:pt>
                <c:pt idx="196">
                  <c:v>-5.4769167049055101</c:v>
                </c:pt>
                <c:pt idx="197">
                  <c:v>-4.6298035698515045</c:v>
                </c:pt>
                <c:pt idx="198">
                  <c:v>-1.8529298274144086</c:v>
                </c:pt>
                <c:pt idx="199">
                  <c:v>-1.5407928315758113</c:v>
                </c:pt>
                <c:pt idx="200">
                  <c:v>-1.2814081227935201</c:v>
                </c:pt>
                <c:pt idx="201">
                  <c:v>-1.1554725971328799</c:v>
                </c:pt>
                <c:pt idx="202">
                  <c:v>-1.8546608697365123</c:v>
                </c:pt>
                <c:pt idx="203">
                  <c:v>-2.0365078557730003</c:v>
                </c:pt>
                <c:pt idx="204">
                  <c:v>-2.3578149483120612</c:v>
                </c:pt>
                <c:pt idx="205">
                  <c:v>-3.2368827858274498</c:v>
                </c:pt>
                <c:pt idx="206">
                  <c:v>-3.1008980631813001</c:v>
                </c:pt>
                <c:pt idx="207">
                  <c:v>-2.4447202675217143</c:v>
                </c:pt>
                <c:pt idx="208">
                  <c:v>-1.7464142588243683</c:v>
                </c:pt>
                <c:pt idx="209">
                  <c:v>-1.98187140157593</c:v>
                </c:pt>
                <c:pt idx="210">
                  <c:v>-4.4373384240516707</c:v>
                </c:pt>
                <c:pt idx="211">
                  <c:v>-4.7893568260064745</c:v>
                </c:pt>
                <c:pt idx="212">
                  <c:v>-4.9790613096312164</c:v>
                </c:pt>
                <c:pt idx="213">
                  <c:v>-4.2342361511846134</c:v>
                </c:pt>
                <c:pt idx="214">
                  <c:v>-2.4826602838869998</c:v>
                </c:pt>
                <c:pt idx="215">
                  <c:v>-1.9856258290069013</c:v>
                </c:pt>
                <c:pt idx="216">
                  <c:v>-2.2623055460734411</c:v>
                </c:pt>
                <c:pt idx="217">
                  <c:v>-1.7158066378267898</c:v>
                </c:pt>
                <c:pt idx="218">
                  <c:v>-1.4060033874834987</c:v>
                </c:pt>
                <c:pt idx="219">
                  <c:v>-0.42456611426397833</c:v>
                </c:pt>
                <c:pt idx="220">
                  <c:v>-1.3832137894377201</c:v>
                </c:pt>
                <c:pt idx="221">
                  <c:v>-3.378953450648027</c:v>
                </c:pt>
                <c:pt idx="222">
                  <c:v>-5.6228896345583665</c:v>
                </c:pt>
                <c:pt idx="223">
                  <c:v>-5.7062531732046828</c:v>
                </c:pt>
                <c:pt idx="224">
                  <c:v>-4.2806457102138875</c:v>
                </c:pt>
                <c:pt idx="225">
                  <c:v>-3.24900690955783</c:v>
                </c:pt>
                <c:pt idx="226">
                  <c:v>-1.5322224951831498</c:v>
                </c:pt>
                <c:pt idx="227">
                  <c:v>1.2539032565708286</c:v>
                </c:pt>
                <c:pt idx="228">
                  <c:v>-0.93958821915313595</c:v>
                </c:pt>
                <c:pt idx="229">
                  <c:v>-2.0028260393504675</c:v>
                </c:pt>
                <c:pt idx="230">
                  <c:v>-1.8491367894440198</c:v>
                </c:pt>
                <c:pt idx="231">
                  <c:v>-1.6831419092403701</c:v>
                </c:pt>
                <c:pt idx="232">
                  <c:v>-2.1022100867825602</c:v>
                </c:pt>
                <c:pt idx="233">
                  <c:v>-1.91327940269828</c:v>
                </c:pt>
                <c:pt idx="234">
                  <c:v>-1.5281310781783699</c:v>
                </c:pt>
                <c:pt idx="235">
                  <c:v>-1.5092717900199373</c:v>
                </c:pt>
                <c:pt idx="236">
                  <c:v>-0.51494104264125595</c:v>
                </c:pt>
                <c:pt idx="237">
                  <c:v>-1.3530944931207198</c:v>
                </c:pt>
                <c:pt idx="238">
                  <c:v>-4.196582456797449</c:v>
                </c:pt>
                <c:pt idx="239">
                  <c:v>-4.5885310487707844</c:v>
                </c:pt>
                <c:pt idx="240">
                  <c:v>-5.2595021399745363</c:v>
                </c:pt>
                <c:pt idx="241">
                  <c:v>-4.8495244142683802</c:v>
                </c:pt>
                <c:pt idx="242">
                  <c:v>-2.7430343104996626</c:v>
                </c:pt>
                <c:pt idx="243">
                  <c:v>-2.5661793682277811</c:v>
                </c:pt>
                <c:pt idx="244">
                  <c:v>-1.5162181060456101</c:v>
                </c:pt>
                <c:pt idx="245">
                  <c:v>-0.89163460295685004</c:v>
                </c:pt>
                <c:pt idx="246">
                  <c:v>-1.27048243837269</c:v>
                </c:pt>
                <c:pt idx="247">
                  <c:v>-1.2661788800199199</c:v>
                </c:pt>
                <c:pt idx="248">
                  <c:v>-1.4014456608724586</c:v>
                </c:pt>
                <c:pt idx="249">
                  <c:v>-1.9729797770176298</c:v>
                </c:pt>
                <c:pt idx="250">
                  <c:v>-1.80129072647005</c:v>
                </c:pt>
                <c:pt idx="251">
                  <c:v>-1.3025057603275401</c:v>
                </c:pt>
                <c:pt idx="252">
                  <c:v>-1.13688849780165</c:v>
                </c:pt>
                <c:pt idx="253">
                  <c:v>-0.49806091440243733</c:v>
                </c:pt>
                <c:pt idx="254">
                  <c:v>-7.9456822836814711E-2</c:v>
                </c:pt>
                <c:pt idx="255">
                  <c:v>-0.93476097862740604</c:v>
                </c:pt>
                <c:pt idx="256">
                  <c:v>-1.6465467904299498</c:v>
                </c:pt>
                <c:pt idx="257">
                  <c:v>-1.7996229946734499</c:v>
                </c:pt>
                <c:pt idx="258">
                  <c:v>-2.7950568949788566</c:v>
                </c:pt>
                <c:pt idx="259">
                  <c:v>-3.3112303982480578</c:v>
                </c:pt>
                <c:pt idx="260">
                  <c:v>-2.7012084129654301</c:v>
                </c:pt>
                <c:pt idx="261">
                  <c:v>-3.0296056672653</c:v>
                </c:pt>
                <c:pt idx="262">
                  <c:v>-1.7390264448164399</c:v>
                </c:pt>
                <c:pt idx="263">
                  <c:v>-1.16061660879898</c:v>
                </c:pt>
                <c:pt idx="264">
                  <c:v>-2.2854136290752671</c:v>
                </c:pt>
                <c:pt idx="265">
                  <c:v>-2.1480961206746398</c:v>
                </c:pt>
                <c:pt idx="266">
                  <c:v>-1.94709319286853</c:v>
                </c:pt>
                <c:pt idx="267">
                  <c:v>-1.8880003050517513</c:v>
                </c:pt>
                <c:pt idx="268">
                  <c:v>-0.6011141679103652</c:v>
                </c:pt>
                <c:pt idx="269">
                  <c:v>1.0258337642009199</c:v>
                </c:pt>
                <c:pt idx="270">
                  <c:v>0.12656434390285201</c:v>
                </c:pt>
                <c:pt idx="271">
                  <c:v>-0.76557181649089701</c:v>
                </c:pt>
                <c:pt idx="272">
                  <c:v>-1.26075143525523</c:v>
                </c:pt>
                <c:pt idx="273">
                  <c:v>-1.6988249298096301</c:v>
                </c:pt>
                <c:pt idx="274">
                  <c:v>-1.3162064026704798</c:v>
                </c:pt>
                <c:pt idx="275">
                  <c:v>-0.92392862630664863</c:v>
                </c:pt>
                <c:pt idx="276">
                  <c:v>-0.74959868403908991</c:v>
                </c:pt>
                <c:pt idx="277">
                  <c:v>6.7058829661796202E-2</c:v>
                </c:pt>
                <c:pt idx="278">
                  <c:v>0.22370304004790917</c:v>
                </c:pt>
                <c:pt idx="279">
                  <c:v>-1.19167952064597</c:v>
                </c:pt>
                <c:pt idx="280">
                  <c:v>-2.01415346566991</c:v>
                </c:pt>
                <c:pt idx="281">
                  <c:v>-3.03390380911994</c:v>
                </c:pt>
                <c:pt idx="282">
                  <c:v>-4.8324599726769044</c:v>
                </c:pt>
                <c:pt idx="283">
                  <c:v>-3.8034035460226212</c:v>
                </c:pt>
                <c:pt idx="284">
                  <c:v>-3.8936672852661398</c:v>
                </c:pt>
                <c:pt idx="285">
                  <c:v>-1.7692787481976686</c:v>
                </c:pt>
                <c:pt idx="286">
                  <c:v>-2.4947351880995501</c:v>
                </c:pt>
                <c:pt idx="287">
                  <c:v>-3.7287037589244258</c:v>
                </c:pt>
                <c:pt idx="288">
                  <c:v>-3.1682049567658499</c:v>
                </c:pt>
                <c:pt idx="289">
                  <c:v>-2.49300118791502</c:v>
                </c:pt>
                <c:pt idx="290">
                  <c:v>-1.8248447568425799</c:v>
                </c:pt>
                <c:pt idx="291">
                  <c:v>2.001648169564755</c:v>
                </c:pt>
                <c:pt idx="292">
                  <c:v>0.1191811667455991</c:v>
                </c:pt>
                <c:pt idx="293">
                  <c:v>-1.8825839892873313</c:v>
                </c:pt>
                <c:pt idx="294">
                  <c:v>-2.2371943495588402</c:v>
                </c:pt>
                <c:pt idx="295">
                  <c:v>-2.0626118953953201</c:v>
                </c:pt>
                <c:pt idx="296">
                  <c:v>-2.1443289879862899</c:v>
                </c:pt>
                <c:pt idx="297">
                  <c:v>-1.5862291104856199</c:v>
                </c:pt>
                <c:pt idx="298">
                  <c:v>-0.56483146455862565</c:v>
                </c:pt>
                <c:pt idx="299">
                  <c:v>0.33328508779519139</c:v>
                </c:pt>
                <c:pt idx="300">
                  <c:v>1.0188001497017714</c:v>
                </c:pt>
                <c:pt idx="301">
                  <c:v>0.17105013555498899</c:v>
                </c:pt>
                <c:pt idx="302">
                  <c:v>-0.98447048661578695</c:v>
                </c:pt>
                <c:pt idx="303">
                  <c:v>-1.6129902708817501</c:v>
                </c:pt>
                <c:pt idx="304">
                  <c:v>-1.4494277950515986</c:v>
                </c:pt>
                <c:pt idx="305">
                  <c:v>-1.6800337757121599</c:v>
                </c:pt>
                <c:pt idx="306">
                  <c:v>-2.1201498766634299</c:v>
                </c:pt>
                <c:pt idx="307">
                  <c:v>-2.1094876338372597</c:v>
                </c:pt>
                <c:pt idx="308">
                  <c:v>-2.8927941712699901</c:v>
                </c:pt>
                <c:pt idx="309">
                  <c:v>-4.1315173014684943</c:v>
                </c:pt>
                <c:pt idx="310">
                  <c:v>-3.2412040307415899</c:v>
                </c:pt>
                <c:pt idx="311">
                  <c:v>-1.8608757571800598</c:v>
                </c:pt>
                <c:pt idx="312">
                  <c:v>-1.4493761715273099</c:v>
                </c:pt>
                <c:pt idx="313">
                  <c:v>-1.6972956227156899</c:v>
                </c:pt>
                <c:pt idx="314">
                  <c:v>-1.3770538193985313</c:v>
                </c:pt>
                <c:pt idx="315">
                  <c:v>-1.4864710006403099</c:v>
                </c:pt>
                <c:pt idx="316">
                  <c:v>-1.3604279867859801</c:v>
                </c:pt>
                <c:pt idx="317">
                  <c:v>-0.58685096172238604</c:v>
                </c:pt>
                <c:pt idx="318">
                  <c:v>-0.15515693120590901</c:v>
                </c:pt>
                <c:pt idx="319">
                  <c:v>0.162885957179908</c:v>
                </c:pt>
                <c:pt idx="320">
                  <c:v>0.73560939377162404</c:v>
                </c:pt>
                <c:pt idx="321">
                  <c:v>0.74110353128453366</c:v>
                </c:pt>
                <c:pt idx="322">
                  <c:v>0.35105975111852</c:v>
                </c:pt>
                <c:pt idx="323">
                  <c:v>0.31799107877068533</c:v>
                </c:pt>
                <c:pt idx="324">
                  <c:v>0.19888463012280316</c:v>
                </c:pt>
                <c:pt idx="325">
                  <c:v>7.7421727972939794E-3</c:v>
                </c:pt>
                <c:pt idx="326">
                  <c:v>7.4792437097117789E-2</c:v>
                </c:pt>
                <c:pt idx="327">
                  <c:v>-0.5177161499250299</c:v>
                </c:pt>
                <c:pt idx="328">
                  <c:v>-1.5002992220793483</c:v>
                </c:pt>
                <c:pt idx="329">
                  <c:v>-1.7475279427926598</c:v>
                </c:pt>
                <c:pt idx="330">
                  <c:v>-1.9611923918487613</c:v>
                </c:pt>
                <c:pt idx="331">
                  <c:v>-2.0183916621539026</c:v>
                </c:pt>
                <c:pt idx="332">
                  <c:v>-0.10606870501195113</c:v>
                </c:pt>
                <c:pt idx="333">
                  <c:v>0.49844187661452932</c:v>
                </c:pt>
                <c:pt idx="334">
                  <c:v>-3.3069919691930671</c:v>
                </c:pt>
                <c:pt idx="335">
                  <c:v>-3.9462349500509801</c:v>
                </c:pt>
                <c:pt idx="336">
                  <c:v>-5.0815826782433895</c:v>
                </c:pt>
                <c:pt idx="337">
                  <c:v>-5.8215082701167242</c:v>
                </c:pt>
                <c:pt idx="338">
                  <c:v>-4.0320147298846702</c:v>
                </c:pt>
                <c:pt idx="339">
                  <c:v>-2.9765402754785475</c:v>
                </c:pt>
                <c:pt idx="340">
                  <c:v>-1.7815346994720378</c:v>
                </c:pt>
                <c:pt idx="341">
                  <c:v>-3.3890202074959332</c:v>
                </c:pt>
                <c:pt idx="342">
                  <c:v>-4.7699898036626003</c:v>
                </c:pt>
                <c:pt idx="343">
                  <c:v>-5.0515180281095455</c:v>
                </c:pt>
                <c:pt idx="344">
                  <c:v>-3.5446600620183499</c:v>
                </c:pt>
                <c:pt idx="345">
                  <c:v>-2.8462471119785464</c:v>
                </c:pt>
                <c:pt idx="346">
                  <c:v>-2.398012210418067</c:v>
                </c:pt>
                <c:pt idx="347">
                  <c:v>-0.98692636153402558</c:v>
                </c:pt>
                <c:pt idx="348">
                  <c:v>-8.8468320515022375E-2</c:v>
                </c:pt>
                <c:pt idx="349">
                  <c:v>-0.19008215906621401</c:v>
                </c:pt>
                <c:pt idx="350">
                  <c:v>-0.61074764521360991</c:v>
                </c:pt>
                <c:pt idx="351">
                  <c:v>-1.00247395326781</c:v>
                </c:pt>
                <c:pt idx="352">
                  <c:v>-1.3337453875204686</c:v>
                </c:pt>
                <c:pt idx="353">
                  <c:v>-0.75381114195357979</c:v>
                </c:pt>
                <c:pt idx="354">
                  <c:v>0.76063386376666198</c:v>
                </c:pt>
                <c:pt idx="355">
                  <c:v>5.8931336352569765</c:v>
                </c:pt>
                <c:pt idx="356">
                  <c:v>0.32661077630380886</c:v>
                </c:pt>
                <c:pt idx="357">
                  <c:v>-0.77345194452572763</c:v>
                </c:pt>
                <c:pt idx="358">
                  <c:v>-1.3813967421077886</c:v>
                </c:pt>
                <c:pt idx="359">
                  <c:v>-1.3558636855571276</c:v>
                </c:pt>
                <c:pt idx="360">
                  <c:v>-0.66062766575133103</c:v>
                </c:pt>
                <c:pt idx="361">
                  <c:v>0.47250637309133908</c:v>
                </c:pt>
                <c:pt idx="362">
                  <c:v>1.9791611273887801</c:v>
                </c:pt>
                <c:pt idx="363">
                  <c:v>0.3373736723289788</c:v>
                </c:pt>
                <c:pt idx="364">
                  <c:v>-0.79862551871603504</c:v>
                </c:pt>
                <c:pt idx="365">
                  <c:v>-1.2333413894424186</c:v>
                </c:pt>
                <c:pt idx="366">
                  <c:v>-0.883915090214627</c:v>
                </c:pt>
                <c:pt idx="367">
                  <c:v>-0.31314605657549899</c:v>
                </c:pt>
                <c:pt idx="368">
                  <c:v>0.90976052665866802</c:v>
                </c:pt>
                <c:pt idx="369">
                  <c:v>0.83736259715353001</c:v>
                </c:pt>
                <c:pt idx="370">
                  <c:v>-0.56384505933103879</c:v>
                </c:pt>
                <c:pt idx="371">
                  <c:v>-1.1565376260118814</c:v>
                </c:pt>
                <c:pt idx="372">
                  <c:v>-0.87520560863691566</c:v>
                </c:pt>
                <c:pt idx="373">
                  <c:v>-0.4958159256048138</c:v>
                </c:pt>
                <c:pt idx="374">
                  <c:v>1.1250125537867126</c:v>
                </c:pt>
                <c:pt idx="375">
                  <c:v>2.5213807117754143</c:v>
                </c:pt>
                <c:pt idx="376">
                  <c:v>3.9002352610812158E-3</c:v>
                </c:pt>
                <c:pt idx="377">
                  <c:v>-0.94230718173280703</c:v>
                </c:pt>
                <c:pt idx="378">
                  <c:v>-1.3517874711115518</c:v>
                </c:pt>
                <c:pt idx="379">
                  <c:v>-1.9005420957672101</c:v>
                </c:pt>
                <c:pt idx="380">
                  <c:v>-1.74275237220221</c:v>
                </c:pt>
                <c:pt idx="381">
                  <c:v>-1.2880434217743213</c:v>
                </c:pt>
                <c:pt idx="382">
                  <c:v>-0.72812751200674064</c:v>
                </c:pt>
                <c:pt idx="383">
                  <c:v>2.0955067990590677</c:v>
                </c:pt>
                <c:pt idx="384">
                  <c:v>0.66085482250313388</c:v>
                </c:pt>
                <c:pt idx="385">
                  <c:v>-1.9374725255812029</c:v>
                </c:pt>
                <c:pt idx="386">
                  <c:v>-2.860698793259207</c:v>
                </c:pt>
                <c:pt idx="387">
                  <c:v>-3.0607399810495299</c:v>
                </c:pt>
                <c:pt idx="388">
                  <c:v>-3.6727250376053799</c:v>
                </c:pt>
                <c:pt idx="389">
                  <c:v>-3.0657840610162332</c:v>
                </c:pt>
                <c:pt idx="390">
                  <c:v>-1.9239206007780298</c:v>
                </c:pt>
                <c:pt idx="391">
                  <c:v>-3.166875539009256</c:v>
                </c:pt>
                <c:pt idx="392">
                  <c:v>-4.1761057772495951</c:v>
                </c:pt>
                <c:pt idx="393">
                  <c:v>-3.85347669763742</c:v>
                </c:pt>
                <c:pt idx="394">
                  <c:v>-3.0560810767933901</c:v>
                </c:pt>
                <c:pt idx="395">
                  <c:v>-2.6658142407812537</c:v>
                </c:pt>
                <c:pt idx="396">
                  <c:v>-1.38755934441092</c:v>
                </c:pt>
                <c:pt idx="397">
                  <c:v>-0.67210641728893494</c:v>
                </c:pt>
                <c:pt idx="398">
                  <c:v>-2.4792135871047072</c:v>
                </c:pt>
                <c:pt idx="399">
                  <c:v>-3.6316836129688075</c:v>
                </c:pt>
                <c:pt idx="400">
                  <c:v>-3.86799597994046</c:v>
                </c:pt>
                <c:pt idx="401">
                  <c:v>-4.9518866441124798</c:v>
                </c:pt>
                <c:pt idx="402">
                  <c:v>-5.9790527586810924</c:v>
                </c:pt>
                <c:pt idx="403">
                  <c:v>-5.5860506768226204</c:v>
                </c:pt>
                <c:pt idx="404">
                  <c:v>-5.4167648100621104</c:v>
                </c:pt>
                <c:pt idx="405">
                  <c:v>-2.2574687519997001</c:v>
                </c:pt>
                <c:pt idx="406">
                  <c:v>-1.7323082125639586</c:v>
                </c:pt>
                <c:pt idx="407">
                  <c:v>-2.1340196833506577</c:v>
                </c:pt>
                <c:pt idx="408">
                  <c:v>-2.654046090588007</c:v>
                </c:pt>
                <c:pt idx="409">
                  <c:v>-2.9515436950038945</c:v>
                </c:pt>
                <c:pt idx="410">
                  <c:v>-2.3297827137209</c:v>
                </c:pt>
                <c:pt idx="411">
                  <c:v>-1.8941285995127601</c:v>
                </c:pt>
                <c:pt idx="412">
                  <c:v>-1.15493618119959</c:v>
                </c:pt>
                <c:pt idx="413">
                  <c:v>0.50841419197417459</c:v>
                </c:pt>
                <c:pt idx="414">
                  <c:v>2.2122030595796587</c:v>
                </c:pt>
                <c:pt idx="415">
                  <c:v>1.2937412898103586</c:v>
                </c:pt>
                <c:pt idx="416">
                  <c:v>0.82580900599209595</c:v>
                </c:pt>
                <c:pt idx="417">
                  <c:v>0.80611254294620993</c:v>
                </c:pt>
                <c:pt idx="418">
                  <c:v>1.2858594979338598</c:v>
                </c:pt>
                <c:pt idx="419">
                  <c:v>1.5605855353060516</c:v>
                </c:pt>
                <c:pt idx="420">
                  <c:v>0.44178867211339401</c:v>
                </c:pt>
                <c:pt idx="421">
                  <c:v>-0.486053034599637</c:v>
                </c:pt>
                <c:pt idx="422">
                  <c:v>-0.52883910561300362</c:v>
                </c:pt>
                <c:pt idx="423">
                  <c:v>-0.33283406168638646</c:v>
                </c:pt>
                <c:pt idx="424">
                  <c:v>-0.2555578655576814</c:v>
                </c:pt>
                <c:pt idx="425">
                  <c:v>-2.7112516901601675</c:v>
                </c:pt>
                <c:pt idx="426">
                  <c:v>-7.0811740828537424</c:v>
                </c:pt>
                <c:pt idx="427">
                  <c:v>-4.3149767917987143</c:v>
                </c:pt>
                <c:pt idx="428">
                  <c:v>-3.2619429638417397</c:v>
                </c:pt>
                <c:pt idx="429">
                  <c:v>-0.94006312938874359</c:v>
                </c:pt>
                <c:pt idx="430">
                  <c:v>3.6705192239446198</c:v>
                </c:pt>
                <c:pt idx="431">
                  <c:v>0.10292592647482209</c:v>
                </c:pt>
                <c:pt idx="432">
                  <c:v>-0.75047528914190198</c:v>
                </c:pt>
                <c:pt idx="433">
                  <c:v>-0.76686168636988372</c:v>
                </c:pt>
                <c:pt idx="434">
                  <c:v>-0.47673625488018279</c:v>
                </c:pt>
                <c:pt idx="435">
                  <c:v>0.85154153384218279</c:v>
                </c:pt>
                <c:pt idx="436">
                  <c:v>2.7196913464119232</c:v>
                </c:pt>
                <c:pt idx="437">
                  <c:v>0.54409051044529666</c:v>
                </c:pt>
                <c:pt idx="438">
                  <c:v>-0.45997101990971939</c:v>
                </c:pt>
                <c:pt idx="439">
                  <c:v>-0.63672357924538292</c:v>
                </c:pt>
                <c:pt idx="440">
                  <c:v>-0.42658079129133847</c:v>
                </c:pt>
                <c:pt idx="441">
                  <c:v>2.3427059594104587</c:v>
                </c:pt>
                <c:pt idx="442">
                  <c:v>-0.34556679204019308</c:v>
                </c:pt>
                <c:pt idx="443">
                  <c:v>-3.4708021725092766</c:v>
                </c:pt>
                <c:pt idx="444">
                  <c:v>-5.7403835895015263</c:v>
                </c:pt>
                <c:pt idx="445">
                  <c:v>-4.0381958054016103</c:v>
                </c:pt>
                <c:pt idx="446">
                  <c:v>-1.4199923039745885</c:v>
                </c:pt>
                <c:pt idx="447">
                  <c:v>5.4025068694770031</c:v>
                </c:pt>
                <c:pt idx="448">
                  <c:v>-0.19397150366245897</c:v>
                </c:pt>
                <c:pt idx="449">
                  <c:v>-0.83741828267389795</c:v>
                </c:pt>
                <c:pt idx="450">
                  <c:v>-0.95776692830654797</c:v>
                </c:pt>
                <c:pt idx="451">
                  <c:v>-0.36280320249249498</c:v>
                </c:pt>
                <c:pt idx="452">
                  <c:v>1.2957214908247086</c:v>
                </c:pt>
                <c:pt idx="453">
                  <c:v>3.9514122604291075</c:v>
                </c:pt>
                <c:pt idx="454">
                  <c:v>1.0176770189046798</c:v>
                </c:pt>
                <c:pt idx="455">
                  <c:v>7.8318962954814816E-2</c:v>
                </c:pt>
                <c:pt idx="456">
                  <c:v>-0.32214998281290053</c:v>
                </c:pt>
                <c:pt idx="457">
                  <c:v>-0.18826026312331026</c:v>
                </c:pt>
                <c:pt idx="458">
                  <c:v>0.62205742479763559</c:v>
                </c:pt>
                <c:pt idx="459">
                  <c:v>2.1692416501020326</c:v>
                </c:pt>
                <c:pt idx="460">
                  <c:v>2.6632693519690132</c:v>
                </c:pt>
                <c:pt idx="461">
                  <c:v>0.87063044753050434</c:v>
                </c:pt>
                <c:pt idx="462">
                  <c:v>-0.106841309053799</c:v>
                </c:pt>
                <c:pt idx="463">
                  <c:v>-0.57246424955425856</c:v>
                </c:pt>
                <c:pt idx="464">
                  <c:v>-0.53803627763978978</c:v>
                </c:pt>
                <c:pt idx="465">
                  <c:v>-0.53449310424070651</c:v>
                </c:pt>
                <c:pt idx="466">
                  <c:v>-0.37027883979579146</c:v>
                </c:pt>
                <c:pt idx="467">
                  <c:v>0.50740159697808662</c:v>
                </c:pt>
                <c:pt idx="468">
                  <c:v>2.3246240052901799</c:v>
                </c:pt>
                <c:pt idx="469">
                  <c:v>2.2712045779367402</c:v>
                </c:pt>
                <c:pt idx="470">
                  <c:v>0.35431517005955454</c:v>
                </c:pt>
                <c:pt idx="471">
                  <c:v>-0.40425746565531601</c:v>
                </c:pt>
                <c:pt idx="472">
                  <c:v>-0.78942324556774757</c:v>
                </c:pt>
                <c:pt idx="473">
                  <c:v>-0.50477710515894558</c:v>
                </c:pt>
                <c:pt idx="474">
                  <c:v>0.18349737664182236</c:v>
                </c:pt>
                <c:pt idx="475">
                  <c:v>0.78465293923195556</c:v>
                </c:pt>
                <c:pt idx="476">
                  <c:v>0.93456085993288851</c:v>
                </c:pt>
                <c:pt idx="477">
                  <c:v>0.77873057321137196</c:v>
                </c:pt>
                <c:pt idx="478">
                  <c:v>0.99049275062914499</c:v>
                </c:pt>
                <c:pt idx="479">
                  <c:v>3.9718738326409597</c:v>
                </c:pt>
                <c:pt idx="480">
                  <c:v>1.36935769699265</c:v>
                </c:pt>
                <c:pt idx="481">
                  <c:v>-0.87379130237275793</c:v>
                </c:pt>
                <c:pt idx="482">
                  <c:v>-1.4938975305120399</c:v>
                </c:pt>
                <c:pt idx="483">
                  <c:v>-1.5957125773296699</c:v>
                </c:pt>
                <c:pt idx="484">
                  <c:v>-1.1975838164732313</c:v>
                </c:pt>
                <c:pt idx="485">
                  <c:v>1.0646030891081699</c:v>
                </c:pt>
                <c:pt idx="486">
                  <c:v>1.4783517012429399</c:v>
                </c:pt>
                <c:pt idx="487">
                  <c:v>-1.2471033863458498</c:v>
                </c:pt>
                <c:pt idx="488">
                  <c:v>-1.8971054722091898</c:v>
                </c:pt>
                <c:pt idx="489">
                  <c:v>-2.2668777657916332</c:v>
                </c:pt>
                <c:pt idx="490">
                  <c:v>-2.0941843020262532</c:v>
                </c:pt>
                <c:pt idx="491">
                  <c:v>-0.9513081288251225</c:v>
                </c:pt>
                <c:pt idx="492">
                  <c:v>-0.93992557478799299</c:v>
                </c:pt>
                <c:pt idx="493">
                  <c:v>-2.7625698810429737</c:v>
                </c:pt>
                <c:pt idx="494">
                  <c:v>-3.7581490556638877</c:v>
                </c:pt>
                <c:pt idx="495">
                  <c:v>-5.4435705371821097</c:v>
                </c:pt>
                <c:pt idx="496">
                  <c:v>-7.1591133572763441</c:v>
                </c:pt>
                <c:pt idx="497">
                  <c:v>-4.2779039147411053</c:v>
                </c:pt>
                <c:pt idx="498">
                  <c:v>-0.50696947122408165</c:v>
                </c:pt>
                <c:pt idx="499">
                  <c:v>1.8057550954299686</c:v>
                </c:pt>
                <c:pt idx="500">
                  <c:v>0.66840182501330192</c:v>
                </c:pt>
                <c:pt idx="501">
                  <c:v>0.9665106703172035</c:v>
                </c:pt>
                <c:pt idx="502">
                  <c:v>1.6172417519821598</c:v>
                </c:pt>
                <c:pt idx="503">
                  <c:v>1.31741371321822</c:v>
                </c:pt>
                <c:pt idx="504">
                  <c:v>0.71432989638976296</c:v>
                </c:pt>
                <c:pt idx="505">
                  <c:v>0.451255979911734</c:v>
                </c:pt>
                <c:pt idx="506">
                  <c:v>0.37127725168410408</c:v>
                </c:pt>
                <c:pt idx="507">
                  <c:v>0.7406290564396516</c:v>
                </c:pt>
                <c:pt idx="508">
                  <c:v>0.94243400747733497</c:v>
                </c:pt>
                <c:pt idx="509">
                  <c:v>0.23782718810537623</c:v>
                </c:pt>
                <c:pt idx="510">
                  <c:v>-0.33654462690745873</c:v>
                </c:pt>
                <c:pt idx="511">
                  <c:v>-0.21853614780155123</c:v>
                </c:pt>
                <c:pt idx="512">
                  <c:v>0.33639933542413802</c:v>
                </c:pt>
                <c:pt idx="513">
                  <c:v>2.07693967551646</c:v>
                </c:pt>
                <c:pt idx="514">
                  <c:v>2.67460206870114</c:v>
                </c:pt>
                <c:pt idx="515">
                  <c:v>0.2449109368655214</c:v>
                </c:pt>
                <c:pt idx="516">
                  <c:v>-0.87497692468854094</c:v>
                </c:pt>
                <c:pt idx="517">
                  <c:v>-1.09446303191016</c:v>
                </c:pt>
                <c:pt idx="518">
                  <c:v>-0.80717913218121395</c:v>
                </c:pt>
                <c:pt idx="519">
                  <c:v>-5.6869983264158201E-2</c:v>
                </c:pt>
                <c:pt idx="520">
                  <c:v>1.027863792449317</c:v>
                </c:pt>
                <c:pt idx="521">
                  <c:v>-2.0319971925669527</c:v>
                </c:pt>
                <c:pt idx="522">
                  <c:v>-6.0448064022141503</c:v>
                </c:pt>
                <c:pt idx="523">
                  <c:v>-5.7367509699919701</c:v>
                </c:pt>
                <c:pt idx="524">
                  <c:v>-3.4170085707890077</c:v>
                </c:pt>
                <c:pt idx="525">
                  <c:v>-0.33598750336056893</c:v>
                </c:pt>
                <c:pt idx="526">
                  <c:v>2.1941151582178402</c:v>
                </c:pt>
                <c:pt idx="527">
                  <c:v>-9.2484331078347207E-2</c:v>
                </c:pt>
                <c:pt idx="528">
                  <c:v>-0.60587123439255708</c:v>
                </c:pt>
                <c:pt idx="529">
                  <c:v>-0.754566501543389</c:v>
                </c:pt>
                <c:pt idx="530">
                  <c:v>-0.75813777119272396</c:v>
                </c:pt>
                <c:pt idx="531">
                  <c:v>-0.24481760197416416</c:v>
                </c:pt>
                <c:pt idx="532">
                  <c:v>0.36878881561646354</c:v>
                </c:pt>
                <c:pt idx="533">
                  <c:v>1.0626297421057898</c:v>
                </c:pt>
                <c:pt idx="534">
                  <c:v>2.5718122041861475</c:v>
                </c:pt>
                <c:pt idx="535">
                  <c:v>2.3080166728707798</c:v>
                </c:pt>
                <c:pt idx="536">
                  <c:v>0.35619830066336</c:v>
                </c:pt>
                <c:pt idx="537">
                  <c:v>-0.569932854944047</c:v>
                </c:pt>
                <c:pt idx="538">
                  <c:v>-0.82762736096401102</c:v>
                </c:pt>
                <c:pt idx="539">
                  <c:v>-0.8490076259617465</c:v>
                </c:pt>
                <c:pt idx="540">
                  <c:v>0.22127627649245099</c:v>
                </c:pt>
                <c:pt idx="541">
                  <c:v>2.0299458185487977</c:v>
                </c:pt>
                <c:pt idx="542">
                  <c:v>-0.75997784520720202</c:v>
                </c:pt>
                <c:pt idx="543">
                  <c:v>-2.20876399347513</c:v>
                </c:pt>
                <c:pt idx="544">
                  <c:v>-2.4099728249439272</c:v>
                </c:pt>
                <c:pt idx="545">
                  <c:v>-2.3265931368343797</c:v>
                </c:pt>
                <c:pt idx="546">
                  <c:v>-2.0468360775173227</c:v>
                </c:pt>
                <c:pt idx="547">
                  <c:v>0.31947414143581354</c:v>
                </c:pt>
                <c:pt idx="548">
                  <c:v>0.11224723093699408</c:v>
                </c:pt>
                <c:pt idx="549">
                  <c:v>-2.1228997348505501</c:v>
                </c:pt>
                <c:pt idx="550">
                  <c:v>-2.8371844710215499</c:v>
                </c:pt>
                <c:pt idx="551">
                  <c:v>-2.3624799276450377</c:v>
                </c:pt>
                <c:pt idx="552">
                  <c:v>-1.9169517016586413</c:v>
                </c:pt>
                <c:pt idx="553">
                  <c:v>-1.1737653583155099</c:v>
                </c:pt>
                <c:pt idx="554">
                  <c:v>0.93825193894834003</c:v>
                </c:pt>
                <c:pt idx="555">
                  <c:v>3.34168026662485</c:v>
                </c:pt>
                <c:pt idx="556">
                  <c:v>0.15239433013375023</c:v>
                </c:pt>
                <c:pt idx="557">
                  <c:v>-0.71255927462912094</c:v>
                </c:pt>
                <c:pt idx="558">
                  <c:v>-1.1014747050106586</c:v>
                </c:pt>
                <c:pt idx="559">
                  <c:v>-1.2209792531055983</c:v>
                </c:pt>
                <c:pt idx="560">
                  <c:v>-0.41160982807060498</c:v>
                </c:pt>
                <c:pt idx="561">
                  <c:v>1.3019623850578386</c:v>
                </c:pt>
                <c:pt idx="562">
                  <c:v>1.0107146156108786</c:v>
                </c:pt>
                <c:pt idx="563">
                  <c:v>-0.81169019773634199</c:v>
                </c:pt>
                <c:pt idx="564">
                  <c:v>-1.7836730479695686</c:v>
                </c:pt>
                <c:pt idx="565">
                  <c:v>-2.2889842512510259</c:v>
                </c:pt>
                <c:pt idx="566">
                  <c:v>-1.9027018311303501</c:v>
                </c:pt>
                <c:pt idx="567">
                  <c:v>-1.28788671046674</c:v>
                </c:pt>
                <c:pt idx="568">
                  <c:v>1.0253710911607299</c:v>
                </c:pt>
                <c:pt idx="569">
                  <c:v>0.42085507183401266</c:v>
                </c:pt>
                <c:pt idx="570">
                  <c:v>-2.1773314826231602</c:v>
                </c:pt>
                <c:pt idx="571">
                  <c:v>-3.4637247203135932</c:v>
                </c:pt>
                <c:pt idx="572">
                  <c:v>-3.4238959814933598</c:v>
                </c:pt>
                <c:pt idx="573">
                  <c:v>-3.9137514690694277</c:v>
                </c:pt>
                <c:pt idx="574">
                  <c:v>-3.6418763464974537</c:v>
                </c:pt>
                <c:pt idx="575">
                  <c:v>-3.6385218834779431</c:v>
                </c:pt>
                <c:pt idx="576">
                  <c:v>-3.1558845340994677</c:v>
                </c:pt>
                <c:pt idx="577">
                  <c:v>-3.2843797659908427</c:v>
                </c:pt>
                <c:pt idx="578">
                  <c:v>-2.30057506783622</c:v>
                </c:pt>
                <c:pt idx="579">
                  <c:v>-0.415265499596287</c:v>
                </c:pt>
                <c:pt idx="580">
                  <c:v>1.1843023665771801</c:v>
                </c:pt>
                <c:pt idx="581">
                  <c:v>7.1288554803583301E-2</c:v>
                </c:pt>
                <c:pt idx="582">
                  <c:v>-0.39095410510857254</c:v>
                </c:pt>
                <c:pt idx="583">
                  <c:v>-0.5338139564285872</c:v>
                </c:pt>
                <c:pt idx="584">
                  <c:v>0.3642766892897748</c:v>
                </c:pt>
                <c:pt idx="585">
                  <c:v>2.7766300066634502</c:v>
                </c:pt>
                <c:pt idx="586">
                  <c:v>2.7054104531158272</c:v>
                </c:pt>
                <c:pt idx="587">
                  <c:v>0.40764787997449747</c:v>
                </c:pt>
                <c:pt idx="588">
                  <c:v>-0.25874018852618946</c:v>
                </c:pt>
                <c:pt idx="589">
                  <c:v>-0.65827633532630803</c:v>
                </c:pt>
                <c:pt idx="590">
                  <c:v>-0.46749330381513893</c:v>
                </c:pt>
                <c:pt idx="591">
                  <c:v>0.50164766860574805</c:v>
                </c:pt>
                <c:pt idx="592">
                  <c:v>2.7169337700311602</c:v>
                </c:pt>
                <c:pt idx="593">
                  <c:v>1.53429739807878</c:v>
                </c:pt>
                <c:pt idx="594">
                  <c:v>-2.4523649795580277E-2</c:v>
                </c:pt>
                <c:pt idx="595">
                  <c:v>-0.88649670866640551</c:v>
                </c:pt>
                <c:pt idx="596">
                  <c:v>-1.2090233192795485</c:v>
                </c:pt>
                <c:pt idx="597">
                  <c:v>-0.71540069460293698</c:v>
                </c:pt>
                <c:pt idx="598">
                  <c:v>-0.53208524402109003</c:v>
                </c:pt>
                <c:pt idx="599">
                  <c:v>-1.3704014511275899</c:v>
                </c:pt>
                <c:pt idx="600">
                  <c:v>-2.3014135608653499</c:v>
                </c:pt>
                <c:pt idx="601">
                  <c:v>0.918454538572399</c:v>
                </c:pt>
                <c:pt idx="602">
                  <c:v>2.0608402937591075</c:v>
                </c:pt>
                <c:pt idx="603">
                  <c:v>-1.4956545098035601</c:v>
                </c:pt>
                <c:pt idx="604">
                  <c:v>-1.7301110981497598</c:v>
                </c:pt>
                <c:pt idx="605">
                  <c:v>-1.0722072717461313</c:v>
                </c:pt>
                <c:pt idx="606">
                  <c:v>-1.04331126394024</c:v>
                </c:pt>
                <c:pt idx="607">
                  <c:v>-1.2173910556103773</c:v>
                </c:pt>
                <c:pt idx="608">
                  <c:v>-2.4747397601410412</c:v>
                </c:pt>
                <c:pt idx="609">
                  <c:v>-1.9522608631714813</c:v>
                </c:pt>
                <c:pt idx="610">
                  <c:v>-0.60893595688741464</c:v>
                </c:pt>
                <c:pt idx="611">
                  <c:v>0.45253887638817802</c:v>
                </c:pt>
                <c:pt idx="612">
                  <c:v>1.51055172560924</c:v>
                </c:pt>
                <c:pt idx="613">
                  <c:v>0.69132149604825666</c:v>
                </c:pt>
                <c:pt idx="614">
                  <c:v>-2.7262513716192398</c:v>
                </c:pt>
                <c:pt idx="615">
                  <c:v>-2.3124661208244639</c:v>
                </c:pt>
                <c:pt idx="616">
                  <c:v>-1.53331977015651</c:v>
                </c:pt>
                <c:pt idx="617">
                  <c:v>-1.3769555107290401</c:v>
                </c:pt>
                <c:pt idx="618">
                  <c:v>-1.7972558922309898</c:v>
                </c:pt>
                <c:pt idx="619">
                  <c:v>-2.9515776853492999E-2</c:v>
                </c:pt>
                <c:pt idx="620">
                  <c:v>3.9544361983453502</c:v>
                </c:pt>
                <c:pt idx="621">
                  <c:v>-0.95791455032197403</c:v>
                </c:pt>
                <c:pt idx="622">
                  <c:v>0.19067296233219788</c:v>
                </c:pt>
                <c:pt idx="623">
                  <c:v>0.331352075097742</c:v>
                </c:pt>
                <c:pt idx="624">
                  <c:v>-0.23857034727156701</c:v>
                </c:pt>
                <c:pt idx="625">
                  <c:v>-0.13195426740000499</c:v>
                </c:pt>
                <c:pt idx="626">
                  <c:v>-0.86570371329898133</c:v>
                </c:pt>
                <c:pt idx="627">
                  <c:v>-1.1891369821915501</c:v>
                </c:pt>
                <c:pt idx="628">
                  <c:v>0.42111925517569798</c:v>
                </c:pt>
                <c:pt idx="629">
                  <c:v>1.43401603039087</c:v>
                </c:pt>
                <c:pt idx="630">
                  <c:v>2.5341517603170947</c:v>
                </c:pt>
                <c:pt idx="631">
                  <c:v>0.61680864619116094</c:v>
                </c:pt>
                <c:pt idx="632">
                  <c:v>0.39183771925453148</c:v>
                </c:pt>
                <c:pt idx="633">
                  <c:v>-0.57998197328207979</c:v>
                </c:pt>
                <c:pt idx="634">
                  <c:v>-2.5463386884527299</c:v>
                </c:pt>
                <c:pt idx="635">
                  <c:v>-0.76422592711935078</c:v>
                </c:pt>
                <c:pt idx="636">
                  <c:v>1.1256392745443098</c:v>
                </c:pt>
                <c:pt idx="637">
                  <c:v>-1.7184001432435301</c:v>
                </c:pt>
                <c:pt idx="638">
                  <c:v>-2.0445779296096798</c:v>
                </c:pt>
                <c:pt idx="639">
                  <c:v>-1.9458918192495898</c:v>
                </c:pt>
                <c:pt idx="640">
                  <c:v>-2.4860329448977798</c:v>
                </c:pt>
                <c:pt idx="641">
                  <c:v>-1.2361971952155599</c:v>
                </c:pt>
                <c:pt idx="642">
                  <c:v>1.9333992299271798</c:v>
                </c:pt>
                <c:pt idx="643">
                  <c:v>1.3669418190704699</c:v>
                </c:pt>
                <c:pt idx="644">
                  <c:v>-0.99673761324781662</c:v>
                </c:pt>
                <c:pt idx="645">
                  <c:v>-1.0612377579111498</c:v>
                </c:pt>
                <c:pt idx="646">
                  <c:v>-0.32600684115682554</c:v>
                </c:pt>
                <c:pt idx="647">
                  <c:v>0.25989468456047732</c:v>
                </c:pt>
                <c:pt idx="648">
                  <c:v>0.94059430679308265</c:v>
                </c:pt>
                <c:pt idx="649">
                  <c:v>-0.62510572596987179</c:v>
                </c:pt>
                <c:pt idx="650">
                  <c:v>-3.2308170182115612</c:v>
                </c:pt>
                <c:pt idx="651">
                  <c:v>-1.9669182954811699</c:v>
                </c:pt>
                <c:pt idx="652">
                  <c:v>-1.3882435491778413</c:v>
                </c:pt>
                <c:pt idx="653">
                  <c:v>-2.6954739901637965</c:v>
                </c:pt>
                <c:pt idx="654">
                  <c:v>-3.4314930502731187</c:v>
                </c:pt>
                <c:pt idx="655">
                  <c:v>-1.1260879710450429</c:v>
                </c:pt>
                <c:pt idx="656">
                  <c:v>-0.2826198296158004</c:v>
                </c:pt>
                <c:pt idx="657">
                  <c:v>0.16717511263524487</c:v>
                </c:pt>
                <c:pt idx="658">
                  <c:v>-2.9832341292766098</c:v>
                </c:pt>
                <c:pt idx="659">
                  <c:v>-4.350781577048112</c:v>
                </c:pt>
                <c:pt idx="660">
                  <c:v>-3.7310714473497</c:v>
                </c:pt>
                <c:pt idx="661">
                  <c:v>-3.4546776903936864</c:v>
                </c:pt>
                <c:pt idx="662">
                  <c:v>-4.0143066987338702</c:v>
                </c:pt>
                <c:pt idx="663">
                  <c:v>-4.2589858802976845</c:v>
                </c:pt>
                <c:pt idx="664">
                  <c:v>-2.2708856721840598</c:v>
                </c:pt>
                <c:pt idx="665">
                  <c:v>-1.3771343810683498</c:v>
                </c:pt>
                <c:pt idx="666">
                  <c:v>-2.2429966673440602</c:v>
                </c:pt>
                <c:pt idx="667">
                  <c:v>-3.0640961403412499</c:v>
                </c:pt>
                <c:pt idx="668">
                  <c:v>-2.3432206709016099</c:v>
                </c:pt>
                <c:pt idx="669">
                  <c:v>-2.3653167986594732</c:v>
                </c:pt>
                <c:pt idx="670">
                  <c:v>-3.2857164877651002</c:v>
                </c:pt>
                <c:pt idx="671">
                  <c:v>-2.114040422760247</c:v>
                </c:pt>
                <c:pt idx="672">
                  <c:v>-0.53825605133751298</c:v>
                </c:pt>
                <c:pt idx="673">
                  <c:v>-4.1173853959957665</c:v>
                </c:pt>
                <c:pt idx="674">
                  <c:v>-4.2956205462944785</c:v>
                </c:pt>
                <c:pt idx="675">
                  <c:v>-4.3174153516866642</c:v>
                </c:pt>
                <c:pt idx="676">
                  <c:v>-2.0486815771746802</c:v>
                </c:pt>
                <c:pt idx="677">
                  <c:v>1.68032981297664</c:v>
                </c:pt>
                <c:pt idx="678">
                  <c:v>-0.80097432996544449</c:v>
                </c:pt>
                <c:pt idx="679">
                  <c:v>-2.1422215772026338</c:v>
                </c:pt>
                <c:pt idx="680">
                  <c:v>-2.4345979287986799</c:v>
                </c:pt>
                <c:pt idx="681">
                  <c:v>-2.7120661926962177</c:v>
                </c:pt>
                <c:pt idx="682">
                  <c:v>-2.3230395685086132</c:v>
                </c:pt>
                <c:pt idx="683">
                  <c:v>-0.99140931534469801</c:v>
                </c:pt>
                <c:pt idx="684">
                  <c:v>-1.4746306804381186</c:v>
                </c:pt>
                <c:pt idx="685">
                  <c:v>-4.0457737529278264</c:v>
                </c:pt>
                <c:pt idx="686">
                  <c:v>-6.4497361980629524</c:v>
                </c:pt>
                <c:pt idx="687">
                  <c:v>-6.5625084103887295</c:v>
                </c:pt>
                <c:pt idx="688">
                  <c:v>-4.1966885371233298</c:v>
                </c:pt>
                <c:pt idx="689">
                  <c:v>-2.090250883863265</c:v>
                </c:pt>
                <c:pt idx="690">
                  <c:v>-1.71321456184786</c:v>
                </c:pt>
                <c:pt idx="691">
                  <c:v>-2.3501496210429598</c:v>
                </c:pt>
                <c:pt idx="692">
                  <c:v>-2.5065085298942171</c:v>
                </c:pt>
                <c:pt idx="693">
                  <c:v>-2.35289381255236</c:v>
                </c:pt>
                <c:pt idx="694">
                  <c:v>-2.0702164592463901</c:v>
                </c:pt>
                <c:pt idx="695">
                  <c:v>-1.1761614151670898</c:v>
                </c:pt>
                <c:pt idx="696">
                  <c:v>0.65570669309819374</c:v>
                </c:pt>
                <c:pt idx="697">
                  <c:v>3.0996109043293387</c:v>
                </c:pt>
                <c:pt idx="698">
                  <c:v>0.38312397869673098</c:v>
                </c:pt>
                <c:pt idx="699">
                  <c:v>-0.127165995681713</c:v>
                </c:pt>
                <c:pt idx="700">
                  <c:v>0.18144633686830747</c:v>
                </c:pt>
                <c:pt idx="701">
                  <c:v>1.1473101277231601</c:v>
                </c:pt>
                <c:pt idx="702">
                  <c:v>1.5802406108506999</c:v>
                </c:pt>
                <c:pt idx="703">
                  <c:v>1.1404500233794301</c:v>
                </c:pt>
                <c:pt idx="704">
                  <c:v>0.68948548548940602</c:v>
                </c:pt>
                <c:pt idx="705">
                  <c:v>0.111272533607784</c:v>
                </c:pt>
                <c:pt idx="706">
                  <c:v>-0.3779192090217004</c:v>
                </c:pt>
                <c:pt idx="707">
                  <c:v>-0.67811846109123197</c:v>
                </c:pt>
                <c:pt idx="708">
                  <c:v>-1.0225581138191799</c:v>
                </c:pt>
                <c:pt idx="709">
                  <c:v>-0.95041979098659202</c:v>
                </c:pt>
                <c:pt idx="710">
                  <c:v>-6.8879939122282796E-2</c:v>
                </c:pt>
                <c:pt idx="711">
                  <c:v>9.8444438257343794E-2</c:v>
                </c:pt>
                <c:pt idx="712">
                  <c:v>-3.4950995692899398</c:v>
                </c:pt>
                <c:pt idx="713">
                  <c:v>-6.4834149698688144</c:v>
                </c:pt>
                <c:pt idx="714">
                  <c:v>-5.1538183917524698</c:v>
                </c:pt>
                <c:pt idx="715">
                  <c:v>-3.9061471948921676</c:v>
                </c:pt>
                <c:pt idx="716">
                  <c:v>-2.5813376440180802</c:v>
                </c:pt>
                <c:pt idx="717">
                  <c:v>-0.46670183731214332</c:v>
                </c:pt>
                <c:pt idx="718">
                  <c:v>0.4518093517726724</c:v>
                </c:pt>
                <c:pt idx="719">
                  <c:v>-0.56538114220202196</c:v>
                </c:pt>
                <c:pt idx="720">
                  <c:v>-0.81083164043331879</c:v>
                </c:pt>
                <c:pt idx="721">
                  <c:v>-0.83976562703420465</c:v>
                </c:pt>
                <c:pt idx="722">
                  <c:v>2.8488982240932676E-2</c:v>
                </c:pt>
                <c:pt idx="723">
                  <c:v>0.63145323791547892</c:v>
                </c:pt>
                <c:pt idx="724">
                  <c:v>-1.8532840980927199</c:v>
                </c:pt>
                <c:pt idx="725">
                  <c:v>-2.2362072540672302</c:v>
                </c:pt>
                <c:pt idx="726">
                  <c:v>-2.1060473239920077</c:v>
                </c:pt>
                <c:pt idx="727">
                  <c:v>-1.5741545504538901</c:v>
                </c:pt>
                <c:pt idx="728">
                  <c:v>-0.54106538547265515</c:v>
                </c:pt>
                <c:pt idx="729">
                  <c:v>1.20128915809888E-2</c:v>
                </c:pt>
                <c:pt idx="730">
                  <c:v>0.34546845206845933</c:v>
                </c:pt>
                <c:pt idx="731">
                  <c:v>0.85097242482241398</c:v>
                </c:pt>
                <c:pt idx="732">
                  <c:v>1.7936367846668499</c:v>
                </c:pt>
                <c:pt idx="733">
                  <c:v>4.5169442738279031</c:v>
                </c:pt>
                <c:pt idx="734">
                  <c:v>1.5365166255231699</c:v>
                </c:pt>
                <c:pt idx="735">
                  <c:v>-4.25785975335655E-2</c:v>
                </c:pt>
                <c:pt idx="736">
                  <c:v>-0.64888993642008286</c:v>
                </c:pt>
                <c:pt idx="737">
                  <c:v>-0.76687800758394509</c:v>
                </c:pt>
                <c:pt idx="738">
                  <c:v>-0.65873284722893266</c:v>
                </c:pt>
                <c:pt idx="739">
                  <c:v>0.442282224009307</c:v>
                </c:pt>
                <c:pt idx="740">
                  <c:v>1.2287987352145098</c:v>
                </c:pt>
                <c:pt idx="741">
                  <c:v>-1.4467799502143586</c:v>
                </c:pt>
                <c:pt idx="742">
                  <c:v>-2.6903951534712598</c:v>
                </c:pt>
                <c:pt idx="743">
                  <c:v>-3.7529815449852602</c:v>
                </c:pt>
                <c:pt idx="744">
                  <c:v>-3.6643034674122132</c:v>
                </c:pt>
                <c:pt idx="745">
                  <c:v>-1.6879262123256675</c:v>
                </c:pt>
                <c:pt idx="746">
                  <c:v>-1.6509024206939913</c:v>
                </c:pt>
                <c:pt idx="747">
                  <c:v>-2.3217613526345526</c:v>
                </c:pt>
                <c:pt idx="748">
                  <c:v>-3.3444961328826301</c:v>
                </c:pt>
                <c:pt idx="749">
                  <c:v>-4.5291405303932875</c:v>
                </c:pt>
                <c:pt idx="750">
                  <c:v>-3.951159399553005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81536"/>
        <c:axId val="166882112"/>
      </c:scatterChart>
      <c:valAx>
        <c:axId val="166881536"/>
        <c:scaling>
          <c:logBase val="10"/>
          <c:orientation val="minMax"/>
          <c:min val="100"/>
        </c:scaling>
        <c:delete val="0"/>
        <c:axPos val="b"/>
        <c:numFmt formatCode="0.00E+00" sourceLinked="1"/>
        <c:majorTickMark val="out"/>
        <c:minorTickMark val="none"/>
        <c:tickLblPos val="nextTo"/>
        <c:crossAx val="166882112"/>
        <c:crosses val="autoZero"/>
        <c:crossBetween val="midCat"/>
      </c:valAx>
      <c:valAx>
        <c:axId val="166882112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66881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titi!$D$508:$D$1007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  <c:pt idx="163">
                  <c:v>6.5200000000000024E-4</c:v>
                </c:pt>
                <c:pt idx="164">
                  <c:v>6.5600000000000033E-4</c:v>
                </c:pt>
                <c:pt idx="165">
                  <c:v>6.6000000000000043E-4</c:v>
                </c:pt>
                <c:pt idx="166">
                  <c:v>6.6400000000000042E-4</c:v>
                </c:pt>
                <c:pt idx="167">
                  <c:v>6.6800000000000052E-4</c:v>
                </c:pt>
                <c:pt idx="168">
                  <c:v>6.720000000000004E-4</c:v>
                </c:pt>
                <c:pt idx="169">
                  <c:v>6.7600000000000049E-4</c:v>
                </c:pt>
                <c:pt idx="170">
                  <c:v>6.800000000000007E-4</c:v>
                </c:pt>
                <c:pt idx="171">
                  <c:v>6.8400000000000069E-4</c:v>
                </c:pt>
                <c:pt idx="172">
                  <c:v>6.8800000000000035E-4</c:v>
                </c:pt>
                <c:pt idx="173">
                  <c:v>6.9200000000000045E-4</c:v>
                </c:pt>
                <c:pt idx="174">
                  <c:v>6.9600000000000044E-4</c:v>
                </c:pt>
                <c:pt idx="175">
                  <c:v>7.0000000000000043E-4</c:v>
                </c:pt>
                <c:pt idx="176">
                  <c:v>7.0400000000000063E-4</c:v>
                </c:pt>
                <c:pt idx="177">
                  <c:v>7.0800000000000062E-4</c:v>
                </c:pt>
                <c:pt idx="178">
                  <c:v>7.1200000000000039E-4</c:v>
                </c:pt>
                <c:pt idx="179">
                  <c:v>7.1600000000000049E-4</c:v>
                </c:pt>
                <c:pt idx="180">
                  <c:v>7.2000000000000091E-4</c:v>
                </c:pt>
                <c:pt idx="181">
                  <c:v>7.2400000000000068E-4</c:v>
                </c:pt>
                <c:pt idx="182">
                  <c:v>7.2800000000000078E-4</c:v>
                </c:pt>
                <c:pt idx="183">
                  <c:v>7.3200000000000023E-4</c:v>
                </c:pt>
                <c:pt idx="184">
                  <c:v>7.3600000000000033E-4</c:v>
                </c:pt>
                <c:pt idx="185">
                  <c:v>7.4000000000000086E-4</c:v>
                </c:pt>
                <c:pt idx="186">
                  <c:v>7.4400000000000085E-4</c:v>
                </c:pt>
                <c:pt idx="187">
                  <c:v>7.4800000000000083E-4</c:v>
                </c:pt>
                <c:pt idx="188">
                  <c:v>7.520000000000005E-4</c:v>
                </c:pt>
                <c:pt idx="189">
                  <c:v>7.560000000000007E-4</c:v>
                </c:pt>
                <c:pt idx="190">
                  <c:v>7.6000000000000037E-4</c:v>
                </c:pt>
                <c:pt idx="191">
                  <c:v>7.6400000000000046E-4</c:v>
                </c:pt>
                <c:pt idx="192">
                  <c:v>7.6800000000000045E-4</c:v>
                </c:pt>
                <c:pt idx="193">
                  <c:v>7.7200000000000044E-4</c:v>
                </c:pt>
                <c:pt idx="194">
                  <c:v>7.7600000000000065E-4</c:v>
                </c:pt>
                <c:pt idx="195">
                  <c:v>7.8000000000000064E-4</c:v>
                </c:pt>
                <c:pt idx="196">
                  <c:v>7.8400000000000063E-4</c:v>
                </c:pt>
                <c:pt idx="197">
                  <c:v>7.8800000000000083E-4</c:v>
                </c:pt>
                <c:pt idx="198">
                  <c:v>7.9200000000000071E-4</c:v>
                </c:pt>
                <c:pt idx="199">
                  <c:v>7.960000000000007E-4</c:v>
                </c:pt>
                <c:pt idx="200">
                  <c:v>8.0000000000000058E-4</c:v>
                </c:pt>
                <c:pt idx="201">
                  <c:v>8.0400000000000024E-4</c:v>
                </c:pt>
                <c:pt idx="202">
                  <c:v>8.0800000000000067E-4</c:v>
                </c:pt>
                <c:pt idx="203">
                  <c:v>8.1200000000000044E-4</c:v>
                </c:pt>
                <c:pt idx="204">
                  <c:v>8.1600000000000108E-4</c:v>
                </c:pt>
                <c:pt idx="205">
                  <c:v>8.2000000000000042E-4</c:v>
                </c:pt>
                <c:pt idx="206">
                  <c:v>8.240000000000004E-4</c:v>
                </c:pt>
                <c:pt idx="207">
                  <c:v>8.2800000000000007E-4</c:v>
                </c:pt>
                <c:pt idx="208">
                  <c:v>8.3200000000000092E-4</c:v>
                </c:pt>
                <c:pt idx="209">
                  <c:v>8.3600000000000135E-4</c:v>
                </c:pt>
                <c:pt idx="210">
                  <c:v>8.4000000000000079E-4</c:v>
                </c:pt>
                <c:pt idx="211">
                  <c:v>8.4400000000000046E-4</c:v>
                </c:pt>
                <c:pt idx="212">
                  <c:v>8.4800000000000099E-4</c:v>
                </c:pt>
                <c:pt idx="213">
                  <c:v>8.5200000000000065E-4</c:v>
                </c:pt>
                <c:pt idx="214">
                  <c:v>8.5600000000000107E-4</c:v>
                </c:pt>
                <c:pt idx="215">
                  <c:v>8.6000000000000085E-4</c:v>
                </c:pt>
                <c:pt idx="216">
                  <c:v>8.6400000000000008E-4</c:v>
                </c:pt>
                <c:pt idx="217">
                  <c:v>8.6800000000000104E-4</c:v>
                </c:pt>
                <c:pt idx="218">
                  <c:v>8.7200000000000027E-4</c:v>
                </c:pt>
                <c:pt idx="219">
                  <c:v>8.7600000000000048E-4</c:v>
                </c:pt>
                <c:pt idx="220">
                  <c:v>8.8000000000000079E-4</c:v>
                </c:pt>
                <c:pt idx="221">
                  <c:v>8.8400000000000067E-4</c:v>
                </c:pt>
                <c:pt idx="222">
                  <c:v>8.8800000000000077E-4</c:v>
                </c:pt>
                <c:pt idx="223">
                  <c:v>8.9200000000000076E-4</c:v>
                </c:pt>
                <c:pt idx="224">
                  <c:v>8.960000000000015E-4</c:v>
                </c:pt>
                <c:pt idx="225">
                  <c:v>9.0000000000000095E-4</c:v>
                </c:pt>
                <c:pt idx="226">
                  <c:v>9.0400000000000061E-4</c:v>
                </c:pt>
                <c:pt idx="227">
                  <c:v>9.0800000000000115E-4</c:v>
                </c:pt>
                <c:pt idx="228">
                  <c:v>9.1200000000000027E-4</c:v>
                </c:pt>
                <c:pt idx="229">
                  <c:v>9.160000000000008E-4</c:v>
                </c:pt>
                <c:pt idx="230">
                  <c:v>9.2000000000000046E-4</c:v>
                </c:pt>
                <c:pt idx="231">
                  <c:v>9.2400000000000002E-4</c:v>
                </c:pt>
                <c:pt idx="232">
                  <c:v>9.2800000000000066E-4</c:v>
                </c:pt>
                <c:pt idx="233">
                  <c:v>9.3200000000000108E-4</c:v>
                </c:pt>
                <c:pt idx="234">
                  <c:v>9.3600000000000161E-4</c:v>
                </c:pt>
                <c:pt idx="235">
                  <c:v>9.4000000000000095E-4</c:v>
                </c:pt>
                <c:pt idx="236">
                  <c:v>9.4400000000000083E-4</c:v>
                </c:pt>
                <c:pt idx="237">
                  <c:v>9.4800000000000082E-4</c:v>
                </c:pt>
                <c:pt idx="238">
                  <c:v>9.5200000000000048E-4</c:v>
                </c:pt>
                <c:pt idx="239">
                  <c:v>9.5600000000000112E-4</c:v>
                </c:pt>
                <c:pt idx="240">
                  <c:v>9.6000000000000067E-4</c:v>
                </c:pt>
                <c:pt idx="241">
                  <c:v>9.6400000000000023E-4</c:v>
                </c:pt>
                <c:pt idx="242">
                  <c:v>9.6800000000000076E-4</c:v>
                </c:pt>
                <c:pt idx="243">
                  <c:v>9.7200000000000042E-4</c:v>
                </c:pt>
                <c:pt idx="244">
                  <c:v>9.7600000000000096E-4</c:v>
                </c:pt>
                <c:pt idx="245">
                  <c:v>9.8000000000000127E-4</c:v>
                </c:pt>
                <c:pt idx="246">
                  <c:v>9.8400000000000028E-4</c:v>
                </c:pt>
                <c:pt idx="247">
                  <c:v>9.8800000000000125E-4</c:v>
                </c:pt>
                <c:pt idx="248">
                  <c:v>9.9200000000000048E-4</c:v>
                </c:pt>
                <c:pt idx="249">
                  <c:v>9.9600000000000166E-4</c:v>
                </c:pt>
                <c:pt idx="250">
                  <c:v>1.0000000000000009E-3</c:v>
                </c:pt>
                <c:pt idx="251">
                  <c:v>1.003999999999999E-3</c:v>
                </c:pt>
                <c:pt idx="252">
                  <c:v>1.0080000000000009E-3</c:v>
                </c:pt>
                <c:pt idx="253">
                  <c:v>1.0120000000000001E-3</c:v>
                </c:pt>
                <c:pt idx="254">
                  <c:v>1.0160000000000008E-3</c:v>
                </c:pt>
                <c:pt idx="255">
                  <c:v>1.019999999999999E-3</c:v>
                </c:pt>
                <c:pt idx="256">
                  <c:v>1.0240000000000008E-3</c:v>
                </c:pt>
                <c:pt idx="257">
                  <c:v>1.0280000000000009E-3</c:v>
                </c:pt>
                <c:pt idx="258">
                  <c:v>1.0319999999999991E-3</c:v>
                </c:pt>
                <c:pt idx="259">
                  <c:v>1.0360000000000009E-3</c:v>
                </c:pt>
                <c:pt idx="260">
                  <c:v>1.039999999999999E-3</c:v>
                </c:pt>
                <c:pt idx="261">
                  <c:v>1.0440000000000009E-3</c:v>
                </c:pt>
                <c:pt idx="262">
                  <c:v>1.0480000000000012E-3</c:v>
                </c:pt>
                <c:pt idx="263">
                  <c:v>1.0520000000000009E-3</c:v>
                </c:pt>
                <c:pt idx="264">
                  <c:v>1.0559999999999999E-3</c:v>
                </c:pt>
                <c:pt idx="265">
                  <c:v>1.0600000000000008E-3</c:v>
                </c:pt>
                <c:pt idx="266">
                  <c:v>1.0640000000000009E-3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1.075999999999999E-3</c:v>
                </c:pt>
                <c:pt idx="270">
                  <c:v>1.0800000000000009E-3</c:v>
                </c:pt>
                <c:pt idx="271">
                  <c:v>1.0840000000000012E-3</c:v>
                </c:pt>
                <c:pt idx="272">
                  <c:v>1.0880000000000009E-3</c:v>
                </c:pt>
                <c:pt idx="273">
                  <c:v>1.0919999999999999E-3</c:v>
                </c:pt>
                <c:pt idx="274">
                  <c:v>1.0960000000000008E-3</c:v>
                </c:pt>
                <c:pt idx="275">
                  <c:v>1.1000000000000009E-3</c:v>
                </c:pt>
                <c:pt idx="276">
                  <c:v>1.1039999999999991E-3</c:v>
                </c:pt>
                <c:pt idx="277">
                  <c:v>1.1080000000000009E-3</c:v>
                </c:pt>
                <c:pt idx="278">
                  <c:v>1.1119999999999999E-3</c:v>
                </c:pt>
                <c:pt idx="279">
                  <c:v>1.1160000000000009E-3</c:v>
                </c:pt>
                <c:pt idx="280">
                  <c:v>1.1200000000000014E-3</c:v>
                </c:pt>
                <c:pt idx="281">
                  <c:v>1.1240000000000009E-3</c:v>
                </c:pt>
                <c:pt idx="282">
                  <c:v>1.1279999999999999E-3</c:v>
                </c:pt>
                <c:pt idx="283">
                  <c:v>1.1320000000000017E-3</c:v>
                </c:pt>
                <c:pt idx="284">
                  <c:v>1.1360000000000009E-3</c:v>
                </c:pt>
                <c:pt idx="285">
                  <c:v>1.1400000000000017E-3</c:v>
                </c:pt>
                <c:pt idx="286">
                  <c:v>1.1440000000000009E-3</c:v>
                </c:pt>
                <c:pt idx="287">
                  <c:v>1.1479999999999999E-3</c:v>
                </c:pt>
                <c:pt idx="288">
                  <c:v>1.1520000000000009E-3</c:v>
                </c:pt>
                <c:pt idx="289">
                  <c:v>1.1560000000000014E-3</c:v>
                </c:pt>
                <c:pt idx="290">
                  <c:v>1.1600000000000017E-3</c:v>
                </c:pt>
                <c:pt idx="291">
                  <c:v>1.1639999999999999E-3</c:v>
                </c:pt>
                <c:pt idx="292">
                  <c:v>1.1680000000000017E-3</c:v>
                </c:pt>
                <c:pt idx="293">
                  <c:v>1.1720000000000009E-3</c:v>
                </c:pt>
                <c:pt idx="294">
                  <c:v>1.1760000000000017E-3</c:v>
                </c:pt>
                <c:pt idx="295">
                  <c:v>1.1800000000000009E-3</c:v>
                </c:pt>
                <c:pt idx="296">
                  <c:v>1.1839999999999999E-3</c:v>
                </c:pt>
                <c:pt idx="297">
                  <c:v>1.1880000000000018E-3</c:v>
                </c:pt>
                <c:pt idx="298">
                  <c:v>1.1920000000000017E-3</c:v>
                </c:pt>
                <c:pt idx="299">
                  <c:v>1.1960000000000017E-3</c:v>
                </c:pt>
                <c:pt idx="300">
                  <c:v>1.1999999999999999E-3</c:v>
                </c:pt>
                <c:pt idx="301">
                  <c:v>1.2040000000000009E-3</c:v>
                </c:pt>
                <c:pt idx="302">
                  <c:v>1.2080000000000001E-3</c:v>
                </c:pt>
                <c:pt idx="303">
                  <c:v>1.2120000000000008E-3</c:v>
                </c:pt>
                <c:pt idx="304">
                  <c:v>1.2160000000000001E-3</c:v>
                </c:pt>
                <c:pt idx="305">
                  <c:v>1.2199999999999991E-3</c:v>
                </c:pt>
                <c:pt idx="306">
                  <c:v>1.2240000000000009E-3</c:v>
                </c:pt>
                <c:pt idx="307">
                  <c:v>1.2280000000000001E-3</c:v>
                </c:pt>
                <c:pt idx="308">
                  <c:v>1.2320000000000009E-3</c:v>
                </c:pt>
                <c:pt idx="309">
                  <c:v>1.235999999999999E-3</c:v>
                </c:pt>
                <c:pt idx="310">
                  <c:v>1.2400000000000009E-3</c:v>
                </c:pt>
                <c:pt idx="311">
                  <c:v>1.2440000000000001E-3</c:v>
                </c:pt>
                <c:pt idx="312">
                  <c:v>1.2480000000000008E-3</c:v>
                </c:pt>
                <c:pt idx="313">
                  <c:v>1.2519999999999999E-3</c:v>
                </c:pt>
                <c:pt idx="314">
                  <c:v>1.2560000000000008E-3</c:v>
                </c:pt>
                <c:pt idx="315">
                  <c:v>1.2600000000000009E-3</c:v>
                </c:pt>
                <c:pt idx="316">
                  <c:v>1.2639999999999991E-3</c:v>
                </c:pt>
                <c:pt idx="317">
                  <c:v>1.2680000000000009E-3</c:v>
                </c:pt>
                <c:pt idx="318">
                  <c:v>1.271999999999999E-3</c:v>
                </c:pt>
                <c:pt idx="319">
                  <c:v>1.2760000000000009E-3</c:v>
                </c:pt>
                <c:pt idx="320">
                  <c:v>1.2800000000000012E-3</c:v>
                </c:pt>
                <c:pt idx="321">
                  <c:v>1.2840000000000009E-3</c:v>
                </c:pt>
                <c:pt idx="322">
                  <c:v>1.2879999999999999E-3</c:v>
                </c:pt>
                <c:pt idx="323">
                  <c:v>1.2920000000000008E-3</c:v>
                </c:pt>
                <c:pt idx="324">
                  <c:v>1.2960000000000009E-3</c:v>
                </c:pt>
                <c:pt idx="325">
                  <c:v>1.2999999999999991E-3</c:v>
                </c:pt>
                <c:pt idx="326">
                  <c:v>1.3039999999999998E-3</c:v>
                </c:pt>
                <c:pt idx="327">
                  <c:v>1.3080000000000017E-3</c:v>
                </c:pt>
                <c:pt idx="328">
                  <c:v>1.3120000000000009E-3</c:v>
                </c:pt>
                <c:pt idx="329">
                  <c:v>1.3160000000000012E-3</c:v>
                </c:pt>
                <c:pt idx="330">
                  <c:v>1.3200000000000009E-3</c:v>
                </c:pt>
                <c:pt idx="331">
                  <c:v>1.3239999999999999E-3</c:v>
                </c:pt>
                <c:pt idx="332">
                  <c:v>1.3280000000000013E-3</c:v>
                </c:pt>
                <c:pt idx="333">
                  <c:v>1.3320000000000009E-3</c:v>
                </c:pt>
                <c:pt idx="334">
                  <c:v>1.3360000000000019E-3</c:v>
                </c:pt>
                <c:pt idx="335">
                  <c:v>1.3400000000000009E-3</c:v>
                </c:pt>
                <c:pt idx="336">
                  <c:v>1.3439999999999999E-3</c:v>
                </c:pt>
                <c:pt idx="337">
                  <c:v>1.3480000000000009E-3</c:v>
                </c:pt>
                <c:pt idx="338">
                  <c:v>1.3519999999999999E-3</c:v>
                </c:pt>
                <c:pt idx="339">
                  <c:v>1.3559999999999998E-3</c:v>
                </c:pt>
                <c:pt idx="340">
                  <c:v>1.360000000000001E-3</c:v>
                </c:pt>
                <c:pt idx="341">
                  <c:v>1.3640000000000017E-3</c:v>
                </c:pt>
                <c:pt idx="342">
                  <c:v>1.3680000000000009E-3</c:v>
                </c:pt>
                <c:pt idx="343">
                  <c:v>1.3720000000000017E-3</c:v>
                </c:pt>
                <c:pt idx="344">
                  <c:v>1.3759999999999998E-3</c:v>
                </c:pt>
                <c:pt idx="345">
                  <c:v>1.3799999999999999E-3</c:v>
                </c:pt>
                <c:pt idx="346">
                  <c:v>1.3840000000000013E-3</c:v>
                </c:pt>
                <c:pt idx="347">
                  <c:v>1.3880000000000014E-3</c:v>
                </c:pt>
                <c:pt idx="348">
                  <c:v>1.3920000000000017E-3</c:v>
                </c:pt>
                <c:pt idx="349">
                  <c:v>1.3959999999999999E-3</c:v>
                </c:pt>
                <c:pt idx="350">
                  <c:v>1.4000000000000009E-3</c:v>
                </c:pt>
                <c:pt idx="351">
                  <c:v>1.403999999999999E-3</c:v>
                </c:pt>
                <c:pt idx="352">
                  <c:v>1.408000000000001E-3</c:v>
                </c:pt>
                <c:pt idx="353">
                  <c:v>1.4120000000000001E-3</c:v>
                </c:pt>
                <c:pt idx="354">
                  <c:v>1.4159999999999991E-3</c:v>
                </c:pt>
                <c:pt idx="355">
                  <c:v>1.4200000000000009E-3</c:v>
                </c:pt>
                <c:pt idx="356">
                  <c:v>1.4239999999999991E-3</c:v>
                </c:pt>
                <c:pt idx="357">
                  <c:v>1.4279999999999998E-3</c:v>
                </c:pt>
                <c:pt idx="358">
                  <c:v>1.4320000000000001E-3</c:v>
                </c:pt>
                <c:pt idx="359">
                  <c:v>1.4360000000000009E-3</c:v>
                </c:pt>
                <c:pt idx="360">
                  <c:v>1.4400000000000001E-3</c:v>
                </c:pt>
                <c:pt idx="361">
                  <c:v>1.4440000000000008E-3</c:v>
                </c:pt>
                <c:pt idx="362">
                  <c:v>1.4479999999999999E-3</c:v>
                </c:pt>
                <c:pt idx="363">
                  <c:v>1.4519999999999991E-3</c:v>
                </c:pt>
                <c:pt idx="364">
                  <c:v>1.4560000000000009E-3</c:v>
                </c:pt>
                <c:pt idx="365">
                  <c:v>1.4600000000000001E-3</c:v>
                </c:pt>
                <c:pt idx="366">
                  <c:v>1.4640000000000009E-3</c:v>
                </c:pt>
                <c:pt idx="367">
                  <c:v>1.467999999999999E-3</c:v>
                </c:pt>
                <c:pt idx="368">
                  <c:v>1.4720000000000009E-3</c:v>
                </c:pt>
                <c:pt idx="369">
                  <c:v>1.4759999999999999E-3</c:v>
                </c:pt>
                <c:pt idx="370">
                  <c:v>1.4800000000000011E-3</c:v>
                </c:pt>
                <c:pt idx="371">
                  <c:v>1.4840000000000009E-3</c:v>
                </c:pt>
                <c:pt idx="372">
                  <c:v>1.4880000000000008E-3</c:v>
                </c:pt>
                <c:pt idx="373">
                  <c:v>1.4920000000000009E-3</c:v>
                </c:pt>
                <c:pt idx="374">
                  <c:v>1.4959999999999991E-3</c:v>
                </c:pt>
                <c:pt idx="375">
                  <c:v>1.4999999999999998E-3</c:v>
                </c:pt>
                <c:pt idx="376">
                  <c:v>1.5040000000000014E-3</c:v>
                </c:pt>
                <c:pt idx="377">
                  <c:v>1.5080000000000009E-3</c:v>
                </c:pt>
                <c:pt idx="378">
                  <c:v>1.5120000000000012E-3</c:v>
                </c:pt>
                <c:pt idx="379">
                  <c:v>1.5160000000000009E-3</c:v>
                </c:pt>
                <c:pt idx="380">
                  <c:v>1.5199999999999999E-3</c:v>
                </c:pt>
                <c:pt idx="381">
                  <c:v>1.524000000000001E-3</c:v>
                </c:pt>
                <c:pt idx="382">
                  <c:v>1.5280000000000009E-3</c:v>
                </c:pt>
                <c:pt idx="383">
                  <c:v>1.5320000000000019E-3</c:v>
                </c:pt>
                <c:pt idx="384">
                  <c:v>1.5360000000000009E-3</c:v>
                </c:pt>
                <c:pt idx="385">
                  <c:v>1.5399999999999999E-3</c:v>
                </c:pt>
                <c:pt idx="386">
                  <c:v>1.5440000000000009E-3</c:v>
                </c:pt>
                <c:pt idx="387">
                  <c:v>1.5479999999999999E-3</c:v>
                </c:pt>
                <c:pt idx="388">
                  <c:v>1.5520000000000015E-3</c:v>
                </c:pt>
                <c:pt idx="389">
                  <c:v>1.556000000000001E-3</c:v>
                </c:pt>
                <c:pt idx="390">
                  <c:v>1.5600000000000017E-3</c:v>
                </c:pt>
                <c:pt idx="391">
                  <c:v>1.5640000000000009E-3</c:v>
                </c:pt>
                <c:pt idx="392">
                  <c:v>1.5679999999999999E-3</c:v>
                </c:pt>
                <c:pt idx="393">
                  <c:v>1.5719999999999998E-3</c:v>
                </c:pt>
                <c:pt idx="394">
                  <c:v>1.5760000000000017E-3</c:v>
                </c:pt>
                <c:pt idx="395">
                  <c:v>1.5800000000000011E-3</c:v>
                </c:pt>
                <c:pt idx="396">
                  <c:v>1.5840000000000014E-3</c:v>
                </c:pt>
                <c:pt idx="397">
                  <c:v>1.5880000000000017E-3</c:v>
                </c:pt>
                <c:pt idx="398">
                  <c:v>1.5919999999999999E-3</c:v>
                </c:pt>
                <c:pt idx="399">
                  <c:v>1.5960000000000017E-3</c:v>
                </c:pt>
                <c:pt idx="400">
                  <c:v>1.5999999999999999E-3</c:v>
                </c:pt>
                <c:pt idx="401">
                  <c:v>1.6040000000000019E-3</c:v>
                </c:pt>
                <c:pt idx="402">
                  <c:v>1.6080000000000009E-3</c:v>
                </c:pt>
                <c:pt idx="403">
                  <c:v>1.6119999999999999E-3</c:v>
                </c:pt>
                <c:pt idx="404">
                  <c:v>1.6160000000000018E-3</c:v>
                </c:pt>
                <c:pt idx="405">
                  <c:v>1.6199999999999999E-3</c:v>
                </c:pt>
                <c:pt idx="406">
                  <c:v>1.6240000000000013E-3</c:v>
                </c:pt>
                <c:pt idx="407">
                  <c:v>1.6280000000000012E-3</c:v>
                </c:pt>
                <c:pt idx="408">
                  <c:v>1.6320000000000017E-3</c:v>
                </c:pt>
                <c:pt idx="409">
                  <c:v>1.636000000000001E-3</c:v>
                </c:pt>
                <c:pt idx="410">
                  <c:v>1.6400000000000017E-3</c:v>
                </c:pt>
                <c:pt idx="411">
                  <c:v>1.6440000000000014E-3</c:v>
                </c:pt>
                <c:pt idx="412">
                  <c:v>1.6479999999999999E-3</c:v>
                </c:pt>
                <c:pt idx="413">
                  <c:v>1.6520000000000018E-3</c:v>
                </c:pt>
                <c:pt idx="414">
                  <c:v>1.6560000000000017E-3</c:v>
                </c:pt>
                <c:pt idx="415">
                  <c:v>1.6600000000000018E-3</c:v>
                </c:pt>
                <c:pt idx="416">
                  <c:v>1.6639999999999999E-3</c:v>
                </c:pt>
                <c:pt idx="417">
                  <c:v>1.6680000000000017E-3</c:v>
                </c:pt>
                <c:pt idx="418">
                  <c:v>1.6720000000000016E-3</c:v>
                </c:pt>
                <c:pt idx="419">
                  <c:v>1.6760000000000019E-3</c:v>
                </c:pt>
                <c:pt idx="420">
                  <c:v>1.680000000000002E-3</c:v>
                </c:pt>
                <c:pt idx="421">
                  <c:v>1.6840000000000017E-3</c:v>
                </c:pt>
                <c:pt idx="422">
                  <c:v>1.6880000000000018E-3</c:v>
                </c:pt>
                <c:pt idx="423">
                  <c:v>1.6919999999999999E-3</c:v>
                </c:pt>
                <c:pt idx="424">
                  <c:v>1.6960000000000013E-3</c:v>
                </c:pt>
                <c:pt idx="425">
                  <c:v>1.7000000000000014E-3</c:v>
                </c:pt>
                <c:pt idx="426">
                  <c:v>1.7040000000000009E-3</c:v>
                </c:pt>
                <c:pt idx="427">
                  <c:v>1.7080000000000012E-3</c:v>
                </c:pt>
                <c:pt idx="428">
                  <c:v>1.7120000000000008E-3</c:v>
                </c:pt>
                <c:pt idx="429">
                  <c:v>1.7159999999999999E-3</c:v>
                </c:pt>
                <c:pt idx="430">
                  <c:v>1.7200000000000008E-3</c:v>
                </c:pt>
                <c:pt idx="431">
                  <c:v>1.7240000000000009E-3</c:v>
                </c:pt>
                <c:pt idx="432">
                  <c:v>1.7280000000000019E-3</c:v>
                </c:pt>
                <c:pt idx="433">
                  <c:v>1.7320000000000009E-3</c:v>
                </c:pt>
                <c:pt idx="434">
                  <c:v>1.7359999999999999E-3</c:v>
                </c:pt>
                <c:pt idx="435">
                  <c:v>1.7400000000000009E-3</c:v>
                </c:pt>
                <c:pt idx="436">
                  <c:v>1.7439999999999999E-3</c:v>
                </c:pt>
                <c:pt idx="437">
                  <c:v>1.7480000000000011E-3</c:v>
                </c:pt>
                <c:pt idx="438">
                  <c:v>1.752000000000001E-3</c:v>
                </c:pt>
                <c:pt idx="439">
                  <c:v>1.7560000000000017E-3</c:v>
                </c:pt>
                <c:pt idx="440">
                  <c:v>1.7600000000000009E-3</c:v>
                </c:pt>
                <c:pt idx="441">
                  <c:v>1.7639999999999999E-3</c:v>
                </c:pt>
                <c:pt idx="442">
                  <c:v>1.7679999999999998E-3</c:v>
                </c:pt>
                <c:pt idx="443">
                  <c:v>1.7720000000000017E-3</c:v>
                </c:pt>
                <c:pt idx="444">
                  <c:v>1.7760000000000009E-3</c:v>
                </c:pt>
                <c:pt idx="445">
                  <c:v>1.7800000000000012E-3</c:v>
                </c:pt>
                <c:pt idx="446">
                  <c:v>1.7840000000000017E-3</c:v>
                </c:pt>
                <c:pt idx="447">
                  <c:v>1.7879999999999999E-3</c:v>
                </c:pt>
                <c:pt idx="448">
                  <c:v>1.7920000000000017E-3</c:v>
                </c:pt>
                <c:pt idx="449">
                  <c:v>1.7960000000000009E-3</c:v>
                </c:pt>
                <c:pt idx="450">
                  <c:v>1.8000000000000019E-3</c:v>
                </c:pt>
                <c:pt idx="451">
                  <c:v>1.8040000000000009E-3</c:v>
                </c:pt>
                <c:pt idx="452">
                  <c:v>1.8079999999999999E-3</c:v>
                </c:pt>
                <c:pt idx="453">
                  <c:v>1.8120000000000018E-3</c:v>
                </c:pt>
                <c:pt idx="454">
                  <c:v>1.8159999999999999E-3</c:v>
                </c:pt>
                <c:pt idx="455">
                  <c:v>1.8200000000000013E-3</c:v>
                </c:pt>
                <c:pt idx="456">
                  <c:v>1.8240000000000012E-3</c:v>
                </c:pt>
                <c:pt idx="457">
                  <c:v>1.8280000000000017E-3</c:v>
                </c:pt>
                <c:pt idx="458">
                  <c:v>1.8320000000000009E-3</c:v>
                </c:pt>
                <c:pt idx="459">
                  <c:v>1.8360000000000017E-3</c:v>
                </c:pt>
                <c:pt idx="460">
                  <c:v>1.8399999999999998E-3</c:v>
                </c:pt>
                <c:pt idx="461">
                  <c:v>1.8439999999999999E-3</c:v>
                </c:pt>
                <c:pt idx="462">
                  <c:v>1.8480000000000018E-3</c:v>
                </c:pt>
                <c:pt idx="463">
                  <c:v>1.8520000000000014E-3</c:v>
                </c:pt>
                <c:pt idx="464">
                  <c:v>1.8560000000000017E-3</c:v>
                </c:pt>
                <c:pt idx="465">
                  <c:v>1.8599999999999999E-3</c:v>
                </c:pt>
                <c:pt idx="466">
                  <c:v>1.8640000000000017E-3</c:v>
                </c:pt>
                <c:pt idx="467">
                  <c:v>1.8679999999999999E-3</c:v>
                </c:pt>
                <c:pt idx="468">
                  <c:v>1.8720000000000019E-3</c:v>
                </c:pt>
                <c:pt idx="469">
                  <c:v>1.876000000000002E-3</c:v>
                </c:pt>
                <c:pt idx="470">
                  <c:v>1.8799999999999999E-3</c:v>
                </c:pt>
                <c:pt idx="471">
                  <c:v>1.8840000000000018E-3</c:v>
                </c:pt>
                <c:pt idx="472">
                  <c:v>1.8879999999999999E-3</c:v>
                </c:pt>
                <c:pt idx="473">
                  <c:v>1.8920000000000013E-3</c:v>
                </c:pt>
                <c:pt idx="474">
                  <c:v>1.8960000000000023E-3</c:v>
                </c:pt>
                <c:pt idx="475">
                  <c:v>1.9000000000000017E-3</c:v>
                </c:pt>
                <c:pt idx="476">
                  <c:v>1.9040000000000023E-3</c:v>
                </c:pt>
                <c:pt idx="477">
                  <c:v>1.9080000000000017E-3</c:v>
                </c:pt>
                <c:pt idx="478">
                  <c:v>1.9120000000000014E-3</c:v>
                </c:pt>
                <c:pt idx="479">
                  <c:v>1.9160000000000019E-3</c:v>
                </c:pt>
                <c:pt idx="480">
                  <c:v>1.9200000000000018E-3</c:v>
                </c:pt>
                <c:pt idx="481">
                  <c:v>1.9240000000000025E-3</c:v>
                </c:pt>
                <c:pt idx="482">
                  <c:v>1.9280000000000018E-3</c:v>
                </c:pt>
                <c:pt idx="483">
                  <c:v>1.9320000000000019E-3</c:v>
                </c:pt>
                <c:pt idx="484">
                  <c:v>1.9360000000000017E-3</c:v>
                </c:pt>
                <c:pt idx="485">
                  <c:v>1.9400000000000016E-3</c:v>
                </c:pt>
                <c:pt idx="486">
                  <c:v>1.9440000000000021E-3</c:v>
                </c:pt>
                <c:pt idx="487">
                  <c:v>1.948000000000002E-3</c:v>
                </c:pt>
                <c:pt idx="488">
                  <c:v>1.9520000000000026E-3</c:v>
                </c:pt>
                <c:pt idx="489">
                  <c:v>1.9560000000000016E-3</c:v>
                </c:pt>
                <c:pt idx="490">
                  <c:v>1.9599999999999999E-3</c:v>
                </c:pt>
                <c:pt idx="491">
                  <c:v>1.9640000000000018E-3</c:v>
                </c:pt>
                <c:pt idx="492">
                  <c:v>1.9680000000000019E-3</c:v>
                </c:pt>
                <c:pt idx="493">
                  <c:v>1.972000000000002E-3</c:v>
                </c:pt>
                <c:pt idx="494">
                  <c:v>1.9759999999999999E-3</c:v>
                </c:pt>
                <c:pt idx="495">
                  <c:v>1.9800000000000017E-3</c:v>
                </c:pt>
                <c:pt idx="496">
                  <c:v>1.9840000000000027E-3</c:v>
                </c:pt>
                <c:pt idx="497">
                  <c:v>1.9879999999999997E-3</c:v>
                </c:pt>
                <c:pt idx="498">
                  <c:v>1.9920000000000024E-3</c:v>
                </c:pt>
                <c:pt idx="499">
                  <c:v>1.9959999999999999E-3</c:v>
                </c:pt>
              </c:numCache>
            </c:numRef>
          </c:xVal>
          <c:yVal>
            <c:numRef>
              <c:f>titi!$C$508:$C$1007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-6.7639000000000019E-2</c:v>
                </c:pt>
                <c:pt idx="184">
                  <c:v>-5.7574E-2</c:v>
                </c:pt>
                <c:pt idx="185">
                  <c:v>-7.4585000000000059E-3</c:v>
                </c:pt>
                <c:pt idx="186">
                  <c:v>-3.3845000000000028E-2</c:v>
                </c:pt>
                <c:pt idx="187">
                  <c:v>3.447900000000002E-3</c:v>
                </c:pt>
                <c:pt idx="188">
                  <c:v>-5.2745E-2</c:v>
                </c:pt>
                <c:pt idx="189">
                  <c:v>2.6269000000000011E-2</c:v>
                </c:pt>
                <c:pt idx="190">
                  <c:v>-4.862E-3</c:v>
                </c:pt>
                <c:pt idx="191">
                  <c:v>6.3634999999999997E-2</c:v>
                </c:pt>
                <c:pt idx="192">
                  <c:v>9.4621000000000158E-4</c:v>
                </c:pt>
                <c:pt idx="193">
                  <c:v>2.8315E-2</c:v>
                </c:pt>
                <c:pt idx="194">
                  <c:v>-8.6493000000000004E-3</c:v>
                </c:pt>
                <c:pt idx="195">
                  <c:v>2.801E-2</c:v>
                </c:pt>
                <c:pt idx="196">
                  <c:v>1.6653999999999999E-2</c:v>
                </c:pt>
                <c:pt idx="197">
                  <c:v>6.8938000000000037E-3</c:v>
                </c:pt>
                <c:pt idx="198">
                  <c:v>-1.6623000000000013E-2</c:v>
                </c:pt>
                <c:pt idx="199">
                  <c:v>-3.2021000000000029E-2</c:v>
                </c:pt>
                <c:pt idx="200">
                  <c:v>-1.0286E-2</c:v>
                </c:pt>
                <c:pt idx="201">
                  <c:v>-1.2344000000000001E-2</c:v>
                </c:pt>
                <c:pt idx="202">
                  <c:v>-1.8776000000000012E-3</c:v>
                </c:pt>
                <c:pt idx="203">
                  <c:v>-1.7683999999999998E-2</c:v>
                </c:pt>
                <c:pt idx="204">
                  <c:v>3.9012000000000018E-3</c:v>
                </c:pt>
                <c:pt idx="205">
                  <c:v>1.9587000000000014E-2</c:v>
                </c:pt>
                <c:pt idx="206">
                  <c:v>3.4636000000000014E-2</c:v>
                </c:pt>
                <c:pt idx="207">
                  <c:v>2.9033000000000024E-2</c:v>
                </c:pt>
                <c:pt idx="208">
                  <c:v>2.2010000000000002E-2</c:v>
                </c:pt>
                <c:pt idx="209">
                  <c:v>2.3501000000000001E-2</c:v>
                </c:pt>
                <c:pt idx="210">
                  <c:v>1.6348000000000001E-2</c:v>
                </c:pt>
                <c:pt idx="211">
                  <c:v>-5.4935000000000036E-3</c:v>
                </c:pt>
                <c:pt idx="212">
                  <c:v>-2.0417000000000012E-2</c:v>
                </c:pt>
                <c:pt idx="213">
                  <c:v>-2.7102000000000001E-2</c:v>
                </c:pt>
                <c:pt idx="214">
                  <c:v>8.9445000000000028E-3</c:v>
                </c:pt>
                <c:pt idx="215">
                  <c:v>1.2043999999999996E-2</c:v>
                </c:pt>
                <c:pt idx="216">
                  <c:v>6.0386000000000051E-2</c:v>
                </c:pt>
                <c:pt idx="217">
                  <c:v>7.5468999999999994E-2</c:v>
                </c:pt>
                <c:pt idx="218">
                  <c:v>0.19092000000000001</c:v>
                </c:pt>
                <c:pt idx="219">
                  <c:v>0.26933000000000001</c:v>
                </c:pt>
                <c:pt idx="220">
                  <c:v>0.44102000000000002</c:v>
                </c:pt>
                <c:pt idx="221">
                  <c:v>0.57947000000000004</c:v>
                </c:pt>
                <c:pt idx="222">
                  <c:v>0.83206000000000002</c:v>
                </c:pt>
                <c:pt idx="223">
                  <c:v>1.0881000000000001</c:v>
                </c:pt>
                <c:pt idx="224">
                  <c:v>1.4252999999999989</c:v>
                </c:pt>
                <c:pt idx="225">
                  <c:v>1.778799999999999</c:v>
                </c:pt>
                <c:pt idx="226">
                  <c:v>2.1747999999999998</c:v>
                </c:pt>
                <c:pt idx="227">
                  <c:v>2.6103000000000001</c:v>
                </c:pt>
                <c:pt idx="228">
                  <c:v>3.0078</c:v>
                </c:pt>
                <c:pt idx="229">
                  <c:v>3.4146999999999981</c:v>
                </c:pt>
                <c:pt idx="230">
                  <c:v>3.7052999999999998</c:v>
                </c:pt>
                <c:pt idx="231">
                  <c:v>3.9897999999999998</c:v>
                </c:pt>
                <c:pt idx="232">
                  <c:v>4.1036000000000001</c:v>
                </c:pt>
                <c:pt idx="233">
                  <c:v>4.1800999999999995</c:v>
                </c:pt>
                <c:pt idx="234">
                  <c:v>4.0907</c:v>
                </c:pt>
                <c:pt idx="235">
                  <c:v>3.9986999999999981</c:v>
                </c:pt>
                <c:pt idx="236">
                  <c:v>3.8106999999999984</c:v>
                </c:pt>
                <c:pt idx="237">
                  <c:v>3.6307999999999998</c:v>
                </c:pt>
                <c:pt idx="238">
                  <c:v>3.3998999999999984</c:v>
                </c:pt>
                <c:pt idx="239">
                  <c:v>3.1888999999999998</c:v>
                </c:pt>
                <c:pt idx="240">
                  <c:v>2.9762999999999984</c:v>
                </c:pt>
                <c:pt idx="241">
                  <c:v>2.7656999999999998</c:v>
                </c:pt>
                <c:pt idx="242">
                  <c:v>2.5333000000000001</c:v>
                </c:pt>
                <c:pt idx="243">
                  <c:v>2.2802000000000002</c:v>
                </c:pt>
                <c:pt idx="244">
                  <c:v>2.0126999999999984</c:v>
                </c:pt>
                <c:pt idx="245">
                  <c:v>1.754</c:v>
                </c:pt>
                <c:pt idx="246">
                  <c:v>1.496599999999999</c:v>
                </c:pt>
                <c:pt idx="247">
                  <c:v>1.3078999999999992</c:v>
                </c:pt>
                <c:pt idx="248">
                  <c:v>1.1911</c:v>
                </c:pt>
                <c:pt idx="249">
                  <c:v>1.2218999999999987</c:v>
                </c:pt>
                <c:pt idx="250">
                  <c:v>1.337599999999999</c:v>
                </c:pt>
                <c:pt idx="251">
                  <c:v>1.5317999999999992</c:v>
                </c:pt>
                <c:pt idx="252">
                  <c:v>1.7298999999999987</c:v>
                </c:pt>
                <c:pt idx="253">
                  <c:v>1.8946000000000001</c:v>
                </c:pt>
                <c:pt idx="254">
                  <c:v>2.0411999999999999</c:v>
                </c:pt>
                <c:pt idx="255">
                  <c:v>2.1067</c:v>
                </c:pt>
                <c:pt idx="256">
                  <c:v>2.2282999999999999</c:v>
                </c:pt>
                <c:pt idx="257">
                  <c:v>2.2930999999999999</c:v>
                </c:pt>
                <c:pt idx="258">
                  <c:v>2.5007999999999999</c:v>
                </c:pt>
                <c:pt idx="259">
                  <c:v>2.6305999999999998</c:v>
                </c:pt>
                <c:pt idx="260">
                  <c:v>2.8747999999999987</c:v>
                </c:pt>
                <c:pt idx="261">
                  <c:v>2.9595999999999987</c:v>
                </c:pt>
                <c:pt idx="262">
                  <c:v>3.0604</c:v>
                </c:pt>
                <c:pt idx="263">
                  <c:v>2.9573</c:v>
                </c:pt>
                <c:pt idx="264">
                  <c:v>2.8205</c:v>
                </c:pt>
                <c:pt idx="265">
                  <c:v>2.5962999999999981</c:v>
                </c:pt>
                <c:pt idx="266">
                  <c:v>2.3997999999999982</c:v>
                </c:pt>
                <c:pt idx="267">
                  <c:v>2.2694000000000001</c:v>
                </c:pt>
                <c:pt idx="268">
                  <c:v>2.1191</c:v>
                </c:pt>
                <c:pt idx="269">
                  <c:v>2.0263</c:v>
                </c:pt>
                <c:pt idx="270">
                  <c:v>1.790899999999999</c:v>
                </c:pt>
                <c:pt idx="271">
                  <c:v>1.6080000000000001</c:v>
                </c:pt>
                <c:pt idx="272">
                  <c:v>1.2847999999999991</c:v>
                </c:pt>
                <c:pt idx="273">
                  <c:v>1.0728</c:v>
                </c:pt>
                <c:pt idx="274">
                  <c:v>0.78895999999999999</c:v>
                </c:pt>
                <c:pt idx="275">
                  <c:v>0.60614000000000046</c:v>
                </c:pt>
                <c:pt idx="276">
                  <c:v>0.35508000000000023</c:v>
                </c:pt>
                <c:pt idx="277">
                  <c:v>9.6379999999999993E-2</c:v>
                </c:pt>
                <c:pt idx="278">
                  <c:v>-0.22874000000000011</c:v>
                </c:pt>
                <c:pt idx="279">
                  <c:v>-0.59454999999999958</c:v>
                </c:pt>
                <c:pt idx="280">
                  <c:v>-0.9020899999999995</c:v>
                </c:pt>
                <c:pt idx="281">
                  <c:v>-1.1613</c:v>
                </c:pt>
                <c:pt idx="282">
                  <c:v>-1.2543</c:v>
                </c:pt>
                <c:pt idx="283">
                  <c:v>-1.31</c:v>
                </c:pt>
                <c:pt idx="284">
                  <c:v>-1.3129</c:v>
                </c:pt>
                <c:pt idx="285">
                  <c:v>-1.3908</c:v>
                </c:pt>
                <c:pt idx="286">
                  <c:v>-1.514899999999999</c:v>
                </c:pt>
                <c:pt idx="287">
                  <c:v>-1.6375</c:v>
                </c:pt>
                <c:pt idx="288">
                  <c:v>-1.750699999999999</c:v>
                </c:pt>
                <c:pt idx="289">
                  <c:v>-1.7411999999999992</c:v>
                </c:pt>
                <c:pt idx="290">
                  <c:v>-1.7383</c:v>
                </c:pt>
                <c:pt idx="291">
                  <c:v>-1.6202000000000001</c:v>
                </c:pt>
                <c:pt idx="292">
                  <c:v>-1.5784</c:v>
                </c:pt>
                <c:pt idx="293">
                  <c:v>-1.464299999999999</c:v>
                </c:pt>
                <c:pt idx="294">
                  <c:v>-1.4178999999999982</c:v>
                </c:pt>
                <c:pt idx="295">
                  <c:v>-1.3006</c:v>
                </c:pt>
                <c:pt idx="296">
                  <c:v>-1.1840999999999999</c:v>
                </c:pt>
                <c:pt idx="297">
                  <c:v>-1.0561</c:v>
                </c:pt>
                <c:pt idx="298">
                  <c:v>-0.89978999999999998</c:v>
                </c:pt>
                <c:pt idx="299">
                  <c:v>-0.78952</c:v>
                </c:pt>
                <c:pt idx="300">
                  <c:v>-0.55854999999999999</c:v>
                </c:pt>
                <c:pt idx="301">
                  <c:v>-0.40297000000000027</c:v>
                </c:pt>
                <c:pt idx="302">
                  <c:v>-0.14494000000000018</c:v>
                </c:pt>
                <c:pt idx="303">
                  <c:v>-8.5670000000000024E-2</c:v>
                </c:pt>
                <c:pt idx="304">
                  <c:v>3.7379000000000016E-2</c:v>
                </c:pt>
                <c:pt idx="305">
                  <c:v>3.3077000000000002E-2</c:v>
                </c:pt>
                <c:pt idx="306">
                  <c:v>0.1958</c:v>
                </c:pt>
                <c:pt idx="307">
                  <c:v>0.33729000000000026</c:v>
                </c:pt>
                <c:pt idx="308">
                  <c:v>0.55035999999999996</c:v>
                </c:pt>
                <c:pt idx="309">
                  <c:v>0.65822000000000058</c:v>
                </c:pt>
                <c:pt idx="310">
                  <c:v>0.68098000000000003</c:v>
                </c:pt>
                <c:pt idx="311">
                  <c:v>0.66880000000000073</c:v>
                </c:pt>
                <c:pt idx="312">
                  <c:v>0.65093000000000045</c:v>
                </c:pt>
                <c:pt idx="313">
                  <c:v>0.74888999999999994</c:v>
                </c:pt>
                <c:pt idx="314">
                  <c:v>0.80196000000000001</c:v>
                </c:pt>
                <c:pt idx="315">
                  <c:v>0.85916000000000003</c:v>
                </c:pt>
                <c:pt idx="316">
                  <c:v>0.76141999999999999</c:v>
                </c:pt>
                <c:pt idx="317">
                  <c:v>0.69245000000000001</c:v>
                </c:pt>
                <c:pt idx="318">
                  <c:v>0.62131999999999998</c:v>
                </c:pt>
                <c:pt idx="319">
                  <c:v>0.64964000000000088</c:v>
                </c:pt>
                <c:pt idx="320">
                  <c:v>0.65508000000000044</c:v>
                </c:pt>
                <c:pt idx="321">
                  <c:v>0.61695000000000044</c:v>
                </c:pt>
                <c:pt idx="322">
                  <c:v>0.52798999999999996</c:v>
                </c:pt>
                <c:pt idx="323">
                  <c:v>0.45181000000000027</c:v>
                </c:pt>
                <c:pt idx="324">
                  <c:v>0.4317600000000002</c:v>
                </c:pt>
                <c:pt idx="325">
                  <c:v>0.43644000000000027</c:v>
                </c:pt>
                <c:pt idx="326">
                  <c:v>0.40629000000000004</c:v>
                </c:pt>
                <c:pt idx="327">
                  <c:v>0.3545000000000002</c:v>
                </c:pt>
                <c:pt idx="328">
                  <c:v>0.28027000000000002</c:v>
                </c:pt>
                <c:pt idx="329">
                  <c:v>0.30316000000000026</c:v>
                </c:pt>
                <c:pt idx="330">
                  <c:v>0.30572000000000027</c:v>
                </c:pt>
                <c:pt idx="331">
                  <c:v>0.34331000000000023</c:v>
                </c:pt>
                <c:pt idx="332">
                  <c:v>0.23003000000000001</c:v>
                </c:pt>
                <c:pt idx="333">
                  <c:v>0.1469700000000001</c:v>
                </c:pt>
                <c:pt idx="334">
                  <c:v>2.0390999999999989E-2</c:v>
                </c:pt>
                <c:pt idx="335">
                  <c:v>2.3966999999999981E-2</c:v>
                </c:pt>
                <c:pt idx="336">
                  <c:v>8.0593000000000088E-3</c:v>
                </c:pt>
                <c:pt idx="337">
                  <c:v>-1.0173999999999996E-2</c:v>
                </c:pt>
                <c:pt idx="338">
                  <c:v>-9.4912000000000024E-2</c:v>
                </c:pt>
                <c:pt idx="339">
                  <c:v>-0.21337</c:v>
                </c:pt>
                <c:pt idx="340">
                  <c:v>-0.28121000000000002</c:v>
                </c:pt>
                <c:pt idx="341">
                  <c:v>-0.37984000000000023</c:v>
                </c:pt>
                <c:pt idx="342">
                  <c:v>-0.41385000000000022</c:v>
                </c:pt>
                <c:pt idx="343">
                  <c:v>-0.53432999999999997</c:v>
                </c:pt>
                <c:pt idx="344">
                  <c:v>-0.55586999999999998</c:v>
                </c:pt>
                <c:pt idx="345">
                  <c:v>-0.60750000000000004</c:v>
                </c:pt>
                <c:pt idx="346">
                  <c:v>-0.53627999999999998</c:v>
                </c:pt>
                <c:pt idx="347">
                  <c:v>-0.51007000000000002</c:v>
                </c:pt>
                <c:pt idx="348">
                  <c:v>-0.46014000000000005</c:v>
                </c:pt>
                <c:pt idx="349">
                  <c:v>-0.46704000000000001</c:v>
                </c:pt>
                <c:pt idx="350">
                  <c:v>-0.46128000000000002</c:v>
                </c:pt>
                <c:pt idx="351">
                  <c:v>-0.41493000000000002</c:v>
                </c:pt>
                <c:pt idx="352">
                  <c:v>-0.33150000000000035</c:v>
                </c:pt>
                <c:pt idx="353">
                  <c:v>-0.20333000000000001</c:v>
                </c:pt>
                <c:pt idx="354">
                  <c:v>-0.11791</c:v>
                </c:pt>
                <c:pt idx="355">
                  <c:v>-6.6627000000000006E-2</c:v>
                </c:pt>
                <c:pt idx="356">
                  <c:v>-5.1754000000000001E-2</c:v>
                </c:pt>
                <c:pt idx="357">
                  <c:v>-2.5791000000000001E-2</c:v>
                </c:pt>
                <c:pt idx="358">
                  <c:v>7.8320000000000001E-2</c:v>
                </c:pt>
                <c:pt idx="359">
                  <c:v>0.17066000000000001</c:v>
                </c:pt>
                <c:pt idx="360">
                  <c:v>0.30880000000000035</c:v>
                </c:pt>
                <c:pt idx="361">
                  <c:v>0.33730000000000038</c:v>
                </c:pt>
                <c:pt idx="362">
                  <c:v>0.4510900000000001</c:v>
                </c:pt>
                <c:pt idx="363">
                  <c:v>0.51751999999999942</c:v>
                </c:pt>
                <c:pt idx="364">
                  <c:v>0.71686000000000005</c:v>
                </c:pt>
                <c:pt idx="365">
                  <c:v>0.86302000000000045</c:v>
                </c:pt>
                <c:pt idx="366">
                  <c:v>1.087399999999999</c:v>
                </c:pt>
                <c:pt idx="367">
                  <c:v>1.3182</c:v>
                </c:pt>
                <c:pt idx="368">
                  <c:v>1.6069</c:v>
                </c:pt>
                <c:pt idx="369">
                  <c:v>1.9251</c:v>
                </c:pt>
                <c:pt idx="370">
                  <c:v>2.1616</c:v>
                </c:pt>
                <c:pt idx="371">
                  <c:v>2.4687999999999999</c:v>
                </c:pt>
                <c:pt idx="372">
                  <c:v>2.7225999999999999</c:v>
                </c:pt>
                <c:pt idx="373">
                  <c:v>3.1669</c:v>
                </c:pt>
                <c:pt idx="374">
                  <c:v>3.4695</c:v>
                </c:pt>
                <c:pt idx="375">
                  <c:v>3.8311999999999982</c:v>
                </c:pt>
                <c:pt idx="376">
                  <c:v>3.9540999999999982</c:v>
                </c:pt>
                <c:pt idx="377">
                  <c:v>4.1684999999999963</c:v>
                </c:pt>
                <c:pt idx="378">
                  <c:v>4.2439</c:v>
                </c:pt>
                <c:pt idx="379">
                  <c:v>4.3554999999999975</c:v>
                </c:pt>
                <c:pt idx="380">
                  <c:v>4.2688999999999995</c:v>
                </c:pt>
                <c:pt idx="381">
                  <c:v>4.1123999999999965</c:v>
                </c:pt>
                <c:pt idx="382">
                  <c:v>3.8585999999999987</c:v>
                </c:pt>
                <c:pt idx="383">
                  <c:v>3.5739999999999998</c:v>
                </c:pt>
                <c:pt idx="384">
                  <c:v>3.2743000000000002</c:v>
                </c:pt>
                <c:pt idx="385">
                  <c:v>2.9007999999999998</c:v>
                </c:pt>
                <c:pt idx="386">
                  <c:v>2.5638999999999998</c:v>
                </c:pt>
                <c:pt idx="387">
                  <c:v>2.1972</c:v>
                </c:pt>
                <c:pt idx="388">
                  <c:v>1.9350000000000001</c:v>
                </c:pt>
                <c:pt idx="389">
                  <c:v>1.6592</c:v>
                </c:pt>
                <c:pt idx="390">
                  <c:v>1.496699999999999</c:v>
                </c:pt>
                <c:pt idx="391">
                  <c:v>1.353699999999999</c:v>
                </c:pt>
                <c:pt idx="392">
                  <c:v>1.3185</c:v>
                </c:pt>
                <c:pt idx="393">
                  <c:v>1.2774999999999992</c:v>
                </c:pt>
                <c:pt idx="394">
                  <c:v>1.284</c:v>
                </c:pt>
                <c:pt idx="395">
                  <c:v>1.2964</c:v>
                </c:pt>
                <c:pt idx="396">
                  <c:v>1.3914</c:v>
                </c:pt>
                <c:pt idx="397">
                  <c:v>1.5021</c:v>
                </c:pt>
                <c:pt idx="398">
                  <c:v>1.645999999999999</c:v>
                </c:pt>
                <c:pt idx="399">
                  <c:v>1.7596999999999992</c:v>
                </c:pt>
                <c:pt idx="400">
                  <c:v>1.9414</c:v>
                </c:pt>
                <c:pt idx="401">
                  <c:v>2.1362999999999981</c:v>
                </c:pt>
                <c:pt idx="402">
                  <c:v>2.3939999999999997</c:v>
                </c:pt>
                <c:pt idx="403">
                  <c:v>2.5642999999999998</c:v>
                </c:pt>
                <c:pt idx="404">
                  <c:v>2.7197</c:v>
                </c:pt>
                <c:pt idx="405">
                  <c:v>2.7835000000000019</c:v>
                </c:pt>
                <c:pt idx="406">
                  <c:v>2.8601000000000001</c:v>
                </c:pt>
                <c:pt idx="407">
                  <c:v>2.8477999999999999</c:v>
                </c:pt>
                <c:pt idx="408">
                  <c:v>2.7932000000000001</c:v>
                </c:pt>
                <c:pt idx="409">
                  <c:v>2.6553</c:v>
                </c:pt>
                <c:pt idx="410">
                  <c:v>2.4966999999999984</c:v>
                </c:pt>
                <c:pt idx="411">
                  <c:v>2.3401999999999998</c:v>
                </c:pt>
                <c:pt idx="412">
                  <c:v>2.1640000000000001</c:v>
                </c:pt>
                <c:pt idx="413">
                  <c:v>2.0068999999999981</c:v>
                </c:pt>
                <c:pt idx="414">
                  <c:v>1.792</c:v>
                </c:pt>
                <c:pt idx="415">
                  <c:v>1.5985</c:v>
                </c:pt>
                <c:pt idx="416">
                  <c:v>1.3218999999999992</c:v>
                </c:pt>
                <c:pt idx="417">
                  <c:v>1.083</c:v>
                </c:pt>
                <c:pt idx="418">
                  <c:v>0.7873599999999995</c:v>
                </c:pt>
                <c:pt idx="419">
                  <c:v>0.54713000000000001</c:v>
                </c:pt>
                <c:pt idx="420">
                  <c:v>0.27011000000000002</c:v>
                </c:pt>
                <c:pt idx="421">
                  <c:v>4.3138999999999997E-2</c:v>
                </c:pt>
                <c:pt idx="422">
                  <c:v>-0.17263000000000001</c:v>
                </c:pt>
                <c:pt idx="423">
                  <c:v>-0.3470000000000002</c:v>
                </c:pt>
                <c:pt idx="424">
                  <c:v>-0.53332000000000002</c:v>
                </c:pt>
                <c:pt idx="425">
                  <c:v>-0.77773000000000059</c:v>
                </c:pt>
                <c:pt idx="426">
                  <c:v>-1.0378999999999992</c:v>
                </c:pt>
                <c:pt idx="427">
                  <c:v>-1.311299999999999</c:v>
                </c:pt>
                <c:pt idx="428">
                  <c:v>-1.5152999999999992</c:v>
                </c:pt>
                <c:pt idx="429">
                  <c:v>-1.6978</c:v>
                </c:pt>
                <c:pt idx="430">
                  <c:v>-1.8018999999999992</c:v>
                </c:pt>
                <c:pt idx="431">
                  <c:v>-1.8389</c:v>
                </c:pt>
                <c:pt idx="432">
                  <c:v>-1.7774999999999992</c:v>
                </c:pt>
                <c:pt idx="433">
                  <c:v>-1.6645000000000001</c:v>
                </c:pt>
                <c:pt idx="434">
                  <c:v>-1.5862000000000001</c:v>
                </c:pt>
                <c:pt idx="435">
                  <c:v>-1.5158999999999991</c:v>
                </c:pt>
                <c:pt idx="436">
                  <c:v>-1.498</c:v>
                </c:pt>
                <c:pt idx="437">
                  <c:v>-1.4203999999999992</c:v>
                </c:pt>
                <c:pt idx="438">
                  <c:v>-1.389699999999999</c:v>
                </c:pt>
                <c:pt idx="439">
                  <c:v>-1.2955999999999992</c:v>
                </c:pt>
                <c:pt idx="440">
                  <c:v>-1.2330999999999992</c:v>
                </c:pt>
                <c:pt idx="441">
                  <c:v>-1.0589</c:v>
                </c:pt>
                <c:pt idx="442">
                  <c:v>-0.88993999999999951</c:v>
                </c:pt>
                <c:pt idx="443">
                  <c:v>-0.68501999999999996</c:v>
                </c:pt>
                <c:pt idx="444">
                  <c:v>-0.53373999999999999</c:v>
                </c:pt>
                <c:pt idx="445">
                  <c:v>-0.38640000000000035</c:v>
                </c:pt>
                <c:pt idx="446">
                  <c:v>-0.23873000000000011</c:v>
                </c:pt>
                <c:pt idx="447">
                  <c:v>-0.10181</c:v>
                </c:pt>
                <c:pt idx="448">
                  <c:v>5.1583000000000004E-2</c:v>
                </c:pt>
                <c:pt idx="449">
                  <c:v>0.15605000000000011</c:v>
                </c:pt>
                <c:pt idx="450">
                  <c:v>0.29903000000000002</c:v>
                </c:pt>
                <c:pt idx="451">
                  <c:v>0.38167000000000023</c:v>
                </c:pt>
                <c:pt idx="452">
                  <c:v>0.48944000000000026</c:v>
                </c:pt>
                <c:pt idx="453">
                  <c:v>0.52129999999999999</c:v>
                </c:pt>
                <c:pt idx="454">
                  <c:v>0.59892999999999996</c:v>
                </c:pt>
                <c:pt idx="455">
                  <c:v>0.62917000000000045</c:v>
                </c:pt>
                <c:pt idx="456">
                  <c:v>0.69665000000000044</c:v>
                </c:pt>
                <c:pt idx="457">
                  <c:v>0.69438999999999951</c:v>
                </c:pt>
                <c:pt idx="458">
                  <c:v>0.68889000000000045</c:v>
                </c:pt>
                <c:pt idx="459">
                  <c:v>0.62705999999999995</c:v>
                </c:pt>
                <c:pt idx="460">
                  <c:v>0.59840999999999955</c:v>
                </c:pt>
                <c:pt idx="461">
                  <c:v>0.56728000000000001</c:v>
                </c:pt>
                <c:pt idx="462">
                  <c:v>0.60429999999999995</c:v>
                </c:pt>
                <c:pt idx="463">
                  <c:v>0.65066000000000046</c:v>
                </c:pt>
                <c:pt idx="464">
                  <c:v>0.70800000000000041</c:v>
                </c:pt>
                <c:pt idx="465">
                  <c:v>0.69632000000000005</c:v>
                </c:pt>
                <c:pt idx="466">
                  <c:v>0.64140000000000041</c:v>
                </c:pt>
                <c:pt idx="467">
                  <c:v>0.53725000000000001</c:v>
                </c:pt>
                <c:pt idx="468">
                  <c:v>0.44487000000000027</c:v>
                </c:pt>
                <c:pt idx="469">
                  <c:v>0.38956000000000035</c:v>
                </c:pt>
                <c:pt idx="470">
                  <c:v>0.36640000000000023</c:v>
                </c:pt>
                <c:pt idx="471">
                  <c:v>0.39394000000000023</c:v>
                </c:pt>
                <c:pt idx="472">
                  <c:v>0.4071200000000002</c:v>
                </c:pt>
                <c:pt idx="473">
                  <c:v>0.41564000000000001</c:v>
                </c:pt>
                <c:pt idx="474">
                  <c:v>0.33061000000000035</c:v>
                </c:pt>
                <c:pt idx="475">
                  <c:v>0.25463000000000002</c:v>
                </c:pt>
                <c:pt idx="476">
                  <c:v>0.14651000000000011</c:v>
                </c:pt>
                <c:pt idx="477">
                  <c:v>0.13084000000000001</c:v>
                </c:pt>
                <c:pt idx="478">
                  <c:v>0.1240900000000001</c:v>
                </c:pt>
                <c:pt idx="479">
                  <c:v>0.15048000000000011</c:v>
                </c:pt>
                <c:pt idx="480">
                  <c:v>0.10555</c:v>
                </c:pt>
                <c:pt idx="481">
                  <c:v>1.3169000000000005E-2</c:v>
                </c:pt>
                <c:pt idx="482">
                  <c:v>-0.13866999999999999</c:v>
                </c:pt>
                <c:pt idx="483">
                  <c:v>-0.2894400000000002</c:v>
                </c:pt>
                <c:pt idx="484">
                  <c:v>-0.3596000000000002</c:v>
                </c:pt>
                <c:pt idx="485">
                  <c:v>-0.37414000000000008</c:v>
                </c:pt>
                <c:pt idx="486">
                  <c:v>-0.3407</c:v>
                </c:pt>
                <c:pt idx="487">
                  <c:v>-0.36247000000000035</c:v>
                </c:pt>
                <c:pt idx="488">
                  <c:v>-0.41987000000000035</c:v>
                </c:pt>
                <c:pt idx="489">
                  <c:v>-0.52393999999999996</c:v>
                </c:pt>
                <c:pt idx="490">
                  <c:v>-0.58765000000000001</c:v>
                </c:pt>
                <c:pt idx="491">
                  <c:v>-0.61117999999999995</c:v>
                </c:pt>
                <c:pt idx="492">
                  <c:v>-0.58595999999999959</c:v>
                </c:pt>
                <c:pt idx="493">
                  <c:v>-0.5023799999999996</c:v>
                </c:pt>
                <c:pt idx="494">
                  <c:v>-0.42482000000000036</c:v>
                </c:pt>
                <c:pt idx="495">
                  <c:v>-0.35203000000000001</c:v>
                </c:pt>
                <c:pt idx="496">
                  <c:v>-0.33382000000000051</c:v>
                </c:pt>
                <c:pt idx="497">
                  <c:v>-0.2907300000000001</c:v>
                </c:pt>
                <c:pt idx="498">
                  <c:v>-0.24945000000000012</c:v>
                </c:pt>
                <c:pt idx="499">
                  <c:v>-0.14737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83840"/>
        <c:axId val="166884416"/>
      </c:scatterChart>
      <c:valAx>
        <c:axId val="166883840"/>
        <c:scaling>
          <c:orientation val="minMax"/>
          <c:max val="2.0000000000000031E-3"/>
        </c:scaling>
        <c:delete val="0"/>
        <c:axPos val="b"/>
        <c:numFmt formatCode="0.E+00" sourceLinked="0"/>
        <c:majorTickMark val="out"/>
        <c:minorTickMark val="none"/>
        <c:tickLblPos val="nextTo"/>
        <c:crossAx val="166884416"/>
        <c:crosses val="autoZero"/>
        <c:crossBetween val="midCat"/>
      </c:valAx>
      <c:valAx>
        <c:axId val="166884416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166883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titi!$D$508:$D$1007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  <c:pt idx="163">
                  <c:v>6.5200000000000024E-4</c:v>
                </c:pt>
                <c:pt idx="164">
                  <c:v>6.5600000000000033E-4</c:v>
                </c:pt>
                <c:pt idx="165">
                  <c:v>6.6000000000000043E-4</c:v>
                </c:pt>
                <c:pt idx="166">
                  <c:v>6.6400000000000042E-4</c:v>
                </c:pt>
                <c:pt idx="167">
                  <c:v>6.6800000000000052E-4</c:v>
                </c:pt>
                <c:pt idx="168">
                  <c:v>6.720000000000004E-4</c:v>
                </c:pt>
                <c:pt idx="169">
                  <c:v>6.7600000000000049E-4</c:v>
                </c:pt>
                <c:pt idx="170">
                  <c:v>6.800000000000007E-4</c:v>
                </c:pt>
                <c:pt idx="171">
                  <c:v>6.8400000000000069E-4</c:v>
                </c:pt>
                <c:pt idx="172">
                  <c:v>6.8800000000000035E-4</c:v>
                </c:pt>
                <c:pt idx="173">
                  <c:v>6.9200000000000045E-4</c:v>
                </c:pt>
                <c:pt idx="174">
                  <c:v>6.9600000000000044E-4</c:v>
                </c:pt>
                <c:pt idx="175">
                  <c:v>7.0000000000000043E-4</c:v>
                </c:pt>
                <c:pt idx="176">
                  <c:v>7.0400000000000063E-4</c:v>
                </c:pt>
                <c:pt idx="177">
                  <c:v>7.0800000000000062E-4</c:v>
                </c:pt>
                <c:pt idx="178">
                  <c:v>7.1200000000000039E-4</c:v>
                </c:pt>
                <c:pt idx="179">
                  <c:v>7.1600000000000049E-4</c:v>
                </c:pt>
                <c:pt idx="180">
                  <c:v>7.2000000000000091E-4</c:v>
                </c:pt>
                <c:pt idx="181">
                  <c:v>7.2400000000000068E-4</c:v>
                </c:pt>
                <c:pt idx="182">
                  <c:v>7.2800000000000078E-4</c:v>
                </c:pt>
                <c:pt idx="183">
                  <c:v>7.3200000000000023E-4</c:v>
                </c:pt>
                <c:pt idx="184">
                  <c:v>7.3600000000000033E-4</c:v>
                </c:pt>
                <c:pt idx="185">
                  <c:v>7.4000000000000086E-4</c:v>
                </c:pt>
                <c:pt idx="186">
                  <c:v>7.4400000000000085E-4</c:v>
                </c:pt>
                <c:pt idx="187">
                  <c:v>7.4800000000000083E-4</c:v>
                </c:pt>
                <c:pt idx="188">
                  <c:v>7.520000000000005E-4</c:v>
                </c:pt>
                <c:pt idx="189">
                  <c:v>7.560000000000007E-4</c:v>
                </c:pt>
                <c:pt idx="190">
                  <c:v>7.6000000000000037E-4</c:v>
                </c:pt>
                <c:pt idx="191">
                  <c:v>7.6400000000000046E-4</c:v>
                </c:pt>
                <c:pt idx="192">
                  <c:v>7.6800000000000045E-4</c:v>
                </c:pt>
                <c:pt idx="193">
                  <c:v>7.7200000000000044E-4</c:v>
                </c:pt>
                <c:pt idx="194">
                  <c:v>7.7600000000000065E-4</c:v>
                </c:pt>
                <c:pt idx="195">
                  <c:v>7.8000000000000064E-4</c:v>
                </c:pt>
                <c:pt idx="196">
                  <c:v>7.8400000000000063E-4</c:v>
                </c:pt>
                <c:pt idx="197">
                  <c:v>7.8800000000000083E-4</c:v>
                </c:pt>
                <c:pt idx="198">
                  <c:v>7.9200000000000071E-4</c:v>
                </c:pt>
                <c:pt idx="199">
                  <c:v>7.960000000000007E-4</c:v>
                </c:pt>
                <c:pt idx="200">
                  <c:v>8.0000000000000058E-4</c:v>
                </c:pt>
                <c:pt idx="201">
                  <c:v>8.0400000000000024E-4</c:v>
                </c:pt>
                <c:pt idx="202">
                  <c:v>8.0800000000000067E-4</c:v>
                </c:pt>
                <c:pt idx="203">
                  <c:v>8.1200000000000044E-4</c:v>
                </c:pt>
                <c:pt idx="204">
                  <c:v>8.1600000000000108E-4</c:v>
                </c:pt>
                <c:pt idx="205">
                  <c:v>8.2000000000000042E-4</c:v>
                </c:pt>
                <c:pt idx="206">
                  <c:v>8.240000000000004E-4</c:v>
                </c:pt>
                <c:pt idx="207">
                  <c:v>8.2800000000000007E-4</c:v>
                </c:pt>
                <c:pt idx="208">
                  <c:v>8.3200000000000092E-4</c:v>
                </c:pt>
                <c:pt idx="209">
                  <c:v>8.3600000000000135E-4</c:v>
                </c:pt>
                <c:pt idx="210">
                  <c:v>8.4000000000000079E-4</c:v>
                </c:pt>
                <c:pt idx="211">
                  <c:v>8.4400000000000046E-4</c:v>
                </c:pt>
                <c:pt idx="212">
                  <c:v>8.4800000000000099E-4</c:v>
                </c:pt>
                <c:pt idx="213">
                  <c:v>8.5200000000000065E-4</c:v>
                </c:pt>
                <c:pt idx="214">
                  <c:v>8.5600000000000107E-4</c:v>
                </c:pt>
                <c:pt idx="215">
                  <c:v>8.6000000000000085E-4</c:v>
                </c:pt>
                <c:pt idx="216">
                  <c:v>8.6400000000000008E-4</c:v>
                </c:pt>
                <c:pt idx="217">
                  <c:v>8.6800000000000104E-4</c:v>
                </c:pt>
                <c:pt idx="218">
                  <c:v>8.7200000000000027E-4</c:v>
                </c:pt>
                <c:pt idx="219">
                  <c:v>8.7600000000000048E-4</c:v>
                </c:pt>
                <c:pt idx="220">
                  <c:v>8.8000000000000079E-4</c:v>
                </c:pt>
                <c:pt idx="221">
                  <c:v>8.8400000000000067E-4</c:v>
                </c:pt>
                <c:pt idx="222">
                  <c:v>8.8800000000000077E-4</c:v>
                </c:pt>
                <c:pt idx="223">
                  <c:v>8.9200000000000076E-4</c:v>
                </c:pt>
                <c:pt idx="224">
                  <c:v>8.960000000000015E-4</c:v>
                </c:pt>
                <c:pt idx="225">
                  <c:v>9.0000000000000095E-4</c:v>
                </c:pt>
                <c:pt idx="226">
                  <c:v>9.0400000000000061E-4</c:v>
                </c:pt>
                <c:pt idx="227">
                  <c:v>9.0800000000000115E-4</c:v>
                </c:pt>
                <c:pt idx="228">
                  <c:v>9.1200000000000027E-4</c:v>
                </c:pt>
                <c:pt idx="229">
                  <c:v>9.160000000000008E-4</c:v>
                </c:pt>
                <c:pt idx="230">
                  <c:v>9.2000000000000046E-4</c:v>
                </c:pt>
                <c:pt idx="231">
                  <c:v>9.2400000000000002E-4</c:v>
                </c:pt>
                <c:pt idx="232">
                  <c:v>9.2800000000000066E-4</c:v>
                </c:pt>
                <c:pt idx="233">
                  <c:v>9.3200000000000108E-4</c:v>
                </c:pt>
                <c:pt idx="234">
                  <c:v>9.3600000000000161E-4</c:v>
                </c:pt>
                <c:pt idx="235">
                  <c:v>9.4000000000000095E-4</c:v>
                </c:pt>
                <c:pt idx="236">
                  <c:v>9.4400000000000083E-4</c:v>
                </c:pt>
                <c:pt idx="237">
                  <c:v>9.4800000000000082E-4</c:v>
                </c:pt>
                <c:pt idx="238">
                  <c:v>9.5200000000000048E-4</c:v>
                </c:pt>
                <c:pt idx="239">
                  <c:v>9.5600000000000112E-4</c:v>
                </c:pt>
                <c:pt idx="240">
                  <c:v>9.6000000000000067E-4</c:v>
                </c:pt>
                <c:pt idx="241">
                  <c:v>9.6400000000000023E-4</c:v>
                </c:pt>
                <c:pt idx="242">
                  <c:v>9.6800000000000076E-4</c:v>
                </c:pt>
                <c:pt idx="243">
                  <c:v>9.7200000000000042E-4</c:v>
                </c:pt>
                <c:pt idx="244">
                  <c:v>9.7600000000000096E-4</c:v>
                </c:pt>
                <c:pt idx="245">
                  <c:v>9.8000000000000127E-4</c:v>
                </c:pt>
                <c:pt idx="246">
                  <c:v>9.8400000000000028E-4</c:v>
                </c:pt>
                <c:pt idx="247">
                  <c:v>9.8800000000000125E-4</c:v>
                </c:pt>
                <c:pt idx="248">
                  <c:v>9.9200000000000048E-4</c:v>
                </c:pt>
                <c:pt idx="249">
                  <c:v>9.9600000000000166E-4</c:v>
                </c:pt>
                <c:pt idx="250">
                  <c:v>1.0000000000000009E-3</c:v>
                </c:pt>
                <c:pt idx="251">
                  <c:v>1.003999999999999E-3</c:v>
                </c:pt>
                <c:pt idx="252">
                  <c:v>1.0080000000000009E-3</c:v>
                </c:pt>
                <c:pt idx="253">
                  <c:v>1.0120000000000001E-3</c:v>
                </c:pt>
                <c:pt idx="254">
                  <c:v>1.0160000000000008E-3</c:v>
                </c:pt>
                <c:pt idx="255">
                  <c:v>1.019999999999999E-3</c:v>
                </c:pt>
                <c:pt idx="256">
                  <c:v>1.0240000000000008E-3</c:v>
                </c:pt>
                <c:pt idx="257">
                  <c:v>1.0280000000000009E-3</c:v>
                </c:pt>
                <c:pt idx="258">
                  <c:v>1.0319999999999991E-3</c:v>
                </c:pt>
                <c:pt idx="259">
                  <c:v>1.0360000000000009E-3</c:v>
                </c:pt>
                <c:pt idx="260">
                  <c:v>1.039999999999999E-3</c:v>
                </c:pt>
                <c:pt idx="261">
                  <c:v>1.0440000000000009E-3</c:v>
                </c:pt>
                <c:pt idx="262">
                  <c:v>1.0480000000000012E-3</c:v>
                </c:pt>
                <c:pt idx="263">
                  <c:v>1.0520000000000009E-3</c:v>
                </c:pt>
                <c:pt idx="264">
                  <c:v>1.0559999999999999E-3</c:v>
                </c:pt>
                <c:pt idx="265">
                  <c:v>1.0600000000000008E-3</c:v>
                </c:pt>
                <c:pt idx="266">
                  <c:v>1.0640000000000009E-3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1.075999999999999E-3</c:v>
                </c:pt>
                <c:pt idx="270">
                  <c:v>1.0800000000000009E-3</c:v>
                </c:pt>
                <c:pt idx="271">
                  <c:v>1.0840000000000012E-3</c:v>
                </c:pt>
                <c:pt idx="272">
                  <c:v>1.0880000000000009E-3</c:v>
                </c:pt>
                <c:pt idx="273">
                  <c:v>1.0919999999999999E-3</c:v>
                </c:pt>
                <c:pt idx="274">
                  <c:v>1.0960000000000008E-3</c:v>
                </c:pt>
                <c:pt idx="275">
                  <c:v>1.1000000000000009E-3</c:v>
                </c:pt>
                <c:pt idx="276">
                  <c:v>1.1039999999999991E-3</c:v>
                </c:pt>
                <c:pt idx="277">
                  <c:v>1.1080000000000009E-3</c:v>
                </c:pt>
                <c:pt idx="278">
                  <c:v>1.1119999999999999E-3</c:v>
                </c:pt>
                <c:pt idx="279">
                  <c:v>1.1160000000000009E-3</c:v>
                </c:pt>
                <c:pt idx="280">
                  <c:v>1.1200000000000014E-3</c:v>
                </c:pt>
                <c:pt idx="281">
                  <c:v>1.1240000000000009E-3</c:v>
                </c:pt>
                <c:pt idx="282">
                  <c:v>1.1279999999999999E-3</c:v>
                </c:pt>
                <c:pt idx="283">
                  <c:v>1.1320000000000017E-3</c:v>
                </c:pt>
                <c:pt idx="284">
                  <c:v>1.1360000000000009E-3</c:v>
                </c:pt>
                <c:pt idx="285">
                  <c:v>1.1400000000000017E-3</c:v>
                </c:pt>
                <c:pt idx="286">
                  <c:v>1.1440000000000009E-3</c:v>
                </c:pt>
                <c:pt idx="287">
                  <c:v>1.1479999999999999E-3</c:v>
                </c:pt>
                <c:pt idx="288">
                  <c:v>1.1520000000000009E-3</c:v>
                </c:pt>
                <c:pt idx="289">
                  <c:v>1.1560000000000014E-3</c:v>
                </c:pt>
                <c:pt idx="290">
                  <c:v>1.1600000000000017E-3</c:v>
                </c:pt>
                <c:pt idx="291">
                  <c:v>1.1639999999999999E-3</c:v>
                </c:pt>
                <c:pt idx="292">
                  <c:v>1.1680000000000017E-3</c:v>
                </c:pt>
                <c:pt idx="293">
                  <c:v>1.1720000000000009E-3</c:v>
                </c:pt>
                <c:pt idx="294">
                  <c:v>1.1760000000000017E-3</c:v>
                </c:pt>
                <c:pt idx="295">
                  <c:v>1.1800000000000009E-3</c:v>
                </c:pt>
                <c:pt idx="296">
                  <c:v>1.1839999999999999E-3</c:v>
                </c:pt>
                <c:pt idx="297">
                  <c:v>1.1880000000000018E-3</c:v>
                </c:pt>
                <c:pt idx="298">
                  <c:v>1.1920000000000017E-3</c:v>
                </c:pt>
                <c:pt idx="299">
                  <c:v>1.1960000000000017E-3</c:v>
                </c:pt>
                <c:pt idx="300">
                  <c:v>1.1999999999999999E-3</c:v>
                </c:pt>
                <c:pt idx="301">
                  <c:v>1.2040000000000009E-3</c:v>
                </c:pt>
                <c:pt idx="302">
                  <c:v>1.2080000000000001E-3</c:v>
                </c:pt>
                <c:pt idx="303">
                  <c:v>1.2120000000000008E-3</c:v>
                </c:pt>
                <c:pt idx="304">
                  <c:v>1.2160000000000001E-3</c:v>
                </c:pt>
                <c:pt idx="305">
                  <c:v>1.2199999999999991E-3</c:v>
                </c:pt>
                <c:pt idx="306">
                  <c:v>1.2240000000000009E-3</c:v>
                </c:pt>
                <c:pt idx="307">
                  <c:v>1.2280000000000001E-3</c:v>
                </c:pt>
                <c:pt idx="308">
                  <c:v>1.2320000000000009E-3</c:v>
                </c:pt>
                <c:pt idx="309">
                  <c:v>1.235999999999999E-3</c:v>
                </c:pt>
                <c:pt idx="310">
                  <c:v>1.2400000000000009E-3</c:v>
                </c:pt>
                <c:pt idx="311">
                  <c:v>1.2440000000000001E-3</c:v>
                </c:pt>
                <c:pt idx="312">
                  <c:v>1.2480000000000008E-3</c:v>
                </c:pt>
                <c:pt idx="313">
                  <c:v>1.2519999999999999E-3</c:v>
                </c:pt>
                <c:pt idx="314">
                  <c:v>1.2560000000000008E-3</c:v>
                </c:pt>
                <c:pt idx="315">
                  <c:v>1.2600000000000009E-3</c:v>
                </c:pt>
                <c:pt idx="316">
                  <c:v>1.2639999999999991E-3</c:v>
                </c:pt>
                <c:pt idx="317">
                  <c:v>1.2680000000000009E-3</c:v>
                </c:pt>
                <c:pt idx="318">
                  <c:v>1.271999999999999E-3</c:v>
                </c:pt>
                <c:pt idx="319">
                  <c:v>1.2760000000000009E-3</c:v>
                </c:pt>
                <c:pt idx="320">
                  <c:v>1.2800000000000012E-3</c:v>
                </c:pt>
                <c:pt idx="321">
                  <c:v>1.2840000000000009E-3</c:v>
                </c:pt>
                <c:pt idx="322">
                  <c:v>1.2879999999999999E-3</c:v>
                </c:pt>
                <c:pt idx="323">
                  <c:v>1.2920000000000008E-3</c:v>
                </c:pt>
                <c:pt idx="324">
                  <c:v>1.2960000000000009E-3</c:v>
                </c:pt>
                <c:pt idx="325">
                  <c:v>1.2999999999999991E-3</c:v>
                </c:pt>
                <c:pt idx="326">
                  <c:v>1.3039999999999998E-3</c:v>
                </c:pt>
                <c:pt idx="327">
                  <c:v>1.3080000000000017E-3</c:v>
                </c:pt>
                <c:pt idx="328">
                  <c:v>1.3120000000000009E-3</c:v>
                </c:pt>
                <c:pt idx="329">
                  <c:v>1.3160000000000012E-3</c:v>
                </c:pt>
                <c:pt idx="330">
                  <c:v>1.3200000000000009E-3</c:v>
                </c:pt>
                <c:pt idx="331">
                  <c:v>1.3239999999999999E-3</c:v>
                </c:pt>
                <c:pt idx="332">
                  <c:v>1.3280000000000013E-3</c:v>
                </c:pt>
                <c:pt idx="333">
                  <c:v>1.3320000000000009E-3</c:v>
                </c:pt>
                <c:pt idx="334">
                  <c:v>1.3360000000000019E-3</c:v>
                </c:pt>
                <c:pt idx="335">
                  <c:v>1.3400000000000009E-3</c:v>
                </c:pt>
                <c:pt idx="336">
                  <c:v>1.3439999999999999E-3</c:v>
                </c:pt>
                <c:pt idx="337">
                  <c:v>1.3480000000000009E-3</c:v>
                </c:pt>
                <c:pt idx="338">
                  <c:v>1.3519999999999999E-3</c:v>
                </c:pt>
                <c:pt idx="339">
                  <c:v>1.3559999999999998E-3</c:v>
                </c:pt>
                <c:pt idx="340">
                  <c:v>1.360000000000001E-3</c:v>
                </c:pt>
                <c:pt idx="341">
                  <c:v>1.3640000000000017E-3</c:v>
                </c:pt>
                <c:pt idx="342">
                  <c:v>1.3680000000000009E-3</c:v>
                </c:pt>
                <c:pt idx="343">
                  <c:v>1.3720000000000017E-3</c:v>
                </c:pt>
                <c:pt idx="344">
                  <c:v>1.3759999999999998E-3</c:v>
                </c:pt>
                <c:pt idx="345">
                  <c:v>1.3799999999999999E-3</c:v>
                </c:pt>
                <c:pt idx="346">
                  <c:v>1.3840000000000013E-3</c:v>
                </c:pt>
                <c:pt idx="347">
                  <c:v>1.3880000000000014E-3</c:v>
                </c:pt>
                <c:pt idx="348">
                  <c:v>1.3920000000000017E-3</c:v>
                </c:pt>
                <c:pt idx="349">
                  <c:v>1.3959999999999999E-3</c:v>
                </c:pt>
                <c:pt idx="350">
                  <c:v>1.4000000000000009E-3</c:v>
                </c:pt>
                <c:pt idx="351">
                  <c:v>1.403999999999999E-3</c:v>
                </c:pt>
                <c:pt idx="352">
                  <c:v>1.408000000000001E-3</c:v>
                </c:pt>
                <c:pt idx="353">
                  <c:v>1.4120000000000001E-3</c:v>
                </c:pt>
                <c:pt idx="354">
                  <c:v>1.4159999999999991E-3</c:v>
                </c:pt>
                <c:pt idx="355">
                  <c:v>1.4200000000000009E-3</c:v>
                </c:pt>
                <c:pt idx="356">
                  <c:v>1.4239999999999991E-3</c:v>
                </c:pt>
                <c:pt idx="357">
                  <c:v>1.4279999999999998E-3</c:v>
                </c:pt>
                <c:pt idx="358">
                  <c:v>1.4320000000000001E-3</c:v>
                </c:pt>
                <c:pt idx="359">
                  <c:v>1.4360000000000009E-3</c:v>
                </c:pt>
                <c:pt idx="360">
                  <c:v>1.4400000000000001E-3</c:v>
                </c:pt>
                <c:pt idx="361">
                  <c:v>1.4440000000000008E-3</c:v>
                </c:pt>
                <c:pt idx="362">
                  <c:v>1.4479999999999999E-3</c:v>
                </c:pt>
                <c:pt idx="363">
                  <c:v>1.4519999999999991E-3</c:v>
                </c:pt>
                <c:pt idx="364">
                  <c:v>1.4560000000000009E-3</c:v>
                </c:pt>
                <c:pt idx="365">
                  <c:v>1.4600000000000001E-3</c:v>
                </c:pt>
                <c:pt idx="366">
                  <c:v>1.4640000000000009E-3</c:v>
                </c:pt>
                <c:pt idx="367">
                  <c:v>1.467999999999999E-3</c:v>
                </c:pt>
                <c:pt idx="368">
                  <c:v>1.4720000000000009E-3</c:v>
                </c:pt>
                <c:pt idx="369">
                  <c:v>1.4759999999999999E-3</c:v>
                </c:pt>
                <c:pt idx="370">
                  <c:v>1.4800000000000011E-3</c:v>
                </c:pt>
                <c:pt idx="371">
                  <c:v>1.4840000000000009E-3</c:v>
                </c:pt>
                <c:pt idx="372">
                  <c:v>1.4880000000000008E-3</c:v>
                </c:pt>
                <c:pt idx="373">
                  <c:v>1.4920000000000009E-3</c:v>
                </c:pt>
                <c:pt idx="374">
                  <c:v>1.4959999999999991E-3</c:v>
                </c:pt>
                <c:pt idx="375">
                  <c:v>1.4999999999999998E-3</c:v>
                </c:pt>
                <c:pt idx="376">
                  <c:v>1.5040000000000014E-3</c:v>
                </c:pt>
                <c:pt idx="377">
                  <c:v>1.5080000000000009E-3</c:v>
                </c:pt>
                <c:pt idx="378">
                  <c:v>1.5120000000000012E-3</c:v>
                </c:pt>
                <c:pt idx="379">
                  <c:v>1.5160000000000009E-3</c:v>
                </c:pt>
                <c:pt idx="380">
                  <c:v>1.5199999999999999E-3</c:v>
                </c:pt>
                <c:pt idx="381">
                  <c:v>1.524000000000001E-3</c:v>
                </c:pt>
                <c:pt idx="382">
                  <c:v>1.5280000000000009E-3</c:v>
                </c:pt>
                <c:pt idx="383">
                  <c:v>1.5320000000000019E-3</c:v>
                </c:pt>
                <c:pt idx="384">
                  <c:v>1.5360000000000009E-3</c:v>
                </c:pt>
                <c:pt idx="385">
                  <c:v>1.5399999999999999E-3</c:v>
                </c:pt>
                <c:pt idx="386">
                  <c:v>1.5440000000000009E-3</c:v>
                </c:pt>
                <c:pt idx="387">
                  <c:v>1.5479999999999999E-3</c:v>
                </c:pt>
                <c:pt idx="388">
                  <c:v>1.5520000000000015E-3</c:v>
                </c:pt>
                <c:pt idx="389">
                  <c:v>1.556000000000001E-3</c:v>
                </c:pt>
                <c:pt idx="390">
                  <c:v>1.5600000000000017E-3</c:v>
                </c:pt>
                <c:pt idx="391">
                  <c:v>1.5640000000000009E-3</c:v>
                </c:pt>
                <c:pt idx="392">
                  <c:v>1.5679999999999999E-3</c:v>
                </c:pt>
                <c:pt idx="393">
                  <c:v>1.5719999999999998E-3</c:v>
                </c:pt>
                <c:pt idx="394">
                  <c:v>1.5760000000000017E-3</c:v>
                </c:pt>
                <c:pt idx="395">
                  <c:v>1.5800000000000011E-3</c:v>
                </c:pt>
                <c:pt idx="396">
                  <c:v>1.5840000000000014E-3</c:v>
                </c:pt>
                <c:pt idx="397">
                  <c:v>1.5880000000000017E-3</c:v>
                </c:pt>
                <c:pt idx="398">
                  <c:v>1.5919999999999999E-3</c:v>
                </c:pt>
                <c:pt idx="399">
                  <c:v>1.5960000000000017E-3</c:v>
                </c:pt>
                <c:pt idx="400">
                  <c:v>1.5999999999999999E-3</c:v>
                </c:pt>
                <c:pt idx="401">
                  <c:v>1.6040000000000019E-3</c:v>
                </c:pt>
                <c:pt idx="402">
                  <c:v>1.6080000000000009E-3</c:v>
                </c:pt>
                <c:pt idx="403">
                  <c:v>1.6119999999999999E-3</c:v>
                </c:pt>
                <c:pt idx="404">
                  <c:v>1.6160000000000018E-3</c:v>
                </c:pt>
                <c:pt idx="405">
                  <c:v>1.6199999999999999E-3</c:v>
                </c:pt>
                <c:pt idx="406">
                  <c:v>1.6240000000000013E-3</c:v>
                </c:pt>
                <c:pt idx="407">
                  <c:v>1.6280000000000012E-3</c:v>
                </c:pt>
                <c:pt idx="408">
                  <c:v>1.6320000000000017E-3</c:v>
                </c:pt>
                <c:pt idx="409">
                  <c:v>1.636000000000001E-3</c:v>
                </c:pt>
                <c:pt idx="410">
                  <c:v>1.6400000000000017E-3</c:v>
                </c:pt>
                <c:pt idx="411">
                  <c:v>1.6440000000000014E-3</c:v>
                </c:pt>
                <c:pt idx="412">
                  <c:v>1.6479999999999999E-3</c:v>
                </c:pt>
                <c:pt idx="413">
                  <c:v>1.6520000000000018E-3</c:v>
                </c:pt>
                <c:pt idx="414">
                  <c:v>1.6560000000000017E-3</c:v>
                </c:pt>
                <c:pt idx="415">
                  <c:v>1.6600000000000018E-3</c:v>
                </c:pt>
                <c:pt idx="416">
                  <c:v>1.6639999999999999E-3</c:v>
                </c:pt>
                <c:pt idx="417">
                  <c:v>1.6680000000000017E-3</c:v>
                </c:pt>
                <c:pt idx="418">
                  <c:v>1.6720000000000016E-3</c:v>
                </c:pt>
                <c:pt idx="419">
                  <c:v>1.6760000000000019E-3</c:v>
                </c:pt>
                <c:pt idx="420">
                  <c:v>1.680000000000002E-3</c:v>
                </c:pt>
                <c:pt idx="421">
                  <c:v>1.6840000000000017E-3</c:v>
                </c:pt>
                <c:pt idx="422">
                  <c:v>1.6880000000000018E-3</c:v>
                </c:pt>
                <c:pt idx="423">
                  <c:v>1.6919999999999999E-3</c:v>
                </c:pt>
                <c:pt idx="424">
                  <c:v>1.6960000000000013E-3</c:v>
                </c:pt>
                <c:pt idx="425">
                  <c:v>1.7000000000000014E-3</c:v>
                </c:pt>
                <c:pt idx="426">
                  <c:v>1.7040000000000009E-3</c:v>
                </c:pt>
                <c:pt idx="427">
                  <c:v>1.7080000000000012E-3</c:v>
                </c:pt>
                <c:pt idx="428">
                  <c:v>1.7120000000000008E-3</c:v>
                </c:pt>
                <c:pt idx="429">
                  <c:v>1.7159999999999999E-3</c:v>
                </c:pt>
                <c:pt idx="430">
                  <c:v>1.7200000000000008E-3</c:v>
                </c:pt>
                <c:pt idx="431">
                  <c:v>1.7240000000000009E-3</c:v>
                </c:pt>
                <c:pt idx="432">
                  <c:v>1.7280000000000019E-3</c:v>
                </c:pt>
                <c:pt idx="433">
                  <c:v>1.7320000000000009E-3</c:v>
                </c:pt>
                <c:pt idx="434">
                  <c:v>1.7359999999999999E-3</c:v>
                </c:pt>
                <c:pt idx="435">
                  <c:v>1.7400000000000009E-3</c:v>
                </c:pt>
                <c:pt idx="436">
                  <c:v>1.7439999999999999E-3</c:v>
                </c:pt>
                <c:pt idx="437">
                  <c:v>1.7480000000000011E-3</c:v>
                </c:pt>
                <c:pt idx="438">
                  <c:v>1.752000000000001E-3</c:v>
                </c:pt>
                <c:pt idx="439">
                  <c:v>1.7560000000000017E-3</c:v>
                </c:pt>
                <c:pt idx="440">
                  <c:v>1.7600000000000009E-3</c:v>
                </c:pt>
                <c:pt idx="441">
                  <c:v>1.7639999999999999E-3</c:v>
                </c:pt>
                <c:pt idx="442">
                  <c:v>1.7679999999999998E-3</c:v>
                </c:pt>
                <c:pt idx="443">
                  <c:v>1.7720000000000017E-3</c:v>
                </c:pt>
                <c:pt idx="444">
                  <c:v>1.7760000000000009E-3</c:v>
                </c:pt>
                <c:pt idx="445">
                  <c:v>1.7800000000000012E-3</c:v>
                </c:pt>
                <c:pt idx="446">
                  <c:v>1.7840000000000017E-3</c:v>
                </c:pt>
                <c:pt idx="447">
                  <c:v>1.7879999999999999E-3</c:v>
                </c:pt>
                <c:pt idx="448">
                  <c:v>1.7920000000000017E-3</c:v>
                </c:pt>
                <c:pt idx="449">
                  <c:v>1.7960000000000009E-3</c:v>
                </c:pt>
                <c:pt idx="450">
                  <c:v>1.8000000000000019E-3</c:v>
                </c:pt>
                <c:pt idx="451">
                  <c:v>1.8040000000000009E-3</c:v>
                </c:pt>
                <c:pt idx="452">
                  <c:v>1.8079999999999999E-3</c:v>
                </c:pt>
                <c:pt idx="453">
                  <c:v>1.8120000000000018E-3</c:v>
                </c:pt>
                <c:pt idx="454">
                  <c:v>1.8159999999999999E-3</c:v>
                </c:pt>
                <c:pt idx="455">
                  <c:v>1.8200000000000013E-3</c:v>
                </c:pt>
                <c:pt idx="456">
                  <c:v>1.8240000000000012E-3</c:v>
                </c:pt>
                <c:pt idx="457">
                  <c:v>1.8280000000000017E-3</c:v>
                </c:pt>
                <c:pt idx="458">
                  <c:v>1.8320000000000009E-3</c:v>
                </c:pt>
                <c:pt idx="459">
                  <c:v>1.8360000000000017E-3</c:v>
                </c:pt>
                <c:pt idx="460">
                  <c:v>1.8399999999999998E-3</c:v>
                </c:pt>
                <c:pt idx="461">
                  <c:v>1.8439999999999999E-3</c:v>
                </c:pt>
                <c:pt idx="462">
                  <c:v>1.8480000000000018E-3</c:v>
                </c:pt>
                <c:pt idx="463">
                  <c:v>1.8520000000000014E-3</c:v>
                </c:pt>
                <c:pt idx="464">
                  <c:v>1.8560000000000017E-3</c:v>
                </c:pt>
                <c:pt idx="465">
                  <c:v>1.8599999999999999E-3</c:v>
                </c:pt>
                <c:pt idx="466">
                  <c:v>1.8640000000000017E-3</c:v>
                </c:pt>
                <c:pt idx="467">
                  <c:v>1.8679999999999999E-3</c:v>
                </c:pt>
                <c:pt idx="468">
                  <c:v>1.8720000000000019E-3</c:v>
                </c:pt>
                <c:pt idx="469">
                  <c:v>1.876000000000002E-3</c:v>
                </c:pt>
                <c:pt idx="470">
                  <c:v>1.8799999999999999E-3</c:v>
                </c:pt>
                <c:pt idx="471">
                  <c:v>1.8840000000000018E-3</c:v>
                </c:pt>
                <c:pt idx="472">
                  <c:v>1.8879999999999999E-3</c:v>
                </c:pt>
                <c:pt idx="473">
                  <c:v>1.8920000000000013E-3</c:v>
                </c:pt>
                <c:pt idx="474">
                  <c:v>1.8960000000000023E-3</c:v>
                </c:pt>
                <c:pt idx="475">
                  <c:v>1.9000000000000017E-3</c:v>
                </c:pt>
                <c:pt idx="476">
                  <c:v>1.9040000000000023E-3</c:v>
                </c:pt>
                <c:pt idx="477">
                  <c:v>1.9080000000000017E-3</c:v>
                </c:pt>
                <c:pt idx="478">
                  <c:v>1.9120000000000014E-3</c:v>
                </c:pt>
                <c:pt idx="479">
                  <c:v>1.9160000000000019E-3</c:v>
                </c:pt>
                <c:pt idx="480">
                  <c:v>1.9200000000000018E-3</c:v>
                </c:pt>
                <c:pt idx="481">
                  <c:v>1.9240000000000025E-3</c:v>
                </c:pt>
                <c:pt idx="482">
                  <c:v>1.9280000000000018E-3</c:v>
                </c:pt>
                <c:pt idx="483">
                  <c:v>1.9320000000000019E-3</c:v>
                </c:pt>
                <c:pt idx="484">
                  <c:v>1.9360000000000017E-3</c:v>
                </c:pt>
                <c:pt idx="485">
                  <c:v>1.9400000000000016E-3</c:v>
                </c:pt>
                <c:pt idx="486">
                  <c:v>1.9440000000000021E-3</c:v>
                </c:pt>
                <c:pt idx="487">
                  <c:v>1.948000000000002E-3</c:v>
                </c:pt>
                <c:pt idx="488">
                  <c:v>1.9520000000000026E-3</c:v>
                </c:pt>
                <c:pt idx="489">
                  <c:v>1.9560000000000016E-3</c:v>
                </c:pt>
                <c:pt idx="490">
                  <c:v>1.9599999999999999E-3</c:v>
                </c:pt>
                <c:pt idx="491">
                  <c:v>1.9640000000000018E-3</c:v>
                </c:pt>
                <c:pt idx="492">
                  <c:v>1.9680000000000019E-3</c:v>
                </c:pt>
                <c:pt idx="493">
                  <c:v>1.972000000000002E-3</c:v>
                </c:pt>
                <c:pt idx="494">
                  <c:v>1.9759999999999999E-3</c:v>
                </c:pt>
                <c:pt idx="495">
                  <c:v>1.9800000000000017E-3</c:v>
                </c:pt>
                <c:pt idx="496">
                  <c:v>1.9840000000000027E-3</c:v>
                </c:pt>
                <c:pt idx="497">
                  <c:v>1.9879999999999997E-3</c:v>
                </c:pt>
                <c:pt idx="498">
                  <c:v>1.9920000000000024E-3</c:v>
                </c:pt>
                <c:pt idx="499">
                  <c:v>1.9959999999999999E-3</c:v>
                </c:pt>
              </c:numCache>
            </c:numRef>
          </c:xVal>
          <c:yVal>
            <c:numRef>
              <c:f>titi!$C$508:$C$1007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-6.7639000000000019E-2</c:v>
                </c:pt>
                <c:pt idx="184">
                  <c:v>-5.7574E-2</c:v>
                </c:pt>
                <c:pt idx="185">
                  <c:v>-7.4585000000000059E-3</c:v>
                </c:pt>
                <c:pt idx="186">
                  <c:v>-3.3845000000000028E-2</c:v>
                </c:pt>
                <c:pt idx="187">
                  <c:v>3.447900000000002E-3</c:v>
                </c:pt>
                <c:pt idx="188">
                  <c:v>-5.2745E-2</c:v>
                </c:pt>
                <c:pt idx="189">
                  <c:v>2.6269000000000011E-2</c:v>
                </c:pt>
                <c:pt idx="190">
                  <c:v>-4.862E-3</c:v>
                </c:pt>
                <c:pt idx="191">
                  <c:v>6.3634999999999997E-2</c:v>
                </c:pt>
                <c:pt idx="192">
                  <c:v>9.4621000000000158E-4</c:v>
                </c:pt>
                <c:pt idx="193">
                  <c:v>2.8315E-2</c:v>
                </c:pt>
                <c:pt idx="194">
                  <c:v>-8.6493000000000004E-3</c:v>
                </c:pt>
                <c:pt idx="195">
                  <c:v>2.801E-2</c:v>
                </c:pt>
                <c:pt idx="196">
                  <c:v>1.6653999999999999E-2</c:v>
                </c:pt>
                <c:pt idx="197">
                  <c:v>6.8938000000000037E-3</c:v>
                </c:pt>
                <c:pt idx="198">
                  <c:v>-1.6623000000000013E-2</c:v>
                </c:pt>
                <c:pt idx="199">
                  <c:v>-3.2021000000000029E-2</c:v>
                </c:pt>
                <c:pt idx="200">
                  <c:v>-1.0286E-2</c:v>
                </c:pt>
                <c:pt idx="201">
                  <c:v>-1.2344000000000001E-2</c:v>
                </c:pt>
                <c:pt idx="202">
                  <c:v>-1.8776000000000012E-3</c:v>
                </c:pt>
                <c:pt idx="203">
                  <c:v>-1.7683999999999998E-2</c:v>
                </c:pt>
                <c:pt idx="204">
                  <c:v>3.9012000000000018E-3</c:v>
                </c:pt>
                <c:pt idx="205">
                  <c:v>1.9587000000000014E-2</c:v>
                </c:pt>
                <c:pt idx="206">
                  <c:v>3.4636000000000014E-2</c:v>
                </c:pt>
                <c:pt idx="207">
                  <c:v>2.9033000000000024E-2</c:v>
                </c:pt>
                <c:pt idx="208">
                  <c:v>2.2010000000000002E-2</c:v>
                </c:pt>
                <c:pt idx="209">
                  <c:v>2.3501000000000001E-2</c:v>
                </c:pt>
                <c:pt idx="210">
                  <c:v>1.6348000000000001E-2</c:v>
                </c:pt>
                <c:pt idx="211">
                  <c:v>-5.4935000000000036E-3</c:v>
                </c:pt>
                <c:pt idx="212">
                  <c:v>-2.0417000000000012E-2</c:v>
                </c:pt>
                <c:pt idx="213">
                  <c:v>-2.7102000000000001E-2</c:v>
                </c:pt>
                <c:pt idx="214">
                  <c:v>8.9445000000000028E-3</c:v>
                </c:pt>
                <c:pt idx="215">
                  <c:v>1.2043999999999996E-2</c:v>
                </c:pt>
                <c:pt idx="216">
                  <c:v>6.0386000000000051E-2</c:v>
                </c:pt>
                <c:pt idx="217">
                  <c:v>7.5468999999999994E-2</c:v>
                </c:pt>
                <c:pt idx="218">
                  <c:v>0.19092000000000001</c:v>
                </c:pt>
                <c:pt idx="219">
                  <c:v>0.26933000000000001</c:v>
                </c:pt>
                <c:pt idx="220">
                  <c:v>0.44102000000000002</c:v>
                </c:pt>
                <c:pt idx="221">
                  <c:v>0.57947000000000004</c:v>
                </c:pt>
                <c:pt idx="222">
                  <c:v>0.83206000000000002</c:v>
                </c:pt>
                <c:pt idx="223">
                  <c:v>1.0881000000000001</c:v>
                </c:pt>
                <c:pt idx="224">
                  <c:v>1.4252999999999989</c:v>
                </c:pt>
                <c:pt idx="225">
                  <c:v>1.778799999999999</c:v>
                </c:pt>
                <c:pt idx="226">
                  <c:v>2.1747999999999998</c:v>
                </c:pt>
                <c:pt idx="227">
                  <c:v>2.6103000000000001</c:v>
                </c:pt>
                <c:pt idx="228">
                  <c:v>3.0078</c:v>
                </c:pt>
                <c:pt idx="229">
                  <c:v>3.4146999999999981</c:v>
                </c:pt>
                <c:pt idx="230">
                  <c:v>3.7052999999999998</c:v>
                </c:pt>
                <c:pt idx="231">
                  <c:v>3.9897999999999998</c:v>
                </c:pt>
                <c:pt idx="232">
                  <c:v>4.1036000000000001</c:v>
                </c:pt>
                <c:pt idx="233">
                  <c:v>4.1800999999999995</c:v>
                </c:pt>
                <c:pt idx="234">
                  <c:v>4.0907</c:v>
                </c:pt>
                <c:pt idx="235">
                  <c:v>3.9986999999999981</c:v>
                </c:pt>
                <c:pt idx="236">
                  <c:v>3.8106999999999984</c:v>
                </c:pt>
                <c:pt idx="237">
                  <c:v>3.6307999999999998</c:v>
                </c:pt>
                <c:pt idx="238">
                  <c:v>3.3998999999999984</c:v>
                </c:pt>
                <c:pt idx="239">
                  <c:v>3.1888999999999998</c:v>
                </c:pt>
                <c:pt idx="240">
                  <c:v>2.9762999999999984</c:v>
                </c:pt>
                <c:pt idx="241">
                  <c:v>2.7656999999999998</c:v>
                </c:pt>
                <c:pt idx="242">
                  <c:v>2.5333000000000001</c:v>
                </c:pt>
                <c:pt idx="243">
                  <c:v>2.2802000000000002</c:v>
                </c:pt>
                <c:pt idx="244">
                  <c:v>2.0126999999999984</c:v>
                </c:pt>
                <c:pt idx="245">
                  <c:v>1.754</c:v>
                </c:pt>
                <c:pt idx="246">
                  <c:v>1.496599999999999</c:v>
                </c:pt>
                <c:pt idx="247">
                  <c:v>1.3078999999999992</c:v>
                </c:pt>
                <c:pt idx="248">
                  <c:v>1.1911</c:v>
                </c:pt>
                <c:pt idx="249">
                  <c:v>1.2218999999999987</c:v>
                </c:pt>
                <c:pt idx="250">
                  <c:v>1.337599999999999</c:v>
                </c:pt>
                <c:pt idx="251">
                  <c:v>1.5317999999999992</c:v>
                </c:pt>
                <c:pt idx="252">
                  <c:v>1.7298999999999987</c:v>
                </c:pt>
                <c:pt idx="253">
                  <c:v>1.8946000000000001</c:v>
                </c:pt>
                <c:pt idx="254">
                  <c:v>2.0411999999999999</c:v>
                </c:pt>
                <c:pt idx="255">
                  <c:v>2.1067</c:v>
                </c:pt>
                <c:pt idx="256">
                  <c:v>2.2282999999999999</c:v>
                </c:pt>
                <c:pt idx="257">
                  <c:v>2.2930999999999999</c:v>
                </c:pt>
                <c:pt idx="258">
                  <c:v>2.5007999999999999</c:v>
                </c:pt>
                <c:pt idx="259">
                  <c:v>2.6305999999999998</c:v>
                </c:pt>
                <c:pt idx="260">
                  <c:v>2.8747999999999987</c:v>
                </c:pt>
                <c:pt idx="261">
                  <c:v>2.9595999999999987</c:v>
                </c:pt>
                <c:pt idx="262">
                  <c:v>3.0604</c:v>
                </c:pt>
                <c:pt idx="263">
                  <c:v>2.9573</c:v>
                </c:pt>
                <c:pt idx="264">
                  <c:v>2.8205</c:v>
                </c:pt>
                <c:pt idx="265">
                  <c:v>2.5962999999999981</c:v>
                </c:pt>
                <c:pt idx="266">
                  <c:v>2.3997999999999982</c:v>
                </c:pt>
                <c:pt idx="267">
                  <c:v>2.2694000000000001</c:v>
                </c:pt>
                <c:pt idx="268">
                  <c:v>2.1191</c:v>
                </c:pt>
                <c:pt idx="269">
                  <c:v>2.0263</c:v>
                </c:pt>
                <c:pt idx="270">
                  <c:v>1.790899999999999</c:v>
                </c:pt>
                <c:pt idx="271">
                  <c:v>1.6080000000000001</c:v>
                </c:pt>
                <c:pt idx="272">
                  <c:v>1.2847999999999991</c:v>
                </c:pt>
                <c:pt idx="273">
                  <c:v>1.0728</c:v>
                </c:pt>
                <c:pt idx="274">
                  <c:v>0.78895999999999999</c:v>
                </c:pt>
                <c:pt idx="275">
                  <c:v>0.60614000000000046</c:v>
                </c:pt>
                <c:pt idx="276">
                  <c:v>0.35508000000000023</c:v>
                </c:pt>
                <c:pt idx="277">
                  <c:v>9.6379999999999993E-2</c:v>
                </c:pt>
                <c:pt idx="278">
                  <c:v>-0.22874000000000011</c:v>
                </c:pt>
                <c:pt idx="279">
                  <c:v>-0.59454999999999958</c:v>
                </c:pt>
                <c:pt idx="280">
                  <c:v>-0.9020899999999995</c:v>
                </c:pt>
                <c:pt idx="281">
                  <c:v>-1.1613</c:v>
                </c:pt>
                <c:pt idx="282">
                  <c:v>-1.2543</c:v>
                </c:pt>
                <c:pt idx="283">
                  <c:v>-1.31</c:v>
                </c:pt>
                <c:pt idx="284">
                  <c:v>-1.3129</c:v>
                </c:pt>
                <c:pt idx="285">
                  <c:v>-1.3908</c:v>
                </c:pt>
                <c:pt idx="286">
                  <c:v>-1.514899999999999</c:v>
                </c:pt>
                <c:pt idx="287">
                  <c:v>-1.6375</c:v>
                </c:pt>
                <c:pt idx="288">
                  <c:v>-1.750699999999999</c:v>
                </c:pt>
                <c:pt idx="289">
                  <c:v>-1.7411999999999992</c:v>
                </c:pt>
                <c:pt idx="290">
                  <c:v>-1.7383</c:v>
                </c:pt>
                <c:pt idx="291">
                  <c:v>-1.6202000000000001</c:v>
                </c:pt>
                <c:pt idx="292">
                  <c:v>-1.5784</c:v>
                </c:pt>
                <c:pt idx="293">
                  <c:v>-1.464299999999999</c:v>
                </c:pt>
                <c:pt idx="294">
                  <c:v>-1.4178999999999982</c:v>
                </c:pt>
                <c:pt idx="295">
                  <c:v>-1.3006</c:v>
                </c:pt>
                <c:pt idx="296">
                  <c:v>-1.1840999999999999</c:v>
                </c:pt>
                <c:pt idx="297">
                  <c:v>-1.0561</c:v>
                </c:pt>
                <c:pt idx="298">
                  <c:v>-0.89978999999999998</c:v>
                </c:pt>
                <c:pt idx="299">
                  <c:v>-0.78952</c:v>
                </c:pt>
                <c:pt idx="300">
                  <c:v>-0.55854999999999999</c:v>
                </c:pt>
                <c:pt idx="301">
                  <c:v>-0.40297000000000027</c:v>
                </c:pt>
                <c:pt idx="302">
                  <c:v>-0.14494000000000018</c:v>
                </c:pt>
                <c:pt idx="303">
                  <c:v>-8.5670000000000024E-2</c:v>
                </c:pt>
                <c:pt idx="304">
                  <c:v>3.7379000000000016E-2</c:v>
                </c:pt>
                <c:pt idx="305">
                  <c:v>3.3077000000000002E-2</c:v>
                </c:pt>
                <c:pt idx="306">
                  <c:v>0.1958</c:v>
                </c:pt>
                <c:pt idx="307">
                  <c:v>0.33729000000000026</c:v>
                </c:pt>
                <c:pt idx="308">
                  <c:v>0.55035999999999996</c:v>
                </c:pt>
                <c:pt idx="309">
                  <c:v>0.65822000000000058</c:v>
                </c:pt>
                <c:pt idx="310">
                  <c:v>0.68098000000000003</c:v>
                </c:pt>
                <c:pt idx="311">
                  <c:v>0.66880000000000073</c:v>
                </c:pt>
                <c:pt idx="312">
                  <c:v>0.65093000000000045</c:v>
                </c:pt>
                <c:pt idx="313">
                  <c:v>0.74888999999999994</c:v>
                </c:pt>
                <c:pt idx="314">
                  <c:v>0.80196000000000001</c:v>
                </c:pt>
                <c:pt idx="315">
                  <c:v>0.85916000000000003</c:v>
                </c:pt>
                <c:pt idx="316">
                  <c:v>0.76141999999999999</c:v>
                </c:pt>
                <c:pt idx="317">
                  <c:v>0.69245000000000001</c:v>
                </c:pt>
                <c:pt idx="318">
                  <c:v>0.62131999999999998</c:v>
                </c:pt>
                <c:pt idx="319">
                  <c:v>0.64964000000000088</c:v>
                </c:pt>
                <c:pt idx="320">
                  <c:v>0.65508000000000044</c:v>
                </c:pt>
                <c:pt idx="321">
                  <c:v>0.61695000000000044</c:v>
                </c:pt>
                <c:pt idx="322">
                  <c:v>0.52798999999999996</c:v>
                </c:pt>
                <c:pt idx="323">
                  <c:v>0.45181000000000027</c:v>
                </c:pt>
                <c:pt idx="324">
                  <c:v>0.4317600000000002</c:v>
                </c:pt>
                <c:pt idx="325">
                  <c:v>0.43644000000000027</c:v>
                </c:pt>
                <c:pt idx="326">
                  <c:v>0.40629000000000004</c:v>
                </c:pt>
                <c:pt idx="327">
                  <c:v>0.3545000000000002</c:v>
                </c:pt>
                <c:pt idx="328">
                  <c:v>0.28027000000000002</c:v>
                </c:pt>
                <c:pt idx="329">
                  <c:v>0.30316000000000026</c:v>
                </c:pt>
                <c:pt idx="330">
                  <c:v>0.30572000000000027</c:v>
                </c:pt>
                <c:pt idx="331">
                  <c:v>0.34331000000000023</c:v>
                </c:pt>
                <c:pt idx="332">
                  <c:v>0.23003000000000001</c:v>
                </c:pt>
                <c:pt idx="333">
                  <c:v>0.1469700000000001</c:v>
                </c:pt>
                <c:pt idx="334">
                  <c:v>2.0390999999999989E-2</c:v>
                </c:pt>
                <c:pt idx="335">
                  <c:v>2.3966999999999981E-2</c:v>
                </c:pt>
                <c:pt idx="336">
                  <c:v>8.0593000000000088E-3</c:v>
                </c:pt>
                <c:pt idx="337">
                  <c:v>-1.0173999999999996E-2</c:v>
                </c:pt>
                <c:pt idx="338">
                  <c:v>-9.4912000000000024E-2</c:v>
                </c:pt>
                <c:pt idx="339">
                  <c:v>-0.21337</c:v>
                </c:pt>
                <c:pt idx="340">
                  <c:v>-0.28121000000000002</c:v>
                </c:pt>
                <c:pt idx="341">
                  <c:v>-0.37984000000000023</c:v>
                </c:pt>
                <c:pt idx="342">
                  <c:v>-0.41385000000000022</c:v>
                </c:pt>
                <c:pt idx="343">
                  <c:v>-0.53432999999999997</c:v>
                </c:pt>
                <c:pt idx="344">
                  <c:v>-0.55586999999999998</c:v>
                </c:pt>
                <c:pt idx="345">
                  <c:v>-0.60750000000000004</c:v>
                </c:pt>
                <c:pt idx="346">
                  <c:v>-0.53627999999999998</c:v>
                </c:pt>
                <c:pt idx="347">
                  <c:v>-0.51007000000000002</c:v>
                </c:pt>
                <c:pt idx="348">
                  <c:v>-0.46014000000000005</c:v>
                </c:pt>
                <c:pt idx="349">
                  <c:v>-0.46704000000000001</c:v>
                </c:pt>
                <c:pt idx="350">
                  <c:v>-0.46128000000000002</c:v>
                </c:pt>
                <c:pt idx="351">
                  <c:v>-0.41493000000000002</c:v>
                </c:pt>
                <c:pt idx="352">
                  <c:v>-0.33150000000000035</c:v>
                </c:pt>
                <c:pt idx="353">
                  <c:v>-0.20333000000000001</c:v>
                </c:pt>
                <c:pt idx="354">
                  <c:v>-0.11791</c:v>
                </c:pt>
                <c:pt idx="355">
                  <c:v>-6.6627000000000006E-2</c:v>
                </c:pt>
                <c:pt idx="356">
                  <c:v>-5.1754000000000001E-2</c:v>
                </c:pt>
                <c:pt idx="357">
                  <c:v>-2.5791000000000001E-2</c:v>
                </c:pt>
                <c:pt idx="358">
                  <c:v>7.8320000000000001E-2</c:v>
                </c:pt>
                <c:pt idx="359">
                  <c:v>0.17066000000000001</c:v>
                </c:pt>
                <c:pt idx="360">
                  <c:v>0.30880000000000035</c:v>
                </c:pt>
                <c:pt idx="361">
                  <c:v>0.33730000000000038</c:v>
                </c:pt>
                <c:pt idx="362">
                  <c:v>0.4510900000000001</c:v>
                </c:pt>
                <c:pt idx="363">
                  <c:v>0.51751999999999942</c:v>
                </c:pt>
                <c:pt idx="364">
                  <c:v>0.71686000000000005</c:v>
                </c:pt>
                <c:pt idx="365">
                  <c:v>0.86302000000000045</c:v>
                </c:pt>
                <c:pt idx="366">
                  <c:v>1.087399999999999</c:v>
                </c:pt>
                <c:pt idx="367">
                  <c:v>1.3182</c:v>
                </c:pt>
                <c:pt idx="368">
                  <c:v>1.6069</c:v>
                </c:pt>
                <c:pt idx="369">
                  <c:v>1.9251</c:v>
                </c:pt>
                <c:pt idx="370">
                  <c:v>2.1616</c:v>
                </c:pt>
                <c:pt idx="371">
                  <c:v>2.4687999999999999</c:v>
                </c:pt>
                <c:pt idx="372">
                  <c:v>2.7225999999999999</c:v>
                </c:pt>
                <c:pt idx="373">
                  <c:v>3.1669</c:v>
                </c:pt>
                <c:pt idx="374">
                  <c:v>3.4695</c:v>
                </c:pt>
                <c:pt idx="375">
                  <c:v>3.8311999999999982</c:v>
                </c:pt>
                <c:pt idx="376">
                  <c:v>3.9540999999999982</c:v>
                </c:pt>
                <c:pt idx="377">
                  <c:v>4.1684999999999963</c:v>
                </c:pt>
                <c:pt idx="378">
                  <c:v>4.2439</c:v>
                </c:pt>
                <c:pt idx="379">
                  <c:v>4.3554999999999975</c:v>
                </c:pt>
                <c:pt idx="380">
                  <c:v>4.2688999999999995</c:v>
                </c:pt>
                <c:pt idx="381">
                  <c:v>4.1123999999999965</c:v>
                </c:pt>
                <c:pt idx="382">
                  <c:v>3.8585999999999987</c:v>
                </c:pt>
                <c:pt idx="383">
                  <c:v>3.5739999999999998</c:v>
                </c:pt>
                <c:pt idx="384">
                  <c:v>3.2743000000000002</c:v>
                </c:pt>
                <c:pt idx="385">
                  <c:v>2.9007999999999998</c:v>
                </c:pt>
                <c:pt idx="386">
                  <c:v>2.5638999999999998</c:v>
                </c:pt>
                <c:pt idx="387">
                  <c:v>2.1972</c:v>
                </c:pt>
                <c:pt idx="388">
                  <c:v>1.9350000000000001</c:v>
                </c:pt>
                <c:pt idx="389">
                  <c:v>1.6592</c:v>
                </c:pt>
                <c:pt idx="390">
                  <c:v>1.496699999999999</c:v>
                </c:pt>
                <c:pt idx="391">
                  <c:v>1.353699999999999</c:v>
                </c:pt>
                <c:pt idx="392">
                  <c:v>1.3185</c:v>
                </c:pt>
                <c:pt idx="393">
                  <c:v>1.2774999999999992</c:v>
                </c:pt>
                <c:pt idx="394">
                  <c:v>1.284</c:v>
                </c:pt>
                <c:pt idx="395">
                  <c:v>1.2964</c:v>
                </c:pt>
                <c:pt idx="396">
                  <c:v>1.3914</c:v>
                </c:pt>
                <c:pt idx="397">
                  <c:v>1.5021</c:v>
                </c:pt>
                <c:pt idx="398">
                  <c:v>1.645999999999999</c:v>
                </c:pt>
                <c:pt idx="399">
                  <c:v>1.7596999999999992</c:v>
                </c:pt>
                <c:pt idx="400">
                  <c:v>1.9414</c:v>
                </c:pt>
                <c:pt idx="401">
                  <c:v>2.1362999999999981</c:v>
                </c:pt>
                <c:pt idx="402">
                  <c:v>2.3939999999999997</c:v>
                </c:pt>
                <c:pt idx="403">
                  <c:v>2.5642999999999998</c:v>
                </c:pt>
                <c:pt idx="404">
                  <c:v>2.7197</c:v>
                </c:pt>
                <c:pt idx="405">
                  <c:v>2.7835000000000019</c:v>
                </c:pt>
                <c:pt idx="406">
                  <c:v>2.8601000000000001</c:v>
                </c:pt>
                <c:pt idx="407">
                  <c:v>2.8477999999999999</c:v>
                </c:pt>
                <c:pt idx="408">
                  <c:v>2.7932000000000001</c:v>
                </c:pt>
                <c:pt idx="409">
                  <c:v>2.6553</c:v>
                </c:pt>
                <c:pt idx="410">
                  <c:v>2.4966999999999984</c:v>
                </c:pt>
                <c:pt idx="411">
                  <c:v>2.3401999999999998</c:v>
                </c:pt>
                <c:pt idx="412">
                  <c:v>2.1640000000000001</c:v>
                </c:pt>
                <c:pt idx="413">
                  <c:v>2.0068999999999981</c:v>
                </c:pt>
                <c:pt idx="414">
                  <c:v>1.792</c:v>
                </c:pt>
                <c:pt idx="415">
                  <c:v>1.5985</c:v>
                </c:pt>
                <c:pt idx="416">
                  <c:v>1.3218999999999992</c:v>
                </c:pt>
                <c:pt idx="417">
                  <c:v>1.083</c:v>
                </c:pt>
                <c:pt idx="418">
                  <c:v>0.7873599999999995</c:v>
                </c:pt>
                <c:pt idx="419">
                  <c:v>0.54713000000000001</c:v>
                </c:pt>
                <c:pt idx="420">
                  <c:v>0.27011000000000002</c:v>
                </c:pt>
                <c:pt idx="421">
                  <c:v>4.3138999999999997E-2</c:v>
                </c:pt>
                <c:pt idx="422">
                  <c:v>-0.17263000000000001</c:v>
                </c:pt>
                <c:pt idx="423">
                  <c:v>-0.3470000000000002</c:v>
                </c:pt>
                <c:pt idx="424">
                  <c:v>-0.53332000000000002</c:v>
                </c:pt>
                <c:pt idx="425">
                  <c:v>-0.77773000000000059</c:v>
                </c:pt>
                <c:pt idx="426">
                  <c:v>-1.0378999999999992</c:v>
                </c:pt>
                <c:pt idx="427">
                  <c:v>-1.311299999999999</c:v>
                </c:pt>
                <c:pt idx="428">
                  <c:v>-1.5152999999999992</c:v>
                </c:pt>
                <c:pt idx="429">
                  <c:v>-1.6978</c:v>
                </c:pt>
                <c:pt idx="430">
                  <c:v>-1.8018999999999992</c:v>
                </c:pt>
                <c:pt idx="431">
                  <c:v>-1.8389</c:v>
                </c:pt>
                <c:pt idx="432">
                  <c:v>-1.7774999999999992</c:v>
                </c:pt>
                <c:pt idx="433">
                  <c:v>-1.6645000000000001</c:v>
                </c:pt>
                <c:pt idx="434">
                  <c:v>-1.5862000000000001</c:v>
                </c:pt>
                <c:pt idx="435">
                  <c:v>-1.5158999999999991</c:v>
                </c:pt>
                <c:pt idx="436">
                  <c:v>-1.498</c:v>
                </c:pt>
                <c:pt idx="437">
                  <c:v>-1.4203999999999992</c:v>
                </c:pt>
                <c:pt idx="438">
                  <c:v>-1.389699999999999</c:v>
                </c:pt>
                <c:pt idx="439">
                  <c:v>-1.2955999999999992</c:v>
                </c:pt>
                <c:pt idx="440">
                  <c:v>-1.2330999999999992</c:v>
                </c:pt>
                <c:pt idx="441">
                  <c:v>-1.0589</c:v>
                </c:pt>
                <c:pt idx="442">
                  <c:v>-0.88993999999999951</c:v>
                </c:pt>
                <c:pt idx="443">
                  <c:v>-0.68501999999999996</c:v>
                </c:pt>
                <c:pt idx="444">
                  <c:v>-0.53373999999999999</c:v>
                </c:pt>
                <c:pt idx="445">
                  <c:v>-0.38640000000000035</c:v>
                </c:pt>
                <c:pt idx="446">
                  <c:v>-0.23873000000000011</c:v>
                </c:pt>
                <c:pt idx="447">
                  <c:v>-0.10181</c:v>
                </c:pt>
                <c:pt idx="448">
                  <c:v>5.1583000000000004E-2</c:v>
                </c:pt>
                <c:pt idx="449">
                  <c:v>0.15605000000000011</c:v>
                </c:pt>
                <c:pt idx="450">
                  <c:v>0.29903000000000002</c:v>
                </c:pt>
                <c:pt idx="451">
                  <c:v>0.38167000000000023</c:v>
                </c:pt>
                <c:pt idx="452">
                  <c:v>0.48944000000000026</c:v>
                </c:pt>
                <c:pt idx="453">
                  <c:v>0.52129999999999999</c:v>
                </c:pt>
                <c:pt idx="454">
                  <c:v>0.59892999999999996</c:v>
                </c:pt>
                <c:pt idx="455">
                  <c:v>0.62917000000000045</c:v>
                </c:pt>
                <c:pt idx="456">
                  <c:v>0.69665000000000044</c:v>
                </c:pt>
                <c:pt idx="457">
                  <c:v>0.69438999999999951</c:v>
                </c:pt>
                <c:pt idx="458">
                  <c:v>0.68889000000000045</c:v>
                </c:pt>
                <c:pt idx="459">
                  <c:v>0.62705999999999995</c:v>
                </c:pt>
                <c:pt idx="460">
                  <c:v>0.59840999999999955</c:v>
                </c:pt>
                <c:pt idx="461">
                  <c:v>0.56728000000000001</c:v>
                </c:pt>
                <c:pt idx="462">
                  <c:v>0.60429999999999995</c:v>
                </c:pt>
                <c:pt idx="463">
                  <c:v>0.65066000000000046</c:v>
                </c:pt>
                <c:pt idx="464">
                  <c:v>0.70800000000000041</c:v>
                </c:pt>
                <c:pt idx="465">
                  <c:v>0.69632000000000005</c:v>
                </c:pt>
                <c:pt idx="466">
                  <c:v>0.64140000000000041</c:v>
                </c:pt>
                <c:pt idx="467">
                  <c:v>0.53725000000000001</c:v>
                </c:pt>
                <c:pt idx="468">
                  <c:v>0.44487000000000027</c:v>
                </c:pt>
                <c:pt idx="469">
                  <c:v>0.38956000000000035</c:v>
                </c:pt>
                <c:pt idx="470">
                  <c:v>0.36640000000000023</c:v>
                </c:pt>
                <c:pt idx="471">
                  <c:v>0.39394000000000023</c:v>
                </c:pt>
                <c:pt idx="472">
                  <c:v>0.4071200000000002</c:v>
                </c:pt>
                <c:pt idx="473">
                  <c:v>0.41564000000000001</c:v>
                </c:pt>
                <c:pt idx="474">
                  <c:v>0.33061000000000035</c:v>
                </c:pt>
                <c:pt idx="475">
                  <c:v>0.25463000000000002</c:v>
                </c:pt>
                <c:pt idx="476">
                  <c:v>0.14651000000000011</c:v>
                </c:pt>
                <c:pt idx="477">
                  <c:v>0.13084000000000001</c:v>
                </c:pt>
                <c:pt idx="478">
                  <c:v>0.1240900000000001</c:v>
                </c:pt>
                <c:pt idx="479">
                  <c:v>0.15048000000000011</c:v>
                </c:pt>
                <c:pt idx="480">
                  <c:v>0.10555</c:v>
                </c:pt>
                <c:pt idx="481">
                  <c:v>1.3169000000000005E-2</c:v>
                </c:pt>
                <c:pt idx="482">
                  <c:v>-0.13866999999999999</c:v>
                </c:pt>
                <c:pt idx="483">
                  <c:v>-0.2894400000000002</c:v>
                </c:pt>
                <c:pt idx="484">
                  <c:v>-0.3596000000000002</c:v>
                </c:pt>
                <c:pt idx="485">
                  <c:v>-0.37414000000000008</c:v>
                </c:pt>
                <c:pt idx="486">
                  <c:v>-0.3407</c:v>
                </c:pt>
                <c:pt idx="487">
                  <c:v>-0.36247000000000035</c:v>
                </c:pt>
                <c:pt idx="488">
                  <c:v>-0.41987000000000035</c:v>
                </c:pt>
                <c:pt idx="489">
                  <c:v>-0.52393999999999996</c:v>
                </c:pt>
                <c:pt idx="490">
                  <c:v>-0.58765000000000001</c:v>
                </c:pt>
                <c:pt idx="491">
                  <c:v>-0.61117999999999995</c:v>
                </c:pt>
                <c:pt idx="492">
                  <c:v>-0.58595999999999959</c:v>
                </c:pt>
                <c:pt idx="493">
                  <c:v>-0.5023799999999996</c:v>
                </c:pt>
                <c:pt idx="494">
                  <c:v>-0.42482000000000036</c:v>
                </c:pt>
                <c:pt idx="495">
                  <c:v>-0.35203000000000001</c:v>
                </c:pt>
                <c:pt idx="496">
                  <c:v>-0.33382000000000051</c:v>
                </c:pt>
                <c:pt idx="497">
                  <c:v>-0.2907300000000001</c:v>
                </c:pt>
                <c:pt idx="498">
                  <c:v>-0.24945000000000012</c:v>
                </c:pt>
                <c:pt idx="499">
                  <c:v>-0.14737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13728"/>
        <c:axId val="166885568"/>
      </c:scatterChart>
      <c:valAx>
        <c:axId val="35913728"/>
        <c:scaling>
          <c:orientation val="minMax"/>
          <c:max val="2.0000000000000039E-3"/>
        </c:scaling>
        <c:delete val="0"/>
        <c:axPos val="b"/>
        <c:numFmt formatCode="0.E+00" sourceLinked="0"/>
        <c:majorTickMark val="out"/>
        <c:minorTickMark val="none"/>
        <c:tickLblPos val="nextTo"/>
        <c:crossAx val="166885568"/>
        <c:crosses val="autoZero"/>
        <c:crossBetween val="midCat"/>
      </c:valAx>
      <c:valAx>
        <c:axId val="166885568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35913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titi!$D$508:$D$1007</c:f>
              <c:numCache>
                <c:formatCode>0.00E+00</c:formatCode>
                <c:ptCount val="500"/>
                <c:pt idx="0">
                  <c:v>0</c:v>
                </c:pt>
                <c:pt idx="1">
                  <c:v>4.0000000000000041E-6</c:v>
                </c:pt>
                <c:pt idx="2">
                  <c:v>8.0000000000000115E-6</c:v>
                </c:pt>
                <c:pt idx="3">
                  <c:v>1.2000000000000012E-5</c:v>
                </c:pt>
                <c:pt idx="4">
                  <c:v>1.5999999999999999E-5</c:v>
                </c:pt>
                <c:pt idx="5">
                  <c:v>2.0000000000000019E-5</c:v>
                </c:pt>
                <c:pt idx="6">
                  <c:v>2.4000000000000024E-5</c:v>
                </c:pt>
                <c:pt idx="7">
                  <c:v>2.8000000000000023E-5</c:v>
                </c:pt>
                <c:pt idx="8">
                  <c:v>3.2000000000000026E-5</c:v>
                </c:pt>
                <c:pt idx="9">
                  <c:v>3.6000000000000048E-5</c:v>
                </c:pt>
                <c:pt idx="10">
                  <c:v>4.0000000000000037E-5</c:v>
                </c:pt>
                <c:pt idx="11">
                  <c:v>4.400000000000008E-5</c:v>
                </c:pt>
                <c:pt idx="12">
                  <c:v>4.8000000000000049E-5</c:v>
                </c:pt>
                <c:pt idx="13">
                  <c:v>5.2000000000000044E-5</c:v>
                </c:pt>
                <c:pt idx="14">
                  <c:v>5.600000000000004E-5</c:v>
                </c:pt>
                <c:pt idx="15">
                  <c:v>6.0000000000000069E-5</c:v>
                </c:pt>
                <c:pt idx="16">
                  <c:v>6.4000000000000051E-5</c:v>
                </c:pt>
                <c:pt idx="17">
                  <c:v>6.8000000000000067E-5</c:v>
                </c:pt>
                <c:pt idx="18">
                  <c:v>7.2000000000000097E-5</c:v>
                </c:pt>
                <c:pt idx="19">
                  <c:v>7.6000000000000072E-5</c:v>
                </c:pt>
                <c:pt idx="20">
                  <c:v>8.0000000000000074E-5</c:v>
                </c:pt>
                <c:pt idx="21">
                  <c:v>8.4000000000000131E-5</c:v>
                </c:pt>
                <c:pt idx="22">
                  <c:v>8.800000000000016E-5</c:v>
                </c:pt>
                <c:pt idx="23">
                  <c:v>9.2000000000000068E-5</c:v>
                </c:pt>
                <c:pt idx="24">
                  <c:v>9.6000000000000097E-5</c:v>
                </c:pt>
                <c:pt idx="25">
                  <c:v>1.0000000000000011E-4</c:v>
                </c:pt>
                <c:pt idx="26">
                  <c:v>1.0399999999999998E-4</c:v>
                </c:pt>
                <c:pt idx="27">
                  <c:v>1.0800000000000016E-4</c:v>
                </c:pt>
                <c:pt idx="28">
                  <c:v>1.1200000000000017E-4</c:v>
                </c:pt>
                <c:pt idx="29">
                  <c:v>1.1600000000000018E-4</c:v>
                </c:pt>
                <c:pt idx="30">
                  <c:v>1.2000000000000008E-4</c:v>
                </c:pt>
                <c:pt idx="31">
                  <c:v>1.2400000000000011E-4</c:v>
                </c:pt>
                <c:pt idx="32">
                  <c:v>1.2799999999999999E-4</c:v>
                </c:pt>
                <c:pt idx="33">
                  <c:v>1.3199999999999998E-4</c:v>
                </c:pt>
                <c:pt idx="34">
                  <c:v>1.3600000000000016E-4</c:v>
                </c:pt>
                <c:pt idx="35">
                  <c:v>1.4000000000000001E-4</c:v>
                </c:pt>
                <c:pt idx="36">
                  <c:v>1.4400000000000011E-4</c:v>
                </c:pt>
                <c:pt idx="37">
                  <c:v>1.4799999999999999E-4</c:v>
                </c:pt>
                <c:pt idx="38">
                  <c:v>1.5200000000000017E-4</c:v>
                </c:pt>
                <c:pt idx="39">
                  <c:v>1.5600000000000016E-4</c:v>
                </c:pt>
                <c:pt idx="40">
                  <c:v>1.6000000000000018E-4</c:v>
                </c:pt>
                <c:pt idx="41">
                  <c:v>1.6400000000000022E-4</c:v>
                </c:pt>
                <c:pt idx="42">
                  <c:v>1.6800000000000018E-4</c:v>
                </c:pt>
                <c:pt idx="43">
                  <c:v>1.7199999999999998E-4</c:v>
                </c:pt>
                <c:pt idx="44">
                  <c:v>1.7600000000000019E-4</c:v>
                </c:pt>
                <c:pt idx="45">
                  <c:v>1.8000000000000017E-4</c:v>
                </c:pt>
                <c:pt idx="46">
                  <c:v>1.8400000000000022E-4</c:v>
                </c:pt>
                <c:pt idx="47">
                  <c:v>1.8800000000000026E-4</c:v>
                </c:pt>
                <c:pt idx="48">
                  <c:v>1.9200000000000025E-4</c:v>
                </c:pt>
                <c:pt idx="49">
                  <c:v>1.9600000000000018E-4</c:v>
                </c:pt>
                <c:pt idx="50">
                  <c:v>2.0000000000000015E-4</c:v>
                </c:pt>
                <c:pt idx="51">
                  <c:v>2.0400000000000019E-4</c:v>
                </c:pt>
                <c:pt idx="52">
                  <c:v>2.0800000000000015E-4</c:v>
                </c:pt>
                <c:pt idx="53">
                  <c:v>2.1200000000000014E-4</c:v>
                </c:pt>
                <c:pt idx="54">
                  <c:v>2.1600000000000029E-4</c:v>
                </c:pt>
                <c:pt idx="55">
                  <c:v>2.200000000000002E-4</c:v>
                </c:pt>
                <c:pt idx="56">
                  <c:v>2.2400000000000029E-4</c:v>
                </c:pt>
                <c:pt idx="57">
                  <c:v>2.2800000000000034E-4</c:v>
                </c:pt>
                <c:pt idx="58">
                  <c:v>2.3200000000000016E-4</c:v>
                </c:pt>
                <c:pt idx="59">
                  <c:v>2.3599999999999999E-4</c:v>
                </c:pt>
                <c:pt idx="60">
                  <c:v>2.4000000000000017E-4</c:v>
                </c:pt>
                <c:pt idx="61">
                  <c:v>2.4399999999999999E-4</c:v>
                </c:pt>
                <c:pt idx="62">
                  <c:v>2.4800000000000012E-4</c:v>
                </c:pt>
                <c:pt idx="63">
                  <c:v>2.5200000000000022E-4</c:v>
                </c:pt>
                <c:pt idx="64">
                  <c:v>2.5600000000000021E-4</c:v>
                </c:pt>
                <c:pt idx="65">
                  <c:v>2.6000000000000019E-4</c:v>
                </c:pt>
                <c:pt idx="66">
                  <c:v>2.6400000000000024E-4</c:v>
                </c:pt>
                <c:pt idx="67">
                  <c:v>2.6800000000000028E-4</c:v>
                </c:pt>
                <c:pt idx="68">
                  <c:v>2.7200000000000032E-4</c:v>
                </c:pt>
                <c:pt idx="69">
                  <c:v>2.7600000000000031E-4</c:v>
                </c:pt>
                <c:pt idx="70">
                  <c:v>2.8000000000000025E-4</c:v>
                </c:pt>
                <c:pt idx="71">
                  <c:v>2.8400000000000024E-4</c:v>
                </c:pt>
                <c:pt idx="72">
                  <c:v>2.8800000000000012E-4</c:v>
                </c:pt>
                <c:pt idx="73">
                  <c:v>2.9200000000000021E-4</c:v>
                </c:pt>
                <c:pt idx="74">
                  <c:v>2.960000000000002E-4</c:v>
                </c:pt>
                <c:pt idx="75">
                  <c:v>3.0000000000000024E-4</c:v>
                </c:pt>
                <c:pt idx="76">
                  <c:v>3.0400000000000034E-4</c:v>
                </c:pt>
                <c:pt idx="77">
                  <c:v>3.0800000000000028E-4</c:v>
                </c:pt>
                <c:pt idx="78">
                  <c:v>3.1200000000000021E-4</c:v>
                </c:pt>
                <c:pt idx="79">
                  <c:v>3.1600000000000031E-4</c:v>
                </c:pt>
                <c:pt idx="80">
                  <c:v>3.2000000000000046E-4</c:v>
                </c:pt>
                <c:pt idx="81">
                  <c:v>3.2400000000000039E-4</c:v>
                </c:pt>
                <c:pt idx="82">
                  <c:v>3.2800000000000038E-4</c:v>
                </c:pt>
                <c:pt idx="83">
                  <c:v>3.3199999999999999E-4</c:v>
                </c:pt>
                <c:pt idx="84">
                  <c:v>3.360000000000002E-4</c:v>
                </c:pt>
                <c:pt idx="85">
                  <c:v>3.4000000000000024E-4</c:v>
                </c:pt>
                <c:pt idx="86">
                  <c:v>3.4399999999999996E-4</c:v>
                </c:pt>
                <c:pt idx="87">
                  <c:v>3.4800000000000022E-4</c:v>
                </c:pt>
                <c:pt idx="88">
                  <c:v>3.5200000000000032E-4</c:v>
                </c:pt>
                <c:pt idx="89">
                  <c:v>3.560000000000003E-4</c:v>
                </c:pt>
                <c:pt idx="90">
                  <c:v>3.6000000000000035E-4</c:v>
                </c:pt>
                <c:pt idx="91">
                  <c:v>3.6400000000000039E-4</c:v>
                </c:pt>
                <c:pt idx="92">
                  <c:v>3.6800000000000033E-4</c:v>
                </c:pt>
                <c:pt idx="93">
                  <c:v>3.7200000000000037E-4</c:v>
                </c:pt>
                <c:pt idx="94">
                  <c:v>3.7600000000000047E-4</c:v>
                </c:pt>
                <c:pt idx="95">
                  <c:v>3.8000000000000024E-4</c:v>
                </c:pt>
                <c:pt idx="96">
                  <c:v>3.8400000000000023E-4</c:v>
                </c:pt>
                <c:pt idx="97">
                  <c:v>3.8800000000000032E-4</c:v>
                </c:pt>
                <c:pt idx="98">
                  <c:v>3.9200000000000031E-4</c:v>
                </c:pt>
                <c:pt idx="99">
                  <c:v>3.9600000000000036E-4</c:v>
                </c:pt>
                <c:pt idx="100">
                  <c:v>4.0000000000000029E-4</c:v>
                </c:pt>
                <c:pt idx="101">
                  <c:v>4.0400000000000033E-4</c:v>
                </c:pt>
                <c:pt idx="102">
                  <c:v>4.0800000000000038E-4</c:v>
                </c:pt>
                <c:pt idx="103">
                  <c:v>4.1200000000000004E-4</c:v>
                </c:pt>
                <c:pt idx="104">
                  <c:v>4.1600000000000003E-4</c:v>
                </c:pt>
                <c:pt idx="105">
                  <c:v>4.200000000000004E-4</c:v>
                </c:pt>
                <c:pt idx="106">
                  <c:v>4.2400000000000039E-4</c:v>
                </c:pt>
                <c:pt idx="107">
                  <c:v>4.2800000000000037E-4</c:v>
                </c:pt>
                <c:pt idx="108">
                  <c:v>4.3200000000000004E-4</c:v>
                </c:pt>
                <c:pt idx="109">
                  <c:v>4.3600000000000003E-4</c:v>
                </c:pt>
                <c:pt idx="110">
                  <c:v>4.400000000000004E-4</c:v>
                </c:pt>
                <c:pt idx="111">
                  <c:v>4.4400000000000038E-4</c:v>
                </c:pt>
                <c:pt idx="112">
                  <c:v>4.4800000000000059E-4</c:v>
                </c:pt>
                <c:pt idx="113">
                  <c:v>4.5200000000000004E-4</c:v>
                </c:pt>
                <c:pt idx="114">
                  <c:v>4.5600000000000013E-4</c:v>
                </c:pt>
                <c:pt idx="115">
                  <c:v>4.6000000000000023E-4</c:v>
                </c:pt>
                <c:pt idx="116">
                  <c:v>4.6400000000000033E-4</c:v>
                </c:pt>
                <c:pt idx="117">
                  <c:v>4.6800000000000032E-4</c:v>
                </c:pt>
                <c:pt idx="118">
                  <c:v>4.7200000000000014E-4</c:v>
                </c:pt>
                <c:pt idx="119">
                  <c:v>4.7600000000000024E-4</c:v>
                </c:pt>
                <c:pt idx="120">
                  <c:v>4.8000000000000034E-4</c:v>
                </c:pt>
                <c:pt idx="121">
                  <c:v>4.8400000000000038E-4</c:v>
                </c:pt>
                <c:pt idx="122">
                  <c:v>4.8800000000000037E-4</c:v>
                </c:pt>
                <c:pt idx="123">
                  <c:v>4.9200000000000014E-4</c:v>
                </c:pt>
                <c:pt idx="124">
                  <c:v>4.9600000000000024E-4</c:v>
                </c:pt>
                <c:pt idx="125">
                  <c:v>5.0000000000000034E-4</c:v>
                </c:pt>
                <c:pt idx="126">
                  <c:v>5.0400000000000043E-4</c:v>
                </c:pt>
                <c:pt idx="127">
                  <c:v>5.0800000000000042E-4</c:v>
                </c:pt>
                <c:pt idx="128">
                  <c:v>5.1200000000000009E-4</c:v>
                </c:pt>
                <c:pt idx="129">
                  <c:v>5.1600000000000018E-4</c:v>
                </c:pt>
                <c:pt idx="130">
                  <c:v>5.2000000000000039E-4</c:v>
                </c:pt>
                <c:pt idx="131">
                  <c:v>5.240000000000007E-4</c:v>
                </c:pt>
                <c:pt idx="132">
                  <c:v>5.2800000000000047E-4</c:v>
                </c:pt>
                <c:pt idx="133">
                  <c:v>5.3200000000000003E-4</c:v>
                </c:pt>
                <c:pt idx="134">
                  <c:v>5.3600000000000002E-4</c:v>
                </c:pt>
                <c:pt idx="135">
                  <c:v>5.4000000000000044E-4</c:v>
                </c:pt>
                <c:pt idx="136">
                  <c:v>5.4400000000000065E-4</c:v>
                </c:pt>
                <c:pt idx="137">
                  <c:v>5.4800000000000064E-4</c:v>
                </c:pt>
                <c:pt idx="138">
                  <c:v>5.520000000000003E-4</c:v>
                </c:pt>
                <c:pt idx="139">
                  <c:v>5.560000000000004E-4</c:v>
                </c:pt>
                <c:pt idx="140">
                  <c:v>5.6000000000000049E-4</c:v>
                </c:pt>
                <c:pt idx="141">
                  <c:v>5.6400000000000037E-4</c:v>
                </c:pt>
                <c:pt idx="142">
                  <c:v>5.6800000000000047E-4</c:v>
                </c:pt>
                <c:pt idx="143">
                  <c:v>5.7200000000000024E-4</c:v>
                </c:pt>
                <c:pt idx="144">
                  <c:v>5.7600000000000023E-4</c:v>
                </c:pt>
                <c:pt idx="145">
                  <c:v>5.8000000000000033E-4</c:v>
                </c:pt>
                <c:pt idx="146">
                  <c:v>5.8400000000000043E-4</c:v>
                </c:pt>
                <c:pt idx="147">
                  <c:v>5.8800000000000041E-4</c:v>
                </c:pt>
                <c:pt idx="148">
                  <c:v>5.920000000000004E-4</c:v>
                </c:pt>
                <c:pt idx="149">
                  <c:v>5.960000000000005E-4</c:v>
                </c:pt>
                <c:pt idx="150">
                  <c:v>6.0000000000000049E-4</c:v>
                </c:pt>
                <c:pt idx="151">
                  <c:v>6.0400000000000048E-4</c:v>
                </c:pt>
                <c:pt idx="152">
                  <c:v>6.0800000000000047E-4</c:v>
                </c:pt>
                <c:pt idx="153">
                  <c:v>6.1200000000000002E-4</c:v>
                </c:pt>
                <c:pt idx="154">
                  <c:v>6.1600000000000001E-4</c:v>
                </c:pt>
                <c:pt idx="155">
                  <c:v>6.2000000000000043E-4</c:v>
                </c:pt>
                <c:pt idx="156">
                  <c:v>6.2400000000000064E-4</c:v>
                </c:pt>
                <c:pt idx="157">
                  <c:v>6.2800000000000063E-4</c:v>
                </c:pt>
                <c:pt idx="158">
                  <c:v>6.320000000000004E-4</c:v>
                </c:pt>
                <c:pt idx="159">
                  <c:v>6.3600000000000039E-4</c:v>
                </c:pt>
                <c:pt idx="160">
                  <c:v>6.4000000000000092E-4</c:v>
                </c:pt>
                <c:pt idx="161">
                  <c:v>6.4400000000000058E-4</c:v>
                </c:pt>
                <c:pt idx="162">
                  <c:v>6.4800000000000068E-4</c:v>
                </c:pt>
                <c:pt idx="163">
                  <c:v>6.5200000000000024E-4</c:v>
                </c:pt>
                <c:pt idx="164">
                  <c:v>6.5600000000000033E-4</c:v>
                </c:pt>
                <c:pt idx="165">
                  <c:v>6.6000000000000043E-4</c:v>
                </c:pt>
                <c:pt idx="166">
                  <c:v>6.6400000000000042E-4</c:v>
                </c:pt>
                <c:pt idx="167">
                  <c:v>6.6800000000000052E-4</c:v>
                </c:pt>
                <c:pt idx="168">
                  <c:v>6.720000000000004E-4</c:v>
                </c:pt>
                <c:pt idx="169">
                  <c:v>6.7600000000000049E-4</c:v>
                </c:pt>
                <c:pt idx="170">
                  <c:v>6.800000000000007E-4</c:v>
                </c:pt>
                <c:pt idx="171">
                  <c:v>6.8400000000000069E-4</c:v>
                </c:pt>
                <c:pt idx="172">
                  <c:v>6.8800000000000035E-4</c:v>
                </c:pt>
                <c:pt idx="173">
                  <c:v>6.9200000000000045E-4</c:v>
                </c:pt>
                <c:pt idx="174">
                  <c:v>6.9600000000000044E-4</c:v>
                </c:pt>
                <c:pt idx="175">
                  <c:v>7.0000000000000043E-4</c:v>
                </c:pt>
                <c:pt idx="176">
                  <c:v>7.0400000000000063E-4</c:v>
                </c:pt>
                <c:pt idx="177">
                  <c:v>7.0800000000000062E-4</c:v>
                </c:pt>
                <c:pt idx="178">
                  <c:v>7.1200000000000039E-4</c:v>
                </c:pt>
                <c:pt idx="179">
                  <c:v>7.1600000000000049E-4</c:v>
                </c:pt>
                <c:pt idx="180">
                  <c:v>7.2000000000000091E-4</c:v>
                </c:pt>
                <c:pt idx="181">
                  <c:v>7.2400000000000068E-4</c:v>
                </c:pt>
                <c:pt idx="182">
                  <c:v>7.2800000000000078E-4</c:v>
                </c:pt>
                <c:pt idx="183">
                  <c:v>7.3200000000000023E-4</c:v>
                </c:pt>
                <c:pt idx="184">
                  <c:v>7.3600000000000033E-4</c:v>
                </c:pt>
                <c:pt idx="185">
                  <c:v>7.4000000000000086E-4</c:v>
                </c:pt>
                <c:pt idx="186">
                  <c:v>7.4400000000000085E-4</c:v>
                </c:pt>
                <c:pt idx="187">
                  <c:v>7.4800000000000083E-4</c:v>
                </c:pt>
                <c:pt idx="188">
                  <c:v>7.520000000000005E-4</c:v>
                </c:pt>
                <c:pt idx="189">
                  <c:v>7.560000000000007E-4</c:v>
                </c:pt>
                <c:pt idx="190">
                  <c:v>7.6000000000000037E-4</c:v>
                </c:pt>
                <c:pt idx="191">
                  <c:v>7.6400000000000046E-4</c:v>
                </c:pt>
                <c:pt idx="192">
                  <c:v>7.6800000000000045E-4</c:v>
                </c:pt>
                <c:pt idx="193">
                  <c:v>7.7200000000000044E-4</c:v>
                </c:pt>
                <c:pt idx="194">
                  <c:v>7.7600000000000065E-4</c:v>
                </c:pt>
                <c:pt idx="195">
                  <c:v>7.8000000000000064E-4</c:v>
                </c:pt>
                <c:pt idx="196">
                  <c:v>7.8400000000000063E-4</c:v>
                </c:pt>
                <c:pt idx="197">
                  <c:v>7.8800000000000083E-4</c:v>
                </c:pt>
                <c:pt idx="198">
                  <c:v>7.9200000000000071E-4</c:v>
                </c:pt>
                <c:pt idx="199">
                  <c:v>7.960000000000007E-4</c:v>
                </c:pt>
                <c:pt idx="200">
                  <c:v>8.0000000000000058E-4</c:v>
                </c:pt>
                <c:pt idx="201">
                  <c:v>8.0400000000000024E-4</c:v>
                </c:pt>
                <c:pt idx="202">
                  <c:v>8.0800000000000067E-4</c:v>
                </c:pt>
                <c:pt idx="203">
                  <c:v>8.1200000000000044E-4</c:v>
                </c:pt>
                <c:pt idx="204">
                  <c:v>8.1600000000000108E-4</c:v>
                </c:pt>
                <c:pt idx="205">
                  <c:v>8.2000000000000042E-4</c:v>
                </c:pt>
                <c:pt idx="206">
                  <c:v>8.240000000000004E-4</c:v>
                </c:pt>
                <c:pt idx="207">
                  <c:v>8.2800000000000007E-4</c:v>
                </c:pt>
                <c:pt idx="208">
                  <c:v>8.3200000000000092E-4</c:v>
                </c:pt>
                <c:pt idx="209">
                  <c:v>8.3600000000000135E-4</c:v>
                </c:pt>
                <c:pt idx="210">
                  <c:v>8.4000000000000079E-4</c:v>
                </c:pt>
                <c:pt idx="211">
                  <c:v>8.4400000000000046E-4</c:v>
                </c:pt>
                <c:pt idx="212">
                  <c:v>8.4800000000000099E-4</c:v>
                </c:pt>
                <c:pt idx="213">
                  <c:v>8.5200000000000065E-4</c:v>
                </c:pt>
                <c:pt idx="214">
                  <c:v>8.5600000000000107E-4</c:v>
                </c:pt>
                <c:pt idx="215">
                  <c:v>8.6000000000000085E-4</c:v>
                </c:pt>
                <c:pt idx="216">
                  <c:v>8.6400000000000008E-4</c:v>
                </c:pt>
                <c:pt idx="217">
                  <c:v>8.6800000000000104E-4</c:v>
                </c:pt>
                <c:pt idx="218">
                  <c:v>8.7200000000000027E-4</c:v>
                </c:pt>
                <c:pt idx="219">
                  <c:v>8.7600000000000048E-4</c:v>
                </c:pt>
                <c:pt idx="220">
                  <c:v>8.8000000000000079E-4</c:v>
                </c:pt>
                <c:pt idx="221">
                  <c:v>8.8400000000000067E-4</c:v>
                </c:pt>
                <c:pt idx="222">
                  <c:v>8.8800000000000077E-4</c:v>
                </c:pt>
                <c:pt idx="223">
                  <c:v>8.9200000000000076E-4</c:v>
                </c:pt>
                <c:pt idx="224">
                  <c:v>8.960000000000015E-4</c:v>
                </c:pt>
                <c:pt idx="225">
                  <c:v>9.0000000000000095E-4</c:v>
                </c:pt>
                <c:pt idx="226">
                  <c:v>9.0400000000000061E-4</c:v>
                </c:pt>
                <c:pt idx="227">
                  <c:v>9.0800000000000115E-4</c:v>
                </c:pt>
                <c:pt idx="228">
                  <c:v>9.1200000000000027E-4</c:v>
                </c:pt>
                <c:pt idx="229">
                  <c:v>9.160000000000008E-4</c:v>
                </c:pt>
                <c:pt idx="230">
                  <c:v>9.2000000000000046E-4</c:v>
                </c:pt>
                <c:pt idx="231">
                  <c:v>9.2400000000000002E-4</c:v>
                </c:pt>
                <c:pt idx="232">
                  <c:v>9.2800000000000066E-4</c:v>
                </c:pt>
                <c:pt idx="233">
                  <c:v>9.3200000000000108E-4</c:v>
                </c:pt>
                <c:pt idx="234">
                  <c:v>9.3600000000000161E-4</c:v>
                </c:pt>
                <c:pt idx="235">
                  <c:v>9.4000000000000095E-4</c:v>
                </c:pt>
                <c:pt idx="236">
                  <c:v>9.4400000000000083E-4</c:v>
                </c:pt>
                <c:pt idx="237">
                  <c:v>9.4800000000000082E-4</c:v>
                </c:pt>
                <c:pt idx="238">
                  <c:v>9.5200000000000048E-4</c:v>
                </c:pt>
                <c:pt idx="239">
                  <c:v>9.5600000000000112E-4</c:v>
                </c:pt>
                <c:pt idx="240">
                  <c:v>9.6000000000000067E-4</c:v>
                </c:pt>
                <c:pt idx="241">
                  <c:v>9.6400000000000023E-4</c:v>
                </c:pt>
                <c:pt idx="242">
                  <c:v>9.6800000000000076E-4</c:v>
                </c:pt>
                <c:pt idx="243">
                  <c:v>9.7200000000000042E-4</c:v>
                </c:pt>
                <c:pt idx="244">
                  <c:v>9.7600000000000096E-4</c:v>
                </c:pt>
                <c:pt idx="245">
                  <c:v>9.8000000000000127E-4</c:v>
                </c:pt>
                <c:pt idx="246">
                  <c:v>9.8400000000000028E-4</c:v>
                </c:pt>
                <c:pt idx="247">
                  <c:v>9.8800000000000125E-4</c:v>
                </c:pt>
                <c:pt idx="248">
                  <c:v>9.9200000000000048E-4</c:v>
                </c:pt>
                <c:pt idx="249">
                  <c:v>9.9600000000000166E-4</c:v>
                </c:pt>
                <c:pt idx="250">
                  <c:v>1.0000000000000009E-3</c:v>
                </c:pt>
                <c:pt idx="251">
                  <c:v>1.003999999999999E-3</c:v>
                </c:pt>
                <c:pt idx="252">
                  <c:v>1.0080000000000009E-3</c:v>
                </c:pt>
                <c:pt idx="253">
                  <c:v>1.0120000000000001E-3</c:v>
                </c:pt>
                <c:pt idx="254">
                  <c:v>1.0160000000000008E-3</c:v>
                </c:pt>
                <c:pt idx="255">
                  <c:v>1.019999999999999E-3</c:v>
                </c:pt>
                <c:pt idx="256">
                  <c:v>1.0240000000000008E-3</c:v>
                </c:pt>
                <c:pt idx="257">
                  <c:v>1.0280000000000009E-3</c:v>
                </c:pt>
                <c:pt idx="258">
                  <c:v>1.0319999999999991E-3</c:v>
                </c:pt>
                <c:pt idx="259">
                  <c:v>1.0360000000000009E-3</c:v>
                </c:pt>
                <c:pt idx="260">
                  <c:v>1.039999999999999E-3</c:v>
                </c:pt>
                <c:pt idx="261">
                  <c:v>1.0440000000000009E-3</c:v>
                </c:pt>
                <c:pt idx="262">
                  <c:v>1.0480000000000012E-3</c:v>
                </c:pt>
                <c:pt idx="263">
                  <c:v>1.0520000000000009E-3</c:v>
                </c:pt>
                <c:pt idx="264">
                  <c:v>1.0559999999999999E-3</c:v>
                </c:pt>
                <c:pt idx="265">
                  <c:v>1.0600000000000008E-3</c:v>
                </c:pt>
                <c:pt idx="266">
                  <c:v>1.0640000000000009E-3</c:v>
                </c:pt>
                <c:pt idx="267">
                  <c:v>1.0679999999999991E-3</c:v>
                </c:pt>
                <c:pt idx="268">
                  <c:v>1.0720000000000009E-3</c:v>
                </c:pt>
                <c:pt idx="269">
                  <c:v>1.075999999999999E-3</c:v>
                </c:pt>
                <c:pt idx="270">
                  <c:v>1.0800000000000009E-3</c:v>
                </c:pt>
                <c:pt idx="271">
                  <c:v>1.0840000000000012E-3</c:v>
                </c:pt>
                <c:pt idx="272">
                  <c:v>1.0880000000000009E-3</c:v>
                </c:pt>
                <c:pt idx="273">
                  <c:v>1.0919999999999999E-3</c:v>
                </c:pt>
                <c:pt idx="274">
                  <c:v>1.0960000000000008E-3</c:v>
                </c:pt>
                <c:pt idx="275">
                  <c:v>1.1000000000000009E-3</c:v>
                </c:pt>
                <c:pt idx="276">
                  <c:v>1.1039999999999991E-3</c:v>
                </c:pt>
                <c:pt idx="277">
                  <c:v>1.1080000000000009E-3</c:v>
                </c:pt>
                <c:pt idx="278">
                  <c:v>1.1119999999999999E-3</c:v>
                </c:pt>
                <c:pt idx="279">
                  <c:v>1.1160000000000009E-3</c:v>
                </c:pt>
                <c:pt idx="280">
                  <c:v>1.1200000000000014E-3</c:v>
                </c:pt>
                <c:pt idx="281">
                  <c:v>1.1240000000000009E-3</c:v>
                </c:pt>
                <c:pt idx="282">
                  <c:v>1.1279999999999999E-3</c:v>
                </c:pt>
                <c:pt idx="283">
                  <c:v>1.1320000000000017E-3</c:v>
                </c:pt>
                <c:pt idx="284">
                  <c:v>1.1360000000000009E-3</c:v>
                </c:pt>
                <c:pt idx="285">
                  <c:v>1.1400000000000017E-3</c:v>
                </c:pt>
                <c:pt idx="286">
                  <c:v>1.1440000000000009E-3</c:v>
                </c:pt>
                <c:pt idx="287">
                  <c:v>1.1479999999999999E-3</c:v>
                </c:pt>
                <c:pt idx="288">
                  <c:v>1.1520000000000009E-3</c:v>
                </c:pt>
                <c:pt idx="289">
                  <c:v>1.1560000000000014E-3</c:v>
                </c:pt>
                <c:pt idx="290">
                  <c:v>1.1600000000000017E-3</c:v>
                </c:pt>
                <c:pt idx="291">
                  <c:v>1.1639999999999999E-3</c:v>
                </c:pt>
                <c:pt idx="292">
                  <c:v>1.1680000000000017E-3</c:v>
                </c:pt>
                <c:pt idx="293">
                  <c:v>1.1720000000000009E-3</c:v>
                </c:pt>
                <c:pt idx="294">
                  <c:v>1.1760000000000017E-3</c:v>
                </c:pt>
                <c:pt idx="295">
                  <c:v>1.1800000000000009E-3</c:v>
                </c:pt>
                <c:pt idx="296">
                  <c:v>1.1839999999999999E-3</c:v>
                </c:pt>
                <c:pt idx="297">
                  <c:v>1.1880000000000018E-3</c:v>
                </c:pt>
                <c:pt idx="298">
                  <c:v>1.1920000000000017E-3</c:v>
                </c:pt>
                <c:pt idx="299">
                  <c:v>1.1960000000000017E-3</c:v>
                </c:pt>
                <c:pt idx="300">
                  <c:v>1.1999999999999999E-3</c:v>
                </c:pt>
                <c:pt idx="301">
                  <c:v>1.2040000000000009E-3</c:v>
                </c:pt>
                <c:pt idx="302">
                  <c:v>1.2080000000000001E-3</c:v>
                </c:pt>
                <c:pt idx="303">
                  <c:v>1.2120000000000008E-3</c:v>
                </c:pt>
                <c:pt idx="304">
                  <c:v>1.2160000000000001E-3</c:v>
                </c:pt>
                <c:pt idx="305">
                  <c:v>1.2199999999999991E-3</c:v>
                </c:pt>
                <c:pt idx="306">
                  <c:v>1.2240000000000009E-3</c:v>
                </c:pt>
                <c:pt idx="307">
                  <c:v>1.2280000000000001E-3</c:v>
                </c:pt>
                <c:pt idx="308">
                  <c:v>1.2320000000000009E-3</c:v>
                </c:pt>
                <c:pt idx="309">
                  <c:v>1.235999999999999E-3</c:v>
                </c:pt>
                <c:pt idx="310">
                  <c:v>1.2400000000000009E-3</c:v>
                </c:pt>
                <c:pt idx="311">
                  <c:v>1.2440000000000001E-3</c:v>
                </c:pt>
                <c:pt idx="312">
                  <c:v>1.2480000000000008E-3</c:v>
                </c:pt>
                <c:pt idx="313">
                  <c:v>1.2519999999999999E-3</c:v>
                </c:pt>
                <c:pt idx="314">
                  <c:v>1.2560000000000008E-3</c:v>
                </c:pt>
                <c:pt idx="315">
                  <c:v>1.2600000000000009E-3</c:v>
                </c:pt>
                <c:pt idx="316">
                  <c:v>1.2639999999999991E-3</c:v>
                </c:pt>
                <c:pt idx="317">
                  <c:v>1.2680000000000009E-3</c:v>
                </c:pt>
                <c:pt idx="318">
                  <c:v>1.271999999999999E-3</c:v>
                </c:pt>
                <c:pt idx="319">
                  <c:v>1.2760000000000009E-3</c:v>
                </c:pt>
                <c:pt idx="320">
                  <c:v>1.2800000000000012E-3</c:v>
                </c:pt>
                <c:pt idx="321">
                  <c:v>1.2840000000000009E-3</c:v>
                </c:pt>
                <c:pt idx="322">
                  <c:v>1.2879999999999999E-3</c:v>
                </c:pt>
                <c:pt idx="323">
                  <c:v>1.2920000000000008E-3</c:v>
                </c:pt>
                <c:pt idx="324">
                  <c:v>1.2960000000000009E-3</c:v>
                </c:pt>
                <c:pt idx="325">
                  <c:v>1.2999999999999991E-3</c:v>
                </c:pt>
                <c:pt idx="326">
                  <c:v>1.3039999999999998E-3</c:v>
                </c:pt>
                <c:pt idx="327">
                  <c:v>1.3080000000000017E-3</c:v>
                </c:pt>
                <c:pt idx="328">
                  <c:v>1.3120000000000009E-3</c:v>
                </c:pt>
                <c:pt idx="329">
                  <c:v>1.3160000000000012E-3</c:v>
                </c:pt>
                <c:pt idx="330">
                  <c:v>1.3200000000000009E-3</c:v>
                </c:pt>
                <c:pt idx="331">
                  <c:v>1.3239999999999999E-3</c:v>
                </c:pt>
                <c:pt idx="332">
                  <c:v>1.3280000000000013E-3</c:v>
                </c:pt>
                <c:pt idx="333">
                  <c:v>1.3320000000000009E-3</c:v>
                </c:pt>
                <c:pt idx="334">
                  <c:v>1.3360000000000019E-3</c:v>
                </c:pt>
                <c:pt idx="335">
                  <c:v>1.3400000000000009E-3</c:v>
                </c:pt>
                <c:pt idx="336">
                  <c:v>1.3439999999999999E-3</c:v>
                </c:pt>
                <c:pt idx="337">
                  <c:v>1.3480000000000009E-3</c:v>
                </c:pt>
                <c:pt idx="338">
                  <c:v>1.3519999999999999E-3</c:v>
                </c:pt>
                <c:pt idx="339">
                  <c:v>1.3559999999999998E-3</c:v>
                </c:pt>
                <c:pt idx="340">
                  <c:v>1.360000000000001E-3</c:v>
                </c:pt>
                <c:pt idx="341">
                  <c:v>1.3640000000000017E-3</c:v>
                </c:pt>
                <c:pt idx="342">
                  <c:v>1.3680000000000009E-3</c:v>
                </c:pt>
                <c:pt idx="343">
                  <c:v>1.3720000000000017E-3</c:v>
                </c:pt>
                <c:pt idx="344">
                  <c:v>1.3759999999999998E-3</c:v>
                </c:pt>
                <c:pt idx="345">
                  <c:v>1.3799999999999999E-3</c:v>
                </c:pt>
                <c:pt idx="346">
                  <c:v>1.3840000000000013E-3</c:v>
                </c:pt>
                <c:pt idx="347">
                  <c:v>1.3880000000000014E-3</c:v>
                </c:pt>
                <c:pt idx="348">
                  <c:v>1.3920000000000017E-3</c:v>
                </c:pt>
                <c:pt idx="349">
                  <c:v>1.3959999999999999E-3</c:v>
                </c:pt>
                <c:pt idx="350">
                  <c:v>1.4000000000000009E-3</c:v>
                </c:pt>
                <c:pt idx="351">
                  <c:v>1.403999999999999E-3</c:v>
                </c:pt>
                <c:pt idx="352">
                  <c:v>1.408000000000001E-3</c:v>
                </c:pt>
                <c:pt idx="353">
                  <c:v>1.4120000000000001E-3</c:v>
                </c:pt>
                <c:pt idx="354">
                  <c:v>1.4159999999999991E-3</c:v>
                </c:pt>
                <c:pt idx="355">
                  <c:v>1.4200000000000009E-3</c:v>
                </c:pt>
                <c:pt idx="356">
                  <c:v>1.4239999999999991E-3</c:v>
                </c:pt>
                <c:pt idx="357">
                  <c:v>1.4279999999999998E-3</c:v>
                </c:pt>
                <c:pt idx="358">
                  <c:v>1.4320000000000001E-3</c:v>
                </c:pt>
                <c:pt idx="359">
                  <c:v>1.4360000000000009E-3</c:v>
                </c:pt>
                <c:pt idx="360">
                  <c:v>1.4400000000000001E-3</c:v>
                </c:pt>
                <c:pt idx="361">
                  <c:v>1.4440000000000008E-3</c:v>
                </c:pt>
                <c:pt idx="362">
                  <c:v>1.4479999999999999E-3</c:v>
                </c:pt>
                <c:pt idx="363">
                  <c:v>1.4519999999999991E-3</c:v>
                </c:pt>
                <c:pt idx="364">
                  <c:v>1.4560000000000009E-3</c:v>
                </c:pt>
                <c:pt idx="365">
                  <c:v>1.4600000000000001E-3</c:v>
                </c:pt>
                <c:pt idx="366">
                  <c:v>1.4640000000000009E-3</c:v>
                </c:pt>
                <c:pt idx="367">
                  <c:v>1.467999999999999E-3</c:v>
                </c:pt>
                <c:pt idx="368">
                  <c:v>1.4720000000000009E-3</c:v>
                </c:pt>
                <c:pt idx="369">
                  <c:v>1.4759999999999999E-3</c:v>
                </c:pt>
                <c:pt idx="370">
                  <c:v>1.4800000000000011E-3</c:v>
                </c:pt>
                <c:pt idx="371">
                  <c:v>1.4840000000000009E-3</c:v>
                </c:pt>
                <c:pt idx="372">
                  <c:v>1.4880000000000008E-3</c:v>
                </c:pt>
                <c:pt idx="373">
                  <c:v>1.4920000000000009E-3</c:v>
                </c:pt>
                <c:pt idx="374">
                  <c:v>1.4959999999999991E-3</c:v>
                </c:pt>
                <c:pt idx="375">
                  <c:v>1.4999999999999998E-3</c:v>
                </c:pt>
                <c:pt idx="376">
                  <c:v>1.5040000000000014E-3</c:v>
                </c:pt>
                <c:pt idx="377">
                  <c:v>1.5080000000000009E-3</c:v>
                </c:pt>
                <c:pt idx="378">
                  <c:v>1.5120000000000012E-3</c:v>
                </c:pt>
                <c:pt idx="379">
                  <c:v>1.5160000000000009E-3</c:v>
                </c:pt>
                <c:pt idx="380">
                  <c:v>1.5199999999999999E-3</c:v>
                </c:pt>
                <c:pt idx="381">
                  <c:v>1.524000000000001E-3</c:v>
                </c:pt>
                <c:pt idx="382">
                  <c:v>1.5280000000000009E-3</c:v>
                </c:pt>
                <c:pt idx="383">
                  <c:v>1.5320000000000019E-3</c:v>
                </c:pt>
                <c:pt idx="384">
                  <c:v>1.5360000000000009E-3</c:v>
                </c:pt>
                <c:pt idx="385">
                  <c:v>1.5399999999999999E-3</c:v>
                </c:pt>
                <c:pt idx="386">
                  <c:v>1.5440000000000009E-3</c:v>
                </c:pt>
                <c:pt idx="387">
                  <c:v>1.5479999999999999E-3</c:v>
                </c:pt>
                <c:pt idx="388">
                  <c:v>1.5520000000000015E-3</c:v>
                </c:pt>
                <c:pt idx="389">
                  <c:v>1.556000000000001E-3</c:v>
                </c:pt>
                <c:pt idx="390">
                  <c:v>1.5600000000000017E-3</c:v>
                </c:pt>
                <c:pt idx="391">
                  <c:v>1.5640000000000009E-3</c:v>
                </c:pt>
                <c:pt idx="392">
                  <c:v>1.5679999999999999E-3</c:v>
                </c:pt>
                <c:pt idx="393">
                  <c:v>1.5719999999999998E-3</c:v>
                </c:pt>
                <c:pt idx="394">
                  <c:v>1.5760000000000017E-3</c:v>
                </c:pt>
                <c:pt idx="395">
                  <c:v>1.5800000000000011E-3</c:v>
                </c:pt>
                <c:pt idx="396">
                  <c:v>1.5840000000000014E-3</c:v>
                </c:pt>
                <c:pt idx="397">
                  <c:v>1.5880000000000017E-3</c:v>
                </c:pt>
                <c:pt idx="398">
                  <c:v>1.5919999999999999E-3</c:v>
                </c:pt>
                <c:pt idx="399">
                  <c:v>1.5960000000000017E-3</c:v>
                </c:pt>
                <c:pt idx="400">
                  <c:v>1.5999999999999999E-3</c:v>
                </c:pt>
                <c:pt idx="401">
                  <c:v>1.6040000000000019E-3</c:v>
                </c:pt>
                <c:pt idx="402">
                  <c:v>1.6080000000000009E-3</c:v>
                </c:pt>
                <c:pt idx="403">
                  <c:v>1.6119999999999999E-3</c:v>
                </c:pt>
                <c:pt idx="404">
                  <c:v>1.6160000000000018E-3</c:v>
                </c:pt>
                <c:pt idx="405">
                  <c:v>1.6199999999999999E-3</c:v>
                </c:pt>
                <c:pt idx="406">
                  <c:v>1.6240000000000013E-3</c:v>
                </c:pt>
                <c:pt idx="407">
                  <c:v>1.6280000000000012E-3</c:v>
                </c:pt>
                <c:pt idx="408">
                  <c:v>1.6320000000000017E-3</c:v>
                </c:pt>
                <c:pt idx="409">
                  <c:v>1.636000000000001E-3</c:v>
                </c:pt>
                <c:pt idx="410">
                  <c:v>1.6400000000000017E-3</c:v>
                </c:pt>
                <c:pt idx="411">
                  <c:v>1.6440000000000014E-3</c:v>
                </c:pt>
                <c:pt idx="412">
                  <c:v>1.6479999999999999E-3</c:v>
                </c:pt>
                <c:pt idx="413">
                  <c:v>1.6520000000000018E-3</c:v>
                </c:pt>
                <c:pt idx="414">
                  <c:v>1.6560000000000017E-3</c:v>
                </c:pt>
                <c:pt idx="415">
                  <c:v>1.6600000000000018E-3</c:v>
                </c:pt>
                <c:pt idx="416">
                  <c:v>1.6639999999999999E-3</c:v>
                </c:pt>
                <c:pt idx="417">
                  <c:v>1.6680000000000017E-3</c:v>
                </c:pt>
                <c:pt idx="418">
                  <c:v>1.6720000000000016E-3</c:v>
                </c:pt>
                <c:pt idx="419">
                  <c:v>1.6760000000000019E-3</c:v>
                </c:pt>
                <c:pt idx="420">
                  <c:v>1.680000000000002E-3</c:v>
                </c:pt>
                <c:pt idx="421">
                  <c:v>1.6840000000000017E-3</c:v>
                </c:pt>
                <c:pt idx="422">
                  <c:v>1.6880000000000018E-3</c:v>
                </c:pt>
                <c:pt idx="423">
                  <c:v>1.6919999999999999E-3</c:v>
                </c:pt>
                <c:pt idx="424">
                  <c:v>1.6960000000000013E-3</c:v>
                </c:pt>
                <c:pt idx="425">
                  <c:v>1.7000000000000014E-3</c:v>
                </c:pt>
                <c:pt idx="426">
                  <c:v>1.7040000000000009E-3</c:v>
                </c:pt>
                <c:pt idx="427">
                  <c:v>1.7080000000000012E-3</c:v>
                </c:pt>
                <c:pt idx="428">
                  <c:v>1.7120000000000008E-3</c:v>
                </c:pt>
                <c:pt idx="429">
                  <c:v>1.7159999999999999E-3</c:v>
                </c:pt>
                <c:pt idx="430">
                  <c:v>1.7200000000000008E-3</c:v>
                </c:pt>
                <c:pt idx="431">
                  <c:v>1.7240000000000009E-3</c:v>
                </c:pt>
                <c:pt idx="432">
                  <c:v>1.7280000000000019E-3</c:v>
                </c:pt>
                <c:pt idx="433">
                  <c:v>1.7320000000000009E-3</c:v>
                </c:pt>
                <c:pt idx="434">
                  <c:v>1.7359999999999999E-3</c:v>
                </c:pt>
                <c:pt idx="435">
                  <c:v>1.7400000000000009E-3</c:v>
                </c:pt>
                <c:pt idx="436">
                  <c:v>1.7439999999999999E-3</c:v>
                </c:pt>
                <c:pt idx="437">
                  <c:v>1.7480000000000011E-3</c:v>
                </c:pt>
                <c:pt idx="438">
                  <c:v>1.752000000000001E-3</c:v>
                </c:pt>
                <c:pt idx="439">
                  <c:v>1.7560000000000017E-3</c:v>
                </c:pt>
                <c:pt idx="440">
                  <c:v>1.7600000000000009E-3</c:v>
                </c:pt>
                <c:pt idx="441">
                  <c:v>1.7639999999999999E-3</c:v>
                </c:pt>
                <c:pt idx="442">
                  <c:v>1.7679999999999998E-3</c:v>
                </c:pt>
                <c:pt idx="443">
                  <c:v>1.7720000000000017E-3</c:v>
                </c:pt>
                <c:pt idx="444">
                  <c:v>1.7760000000000009E-3</c:v>
                </c:pt>
                <c:pt idx="445">
                  <c:v>1.7800000000000012E-3</c:v>
                </c:pt>
                <c:pt idx="446">
                  <c:v>1.7840000000000017E-3</c:v>
                </c:pt>
                <c:pt idx="447">
                  <c:v>1.7879999999999999E-3</c:v>
                </c:pt>
                <c:pt idx="448">
                  <c:v>1.7920000000000017E-3</c:v>
                </c:pt>
                <c:pt idx="449">
                  <c:v>1.7960000000000009E-3</c:v>
                </c:pt>
                <c:pt idx="450">
                  <c:v>1.8000000000000019E-3</c:v>
                </c:pt>
                <c:pt idx="451">
                  <c:v>1.8040000000000009E-3</c:v>
                </c:pt>
                <c:pt idx="452">
                  <c:v>1.8079999999999999E-3</c:v>
                </c:pt>
                <c:pt idx="453">
                  <c:v>1.8120000000000018E-3</c:v>
                </c:pt>
                <c:pt idx="454">
                  <c:v>1.8159999999999999E-3</c:v>
                </c:pt>
                <c:pt idx="455">
                  <c:v>1.8200000000000013E-3</c:v>
                </c:pt>
                <c:pt idx="456">
                  <c:v>1.8240000000000012E-3</c:v>
                </c:pt>
                <c:pt idx="457">
                  <c:v>1.8280000000000017E-3</c:v>
                </c:pt>
                <c:pt idx="458">
                  <c:v>1.8320000000000009E-3</c:v>
                </c:pt>
                <c:pt idx="459">
                  <c:v>1.8360000000000017E-3</c:v>
                </c:pt>
                <c:pt idx="460">
                  <c:v>1.8399999999999998E-3</c:v>
                </c:pt>
                <c:pt idx="461">
                  <c:v>1.8439999999999999E-3</c:v>
                </c:pt>
                <c:pt idx="462">
                  <c:v>1.8480000000000018E-3</c:v>
                </c:pt>
                <c:pt idx="463">
                  <c:v>1.8520000000000014E-3</c:v>
                </c:pt>
                <c:pt idx="464">
                  <c:v>1.8560000000000017E-3</c:v>
                </c:pt>
                <c:pt idx="465">
                  <c:v>1.8599999999999999E-3</c:v>
                </c:pt>
                <c:pt idx="466">
                  <c:v>1.8640000000000017E-3</c:v>
                </c:pt>
                <c:pt idx="467">
                  <c:v>1.8679999999999999E-3</c:v>
                </c:pt>
                <c:pt idx="468">
                  <c:v>1.8720000000000019E-3</c:v>
                </c:pt>
                <c:pt idx="469">
                  <c:v>1.876000000000002E-3</c:v>
                </c:pt>
                <c:pt idx="470">
                  <c:v>1.8799999999999999E-3</c:v>
                </c:pt>
                <c:pt idx="471">
                  <c:v>1.8840000000000018E-3</c:v>
                </c:pt>
                <c:pt idx="472">
                  <c:v>1.8879999999999999E-3</c:v>
                </c:pt>
                <c:pt idx="473">
                  <c:v>1.8920000000000013E-3</c:v>
                </c:pt>
                <c:pt idx="474">
                  <c:v>1.8960000000000023E-3</c:v>
                </c:pt>
                <c:pt idx="475">
                  <c:v>1.9000000000000017E-3</c:v>
                </c:pt>
                <c:pt idx="476">
                  <c:v>1.9040000000000023E-3</c:v>
                </c:pt>
                <c:pt idx="477">
                  <c:v>1.9080000000000017E-3</c:v>
                </c:pt>
                <c:pt idx="478">
                  <c:v>1.9120000000000014E-3</c:v>
                </c:pt>
                <c:pt idx="479">
                  <c:v>1.9160000000000019E-3</c:v>
                </c:pt>
                <c:pt idx="480">
                  <c:v>1.9200000000000018E-3</c:v>
                </c:pt>
                <c:pt idx="481">
                  <c:v>1.9240000000000025E-3</c:v>
                </c:pt>
                <c:pt idx="482">
                  <c:v>1.9280000000000018E-3</c:v>
                </c:pt>
                <c:pt idx="483">
                  <c:v>1.9320000000000019E-3</c:v>
                </c:pt>
                <c:pt idx="484">
                  <c:v>1.9360000000000017E-3</c:v>
                </c:pt>
                <c:pt idx="485">
                  <c:v>1.9400000000000016E-3</c:v>
                </c:pt>
                <c:pt idx="486">
                  <c:v>1.9440000000000021E-3</c:v>
                </c:pt>
                <c:pt idx="487">
                  <c:v>1.948000000000002E-3</c:v>
                </c:pt>
                <c:pt idx="488">
                  <c:v>1.9520000000000026E-3</c:v>
                </c:pt>
                <c:pt idx="489">
                  <c:v>1.9560000000000016E-3</c:v>
                </c:pt>
                <c:pt idx="490">
                  <c:v>1.9599999999999999E-3</c:v>
                </c:pt>
                <c:pt idx="491">
                  <c:v>1.9640000000000018E-3</c:v>
                </c:pt>
                <c:pt idx="492">
                  <c:v>1.9680000000000019E-3</c:v>
                </c:pt>
                <c:pt idx="493">
                  <c:v>1.972000000000002E-3</c:v>
                </c:pt>
                <c:pt idx="494">
                  <c:v>1.9759999999999999E-3</c:v>
                </c:pt>
                <c:pt idx="495">
                  <c:v>1.9800000000000017E-3</c:v>
                </c:pt>
                <c:pt idx="496">
                  <c:v>1.9840000000000027E-3</c:v>
                </c:pt>
                <c:pt idx="497">
                  <c:v>1.9879999999999997E-3</c:v>
                </c:pt>
                <c:pt idx="498">
                  <c:v>1.9920000000000024E-3</c:v>
                </c:pt>
                <c:pt idx="499">
                  <c:v>1.9959999999999999E-3</c:v>
                </c:pt>
              </c:numCache>
            </c:numRef>
          </c:xVal>
          <c:yVal>
            <c:numRef>
              <c:f>titi!$B$508:$B$1007</c:f>
              <c:numCache>
                <c:formatCode>0.00E+00</c:formatCode>
                <c:ptCount val="500"/>
                <c:pt idx="0">
                  <c:v>2.9201000000000061E-9</c:v>
                </c:pt>
                <c:pt idx="1">
                  <c:v>-2.1966000000000041E-10</c:v>
                </c:pt>
                <c:pt idx="2">
                  <c:v>-1.5431000000000027E-8</c:v>
                </c:pt>
                <c:pt idx="3">
                  <c:v>1.1952000000000023E-8</c:v>
                </c:pt>
                <c:pt idx="4">
                  <c:v>-6.4690000000000151E-8</c:v>
                </c:pt>
                <c:pt idx="5">
                  <c:v>5.6852000000000104E-8</c:v>
                </c:pt>
                <c:pt idx="6">
                  <c:v>-2.344200000000003E-7</c:v>
                </c:pt>
                <c:pt idx="7">
                  <c:v>1.4413000000000014E-7</c:v>
                </c:pt>
                <c:pt idx="8">
                  <c:v>-5.2850000000000106E-8</c:v>
                </c:pt>
                <c:pt idx="9">
                  <c:v>-7.1813000000000155E-8</c:v>
                </c:pt>
                <c:pt idx="10">
                  <c:v>6.4840000000000086E-7</c:v>
                </c:pt>
                <c:pt idx="11">
                  <c:v>-3.6989000000000057E-7</c:v>
                </c:pt>
                <c:pt idx="12">
                  <c:v>2.0870000000000035E-6</c:v>
                </c:pt>
                <c:pt idx="13">
                  <c:v>-2.1662000000000018E-6</c:v>
                </c:pt>
                <c:pt idx="14">
                  <c:v>6.186700000000008E-6</c:v>
                </c:pt>
                <c:pt idx="15">
                  <c:v>-6.3675000000000038E-6</c:v>
                </c:pt>
                <c:pt idx="16">
                  <c:v>-3.1270000000000054E-6</c:v>
                </c:pt>
                <c:pt idx="17">
                  <c:v>-1.8657000000000021E-5</c:v>
                </c:pt>
                <c:pt idx="18">
                  <c:v>-5.4522000000000094E-6</c:v>
                </c:pt>
                <c:pt idx="19">
                  <c:v>1.5683000000000019E-5</c:v>
                </c:pt>
                <c:pt idx="20">
                  <c:v>-5.1528000000000012E-5</c:v>
                </c:pt>
                <c:pt idx="21">
                  <c:v>2.7228000000000028E-5</c:v>
                </c:pt>
                <c:pt idx="22">
                  <c:v>-1.2434999999999999E-4</c:v>
                </c:pt>
                <c:pt idx="23">
                  <c:v>1.4237000000000001E-4</c:v>
                </c:pt>
                <c:pt idx="24">
                  <c:v>-1.5197999999999999E-4</c:v>
                </c:pt>
                <c:pt idx="25">
                  <c:v>1.5071000000000005E-4</c:v>
                </c:pt>
                <c:pt idx="26">
                  <c:v>-1.365300000000001E-4</c:v>
                </c:pt>
                <c:pt idx="27">
                  <c:v>1.0814000000000003E-4</c:v>
                </c:pt>
                <c:pt idx="28">
                  <c:v>-6.5179000000000021E-5</c:v>
                </c:pt>
                <c:pt idx="29">
                  <c:v>8.4795000000000177E-6</c:v>
                </c:pt>
                <c:pt idx="30">
                  <c:v>2.6253000000000035E-4</c:v>
                </c:pt>
                <c:pt idx="31">
                  <c:v>1.3255000000000005E-4</c:v>
                </c:pt>
                <c:pt idx="32">
                  <c:v>4.8006000000000031E-4</c:v>
                </c:pt>
                <c:pt idx="33">
                  <c:v>-9.1856000000000099E-4</c:v>
                </c:pt>
                <c:pt idx="34">
                  <c:v>7.0391000000000084E-4</c:v>
                </c:pt>
                <c:pt idx="35">
                  <c:v>-1.8799999999999999E-3</c:v>
                </c:pt>
                <c:pt idx="36">
                  <c:v>2.0144E-3</c:v>
                </c:pt>
                <c:pt idx="37">
                  <c:v>-2.0172000000000002E-3</c:v>
                </c:pt>
                <c:pt idx="38">
                  <c:v>1.8687000000000009E-3</c:v>
                </c:pt>
                <c:pt idx="39">
                  <c:v>-1.5587999999999999E-3</c:v>
                </c:pt>
                <c:pt idx="40">
                  <c:v>1.0880000000000009E-3</c:v>
                </c:pt>
                <c:pt idx="41">
                  <c:v>-4.6943000000000001E-4</c:v>
                </c:pt>
                <c:pt idx="42">
                  <c:v>-2.7062000000000012E-4</c:v>
                </c:pt>
                <c:pt idx="43">
                  <c:v>1.0928999999999999E-3</c:v>
                </c:pt>
                <c:pt idx="44">
                  <c:v>-1.9469000000000012E-3</c:v>
                </c:pt>
                <c:pt idx="45">
                  <c:v>2.7726999999999999E-3</c:v>
                </c:pt>
                <c:pt idx="46">
                  <c:v>-3.5055000000000025E-3</c:v>
                </c:pt>
                <c:pt idx="47">
                  <c:v>4.078200000000004E-3</c:v>
                </c:pt>
                <c:pt idx="48">
                  <c:v>-4.4291000000000035E-3</c:v>
                </c:pt>
                <c:pt idx="49">
                  <c:v>4.5033000000000035E-3</c:v>
                </c:pt>
                <c:pt idx="50">
                  <c:v>-4.2628000000000024E-3</c:v>
                </c:pt>
                <c:pt idx="51">
                  <c:v>3.6855000000000034E-3</c:v>
                </c:pt>
                <c:pt idx="52">
                  <c:v>-2.7753000000000018E-3</c:v>
                </c:pt>
                <c:pt idx="53">
                  <c:v>1.5574000000000009E-3</c:v>
                </c:pt>
                <c:pt idx="54">
                  <c:v>-8.6133000000000024E-5</c:v>
                </c:pt>
                <c:pt idx="55">
                  <c:v>-1.560600000000001E-3</c:v>
                </c:pt>
                <c:pt idx="56">
                  <c:v>3.2904000000000019E-3</c:v>
                </c:pt>
                <c:pt idx="57">
                  <c:v>-4.9654000000000035E-3</c:v>
                </c:pt>
                <c:pt idx="58">
                  <c:v>6.5265000000000002E-3</c:v>
                </c:pt>
                <c:pt idx="59">
                  <c:v>-7.6749000000000001E-3</c:v>
                </c:pt>
                <c:pt idx="60">
                  <c:v>8.7325000000000007E-3</c:v>
                </c:pt>
                <c:pt idx="61">
                  <c:v>-8.5234000000000091E-3</c:v>
                </c:pt>
                <c:pt idx="62">
                  <c:v>9.520400000000007E-3</c:v>
                </c:pt>
                <c:pt idx="63">
                  <c:v>-5.8595000000000036E-3</c:v>
                </c:pt>
                <c:pt idx="64">
                  <c:v>1.0418999999999998E-2</c:v>
                </c:pt>
                <c:pt idx="65">
                  <c:v>4.2706000000000072E-3</c:v>
                </c:pt>
                <c:pt idx="66">
                  <c:v>1.8692E-2</c:v>
                </c:pt>
                <c:pt idx="67">
                  <c:v>3.3905999999999999E-2</c:v>
                </c:pt>
                <c:pt idx="68">
                  <c:v>5.6526E-2</c:v>
                </c:pt>
                <c:pt idx="69">
                  <c:v>0.11626000000000006</c:v>
                </c:pt>
                <c:pt idx="70">
                  <c:v>0.17791000000000018</c:v>
                </c:pt>
                <c:pt idx="71">
                  <c:v>0.32544000000000023</c:v>
                </c:pt>
                <c:pt idx="72">
                  <c:v>0.48623</c:v>
                </c:pt>
                <c:pt idx="73">
                  <c:v>0.78578000000000003</c:v>
                </c:pt>
                <c:pt idx="74">
                  <c:v>1.123</c:v>
                </c:pt>
                <c:pt idx="75">
                  <c:v>1.6291</c:v>
                </c:pt>
                <c:pt idx="76">
                  <c:v>2.1821000000000002</c:v>
                </c:pt>
                <c:pt idx="77">
                  <c:v>2.8677999999999999</c:v>
                </c:pt>
                <c:pt idx="78">
                  <c:v>3.5579000000000001</c:v>
                </c:pt>
                <c:pt idx="79">
                  <c:v>4.2599</c:v>
                </c:pt>
                <c:pt idx="80">
                  <c:v>4.8857999999999997</c:v>
                </c:pt>
                <c:pt idx="81">
                  <c:v>5.3833000000000002</c:v>
                </c:pt>
                <c:pt idx="82">
                  <c:v>5.7762000000000038</c:v>
                </c:pt>
                <c:pt idx="83">
                  <c:v>5.9920999999999998</c:v>
                </c:pt>
                <c:pt idx="84">
                  <c:v>6.1841999999999961</c:v>
                </c:pt>
                <c:pt idx="85">
                  <c:v>6.2423999999999999</c:v>
                </c:pt>
                <c:pt idx="86">
                  <c:v>6.3586</c:v>
                </c:pt>
                <c:pt idx="87">
                  <c:v>6.3298999999999985</c:v>
                </c:pt>
                <c:pt idx="88">
                  <c:v>6.2994000000000003</c:v>
                </c:pt>
                <c:pt idx="89">
                  <c:v>6.0317000000000034</c:v>
                </c:pt>
                <c:pt idx="90">
                  <c:v>5.667099999999996</c:v>
                </c:pt>
                <c:pt idx="91">
                  <c:v>5.1028999999999964</c:v>
                </c:pt>
                <c:pt idx="92">
                  <c:v>4.5094000000000003</c:v>
                </c:pt>
                <c:pt idx="93">
                  <c:v>3.9293</c:v>
                </c:pt>
                <c:pt idx="94">
                  <c:v>3.402899999999998</c:v>
                </c:pt>
                <c:pt idx="95">
                  <c:v>2.9769999999999981</c:v>
                </c:pt>
                <c:pt idx="96">
                  <c:v>2.4708999999999981</c:v>
                </c:pt>
                <c:pt idx="97">
                  <c:v>2.0051999999999999</c:v>
                </c:pt>
                <c:pt idx="98">
                  <c:v>1.3895</c:v>
                </c:pt>
                <c:pt idx="99">
                  <c:v>0.95199000000000045</c:v>
                </c:pt>
                <c:pt idx="100">
                  <c:v>0.5125999999999995</c:v>
                </c:pt>
                <c:pt idx="101">
                  <c:v>0.3458400000000002</c:v>
                </c:pt>
                <c:pt idx="102">
                  <c:v>0.12564999999999998</c:v>
                </c:pt>
                <c:pt idx="103">
                  <c:v>7.761300000000004E-3</c:v>
                </c:pt>
                <c:pt idx="104">
                  <c:v>-0.19916</c:v>
                </c:pt>
                <c:pt idx="105">
                  <c:v>-0.29324</c:v>
                </c:pt>
                <c:pt idx="106">
                  <c:v>-0.28573000000000004</c:v>
                </c:pt>
                <c:pt idx="107">
                  <c:v>-0.17940000000000011</c:v>
                </c:pt>
                <c:pt idx="108">
                  <c:v>3.3690999999999999E-2</c:v>
                </c:pt>
                <c:pt idx="109">
                  <c:v>0.14777000000000001</c:v>
                </c:pt>
                <c:pt idx="110">
                  <c:v>0.31954000000000027</c:v>
                </c:pt>
                <c:pt idx="111">
                  <c:v>0.25573999999999997</c:v>
                </c:pt>
                <c:pt idx="112">
                  <c:v>0.23930000000000001</c:v>
                </c:pt>
                <c:pt idx="113">
                  <c:v>-9.5308000000000007E-3</c:v>
                </c:pt>
                <c:pt idx="114">
                  <c:v>-6.1263999999999999E-2</c:v>
                </c:pt>
                <c:pt idx="115">
                  <c:v>-0.1502200000000001</c:v>
                </c:pt>
                <c:pt idx="116">
                  <c:v>-1.0473E-2</c:v>
                </c:pt>
                <c:pt idx="117">
                  <c:v>2.0070000000000011E-2</c:v>
                </c:pt>
                <c:pt idx="118">
                  <c:v>5.0038000000000013E-2</c:v>
                </c:pt>
                <c:pt idx="119">
                  <c:v>6.6942000000000034E-3</c:v>
                </c:pt>
                <c:pt idx="120">
                  <c:v>-1.7343999999999998E-2</c:v>
                </c:pt>
                <c:pt idx="121">
                  <c:v>3.3442E-2</c:v>
                </c:pt>
                <c:pt idx="122">
                  <c:v>-2.9777000000000012E-2</c:v>
                </c:pt>
                <c:pt idx="123">
                  <c:v>-2.1510000000000001E-2</c:v>
                </c:pt>
                <c:pt idx="124">
                  <c:v>-0.13078000000000001</c:v>
                </c:pt>
                <c:pt idx="125">
                  <c:v>1.6659999999999999E-3</c:v>
                </c:pt>
                <c:pt idx="126">
                  <c:v>3.9536000000000016E-3</c:v>
                </c:pt>
                <c:pt idx="127">
                  <c:v>9.7227000000000022E-2</c:v>
                </c:pt>
                <c:pt idx="128">
                  <c:v>-6.6447999999999993E-2</c:v>
                </c:pt>
                <c:pt idx="129">
                  <c:v>-0.10634</c:v>
                </c:pt>
                <c:pt idx="130">
                  <c:v>-0.1638</c:v>
                </c:pt>
                <c:pt idx="131">
                  <c:v>-6.608600000000002E-2</c:v>
                </c:pt>
                <c:pt idx="132">
                  <c:v>-3.3099999999999997E-2</c:v>
                </c:pt>
                <c:pt idx="133">
                  <c:v>-6.5104000000000009E-2</c:v>
                </c:pt>
                <c:pt idx="134">
                  <c:v>-9.8039000000000071E-2</c:v>
                </c:pt>
                <c:pt idx="135">
                  <c:v>-0.13252</c:v>
                </c:pt>
                <c:pt idx="136">
                  <c:v>-3.0043000000000018E-2</c:v>
                </c:pt>
                <c:pt idx="137">
                  <c:v>-1.9796999999999999E-2</c:v>
                </c:pt>
                <c:pt idx="138">
                  <c:v>5.8417000000000024E-2</c:v>
                </c:pt>
                <c:pt idx="139">
                  <c:v>-7.0854000000000038E-3</c:v>
                </c:pt>
                <c:pt idx="140">
                  <c:v>3.9122999999999998E-2</c:v>
                </c:pt>
                <c:pt idx="141">
                  <c:v>-3.0050000000000012E-3</c:v>
                </c:pt>
                <c:pt idx="142">
                  <c:v>5.3661E-2</c:v>
                </c:pt>
                <c:pt idx="143">
                  <c:v>2.3089999999999999E-2</c:v>
                </c:pt>
                <c:pt idx="144">
                  <c:v>3.901000000000001E-2</c:v>
                </c:pt>
                <c:pt idx="145">
                  <c:v>-1.8299000000000012E-4</c:v>
                </c:pt>
                <c:pt idx="146">
                  <c:v>3.1369000000000002E-3</c:v>
                </c:pt>
                <c:pt idx="147">
                  <c:v>9.9531000000000116E-3</c:v>
                </c:pt>
                <c:pt idx="148">
                  <c:v>4.1314000000000003E-2</c:v>
                </c:pt>
                <c:pt idx="149">
                  <c:v>6.2047000000000012E-2</c:v>
                </c:pt>
                <c:pt idx="150">
                  <c:v>6.5451000000000009E-2</c:v>
                </c:pt>
                <c:pt idx="151">
                  <c:v>6.906800000000006E-2</c:v>
                </c:pt>
                <c:pt idx="152">
                  <c:v>6.8131999999999998E-2</c:v>
                </c:pt>
                <c:pt idx="153">
                  <c:v>5.7940999999999999E-2</c:v>
                </c:pt>
                <c:pt idx="154">
                  <c:v>4.9259999999999998E-3</c:v>
                </c:pt>
                <c:pt idx="155">
                  <c:v>-4.7714000000000041E-2</c:v>
                </c:pt>
                <c:pt idx="156">
                  <c:v>-9.3642000000000045E-2</c:v>
                </c:pt>
                <c:pt idx="157">
                  <c:v>-6.4705000000000054E-2</c:v>
                </c:pt>
                <c:pt idx="158">
                  <c:v>-5.2811000000000038E-2</c:v>
                </c:pt>
                <c:pt idx="159">
                  <c:v>1.008E-2</c:v>
                </c:pt>
                <c:pt idx="160">
                  <c:v>-5.9866000000000077E-3</c:v>
                </c:pt>
                <c:pt idx="161">
                  <c:v>4.9250000000000002E-2</c:v>
                </c:pt>
                <c:pt idx="162">
                  <c:v>-1.0980999999999999E-2</c:v>
                </c:pt>
                <c:pt idx="163">
                  <c:v>7.9533000000000069E-3</c:v>
                </c:pt>
                <c:pt idx="164">
                  <c:v>-7.4821000000000012E-2</c:v>
                </c:pt>
                <c:pt idx="165">
                  <c:v>-5.5145000000000003E-3</c:v>
                </c:pt>
                <c:pt idx="166">
                  <c:v>1.2334999999999994E-2</c:v>
                </c:pt>
                <c:pt idx="167">
                  <c:v>0.1159</c:v>
                </c:pt>
                <c:pt idx="168">
                  <c:v>0.10904000000000005</c:v>
                </c:pt>
                <c:pt idx="169">
                  <c:v>9.0873000000000023E-2</c:v>
                </c:pt>
                <c:pt idx="170">
                  <c:v>4.4935000000000003E-2</c:v>
                </c:pt>
                <c:pt idx="171">
                  <c:v>-1.1483000000000009E-2</c:v>
                </c:pt>
                <c:pt idx="172">
                  <c:v>1.7299999999999996E-2</c:v>
                </c:pt>
                <c:pt idx="173">
                  <c:v>-1.3714E-2</c:v>
                </c:pt>
                <c:pt idx="174">
                  <c:v>7.8524999999999998E-2</c:v>
                </c:pt>
                <c:pt idx="175">
                  <c:v>8.5701000000000006E-3</c:v>
                </c:pt>
                <c:pt idx="176">
                  <c:v>5.0144000000000001E-2</c:v>
                </c:pt>
                <c:pt idx="177">
                  <c:v>-7.9757000000000064E-2</c:v>
                </c:pt>
                <c:pt idx="178">
                  <c:v>-1.9431000000000014E-2</c:v>
                </c:pt>
                <c:pt idx="179">
                  <c:v>-6.1895000000000013E-2</c:v>
                </c:pt>
                <c:pt idx="180">
                  <c:v>2.575100000000001E-2</c:v>
                </c:pt>
                <c:pt idx="181">
                  <c:v>-2.7230000000000025E-2</c:v>
                </c:pt>
                <c:pt idx="182">
                  <c:v>-3.5835000000000027E-2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15456"/>
        <c:axId val="35916032"/>
      </c:scatterChart>
      <c:valAx>
        <c:axId val="35915456"/>
        <c:scaling>
          <c:orientation val="minMax"/>
          <c:max val="2.0000000000000031E-3"/>
        </c:scaling>
        <c:delete val="1"/>
        <c:axPos val="b"/>
        <c:numFmt formatCode="0.00E+00" sourceLinked="1"/>
        <c:majorTickMark val="out"/>
        <c:minorTickMark val="none"/>
        <c:tickLblPos val="nextTo"/>
        <c:crossAx val="35916032"/>
        <c:crosses val="autoZero"/>
        <c:crossBetween val="midCat"/>
      </c:valAx>
      <c:valAx>
        <c:axId val="35916032"/>
        <c:scaling>
          <c:orientation val="minMax"/>
        </c:scaling>
        <c:delete val="1"/>
        <c:axPos val="l"/>
        <c:numFmt formatCode="0.00E+00" sourceLinked="1"/>
        <c:majorTickMark val="out"/>
        <c:minorTickMark val="none"/>
        <c:tickLblPos val="nextTo"/>
        <c:crossAx val="35915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0.18226</cdr:x>
      <cdr:y>0.01516</cdr:y>
    </cdr:from>
    <cdr:to>
      <cdr:x>0.54685</cdr:x>
      <cdr:y>0.11932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911407" y="47374"/>
          <a:ext cx="1823178" cy="325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600" dirty="0"/>
            <a:t>Amortissement (rad/m)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0.36663</cdr:x>
      <cdr:y>0</cdr:y>
    </cdr:from>
    <cdr:to>
      <cdr:x>0.73122</cdr:x>
      <cdr:y>0.10416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107582" y="-18383"/>
          <a:ext cx="1101431" cy="138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600" dirty="0" smtClean="0"/>
            <a:t>Célérité </a:t>
          </a:r>
          <a:r>
            <a:rPr lang="fr-FR" sz="1600" dirty="0"/>
            <a:t>(m/s)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0.30554</cdr:x>
      <cdr:y>0.90278</cdr:y>
    </cdr:from>
    <cdr:to>
      <cdr:x>0.71804</cdr:x>
      <cdr:y>1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961844" y="1610689"/>
          <a:ext cx="1298555" cy="1642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400" dirty="0"/>
            <a:t>bandes fréquentielles (Hz)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0.30554</cdr:x>
      <cdr:y>0.87839</cdr:y>
    </cdr:from>
    <cdr:to>
      <cdr:x>0.71804</cdr:x>
      <cdr:y>0.97561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1527870" y="2744258"/>
          <a:ext cx="2062757" cy="3037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fr-FR" sz="1400"/>
            <a:t>bandes fréquentielles (Hz)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4748" y="0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84E249-5C02-4961-BD73-D67AB7608A82}" type="datetimeFigureOut">
              <a:rPr lang="fr-FR"/>
              <a:pPr>
                <a:defRPr/>
              </a:pPr>
              <a:t>06/06/2017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243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4748" y="9721243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4DD95A-2989-4CB8-805B-736C90197D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48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748" y="0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27319C-9ADA-4D5E-ACCE-DDB2DB4DFC6C}" type="datetimeFigureOut">
              <a:rPr lang="fr-FR"/>
              <a:pPr>
                <a:defRPr/>
              </a:pPr>
              <a:t>06/06/2017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34" tIns="47517" rIns="95034" bIns="47517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740" y="4861441"/>
            <a:ext cx="5682585" cy="4605576"/>
          </a:xfrm>
          <a:prstGeom prst="rect">
            <a:avLst/>
          </a:prstGeom>
        </p:spPr>
        <p:txBody>
          <a:bodyPr vert="horz" lIns="95034" tIns="47517" rIns="95034" bIns="4751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243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748" y="9721243"/>
            <a:ext cx="3077651" cy="511731"/>
          </a:xfrm>
          <a:prstGeom prst="rect">
            <a:avLst/>
          </a:prstGeom>
        </p:spPr>
        <p:txBody>
          <a:bodyPr vert="horz" lIns="95034" tIns="47517" rIns="95034" bIns="475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840B7E-7B69-4BB0-8A96-8B97D08177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1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40B7E-7B69-4BB0-8A96-8B97D08177A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742" y="2244732"/>
            <a:ext cx="6198620" cy="147002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3742" y="3819540"/>
            <a:ext cx="619862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66D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307968" y="785794"/>
            <a:ext cx="3626852" cy="285752"/>
          </a:xfrm>
        </p:spPr>
        <p:txBody>
          <a:bodyPr/>
          <a:lstStyle>
            <a:lvl1pPr algn="ctr">
              <a:buFontTx/>
              <a:buNone/>
              <a:defRPr sz="1400" b="0">
                <a:solidFill>
                  <a:srgbClr val="666D70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94248" y="1000113"/>
            <a:ext cx="1424337" cy="512605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22032" y="1000113"/>
            <a:ext cx="6040331" cy="512605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3046" y="2130430"/>
            <a:ext cx="7174523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6092" y="3886200"/>
            <a:ext cx="590843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3742" y="3819540"/>
            <a:ext cx="619862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66D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307968" y="785794"/>
            <a:ext cx="3626852" cy="285752"/>
          </a:xfrm>
        </p:spPr>
        <p:txBody>
          <a:bodyPr/>
          <a:lstStyle>
            <a:lvl1pPr algn="ctr">
              <a:buFontTx/>
              <a:buNone/>
              <a:defRPr sz="1400" b="0">
                <a:solidFill>
                  <a:srgbClr val="666D70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1108710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 </a:t>
            </a:r>
            <a:r>
              <a:rPr lang="fr-FR" sz="1100" dirty="0" smtClean="0"/>
              <a:t>Page : </a:t>
            </a:r>
            <a:fld id="{EB2381FF-5B21-4545-ABA3-BBC5B2BBBAC5}" type="slidenum">
              <a:rPr lang="fr-FR" sz="1100" smtClean="0"/>
              <a:pPr>
                <a:defRPr/>
              </a:pPr>
              <a:t>‹N°›</a:t>
            </a:fld>
            <a:r>
              <a:rPr lang="fr-FR" sz="1100" dirty="0" smtClean="0"/>
              <a:t>/32</a:t>
            </a:r>
            <a:endParaRPr lang="fr-FR" sz="11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51" y="2424120"/>
            <a:ext cx="7174523" cy="1362075"/>
          </a:xfrm>
        </p:spPr>
        <p:txBody>
          <a:bodyPr anchor="t">
            <a:normAutofit/>
          </a:bodyPr>
          <a:lstStyle>
            <a:lvl1pPr algn="ctr">
              <a:defRPr sz="2800"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6751" y="3786195"/>
            <a:ext cx="7174523" cy="1500187"/>
          </a:xfrm>
        </p:spPr>
        <p:txBody>
          <a:bodyPr/>
          <a:lstStyle>
            <a:lvl1pPr marL="0" indent="0">
              <a:buNone/>
              <a:defRPr sz="2000">
                <a:solidFill>
                  <a:srgbClr val="666D7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1101090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 </a:t>
            </a:r>
            <a:r>
              <a:rPr lang="fr-FR" sz="1100" dirty="0" smtClean="0"/>
              <a:t>Page : </a:t>
            </a:r>
            <a:fld id="{496F6E35-0BB4-4334-9A35-D352931045B8}" type="slidenum">
              <a:rPr lang="fr-FR" sz="1100" smtClean="0"/>
              <a:pPr>
                <a:defRPr/>
              </a:pPr>
              <a:t>‹N°›</a:t>
            </a:fld>
            <a:r>
              <a:rPr lang="fr-FR" sz="1100" dirty="0" smtClean="0"/>
              <a:t>/32</a:t>
            </a:r>
            <a:endParaRPr lang="fr-FR" sz="11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22031" y="1714488"/>
            <a:ext cx="3727938" cy="4411675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Calibri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90646" y="1714488"/>
            <a:ext cx="372793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78830" y="6650990"/>
            <a:ext cx="1162050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 </a:t>
            </a:r>
            <a:r>
              <a:rPr lang="fr-FR" sz="1100" dirty="0" smtClean="0"/>
              <a:t>Page : </a:t>
            </a:r>
            <a:fld id="{17EB2A2C-B667-4733-AC96-4741D8D232EF}" type="slidenum">
              <a:rPr lang="fr-FR" sz="1100" smtClean="0"/>
              <a:pPr>
                <a:defRPr/>
              </a:pPr>
              <a:t>‹N°›</a:t>
            </a:fld>
            <a:r>
              <a:rPr lang="fr-FR" sz="1100" dirty="0" smtClean="0"/>
              <a:t>/32</a:t>
            </a:r>
            <a:endParaRPr lang="fr-FR" sz="11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2031" y="1714488"/>
            <a:ext cx="3729404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2031" y="2357435"/>
            <a:ext cx="3729404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286253" y="1714488"/>
            <a:ext cx="3730869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287718" y="2357431"/>
            <a:ext cx="3730869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628775" y="6597650"/>
            <a:ext cx="3987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Comité de pilotage - Réduction des nuisances des machines portatives</a:t>
            </a: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930275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 </a:t>
            </a:r>
            <a:r>
              <a:rPr lang="fr-FR" sz="1100"/>
              <a:t>Page : </a:t>
            </a:r>
            <a:fld id="{CB2C672D-E443-492C-98BB-3E0AD0B1F7C1}" type="slidenum">
              <a:rPr lang="fr-FR" sz="1100"/>
              <a:pPr>
                <a:defRPr/>
              </a:pPr>
              <a:t>‹N°›</a:t>
            </a:fld>
            <a:endParaRPr lang="fr-FR" sz="11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628775" y="6597650"/>
            <a:ext cx="3987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Comité de pilotage - Réduction des nuisances des machines portatives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930275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 </a:t>
            </a:r>
            <a:r>
              <a:rPr lang="fr-FR" sz="1100"/>
              <a:t>Page : </a:t>
            </a:r>
            <a:fld id="{C4585A83-31C5-452A-8F4A-C5C473AE652C}" type="slidenum">
              <a:rPr lang="fr-FR" sz="1100"/>
              <a:pPr>
                <a:defRPr/>
              </a:pPr>
              <a:t>‹N°›</a:t>
            </a:fld>
            <a:endParaRPr lang="fr-FR" sz="11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2"/>
          <p:cNvSpPr txBox="1">
            <a:spLocks/>
          </p:cNvSpPr>
          <p:nvPr userDrawn="1"/>
        </p:nvSpPr>
        <p:spPr>
          <a:xfrm>
            <a:off x="1628775" y="6605588"/>
            <a:ext cx="4238625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0" dirty="0" smtClean="0">
                <a:latin typeface="+mn-lt"/>
              </a:rPr>
              <a:t>Réunion</a:t>
            </a:r>
            <a:r>
              <a:rPr lang="fr-FR" b="0" baseline="0" dirty="0" smtClean="0">
                <a:latin typeface="+mn-lt"/>
              </a:rPr>
              <a:t> Utilisateurs MFRONT – Saclay – 30/05/2017</a:t>
            </a:r>
            <a:endParaRPr lang="fr-FR" b="0" dirty="0">
              <a:latin typeface="+mn-lt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 userDrawn="1"/>
        </p:nvSpPr>
        <p:spPr>
          <a:xfrm>
            <a:off x="6141721" y="6650038"/>
            <a:ext cx="1148080" cy="260350"/>
          </a:xfrm>
          <a:prstGeom prst="rect">
            <a:avLst/>
          </a:prstGeom>
        </p:spPr>
        <p:txBody>
          <a:bodyPr anchor="ctr"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latin typeface="+mn-lt"/>
              </a:rPr>
              <a:t> </a:t>
            </a:r>
            <a:r>
              <a:rPr lang="fr-FR" sz="1100" dirty="0" smtClean="0">
                <a:latin typeface="+mn-lt"/>
              </a:rPr>
              <a:t>Page : </a:t>
            </a:r>
            <a:fld id="{B0104F18-87DE-40C0-AB9F-BA1017047C89}" type="slidenum">
              <a:rPr lang="fr-FR" sz="1100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dirty="0" smtClean="0">
                <a:latin typeface="+mn-lt"/>
              </a:rPr>
              <a:t>/32</a:t>
            </a:r>
            <a:endParaRPr lang="fr-FR" sz="1100" dirty="0">
              <a:latin typeface="+mn-lt"/>
            </a:endParaRP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2031" y="928670"/>
            <a:ext cx="2776904" cy="114300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00047" y="928670"/>
            <a:ext cx="4718538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2031" y="2071678"/>
            <a:ext cx="2776904" cy="4054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628775" y="6597650"/>
            <a:ext cx="3987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Comité de pilotage - Réduction des nuisances des machines portatives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930275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 </a:t>
            </a:r>
            <a:r>
              <a:rPr lang="fr-FR" sz="1100"/>
              <a:t>Page : </a:t>
            </a:r>
            <a:fld id="{73D12BAE-3B2A-4937-B564-361F066FD4CF}" type="slidenum">
              <a:rPr lang="fr-FR" sz="1100"/>
              <a:pPr>
                <a:defRPr/>
              </a:pPr>
              <a:t>‹N°›</a:t>
            </a:fld>
            <a:endParaRPr lang="fr-FR" sz="11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4421" y="4800600"/>
            <a:ext cx="506436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654421" y="928674"/>
            <a:ext cx="5064369" cy="37989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54421" y="5367338"/>
            <a:ext cx="5064369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666D7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6330487" cy="500066"/>
          </a:xfrm>
        </p:spPr>
        <p:txBody>
          <a:bodyPr/>
          <a:lstStyle>
            <a:lvl1pPr>
              <a:buFontTx/>
              <a:buNone/>
              <a:defRPr sz="2500" b="0">
                <a:solidFill>
                  <a:srgbClr val="993366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1"/>
          <p:cNvSpPr>
            <a:spLocks noGrp="1"/>
          </p:cNvSpPr>
          <p:nvPr>
            <p:ph type="dt" sz="half" idx="14"/>
          </p:nvPr>
        </p:nvSpPr>
        <p:spPr>
          <a:xfrm>
            <a:off x="277813" y="6661150"/>
            <a:ext cx="1017587" cy="260350"/>
          </a:xfr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18/05/2011</a:t>
            </a:r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628775" y="6597650"/>
            <a:ext cx="3987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Comité de pilotage - Réduction des nuisances des machines portatives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5886450" y="6650038"/>
            <a:ext cx="930275" cy="260350"/>
          </a:xfrm>
        </p:spPr>
        <p:txBody>
          <a:bodyPr/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 </a:t>
            </a:r>
            <a:r>
              <a:rPr lang="fr-FR" sz="1100"/>
              <a:t>Page : </a:t>
            </a:r>
            <a:fld id="{F1AEB18D-818F-4E74-8D5A-74A89466090A}" type="slidenum">
              <a:rPr lang="fr-FR" sz="1100"/>
              <a:pPr>
                <a:defRPr/>
              </a:pPr>
              <a:t>‹N°›</a:t>
            </a:fld>
            <a:endParaRPr lang="fr-FR" sz="11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22275" y="928688"/>
            <a:ext cx="75961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2275" y="1785938"/>
            <a:ext cx="759618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63525" y="6356350"/>
            <a:ext cx="1970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25/02/2011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79975" y="6356350"/>
            <a:ext cx="196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3CCBBB-6A02-4850-90F2-BB1AB4BAD2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C4F07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BC4F07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►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F6E6D"/>
        </a:buClr>
        <a:buFont typeface="Times New Roman" pitchFamily="18" charset="0"/>
        <a:buChar char="&gt;"/>
        <a:defRPr sz="2000" b="1" kern="1200">
          <a:solidFill>
            <a:schemeClr val="tx1"/>
          </a:solidFill>
          <a:latin typeface="Calibri" pitchFamily="34" charset="0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AA8A7"/>
        </a:buClr>
        <a:buFont typeface="Arial" charset="0"/>
        <a:buChar char="•"/>
        <a:defRPr kern="1200">
          <a:solidFill>
            <a:schemeClr val="tx1"/>
          </a:solidFill>
          <a:latin typeface="Calibri" pitchFamily="34" charset="0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9B7B6"/>
        </a:buClr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Calibri" pitchFamily="34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SSANASVA2\pierre.lemerle\stage%20Adrien%20Hergat\presentation%20mfront\propa_global_uncompressed.wmv" TargetMode="Externa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SSANASVA2\pierre.lemerle\stage%20Adrien%20Hergat\presentation%20mfront\zoom_compressed_ecr_10mm_VY.wmv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chart" Target="../charts/chart14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11" Type="http://schemas.openxmlformats.org/officeDocument/2006/relationships/image" Target="../media/image37.jpeg"/><Relationship Id="rId5" Type="http://schemas.openxmlformats.org/officeDocument/2006/relationships/chart" Target="../charts/chart19.xml"/><Relationship Id="rId10" Type="http://schemas.openxmlformats.org/officeDocument/2006/relationships/image" Target="../media/image36.png"/><Relationship Id="rId4" Type="http://schemas.openxmlformats.org/officeDocument/2006/relationships/chart" Target="../charts/chart18.xml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6.bin"/><Relationship Id="rId2" Type="http://schemas.openxmlformats.org/officeDocument/2006/relationships/video" Target="file:///\\SSANASVA2\pierre.lemerle\stage%20Adrien%20Hergat\presentation%20mfront\test_100hz.wmv" TargetMode="Externa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2.wmf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35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11" Type="http://schemas.openxmlformats.org/officeDocument/2006/relationships/chart" Target="../charts/chart29.xml"/><Relationship Id="rId5" Type="http://schemas.openxmlformats.org/officeDocument/2006/relationships/image" Target="../media/image37.jpeg"/><Relationship Id="rId10" Type="http://schemas.openxmlformats.org/officeDocument/2006/relationships/chart" Target="../charts/chart28.xml"/><Relationship Id="rId4" Type="http://schemas.openxmlformats.org/officeDocument/2006/relationships/image" Target="../media/image36.png"/><Relationship Id="rId9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642910" y="3214686"/>
            <a:ext cx="8072462" cy="2214578"/>
          </a:xfrm>
        </p:spPr>
        <p:txBody>
          <a:bodyPr/>
          <a:lstStyle/>
          <a:p>
            <a:r>
              <a:rPr lang="fr-FR" sz="2400" dirty="0" smtClean="0"/>
              <a:t>Viscoélasticimétrie par propagation d’ondes mécaniques</a:t>
            </a:r>
          </a:p>
          <a:p>
            <a:endParaRPr lang="fr-FR" sz="2800" dirty="0" smtClean="0"/>
          </a:p>
          <a:p>
            <a:r>
              <a:rPr lang="fr-FR" dirty="0" smtClean="0"/>
              <a:t>Pierre LEMERLE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00108"/>
            <a:ext cx="8858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143108" y="4554620"/>
            <a:ext cx="285752" cy="357190"/>
          </a:xfrm>
          <a:prstGeom prst="downArrow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33" name="Flèche vers le bas 32"/>
          <p:cNvSpPr/>
          <p:nvPr/>
        </p:nvSpPr>
        <p:spPr>
          <a:xfrm rot="16200000">
            <a:off x="2143108" y="2340042"/>
            <a:ext cx="285752" cy="357190"/>
          </a:xfrm>
          <a:prstGeom prst="downArrow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28596" y="1500174"/>
            <a:ext cx="28264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Fonctions de Transfert</a:t>
            </a:r>
            <a:endParaRPr lang="fr-FR" dirty="0"/>
          </a:p>
        </p:txBody>
      </p:sp>
      <p:graphicFrame>
        <p:nvGraphicFramePr>
          <p:cNvPr id="37" name="Graphique 36"/>
          <p:cNvGraphicFramePr/>
          <p:nvPr/>
        </p:nvGraphicFramePr>
        <p:xfrm>
          <a:off x="4071934" y="12858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Graphique 38"/>
          <p:cNvGraphicFramePr/>
          <p:nvPr/>
        </p:nvGraphicFramePr>
        <p:xfrm>
          <a:off x="4071934" y="3938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Rectangle 40"/>
          <p:cNvSpPr/>
          <p:nvPr/>
        </p:nvSpPr>
        <p:spPr>
          <a:xfrm>
            <a:off x="4714876" y="2395472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Célérité 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29124" y="4324298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Amortissement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23116" y="6053077"/>
            <a:ext cx="1946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Bande fréquentielle valide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04193" y="1323902"/>
            <a:ext cx="2588963" cy="500066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57298"/>
            <a:ext cx="885828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Avantages de la méthode de propagation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Mesure la dispersion (propriétés viscoélastiques fonction de la fréquence)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Bande fréquentielle d’étude : gamme audiométrique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 adaptée aux applications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vibro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-acoustiques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Rapidité des mesures : pas de balayage en fréquence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Appareillage très peu coûteux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5720" y="4071942"/>
            <a:ext cx="885828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Difficultés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Extensométrie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(mesure des déformations), assez délicate avec des matériaux souples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Difficulté d’extruder des échantillons sous forme de barreau dans certains cas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Pas adapté à la mesure de matériaux précontraints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13230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Améliorations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2001*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: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Simplification du mesurage : mesure de la vitesse à l’aide de cellules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phonolectrices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têtes de lecture </a:t>
            </a:r>
            <a:r>
              <a:rPr lang="fr-FR" sz="1600" dirty="0" err="1" smtClean="0">
                <a:solidFill>
                  <a:schemeClr val="bg2">
                    <a:lumMod val="25000"/>
                  </a:schemeClr>
                </a:solidFill>
              </a:rPr>
              <a:t>HiFi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smtClean="0">
                <a:solidFill>
                  <a:schemeClr val="bg2">
                    <a:lumMod val="25000"/>
                  </a:schemeClr>
                </a:solidFill>
                <a:sym typeface="Wingdings"/>
              </a:rPr>
              <a:t>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Méthode robuste, simple et très économique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pic>
        <p:nvPicPr>
          <p:cNvPr id="5" name="Image 4" descr="G:\Adrien hergat\Rapport de stage\photos\P10102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3" r="22662" b="33510"/>
          <a:stretch>
            <a:fillRect/>
          </a:stretch>
        </p:blipFill>
        <p:spPr bwMode="auto">
          <a:xfrm>
            <a:off x="5907541" y="2413907"/>
            <a:ext cx="2472418" cy="233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:\Adrien hergat\Rapport de stage\photos\P101023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9" r="1401" b="6209"/>
          <a:stretch>
            <a:fillRect/>
          </a:stretch>
        </p:blipFill>
        <p:spPr bwMode="auto">
          <a:xfrm>
            <a:off x="524827" y="2499632"/>
            <a:ext cx="4475798" cy="27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1590675" y="3343275"/>
            <a:ext cx="561975" cy="600075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 smtClean="0"/>
          </a:p>
        </p:txBody>
      </p:sp>
      <p:cxnSp>
        <p:nvCxnSpPr>
          <p:cNvPr id="9" name="Connecteur droit avec flèche 8"/>
          <p:cNvCxnSpPr>
            <a:stCxn id="7" idx="6"/>
          </p:cNvCxnSpPr>
          <p:nvPr/>
        </p:nvCxnSpPr>
        <p:spPr>
          <a:xfrm flipV="1">
            <a:off x="2152650" y="3190875"/>
            <a:ext cx="3714750" cy="452438"/>
          </a:xfrm>
          <a:prstGeom prst="straightConnector1">
            <a:avLst/>
          </a:prstGeom>
          <a:ln w="28575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5733" y="5998541"/>
            <a:ext cx="81867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i="1" dirty="0" smtClean="0">
                <a:solidFill>
                  <a:schemeClr val="bg2">
                    <a:lumMod val="25000"/>
                  </a:schemeClr>
                </a:solidFill>
              </a:rPr>
              <a:t> P </a:t>
            </a:r>
            <a:r>
              <a:rPr lang="fr-FR" sz="1000" i="1" dirty="0" err="1" smtClean="0">
                <a:solidFill>
                  <a:schemeClr val="bg2">
                    <a:lumMod val="25000"/>
                  </a:schemeClr>
                </a:solidFill>
              </a:rPr>
              <a:t>Lemerle</a:t>
            </a:r>
            <a:r>
              <a:rPr lang="fr-FR" sz="1000" i="1" dirty="0" smtClean="0">
                <a:solidFill>
                  <a:schemeClr val="bg2">
                    <a:lumMod val="25000"/>
                  </a:schemeClr>
                </a:solidFill>
              </a:rPr>
              <a:t>, A. Berthelot. </a:t>
            </a:r>
            <a:r>
              <a:rPr lang="en-US" sz="1000" i="1" dirty="0" smtClean="0">
                <a:solidFill>
                  <a:schemeClr val="bg2">
                    <a:lumMod val="25000"/>
                  </a:schemeClr>
                </a:solidFill>
              </a:rPr>
              <a:t>Study of </a:t>
            </a:r>
            <a:r>
              <a:rPr lang="en-US" sz="1000" i="1" dirty="0" err="1" smtClean="0">
                <a:solidFill>
                  <a:schemeClr val="bg2">
                    <a:lumMod val="25000"/>
                  </a:schemeClr>
                </a:solidFill>
              </a:rPr>
              <a:t>phonography</a:t>
            </a:r>
            <a:r>
              <a:rPr lang="en-US" sz="1000" i="1" dirty="0" smtClean="0">
                <a:solidFill>
                  <a:schemeClr val="bg2">
                    <a:lumMod val="25000"/>
                  </a:schemeClr>
                </a:solidFill>
              </a:rPr>
              <a:t> cartridges for determining the </a:t>
            </a:r>
            <a:r>
              <a:rPr lang="en-US" sz="1000" i="1" dirty="0" err="1" smtClean="0">
                <a:solidFill>
                  <a:schemeClr val="bg2">
                    <a:lumMod val="25000"/>
                  </a:schemeClr>
                </a:solidFill>
              </a:rPr>
              <a:t>viscoelastic</a:t>
            </a:r>
            <a:r>
              <a:rPr lang="en-US" sz="1000" i="1" dirty="0" smtClean="0">
                <a:solidFill>
                  <a:schemeClr val="bg2">
                    <a:lumMod val="25000"/>
                  </a:schemeClr>
                </a:solidFill>
              </a:rPr>
              <a:t> properties of materials by a wave propagation method. Noise Control Engineering Journal 49(5) · September 2001</a:t>
            </a:r>
          </a:p>
          <a:p>
            <a:endParaRPr lang="fr-FR" sz="10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57298"/>
            <a:ext cx="88582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Améliorations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2002*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: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Adaptation de la méthode aux barreaux de faible longueur : méthode inverse dans le domaine temporel. Reconstruction et recalage de l’onde se propageant dans 2 milieux.  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85733" y="5998541"/>
            <a:ext cx="8186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i="1" dirty="0" smtClean="0">
                <a:solidFill>
                  <a:schemeClr val="bg2">
                    <a:lumMod val="25000"/>
                  </a:schemeClr>
                </a:solidFill>
              </a:rPr>
              <a:t> * P </a:t>
            </a:r>
            <a:r>
              <a:rPr lang="fr-FR" sz="1000" i="1" dirty="0" err="1" smtClean="0">
                <a:solidFill>
                  <a:schemeClr val="bg2">
                    <a:lumMod val="25000"/>
                  </a:schemeClr>
                </a:solidFill>
              </a:rPr>
              <a:t>Lemerle</a:t>
            </a:r>
            <a:r>
              <a:rPr lang="fr-FR" sz="1000" i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1000" i="1" dirty="0" smtClean="0">
                <a:solidFill>
                  <a:schemeClr val="bg2">
                    <a:lumMod val="25000"/>
                  </a:schemeClr>
                </a:solidFill>
              </a:rPr>
              <a:t>Measurement of the </a:t>
            </a:r>
            <a:r>
              <a:rPr lang="en-US" sz="1000" i="1" dirty="0" err="1" smtClean="0">
                <a:solidFill>
                  <a:schemeClr val="bg2">
                    <a:lumMod val="25000"/>
                  </a:schemeClr>
                </a:solidFill>
              </a:rPr>
              <a:t>Viscoelastic</a:t>
            </a:r>
            <a:r>
              <a:rPr lang="en-US" sz="1000" i="1" dirty="0" smtClean="0">
                <a:solidFill>
                  <a:schemeClr val="bg2">
                    <a:lumMod val="25000"/>
                  </a:schemeClr>
                </a:solidFill>
              </a:rPr>
              <a:t> Properties of Damping Materials: Adaptation of the Wave Propagation Method to Test Samples of Short Length. Journal of Sound and Vibration, Volume 250, Issue 2, p. 181-196.</a:t>
            </a:r>
            <a:endParaRPr lang="fr-FR" sz="1000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500034" y="4050093"/>
            <a:ext cx="8643966" cy="1736361"/>
            <a:chOff x="685800" y="4126277"/>
            <a:chExt cx="8643966" cy="1736361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4126277"/>
              <a:ext cx="4305300" cy="1736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5351130" y="4663559"/>
              <a:ext cx="39786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Mesure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de la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vitesse</a:t>
              </a:r>
              <a:endParaRPr lang="en-US" sz="105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105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Modèle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de propagation (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propriétés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viscoélatiques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de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l’échantillon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identifiées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par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recalage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sur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une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fenêtre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2">
                      <a:lumMod val="25000"/>
                    </a:schemeClr>
                  </a:solidFill>
                </a:rPr>
                <a:t>temporelle</a:t>
              </a:r>
              <a:r>
                <a:rPr lang="en-US" sz="1050" dirty="0" smtClean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fr-FR" sz="105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4829175" y="5267325"/>
              <a:ext cx="542925" cy="104775"/>
            </a:xfrm>
            <a:prstGeom prst="line">
              <a:avLst/>
            </a:prstGeom>
            <a:ln w="22225">
              <a:solidFill>
                <a:schemeClr val="bg2">
                  <a:lumMod val="2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4857750" y="4857750"/>
              <a:ext cx="476250" cy="161926"/>
            </a:xfrm>
            <a:prstGeom prst="line">
              <a:avLst/>
            </a:prstGeom>
            <a:ln w="22225">
              <a:solidFill>
                <a:schemeClr val="bg2">
                  <a:lumMod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/>
          <p:cNvGrpSpPr/>
          <p:nvPr/>
        </p:nvGrpSpPr>
        <p:grpSpPr>
          <a:xfrm>
            <a:off x="685800" y="2552699"/>
            <a:ext cx="7743825" cy="1662119"/>
            <a:chOff x="685800" y="2552699"/>
            <a:chExt cx="7743825" cy="1662119"/>
          </a:xfrm>
        </p:grpSpPr>
        <p:grpSp>
          <p:nvGrpSpPr>
            <p:cNvPr id="26" name="Groupe 25"/>
            <p:cNvGrpSpPr/>
            <p:nvPr/>
          </p:nvGrpSpPr>
          <p:grpSpPr>
            <a:xfrm>
              <a:off x="714375" y="2552699"/>
              <a:ext cx="7715250" cy="1662119"/>
              <a:chOff x="714375" y="2590794"/>
              <a:chExt cx="7715250" cy="1662119"/>
            </a:xfrm>
          </p:grpSpPr>
          <p:pic>
            <p:nvPicPr>
              <p:cNvPr id="32770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14375" y="2605088"/>
                <a:ext cx="7715250" cy="1647825"/>
              </a:xfrm>
              <a:prstGeom prst="rect">
                <a:avLst/>
              </a:prstGeom>
              <a:solidFill>
                <a:srgbClr val="FF9933"/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57884" y="2590794"/>
                <a:ext cx="2357454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29322" y="3000372"/>
                <a:ext cx="1143008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71604" y="2928934"/>
                <a:ext cx="127951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Cellule phono</a:t>
                </a:r>
                <a:endParaRPr lang="fr-FR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29058" y="2643182"/>
                <a:ext cx="1357322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Matériau de référence</a:t>
                </a:r>
              </a:p>
              <a:p>
                <a:pPr algn="ctr"/>
                <a:endParaRPr lang="fr-FR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29322" y="2714620"/>
                <a:ext cx="121444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Eprouvette</a:t>
                </a:r>
              </a:p>
              <a:p>
                <a:pPr algn="ctr"/>
                <a:r>
                  <a:rPr lang="fr-FR" sz="1400" dirty="0" smtClean="0"/>
                  <a:t>courte</a:t>
                </a:r>
                <a:endParaRPr lang="fr-FR" sz="14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14348" y="3786190"/>
              <a:ext cx="7215238" cy="36933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685800" y="3143250"/>
              <a:ext cx="1487079" cy="445487"/>
            </a:xfrm>
            <a:custGeom>
              <a:avLst/>
              <a:gdLst>
                <a:gd name="connsiteX0" fmla="*/ 28575 w 1487079"/>
                <a:gd name="connsiteY0" fmla="*/ 0 h 445487"/>
                <a:gd name="connsiteX1" fmla="*/ 1219200 w 1487079"/>
                <a:gd name="connsiteY1" fmla="*/ 47625 h 445487"/>
                <a:gd name="connsiteX2" fmla="*/ 1247775 w 1487079"/>
                <a:gd name="connsiteY2" fmla="*/ 66675 h 445487"/>
                <a:gd name="connsiteX3" fmla="*/ 1266825 w 1487079"/>
                <a:gd name="connsiteY3" fmla="*/ 104775 h 445487"/>
                <a:gd name="connsiteX4" fmla="*/ 1371600 w 1487079"/>
                <a:gd name="connsiteY4" fmla="*/ 57150 h 445487"/>
                <a:gd name="connsiteX5" fmla="*/ 1485900 w 1487079"/>
                <a:gd name="connsiteY5" fmla="*/ 333375 h 445487"/>
                <a:gd name="connsiteX6" fmla="*/ 0 w 1487079"/>
                <a:gd name="connsiteY6" fmla="*/ 295275 h 445487"/>
                <a:gd name="connsiteX7" fmla="*/ 0 w 1487079"/>
                <a:gd name="connsiteY7" fmla="*/ 180975 h 445487"/>
                <a:gd name="connsiteX8" fmla="*/ 0 w 1487079"/>
                <a:gd name="connsiteY8" fmla="*/ 180975 h 44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079" h="445487">
                  <a:moveTo>
                    <a:pt x="28575" y="0"/>
                  </a:moveTo>
                  <a:lnTo>
                    <a:pt x="1219200" y="47625"/>
                  </a:lnTo>
                  <a:cubicBezTo>
                    <a:pt x="1230631" y="48250"/>
                    <a:pt x="1240446" y="57881"/>
                    <a:pt x="1247775" y="66675"/>
                  </a:cubicBezTo>
                  <a:cubicBezTo>
                    <a:pt x="1256865" y="77583"/>
                    <a:pt x="1266825" y="104775"/>
                    <a:pt x="1266825" y="104775"/>
                  </a:cubicBezTo>
                  <a:lnTo>
                    <a:pt x="1371600" y="57150"/>
                  </a:lnTo>
                  <a:cubicBezTo>
                    <a:pt x="1487079" y="345848"/>
                    <a:pt x="1485900" y="445487"/>
                    <a:pt x="1485900" y="333375"/>
                  </a:cubicBezTo>
                  <a:lnTo>
                    <a:pt x="0" y="295275"/>
                  </a:lnTo>
                  <a:lnTo>
                    <a:pt x="0" y="180975"/>
                  </a:lnTo>
                  <a:lnTo>
                    <a:pt x="0" y="180975"/>
                  </a:lnTo>
                </a:path>
              </a:pathLst>
            </a:custGeom>
            <a:solidFill>
              <a:schemeClr val="bg1"/>
            </a:solidFill>
            <a:ln w="28575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57298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Améliorations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2017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: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Adaptation de la méthode aux barreaux précontraints. 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Principe : reconstruire l’onde (supposée plane) se propageant dans un barreau de référence et dans un barreau comprimé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12763" y="5200650"/>
          <a:ext cx="5656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Équation" r:id="rId4" imgW="2895480" imgH="571320" progId="Equation.3">
                  <p:embed/>
                </p:oleObj>
              </mc:Choice>
              <mc:Fallback>
                <p:oleObj name="Équation" r:id="rId4" imgW="289548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200650"/>
                        <a:ext cx="5656262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e 82"/>
          <p:cNvGrpSpPr/>
          <p:nvPr/>
        </p:nvGrpSpPr>
        <p:grpSpPr>
          <a:xfrm>
            <a:off x="554100" y="3028950"/>
            <a:ext cx="7941600" cy="1223966"/>
            <a:chOff x="554100" y="2809875"/>
            <a:chExt cx="7941600" cy="1223966"/>
          </a:xfrm>
        </p:grpSpPr>
        <p:grpSp>
          <p:nvGrpSpPr>
            <p:cNvPr id="50" name="Groupe 49"/>
            <p:cNvGrpSpPr/>
            <p:nvPr/>
          </p:nvGrpSpPr>
          <p:grpSpPr>
            <a:xfrm>
              <a:off x="554100" y="2914650"/>
              <a:ext cx="7941600" cy="1119191"/>
              <a:chOff x="-93600" y="2876550"/>
              <a:chExt cx="7941600" cy="1119191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-93600" y="2876550"/>
                <a:ext cx="7941600" cy="1119191"/>
                <a:chOff x="-465075" y="2857500"/>
                <a:chExt cx="7941600" cy="1119191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-465075" y="2857500"/>
                  <a:ext cx="7608825" cy="876300"/>
                  <a:chOff x="-465075" y="2857500"/>
                  <a:chExt cx="7608825" cy="876300"/>
                </a:xfrm>
              </p:grpSpPr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-465075" y="3028947"/>
                    <a:ext cx="6965901" cy="580762"/>
                    <a:chOff x="-393637" y="3000372"/>
                    <a:chExt cx="6965901" cy="580762"/>
                  </a:xfrm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-393637" y="3005134"/>
                      <a:ext cx="5400000" cy="57600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5000628" y="3000372"/>
                      <a:ext cx="1571636" cy="5796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304903" y="3009897"/>
                      <a:ext cx="360000" cy="5580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FEFD1"/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64999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  <a:ln w="190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</p:grpSp>
              <p:sp>
                <p:nvSpPr>
                  <p:cNvPr id="38" name="Forme libre 37"/>
                  <p:cNvSpPr/>
                  <p:nvPr/>
                </p:nvSpPr>
                <p:spPr>
                  <a:xfrm>
                    <a:off x="4932045" y="2994657"/>
                    <a:ext cx="1581150" cy="99064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9" name="Forme libre 38"/>
                  <p:cNvSpPr/>
                  <p:nvPr/>
                </p:nvSpPr>
                <p:spPr>
                  <a:xfrm flipV="1">
                    <a:off x="4932045" y="3550917"/>
                    <a:ext cx="1581150" cy="99064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515100" y="2857500"/>
                    <a:ext cx="628650" cy="8763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</p:grpSp>
            <p:grpSp>
              <p:nvGrpSpPr>
                <p:cNvPr id="35" name="Groupe 34"/>
                <p:cNvGrpSpPr/>
                <p:nvPr/>
              </p:nvGrpSpPr>
              <p:grpSpPr>
                <a:xfrm>
                  <a:off x="542921" y="3000372"/>
                  <a:ext cx="5724538" cy="593529"/>
                  <a:chOff x="542921" y="3857628"/>
                  <a:chExt cx="5724538" cy="593529"/>
                </a:xfrm>
              </p:grpSpPr>
              <p:sp>
                <p:nvSpPr>
                  <p:cNvPr id="26" name="Flèche droite 25"/>
                  <p:cNvSpPr/>
                  <p:nvPr/>
                </p:nvSpPr>
                <p:spPr>
                  <a:xfrm>
                    <a:off x="614359" y="3929066"/>
                    <a:ext cx="428628" cy="214314"/>
                  </a:xfrm>
                  <a:prstGeom prst="rightArrow">
                    <a:avLst/>
                  </a:prstGeom>
                  <a:solidFill>
                    <a:srgbClr val="FF9933"/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14359" y="3857628"/>
                    <a:ext cx="3016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v</a:t>
                    </a:r>
                    <a:r>
                      <a:rPr lang="fr-FR" sz="1400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i</a:t>
                    </a:r>
                    <a:endParaRPr lang="fr-FR" sz="1400" dirty="0"/>
                  </a:p>
                </p:txBody>
              </p:sp>
              <p:sp>
                <p:nvSpPr>
                  <p:cNvPr id="28" name="Flèche droite 27"/>
                  <p:cNvSpPr/>
                  <p:nvPr/>
                </p:nvSpPr>
                <p:spPr>
                  <a:xfrm>
                    <a:off x="5838831" y="3929066"/>
                    <a:ext cx="428628" cy="214314"/>
                  </a:xfrm>
                  <a:prstGeom prst="rightArrow">
                    <a:avLst/>
                  </a:prstGeom>
                  <a:solidFill>
                    <a:srgbClr val="FF9933"/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838831" y="3857628"/>
                    <a:ext cx="30809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err="1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v</a:t>
                    </a:r>
                    <a:r>
                      <a:rPr lang="fr-FR" sz="1400" baseline="-25000" dirty="0" err="1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t</a:t>
                    </a:r>
                    <a:endParaRPr lang="fr-FR" sz="1400" dirty="0"/>
                  </a:p>
                </p:txBody>
              </p:sp>
              <p:sp>
                <p:nvSpPr>
                  <p:cNvPr id="30" name="Flèche droite 29"/>
                  <p:cNvSpPr/>
                  <p:nvPr/>
                </p:nvSpPr>
                <p:spPr>
                  <a:xfrm flipH="1">
                    <a:off x="542921" y="4192793"/>
                    <a:ext cx="428628" cy="214314"/>
                  </a:xfrm>
                  <a:prstGeom prst="rightArrow">
                    <a:avLst/>
                  </a:prstGeom>
                  <a:solidFill>
                    <a:srgbClr val="FF9933"/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14359" y="4121355"/>
                    <a:ext cx="38183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v</a:t>
                    </a:r>
                    <a:r>
                      <a:rPr lang="fr-FR" sz="1400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r1</a:t>
                    </a:r>
                    <a:endParaRPr lang="fr-FR" sz="1400" dirty="0"/>
                  </a:p>
                </p:txBody>
              </p:sp>
              <p:sp>
                <p:nvSpPr>
                  <p:cNvPr id="32" name="Flèche droite 31"/>
                  <p:cNvSpPr/>
                  <p:nvPr/>
                </p:nvSpPr>
                <p:spPr>
                  <a:xfrm flipH="1">
                    <a:off x="5767393" y="4214818"/>
                    <a:ext cx="428628" cy="214314"/>
                  </a:xfrm>
                  <a:prstGeom prst="rightArrow">
                    <a:avLst/>
                  </a:prstGeom>
                  <a:solidFill>
                    <a:srgbClr val="FF9933"/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838831" y="4143380"/>
                    <a:ext cx="38183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v</a:t>
                    </a:r>
                    <a:r>
                      <a:rPr lang="fr-FR" sz="1400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r2</a:t>
                    </a:r>
                    <a:endParaRPr lang="fr-FR" sz="1400" dirty="0"/>
                  </a:p>
                </p:txBody>
              </p:sp>
            </p:grpSp>
            <p:grpSp>
              <p:nvGrpSpPr>
                <p:cNvPr id="34" name="Groupe 33"/>
                <p:cNvGrpSpPr/>
                <p:nvPr/>
              </p:nvGrpSpPr>
              <p:grpSpPr>
                <a:xfrm>
                  <a:off x="636525" y="3629026"/>
                  <a:ext cx="6840000" cy="347665"/>
                  <a:chOff x="850839" y="3271836"/>
                  <a:chExt cx="6840000" cy="347665"/>
                </a:xfrm>
              </p:grpSpPr>
              <p:cxnSp>
                <p:nvCxnSpPr>
                  <p:cNvPr id="21" name="Connecteur droit 20"/>
                  <p:cNvCxnSpPr/>
                  <p:nvPr/>
                </p:nvCxnSpPr>
                <p:spPr>
                  <a:xfrm>
                    <a:off x="850839" y="3571876"/>
                    <a:ext cx="6840000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Ellipse 21"/>
                  <p:cNvSpPr/>
                  <p:nvPr/>
                </p:nvSpPr>
                <p:spPr>
                  <a:xfrm>
                    <a:off x="5143504" y="3548063"/>
                    <a:ext cx="71438" cy="71438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23" name="Ellipse 22"/>
                  <p:cNvSpPr/>
                  <p:nvPr/>
                </p:nvSpPr>
                <p:spPr>
                  <a:xfrm>
                    <a:off x="6677040" y="3538538"/>
                    <a:ext cx="71438" cy="71438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5000628" y="3271836"/>
                    <a:ext cx="41870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x=l</a:t>
                    </a:r>
                    <a:endParaRPr lang="fr-FR" sz="1400" dirty="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500826" y="3271836"/>
                    <a:ext cx="6222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x=l+L</a:t>
                    </a:r>
                    <a:endParaRPr lang="fr-FR" sz="1400" dirty="0"/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 flipH="1">
                  <a:off x="1662090" y="3038472"/>
                  <a:ext cx="360000" cy="558000"/>
                </a:xfrm>
                <a:prstGeom prst="rect">
                  <a:avLst/>
                </a:prstGeom>
                <a:gradFill>
                  <a:gsLst>
                    <a:gs pos="0">
                      <a:srgbClr val="FFEFD1"/>
                    </a:gs>
                    <a:gs pos="0">
                      <a:schemeClr val="accent6">
                        <a:lumMod val="40000"/>
                        <a:lumOff val="60000"/>
                      </a:schemeClr>
                    </a:gs>
                    <a:gs pos="64999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</p:grpSp>
          <p:sp>
            <p:nvSpPr>
              <p:cNvPr id="47" name="Ellipse 46"/>
              <p:cNvSpPr/>
              <p:nvPr/>
            </p:nvSpPr>
            <p:spPr>
              <a:xfrm>
                <a:off x="947740" y="3924303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71539" y="3638551"/>
                <a:ext cx="478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x=0</a:t>
                </a:r>
                <a:endParaRPr lang="fr-FR" sz="1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809750" y="2914650"/>
                <a:ext cx="360000" cy="828675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  <p:sp>
          <p:nvSpPr>
            <p:cNvPr id="51" name="Triangle isocèle 50"/>
            <p:cNvSpPr/>
            <p:nvPr/>
          </p:nvSpPr>
          <p:spPr>
            <a:xfrm flipV="1">
              <a:off x="1552575" y="2809875"/>
              <a:ext cx="209550" cy="2286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</p:grp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06413" y="4432300"/>
          <a:ext cx="4292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Équation" r:id="rId6" imgW="2197080" imgH="482400" progId="Equation.3">
                  <p:embed/>
                </p:oleObj>
              </mc:Choice>
              <mc:Fallback>
                <p:oleObj name="Équation" r:id="rId6" imgW="21970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432300"/>
                        <a:ext cx="42926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e 83"/>
          <p:cNvGrpSpPr/>
          <p:nvPr/>
        </p:nvGrpSpPr>
        <p:grpSpPr>
          <a:xfrm>
            <a:off x="5753099" y="2746375"/>
            <a:ext cx="1937876" cy="1147667"/>
            <a:chOff x="4429124" y="2794000"/>
            <a:chExt cx="1937876" cy="1147667"/>
          </a:xfrm>
        </p:grpSpPr>
        <p:grpSp>
          <p:nvGrpSpPr>
            <p:cNvPr id="85" name="Groupe 93"/>
            <p:cNvGrpSpPr/>
            <p:nvPr/>
          </p:nvGrpSpPr>
          <p:grpSpPr>
            <a:xfrm>
              <a:off x="4429124" y="2854324"/>
              <a:ext cx="1937876" cy="358776"/>
              <a:chOff x="4429124" y="2854324"/>
              <a:chExt cx="1937876" cy="35877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483100" y="2971800"/>
                <a:ext cx="1879600" cy="12065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grpSp>
            <p:nvGrpSpPr>
              <p:cNvPr id="89" name="Groupe 86"/>
              <p:cNvGrpSpPr/>
              <p:nvPr/>
            </p:nvGrpSpPr>
            <p:grpSpPr>
              <a:xfrm>
                <a:off x="4581525" y="2924175"/>
                <a:ext cx="1606550" cy="203200"/>
                <a:chOff x="4610100" y="0"/>
                <a:chExt cx="1606550" cy="203200"/>
              </a:xfrm>
            </p:grpSpPr>
            <p:cxnSp>
              <p:nvCxnSpPr>
                <p:cNvPr id="98" name="Connecteur droit 97"/>
                <p:cNvCxnSpPr/>
                <p:nvPr/>
              </p:nvCxnSpPr>
              <p:spPr>
                <a:xfrm rot="5400000" flipH="1" flipV="1">
                  <a:off x="46767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rot="5400000" flipH="1" flipV="1">
                  <a:off x="46069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/>
                <p:cNvCxnSpPr/>
                <p:nvPr/>
              </p:nvCxnSpPr>
              <p:spPr>
                <a:xfrm rot="5400000" flipH="1" flipV="1">
                  <a:off x="47466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 rot="5400000" flipH="1" flipV="1">
                  <a:off x="48863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rot="5400000" flipH="1" flipV="1">
                  <a:off x="48164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/>
                <p:cNvCxnSpPr/>
                <p:nvPr/>
              </p:nvCxnSpPr>
              <p:spPr>
                <a:xfrm rot="5400000" flipH="1" flipV="1">
                  <a:off x="49561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/>
                <p:cNvCxnSpPr/>
                <p:nvPr/>
              </p:nvCxnSpPr>
              <p:spPr>
                <a:xfrm rot="5400000" flipH="1" flipV="1">
                  <a:off x="50958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 rot="5400000" flipH="1" flipV="1">
                  <a:off x="50260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/>
                <p:cNvCxnSpPr/>
                <p:nvPr/>
              </p:nvCxnSpPr>
              <p:spPr>
                <a:xfrm rot="5400000" flipH="1" flipV="1">
                  <a:off x="51657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/>
                <p:cNvCxnSpPr/>
                <p:nvPr/>
              </p:nvCxnSpPr>
              <p:spPr>
                <a:xfrm rot="5400000" flipH="1" flipV="1">
                  <a:off x="53117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 rot="5400000" flipH="1" flipV="1">
                  <a:off x="52419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rot="5400000" flipH="1" flipV="1">
                  <a:off x="53816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 rot="5400000" flipH="1" flipV="1">
                  <a:off x="55213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 rot="5400000" flipH="1" flipV="1">
                  <a:off x="54514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/>
                <p:cNvCxnSpPr/>
                <p:nvPr/>
              </p:nvCxnSpPr>
              <p:spPr>
                <a:xfrm rot="5400000" flipH="1" flipV="1">
                  <a:off x="55911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112"/>
                <p:cNvCxnSpPr/>
                <p:nvPr/>
              </p:nvCxnSpPr>
              <p:spPr>
                <a:xfrm rot="5400000" flipH="1" flipV="1">
                  <a:off x="57308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/>
                <p:cNvCxnSpPr/>
                <p:nvPr/>
              </p:nvCxnSpPr>
              <p:spPr>
                <a:xfrm rot="5400000" flipH="1" flipV="1">
                  <a:off x="56610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cteur droit 114"/>
                <p:cNvCxnSpPr/>
                <p:nvPr/>
              </p:nvCxnSpPr>
              <p:spPr>
                <a:xfrm rot="5400000" flipH="1" flipV="1">
                  <a:off x="58007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/>
                <p:cNvCxnSpPr/>
                <p:nvPr/>
              </p:nvCxnSpPr>
              <p:spPr>
                <a:xfrm rot="5400000" flipH="1" flipV="1">
                  <a:off x="58769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5400000" flipH="1" flipV="1">
                  <a:off x="59467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117"/>
                <p:cNvCxnSpPr/>
                <p:nvPr/>
              </p:nvCxnSpPr>
              <p:spPr>
                <a:xfrm rot="5400000" flipH="1" flipV="1">
                  <a:off x="60864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cteur droit 118"/>
                <p:cNvCxnSpPr/>
                <p:nvPr/>
              </p:nvCxnSpPr>
              <p:spPr>
                <a:xfrm rot="5400000" flipH="1" flipV="1">
                  <a:off x="601662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/>
                <p:cNvCxnSpPr/>
                <p:nvPr/>
              </p:nvCxnSpPr>
              <p:spPr>
                <a:xfrm rot="5400000" flipH="1" flipV="1">
                  <a:off x="4537075" y="73025"/>
                  <a:ext cx="203200" cy="5715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e 88"/>
              <p:cNvGrpSpPr/>
              <p:nvPr/>
            </p:nvGrpSpPr>
            <p:grpSpPr>
              <a:xfrm>
                <a:off x="6196013" y="2863850"/>
                <a:ext cx="170987" cy="349250"/>
                <a:chOff x="6196013" y="2863850"/>
                <a:chExt cx="170987" cy="34925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6235700" y="2863850"/>
                  <a:ext cx="127000" cy="34925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cxnSp>
              <p:nvCxnSpPr>
                <p:cNvPr id="96" name="Connecteur droit 95"/>
                <p:cNvCxnSpPr/>
                <p:nvPr/>
              </p:nvCxnSpPr>
              <p:spPr>
                <a:xfrm flipV="1">
                  <a:off x="6219824" y="2965450"/>
                  <a:ext cx="144000" cy="6350"/>
                </a:xfrm>
                <a:prstGeom prst="line">
                  <a:avLst/>
                </a:prstGeom>
                <a:ln w="22225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V="1">
                  <a:off x="6196013" y="3098800"/>
                  <a:ext cx="170987" cy="6350"/>
                </a:xfrm>
                <a:prstGeom prst="line">
                  <a:avLst/>
                </a:prstGeom>
                <a:ln w="22225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e 89"/>
              <p:cNvGrpSpPr/>
              <p:nvPr/>
            </p:nvGrpSpPr>
            <p:grpSpPr>
              <a:xfrm>
                <a:off x="4429124" y="2854324"/>
                <a:ext cx="144004" cy="349250"/>
                <a:chOff x="6224587" y="2863850"/>
                <a:chExt cx="144004" cy="34925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235700" y="2863850"/>
                  <a:ext cx="127000" cy="34925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cxnSp>
              <p:nvCxnSpPr>
                <p:cNvPr id="93" name="Connecteur droit 92"/>
                <p:cNvCxnSpPr/>
                <p:nvPr/>
              </p:nvCxnSpPr>
              <p:spPr>
                <a:xfrm flipV="1">
                  <a:off x="6224587" y="2965450"/>
                  <a:ext cx="144000" cy="6350"/>
                </a:xfrm>
                <a:prstGeom prst="line">
                  <a:avLst/>
                </a:prstGeom>
                <a:ln w="22225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/>
                <p:cNvCxnSpPr/>
                <p:nvPr/>
              </p:nvCxnSpPr>
              <p:spPr>
                <a:xfrm flipV="1">
                  <a:off x="6224591" y="3098800"/>
                  <a:ext cx="144000" cy="6350"/>
                </a:xfrm>
                <a:prstGeom prst="line">
                  <a:avLst/>
                </a:prstGeom>
                <a:ln w="22225">
                  <a:solidFill>
                    <a:schemeClr val="bg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Rectangle 85"/>
            <p:cNvSpPr/>
            <p:nvPr/>
          </p:nvSpPr>
          <p:spPr>
            <a:xfrm>
              <a:off x="4587875" y="2794000"/>
              <a:ext cx="45719" cy="1143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75375" y="2798667"/>
              <a:ext cx="45719" cy="1143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876300"/>
            <a:ext cx="8858280" cy="206210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L’écriture des conditions limites à l’interface permet de calculer le coefficient de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réflexion sous forme analytique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Continuité des vitesses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Continuité des pressions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Conservation de la longueur de l’éprouvette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grpSp>
        <p:nvGrpSpPr>
          <p:cNvPr id="4" name="Groupe 49"/>
          <p:cNvGrpSpPr/>
          <p:nvPr/>
        </p:nvGrpSpPr>
        <p:grpSpPr>
          <a:xfrm>
            <a:off x="1133475" y="3124200"/>
            <a:ext cx="5705475" cy="1384103"/>
            <a:chOff x="1809750" y="2876550"/>
            <a:chExt cx="5705475" cy="1384103"/>
          </a:xfrm>
        </p:grpSpPr>
        <p:grpSp>
          <p:nvGrpSpPr>
            <p:cNvPr id="5" name="Groupe 44"/>
            <p:cNvGrpSpPr/>
            <p:nvPr/>
          </p:nvGrpSpPr>
          <p:grpSpPr>
            <a:xfrm>
              <a:off x="1943100" y="2876550"/>
              <a:ext cx="5572125" cy="1384103"/>
              <a:chOff x="1571625" y="2857500"/>
              <a:chExt cx="5572125" cy="1384103"/>
            </a:xfrm>
          </p:grpSpPr>
          <p:grpSp>
            <p:nvGrpSpPr>
              <p:cNvPr id="6" name="Groupe 40"/>
              <p:cNvGrpSpPr/>
              <p:nvPr/>
            </p:nvGrpSpPr>
            <p:grpSpPr>
              <a:xfrm>
                <a:off x="1571625" y="2857500"/>
                <a:ext cx="5572125" cy="876300"/>
                <a:chOff x="1571625" y="2857500"/>
                <a:chExt cx="5572125" cy="876300"/>
              </a:xfrm>
            </p:grpSpPr>
            <p:grpSp>
              <p:nvGrpSpPr>
                <p:cNvPr id="7" name="Groupe 18"/>
                <p:cNvGrpSpPr/>
                <p:nvPr/>
              </p:nvGrpSpPr>
              <p:grpSpPr>
                <a:xfrm>
                  <a:off x="1571625" y="3028947"/>
                  <a:ext cx="4929201" cy="580762"/>
                  <a:chOff x="1643063" y="3000372"/>
                  <a:chExt cx="4929201" cy="580762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643063" y="3005134"/>
                    <a:ext cx="3363300" cy="57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000628" y="3000372"/>
                    <a:ext cx="1571636" cy="5796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solidFill>
                      <a:schemeClr val="accent6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</p:grpSp>
            <p:sp>
              <p:nvSpPr>
                <p:cNvPr id="38" name="Forme libre 37"/>
                <p:cNvSpPr/>
                <p:nvPr/>
              </p:nvSpPr>
              <p:spPr>
                <a:xfrm>
                  <a:off x="4932045" y="2994657"/>
                  <a:ext cx="1581150" cy="99064"/>
                </a:xfrm>
                <a:custGeom>
                  <a:avLst/>
                  <a:gdLst>
                    <a:gd name="connsiteX0" fmla="*/ 0 w 1581150"/>
                    <a:gd name="connsiteY0" fmla="*/ 85725 h 85725"/>
                    <a:gd name="connsiteX1" fmla="*/ 438150 w 1581150"/>
                    <a:gd name="connsiteY1" fmla="*/ 28575 h 85725"/>
                    <a:gd name="connsiteX2" fmla="*/ 1028700 w 1581150"/>
                    <a:gd name="connsiteY2" fmla="*/ 0 h 85725"/>
                    <a:gd name="connsiteX3" fmla="*/ 1581150 w 1581150"/>
                    <a:gd name="connsiteY3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581150 w 1581150"/>
                    <a:gd name="connsiteY3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035844 w 1581150"/>
                    <a:gd name="connsiteY3" fmla="*/ 2361 h 85725"/>
                    <a:gd name="connsiteX4" fmla="*/ 1581150 w 1581150"/>
                    <a:gd name="connsiteY4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035844 w 1581150"/>
                    <a:gd name="connsiteY3" fmla="*/ 2361 h 85725"/>
                    <a:gd name="connsiteX4" fmla="*/ 1581150 w 1581150"/>
                    <a:gd name="connsiteY4" fmla="*/ 76200 h 85725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035844 w 1581150"/>
                    <a:gd name="connsiteY3" fmla="*/ 7124 h 90488"/>
                    <a:gd name="connsiteX4" fmla="*/ 1581150 w 1581150"/>
                    <a:gd name="connsiteY4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035844 w 1581150"/>
                    <a:gd name="connsiteY3" fmla="*/ 7124 h 90488"/>
                    <a:gd name="connsiteX4" fmla="*/ 1581150 w 1581150"/>
                    <a:gd name="connsiteY4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94451 w 1675601"/>
                    <a:gd name="connsiteY0" fmla="*/ 90488 h 100810"/>
                    <a:gd name="connsiteX1" fmla="*/ 96832 w 1675601"/>
                    <a:gd name="connsiteY1" fmla="*/ 85729 h 100810"/>
                    <a:gd name="connsiteX2" fmla="*/ 675445 w 1675601"/>
                    <a:gd name="connsiteY2" fmla="*/ 0 h 100810"/>
                    <a:gd name="connsiteX3" fmla="*/ 1123151 w 1675601"/>
                    <a:gd name="connsiteY3" fmla="*/ 4763 h 100810"/>
                    <a:gd name="connsiteX4" fmla="*/ 1675601 w 1675601"/>
                    <a:gd name="connsiteY4" fmla="*/ 80963 h 100810"/>
                    <a:gd name="connsiteX0" fmla="*/ 94451 w 1675601"/>
                    <a:gd name="connsiteY0" fmla="*/ 90488 h 177010"/>
                    <a:gd name="connsiteX1" fmla="*/ 96832 w 1675601"/>
                    <a:gd name="connsiteY1" fmla="*/ 161929 h 177010"/>
                    <a:gd name="connsiteX2" fmla="*/ 675445 w 1675601"/>
                    <a:gd name="connsiteY2" fmla="*/ 0 h 177010"/>
                    <a:gd name="connsiteX3" fmla="*/ 1123151 w 1675601"/>
                    <a:gd name="connsiteY3" fmla="*/ 4763 h 177010"/>
                    <a:gd name="connsiteX4" fmla="*/ 1675601 w 1675601"/>
                    <a:gd name="connsiteY4" fmla="*/ 80963 h 177010"/>
                    <a:gd name="connsiteX0" fmla="*/ 94451 w 1675601"/>
                    <a:gd name="connsiteY0" fmla="*/ 195263 h 195263"/>
                    <a:gd name="connsiteX1" fmla="*/ 96832 w 1675601"/>
                    <a:gd name="connsiteY1" fmla="*/ 161929 h 195263"/>
                    <a:gd name="connsiteX2" fmla="*/ 675445 w 1675601"/>
                    <a:gd name="connsiteY2" fmla="*/ 0 h 195263"/>
                    <a:gd name="connsiteX3" fmla="*/ 1123151 w 1675601"/>
                    <a:gd name="connsiteY3" fmla="*/ 4763 h 195263"/>
                    <a:gd name="connsiteX4" fmla="*/ 1675601 w 1675601"/>
                    <a:gd name="connsiteY4" fmla="*/ 80963 h 195263"/>
                    <a:gd name="connsiteX0" fmla="*/ 94451 w 1675601"/>
                    <a:gd name="connsiteY0" fmla="*/ 195263 h 195263"/>
                    <a:gd name="connsiteX1" fmla="*/ 96832 w 1675601"/>
                    <a:gd name="connsiteY1" fmla="*/ 97635 h 195263"/>
                    <a:gd name="connsiteX2" fmla="*/ 675445 w 1675601"/>
                    <a:gd name="connsiteY2" fmla="*/ 0 h 195263"/>
                    <a:gd name="connsiteX3" fmla="*/ 1123151 w 1675601"/>
                    <a:gd name="connsiteY3" fmla="*/ 4763 h 195263"/>
                    <a:gd name="connsiteX4" fmla="*/ 1675601 w 1675601"/>
                    <a:gd name="connsiteY4" fmla="*/ 80963 h 195263"/>
                    <a:gd name="connsiteX0" fmla="*/ 0 w 1581150"/>
                    <a:gd name="connsiteY0" fmla="*/ 195263 h 195263"/>
                    <a:gd name="connsiteX1" fmla="*/ 2381 w 1581150"/>
                    <a:gd name="connsiteY1" fmla="*/ 97635 h 195263"/>
                    <a:gd name="connsiteX2" fmla="*/ 580994 w 1581150"/>
                    <a:gd name="connsiteY2" fmla="*/ 0 h 195263"/>
                    <a:gd name="connsiteX3" fmla="*/ 1028700 w 1581150"/>
                    <a:gd name="connsiteY3" fmla="*/ 4763 h 195263"/>
                    <a:gd name="connsiteX4" fmla="*/ 1581150 w 1581150"/>
                    <a:gd name="connsiteY4" fmla="*/ 80963 h 195263"/>
                    <a:gd name="connsiteX0" fmla="*/ 0 w 1581150"/>
                    <a:gd name="connsiteY0" fmla="*/ 195263 h 244479"/>
                    <a:gd name="connsiteX1" fmla="*/ 2381 w 1581150"/>
                    <a:gd name="connsiteY1" fmla="*/ 97635 h 244479"/>
                    <a:gd name="connsiteX2" fmla="*/ 580994 w 1581150"/>
                    <a:gd name="connsiteY2" fmla="*/ 0 h 244479"/>
                    <a:gd name="connsiteX3" fmla="*/ 1028700 w 1581150"/>
                    <a:gd name="connsiteY3" fmla="*/ 4763 h 244479"/>
                    <a:gd name="connsiteX4" fmla="*/ 1581150 w 1581150"/>
                    <a:gd name="connsiteY4" fmla="*/ 80963 h 244479"/>
                    <a:gd name="connsiteX0" fmla="*/ 0 w 1672034"/>
                    <a:gd name="connsiteY0" fmla="*/ 195263 h 244479"/>
                    <a:gd name="connsiteX1" fmla="*/ 2381 w 1672034"/>
                    <a:gd name="connsiteY1" fmla="*/ 97635 h 244479"/>
                    <a:gd name="connsiteX2" fmla="*/ 580994 w 1672034"/>
                    <a:gd name="connsiteY2" fmla="*/ 0 h 244479"/>
                    <a:gd name="connsiteX3" fmla="*/ 1028700 w 1672034"/>
                    <a:gd name="connsiteY3" fmla="*/ 4763 h 244479"/>
                    <a:gd name="connsiteX4" fmla="*/ 1581150 w 1672034"/>
                    <a:gd name="connsiteY4" fmla="*/ 80963 h 244479"/>
                    <a:gd name="connsiteX5" fmla="*/ 1574006 w 1672034"/>
                    <a:gd name="connsiteY5" fmla="*/ 85729 h 244479"/>
                    <a:gd name="connsiteX0" fmla="*/ 0 w 1672034"/>
                    <a:gd name="connsiteY0" fmla="*/ 195263 h 282379"/>
                    <a:gd name="connsiteX1" fmla="*/ 2381 w 1672034"/>
                    <a:gd name="connsiteY1" fmla="*/ 97635 h 282379"/>
                    <a:gd name="connsiteX2" fmla="*/ 580994 w 1672034"/>
                    <a:gd name="connsiteY2" fmla="*/ 0 h 282379"/>
                    <a:gd name="connsiteX3" fmla="*/ 1028700 w 1672034"/>
                    <a:gd name="connsiteY3" fmla="*/ 4763 h 282379"/>
                    <a:gd name="connsiteX4" fmla="*/ 1581150 w 1672034"/>
                    <a:gd name="connsiteY4" fmla="*/ 80963 h 282379"/>
                    <a:gd name="connsiteX5" fmla="*/ 1574006 w 1672034"/>
                    <a:gd name="connsiteY5" fmla="*/ 85729 h 282379"/>
                    <a:gd name="connsiteX0" fmla="*/ 0 w 1672034"/>
                    <a:gd name="connsiteY0" fmla="*/ 195263 h 358579"/>
                    <a:gd name="connsiteX1" fmla="*/ 2381 w 1672034"/>
                    <a:gd name="connsiteY1" fmla="*/ 97635 h 358579"/>
                    <a:gd name="connsiteX2" fmla="*/ 580994 w 1672034"/>
                    <a:gd name="connsiteY2" fmla="*/ 0 h 358579"/>
                    <a:gd name="connsiteX3" fmla="*/ 1028700 w 1672034"/>
                    <a:gd name="connsiteY3" fmla="*/ 4763 h 358579"/>
                    <a:gd name="connsiteX4" fmla="*/ 1581150 w 1672034"/>
                    <a:gd name="connsiteY4" fmla="*/ 80963 h 358579"/>
                    <a:gd name="connsiteX5" fmla="*/ 1574006 w 1672034"/>
                    <a:gd name="connsiteY5" fmla="*/ 161929 h 358579"/>
                    <a:gd name="connsiteX0" fmla="*/ 0 w 1672034"/>
                    <a:gd name="connsiteY0" fmla="*/ 195263 h 244479"/>
                    <a:gd name="connsiteX1" fmla="*/ 2381 w 1672034"/>
                    <a:gd name="connsiteY1" fmla="*/ 97635 h 244479"/>
                    <a:gd name="connsiteX2" fmla="*/ 580994 w 1672034"/>
                    <a:gd name="connsiteY2" fmla="*/ 0 h 244479"/>
                    <a:gd name="connsiteX3" fmla="*/ 1028700 w 1672034"/>
                    <a:gd name="connsiteY3" fmla="*/ 4763 h 244479"/>
                    <a:gd name="connsiteX4" fmla="*/ 1581150 w 1672034"/>
                    <a:gd name="connsiteY4" fmla="*/ 80963 h 244479"/>
                    <a:gd name="connsiteX5" fmla="*/ 1574006 w 1672034"/>
                    <a:gd name="connsiteY5" fmla="*/ 161929 h 244479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835819 w 1581150"/>
                    <a:gd name="connsiteY3" fmla="*/ 4767 h 277813"/>
                    <a:gd name="connsiteX4" fmla="*/ 1028700 w 1581150"/>
                    <a:gd name="connsiteY4" fmla="*/ 4763 h 277813"/>
                    <a:gd name="connsiteX5" fmla="*/ 1581150 w 1581150"/>
                    <a:gd name="connsiteY5" fmla="*/ 80963 h 277813"/>
                    <a:gd name="connsiteX6" fmla="*/ 1574006 w 1581150"/>
                    <a:gd name="connsiteY6" fmla="*/ 161929 h 277813"/>
                    <a:gd name="connsiteX0" fmla="*/ 0 w 1581150"/>
                    <a:gd name="connsiteY0" fmla="*/ 219071 h 301621"/>
                    <a:gd name="connsiteX1" fmla="*/ 2381 w 1581150"/>
                    <a:gd name="connsiteY1" fmla="*/ 121443 h 301621"/>
                    <a:gd name="connsiteX2" fmla="*/ 580994 w 1581150"/>
                    <a:gd name="connsiteY2" fmla="*/ 23808 h 301621"/>
                    <a:gd name="connsiteX3" fmla="*/ 835819 w 1581150"/>
                    <a:gd name="connsiteY3" fmla="*/ 0 h 301621"/>
                    <a:gd name="connsiteX4" fmla="*/ 1028700 w 1581150"/>
                    <a:gd name="connsiteY4" fmla="*/ 28571 h 301621"/>
                    <a:gd name="connsiteX5" fmla="*/ 1581150 w 1581150"/>
                    <a:gd name="connsiteY5" fmla="*/ 104771 h 301621"/>
                    <a:gd name="connsiteX6" fmla="*/ 1574006 w 1581150"/>
                    <a:gd name="connsiteY6" fmla="*/ 185737 h 301621"/>
                    <a:gd name="connsiteX0" fmla="*/ 0 w 1581150"/>
                    <a:gd name="connsiteY0" fmla="*/ 219071 h 301621"/>
                    <a:gd name="connsiteX1" fmla="*/ 2381 w 1581150"/>
                    <a:gd name="connsiteY1" fmla="*/ 121443 h 301621"/>
                    <a:gd name="connsiteX2" fmla="*/ 580994 w 1581150"/>
                    <a:gd name="connsiteY2" fmla="*/ 23808 h 301621"/>
                    <a:gd name="connsiteX3" fmla="*/ 835819 w 1581150"/>
                    <a:gd name="connsiteY3" fmla="*/ 0 h 301621"/>
                    <a:gd name="connsiteX4" fmla="*/ 1028700 w 1581150"/>
                    <a:gd name="connsiteY4" fmla="*/ 28571 h 301621"/>
                    <a:gd name="connsiteX5" fmla="*/ 1581150 w 1581150"/>
                    <a:gd name="connsiteY5" fmla="*/ 104771 h 301621"/>
                    <a:gd name="connsiteX6" fmla="*/ 1574006 w 1581150"/>
                    <a:gd name="connsiteY6" fmla="*/ 185737 h 301621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81150" h="277813">
                      <a:moveTo>
                        <a:pt x="0" y="195263"/>
                      </a:moveTo>
                      <a:cubicBezTo>
                        <a:pt x="397" y="194470"/>
                        <a:pt x="3180" y="244479"/>
                        <a:pt x="2381" y="97635"/>
                      </a:cubicBezTo>
                      <a:cubicBezTo>
                        <a:pt x="99213" y="65091"/>
                        <a:pt x="409941" y="13494"/>
                        <a:pt x="580994" y="0"/>
                      </a:cubicBezTo>
                      <a:lnTo>
                        <a:pt x="1028700" y="4763"/>
                      </a:lnTo>
                      <a:cubicBezTo>
                        <a:pt x="1231112" y="3970"/>
                        <a:pt x="1466056" y="65088"/>
                        <a:pt x="1581150" y="80963"/>
                      </a:cubicBezTo>
                      <a:cubicBezTo>
                        <a:pt x="1576784" y="277813"/>
                        <a:pt x="1575494" y="63304"/>
                        <a:pt x="1574006" y="161929"/>
                      </a:cubicBezTo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rgbClr val="FF9933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Forme libre 38"/>
                <p:cNvSpPr/>
                <p:nvPr/>
              </p:nvSpPr>
              <p:spPr>
                <a:xfrm flipV="1">
                  <a:off x="4932045" y="3550917"/>
                  <a:ext cx="1581150" cy="99064"/>
                </a:xfrm>
                <a:custGeom>
                  <a:avLst/>
                  <a:gdLst>
                    <a:gd name="connsiteX0" fmla="*/ 0 w 1581150"/>
                    <a:gd name="connsiteY0" fmla="*/ 85725 h 85725"/>
                    <a:gd name="connsiteX1" fmla="*/ 438150 w 1581150"/>
                    <a:gd name="connsiteY1" fmla="*/ 28575 h 85725"/>
                    <a:gd name="connsiteX2" fmla="*/ 1028700 w 1581150"/>
                    <a:gd name="connsiteY2" fmla="*/ 0 h 85725"/>
                    <a:gd name="connsiteX3" fmla="*/ 1581150 w 1581150"/>
                    <a:gd name="connsiteY3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581150 w 1581150"/>
                    <a:gd name="connsiteY3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035844 w 1581150"/>
                    <a:gd name="connsiteY3" fmla="*/ 2361 h 85725"/>
                    <a:gd name="connsiteX4" fmla="*/ 1581150 w 1581150"/>
                    <a:gd name="connsiteY4" fmla="*/ 76200 h 85725"/>
                    <a:gd name="connsiteX0" fmla="*/ 0 w 1581150"/>
                    <a:gd name="connsiteY0" fmla="*/ 85725 h 85725"/>
                    <a:gd name="connsiteX1" fmla="*/ 580994 w 1581150"/>
                    <a:gd name="connsiteY1" fmla="*/ 28575 h 85725"/>
                    <a:gd name="connsiteX2" fmla="*/ 1028700 w 1581150"/>
                    <a:gd name="connsiteY2" fmla="*/ 0 h 85725"/>
                    <a:gd name="connsiteX3" fmla="*/ 1035844 w 1581150"/>
                    <a:gd name="connsiteY3" fmla="*/ 2361 h 85725"/>
                    <a:gd name="connsiteX4" fmla="*/ 1581150 w 1581150"/>
                    <a:gd name="connsiteY4" fmla="*/ 76200 h 85725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035844 w 1581150"/>
                    <a:gd name="connsiteY3" fmla="*/ 7124 h 90488"/>
                    <a:gd name="connsiteX4" fmla="*/ 1581150 w 1581150"/>
                    <a:gd name="connsiteY4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035844 w 1581150"/>
                    <a:gd name="connsiteY3" fmla="*/ 7124 h 90488"/>
                    <a:gd name="connsiteX4" fmla="*/ 1581150 w 1581150"/>
                    <a:gd name="connsiteY4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0 w 1581150"/>
                    <a:gd name="connsiteY0" fmla="*/ 90488 h 90488"/>
                    <a:gd name="connsiteX1" fmla="*/ 580994 w 1581150"/>
                    <a:gd name="connsiteY1" fmla="*/ 0 h 90488"/>
                    <a:gd name="connsiteX2" fmla="*/ 1028700 w 1581150"/>
                    <a:gd name="connsiteY2" fmla="*/ 4763 h 90488"/>
                    <a:gd name="connsiteX3" fmla="*/ 1581150 w 1581150"/>
                    <a:gd name="connsiteY3" fmla="*/ 80963 h 90488"/>
                    <a:gd name="connsiteX0" fmla="*/ 94451 w 1675601"/>
                    <a:gd name="connsiteY0" fmla="*/ 90488 h 100810"/>
                    <a:gd name="connsiteX1" fmla="*/ 96832 w 1675601"/>
                    <a:gd name="connsiteY1" fmla="*/ 85729 h 100810"/>
                    <a:gd name="connsiteX2" fmla="*/ 675445 w 1675601"/>
                    <a:gd name="connsiteY2" fmla="*/ 0 h 100810"/>
                    <a:gd name="connsiteX3" fmla="*/ 1123151 w 1675601"/>
                    <a:gd name="connsiteY3" fmla="*/ 4763 h 100810"/>
                    <a:gd name="connsiteX4" fmla="*/ 1675601 w 1675601"/>
                    <a:gd name="connsiteY4" fmla="*/ 80963 h 100810"/>
                    <a:gd name="connsiteX0" fmla="*/ 94451 w 1675601"/>
                    <a:gd name="connsiteY0" fmla="*/ 90488 h 177010"/>
                    <a:gd name="connsiteX1" fmla="*/ 96832 w 1675601"/>
                    <a:gd name="connsiteY1" fmla="*/ 161929 h 177010"/>
                    <a:gd name="connsiteX2" fmla="*/ 675445 w 1675601"/>
                    <a:gd name="connsiteY2" fmla="*/ 0 h 177010"/>
                    <a:gd name="connsiteX3" fmla="*/ 1123151 w 1675601"/>
                    <a:gd name="connsiteY3" fmla="*/ 4763 h 177010"/>
                    <a:gd name="connsiteX4" fmla="*/ 1675601 w 1675601"/>
                    <a:gd name="connsiteY4" fmla="*/ 80963 h 177010"/>
                    <a:gd name="connsiteX0" fmla="*/ 94451 w 1675601"/>
                    <a:gd name="connsiteY0" fmla="*/ 195263 h 195263"/>
                    <a:gd name="connsiteX1" fmla="*/ 96832 w 1675601"/>
                    <a:gd name="connsiteY1" fmla="*/ 161929 h 195263"/>
                    <a:gd name="connsiteX2" fmla="*/ 675445 w 1675601"/>
                    <a:gd name="connsiteY2" fmla="*/ 0 h 195263"/>
                    <a:gd name="connsiteX3" fmla="*/ 1123151 w 1675601"/>
                    <a:gd name="connsiteY3" fmla="*/ 4763 h 195263"/>
                    <a:gd name="connsiteX4" fmla="*/ 1675601 w 1675601"/>
                    <a:gd name="connsiteY4" fmla="*/ 80963 h 195263"/>
                    <a:gd name="connsiteX0" fmla="*/ 94451 w 1675601"/>
                    <a:gd name="connsiteY0" fmla="*/ 195263 h 195263"/>
                    <a:gd name="connsiteX1" fmla="*/ 96832 w 1675601"/>
                    <a:gd name="connsiteY1" fmla="*/ 97635 h 195263"/>
                    <a:gd name="connsiteX2" fmla="*/ 675445 w 1675601"/>
                    <a:gd name="connsiteY2" fmla="*/ 0 h 195263"/>
                    <a:gd name="connsiteX3" fmla="*/ 1123151 w 1675601"/>
                    <a:gd name="connsiteY3" fmla="*/ 4763 h 195263"/>
                    <a:gd name="connsiteX4" fmla="*/ 1675601 w 1675601"/>
                    <a:gd name="connsiteY4" fmla="*/ 80963 h 195263"/>
                    <a:gd name="connsiteX0" fmla="*/ 0 w 1581150"/>
                    <a:gd name="connsiteY0" fmla="*/ 195263 h 195263"/>
                    <a:gd name="connsiteX1" fmla="*/ 2381 w 1581150"/>
                    <a:gd name="connsiteY1" fmla="*/ 97635 h 195263"/>
                    <a:gd name="connsiteX2" fmla="*/ 580994 w 1581150"/>
                    <a:gd name="connsiteY2" fmla="*/ 0 h 195263"/>
                    <a:gd name="connsiteX3" fmla="*/ 1028700 w 1581150"/>
                    <a:gd name="connsiteY3" fmla="*/ 4763 h 195263"/>
                    <a:gd name="connsiteX4" fmla="*/ 1581150 w 1581150"/>
                    <a:gd name="connsiteY4" fmla="*/ 80963 h 195263"/>
                    <a:gd name="connsiteX0" fmla="*/ 0 w 1581150"/>
                    <a:gd name="connsiteY0" fmla="*/ 195263 h 244479"/>
                    <a:gd name="connsiteX1" fmla="*/ 2381 w 1581150"/>
                    <a:gd name="connsiteY1" fmla="*/ 97635 h 244479"/>
                    <a:gd name="connsiteX2" fmla="*/ 580994 w 1581150"/>
                    <a:gd name="connsiteY2" fmla="*/ 0 h 244479"/>
                    <a:gd name="connsiteX3" fmla="*/ 1028700 w 1581150"/>
                    <a:gd name="connsiteY3" fmla="*/ 4763 h 244479"/>
                    <a:gd name="connsiteX4" fmla="*/ 1581150 w 1581150"/>
                    <a:gd name="connsiteY4" fmla="*/ 80963 h 244479"/>
                    <a:gd name="connsiteX0" fmla="*/ 0 w 1672034"/>
                    <a:gd name="connsiteY0" fmla="*/ 195263 h 244479"/>
                    <a:gd name="connsiteX1" fmla="*/ 2381 w 1672034"/>
                    <a:gd name="connsiteY1" fmla="*/ 97635 h 244479"/>
                    <a:gd name="connsiteX2" fmla="*/ 580994 w 1672034"/>
                    <a:gd name="connsiteY2" fmla="*/ 0 h 244479"/>
                    <a:gd name="connsiteX3" fmla="*/ 1028700 w 1672034"/>
                    <a:gd name="connsiteY3" fmla="*/ 4763 h 244479"/>
                    <a:gd name="connsiteX4" fmla="*/ 1581150 w 1672034"/>
                    <a:gd name="connsiteY4" fmla="*/ 80963 h 244479"/>
                    <a:gd name="connsiteX5" fmla="*/ 1574006 w 1672034"/>
                    <a:gd name="connsiteY5" fmla="*/ 85729 h 244479"/>
                    <a:gd name="connsiteX0" fmla="*/ 0 w 1672034"/>
                    <a:gd name="connsiteY0" fmla="*/ 195263 h 282379"/>
                    <a:gd name="connsiteX1" fmla="*/ 2381 w 1672034"/>
                    <a:gd name="connsiteY1" fmla="*/ 97635 h 282379"/>
                    <a:gd name="connsiteX2" fmla="*/ 580994 w 1672034"/>
                    <a:gd name="connsiteY2" fmla="*/ 0 h 282379"/>
                    <a:gd name="connsiteX3" fmla="*/ 1028700 w 1672034"/>
                    <a:gd name="connsiteY3" fmla="*/ 4763 h 282379"/>
                    <a:gd name="connsiteX4" fmla="*/ 1581150 w 1672034"/>
                    <a:gd name="connsiteY4" fmla="*/ 80963 h 282379"/>
                    <a:gd name="connsiteX5" fmla="*/ 1574006 w 1672034"/>
                    <a:gd name="connsiteY5" fmla="*/ 85729 h 282379"/>
                    <a:gd name="connsiteX0" fmla="*/ 0 w 1672034"/>
                    <a:gd name="connsiteY0" fmla="*/ 195263 h 358579"/>
                    <a:gd name="connsiteX1" fmla="*/ 2381 w 1672034"/>
                    <a:gd name="connsiteY1" fmla="*/ 97635 h 358579"/>
                    <a:gd name="connsiteX2" fmla="*/ 580994 w 1672034"/>
                    <a:gd name="connsiteY2" fmla="*/ 0 h 358579"/>
                    <a:gd name="connsiteX3" fmla="*/ 1028700 w 1672034"/>
                    <a:gd name="connsiteY3" fmla="*/ 4763 h 358579"/>
                    <a:gd name="connsiteX4" fmla="*/ 1581150 w 1672034"/>
                    <a:gd name="connsiteY4" fmla="*/ 80963 h 358579"/>
                    <a:gd name="connsiteX5" fmla="*/ 1574006 w 1672034"/>
                    <a:gd name="connsiteY5" fmla="*/ 161929 h 358579"/>
                    <a:gd name="connsiteX0" fmla="*/ 0 w 1672034"/>
                    <a:gd name="connsiteY0" fmla="*/ 195263 h 244479"/>
                    <a:gd name="connsiteX1" fmla="*/ 2381 w 1672034"/>
                    <a:gd name="connsiteY1" fmla="*/ 97635 h 244479"/>
                    <a:gd name="connsiteX2" fmla="*/ 580994 w 1672034"/>
                    <a:gd name="connsiteY2" fmla="*/ 0 h 244479"/>
                    <a:gd name="connsiteX3" fmla="*/ 1028700 w 1672034"/>
                    <a:gd name="connsiteY3" fmla="*/ 4763 h 244479"/>
                    <a:gd name="connsiteX4" fmla="*/ 1581150 w 1672034"/>
                    <a:gd name="connsiteY4" fmla="*/ 80963 h 244479"/>
                    <a:gd name="connsiteX5" fmla="*/ 1574006 w 1672034"/>
                    <a:gd name="connsiteY5" fmla="*/ 161929 h 244479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835819 w 1581150"/>
                    <a:gd name="connsiteY3" fmla="*/ 4767 h 277813"/>
                    <a:gd name="connsiteX4" fmla="*/ 1028700 w 1581150"/>
                    <a:gd name="connsiteY4" fmla="*/ 4763 h 277813"/>
                    <a:gd name="connsiteX5" fmla="*/ 1581150 w 1581150"/>
                    <a:gd name="connsiteY5" fmla="*/ 80963 h 277813"/>
                    <a:gd name="connsiteX6" fmla="*/ 1574006 w 1581150"/>
                    <a:gd name="connsiteY6" fmla="*/ 161929 h 277813"/>
                    <a:gd name="connsiteX0" fmla="*/ 0 w 1581150"/>
                    <a:gd name="connsiteY0" fmla="*/ 219071 h 301621"/>
                    <a:gd name="connsiteX1" fmla="*/ 2381 w 1581150"/>
                    <a:gd name="connsiteY1" fmla="*/ 121443 h 301621"/>
                    <a:gd name="connsiteX2" fmla="*/ 580994 w 1581150"/>
                    <a:gd name="connsiteY2" fmla="*/ 23808 h 301621"/>
                    <a:gd name="connsiteX3" fmla="*/ 835819 w 1581150"/>
                    <a:gd name="connsiteY3" fmla="*/ 0 h 301621"/>
                    <a:gd name="connsiteX4" fmla="*/ 1028700 w 1581150"/>
                    <a:gd name="connsiteY4" fmla="*/ 28571 h 301621"/>
                    <a:gd name="connsiteX5" fmla="*/ 1581150 w 1581150"/>
                    <a:gd name="connsiteY5" fmla="*/ 104771 h 301621"/>
                    <a:gd name="connsiteX6" fmla="*/ 1574006 w 1581150"/>
                    <a:gd name="connsiteY6" fmla="*/ 185737 h 301621"/>
                    <a:gd name="connsiteX0" fmla="*/ 0 w 1581150"/>
                    <a:gd name="connsiteY0" fmla="*/ 219071 h 301621"/>
                    <a:gd name="connsiteX1" fmla="*/ 2381 w 1581150"/>
                    <a:gd name="connsiteY1" fmla="*/ 121443 h 301621"/>
                    <a:gd name="connsiteX2" fmla="*/ 580994 w 1581150"/>
                    <a:gd name="connsiteY2" fmla="*/ 23808 h 301621"/>
                    <a:gd name="connsiteX3" fmla="*/ 835819 w 1581150"/>
                    <a:gd name="connsiteY3" fmla="*/ 0 h 301621"/>
                    <a:gd name="connsiteX4" fmla="*/ 1028700 w 1581150"/>
                    <a:gd name="connsiteY4" fmla="*/ 28571 h 301621"/>
                    <a:gd name="connsiteX5" fmla="*/ 1581150 w 1581150"/>
                    <a:gd name="connsiteY5" fmla="*/ 104771 h 301621"/>
                    <a:gd name="connsiteX6" fmla="*/ 1574006 w 1581150"/>
                    <a:gd name="connsiteY6" fmla="*/ 185737 h 301621"/>
                    <a:gd name="connsiteX0" fmla="*/ 0 w 1581150"/>
                    <a:gd name="connsiteY0" fmla="*/ 195263 h 277813"/>
                    <a:gd name="connsiteX1" fmla="*/ 2381 w 1581150"/>
                    <a:gd name="connsiteY1" fmla="*/ 97635 h 277813"/>
                    <a:gd name="connsiteX2" fmla="*/ 580994 w 1581150"/>
                    <a:gd name="connsiteY2" fmla="*/ 0 h 277813"/>
                    <a:gd name="connsiteX3" fmla="*/ 1028700 w 1581150"/>
                    <a:gd name="connsiteY3" fmla="*/ 4763 h 277813"/>
                    <a:gd name="connsiteX4" fmla="*/ 1581150 w 1581150"/>
                    <a:gd name="connsiteY4" fmla="*/ 80963 h 277813"/>
                    <a:gd name="connsiteX5" fmla="*/ 1574006 w 1581150"/>
                    <a:gd name="connsiteY5" fmla="*/ 161929 h 277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81150" h="277813">
                      <a:moveTo>
                        <a:pt x="0" y="195263"/>
                      </a:moveTo>
                      <a:cubicBezTo>
                        <a:pt x="397" y="194470"/>
                        <a:pt x="3180" y="244479"/>
                        <a:pt x="2381" y="97635"/>
                      </a:cubicBezTo>
                      <a:cubicBezTo>
                        <a:pt x="99213" y="65091"/>
                        <a:pt x="409941" y="13494"/>
                        <a:pt x="580994" y="0"/>
                      </a:cubicBezTo>
                      <a:lnTo>
                        <a:pt x="1028700" y="4763"/>
                      </a:lnTo>
                      <a:cubicBezTo>
                        <a:pt x="1231112" y="3970"/>
                        <a:pt x="1466056" y="65088"/>
                        <a:pt x="1581150" y="80963"/>
                      </a:cubicBezTo>
                      <a:cubicBezTo>
                        <a:pt x="1576784" y="277813"/>
                        <a:pt x="1575494" y="63304"/>
                        <a:pt x="1574006" y="161929"/>
                      </a:cubicBezTo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rgbClr val="FF9933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515100" y="2857500"/>
                  <a:ext cx="628650" cy="8763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</p:grpSp>
          <p:grpSp>
            <p:nvGrpSpPr>
              <p:cNvPr id="8" name="Groupe 34"/>
              <p:cNvGrpSpPr/>
              <p:nvPr/>
            </p:nvGrpSpPr>
            <p:grpSpPr>
              <a:xfrm>
                <a:off x="4000496" y="3000372"/>
                <a:ext cx="1857388" cy="593529"/>
                <a:chOff x="4000496" y="3857628"/>
                <a:chExt cx="1857388" cy="593529"/>
              </a:xfrm>
            </p:grpSpPr>
            <p:sp>
              <p:nvSpPr>
                <p:cNvPr id="26" name="Flèche droite 25"/>
                <p:cNvSpPr/>
                <p:nvPr/>
              </p:nvSpPr>
              <p:spPr>
                <a:xfrm>
                  <a:off x="4071934" y="3929066"/>
                  <a:ext cx="428628" cy="214314"/>
                </a:xfrm>
                <a:prstGeom prst="rightArrow">
                  <a:avLst/>
                </a:prstGeom>
                <a:solidFill>
                  <a:srgbClr val="FF9933"/>
                </a:solidFill>
                <a:ln w="19050">
                  <a:solidFill>
                    <a:schemeClr val="accent6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071934" y="3857628"/>
                  <a:ext cx="30168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v</a:t>
                  </a:r>
                  <a:r>
                    <a:rPr lang="fr-FR" sz="1400" baseline="-250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i</a:t>
                  </a:r>
                  <a:endParaRPr lang="fr-FR" sz="1400" dirty="0"/>
                </a:p>
              </p:txBody>
            </p:sp>
            <p:sp>
              <p:nvSpPr>
                <p:cNvPr id="28" name="Flèche droite 27"/>
                <p:cNvSpPr/>
                <p:nvPr/>
              </p:nvSpPr>
              <p:spPr>
                <a:xfrm>
                  <a:off x="5429256" y="3929066"/>
                  <a:ext cx="428628" cy="214314"/>
                </a:xfrm>
                <a:prstGeom prst="rightArrow">
                  <a:avLst/>
                </a:prstGeom>
                <a:solidFill>
                  <a:srgbClr val="FF9933"/>
                </a:solidFill>
                <a:ln w="19050">
                  <a:solidFill>
                    <a:schemeClr val="accent6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429256" y="3857628"/>
                  <a:ext cx="30809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400" dirty="0" err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v</a:t>
                  </a:r>
                  <a:r>
                    <a:rPr lang="fr-FR" sz="1400" baseline="-25000" dirty="0" err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t</a:t>
                  </a:r>
                  <a:endParaRPr lang="fr-FR" sz="1400" dirty="0"/>
                </a:p>
              </p:txBody>
            </p:sp>
            <p:sp>
              <p:nvSpPr>
                <p:cNvPr id="30" name="Flèche droite 29"/>
                <p:cNvSpPr/>
                <p:nvPr/>
              </p:nvSpPr>
              <p:spPr>
                <a:xfrm flipH="1">
                  <a:off x="4000496" y="4192793"/>
                  <a:ext cx="428628" cy="214314"/>
                </a:xfrm>
                <a:prstGeom prst="rightArrow">
                  <a:avLst/>
                </a:prstGeom>
                <a:solidFill>
                  <a:srgbClr val="FF9933"/>
                </a:solidFill>
                <a:ln w="19050">
                  <a:solidFill>
                    <a:schemeClr val="accent6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071934" y="4121355"/>
                  <a:ext cx="3818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v</a:t>
                  </a:r>
                  <a:r>
                    <a:rPr lang="fr-FR" sz="1400" baseline="-250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r1</a:t>
                  </a:r>
                  <a:endParaRPr lang="fr-FR" sz="1400" dirty="0"/>
                </a:p>
              </p:txBody>
            </p:sp>
            <p:sp>
              <p:nvSpPr>
                <p:cNvPr id="32" name="Flèche droite 31"/>
                <p:cNvSpPr/>
                <p:nvPr/>
              </p:nvSpPr>
              <p:spPr>
                <a:xfrm flipH="1">
                  <a:off x="5357818" y="4214818"/>
                  <a:ext cx="428628" cy="214314"/>
                </a:xfrm>
                <a:prstGeom prst="rightArrow">
                  <a:avLst/>
                </a:prstGeom>
                <a:solidFill>
                  <a:srgbClr val="FF9933"/>
                </a:solidFill>
                <a:ln w="19050">
                  <a:solidFill>
                    <a:schemeClr val="accent6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fr-FR" dirty="0" smtClean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429256" y="4143380"/>
                  <a:ext cx="3818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v</a:t>
                  </a:r>
                  <a:r>
                    <a:rPr lang="fr-FR" sz="1400" baseline="-250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r2</a:t>
                  </a:r>
                  <a:endParaRPr lang="fr-FR" sz="1400" dirty="0"/>
                </a:p>
              </p:txBody>
            </p:sp>
          </p:grpSp>
          <p:sp>
            <p:nvSpPr>
              <p:cNvPr id="42" name="Accolade ouvrante 41"/>
              <p:cNvSpPr/>
              <p:nvPr/>
            </p:nvSpPr>
            <p:spPr>
              <a:xfrm rot="16200000">
                <a:off x="5577684" y="3061493"/>
                <a:ext cx="280988" cy="1543051"/>
              </a:xfrm>
              <a:prstGeom prst="leftBrace">
                <a:avLst>
                  <a:gd name="adj1" fmla="val 8333"/>
                  <a:gd name="adj2" fmla="val 50601"/>
                </a:avLst>
              </a:prstGeom>
              <a:ln w="222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10137" y="3933826"/>
                <a:ext cx="17652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Longueur constante</a:t>
                </a:r>
                <a:endParaRPr lang="fr-FR" sz="14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H="1">
                <a:off x="1662090" y="3038472"/>
                <a:ext cx="360000" cy="558000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0">
                    <a:schemeClr val="accent6">
                      <a:lumMod val="40000"/>
                      <a:lumOff val="60000"/>
                    </a:schemeClr>
                  </a:gs>
                  <a:gs pos="64999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09750" y="2914650"/>
              <a:ext cx="360000" cy="82867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 de la méthode proposée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Mesure de la vitesse en un point du barreau de référence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aphicFrame>
        <p:nvGraphicFramePr>
          <p:cNvPr id="13" name="Graphique 12"/>
          <p:cNvGraphicFramePr/>
          <p:nvPr/>
        </p:nvGraphicFramePr>
        <p:xfrm>
          <a:off x="1393632" y="2543634"/>
          <a:ext cx="6053769" cy="337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 de la méthode proposée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+mj-lt"/>
              <a:buAutoNum type="arabicPeriod" startAt="2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Extraction de l’onde incidente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" name="Graphique 12"/>
          <p:cNvGraphicFramePr/>
          <p:nvPr/>
        </p:nvGraphicFramePr>
        <p:xfrm>
          <a:off x="1393632" y="2543634"/>
          <a:ext cx="6053769" cy="337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542362" y="2533880"/>
          <a:ext cx="5960126" cy="275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 de la méthode proposée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+mj-lt"/>
              <a:buAutoNum type="arabicPeriod" startAt="3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Transformation de Fourier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1399200955"/>
              </p:ext>
            </p:extLst>
          </p:nvPr>
        </p:nvGraphicFramePr>
        <p:xfrm>
          <a:off x="1779223" y="2631768"/>
          <a:ext cx="5701229" cy="298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57611"/>
              </p:ext>
            </p:extLst>
          </p:nvPr>
        </p:nvGraphicFramePr>
        <p:xfrm>
          <a:off x="2087880" y="4009390"/>
          <a:ext cx="20843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Équation" r:id="rId5" imgW="1066680" imgH="228600" progId="Equation.3">
                  <p:embed/>
                </p:oleObj>
              </mc:Choice>
              <mc:Fallback>
                <p:oleObj name="Équation" r:id="rId5" imgW="1066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880" y="4009390"/>
                        <a:ext cx="20843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 de la méthode proposée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+mj-lt"/>
              <a:buAutoNum type="arabicPeriod" startAt="4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Calcul des échos par multiplication des termes de transports et coefficients de réflexion puis transformation de Fourier inverse. Superposition des échos dans le domaine temporel.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Paramètres : valeurs de célérité c et d’amortissement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  <a:sym typeface="Symbol"/>
              </a:rPr>
              <a:t>a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du matériau de l’échantillon (ou des 2 matériaux)  définies par intervalles de fréquences donnés.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148278" y="3274080"/>
            <a:ext cx="6669398" cy="3196155"/>
            <a:chOff x="1148278" y="2745264"/>
            <a:chExt cx="6669398" cy="3196155"/>
          </a:xfrm>
        </p:grpSpPr>
        <p:graphicFrame>
          <p:nvGraphicFramePr>
            <p:cNvPr id="7" name="Graphique 6"/>
            <p:cNvGraphicFramePr/>
            <p:nvPr/>
          </p:nvGraphicFramePr>
          <p:xfrm>
            <a:off x="1148278" y="2745264"/>
            <a:ext cx="6417325" cy="319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1780988" y="2752477"/>
              <a:ext cx="15632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  <a:sym typeface="Symbol"/>
                </a:rPr>
                <a:t>Onde incidente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47818" y="3200840"/>
              <a:ext cx="18710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accent1">
                      <a:lumMod val="75000"/>
                    </a:schemeClr>
                  </a:solidFill>
                  <a:sym typeface="Symbol"/>
                </a:rPr>
                <a:t>Echo de l’interface</a:t>
              </a:r>
              <a:endParaRPr lang="fr-F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2005" y="3286566"/>
              <a:ext cx="2215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9900"/>
                  </a:solidFill>
                  <a:sym typeface="Symbol"/>
                </a:rPr>
                <a:t>Echo en bout de barre</a:t>
              </a:r>
              <a:endParaRPr lang="fr-FR" sz="1600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177951" y="5994438"/>
            <a:ext cx="4308700" cy="637809"/>
            <a:chOff x="3187476" y="6213513"/>
            <a:chExt cx="4308700" cy="637809"/>
          </a:xfrm>
        </p:grpSpPr>
        <p:sp>
          <p:nvSpPr>
            <p:cNvPr id="13" name="Accolade fermante 12"/>
            <p:cNvSpPr/>
            <p:nvPr/>
          </p:nvSpPr>
          <p:spPr>
            <a:xfrm rot="5400000">
              <a:off x="4786828" y="5732444"/>
              <a:ext cx="218502" cy="1180639"/>
            </a:xfrm>
            <a:prstGeom prst="rightBrac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3187476" y="6224530"/>
              <a:ext cx="4308700" cy="626792"/>
              <a:chOff x="3187476" y="6224530"/>
              <a:chExt cx="4308700" cy="626792"/>
            </a:xfrm>
          </p:grpSpPr>
          <p:sp>
            <p:nvSpPr>
              <p:cNvPr id="12" name="Accolade fermante 11"/>
              <p:cNvSpPr/>
              <p:nvPr/>
            </p:nvSpPr>
            <p:spPr>
              <a:xfrm rot="5400000">
                <a:off x="3949547" y="6108854"/>
                <a:ext cx="198304" cy="429656"/>
              </a:xfrm>
              <a:prstGeom prst="rightBrac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87476" y="6380476"/>
                <a:ext cx="11464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>
                    <a:sym typeface="Symbol"/>
                  </a:rPr>
                  <a:t>Echo principal</a:t>
                </a:r>
                <a:endParaRPr lang="fr-FR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243260" y="6389657"/>
                <a:ext cx="32529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>
                    <a:sym typeface="Symbol"/>
                  </a:rPr>
                  <a:t>Echos internes de l’échantillon retransmis dans le barreau</a:t>
                </a:r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0034" y="1643050"/>
            <a:ext cx="84296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Notions de viscoélasticité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Comment mesurer les propriétés viscoélastiques des matériaux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Intérêt et limites de la méthode de propagation d’ondes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Extension de la méthode aux matériaux précontraints 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U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Aspects théoriques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U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Validation sur banc d’essai numérique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modèle EF </a:t>
            </a:r>
            <a:r>
              <a:rPr lang="fr-FR" sz="1600" dirty="0" err="1" smtClean="0">
                <a:solidFill>
                  <a:schemeClr val="bg2">
                    <a:lumMod val="25000"/>
                  </a:schemeClr>
                </a:solidFill>
              </a:rPr>
              <a:t>MFront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fr-FR" sz="1600" dirty="0" err="1" smtClean="0">
                <a:solidFill>
                  <a:schemeClr val="bg2">
                    <a:lumMod val="25000"/>
                  </a:schemeClr>
                </a:solidFill>
              </a:rPr>
              <a:t>Code_Aster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/>
          <p:nvPr/>
        </p:nvGraphicFramePr>
        <p:xfrm>
          <a:off x="820756" y="2774988"/>
          <a:ext cx="7254607" cy="339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85720" y="1062023"/>
            <a:ext cx="8858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 de la méthode proposée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+mj-lt"/>
              <a:buAutoNum type="arabicPeriod" startAt="5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Minimisation de l’écart entre la mesure et le calcul au sens des moindres carrés (algorithme génétique). 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Les variables c(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  <a:sym typeface="Symbol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) et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  <a:sym typeface="Symbol"/>
              </a:rPr>
              <a:t>a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  <a:sym typeface="Symbol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) sont identifiées par intervalles de fréquence lorsque le minimum est atteint.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81798" y="5778215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sym typeface="Symbol"/>
              </a:rPr>
              <a:t>Mesure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1325" y="5776378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Calcul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Graphique 11"/>
          <p:cNvGraphicFramePr/>
          <p:nvPr>
            <p:extLst>
              <p:ext uri="{D42A27DB-BD31-4B8C-83A1-F6EECF244321}">
                <p14:modId xmlns:p14="http://schemas.microsoft.com/office/powerpoint/2010/main" val="885850209"/>
              </p:ext>
            </p:extLst>
          </p:nvPr>
        </p:nvGraphicFramePr>
        <p:xfrm>
          <a:off x="818122" y="2758440"/>
          <a:ext cx="7236217" cy="341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97162"/>
            <a:ext cx="88582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Validation numérique de la méthode d’essai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élaboration d’un modèle éléments finis du banc d’essai constitué du barreau de référence prolongé par un échantillon comprimé.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Le modèle doit prendre en compte l’écrasement de l’échantillon (grandes déformations)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Il doit aussi prendre en compte ses propriétés dissipatives (propriétés viscoélastiques)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 Une loi de comportement  de type hyper-viscoélastique permet de satisfaire ces 2 exigences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Implémentation d’une loi de comportement </a:t>
            </a: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hyper-viscoélastique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dans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MFront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vers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Code_Aster</a:t>
            </a: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  <a:buFont typeface="+mj-lt"/>
              <a:buAutoNum type="arabicPeriod"/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Approche type série de PRONY (Maxwell généralisé)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7" y="2959348"/>
            <a:ext cx="2732889" cy="161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154545" y="2926508"/>
          <a:ext cx="31813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Équation" r:id="rId5" imgW="1625400" imgH="469800" progId="Equation.3">
                  <p:embed/>
                </p:oleObj>
              </mc:Choice>
              <mc:Fallback>
                <p:oleObj name="Équation" r:id="rId5" imgW="16254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545" y="2926508"/>
                        <a:ext cx="318135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074198" y="430195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avec</a:t>
            </a:r>
            <a:endParaRPr lang="fr-FR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5080535" y="3999123"/>
          <a:ext cx="2684463" cy="86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Équation" r:id="rId7" imgW="1371600" imgH="495000" progId="Equation.3">
                  <p:embed/>
                </p:oleObj>
              </mc:Choice>
              <mc:Fallback>
                <p:oleObj name="Équation" r:id="rId7" imgW="137160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535" y="3999123"/>
                        <a:ext cx="2684463" cy="863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7200594" y="4841528"/>
          <a:ext cx="1943406" cy="4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Équation" r:id="rId9" imgW="1574640" imgH="431640" progId="Equation.3">
                  <p:embed/>
                </p:oleObj>
              </mc:Choice>
              <mc:Fallback>
                <p:oleObj name="Équation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594" y="4841528"/>
                        <a:ext cx="1943406" cy="475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852200" y="5804512"/>
          <a:ext cx="425756" cy="51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Équation" r:id="rId11" imgW="190440" imgH="228600" progId="Equation.3">
                  <p:embed/>
                </p:oleObj>
              </mc:Choice>
              <mc:Fallback>
                <p:oleObj name="Équation" r:id="rId11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00" y="5804512"/>
                        <a:ext cx="425756" cy="51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417297" y="5897563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est déterminé par la LC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hyperélastique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de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Signorini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(</a:t>
            </a:r>
            <a:r>
              <a:rPr lang="fr-FR" sz="1600" i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fascicule R5.03.19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)</a:t>
            </a:r>
            <a:endParaRPr lang="fr-FR" dirty="0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833323" y="4715257"/>
          <a:ext cx="6778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Équation" r:id="rId13" imgW="469800" imgH="431640" progId="Equation.3">
                  <p:embed/>
                </p:oleObj>
              </mc:Choice>
              <mc:Fallback>
                <p:oleObj name="Équation" r:id="rId13" imgW="4698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23" y="4715257"/>
                        <a:ext cx="67786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4"/>
            <a:ext cx="8858280" cy="40057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342900">
              <a:spcAft>
                <a:spcPts val="600"/>
              </a:spcAft>
              <a:buFont typeface="+mj-lt"/>
              <a:buAutoNum type="arabicPeriod" startAt="2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Construction d’un Modèle EF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Code_Aster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indent="-342900">
              <a:spcAft>
                <a:spcPts val="600"/>
              </a:spcAft>
              <a:buFont typeface="+mj-lt"/>
              <a:buAutoNum type="arabicPeriod" startAt="2"/>
            </a:pPr>
            <a:endParaRPr lang="fr-FR" sz="800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Modèle axisymétrique composé du barreau de référence (matériau HV1) et échantillon (matériau HV2) 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fr-FR" baseline="30000" dirty="0" smtClean="0">
                <a:solidFill>
                  <a:schemeClr val="bg2">
                    <a:lumMod val="25000"/>
                  </a:schemeClr>
                </a:solidFill>
              </a:rPr>
              <a:t>ère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étape de calcul : écrasement quasi-statique de l’échantillon (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déplacements imposés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fr-FR" baseline="30000" dirty="0" smtClean="0">
                <a:solidFill>
                  <a:schemeClr val="bg2">
                    <a:lumMod val="25000"/>
                  </a:schemeClr>
                </a:solidFill>
              </a:rPr>
              <a:t>ème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étape de calcul : génération d’un choc en bout de barreau (</a:t>
            </a:r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forces imposées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et maintien de la compression par une LIAISON_SOLIDE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561521" y="4749945"/>
            <a:ext cx="8106350" cy="373933"/>
            <a:chOff x="142875" y="4419438"/>
            <a:chExt cx="8106350" cy="373933"/>
          </a:xfrm>
        </p:grpSpPr>
        <p:grpSp>
          <p:nvGrpSpPr>
            <p:cNvPr id="39" name="Groupe 49"/>
            <p:cNvGrpSpPr/>
            <p:nvPr/>
          </p:nvGrpSpPr>
          <p:grpSpPr>
            <a:xfrm>
              <a:off x="640400" y="4419438"/>
              <a:ext cx="7608825" cy="373933"/>
              <a:chOff x="-93600" y="2876550"/>
              <a:chExt cx="7608825" cy="876300"/>
            </a:xfrm>
          </p:grpSpPr>
          <p:grpSp>
            <p:nvGrpSpPr>
              <p:cNvPr id="41" name="Groupe 44"/>
              <p:cNvGrpSpPr/>
              <p:nvPr/>
            </p:nvGrpSpPr>
            <p:grpSpPr>
              <a:xfrm>
                <a:off x="-93600" y="2876550"/>
                <a:ext cx="7608825" cy="876300"/>
                <a:chOff x="-465075" y="2857500"/>
                <a:chExt cx="7608825" cy="876300"/>
              </a:xfrm>
            </p:grpSpPr>
            <p:grpSp>
              <p:nvGrpSpPr>
                <p:cNvPr id="43" name="Groupe 40"/>
                <p:cNvGrpSpPr/>
                <p:nvPr/>
              </p:nvGrpSpPr>
              <p:grpSpPr>
                <a:xfrm>
                  <a:off x="-465075" y="2857500"/>
                  <a:ext cx="7608825" cy="876300"/>
                  <a:chOff x="-465075" y="2857500"/>
                  <a:chExt cx="7608825" cy="876300"/>
                </a:xfrm>
              </p:grpSpPr>
              <p:grpSp>
                <p:nvGrpSpPr>
                  <p:cNvPr id="45" name="Groupe 18"/>
                  <p:cNvGrpSpPr/>
                  <p:nvPr/>
                </p:nvGrpSpPr>
                <p:grpSpPr>
                  <a:xfrm>
                    <a:off x="-465075" y="3028947"/>
                    <a:ext cx="6712900" cy="587865"/>
                    <a:chOff x="-393637" y="3000372"/>
                    <a:chExt cx="6712900" cy="587865"/>
                  </a:xfrm>
                </p:grpSpPr>
                <p:sp>
                  <p:nvSpPr>
                    <p:cNvPr id="49" name="Rectangle 9"/>
                    <p:cNvSpPr/>
                    <p:nvPr/>
                  </p:nvSpPr>
                  <p:spPr>
                    <a:xfrm>
                      <a:off x="-393637" y="3005134"/>
                      <a:ext cx="5400000" cy="57600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000628" y="3000372"/>
                      <a:ext cx="1318635" cy="587865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1304903" y="3020177"/>
                      <a:ext cx="360000" cy="530136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FEFD1"/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64999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  <a:ln w="19050">
                      <a:noFill/>
                    </a:ln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</p:grpSp>
              <p:sp>
                <p:nvSpPr>
                  <p:cNvPr id="46" name="Forme libre 45"/>
                  <p:cNvSpPr/>
                  <p:nvPr/>
                </p:nvSpPr>
                <p:spPr>
                  <a:xfrm>
                    <a:off x="4932045" y="2994654"/>
                    <a:ext cx="1326617" cy="99063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Forme libre 46"/>
                  <p:cNvSpPr/>
                  <p:nvPr/>
                </p:nvSpPr>
                <p:spPr>
                  <a:xfrm flipV="1">
                    <a:off x="4932045" y="3550915"/>
                    <a:ext cx="1326617" cy="99063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6515100" y="2857500"/>
                    <a:ext cx="628650" cy="8763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 flipH="1">
                  <a:off x="1662090" y="3059915"/>
                  <a:ext cx="360000" cy="513395"/>
                </a:xfrm>
                <a:prstGeom prst="rect">
                  <a:avLst/>
                </a:prstGeom>
                <a:gradFill>
                  <a:gsLst>
                    <a:gs pos="0">
                      <a:srgbClr val="FFEFD1"/>
                    </a:gs>
                    <a:gs pos="0">
                      <a:schemeClr val="accent6">
                        <a:lumMod val="40000"/>
                        <a:lumOff val="60000"/>
                      </a:schemeClr>
                    </a:gs>
                    <a:gs pos="64999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  <a:ln w="19050"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 smtClean="0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1809750" y="2914650"/>
                <a:ext cx="360000" cy="828675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  <p:cxnSp>
          <p:nvCxnSpPr>
            <p:cNvPr id="69" name="Connecteur droit 68"/>
            <p:cNvCxnSpPr/>
            <p:nvPr/>
          </p:nvCxnSpPr>
          <p:spPr>
            <a:xfrm rot="10800000" flipH="1">
              <a:off x="142875" y="4496594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10800000" flipH="1">
              <a:off x="142875" y="4601369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10800000" flipH="1">
              <a:off x="152400" y="4725194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1065496" y="2832520"/>
            <a:ext cx="7608825" cy="379786"/>
            <a:chOff x="598771" y="2689645"/>
            <a:chExt cx="7608825" cy="379786"/>
          </a:xfrm>
        </p:grpSpPr>
        <p:grpSp>
          <p:nvGrpSpPr>
            <p:cNvPr id="6" name="Groupe 49"/>
            <p:cNvGrpSpPr/>
            <p:nvPr/>
          </p:nvGrpSpPr>
          <p:grpSpPr>
            <a:xfrm>
              <a:off x="598771" y="2689645"/>
              <a:ext cx="7608825" cy="373934"/>
              <a:chOff x="-93600" y="2876550"/>
              <a:chExt cx="7608825" cy="876300"/>
            </a:xfrm>
          </p:grpSpPr>
          <p:grpSp>
            <p:nvGrpSpPr>
              <p:cNvPr id="8" name="Groupe 44"/>
              <p:cNvGrpSpPr/>
              <p:nvPr/>
            </p:nvGrpSpPr>
            <p:grpSpPr>
              <a:xfrm>
                <a:off x="-93600" y="2876550"/>
                <a:ext cx="7608825" cy="876300"/>
                <a:chOff x="-465075" y="2857500"/>
                <a:chExt cx="7608825" cy="876300"/>
              </a:xfrm>
            </p:grpSpPr>
            <p:grpSp>
              <p:nvGrpSpPr>
                <p:cNvPr id="12" name="Groupe 40"/>
                <p:cNvGrpSpPr/>
                <p:nvPr/>
              </p:nvGrpSpPr>
              <p:grpSpPr>
                <a:xfrm>
                  <a:off x="-465075" y="2857500"/>
                  <a:ext cx="7608825" cy="876300"/>
                  <a:chOff x="-465075" y="2857500"/>
                  <a:chExt cx="7608825" cy="876300"/>
                </a:xfrm>
              </p:grpSpPr>
              <p:grpSp>
                <p:nvGrpSpPr>
                  <p:cNvPr id="30" name="Groupe 18"/>
                  <p:cNvGrpSpPr/>
                  <p:nvPr/>
                </p:nvGrpSpPr>
                <p:grpSpPr>
                  <a:xfrm>
                    <a:off x="-465075" y="3033709"/>
                    <a:ext cx="6965901" cy="586002"/>
                    <a:chOff x="-393637" y="3005134"/>
                    <a:chExt cx="6965901" cy="586002"/>
                  </a:xfrm>
                </p:grpSpPr>
                <p:sp>
                  <p:nvSpPr>
                    <p:cNvPr id="34" name="Rectangle 9"/>
                    <p:cNvSpPr/>
                    <p:nvPr/>
                  </p:nvSpPr>
                  <p:spPr>
                    <a:xfrm>
                      <a:off x="-393637" y="3005134"/>
                      <a:ext cx="5400000" cy="57600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000628" y="3011536"/>
                      <a:ext cx="1571636" cy="5796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6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276867" y="3041430"/>
                      <a:ext cx="360000" cy="50618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FFEFD1"/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64999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  <a:ln w="190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endParaRPr lang="fr-FR" dirty="0" smtClean="0"/>
                    </a:p>
                  </p:txBody>
                </p:sp>
              </p:grpSp>
              <p:sp>
                <p:nvSpPr>
                  <p:cNvPr id="31" name="Forme libre 30"/>
                  <p:cNvSpPr/>
                  <p:nvPr/>
                </p:nvSpPr>
                <p:spPr>
                  <a:xfrm>
                    <a:off x="4932045" y="3012506"/>
                    <a:ext cx="1581150" cy="99063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Forme libre 31"/>
                  <p:cNvSpPr/>
                  <p:nvPr/>
                </p:nvSpPr>
                <p:spPr>
                  <a:xfrm flipV="1">
                    <a:off x="4932045" y="3550917"/>
                    <a:ext cx="1581150" cy="99064"/>
                  </a:xfrm>
                  <a:custGeom>
                    <a:avLst/>
                    <a:gdLst>
                      <a:gd name="connsiteX0" fmla="*/ 0 w 1581150"/>
                      <a:gd name="connsiteY0" fmla="*/ 85725 h 85725"/>
                      <a:gd name="connsiteX1" fmla="*/ 438150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581150 w 1581150"/>
                      <a:gd name="connsiteY3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85725 h 85725"/>
                      <a:gd name="connsiteX1" fmla="*/ 580994 w 1581150"/>
                      <a:gd name="connsiteY1" fmla="*/ 28575 h 85725"/>
                      <a:gd name="connsiteX2" fmla="*/ 1028700 w 1581150"/>
                      <a:gd name="connsiteY2" fmla="*/ 0 h 85725"/>
                      <a:gd name="connsiteX3" fmla="*/ 1035844 w 1581150"/>
                      <a:gd name="connsiteY3" fmla="*/ 2361 h 85725"/>
                      <a:gd name="connsiteX4" fmla="*/ 1581150 w 1581150"/>
                      <a:gd name="connsiteY4" fmla="*/ 76200 h 85725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035844 w 1581150"/>
                      <a:gd name="connsiteY3" fmla="*/ 7124 h 90488"/>
                      <a:gd name="connsiteX4" fmla="*/ 1581150 w 1581150"/>
                      <a:gd name="connsiteY4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0 w 1581150"/>
                      <a:gd name="connsiteY0" fmla="*/ 90488 h 90488"/>
                      <a:gd name="connsiteX1" fmla="*/ 580994 w 1581150"/>
                      <a:gd name="connsiteY1" fmla="*/ 0 h 90488"/>
                      <a:gd name="connsiteX2" fmla="*/ 1028700 w 1581150"/>
                      <a:gd name="connsiteY2" fmla="*/ 4763 h 90488"/>
                      <a:gd name="connsiteX3" fmla="*/ 1581150 w 1581150"/>
                      <a:gd name="connsiteY3" fmla="*/ 80963 h 90488"/>
                      <a:gd name="connsiteX0" fmla="*/ 94451 w 1675601"/>
                      <a:gd name="connsiteY0" fmla="*/ 90488 h 100810"/>
                      <a:gd name="connsiteX1" fmla="*/ 96832 w 1675601"/>
                      <a:gd name="connsiteY1" fmla="*/ 85729 h 100810"/>
                      <a:gd name="connsiteX2" fmla="*/ 675445 w 1675601"/>
                      <a:gd name="connsiteY2" fmla="*/ 0 h 100810"/>
                      <a:gd name="connsiteX3" fmla="*/ 1123151 w 1675601"/>
                      <a:gd name="connsiteY3" fmla="*/ 4763 h 100810"/>
                      <a:gd name="connsiteX4" fmla="*/ 1675601 w 1675601"/>
                      <a:gd name="connsiteY4" fmla="*/ 80963 h 100810"/>
                      <a:gd name="connsiteX0" fmla="*/ 94451 w 1675601"/>
                      <a:gd name="connsiteY0" fmla="*/ 90488 h 177010"/>
                      <a:gd name="connsiteX1" fmla="*/ 96832 w 1675601"/>
                      <a:gd name="connsiteY1" fmla="*/ 161929 h 177010"/>
                      <a:gd name="connsiteX2" fmla="*/ 675445 w 1675601"/>
                      <a:gd name="connsiteY2" fmla="*/ 0 h 177010"/>
                      <a:gd name="connsiteX3" fmla="*/ 1123151 w 1675601"/>
                      <a:gd name="connsiteY3" fmla="*/ 4763 h 177010"/>
                      <a:gd name="connsiteX4" fmla="*/ 1675601 w 1675601"/>
                      <a:gd name="connsiteY4" fmla="*/ 80963 h 177010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161929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94451 w 1675601"/>
                      <a:gd name="connsiteY0" fmla="*/ 195263 h 195263"/>
                      <a:gd name="connsiteX1" fmla="*/ 96832 w 1675601"/>
                      <a:gd name="connsiteY1" fmla="*/ 97635 h 195263"/>
                      <a:gd name="connsiteX2" fmla="*/ 675445 w 1675601"/>
                      <a:gd name="connsiteY2" fmla="*/ 0 h 195263"/>
                      <a:gd name="connsiteX3" fmla="*/ 1123151 w 1675601"/>
                      <a:gd name="connsiteY3" fmla="*/ 4763 h 195263"/>
                      <a:gd name="connsiteX4" fmla="*/ 1675601 w 1675601"/>
                      <a:gd name="connsiteY4" fmla="*/ 80963 h 195263"/>
                      <a:gd name="connsiteX0" fmla="*/ 0 w 1581150"/>
                      <a:gd name="connsiteY0" fmla="*/ 195263 h 195263"/>
                      <a:gd name="connsiteX1" fmla="*/ 2381 w 1581150"/>
                      <a:gd name="connsiteY1" fmla="*/ 97635 h 195263"/>
                      <a:gd name="connsiteX2" fmla="*/ 580994 w 1581150"/>
                      <a:gd name="connsiteY2" fmla="*/ 0 h 195263"/>
                      <a:gd name="connsiteX3" fmla="*/ 1028700 w 1581150"/>
                      <a:gd name="connsiteY3" fmla="*/ 4763 h 195263"/>
                      <a:gd name="connsiteX4" fmla="*/ 1581150 w 1581150"/>
                      <a:gd name="connsiteY4" fmla="*/ 80963 h 195263"/>
                      <a:gd name="connsiteX0" fmla="*/ 0 w 1581150"/>
                      <a:gd name="connsiteY0" fmla="*/ 195263 h 244479"/>
                      <a:gd name="connsiteX1" fmla="*/ 2381 w 1581150"/>
                      <a:gd name="connsiteY1" fmla="*/ 97635 h 244479"/>
                      <a:gd name="connsiteX2" fmla="*/ 580994 w 1581150"/>
                      <a:gd name="connsiteY2" fmla="*/ 0 h 244479"/>
                      <a:gd name="connsiteX3" fmla="*/ 1028700 w 1581150"/>
                      <a:gd name="connsiteY3" fmla="*/ 4763 h 244479"/>
                      <a:gd name="connsiteX4" fmla="*/ 1581150 w 1581150"/>
                      <a:gd name="connsiteY4" fmla="*/ 80963 h 2444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85729 h 244479"/>
                      <a:gd name="connsiteX0" fmla="*/ 0 w 1672034"/>
                      <a:gd name="connsiteY0" fmla="*/ 195263 h 282379"/>
                      <a:gd name="connsiteX1" fmla="*/ 2381 w 1672034"/>
                      <a:gd name="connsiteY1" fmla="*/ 97635 h 282379"/>
                      <a:gd name="connsiteX2" fmla="*/ 580994 w 1672034"/>
                      <a:gd name="connsiteY2" fmla="*/ 0 h 282379"/>
                      <a:gd name="connsiteX3" fmla="*/ 1028700 w 1672034"/>
                      <a:gd name="connsiteY3" fmla="*/ 4763 h 282379"/>
                      <a:gd name="connsiteX4" fmla="*/ 1581150 w 1672034"/>
                      <a:gd name="connsiteY4" fmla="*/ 80963 h 282379"/>
                      <a:gd name="connsiteX5" fmla="*/ 1574006 w 1672034"/>
                      <a:gd name="connsiteY5" fmla="*/ 85729 h 282379"/>
                      <a:gd name="connsiteX0" fmla="*/ 0 w 1672034"/>
                      <a:gd name="connsiteY0" fmla="*/ 195263 h 358579"/>
                      <a:gd name="connsiteX1" fmla="*/ 2381 w 1672034"/>
                      <a:gd name="connsiteY1" fmla="*/ 97635 h 358579"/>
                      <a:gd name="connsiteX2" fmla="*/ 580994 w 1672034"/>
                      <a:gd name="connsiteY2" fmla="*/ 0 h 358579"/>
                      <a:gd name="connsiteX3" fmla="*/ 1028700 w 1672034"/>
                      <a:gd name="connsiteY3" fmla="*/ 4763 h 358579"/>
                      <a:gd name="connsiteX4" fmla="*/ 1581150 w 1672034"/>
                      <a:gd name="connsiteY4" fmla="*/ 80963 h 358579"/>
                      <a:gd name="connsiteX5" fmla="*/ 1574006 w 1672034"/>
                      <a:gd name="connsiteY5" fmla="*/ 161929 h 358579"/>
                      <a:gd name="connsiteX0" fmla="*/ 0 w 1672034"/>
                      <a:gd name="connsiteY0" fmla="*/ 195263 h 244479"/>
                      <a:gd name="connsiteX1" fmla="*/ 2381 w 1672034"/>
                      <a:gd name="connsiteY1" fmla="*/ 97635 h 244479"/>
                      <a:gd name="connsiteX2" fmla="*/ 580994 w 1672034"/>
                      <a:gd name="connsiteY2" fmla="*/ 0 h 244479"/>
                      <a:gd name="connsiteX3" fmla="*/ 1028700 w 1672034"/>
                      <a:gd name="connsiteY3" fmla="*/ 4763 h 244479"/>
                      <a:gd name="connsiteX4" fmla="*/ 1581150 w 1672034"/>
                      <a:gd name="connsiteY4" fmla="*/ 80963 h 244479"/>
                      <a:gd name="connsiteX5" fmla="*/ 1574006 w 1672034"/>
                      <a:gd name="connsiteY5" fmla="*/ 161929 h 244479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835819 w 1581150"/>
                      <a:gd name="connsiteY3" fmla="*/ 4767 h 277813"/>
                      <a:gd name="connsiteX4" fmla="*/ 1028700 w 1581150"/>
                      <a:gd name="connsiteY4" fmla="*/ 4763 h 277813"/>
                      <a:gd name="connsiteX5" fmla="*/ 1581150 w 1581150"/>
                      <a:gd name="connsiteY5" fmla="*/ 80963 h 277813"/>
                      <a:gd name="connsiteX6" fmla="*/ 1574006 w 1581150"/>
                      <a:gd name="connsiteY6" fmla="*/ 161929 h 277813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219071 h 301621"/>
                      <a:gd name="connsiteX1" fmla="*/ 2381 w 1581150"/>
                      <a:gd name="connsiteY1" fmla="*/ 121443 h 301621"/>
                      <a:gd name="connsiteX2" fmla="*/ 580994 w 1581150"/>
                      <a:gd name="connsiteY2" fmla="*/ 23808 h 301621"/>
                      <a:gd name="connsiteX3" fmla="*/ 835819 w 1581150"/>
                      <a:gd name="connsiteY3" fmla="*/ 0 h 301621"/>
                      <a:gd name="connsiteX4" fmla="*/ 1028700 w 1581150"/>
                      <a:gd name="connsiteY4" fmla="*/ 28571 h 301621"/>
                      <a:gd name="connsiteX5" fmla="*/ 1581150 w 1581150"/>
                      <a:gd name="connsiteY5" fmla="*/ 104771 h 301621"/>
                      <a:gd name="connsiteX6" fmla="*/ 1574006 w 1581150"/>
                      <a:gd name="connsiteY6" fmla="*/ 185737 h 301621"/>
                      <a:gd name="connsiteX0" fmla="*/ 0 w 1581150"/>
                      <a:gd name="connsiteY0" fmla="*/ 195263 h 277813"/>
                      <a:gd name="connsiteX1" fmla="*/ 2381 w 1581150"/>
                      <a:gd name="connsiteY1" fmla="*/ 97635 h 277813"/>
                      <a:gd name="connsiteX2" fmla="*/ 580994 w 1581150"/>
                      <a:gd name="connsiteY2" fmla="*/ 0 h 277813"/>
                      <a:gd name="connsiteX3" fmla="*/ 1028700 w 1581150"/>
                      <a:gd name="connsiteY3" fmla="*/ 4763 h 277813"/>
                      <a:gd name="connsiteX4" fmla="*/ 1581150 w 1581150"/>
                      <a:gd name="connsiteY4" fmla="*/ 80963 h 277813"/>
                      <a:gd name="connsiteX5" fmla="*/ 1574006 w 1581150"/>
                      <a:gd name="connsiteY5" fmla="*/ 161929 h 27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81150" h="277813">
                        <a:moveTo>
                          <a:pt x="0" y="195263"/>
                        </a:moveTo>
                        <a:cubicBezTo>
                          <a:pt x="397" y="194470"/>
                          <a:pt x="3180" y="244479"/>
                          <a:pt x="2381" y="97635"/>
                        </a:cubicBezTo>
                        <a:cubicBezTo>
                          <a:pt x="99213" y="65091"/>
                          <a:pt x="409941" y="13494"/>
                          <a:pt x="580994" y="0"/>
                        </a:cubicBezTo>
                        <a:lnTo>
                          <a:pt x="1028700" y="4763"/>
                        </a:lnTo>
                        <a:cubicBezTo>
                          <a:pt x="1231112" y="3970"/>
                          <a:pt x="1466056" y="65088"/>
                          <a:pt x="1581150" y="80963"/>
                        </a:cubicBezTo>
                        <a:cubicBezTo>
                          <a:pt x="1576784" y="277813"/>
                          <a:pt x="1575494" y="63304"/>
                          <a:pt x="1574006" y="161929"/>
                        </a:cubicBezTo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FF9933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6515100" y="2857500"/>
                    <a:ext cx="628650" cy="8763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fr-FR" dirty="0" smtClean="0"/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 flipH="1">
                  <a:off x="1662090" y="3072290"/>
                  <a:ext cx="360000" cy="502234"/>
                </a:xfrm>
                <a:prstGeom prst="rect">
                  <a:avLst/>
                </a:prstGeom>
                <a:gradFill>
                  <a:gsLst>
                    <a:gs pos="0">
                      <a:srgbClr val="FFEFD1"/>
                    </a:gs>
                    <a:gs pos="0">
                      <a:schemeClr val="accent6">
                        <a:lumMod val="40000"/>
                        <a:lumOff val="60000"/>
                      </a:schemeClr>
                    </a:gs>
                    <a:gs pos="64999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  <a:ln w="19050"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 smtClean="0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1809750" y="2914650"/>
                <a:ext cx="360000" cy="828675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  <p:cxnSp>
          <p:nvCxnSpPr>
            <p:cNvPr id="60" name="Connecteur droit 59"/>
            <p:cNvCxnSpPr/>
            <p:nvPr/>
          </p:nvCxnSpPr>
          <p:spPr>
            <a:xfrm rot="16200000" flipH="1">
              <a:off x="7429834" y="2892889"/>
              <a:ext cx="277242" cy="1678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10800000" flipV="1">
              <a:off x="7077075" y="2767806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10800000" flipV="1">
              <a:off x="7086600" y="2896394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rot="10800000" flipV="1">
              <a:off x="7077075" y="3020218"/>
              <a:ext cx="486570" cy="87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e 76"/>
            <p:cNvGrpSpPr/>
            <p:nvPr/>
          </p:nvGrpSpPr>
          <p:grpSpPr>
            <a:xfrm>
              <a:off x="5942429" y="2970212"/>
              <a:ext cx="94040" cy="99219"/>
              <a:chOff x="5916236" y="3203575"/>
              <a:chExt cx="94040" cy="99219"/>
            </a:xfrm>
          </p:grpSpPr>
          <p:cxnSp>
            <p:nvCxnSpPr>
              <p:cNvPr id="57" name="Connecteur droit 56"/>
              <p:cNvCxnSpPr/>
              <p:nvPr/>
            </p:nvCxnSpPr>
            <p:spPr>
              <a:xfrm rot="5400000">
                <a:off x="5915132" y="3206266"/>
                <a:ext cx="96247" cy="940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rot="16200000" flipV="1">
                <a:off x="5916027" y="3208546"/>
                <a:ext cx="99219" cy="8927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5944810" y="2846387"/>
              <a:ext cx="94040" cy="99219"/>
              <a:chOff x="5916236" y="3203575"/>
              <a:chExt cx="94040" cy="99219"/>
            </a:xfrm>
          </p:grpSpPr>
          <p:cxnSp>
            <p:nvCxnSpPr>
              <p:cNvPr id="79" name="Connecteur droit 78"/>
              <p:cNvCxnSpPr/>
              <p:nvPr/>
            </p:nvCxnSpPr>
            <p:spPr>
              <a:xfrm rot="5400000">
                <a:off x="5915132" y="3206266"/>
                <a:ext cx="96247" cy="940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16200000" flipV="1">
                <a:off x="5916027" y="3208546"/>
                <a:ext cx="99219" cy="8927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e 80"/>
            <p:cNvGrpSpPr/>
            <p:nvPr/>
          </p:nvGrpSpPr>
          <p:grpSpPr>
            <a:xfrm>
              <a:off x="5944810" y="2722562"/>
              <a:ext cx="94040" cy="99219"/>
              <a:chOff x="5916236" y="3203575"/>
              <a:chExt cx="94040" cy="99219"/>
            </a:xfrm>
          </p:grpSpPr>
          <p:cxnSp>
            <p:nvCxnSpPr>
              <p:cNvPr id="82" name="Connecteur droit 81"/>
              <p:cNvCxnSpPr/>
              <p:nvPr/>
            </p:nvCxnSpPr>
            <p:spPr>
              <a:xfrm rot="5400000">
                <a:off x="5915132" y="3206266"/>
                <a:ext cx="96247" cy="940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16200000" flipV="1">
                <a:off x="5916027" y="3208546"/>
                <a:ext cx="99219" cy="8927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Hexagone 87"/>
          <p:cNvSpPr/>
          <p:nvPr/>
        </p:nvSpPr>
        <p:spPr>
          <a:xfrm>
            <a:off x="6429356" y="4795869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89" name="Hexagone 88"/>
          <p:cNvSpPr/>
          <p:nvPr/>
        </p:nvSpPr>
        <p:spPr>
          <a:xfrm>
            <a:off x="6434103" y="5048292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90" name="Hexagone 89"/>
          <p:cNvSpPr/>
          <p:nvPr/>
        </p:nvSpPr>
        <p:spPr>
          <a:xfrm>
            <a:off x="6429324" y="4919675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91" name="Hexagone 90"/>
          <p:cNvSpPr/>
          <p:nvPr/>
        </p:nvSpPr>
        <p:spPr>
          <a:xfrm>
            <a:off x="7743928" y="4800616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92" name="Hexagone 91"/>
          <p:cNvSpPr/>
          <p:nvPr/>
        </p:nvSpPr>
        <p:spPr>
          <a:xfrm>
            <a:off x="7748675" y="5053039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93" name="Hexagone 92"/>
          <p:cNvSpPr/>
          <p:nvPr/>
        </p:nvSpPr>
        <p:spPr>
          <a:xfrm>
            <a:off x="7743896" y="4924422"/>
            <a:ext cx="45719" cy="47625"/>
          </a:xfrm>
          <a:prstGeom prst="hexag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94" name="Forme libre 93"/>
          <p:cNvSpPr/>
          <p:nvPr/>
        </p:nvSpPr>
        <p:spPr>
          <a:xfrm>
            <a:off x="6334125" y="4628357"/>
            <a:ext cx="1595437" cy="559594"/>
          </a:xfrm>
          <a:custGeom>
            <a:avLst/>
            <a:gdLst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309563 w 1588587"/>
              <a:gd name="connsiteY43" fmla="*/ 142875 h 558271"/>
              <a:gd name="connsiteX44" fmla="*/ 285750 w 1588587"/>
              <a:gd name="connsiteY44" fmla="*/ 161925 h 558271"/>
              <a:gd name="connsiteX45" fmla="*/ 271463 w 1588587"/>
              <a:gd name="connsiteY45" fmla="*/ 200025 h 558271"/>
              <a:gd name="connsiteX46" fmla="*/ 257175 w 1588587"/>
              <a:gd name="connsiteY46" fmla="*/ 228600 h 558271"/>
              <a:gd name="connsiteX47" fmla="*/ 252413 w 1588587"/>
              <a:gd name="connsiteY47" fmla="*/ 252413 h 558271"/>
              <a:gd name="connsiteX48" fmla="*/ 247650 w 1588587"/>
              <a:gd name="connsiteY48" fmla="*/ 280988 h 558271"/>
              <a:gd name="connsiteX49" fmla="*/ 242888 w 1588587"/>
              <a:gd name="connsiteY49" fmla="*/ 300038 h 558271"/>
              <a:gd name="connsiteX50" fmla="*/ 233363 w 1588587"/>
              <a:gd name="connsiteY50" fmla="*/ 314325 h 558271"/>
              <a:gd name="connsiteX51" fmla="*/ 223838 w 1588587"/>
              <a:gd name="connsiteY51" fmla="*/ 338138 h 558271"/>
              <a:gd name="connsiteX52" fmla="*/ 209550 w 1588587"/>
              <a:gd name="connsiteY52" fmla="*/ 390525 h 558271"/>
              <a:gd name="connsiteX53" fmla="*/ 204788 w 1588587"/>
              <a:gd name="connsiteY53" fmla="*/ 404813 h 558271"/>
              <a:gd name="connsiteX54" fmla="*/ 195263 w 1588587"/>
              <a:gd name="connsiteY54" fmla="*/ 471488 h 558271"/>
              <a:gd name="connsiteX55" fmla="*/ 190500 w 1588587"/>
              <a:gd name="connsiteY55" fmla="*/ 490538 h 558271"/>
              <a:gd name="connsiteX56" fmla="*/ 180975 w 1588587"/>
              <a:gd name="connsiteY56" fmla="*/ 519113 h 558271"/>
              <a:gd name="connsiteX57" fmla="*/ 176213 w 1588587"/>
              <a:gd name="connsiteY57" fmla="*/ 542925 h 558271"/>
              <a:gd name="connsiteX58" fmla="*/ 147638 w 1588587"/>
              <a:gd name="connsiteY58" fmla="*/ 557213 h 558271"/>
              <a:gd name="connsiteX59" fmla="*/ 28575 w 1588587"/>
              <a:gd name="connsiteY59" fmla="*/ 552450 h 558271"/>
              <a:gd name="connsiteX60" fmla="*/ 19050 w 1588587"/>
              <a:gd name="connsiteY60" fmla="*/ 538163 h 558271"/>
              <a:gd name="connsiteX61" fmla="*/ 9525 w 1588587"/>
              <a:gd name="connsiteY61" fmla="*/ 519113 h 558271"/>
              <a:gd name="connsiteX62" fmla="*/ 0 w 1588587"/>
              <a:gd name="connsiteY62" fmla="*/ 485775 h 558271"/>
              <a:gd name="connsiteX63" fmla="*/ 4763 w 1588587"/>
              <a:gd name="connsiteY63" fmla="*/ 233363 h 558271"/>
              <a:gd name="connsiteX64" fmla="*/ 14288 w 1588587"/>
              <a:gd name="connsiteY64" fmla="*/ 204788 h 558271"/>
              <a:gd name="connsiteX65" fmla="*/ 19050 w 1588587"/>
              <a:gd name="connsiteY65" fmla="*/ 190500 h 558271"/>
              <a:gd name="connsiteX66" fmla="*/ 33338 w 1588587"/>
              <a:gd name="connsiteY66" fmla="*/ 176213 h 558271"/>
              <a:gd name="connsiteX67" fmla="*/ 42863 w 1588587"/>
              <a:gd name="connsiteY67" fmla="*/ 157163 h 558271"/>
              <a:gd name="connsiteX68" fmla="*/ 76200 w 1588587"/>
              <a:gd name="connsiteY68" fmla="*/ 114300 h 558271"/>
              <a:gd name="connsiteX69" fmla="*/ 85725 w 1588587"/>
              <a:gd name="connsiteY69" fmla="*/ 95250 h 558271"/>
              <a:gd name="connsiteX70" fmla="*/ 100013 w 1588587"/>
              <a:gd name="connsiteY70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52413 w 1588587"/>
              <a:gd name="connsiteY46" fmla="*/ 252413 h 558271"/>
              <a:gd name="connsiteX47" fmla="*/ 247650 w 1588587"/>
              <a:gd name="connsiteY47" fmla="*/ 280988 h 558271"/>
              <a:gd name="connsiteX48" fmla="*/ 242888 w 1588587"/>
              <a:gd name="connsiteY48" fmla="*/ 300038 h 558271"/>
              <a:gd name="connsiteX49" fmla="*/ 233363 w 1588587"/>
              <a:gd name="connsiteY49" fmla="*/ 314325 h 558271"/>
              <a:gd name="connsiteX50" fmla="*/ 223838 w 1588587"/>
              <a:gd name="connsiteY50" fmla="*/ 338138 h 558271"/>
              <a:gd name="connsiteX51" fmla="*/ 209550 w 1588587"/>
              <a:gd name="connsiteY51" fmla="*/ 390525 h 558271"/>
              <a:gd name="connsiteX52" fmla="*/ 204788 w 1588587"/>
              <a:gd name="connsiteY52" fmla="*/ 404813 h 558271"/>
              <a:gd name="connsiteX53" fmla="*/ 195263 w 1588587"/>
              <a:gd name="connsiteY53" fmla="*/ 471488 h 558271"/>
              <a:gd name="connsiteX54" fmla="*/ 190500 w 1588587"/>
              <a:gd name="connsiteY54" fmla="*/ 490538 h 558271"/>
              <a:gd name="connsiteX55" fmla="*/ 180975 w 1588587"/>
              <a:gd name="connsiteY55" fmla="*/ 519113 h 558271"/>
              <a:gd name="connsiteX56" fmla="*/ 176213 w 1588587"/>
              <a:gd name="connsiteY56" fmla="*/ 542925 h 558271"/>
              <a:gd name="connsiteX57" fmla="*/ 147638 w 1588587"/>
              <a:gd name="connsiteY57" fmla="*/ 557213 h 558271"/>
              <a:gd name="connsiteX58" fmla="*/ 28575 w 1588587"/>
              <a:gd name="connsiteY58" fmla="*/ 552450 h 558271"/>
              <a:gd name="connsiteX59" fmla="*/ 19050 w 1588587"/>
              <a:gd name="connsiteY59" fmla="*/ 538163 h 558271"/>
              <a:gd name="connsiteX60" fmla="*/ 9525 w 1588587"/>
              <a:gd name="connsiteY60" fmla="*/ 519113 h 558271"/>
              <a:gd name="connsiteX61" fmla="*/ 0 w 1588587"/>
              <a:gd name="connsiteY61" fmla="*/ 485775 h 558271"/>
              <a:gd name="connsiteX62" fmla="*/ 4763 w 1588587"/>
              <a:gd name="connsiteY62" fmla="*/ 233363 h 558271"/>
              <a:gd name="connsiteX63" fmla="*/ 14288 w 1588587"/>
              <a:gd name="connsiteY63" fmla="*/ 204788 h 558271"/>
              <a:gd name="connsiteX64" fmla="*/ 19050 w 1588587"/>
              <a:gd name="connsiteY64" fmla="*/ 190500 h 558271"/>
              <a:gd name="connsiteX65" fmla="*/ 33338 w 1588587"/>
              <a:gd name="connsiteY65" fmla="*/ 176213 h 558271"/>
              <a:gd name="connsiteX66" fmla="*/ 42863 w 1588587"/>
              <a:gd name="connsiteY66" fmla="*/ 157163 h 558271"/>
              <a:gd name="connsiteX67" fmla="*/ 76200 w 1588587"/>
              <a:gd name="connsiteY67" fmla="*/ 114300 h 558271"/>
              <a:gd name="connsiteX68" fmla="*/ 85725 w 1588587"/>
              <a:gd name="connsiteY68" fmla="*/ 95250 h 558271"/>
              <a:gd name="connsiteX69" fmla="*/ 100013 w 1588587"/>
              <a:gd name="connsiteY69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42888 w 1588587"/>
              <a:gd name="connsiteY47" fmla="*/ 300038 h 558271"/>
              <a:gd name="connsiteX48" fmla="*/ 233363 w 1588587"/>
              <a:gd name="connsiteY48" fmla="*/ 314325 h 558271"/>
              <a:gd name="connsiteX49" fmla="*/ 223838 w 1588587"/>
              <a:gd name="connsiteY49" fmla="*/ 338138 h 558271"/>
              <a:gd name="connsiteX50" fmla="*/ 209550 w 1588587"/>
              <a:gd name="connsiteY50" fmla="*/ 390525 h 558271"/>
              <a:gd name="connsiteX51" fmla="*/ 204788 w 1588587"/>
              <a:gd name="connsiteY51" fmla="*/ 404813 h 558271"/>
              <a:gd name="connsiteX52" fmla="*/ 195263 w 1588587"/>
              <a:gd name="connsiteY52" fmla="*/ 471488 h 558271"/>
              <a:gd name="connsiteX53" fmla="*/ 190500 w 1588587"/>
              <a:gd name="connsiteY53" fmla="*/ 490538 h 558271"/>
              <a:gd name="connsiteX54" fmla="*/ 180975 w 1588587"/>
              <a:gd name="connsiteY54" fmla="*/ 519113 h 558271"/>
              <a:gd name="connsiteX55" fmla="*/ 176213 w 1588587"/>
              <a:gd name="connsiteY55" fmla="*/ 542925 h 558271"/>
              <a:gd name="connsiteX56" fmla="*/ 147638 w 1588587"/>
              <a:gd name="connsiteY56" fmla="*/ 557213 h 558271"/>
              <a:gd name="connsiteX57" fmla="*/ 28575 w 1588587"/>
              <a:gd name="connsiteY57" fmla="*/ 552450 h 558271"/>
              <a:gd name="connsiteX58" fmla="*/ 19050 w 1588587"/>
              <a:gd name="connsiteY58" fmla="*/ 538163 h 558271"/>
              <a:gd name="connsiteX59" fmla="*/ 9525 w 1588587"/>
              <a:gd name="connsiteY59" fmla="*/ 519113 h 558271"/>
              <a:gd name="connsiteX60" fmla="*/ 0 w 1588587"/>
              <a:gd name="connsiteY60" fmla="*/ 485775 h 558271"/>
              <a:gd name="connsiteX61" fmla="*/ 4763 w 1588587"/>
              <a:gd name="connsiteY61" fmla="*/ 233363 h 558271"/>
              <a:gd name="connsiteX62" fmla="*/ 14288 w 1588587"/>
              <a:gd name="connsiteY62" fmla="*/ 204788 h 558271"/>
              <a:gd name="connsiteX63" fmla="*/ 19050 w 1588587"/>
              <a:gd name="connsiteY63" fmla="*/ 190500 h 558271"/>
              <a:gd name="connsiteX64" fmla="*/ 33338 w 1588587"/>
              <a:gd name="connsiteY64" fmla="*/ 176213 h 558271"/>
              <a:gd name="connsiteX65" fmla="*/ 42863 w 1588587"/>
              <a:gd name="connsiteY65" fmla="*/ 157163 h 558271"/>
              <a:gd name="connsiteX66" fmla="*/ 76200 w 1588587"/>
              <a:gd name="connsiteY66" fmla="*/ 114300 h 558271"/>
              <a:gd name="connsiteX67" fmla="*/ 85725 w 1588587"/>
              <a:gd name="connsiteY67" fmla="*/ 95250 h 558271"/>
              <a:gd name="connsiteX68" fmla="*/ 100013 w 1588587"/>
              <a:gd name="connsiteY68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42888 w 1588587"/>
              <a:gd name="connsiteY47" fmla="*/ 300038 h 558271"/>
              <a:gd name="connsiteX48" fmla="*/ 223838 w 1588587"/>
              <a:gd name="connsiteY48" fmla="*/ 338138 h 558271"/>
              <a:gd name="connsiteX49" fmla="*/ 209550 w 1588587"/>
              <a:gd name="connsiteY49" fmla="*/ 390525 h 558271"/>
              <a:gd name="connsiteX50" fmla="*/ 204788 w 1588587"/>
              <a:gd name="connsiteY50" fmla="*/ 404813 h 558271"/>
              <a:gd name="connsiteX51" fmla="*/ 195263 w 1588587"/>
              <a:gd name="connsiteY51" fmla="*/ 471488 h 558271"/>
              <a:gd name="connsiteX52" fmla="*/ 190500 w 1588587"/>
              <a:gd name="connsiteY52" fmla="*/ 490538 h 558271"/>
              <a:gd name="connsiteX53" fmla="*/ 180975 w 1588587"/>
              <a:gd name="connsiteY53" fmla="*/ 519113 h 558271"/>
              <a:gd name="connsiteX54" fmla="*/ 176213 w 1588587"/>
              <a:gd name="connsiteY54" fmla="*/ 542925 h 558271"/>
              <a:gd name="connsiteX55" fmla="*/ 147638 w 1588587"/>
              <a:gd name="connsiteY55" fmla="*/ 557213 h 558271"/>
              <a:gd name="connsiteX56" fmla="*/ 28575 w 1588587"/>
              <a:gd name="connsiteY56" fmla="*/ 552450 h 558271"/>
              <a:gd name="connsiteX57" fmla="*/ 19050 w 1588587"/>
              <a:gd name="connsiteY57" fmla="*/ 538163 h 558271"/>
              <a:gd name="connsiteX58" fmla="*/ 9525 w 1588587"/>
              <a:gd name="connsiteY58" fmla="*/ 519113 h 558271"/>
              <a:gd name="connsiteX59" fmla="*/ 0 w 1588587"/>
              <a:gd name="connsiteY59" fmla="*/ 485775 h 558271"/>
              <a:gd name="connsiteX60" fmla="*/ 4763 w 1588587"/>
              <a:gd name="connsiteY60" fmla="*/ 233363 h 558271"/>
              <a:gd name="connsiteX61" fmla="*/ 14288 w 1588587"/>
              <a:gd name="connsiteY61" fmla="*/ 204788 h 558271"/>
              <a:gd name="connsiteX62" fmla="*/ 19050 w 1588587"/>
              <a:gd name="connsiteY62" fmla="*/ 190500 h 558271"/>
              <a:gd name="connsiteX63" fmla="*/ 33338 w 1588587"/>
              <a:gd name="connsiteY63" fmla="*/ 176213 h 558271"/>
              <a:gd name="connsiteX64" fmla="*/ 42863 w 1588587"/>
              <a:gd name="connsiteY64" fmla="*/ 157163 h 558271"/>
              <a:gd name="connsiteX65" fmla="*/ 76200 w 1588587"/>
              <a:gd name="connsiteY65" fmla="*/ 114300 h 558271"/>
              <a:gd name="connsiteX66" fmla="*/ 85725 w 1588587"/>
              <a:gd name="connsiteY66" fmla="*/ 95250 h 558271"/>
              <a:gd name="connsiteX67" fmla="*/ 100013 w 1588587"/>
              <a:gd name="connsiteY67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9050 w 1588587"/>
              <a:gd name="connsiteY61" fmla="*/ 190500 h 558271"/>
              <a:gd name="connsiteX62" fmla="*/ 33338 w 1588587"/>
              <a:gd name="connsiteY62" fmla="*/ 176213 h 558271"/>
              <a:gd name="connsiteX63" fmla="*/ 42863 w 1588587"/>
              <a:gd name="connsiteY63" fmla="*/ 157163 h 558271"/>
              <a:gd name="connsiteX64" fmla="*/ 76200 w 1588587"/>
              <a:gd name="connsiteY64" fmla="*/ 114300 h 558271"/>
              <a:gd name="connsiteX65" fmla="*/ 85725 w 1588587"/>
              <a:gd name="connsiteY65" fmla="*/ 95250 h 558271"/>
              <a:gd name="connsiteX66" fmla="*/ 100013 w 1588587"/>
              <a:gd name="connsiteY66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9050 w 1588587"/>
              <a:gd name="connsiteY61" fmla="*/ 190500 h 558271"/>
              <a:gd name="connsiteX62" fmla="*/ 33338 w 1588587"/>
              <a:gd name="connsiteY62" fmla="*/ 176213 h 558271"/>
              <a:gd name="connsiteX63" fmla="*/ 76200 w 1588587"/>
              <a:gd name="connsiteY63" fmla="*/ 114300 h 558271"/>
              <a:gd name="connsiteX64" fmla="*/ 85725 w 1588587"/>
              <a:gd name="connsiteY64" fmla="*/ 95250 h 558271"/>
              <a:gd name="connsiteX65" fmla="*/ 100013 w 1588587"/>
              <a:gd name="connsiteY65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9050 w 1588587"/>
              <a:gd name="connsiteY61" fmla="*/ 190500 h 558271"/>
              <a:gd name="connsiteX62" fmla="*/ 76200 w 1588587"/>
              <a:gd name="connsiteY62" fmla="*/ 114300 h 558271"/>
              <a:gd name="connsiteX63" fmla="*/ 85725 w 1588587"/>
              <a:gd name="connsiteY63" fmla="*/ 95250 h 558271"/>
              <a:gd name="connsiteX64" fmla="*/ 100013 w 1588587"/>
              <a:gd name="connsiteY64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9050 w 1588587"/>
              <a:gd name="connsiteY61" fmla="*/ 190500 h 558271"/>
              <a:gd name="connsiteX62" fmla="*/ 76200 w 1588587"/>
              <a:gd name="connsiteY62" fmla="*/ 114300 h 558271"/>
              <a:gd name="connsiteX63" fmla="*/ 100013 w 1588587"/>
              <a:gd name="connsiteY63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9050 w 1588587"/>
              <a:gd name="connsiteY61" fmla="*/ 190500 h 558271"/>
              <a:gd name="connsiteX62" fmla="*/ 100013 w 1588587"/>
              <a:gd name="connsiteY62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4288 w 1588587"/>
              <a:gd name="connsiteY60" fmla="*/ 204788 h 558271"/>
              <a:gd name="connsiteX61" fmla="*/ 100013 w 1588587"/>
              <a:gd name="connsiteY61" fmla="*/ 38100 h 558271"/>
              <a:gd name="connsiteX0" fmla="*/ 100013 w 1588587"/>
              <a:gd name="connsiteY0" fmla="*/ 38100 h 558271"/>
              <a:gd name="connsiteX1" fmla="*/ 190500 w 1588587"/>
              <a:gd name="connsiteY1" fmla="*/ 28575 h 558271"/>
              <a:gd name="connsiteX2" fmla="*/ 228600 w 1588587"/>
              <a:gd name="connsiteY2" fmla="*/ 19050 h 558271"/>
              <a:gd name="connsiteX3" fmla="*/ 261938 w 1588587"/>
              <a:gd name="connsiteY3" fmla="*/ 9525 h 558271"/>
              <a:gd name="connsiteX4" fmla="*/ 552450 w 1588587"/>
              <a:gd name="connsiteY4" fmla="*/ 0 h 558271"/>
              <a:gd name="connsiteX5" fmla="*/ 1047750 w 1588587"/>
              <a:gd name="connsiteY5" fmla="*/ 4763 h 558271"/>
              <a:gd name="connsiteX6" fmla="*/ 1219200 w 1588587"/>
              <a:gd name="connsiteY6" fmla="*/ 19050 h 558271"/>
              <a:gd name="connsiteX7" fmla="*/ 1323975 w 1588587"/>
              <a:gd name="connsiteY7" fmla="*/ 28575 h 558271"/>
              <a:gd name="connsiteX8" fmla="*/ 1343025 w 1588587"/>
              <a:gd name="connsiteY8" fmla="*/ 33338 h 558271"/>
              <a:gd name="connsiteX9" fmla="*/ 1357313 w 1588587"/>
              <a:gd name="connsiteY9" fmla="*/ 42863 h 558271"/>
              <a:gd name="connsiteX10" fmla="*/ 1381125 w 1588587"/>
              <a:gd name="connsiteY10" fmla="*/ 47625 h 558271"/>
              <a:gd name="connsiteX11" fmla="*/ 1414463 w 1588587"/>
              <a:gd name="connsiteY11" fmla="*/ 71438 h 558271"/>
              <a:gd name="connsiteX12" fmla="*/ 1428750 w 1588587"/>
              <a:gd name="connsiteY12" fmla="*/ 80963 h 558271"/>
              <a:gd name="connsiteX13" fmla="*/ 1476375 w 1588587"/>
              <a:gd name="connsiteY13" fmla="*/ 100013 h 558271"/>
              <a:gd name="connsiteX14" fmla="*/ 1495425 w 1588587"/>
              <a:gd name="connsiteY14" fmla="*/ 114300 h 558271"/>
              <a:gd name="connsiteX15" fmla="*/ 1509713 w 1588587"/>
              <a:gd name="connsiteY15" fmla="*/ 119063 h 558271"/>
              <a:gd name="connsiteX16" fmla="*/ 1538288 w 1588587"/>
              <a:gd name="connsiteY16" fmla="*/ 133350 h 558271"/>
              <a:gd name="connsiteX17" fmla="*/ 1571625 w 1588587"/>
              <a:gd name="connsiteY17" fmla="*/ 180975 h 558271"/>
              <a:gd name="connsiteX18" fmla="*/ 1581150 w 1588587"/>
              <a:gd name="connsiteY18" fmla="*/ 214313 h 558271"/>
              <a:gd name="connsiteX19" fmla="*/ 1585913 w 1588587"/>
              <a:gd name="connsiteY19" fmla="*/ 276225 h 558271"/>
              <a:gd name="connsiteX20" fmla="*/ 1581150 w 1588587"/>
              <a:gd name="connsiteY20" fmla="*/ 504825 h 558271"/>
              <a:gd name="connsiteX21" fmla="*/ 1562100 w 1588587"/>
              <a:gd name="connsiteY21" fmla="*/ 519113 h 558271"/>
              <a:gd name="connsiteX22" fmla="*/ 1547813 w 1588587"/>
              <a:gd name="connsiteY22" fmla="*/ 533400 h 558271"/>
              <a:gd name="connsiteX23" fmla="*/ 1509713 w 1588587"/>
              <a:gd name="connsiteY23" fmla="*/ 542925 h 558271"/>
              <a:gd name="connsiteX24" fmla="*/ 1409700 w 1588587"/>
              <a:gd name="connsiteY24" fmla="*/ 538163 h 558271"/>
              <a:gd name="connsiteX25" fmla="*/ 1395413 w 1588587"/>
              <a:gd name="connsiteY25" fmla="*/ 533400 h 558271"/>
              <a:gd name="connsiteX26" fmla="*/ 1362075 w 1588587"/>
              <a:gd name="connsiteY26" fmla="*/ 490538 h 558271"/>
              <a:gd name="connsiteX27" fmla="*/ 1352550 w 1588587"/>
              <a:gd name="connsiteY27" fmla="*/ 476250 h 558271"/>
              <a:gd name="connsiteX28" fmla="*/ 1338263 w 1588587"/>
              <a:gd name="connsiteY28" fmla="*/ 442913 h 558271"/>
              <a:gd name="connsiteX29" fmla="*/ 1333500 w 1588587"/>
              <a:gd name="connsiteY29" fmla="*/ 428625 h 558271"/>
              <a:gd name="connsiteX30" fmla="*/ 1323975 w 1588587"/>
              <a:gd name="connsiteY30" fmla="*/ 404813 h 558271"/>
              <a:gd name="connsiteX31" fmla="*/ 1319213 w 1588587"/>
              <a:gd name="connsiteY31" fmla="*/ 176213 h 558271"/>
              <a:gd name="connsiteX32" fmla="*/ 1276350 w 1588587"/>
              <a:gd name="connsiteY32" fmla="*/ 152400 h 558271"/>
              <a:gd name="connsiteX33" fmla="*/ 1262063 w 1588587"/>
              <a:gd name="connsiteY33" fmla="*/ 142875 h 558271"/>
              <a:gd name="connsiteX34" fmla="*/ 1238250 w 1588587"/>
              <a:gd name="connsiteY34" fmla="*/ 138113 h 558271"/>
              <a:gd name="connsiteX35" fmla="*/ 1171575 w 1588587"/>
              <a:gd name="connsiteY35" fmla="*/ 128588 h 558271"/>
              <a:gd name="connsiteX36" fmla="*/ 876300 w 1588587"/>
              <a:gd name="connsiteY36" fmla="*/ 114300 h 558271"/>
              <a:gd name="connsiteX37" fmla="*/ 776288 w 1588587"/>
              <a:gd name="connsiteY37" fmla="*/ 109538 h 558271"/>
              <a:gd name="connsiteX38" fmla="*/ 728663 w 1588587"/>
              <a:gd name="connsiteY38" fmla="*/ 104775 h 558271"/>
              <a:gd name="connsiteX39" fmla="*/ 371475 w 1588587"/>
              <a:gd name="connsiteY39" fmla="*/ 109538 h 558271"/>
              <a:gd name="connsiteX40" fmla="*/ 352425 w 1588587"/>
              <a:gd name="connsiteY40" fmla="*/ 114300 h 558271"/>
              <a:gd name="connsiteX41" fmla="*/ 333375 w 1588587"/>
              <a:gd name="connsiteY41" fmla="*/ 123825 h 558271"/>
              <a:gd name="connsiteX42" fmla="*/ 319088 w 1588587"/>
              <a:gd name="connsiteY42" fmla="*/ 128588 h 558271"/>
              <a:gd name="connsiteX43" fmla="*/ 285750 w 1588587"/>
              <a:gd name="connsiteY43" fmla="*/ 161925 h 558271"/>
              <a:gd name="connsiteX44" fmla="*/ 271463 w 1588587"/>
              <a:gd name="connsiteY44" fmla="*/ 200025 h 558271"/>
              <a:gd name="connsiteX45" fmla="*/ 257175 w 1588587"/>
              <a:gd name="connsiteY45" fmla="*/ 228600 h 558271"/>
              <a:gd name="connsiteX46" fmla="*/ 247650 w 1588587"/>
              <a:gd name="connsiteY46" fmla="*/ 280988 h 558271"/>
              <a:gd name="connsiteX47" fmla="*/ 223838 w 1588587"/>
              <a:gd name="connsiteY47" fmla="*/ 338138 h 558271"/>
              <a:gd name="connsiteX48" fmla="*/ 209550 w 1588587"/>
              <a:gd name="connsiteY48" fmla="*/ 390525 h 558271"/>
              <a:gd name="connsiteX49" fmla="*/ 204788 w 1588587"/>
              <a:gd name="connsiteY49" fmla="*/ 404813 h 558271"/>
              <a:gd name="connsiteX50" fmla="*/ 195263 w 1588587"/>
              <a:gd name="connsiteY50" fmla="*/ 471488 h 558271"/>
              <a:gd name="connsiteX51" fmla="*/ 190500 w 1588587"/>
              <a:gd name="connsiteY51" fmla="*/ 490538 h 558271"/>
              <a:gd name="connsiteX52" fmla="*/ 180975 w 1588587"/>
              <a:gd name="connsiteY52" fmla="*/ 519113 h 558271"/>
              <a:gd name="connsiteX53" fmla="*/ 176213 w 1588587"/>
              <a:gd name="connsiteY53" fmla="*/ 542925 h 558271"/>
              <a:gd name="connsiteX54" fmla="*/ 147638 w 1588587"/>
              <a:gd name="connsiteY54" fmla="*/ 557213 h 558271"/>
              <a:gd name="connsiteX55" fmla="*/ 28575 w 1588587"/>
              <a:gd name="connsiteY55" fmla="*/ 552450 h 558271"/>
              <a:gd name="connsiteX56" fmla="*/ 19050 w 1588587"/>
              <a:gd name="connsiteY56" fmla="*/ 538163 h 558271"/>
              <a:gd name="connsiteX57" fmla="*/ 9525 w 1588587"/>
              <a:gd name="connsiteY57" fmla="*/ 519113 h 558271"/>
              <a:gd name="connsiteX58" fmla="*/ 0 w 1588587"/>
              <a:gd name="connsiteY58" fmla="*/ 485775 h 558271"/>
              <a:gd name="connsiteX59" fmla="*/ 4763 w 1588587"/>
              <a:gd name="connsiteY59" fmla="*/ 233363 h 558271"/>
              <a:gd name="connsiteX60" fmla="*/ 100013 w 1588587"/>
              <a:gd name="connsiteY60" fmla="*/ 38100 h 558271"/>
              <a:gd name="connsiteX0" fmla="*/ 100013 w 1588587"/>
              <a:gd name="connsiteY0" fmla="*/ 38100 h 558271"/>
              <a:gd name="connsiteX1" fmla="*/ 228600 w 1588587"/>
              <a:gd name="connsiteY1" fmla="*/ 19050 h 558271"/>
              <a:gd name="connsiteX2" fmla="*/ 261938 w 1588587"/>
              <a:gd name="connsiteY2" fmla="*/ 9525 h 558271"/>
              <a:gd name="connsiteX3" fmla="*/ 552450 w 1588587"/>
              <a:gd name="connsiteY3" fmla="*/ 0 h 558271"/>
              <a:gd name="connsiteX4" fmla="*/ 1047750 w 1588587"/>
              <a:gd name="connsiteY4" fmla="*/ 4763 h 558271"/>
              <a:gd name="connsiteX5" fmla="*/ 1219200 w 1588587"/>
              <a:gd name="connsiteY5" fmla="*/ 19050 h 558271"/>
              <a:gd name="connsiteX6" fmla="*/ 1323975 w 1588587"/>
              <a:gd name="connsiteY6" fmla="*/ 28575 h 558271"/>
              <a:gd name="connsiteX7" fmla="*/ 1343025 w 1588587"/>
              <a:gd name="connsiteY7" fmla="*/ 33338 h 558271"/>
              <a:gd name="connsiteX8" fmla="*/ 1357313 w 1588587"/>
              <a:gd name="connsiteY8" fmla="*/ 42863 h 558271"/>
              <a:gd name="connsiteX9" fmla="*/ 1381125 w 1588587"/>
              <a:gd name="connsiteY9" fmla="*/ 47625 h 558271"/>
              <a:gd name="connsiteX10" fmla="*/ 1414463 w 1588587"/>
              <a:gd name="connsiteY10" fmla="*/ 71438 h 558271"/>
              <a:gd name="connsiteX11" fmla="*/ 1428750 w 1588587"/>
              <a:gd name="connsiteY11" fmla="*/ 80963 h 558271"/>
              <a:gd name="connsiteX12" fmla="*/ 1476375 w 1588587"/>
              <a:gd name="connsiteY12" fmla="*/ 100013 h 558271"/>
              <a:gd name="connsiteX13" fmla="*/ 1495425 w 1588587"/>
              <a:gd name="connsiteY13" fmla="*/ 114300 h 558271"/>
              <a:gd name="connsiteX14" fmla="*/ 1509713 w 1588587"/>
              <a:gd name="connsiteY14" fmla="*/ 119063 h 558271"/>
              <a:gd name="connsiteX15" fmla="*/ 1538288 w 1588587"/>
              <a:gd name="connsiteY15" fmla="*/ 133350 h 558271"/>
              <a:gd name="connsiteX16" fmla="*/ 1571625 w 1588587"/>
              <a:gd name="connsiteY16" fmla="*/ 180975 h 558271"/>
              <a:gd name="connsiteX17" fmla="*/ 1581150 w 1588587"/>
              <a:gd name="connsiteY17" fmla="*/ 214313 h 558271"/>
              <a:gd name="connsiteX18" fmla="*/ 1585913 w 1588587"/>
              <a:gd name="connsiteY18" fmla="*/ 276225 h 558271"/>
              <a:gd name="connsiteX19" fmla="*/ 1581150 w 1588587"/>
              <a:gd name="connsiteY19" fmla="*/ 504825 h 558271"/>
              <a:gd name="connsiteX20" fmla="*/ 1562100 w 1588587"/>
              <a:gd name="connsiteY20" fmla="*/ 519113 h 558271"/>
              <a:gd name="connsiteX21" fmla="*/ 1547813 w 1588587"/>
              <a:gd name="connsiteY21" fmla="*/ 533400 h 558271"/>
              <a:gd name="connsiteX22" fmla="*/ 1509713 w 1588587"/>
              <a:gd name="connsiteY22" fmla="*/ 542925 h 558271"/>
              <a:gd name="connsiteX23" fmla="*/ 1409700 w 1588587"/>
              <a:gd name="connsiteY23" fmla="*/ 538163 h 558271"/>
              <a:gd name="connsiteX24" fmla="*/ 1395413 w 1588587"/>
              <a:gd name="connsiteY24" fmla="*/ 533400 h 558271"/>
              <a:gd name="connsiteX25" fmla="*/ 1362075 w 1588587"/>
              <a:gd name="connsiteY25" fmla="*/ 490538 h 558271"/>
              <a:gd name="connsiteX26" fmla="*/ 1352550 w 1588587"/>
              <a:gd name="connsiteY26" fmla="*/ 476250 h 558271"/>
              <a:gd name="connsiteX27" fmla="*/ 1338263 w 1588587"/>
              <a:gd name="connsiteY27" fmla="*/ 442913 h 558271"/>
              <a:gd name="connsiteX28" fmla="*/ 1333500 w 1588587"/>
              <a:gd name="connsiteY28" fmla="*/ 428625 h 558271"/>
              <a:gd name="connsiteX29" fmla="*/ 1323975 w 1588587"/>
              <a:gd name="connsiteY29" fmla="*/ 404813 h 558271"/>
              <a:gd name="connsiteX30" fmla="*/ 1319213 w 1588587"/>
              <a:gd name="connsiteY30" fmla="*/ 176213 h 558271"/>
              <a:gd name="connsiteX31" fmla="*/ 1276350 w 1588587"/>
              <a:gd name="connsiteY31" fmla="*/ 152400 h 558271"/>
              <a:gd name="connsiteX32" fmla="*/ 1262063 w 1588587"/>
              <a:gd name="connsiteY32" fmla="*/ 142875 h 558271"/>
              <a:gd name="connsiteX33" fmla="*/ 1238250 w 1588587"/>
              <a:gd name="connsiteY33" fmla="*/ 138113 h 558271"/>
              <a:gd name="connsiteX34" fmla="*/ 1171575 w 1588587"/>
              <a:gd name="connsiteY34" fmla="*/ 128588 h 558271"/>
              <a:gd name="connsiteX35" fmla="*/ 876300 w 1588587"/>
              <a:gd name="connsiteY35" fmla="*/ 114300 h 558271"/>
              <a:gd name="connsiteX36" fmla="*/ 776288 w 1588587"/>
              <a:gd name="connsiteY36" fmla="*/ 109538 h 558271"/>
              <a:gd name="connsiteX37" fmla="*/ 728663 w 1588587"/>
              <a:gd name="connsiteY37" fmla="*/ 104775 h 558271"/>
              <a:gd name="connsiteX38" fmla="*/ 371475 w 1588587"/>
              <a:gd name="connsiteY38" fmla="*/ 109538 h 558271"/>
              <a:gd name="connsiteX39" fmla="*/ 352425 w 1588587"/>
              <a:gd name="connsiteY39" fmla="*/ 114300 h 558271"/>
              <a:gd name="connsiteX40" fmla="*/ 333375 w 1588587"/>
              <a:gd name="connsiteY40" fmla="*/ 123825 h 558271"/>
              <a:gd name="connsiteX41" fmla="*/ 319088 w 1588587"/>
              <a:gd name="connsiteY41" fmla="*/ 128588 h 558271"/>
              <a:gd name="connsiteX42" fmla="*/ 285750 w 1588587"/>
              <a:gd name="connsiteY42" fmla="*/ 161925 h 558271"/>
              <a:gd name="connsiteX43" fmla="*/ 271463 w 1588587"/>
              <a:gd name="connsiteY43" fmla="*/ 200025 h 558271"/>
              <a:gd name="connsiteX44" fmla="*/ 257175 w 1588587"/>
              <a:gd name="connsiteY44" fmla="*/ 228600 h 558271"/>
              <a:gd name="connsiteX45" fmla="*/ 247650 w 1588587"/>
              <a:gd name="connsiteY45" fmla="*/ 280988 h 558271"/>
              <a:gd name="connsiteX46" fmla="*/ 223838 w 1588587"/>
              <a:gd name="connsiteY46" fmla="*/ 338138 h 558271"/>
              <a:gd name="connsiteX47" fmla="*/ 209550 w 1588587"/>
              <a:gd name="connsiteY47" fmla="*/ 390525 h 558271"/>
              <a:gd name="connsiteX48" fmla="*/ 204788 w 1588587"/>
              <a:gd name="connsiteY48" fmla="*/ 404813 h 558271"/>
              <a:gd name="connsiteX49" fmla="*/ 195263 w 1588587"/>
              <a:gd name="connsiteY49" fmla="*/ 471488 h 558271"/>
              <a:gd name="connsiteX50" fmla="*/ 190500 w 1588587"/>
              <a:gd name="connsiteY50" fmla="*/ 490538 h 558271"/>
              <a:gd name="connsiteX51" fmla="*/ 180975 w 1588587"/>
              <a:gd name="connsiteY51" fmla="*/ 519113 h 558271"/>
              <a:gd name="connsiteX52" fmla="*/ 176213 w 1588587"/>
              <a:gd name="connsiteY52" fmla="*/ 542925 h 558271"/>
              <a:gd name="connsiteX53" fmla="*/ 147638 w 1588587"/>
              <a:gd name="connsiteY53" fmla="*/ 557213 h 558271"/>
              <a:gd name="connsiteX54" fmla="*/ 28575 w 1588587"/>
              <a:gd name="connsiteY54" fmla="*/ 552450 h 558271"/>
              <a:gd name="connsiteX55" fmla="*/ 19050 w 1588587"/>
              <a:gd name="connsiteY55" fmla="*/ 538163 h 558271"/>
              <a:gd name="connsiteX56" fmla="*/ 9525 w 1588587"/>
              <a:gd name="connsiteY56" fmla="*/ 519113 h 558271"/>
              <a:gd name="connsiteX57" fmla="*/ 0 w 1588587"/>
              <a:gd name="connsiteY57" fmla="*/ 485775 h 558271"/>
              <a:gd name="connsiteX58" fmla="*/ 4763 w 1588587"/>
              <a:gd name="connsiteY58" fmla="*/ 233363 h 558271"/>
              <a:gd name="connsiteX59" fmla="*/ 100013 w 1588587"/>
              <a:gd name="connsiteY59" fmla="*/ 38100 h 558271"/>
              <a:gd name="connsiteX0" fmla="*/ 100013 w 1588587"/>
              <a:gd name="connsiteY0" fmla="*/ 38100 h 558271"/>
              <a:gd name="connsiteX1" fmla="*/ 261938 w 1588587"/>
              <a:gd name="connsiteY1" fmla="*/ 9525 h 558271"/>
              <a:gd name="connsiteX2" fmla="*/ 552450 w 1588587"/>
              <a:gd name="connsiteY2" fmla="*/ 0 h 558271"/>
              <a:gd name="connsiteX3" fmla="*/ 1047750 w 1588587"/>
              <a:gd name="connsiteY3" fmla="*/ 4763 h 558271"/>
              <a:gd name="connsiteX4" fmla="*/ 1219200 w 1588587"/>
              <a:gd name="connsiteY4" fmla="*/ 19050 h 558271"/>
              <a:gd name="connsiteX5" fmla="*/ 1323975 w 1588587"/>
              <a:gd name="connsiteY5" fmla="*/ 28575 h 558271"/>
              <a:gd name="connsiteX6" fmla="*/ 1343025 w 1588587"/>
              <a:gd name="connsiteY6" fmla="*/ 33338 h 558271"/>
              <a:gd name="connsiteX7" fmla="*/ 1357313 w 1588587"/>
              <a:gd name="connsiteY7" fmla="*/ 42863 h 558271"/>
              <a:gd name="connsiteX8" fmla="*/ 1381125 w 1588587"/>
              <a:gd name="connsiteY8" fmla="*/ 47625 h 558271"/>
              <a:gd name="connsiteX9" fmla="*/ 1414463 w 1588587"/>
              <a:gd name="connsiteY9" fmla="*/ 71438 h 558271"/>
              <a:gd name="connsiteX10" fmla="*/ 1428750 w 1588587"/>
              <a:gd name="connsiteY10" fmla="*/ 80963 h 558271"/>
              <a:gd name="connsiteX11" fmla="*/ 1476375 w 1588587"/>
              <a:gd name="connsiteY11" fmla="*/ 100013 h 558271"/>
              <a:gd name="connsiteX12" fmla="*/ 1495425 w 1588587"/>
              <a:gd name="connsiteY12" fmla="*/ 114300 h 558271"/>
              <a:gd name="connsiteX13" fmla="*/ 1509713 w 1588587"/>
              <a:gd name="connsiteY13" fmla="*/ 119063 h 558271"/>
              <a:gd name="connsiteX14" fmla="*/ 1538288 w 1588587"/>
              <a:gd name="connsiteY14" fmla="*/ 133350 h 558271"/>
              <a:gd name="connsiteX15" fmla="*/ 1571625 w 1588587"/>
              <a:gd name="connsiteY15" fmla="*/ 180975 h 558271"/>
              <a:gd name="connsiteX16" fmla="*/ 1581150 w 1588587"/>
              <a:gd name="connsiteY16" fmla="*/ 214313 h 558271"/>
              <a:gd name="connsiteX17" fmla="*/ 1585913 w 1588587"/>
              <a:gd name="connsiteY17" fmla="*/ 276225 h 558271"/>
              <a:gd name="connsiteX18" fmla="*/ 1581150 w 1588587"/>
              <a:gd name="connsiteY18" fmla="*/ 504825 h 558271"/>
              <a:gd name="connsiteX19" fmla="*/ 1562100 w 1588587"/>
              <a:gd name="connsiteY19" fmla="*/ 519113 h 558271"/>
              <a:gd name="connsiteX20" fmla="*/ 1547813 w 1588587"/>
              <a:gd name="connsiteY20" fmla="*/ 533400 h 558271"/>
              <a:gd name="connsiteX21" fmla="*/ 1509713 w 1588587"/>
              <a:gd name="connsiteY21" fmla="*/ 542925 h 558271"/>
              <a:gd name="connsiteX22" fmla="*/ 1409700 w 1588587"/>
              <a:gd name="connsiteY22" fmla="*/ 538163 h 558271"/>
              <a:gd name="connsiteX23" fmla="*/ 1395413 w 1588587"/>
              <a:gd name="connsiteY23" fmla="*/ 533400 h 558271"/>
              <a:gd name="connsiteX24" fmla="*/ 1362075 w 1588587"/>
              <a:gd name="connsiteY24" fmla="*/ 490538 h 558271"/>
              <a:gd name="connsiteX25" fmla="*/ 1352550 w 1588587"/>
              <a:gd name="connsiteY25" fmla="*/ 476250 h 558271"/>
              <a:gd name="connsiteX26" fmla="*/ 1338263 w 1588587"/>
              <a:gd name="connsiteY26" fmla="*/ 442913 h 558271"/>
              <a:gd name="connsiteX27" fmla="*/ 1333500 w 1588587"/>
              <a:gd name="connsiteY27" fmla="*/ 428625 h 558271"/>
              <a:gd name="connsiteX28" fmla="*/ 1323975 w 1588587"/>
              <a:gd name="connsiteY28" fmla="*/ 404813 h 558271"/>
              <a:gd name="connsiteX29" fmla="*/ 1319213 w 1588587"/>
              <a:gd name="connsiteY29" fmla="*/ 176213 h 558271"/>
              <a:gd name="connsiteX30" fmla="*/ 1276350 w 1588587"/>
              <a:gd name="connsiteY30" fmla="*/ 152400 h 558271"/>
              <a:gd name="connsiteX31" fmla="*/ 1262063 w 1588587"/>
              <a:gd name="connsiteY31" fmla="*/ 142875 h 558271"/>
              <a:gd name="connsiteX32" fmla="*/ 1238250 w 1588587"/>
              <a:gd name="connsiteY32" fmla="*/ 138113 h 558271"/>
              <a:gd name="connsiteX33" fmla="*/ 1171575 w 1588587"/>
              <a:gd name="connsiteY33" fmla="*/ 128588 h 558271"/>
              <a:gd name="connsiteX34" fmla="*/ 876300 w 1588587"/>
              <a:gd name="connsiteY34" fmla="*/ 114300 h 558271"/>
              <a:gd name="connsiteX35" fmla="*/ 776288 w 1588587"/>
              <a:gd name="connsiteY35" fmla="*/ 109538 h 558271"/>
              <a:gd name="connsiteX36" fmla="*/ 728663 w 1588587"/>
              <a:gd name="connsiteY36" fmla="*/ 104775 h 558271"/>
              <a:gd name="connsiteX37" fmla="*/ 371475 w 1588587"/>
              <a:gd name="connsiteY37" fmla="*/ 109538 h 558271"/>
              <a:gd name="connsiteX38" fmla="*/ 352425 w 1588587"/>
              <a:gd name="connsiteY38" fmla="*/ 114300 h 558271"/>
              <a:gd name="connsiteX39" fmla="*/ 333375 w 1588587"/>
              <a:gd name="connsiteY39" fmla="*/ 123825 h 558271"/>
              <a:gd name="connsiteX40" fmla="*/ 319088 w 1588587"/>
              <a:gd name="connsiteY40" fmla="*/ 128588 h 558271"/>
              <a:gd name="connsiteX41" fmla="*/ 285750 w 1588587"/>
              <a:gd name="connsiteY41" fmla="*/ 161925 h 558271"/>
              <a:gd name="connsiteX42" fmla="*/ 271463 w 1588587"/>
              <a:gd name="connsiteY42" fmla="*/ 200025 h 558271"/>
              <a:gd name="connsiteX43" fmla="*/ 257175 w 1588587"/>
              <a:gd name="connsiteY43" fmla="*/ 228600 h 558271"/>
              <a:gd name="connsiteX44" fmla="*/ 247650 w 1588587"/>
              <a:gd name="connsiteY44" fmla="*/ 280988 h 558271"/>
              <a:gd name="connsiteX45" fmla="*/ 223838 w 1588587"/>
              <a:gd name="connsiteY45" fmla="*/ 338138 h 558271"/>
              <a:gd name="connsiteX46" fmla="*/ 209550 w 1588587"/>
              <a:gd name="connsiteY46" fmla="*/ 390525 h 558271"/>
              <a:gd name="connsiteX47" fmla="*/ 204788 w 1588587"/>
              <a:gd name="connsiteY47" fmla="*/ 404813 h 558271"/>
              <a:gd name="connsiteX48" fmla="*/ 195263 w 1588587"/>
              <a:gd name="connsiteY48" fmla="*/ 471488 h 558271"/>
              <a:gd name="connsiteX49" fmla="*/ 190500 w 1588587"/>
              <a:gd name="connsiteY49" fmla="*/ 490538 h 558271"/>
              <a:gd name="connsiteX50" fmla="*/ 180975 w 1588587"/>
              <a:gd name="connsiteY50" fmla="*/ 519113 h 558271"/>
              <a:gd name="connsiteX51" fmla="*/ 176213 w 1588587"/>
              <a:gd name="connsiteY51" fmla="*/ 542925 h 558271"/>
              <a:gd name="connsiteX52" fmla="*/ 147638 w 1588587"/>
              <a:gd name="connsiteY52" fmla="*/ 557213 h 558271"/>
              <a:gd name="connsiteX53" fmla="*/ 28575 w 1588587"/>
              <a:gd name="connsiteY53" fmla="*/ 552450 h 558271"/>
              <a:gd name="connsiteX54" fmla="*/ 19050 w 1588587"/>
              <a:gd name="connsiteY54" fmla="*/ 538163 h 558271"/>
              <a:gd name="connsiteX55" fmla="*/ 9525 w 1588587"/>
              <a:gd name="connsiteY55" fmla="*/ 519113 h 558271"/>
              <a:gd name="connsiteX56" fmla="*/ 0 w 1588587"/>
              <a:gd name="connsiteY56" fmla="*/ 485775 h 558271"/>
              <a:gd name="connsiteX57" fmla="*/ 4763 w 1588587"/>
              <a:gd name="connsiteY57" fmla="*/ 233363 h 558271"/>
              <a:gd name="connsiteX58" fmla="*/ 100013 w 1588587"/>
              <a:gd name="connsiteY58" fmla="*/ 38100 h 558271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219200 w 1588587"/>
              <a:gd name="connsiteY3" fmla="*/ 19844 h 559065"/>
              <a:gd name="connsiteX4" fmla="*/ 1323975 w 1588587"/>
              <a:gd name="connsiteY4" fmla="*/ 29369 h 559065"/>
              <a:gd name="connsiteX5" fmla="*/ 1343025 w 1588587"/>
              <a:gd name="connsiteY5" fmla="*/ 34132 h 559065"/>
              <a:gd name="connsiteX6" fmla="*/ 1357313 w 1588587"/>
              <a:gd name="connsiteY6" fmla="*/ 43657 h 559065"/>
              <a:gd name="connsiteX7" fmla="*/ 1381125 w 1588587"/>
              <a:gd name="connsiteY7" fmla="*/ 48419 h 559065"/>
              <a:gd name="connsiteX8" fmla="*/ 1414463 w 1588587"/>
              <a:gd name="connsiteY8" fmla="*/ 72232 h 559065"/>
              <a:gd name="connsiteX9" fmla="*/ 1428750 w 1588587"/>
              <a:gd name="connsiteY9" fmla="*/ 81757 h 559065"/>
              <a:gd name="connsiteX10" fmla="*/ 1476375 w 1588587"/>
              <a:gd name="connsiteY10" fmla="*/ 100807 h 559065"/>
              <a:gd name="connsiteX11" fmla="*/ 1495425 w 1588587"/>
              <a:gd name="connsiteY11" fmla="*/ 115094 h 559065"/>
              <a:gd name="connsiteX12" fmla="*/ 1509713 w 1588587"/>
              <a:gd name="connsiteY12" fmla="*/ 119857 h 559065"/>
              <a:gd name="connsiteX13" fmla="*/ 1538288 w 1588587"/>
              <a:gd name="connsiteY13" fmla="*/ 134144 h 559065"/>
              <a:gd name="connsiteX14" fmla="*/ 1571625 w 1588587"/>
              <a:gd name="connsiteY14" fmla="*/ 181769 h 559065"/>
              <a:gd name="connsiteX15" fmla="*/ 1581150 w 1588587"/>
              <a:gd name="connsiteY15" fmla="*/ 215107 h 559065"/>
              <a:gd name="connsiteX16" fmla="*/ 1585913 w 1588587"/>
              <a:gd name="connsiteY16" fmla="*/ 277019 h 559065"/>
              <a:gd name="connsiteX17" fmla="*/ 1581150 w 1588587"/>
              <a:gd name="connsiteY17" fmla="*/ 505619 h 559065"/>
              <a:gd name="connsiteX18" fmla="*/ 1562100 w 1588587"/>
              <a:gd name="connsiteY18" fmla="*/ 519907 h 559065"/>
              <a:gd name="connsiteX19" fmla="*/ 1547813 w 1588587"/>
              <a:gd name="connsiteY19" fmla="*/ 534194 h 559065"/>
              <a:gd name="connsiteX20" fmla="*/ 1509713 w 1588587"/>
              <a:gd name="connsiteY20" fmla="*/ 543719 h 559065"/>
              <a:gd name="connsiteX21" fmla="*/ 1409700 w 1588587"/>
              <a:gd name="connsiteY21" fmla="*/ 538957 h 559065"/>
              <a:gd name="connsiteX22" fmla="*/ 1395413 w 1588587"/>
              <a:gd name="connsiteY22" fmla="*/ 534194 h 559065"/>
              <a:gd name="connsiteX23" fmla="*/ 1362075 w 1588587"/>
              <a:gd name="connsiteY23" fmla="*/ 491332 h 559065"/>
              <a:gd name="connsiteX24" fmla="*/ 1352550 w 1588587"/>
              <a:gd name="connsiteY24" fmla="*/ 477044 h 559065"/>
              <a:gd name="connsiteX25" fmla="*/ 1338263 w 1588587"/>
              <a:gd name="connsiteY25" fmla="*/ 443707 h 559065"/>
              <a:gd name="connsiteX26" fmla="*/ 1333500 w 1588587"/>
              <a:gd name="connsiteY26" fmla="*/ 429419 h 559065"/>
              <a:gd name="connsiteX27" fmla="*/ 1323975 w 1588587"/>
              <a:gd name="connsiteY27" fmla="*/ 405607 h 559065"/>
              <a:gd name="connsiteX28" fmla="*/ 1319213 w 1588587"/>
              <a:gd name="connsiteY28" fmla="*/ 177007 h 559065"/>
              <a:gd name="connsiteX29" fmla="*/ 1276350 w 1588587"/>
              <a:gd name="connsiteY29" fmla="*/ 153194 h 559065"/>
              <a:gd name="connsiteX30" fmla="*/ 1262063 w 1588587"/>
              <a:gd name="connsiteY30" fmla="*/ 143669 h 559065"/>
              <a:gd name="connsiteX31" fmla="*/ 1238250 w 1588587"/>
              <a:gd name="connsiteY31" fmla="*/ 138907 h 559065"/>
              <a:gd name="connsiteX32" fmla="*/ 1171575 w 1588587"/>
              <a:gd name="connsiteY32" fmla="*/ 129382 h 559065"/>
              <a:gd name="connsiteX33" fmla="*/ 876300 w 1588587"/>
              <a:gd name="connsiteY33" fmla="*/ 115094 h 559065"/>
              <a:gd name="connsiteX34" fmla="*/ 776288 w 1588587"/>
              <a:gd name="connsiteY34" fmla="*/ 110332 h 559065"/>
              <a:gd name="connsiteX35" fmla="*/ 728663 w 1588587"/>
              <a:gd name="connsiteY35" fmla="*/ 105569 h 559065"/>
              <a:gd name="connsiteX36" fmla="*/ 371475 w 1588587"/>
              <a:gd name="connsiteY36" fmla="*/ 110332 h 559065"/>
              <a:gd name="connsiteX37" fmla="*/ 352425 w 1588587"/>
              <a:gd name="connsiteY37" fmla="*/ 115094 h 559065"/>
              <a:gd name="connsiteX38" fmla="*/ 333375 w 1588587"/>
              <a:gd name="connsiteY38" fmla="*/ 124619 h 559065"/>
              <a:gd name="connsiteX39" fmla="*/ 319088 w 1588587"/>
              <a:gd name="connsiteY39" fmla="*/ 129382 h 559065"/>
              <a:gd name="connsiteX40" fmla="*/ 285750 w 1588587"/>
              <a:gd name="connsiteY40" fmla="*/ 162719 h 559065"/>
              <a:gd name="connsiteX41" fmla="*/ 271463 w 1588587"/>
              <a:gd name="connsiteY41" fmla="*/ 200819 h 559065"/>
              <a:gd name="connsiteX42" fmla="*/ 257175 w 1588587"/>
              <a:gd name="connsiteY42" fmla="*/ 229394 h 559065"/>
              <a:gd name="connsiteX43" fmla="*/ 247650 w 1588587"/>
              <a:gd name="connsiteY43" fmla="*/ 281782 h 559065"/>
              <a:gd name="connsiteX44" fmla="*/ 223838 w 1588587"/>
              <a:gd name="connsiteY44" fmla="*/ 338932 h 559065"/>
              <a:gd name="connsiteX45" fmla="*/ 209550 w 1588587"/>
              <a:gd name="connsiteY45" fmla="*/ 391319 h 559065"/>
              <a:gd name="connsiteX46" fmla="*/ 204788 w 1588587"/>
              <a:gd name="connsiteY46" fmla="*/ 405607 h 559065"/>
              <a:gd name="connsiteX47" fmla="*/ 195263 w 1588587"/>
              <a:gd name="connsiteY47" fmla="*/ 472282 h 559065"/>
              <a:gd name="connsiteX48" fmla="*/ 190500 w 1588587"/>
              <a:gd name="connsiteY48" fmla="*/ 491332 h 559065"/>
              <a:gd name="connsiteX49" fmla="*/ 180975 w 1588587"/>
              <a:gd name="connsiteY49" fmla="*/ 519907 h 559065"/>
              <a:gd name="connsiteX50" fmla="*/ 176213 w 1588587"/>
              <a:gd name="connsiteY50" fmla="*/ 543719 h 559065"/>
              <a:gd name="connsiteX51" fmla="*/ 147638 w 1588587"/>
              <a:gd name="connsiteY51" fmla="*/ 558007 h 559065"/>
              <a:gd name="connsiteX52" fmla="*/ 28575 w 1588587"/>
              <a:gd name="connsiteY52" fmla="*/ 553244 h 559065"/>
              <a:gd name="connsiteX53" fmla="*/ 19050 w 1588587"/>
              <a:gd name="connsiteY53" fmla="*/ 538957 h 559065"/>
              <a:gd name="connsiteX54" fmla="*/ 9525 w 1588587"/>
              <a:gd name="connsiteY54" fmla="*/ 519907 h 559065"/>
              <a:gd name="connsiteX55" fmla="*/ 0 w 1588587"/>
              <a:gd name="connsiteY55" fmla="*/ 486569 h 559065"/>
              <a:gd name="connsiteX56" fmla="*/ 4763 w 1588587"/>
              <a:gd name="connsiteY56" fmla="*/ 234157 h 559065"/>
              <a:gd name="connsiteX57" fmla="*/ 100013 w 1588587"/>
              <a:gd name="connsiteY57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343025 w 1588587"/>
              <a:gd name="connsiteY4" fmla="*/ 34132 h 559065"/>
              <a:gd name="connsiteX5" fmla="*/ 1357313 w 1588587"/>
              <a:gd name="connsiteY5" fmla="*/ 43657 h 559065"/>
              <a:gd name="connsiteX6" fmla="*/ 1381125 w 1588587"/>
              <a:gd name="connsiteY6" fmla="*/ 48419 h 559065"/>
              <a:gd name="connsiteX7" fmla="*/ 1414463 w 1588587"/>
              <a:gd name="connsiteY7" fmla="*/ 72232 h 559065"/>
              <a:gd name="connsiteX8" fmla="*/ 1428750 w 1588587"/>
              <a:gd name="connsiteY8" fmla="*/ 81757 h 559065"/>
              <a:gd name="connsiteX9" fmla="*/ 1476375 w 1588587"/>
              <a:gd name="connsiteY9" fmla="*/ 100807 h 559065"/>
              <a:gd name="connsiteX10" fmla="*/ 1495425 w 1588587"/>
              <a:gd name="connsiteY10" fmla="*/ 115094 h 559065"/>
              <a:gd name="connsiteX11" fmla="*/ 1509713 w 1588587"/>
              <a:gd name="connsiteY11" fmla="*/ 119857 h 559065"/>
              <a:gd name="connsiteX12" fmla="*/ 1538288 w 1588587"/>
              <a:gd name="connsiteY12" fmla="*/ 134144 h 559065"/>
              <a:gd name="connsiteX13" fmla="*/ 1571625 w 1588587"/>
              <a:gd name="connsiteY13" fmla="*/ 181769 h 559065"/>
              <a:gd name="connsiteX14" fmla="*/ 1581150 w 1588587"/>
              <a:gd name="connsiteY14" fmla="*/ 215107 h 559065"/>
              <a:gd name="connsiteX15" fmla="*/ 1585913 w 1588587"/>
              <a:gd name="connsiteY15" fmla="*/ 277019 h 559065"/>
              <a:gd name="connsiteX16" fmla="*/ 1581150 w 1588587"/>
              <a:gd name="connsiteY16" fmla="*/ 505619 h 559065"/>
              <a:gd name="connsiteX17" fmla="*/ 1562100 w 1588587"/>
              <a:gd name="connsiteY17" fmla="*/ 519907 h 559065"/>
              <a:gd name="connsiteX18" fmla="*/ 1547813 w 1588587"/>
              <a:gd name="connsiteY18" fmla="*/ 534194 h 559065"/>
              <a:gd name="connsiteX19" fmla="*/ 1509713 w 1588587"/>
              <a:gd name="connsiteY19" fmla="*/ 543719 h 559065"/>
              <a:gd name="connsiteX20" fmla="*/ 1409700 w 1588587"/>
              <a:gd name="connsiteY20" fmla="*/ 538957 h 559065"/>
              <a:gd name="connsiteX21" fmla="*/ 1395413 w 1588587"/>
              <a:gd name="connsiteY21" fmla="*/ 534194 h 559065"/>
              <a:gd name="connsiteX22" fmla="*/ 1362075 w 1588587"/>
              <a:gd name="connsiteY22" fmla="*/ 491332 h 559065"/>
              <a:gd name="connsiteX23" fmla="*/ 1352550 w 1588587"/>
              <a:gd name="connsiteY23" fmla="*/ 477044 h 559065"/>
              <a:gd name="connsiteX24" fmla="*/ 1338263 w 1588587"/>
              <a:gd name="connsiteY24" fmla="*/ 443707 h 559065"/>
              <a:gd name="connsiteX25" fmla="*/ 1333500 w 1588587"/>
              <a:gd name="connsiteY25" fmla="*/ 429419 h 559065"/>
              <a:gd name="connsiteX26" fmla="*/ 1323975 w 1588587"/>
              <a:gd name="connsiteY26" fmla="*/ 405607 h 559065"/>
              <a:gd name="connsiteX27" fmla="*/ 1319213 w 1588587"/>
              <a:gd name="connsiteY27" fmla="*/ 177007 h 559065"/>
              <a:gd name="connsiteX28" fmla="*/ 1276350 w 1588587"/>
              <a:gd name="connsiteY28" fmla="*/ 153194 h 559065"/>
              <a:gd name="connsiteX29" fmla="*/ 1262063 w 1588587"/>
              <a:gd name="connsiteY29" fmla="*/ 143669 h 559065"/>
              <a:gd name="connsiteX30" fmla="*/ 1238250 w 1588587"/>
              <a:gd name="connsiteY30" fmla="*/ 138907 h 559065"/>
              <a:gd name="connsiteX31" fmla="*/ 1171575 w 1588587"/>
              <a:gd name="connsiteY31" fmla="*/ 129382 h 559065"/>
              <a:gd name="connsiteX32" fmla="*/ 876300 w 1588587"/>
              <a:gd name="connsiteY32" fmla="*/ 115094 h 559065"/>
              <a:gd name="connsiteX33" fmla="*/ 776288 w 1588587"/>
              <a:gd name="connsiteY33" fmla="*/ 110332 h 559065"/>
              <a:gd name="connsiteX34" fmla="*/ 728663 w 1588587"/>
              <a:gd name="connsiteY34" fmla="*/ 105569 h 559065"/>
              <a:gd name="connsiteX35" fmla="*/ 371475 w 1588587"/>
              <a:gd name="connsiteY35" fmla="*/ 110332 h 559065"/>
              <a:gd name="connsiteX36" fmla="*/ 352425 w 1588587"/>
              <a:gd name="connsiteY36" fmla="*/ 115094 h 559065"/>
              <a:gd name="connsiteX37" fmla="*/ 333375 w 1588587"/>
              <a:gd name="connsiteY37" fmla="*/ 124619 h 559065"/>
              <a:gd name="connsiteX38" fmla="*/ 319088 w 1588587"/>
              <a:gd name="connsiteY38" fmla="*/ 129382 h 559065"/>
              <a:gd name="connsiteX39" fmla="*/ 285750 w 1588587"/>
              <a:gd name="connsiteY39" fmla="*/ 162719 h 559065"/>
              <a:gd name="connsiteX40" fmla="*/ 271463 w 1588587"/>
              <a:gd name="connsiteY40" fmla="*/ 200819 h 559065"/>
              <a:gd name="connsiteX41" fmla="*/ 257175 w 1588587"/>
              <a:gd name="connsiteY41" fmla="*/ 229394 h 559065"/>
              <a:gd name="connsiteX42" fmla="*/ 247650 w 1588587"/>
              <a:gd name="connsiteY42" fmla="*/ 281782 h 559065"/>
              <a:gd name="connsiteX43" fmla="*/ 223838 w 1588587"/>
              <a:gd name="connsiteY43" fmla="*/ 338932 h 559065"/>
              <a:gd name="connsiteX44" fmla="*/ 209550 w 1588587"/>
              <a:gd name="connsiteY44" fmla="*/ 391319 h 559065"/>
              <a:gd name="connsiteX45" fmla="*/ 204788 w 1588587"/>
              <a:gd name="connsiteY45" fmla="*/ 405607 h 559065"/>
              <a:gd name="connsiteX46" fmla="*/ 195263 w 1588587"/>
              <a:gd name="connsiteY46" fmla="*/ 472282 h 559065"/>
              <a:gd name="connsiteX47" fmla="*/ 190500 w 1588587"/>
              <a:gd name="connsiteY47" fmla="*/ 491332 h 559065"/>
              <a:gd name="connsiteX48" fmla="*/ 180975 w 1588587"/>
              <a:gd name="connsiteY48" fmla="*/ 519907 h 559065"/>
              <a:gd name="connsiteX49" fmla="*/ 176213 w 1588587"/>
              <a:gd name="connsiteY49" fmla="*/ 543719 h 559065"/>
              <a:gd name="connsiteX50" fmla="*/ 147638 w 1588587"/>
              <a:gd name="connsiteY50" fmla="*/ 558007 h 559065"/>
              <a:gd name="connsiteX51" fmla="*/ 28575 w 1588587"/>
              <a:gd name="connsiteY51" fmla="*/ 553244 h 559065"/>
              <a:gd name="connsiteX52" fmla="*/ 19050 w 1588587"/>
              <a:gd name="connsiteY52" fmla="*/ 538957 h 559065"/>
              <a:gd name="connsiteX53" fmla="*/ 9525 w 1588587"/>
              <a:gd name="connsiteY53" fmla="*/ 519907 h 559065"/>
              <a:gd name="connsiteX54" fmla="*/ 0 w 1588587"/>
              <a:gd name="connsiteY54" fmla="*/ 486569 h 559065"/>
              <a:gd name="connsiteX55" fmla="*/ 4763 w 1588587"/>
              <a:gd name="connsiteY55" fmla="*/ 234157 h 559065"/>
              <a:gd name="connsiteX56" fmla="*/ 100013 w 1588587"/>
              <a:gd name="connsiteY56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343025 w 1588587"/>
              <a:gd name="connsiteY4" fmla="*/ 34132 h 559065"/>
              <a:gd name="connsiteX5" fmla="*/ 1357313 w 1588587"/>
              <a:gd name="connsiteY5" fmla="*/ 43657 h 559065"/>
              <a:gd name="connsiteX6" fmla="*/ 1414463 w 1588587"/>
              <a:gd name="connsiteY6" fmla="*/ 72232 h 559065"/>
              <a:gd name="connsiteX7" fmla="*/ 1428750 w 1588587"/>
              <a:gd name="connsiteY7" fmla="*/ 81757 h 559065"/>
              <a:gd name="connsiteX8" fmla="*/ 1476375 w 1588587"/>
              <a:gd name="connsiteY8" fmla="*/ 100807 h 559065"/>
              <a:gd name="connsiteX9" fmla="*/ 1495425 w 1588587"/>
              <a:gd name="connsiteY9" fmla="*/ 115094 h 559065"/>
              <a:gd name="connsiteX10" fmla="*/ 1509713 w 1588587"/>
              <a:gd name="connsiteY10" fmla="*/ 119857 h 559065"/>
              <a:gd name="connsiteX11" fmla="*/ 1538288 w 1588587"/>
              <a:gd name="connsiteY11" fmla="*/ 134144 h 559065"/>
              <a:gd name="connsiteX12" fmla="*/ 1571625 w 1588587"/>
              <a:gd name="connsiteY12" fmla="*/ 181769 h 559065"/>
              <a:gd name="connsiteX13" fmla="*/ 1581150 w 1588587"/>
              <a:gd name="connsiteY13" fmla="*/ 215107 h 559065"/>
              <a:gd name="connsiteX14" fmla="*/ 1585913 w 1588587"/>
              <a:gd name="connsiteY14" fmla="*/ 277019 h 559065"/>
              <a:gd name="connsiteX15" fmla="*/ 1581150 w 1588587"/>
              <a:gd name="connsiteY15" fmla="*/ 505619 h 559065"/>
              <a:gd name="connsiteX16" fmla="*/ 1562100 w 1588587"/>
              <a:gd name="connsiteY16" fmla="*/ 519907 h 559065"/>
              <a:gd name="connsiteX17" fmla="*/ 1547813 w 1588587"/>
              <a:gd name="connsiteY17" fmla="*/ 534194 h 559065"/>
              <a:gd name="connsiteX18" fmla="*/ 1509713 w 1588587"/>
              <a:gd name="connsiteY18" fmla="*/ 543719 h 559065"/>
              <a:gd name="connsiteX19" fmla="*/ 1409700 w 1588587"/>
              <a:gd name="connsiteY19" fmla="*/ 538957 h 559065"/>
              <a:gd name="connsiteX20" fmla="*/ 1395413 w 1588587"/>
              <a:gd name="connsiteY20" fmla="*/ 534194 h 559065"/>
              <a:gd name="connsiteX21" fmla="*/ 1362075 w 1588587"/>
              <a:gd name="connsiteY21" fmla="*/ 491332 h 559065"/>
              <a:gd name="connsiteX22" fmla="*/ 1352550 w 1588587"/>
              <a:gd name="connsiteY22" fmla="*/ 477044 h 559065"/>
              <a:gd name="connsiteX23" fmla="*/ 1338263 w 1588587"/>
              <a:gd name="connsiteY23" fmla="*/ 443707 h 559065"/>
              <a:gd name="connsiteX24" fmla="*/ 1333500 w 1588587"/>
              <a:gd name="connsiteY24" fmla="*/ 429419 h 559065"/>
              <a:gd name="connsiteX25" fmla="*/ 1323975 w 1588587"/>
              <a:gd name="connsiteY25" fmla="*/ 405607 h 559065"/>
              <a:gd name="connsiteX26" fmla="*/ 1319213 w 1588587"/>
              <a:gd name="connsiteY26" fmla="*/ 177007 h 559065"/>
              <a:gd name="connsiteX27" fmla="*/ 1276350 w 1588587"/>
              <a:gd name="connsiteY27" fmla="*/ 153194 h 559065"/>
              <a:gd name="connsiteX28" fmla="*/ 1262063 w 1588587"/>
              <a:gd name="connsiteY28" fmla="*/ 143669 h 559065"/>
              <a:gd name="connsiteX29" fmla="*/ 1238250 w 1588587"/>
              <a:gd name="connsiteY29" fmla="*/ 138907 h 559065"/>
              <a:gd name="connsiteX30" fmla="*/ 1171575 w 1588587"/>
              <a:gd name="connsiteY30" fmla="*/ 129382 h 559065"/>
              <a:gd name="connsiteX31" fmla="*/ 876300 w 1588587"/>
              <a:gd name="connsiteY31" fmla="*/ 115094 h 559065"/>
              <a:gd name="connsiteX32" fmla="*/ 776288 w 1588587"/>
              <a:gd name="connsiteY32" fmla="*/ 110332 h 559065"/>
              <a:gd name="connsiteX33" fmla="*/ 728663 w 1588587"/>
              <a:gd name="connsiteY33" fmla="*/ 105569 h 559065"/>
              <a:gd name="connsiteX34" fmla="*/ 371475 w 1588587"/>
              <a:gd name="connsiteY34" fmla="*/ 110332 h 559065"/>
              <a:gd name="connsiteX35" fmla="*/ 352425 w 1588587"/>
              <a:gd name="connsiteY35" fmla="*/ 115094 h 559065"/>
              <a:gd name="connsiteX36" fmla="*/ 333375 w 1588587"/>
              <a:gd name="connsiteY36" fmla="*/ 124619 h 559065"/>
              <a:gd name="connsiteX37" fmla="*/ 319088 w 1588587"/>
              <a:gd name="connsiteY37" fmla="*/ 129382 h 559065"/>
              <a:gd name="connsiteX38" fmla="*/ 285750 w 1588587"/>
              <a:gd name="connsiteY38" fmla="*/ 162719 h 559065"/>
              <a:gd name="connsiteX39" fmla="*/ 271463 w 1588587"/>
              <a:gd name="connsiteY39" fmla="*/ 200819 h 559065"/>
              <a:gd name="connsiteX40" fmla="*/ 257175 w 1588587"/>
              <a:gd name="connsiteY40" fmla="*/ 229394 h 559065"/>
              <a:gd name="connsiteX41" fmla="*/ 247650 w 1588587"/>
              <a:gd name="connsiteY41" fmla="*/ 281782 h 559065"/>
              <a:gd name="connsiteX42" fmla="*/ 223838 w 1588587"/>
              <a:gd name="connsiteY42" fmla="*/ 338932 h 559065"/>
              <a:gd name="connsiteX43" fmla="*/ 209550 w 1588587"/>
              <a:gd name="connsiteY43" fmla="*/ 391319 h 559065"/>
              <a:gd name="connsiteX44" fmla="*/ 204788 w 1588587"/>
              <a:gd name="connsiteY44" fmla="*/ 405607 h 559065"/>
              <a:gd name="connsiteX45" fmla="*/ 195263 w 1588587"/>
              <a:gd name="connsiteY45" fmla="*/ 472282 h 559065"/>
              <a:gd name="connsiteX46" fmla="*/ 190500 w 1588587"/>
              <a:gd name="connsiteY46" fmla="*/ 491332 h 559065"/>
              <a:gd name="connsiteX47" fmla="*/ 180975 w 1588587"/>
              <a:gd name="connsiteY47" fmla="*/ 519907 h 559065"/>
              <a:gd name="connsiteX48" fmla="*/ 176213 w 1588587"/>
              <a:gd name="connsiteY48" fmla="*/ 543719 h 559065"/>
              <a:gd name="connsiteX49" fmla="*/ 147638 w 1588587"/>
              <a:gd name="connsiteY49" fmla="*/ 558007 h 559065"/>
              <a:gd name="connsiteX50" fmla="*/ 28575 w 1588587"/>
              <a:gd name="connsiteY50" fmla="*/ 553244 h 559065"/>
              <a:gd name="connsiteX51" fmla="*/ 19050 w 1588587"/>
              <a:gd name="connsiteY51" fmla="*/ 538957 h 559065"/>
              <a:gd name="connsiteX52" fmla="*/ 9525 w 1588587"/>
              <a:gd name="connsiteY52" fmla="*/ 519907 h 559065"/>
              <a:gd name="connsiteX53" fmla="*/ 0 w 1588587"/>
              <a:gd name="connsiteY53" fmla="*/ 486569 h 559065"/>
              <a:gd name="connsiteX54" fmla="*/ 4763 w 1588587"/>
              <a:gd name="connsiteY54" fmla="*/ 234157 h 559065"/>
              <a:gd name="connsiteX55" fmla="*/ 100013 w 1588587"/>
              <a:gd name="connsiteY55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343025 w 1588587"/>
              <a:gd name="connsiteY4" fmla="*/ 34132 h 559065"/>
              <a:gd name="connsiteX5" fmla="*/ 1414463 w 1588587"/>
              <a:gd name="connsiteY5" fmla="*/ 72232 h 559065"/>
              <a:gd name="connsiteX6" fmla="*/ 1428750 w 1588587"/>
              <a:gd name="connsiteY6" fmla="*/ 81757 h 559065"/>
              <a:gd name="connsiteX7" fmla="*/ 1476375 w 1588587"/>
              <a:gd name="connsiteY7" fmla="*/ 100807 h 559065"/>
              <a:gd name="connsiteX8" fmla="*/ 1495425 w 1588587"/>
              <a:gd name="connsiteY8" fmla="*/ 115094 h 559065"/>
              <a:gd name="connsiteX9" fmla="*/ 1509713 w 1588587"/>
              <a:gd name="connsiteY9" fmla="*/ 119857 h 559065"/>
              <a:gd name="connsiteX10" fmla="*/ 1538288 w 1588587"/>
              <a:gd name="connsiteY10" fmla="*/ 134144 h 559065"/>
              <a:gd name="connsiteX11" fmla="*/ 1571625 w 1588587"/>
              <a:gd name="connsiteY11" fmla="*/ 181769 h 559065"/>
              <a:gd name="connsiteX12" fmla="*/ 1581150 w 1588587"/>
              <a:gd name="connsiteY12" fmla="*/ 215107 h 559065"/>
              <a:gd name="connsiteX13" fmla="*/ 1585913 w 1588587"/>
              <a:gd name="connsiteY13" fmla="*/ 277019 h 559065"/>
              <a:gd name="connsiteX14" fmla="*/ 1581150 w 1588587"/>
              <a:gd name="connsiteY14" fmla="*/ 505619 h 559065"/>
              <a:gd name="connsiteX15" fmla="*/ 1562100 w 1588587"/>
              <a:gd name="connsiteY15" fmla="*/ 519907 h 559065"/>
              <a:gd name="connsiteX16" fmla="*/ 1547813 w 1588587"/>
              <a:gd name="connsiteY16" fmla="*/ 534194 h 559065"/>
              <a:gd name="connsiteX17" fmla="*/ 1509713 w 1588587"/>
              <a:gd name="connsiteY17" fmla="*/ 543719 h 559065"/>
              <a:gd name="connsiteX18" fmla="*/ 1409700 w 1588587"/>
              <a:gd name="connsiteY18" fmla="*/ 538957 h 559065"/>
              <a:gd name="connsiteX19" fmla="*/ 1395413 w 1588587"/>
              <a:gd name="connsiteY19" fmla="*/ 534194 h 559065"/>
              <a:gd name="connsiteX20" fmla="*/ 1362075 w 1588587"/>
              <a:gd name="connsiteY20" fmla="*/ 491332 h 559065"/>
              <a:gd name="connsiteX21" fmla="*/ 1352550 w 1588587"/>
              <a:gd name="connsiteY21" fmla="*/ 477044 h 559065"/>
              <a:gd name="connsiteX22" fmla="*/ 1338263 w 1588587"/>
              <a:gd name="connsiteY22" fmla="*/ 443707 h 559065"/>
              <a:gd name="connsiteX23" fmla="*/ 1333500 w 1588587"/>
              <a:gd name="connsiteY23" fmla="*/ 429419 h 559065"/>
              <a:gd name="connsiteX24" fmla="*/ 1323975 w 1588587"/>
              <a:gd name="connsiteY24" fmla="*/ 405607 h 559065"/>
              <a:gd name="connsiteX25" fmla="*/ 1319213 w 1588587"/>
              <a:gd name="connsiteY25" fmla="*/ 177007 h 559065"/>
              <a:gd name="connsiteX26" fmla="*/ 1276350 w 1588587"/>
              <a:gd name="connsiteY26" fmla="*/ 153194 h 559065"/>
              <a:gd name="connsiteX27" fmla="*/ 1262063 w 1588587"/>
              <a:gd name="connsiteY27" fmla="*/ 143669 h 559065"/>
              <a:gd name="connsiteX28" fmla="*/ 1238250 w 1588587"/>
              <a:gd name="connsiteY28" fmla="*/ 138907 h 559065"/>
              <a:gd name="connsiteX29" fmla="*/ 1171575 w 1588587"/>
              <a:gd name="connsiteY29" fmla="*/ 129382 h 559065"/>
              <a:gd name="connsiteX30" fmla="*/ 876300 w 1588587"/>
              <a:gd name="connsiteY30" fmla="*/ 115094 h 559065"/>
              <a:gd name="connsiteX31" fmla="*/ 776288 w 1588587"/>
              <a:gd name="connsiteY31" fmla="*/ 110332 h 559065"/>
              <a:gd name="connsiteX32" fmla="*/ 728663 w 1588587"/>
              <a:gd name="connsiteY32" fmla="*/ 105569 h 559065"/>
              <a:gd name="connsiteX33" fmla="*/ 371475 w 1588587"/>
              <a:gd name="connsiteY33" fmla="*/ 110332 h 559065"/>
              <a:gd name="connsiteX34" fmla="*/ 352425 w 1588587"/>
              <a:gd name="connsiteY34" fmla="*/ 115094 h 559065"/>
              <a:gd name="connsiteX35" fmla="*/ 333375 w 1588587"/>
              <a:gd name="connsiteY35" fmla="*/ 124619 h 559065"/>
              <a:gd name="connsiteX36" fmla="*/ 319088 w 1588587"/>
              <a:gd name="connsiteY36" fmla="*/ 129382 h 559065"/>
              <a:gd name="connsiteX37" fmla="*/ 285750 w 1588587"/>
              <a:gd name="connsiteY37" fmla="*/ 162719 h 559065"/>
              <a:gd name="connsiteX38" fmla="*/ 271463 w 1588587"/>
              <a:gd name="connsiteY38" fmla="*/ 200819 h 559065"/>
              <a:gd name="connsiteX39" fmla="*/ 257175 w 1588587"/>
              <a:gd name="connsiteY39" fmla="*/ 229394 h 559065"/>
              <a:gd name="connsiteX40" fmla="*/ 247650 w 1588587"/>
              <a:gd name="connsiteY40" fmla="*/ 281782 h 559065"/>
              <a:gd name="connsiteX41" fmla="*/ 223838 w 1588587"/>
              <a:gd name="connsiteY41" fmla="*/ 338932 h 559065"/>
              <a:gd name="connsiteX42" fmla="*/ 209550 w 1588587"/>
              <a:gd name="connsiteY42" fmla="*/ 391319 h 559065"/>
              <a:gd name="connsiteX43" fmla="*/ 204788 w 1588587"/>
              <a:gd name="connsiteY43" fmla="*/ 405607 h 559065"/>
              <a:gd name="connsiteX44" fmla="*/ 195263 w 1588587"/>
              <a:gd name="connsiteY44" fmla="*/ 472282 h 559065"/>
              <a:gd name="connsiteX45" fmla="*/ 190500 w 1588587"/>
              <a:gd name="connsiteY45" fmla="*/ 491332 h 559065"/>
              <a:gd name="connsiteX46" fmla="*/ 180975 w 1588587"/>
              <a:gd name="connsiteY46" fmla="*/ 519907 h 559065"/>
              <a:gd name="connsiteX47" fmla="*/ 176213 w 1588587"/>
              <a:gd name="connsiteY47" fmla="*/ 543719 h 559065"/>
              <a:gd name="connsiteX48" fmla="*/ 147638 w 1588587"/>
              <a:gd name="connsiteY48" fmla="*/ 558007 h 559065"/>
              <a:gd name="connsiteX49" fmla="*/ 28575 w 1588587"/>
              <a:gd name="connsiteY49" fmla="*/ 553244 h 559065"/>
              <a:gd name="connsiteX50" fmla="*/ 19050 w 1588587"/>
              <a:gd name="connsiteY50" fmla="*/ 538957 h 559065"/>
              <a:gd name="connsiteX51" fmla="*/ 9525 w 1588587"/>
              <a:gd name="connsiteY51" fmla="*/ 519907 h 559065"/>
              <a:gd name="connsiteX52" fmla="*/ 0 w 1588587"/>
              <a:gd name="connsiteY52" fmla="*/ 486569 h 559065"/>
              <a:gd name="connsiteX53" fmla="*/ 4763 w 1588587"/>
              <a:gd name="connsiteY53" fmla="*/ 234157 h 559065"/>
              <a:gd name="connsiteX54" fmla="*/ 100013 w 1588587"/>
              <a:gd name="connsiteY54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14463 w 1588587"/>
              <a:gd name="connsiteY4" fmla="*/ 72232 h 559065"/>
              <a:gd name="connsiteX5" fmla="*/ 1428750 w 1588587"/>
              <a:gd name="connsiteY5" fmla="*/ 81757 h 559065"/>
              <a:gd name="connsiteX6" fmla="*/ 1476375 w 1588587"/>
              <a:gd name="connsiteY6" fmla="*/ 100807 h 559065"/>
              <a:gd name="connsiteX7" fmla="*/ 1495425 w 1588587"/>
              <a:gd name="connsiteY7" fmla="*/ 115094 h 559065"/>
              <a:gd name="connsiteX8" fmla="*/ 1509713 w 1588587"/>
              <a:gd name="connsiteY8" fmla="*/ 119857 h 559065"/>
              <a:gd name="connsiteX9" fmla="*/ 1538288 w 1588587"/>
              <a:gd name="connsiteY9" fmla="*/ 134144 h 559065"/>
              <a:gd name="connsiteX10" fmla="*/ 1571625 w 1588587"/>
              <a:gd name="connsiteY10" fmla="*/ 181769 h 559065"/>
              <a:gd name="connsiteX11" fmla="*/ 1581150 w 1588587"/>
              <a:gd name="connsiteY11" fmla="*/ 215107 h 559065"/>
              <a:gd name="connsiteX12" fmla="*/ 1585913 w 1588587"/>
              <a:gd name="connsiteY12" fmla="*/ 277019 h 559065"/>
              <a:gd name="connsiteX13" fmla="*/ 1581150 w 1588587"/>
              <a:gd name="connsiteY13" fmla="*/ 505619 h 559065"/>
              <a:gd name="connsiteX14" fmla="*/ 1562100 w 1588587"/>
              <a:gd name="connsiteY14" fmla="*/ 519907 h 559065"/>
              <a:gd name="connsiteX15" fmla="*/ 1547813 w 1588587"/>
              <a:gd name="connsiteY15" fmla="*/ 534194 h 559065"/>
              <a:gd name="connsiteX16" fmla="*/ 1509713 w 1588587"/>
              <a:gd name="connsiteY16" fmla="*/ 543719 h 559065"/>
              <a:gd name="connsiteX17" fmla="*/ 1409700 w 1588587"/>
              <a:gd name="connsiteY17" fmla="*/ 538957 h 559065"/>
              <a:gd name="connsiteX18" fmla="*/ 1395413 w 1588587"/>
              <a:gd name="connsiteY18" fmla="*/ 534194 h 559065"/>
              <a:gd name="connsiteX19" fmla="*/ 1362075 w 1588587"/>
              <a:gd name="connsiteY19" fmla="*/ 491332 h 559065"/>
              <a:gd name="connsiteX20" fmla="*/ 1352550 w 1588587"/>
              <a:gd name="connsiteY20" fmla="*/ 477044 h 559065"/>
              <a:gd name="connsiteX21" fmla="*/ 1338263 w 1588587"/>
              <a:gd name="connsiteY21" fmla="*/ 443707 h 559065"/>
              <a:gd name="connsiteX22" fmla="*/ 1333500 w 1588587"/>
              <a:gd name="connsiteY22" fmla="*/ 429419 h 559065"/>
              <a:gd name="connsiteX23" fmla="*/ 1323975 w 1588587"/>
              <a:gd name="connsiteY23" fmla="*/ 405607 h 559065"/>
              <a:gd name="connsiteX24" fmla="*/ 1319213 w 1588587"/>
              <a:gd name="connsiteY24" fmla="*/ 177007 h 559065"/>
              <a:gd name="connsiteX25" fmla="*/ 1276350 w 1588587"/>
              <a:gd name="connsiteY25" fmla="*/ 153194 h 559065"/>
              <a:gd name="connsiteX26" fmla="*/ 1262063 w 1588587"/>
              <a:gd name="connsiteY26" fmla="*/ 143669 h 559065"/>
              <a:gd name="connsiteX27" fmla="*/ 1238250 w 1588587"/>
              <a:gd name="connsiteY27" fmla="*/ 138907 h 559065"/>
              <a:gd name="connsiteX28" fmla="*/ 1171575 w 1588587"/>
              <a:gd name="connsiteY28" fmla="*/ 129382 h 559065"/>
              <a:gd name="connsiteX29" fmla="*/ 876300 w 1588587"/>
              <a:gd name="connsiteY29" fmla="*/ 115094 h 559065"/>
              <a:gd name="connsiteX30" fmla="*/ 776288 w 1588587"/>
              <a:gd name="connsiteY30" fmla="*/ 110332 h 559065"/>
              <a:gd name="connsiteX31" fmla="*/ 728663 w 1588587"/>
              <a:gd name="connsiteY31" fmla="*/ 105569 h 559065"/>
              <a:gd name="connsiteX32" fmla="*/ 371475 w 1588587"/>
              <a:gd name="connsiteY32" fmla="*/ 110332 h 559065"/>
              <a:gd name="connsiteX33" fmla="*/ 352425 w 1588587"/>
              <a:gd name="connsiteY33" fmla="*/ 115094 h 559065"/>
              <a:gd name="connsiteX34" fmla="*/ 333375 w 1588587"/>
              <a:gd name="connsiteY34" fmla="*/ 124619 h 559065"/>
              <a:gd name="connsiteX35" fmla="*/ 319088 w 1588587"/>
              <a:gd name="connsiteY35" fmla="*/ 129382 h 559065"/>
              <a:gd name="connsiteX36" fmla="*/ 285750 w 1588587"/>
              <a:gd name="connsiteY36" fmla="*/ 162719 h 559065"/>
              <a:gd name="connsiteX37" fmla="*/ 271463 w 1588587"/>
              <a:gd name="connsiteY37" fmla="*/ 200819 h 559065"/>
              <a:gd name="connsiteX38" fmla="*/ 257175 w 1588587"/>
              <a:gd name="connsiteY38" fmla="*/ 229394 h 559065"/>
              <a:gd name="connsiteX39" fmla="*/ 247650 w 1588587"/>
              <a:gd name="connsiteY39" fmla="*/ 281782 h 559065"/>
              <a:gd name="connsiteX40" fmla="*/ 223838 w 1588587"/>
              <a:gd name="connsiteY40" fmla="*/ 338932 h 559065"/>
              <a:gd name="connsiteX41" fmla="*/ 209550 w 1588587"/>
              <a:gd name="connsiteY41" fmla="*/ 391319 h 559065"/>
              <a:gd name="connsiteX42" fmla="*/ 204788 w 1588587"/>
              <a:gd name="connsiteY42" fmla="*/ 405607 h 559065"/>
              <a:gd name="connsiteX43" fmla="*/ 195263 w 1588587"/>
              <a:gd name="connsiteY43" fmla="*/ 472282 h 559065"/>
              <a:gd name="connsiteX44" fmla="*/ 190500 w 1588587"/>
              <a:gd name="connsiteY44" fmla="*/ 491332 h 559065"/>
              <a:gd name="connsiteX45" fmla="*/ 180975 w 1588587"/>
              <a:gd name="connsiteY45" fmla="*/ 519907 h 559065"/>
              <a:gd name="connsiteX46" fmla="*/ 176213 w 1588587"/>
              <a:gd name="connsiteY46" fmla="*/ 543719 h 559065"/>
              <a:gd name="connsiteX47" fmla="*/ 147638 w 1588587"/>
              <a:gd name="connsiteY47" fmla="*/ 558007 h 559065"/>
              <a:gd name="connsiteX48" fmla="*/ 28575 w 1588587"/>
              <a:gd name="connsiteY48" fmla="*/ 553244 h 559065"/>
              <a:gd name="connsiteX49" fmla="*/ 19050 w 1588587"/>
              <a:gd name="connsiteY49" fmla="*/ 538957 h 559065"/>
              <a:gd name="connsiteX50" fmla="*/ 9525 w 1588587"/>
              <a:gd name="connsiteY50" fmla="*/ 519907 h 559065"/>
              <a:gd name="connsiteX51" fmla="*/ 0 w 1588587"/>
              <a:gd name="connsiteY51" fmla="*/ 486569 h 559065"/>
              <a:gd name="connsiteX52" fmla="*/ 4763 w 1588587"/>
              <a:gd name="connsiteY52" fmla="*/ 234157 h 559065"/>
              <a:gd name="connsiteX53" fmla="*/ 100013 w 1588587"/>
              <a:gd name="connsiteY53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14463 w 1588587"/>
              <a:gd name="connsiteY4" fmla="*/ 72232 h 559065"/>
              <a:gd name="connsiteX5" fmla="*/ 1428750 w 1588587"/>
              <a:gd name="connsiteY5" fmla="*/ 81757 h 559065"/>
              <a:gd name="connsiteX6" fmla="*/ 1495425 w 1588587"/>
              <a:gd name="connsiteY6" fmla="*/ 115094 h 559065"/>
              <a:gd name="connsiteX7" fmla="*/ 1509713 w 1588587"/>
              <a:gd name="connsiteY7" fmla="*/ 119857 h 559065"/>
              <a:gd name="connsiteX8" fmla="*/ 1538288 w 1588587"/>
              <a:gd name="connsiteY8" fmla="*/ 134144 h 559065"/>
              <a:gd name="connsiteX9" fmla="*/ 1571625 w 1588587"/>
              <a:gd name="connsiteY9" fmla="*/ 181769 h 559065"/>
              <a:gd name="connsiteX10" fmla="*/ 1581150 w 1588587"/>
              <a:gd name="connsiteY10" fmla="*/ 215107 h 559065"/>
              <a:gd name="connsiteX11" fmla="*/ 1585913 w 1588587"/>
              <a:gd name="connsiteY11" fmla="*/ 277019 h 559065"/>
              <a:gd name="connsiteX12" fmla="*/ 1581150 w 1588587"/>
              <a:gd name="connsiteY12" fmla="*/ 505619 h 559065"/>
              <a:gd name="connsiteX13" fmla="*/ 1562100 w 1588587"/>
              <a:gd name="connsiteY13" fmla="*/ 519907 h 559065"/>
              <a:gd name="connsiteX14" fmla="*/ 1547813 w 1588587"/>
              <a:gd name="connsiteY14" fmla="*/ 534194 h 559065"/>
              <a:gd name="connsiteX15" fmla="*/ 1509713 w 1588587"/>
              <a:gd name="connsiteY15" fmla="*/ 543719 h 559065"/>
              <a:gd name="connsiteX16" fmla="*/ 1409700 w 1588587"/>
              <a:gd name="connsiteY16" fmla="*/ 538957 h 559065"/>
              <a:gd name="connsiteX17" fmla="*/ 1395413 w 1588587"/>
              <a:gd name="connsiteY17" fmla="*/ 534194 h 559065"/>
              <a:gd name="connsiteX18" fmla="*/ 1362075 w 1588587"/>
              <a:gd name="connsiteY18" fmla="*/ 491332 h 559065"/>
              <a:gd name="connsiteX19" fmla="*/ 1352550 w 1588587"/>
              <a:gd name="connsiteY19" fmla="*/ 477044 h 559065"/>
              <a:gd name="connsiteX20" fmla="*/ 1338263 w 1588587"/>
              <a:gd name="connsiteY20" fmla="*/ 443707 h 559065"/>
              <a:gd name="connsiteX21" fmla="*/ 1333500 w 1588587"/>
              <a:gd name="connsiteY21" fmla="*/ 429419 h 559065"/>
              <a:gd name="connsiteX22" fmla="*/ 1323975 w 1588587"/>
              <a:gd name="connsiteY22" fmla="*/ 405607 h 559065"/>
              <a:gd name="connsiteX23" fmla="*/ 1319213 w 1588587"/>
              <a:gd name="connsiteY23" fmla="*/ 177007 h 559065"/>
              <a:gd name="connsiteX24" fmla="*/ 1276350 w 1588587"/>
              <a:gd name="connsiteY24" fmla="*/ 153194 h 559065"/>
              <a:gd name="connsiteX25" fmla="*/ 1262063 w 1588587"/>
              <a:gd name="connsiteY25" fmla="*/ 143669 h 559065"/>
              <a:gd name="connsiteX26" fmla="*/ 1238250 w 1588587"/>
              <a:gd name="connsiteY26" fmla="*/ 138907 h 559065"/>
              <a:gd name="connsiteX27" fmla="*/ 1171575 w 1588587"/>
              <a:gd name="connsiteY27" fmla="*/ 129382 h 559065"/>
              <a:gd name="connsiteX28" fmla="*/ 876300 w 1588587"/>
              <a:gd name="connsiteY28" fmla="*/ 115094 h 559065"/>
              <a:gd name="connsiteX29" fmla="*/ 776288 w 1588587"/>
              <a:gd name="connsiteY29" fmla="*/ 110332 h 559065"/>
              <a:gd name="connsiteX30" fmla="*/ 728663 w 1588587"/>
              <a:gd name="connsiteY30" fmla="*/ 105569 h 559065"/>
              <a:gd name="connsiteX31" fmla="*/ 371475 w 1588587"/>
              <a:gd name="connsiteY31" fmla="*/ 110332 h 559065"/>
              <a:gd name="connsiteX32" fmla="*/ 352425 w 1588587"/>
              <a:gd name="connsiteY32" fmla="*/ 115094 h 559065"/>
              <a:gd name="connsiteX33" fmla="*/ 333375 w 1588587"/>
              <a:gd name="connsiteY33" fmla="*/ 124619 h 559065"/>
              <a:gd name="connsiteX34" fmla="*/ 319088 w 1588587"/>
              <a:gd name="connsiteY34" fmla="*/ 129382 h 559065"/>
              <a:gd name="connsiteX35" fmla="*/ 285750 w 1588587"/>
              <a:gd name="connsiteY35" fmla="*/ 162719 h 559065"/>
              <a:gd name="connsiteX36" fmla="*/ 271463 w 1588587"/>
              <a:gd name="connsiteY36" fmla="*/ 200819 h 559065"/>
              <a:gd name="connsiteX37" fmla="*/ 257175 w 1588587"/>
              <a:gd name="connsiteY37" fmla="*/ 229394 h 559065"/>
              <a:gd name="connsiteX38" fmla="*/ 247650 w 1588587"/>
              <a:gd name="connsiteY38" fmla="*/ 281782 h 559065"/>
              <a:gd name="connsiteX39" fmla="*/ 223838 w 1588587"/>
              <a:gd name="connsiteY39" fmla="*/ 338932 h 559065"/>
              <a:gd name="connsiteX40" fmla="*/ 209550 w 1588587"/>
              <a:gd name="connsiteY40" fmla="*/ 391319 h 559065"/>
              <a:gd name="connsiteX41" fmla="*/ 204788 w 1588587"/>
              <a:gd name="connsiteY41" fmla="*/ 405607 h 559065"/>
              <a:gd name="connsiteX42" fmla="*/ 195263 w 1588587"/>
              <a:gd name="connsiteY42" fmla="*/ 472282 h 559065"/>
              <a:gd name="connsiteX43" fmla="*/ 190500 w 1588587"/>
              <a:gd name="connsiteY43" fmla="*/ 491332 h 559065"/>
              <a:gd name="connsiteX44" fmla="*/ 180975 w 1588587"/>
              <a:gd name="connsiteY44" fmla="*/ 519907 h 559065"/>
              <a:gd name="connsiteX45" fmla="*/ 176213 w 1588587"/>
              <a:gd name="connsiteY45" fmla="*/ 543719 h 559065"/>
              <a:gd name="connsiteX46" fmla="*/ 147638 w 1588587"/>
              <a:gd name="connsiteY46" fmla="*/ 558007 h 559065"/>
              <a:gd name="connsiteX47" fmla="*/ 28575 w 1588587"/>
              <a:gd name="connsiteY47" fmla="*/ 553244 h 559065"/>
              <a:gd name="connsiteX48" fmla="*/ 19050 w 1588587"/>
              <a:gd name="connsiteY48" fmla="*/ 538957 h 559065"/>
              <a:gd name="connsiteX49" fmla="*/ 9525 w 1588587"/>
              <a:gd name="connsiteY49" fmla="*/ 519907 h 559065"/>
              <a:gd name="connsiteX50" fmla="*/ 0 w 1588587"/>
              <a:gd name="connsiteY50" fmla="*/ 486569 h 559065"/>
              <a:gd name="connsiteX51" fmla="*/ 4763 w 1588587"/>
              <a:gd name="connsiteY51" fmla="*/ 234157 h 559065"/>
              <a:gd name="connsiteX52" fmla="*/ 100013 w 1588587"/>
              <a:gd name="connsiteY52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14463 w 1588587"/>
              <a:gd name="connsiteY4" fmla="*/ 72232 h 559065"/>
              <a:gd name="connsiteX5" fmla="*/ 1495425 w 1588587"/>
              <a:gd name="connsiteY5" fmla="*/ 115094 h 559065"/>
              <a:gd name="connsiteX6" fmla="*/ 1509713 w 1588587"/>
              <a:gd name="connsiteY6" fmla="*/ 119857 h 559065"/>
              <a:gd name="connsiteX7" fmla="*/ 1538288 w 1588587"/>
              <a:gd name="connsiteY7" fmla="*/ 134144 h 559065"/>
              <a:gd name="connsiteX8" fmla="*/ 1571625 w 1588587"/>
              <a:gd name="connsiteY8" fmla="*/ 181769 h 559065"/>
              <a:gd name="connsiteX9" fmla="*/ 1581150 w 1588587"/>
              <a:gd name="connsiteY9" fmla="*/ 215107 h 559065"/>
              <a:gd name="connsiteX10" fmla="*/ 1585913 w 1588587"/>
              <a:gd name="connsiteY10" fmla="*/ 277019 h 559065"/>
              <a:gd name="connsiteX11" fmla="*/ 1581150 w 1588587"/>
              <a:gd name="connsiteY11" fmla="*/ 505619 h 559065"/>
              <a:gd name="connsiteX12" fmla="*/ 1562100 w 1588587"/>
              <a:gd name="connsiteY12" fmla="*/ 519907 h 559065"/>
              <a:gd name="connsiteX13" fmla="*/ 1547813 w 1588587"/>
              <a:gd name="connsiteY13" fmla="*/ 534194 h 559065"/>
              <a:gd name="connsiteX14" fmla="*/ 1509713 w 1588587"/>
              <a:gd name="connsiteY14" fmla="*/ 543719 h 559065"/>
              <a:gd name="connsiteX15" fmla="*/ 1409700 w 1588587"/>
              <a:gd name="connsiteY15" fmla="*/ 538957 h 559065"/>
              <a:gd name="connsiteX16" fmla="*/ 1395413 w 1588587"/>
              <a:gd name="connsiteY16" fmla="*/ 534194 h 559065"/>
              <a:gd name="connsiteX17" fmla="*/ 1362075 w 1588587"/>
              <a:gd name="connsiteY17" fmla="*/ 491332 h 559065"/>
              <a:gd name="connsiteX18" fmla="*/ 1352550 w 1588587"/>
              <a:gd name="connsiteY18" fmla="*/ 477044 h 559065"/>
              <a:gd name="connsiteX19" fmla="*/ 1338263 w 1588587"/>
              <a:gd name="connsiteY19" fmla="*/ 443707 h 559065"/>
              <a:gd name="connsiteX20" fmla="*/ 1333500 w 1588587"/>
              <a:gd name="connsiteY20" fmla="*/ 429419 h 559065"/>
              <a:gd name="connsiteX21" fmla="*/ 1323975 w 1588587"/>
              <a:gd name="connsiteY21" fmla="*/ 405607 h 559065"/>
              <a:gd name="connsiteX22" fmla="*/ 1319213 w 1588587"/>
              <a:gd name="connsiteY22" fmla="*/ 177007 h 559065"/>
              <a:gd name="connsiteX23" fmla="*/ 1276350 w 1588587"/>
              <a:gd name="connsiteY23" fmla="*/ 153194 h 559065"/>
              <a:gd name="connsiteX24" fmla="*/ 1262063 w 1588587"/>
              <a:gd name="connsiteY24" fmla="*/ 143669 h 559065"/>
              <a:gd name="connsiteX25" fmla="*/ 1238250 w 1588587"/>
              <a:gd name="connsiteY25" fmla="*/ 138907 h 559065"/>
              <a:gd name="connsiteX26" fmla="*/ 1171575 w 1588587"/>
              <a:gd name="connsiteY26" fmla="*/ 129382 h 559065"/>
              <a:gd name="connsiteX27" fmla="*/ 876300 w 1588587"/>
              <a:gd name="connsiteY27" fmla="*/ 115094 h 559065"/>
              <a:gd name="connsiteX28" fmla="*/ 776288 w 1588587"/>
              <a:gd name="connsiteY28" fmla="*/ 110332 h 559065"/>
              <a:gd name="connsiteX29" fmla="*/ 728663 w 1588587"/>
              <a:gd name="connsiteY29" fmla="*/ 105569 h 559065"/>
              <a:gd name="connsiteX30" fmla="*/ 371475 w 1588587"/>
              <a:gd name="connsiteY30" fmla="*/ 110332 h 559065"/>
              <a:gd name="connsiteX31" fmla="*/ 352425 w 1588587"/>
              <a:gd name="connsiteY31" fmla="*/ 115094 h 559065"/>
              <a:gd name="connsiteX32" fmla="*/ 333375 w 1588587"/>
              <a:gd name="connsiteY32" fmla="*/ 124619 h 559065"/>
              <a:gd name="connsiteX33" fmla="*/ 319088 w 1588587"/>
              <a:gd name="connsiteY33" fmla="*/ 129382 h 559065"/>
              <a:gd name="connsiteX34" fmla="*/ 285750 w 1588587"/>
              <a:gd name="connsiteY34" fmla="*/ 162719 h 559065"/>
              <a:gd name="connsiteX35" fmla="*/ 271463 w 1588587"/>
              <a:gd name="connsiteY35" fmla="*/ 200819 h 559065"/>
              <a:gd name="connsiteX36" fmla="*/ 257175 w 1588587"/>
              <a:gd name="connsiteY36" fmla="*/ 229394 h 559065"/>
              <a:gd name="connsiteX37" fmla="*/ 247650 w 1588587"/>
              <a:gd name="connsiteY37" fmla="*/ 281782 h 559065"/>
              <a:gd name="connsiteX38" fmla="*/ 223838 w 1588587"/>
              <a:gd name="connsiteY38" fmla="*/ 338932 h 559065"/>
              <a:gd name="connsiteX39" fmla="*/ 209550 w 1588587"/>
              <a:gd name="connsiteY39" fmla="*/ 391319 h 559065"/>
              <a:gd name="connsiteX40" fmla="*/ 204788 w 1588587"/>
              <a:gd name="connsiteY40" fmla="*/ 405607 h 559065"/>
              <a:gd name="connsiteX41" fmla="*/ 195263 w 1588587"/>
              <a:gd name="connsiteY41" fmla="*/ 472282 h 559065"/>
              <a:gd name="connsiteX42" fmla="*/ 190500 w 1588587"/>
              <a:gd name="connsiteY42" fmla="*/ 491332 h 559065"/>
              <a:gd name="connsiteX43" fmla="*/ 180975 w 1588587"/>
              <a:gd name="connsiteY43" fmla="*/ 519907 h 559065"/>
              <a:gd name="connsiteX44" fmla="*/ 176213 w 1588587"/>
              <a:gd name="connsiteY44" fmla="*/ 543719 h 559065"/>
              <a:gd name="connsiteX45" fmla="*/ 147638 w 1588587"/>
              <a:gd name="connsiteY45" fmla="*/ 558007 h 559065"/>
              <a:gd name="connsiteX46" fmla="*/ 28575 w 1588587"/>
              <a:gd name="connsiteY46" fmla="*/ 553244 h 559065"/>
              <a:gd name="connsiteX47" fmla="*/ 19050 w 1588587"/>
              <a:gd name="connsiteY47" fmla="*/ 538957 h 559065"/>
              <a:gd name="connsiteX48" fmla="*/ 9525 w 1588587"/>
              <a:gd name="connsiteY48" fmla="*/ 519907 h 559065"/>
              <a:gd name="connsiteX49" fmla="*/ 0 w 1588587"/>
              <a:gd name="connsiteY49" fmla="*/ 486569 h 559065"/>
              <a:gd name="connsiteX50" fmla="*/ 4763 w 1588587"/>
              <a:gd name="connsiteY50" fmla="*/ 234157 h 559065"/>
              <a:gd name="connsiteX51" fmla="*/ 100013 w 1588587"/>
              <a:gd name="connsiteY51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95425 w 1588587"/>
              <a:gd name="connsiteY4" fmla="*/ 115094 h 559065"/>
              <a:gd name="connsiteX5" fmla="*/ 1509713 w 1588587"/>
              <a:gd name="connsiteY5" fmla="*/ 119857 h 559065"/>
              <a:gd name="connsiteX6" fmla="*/ 1538288 w 1588587"/>
              <a:gd name="connsiteY6" fmla="*/ 134144 h 559065"/>
              <a:gd name="connsiteX7" fmla="*/ 1571625 w 1588587"/>
              <a:gd name="connsiteY7" fmla="*/ 181769 h 559065"/>
              <a:gd name="connsiteX8" fmla="*/ 1581150 w 1588587"/>
              <a:gd name="connsiteY8" fmla="*/ 215107 h 559065"/>
              <a:gd name="connsiteX9" fmla="*/ 1585913 w 1588587"/>
              <a:gd name="connsiteY9" fmla="*/ 277019 h 559065"/>
              <a:gd name="connsiteX10" fmla="*/ 1581150 w 1588587"/>
              <a:gd name="connsiteY10" fmla="*/ 505619 h 559065"/>
              <a:gd name="connsiteX11" fmla="*/ 1562100 w 1588587"/>
              <a:gd name="connsiteY11" fmla="*/ 519907 h 559065"/>
              <a:gd name="connsiteX12" fmla="*/ 1547813 w 1588587"/>
              <a:gd name="connsiteY12" fmla="*/ 534194 h 559065"/>
              <a:gd name="connsiteX13" fmla="*/ 1509713 w 1588587"/>
              <a:gd name="connsiteY13" fmla="*/ 543719 h 559065"/>
              <a:gd name="connsiteX14" fmla="*/ 1409700 w 1588587"/>
              <a:gd name="connsiteY14" fmla="*/ 538957 h 559065"/>
              <a:gd name="connsiteX15" fmla="*/ 1395413 w 1588587"/>
              <a:gd name="connsiteY15" fmla="*/ 534194 h 559065"/>
              <a:gd name="connsiteX16" fmla="*/ 1362075 w 1588587"/>
              <a:gd name="connsiteY16" fmla="*/ 491332 h 559065"/>
              <a:gd name="connsiteX17" fmla="*/ 1352550 w 1588587"/>
              <a:gd name="connsiteY17" fmla="*/ 477044 h 559065"/>
              <a:gd name="connsiteX18" fmla="*/ 1338263 w 1588587"/>
              <a:gd name="connsiteY18" fmla="*/ 443707 h 559065"/>
              <a:gd name="connsiteX19" fmla="*/ 1333500 w 1588587"/>
              <a:gd name="connsiteY19" fmla="*/ 429419 h 559065"/>
              <a:gd name="connsiteX20" fmla="*/ 1323975 w 1588587"/>
              <a:gd name="connsiteY20" fmla="*/ 405607 h 559065"/>
              <a:gd name="connsiteX21" fmla="*/ 1319213 w 1588587"/>
              <a:gd name="connsiteY21" fmla="*/ 177007 h 559065"/>
              <a:gd name="connsiteX22" fmla="*/ 1276350 w 1588587"/>
              <a:gd name="connsiteY22" fmla="*/ 153194 h 559065"/>
              <a:gd name="connsiteX23" fmla="*/ 1262063 w 1588587"/>
              <a:gd name="connsiteY23" fmla="*/ 143669 h 559065"/>
              <a:gd name="connsiteX24" fmla="*/ 1238250 w 1588587"/>
              <a:gd name="connsiteY24" fmla="*/ 138907 h 559065"/>
              <a:gd name="connsiteX25" fmla="*/ 1171575 w 1588587"/>
              <a:gd name="connsiteY25" fmla="*/ 129382 h 559065"/>
              <a:gd name="connsiteX26" fmla="*/ 876300 w 1588587"/>
              <a:gd name="connsiteY26" fmla="*/ 115094 h 559065"/>
              <a:gd name="connsiteX27" fmla="*/ 776288 w 1588587"/>
              <a:gd name="connsiteY27" fmla="*/ 110332 h 559065"/>
              <a:gd name="connsiteX28" fmla="*/ 728663 w 1588587"/>
              <a:gd name="connsiteY28" fmla="*/ 105569 h 559065"/>
              <a:gd name="connsiteX29" fmla="*/ 371475 w 1588587"/>
              <a:gd name="connsiteY29" fmla="*/ 110332 h 559065"/>
              <a:gd name="connsiteX30" fmla="*/ 352425 w 1588587"/>
              <a:gd name="connsiteY30" fmla="*/ 115094 h 559065"/>
              <a:gd name="connsiteX31" fmla="*/ 333375 w 1588587"/>
              <a:gd name="connsiteY31" fmla="*/ 124619 h 559065"/>
              <a:gd name="connsiteX32" fmla="*/ 319088 w 1588587"/>
              <a:gd name="connsiteY32" fmla="*/ 129382 h 559065"/>
              <a:gd name="connsiteX33" fmla="*/ 285750 w 1588587"/>
              <a:gd name="connsiteY33" fmla="*/ 162719 h 559065"/>
              <a:gd name="connsiteX34" fmla="*/ 271463 w 1588587"/>
              <a:gd name="connsiteY34" fmla="*/ 200819 h 559065"/>
              <a:gd name="connsiteX35" fmla="*/ 257175 w 1588587"/>
              <a:gd name="connsiteY35" fmla="*/ 229394 h 559065"/>
              <a:gd name="connsiteX36" fmla="*/ 247650 w 1588587"/>
              <a:gd name="connsiteY36" fmla="*/ 281782 h 559065"/>
              <a:gd name="connsiteX37" fmla="*/ 223838 w 1588587"/>
              <a:gd name="connsiteY37" fmla="*/ 338932 h 559065"/>
              <a:gd name="connsiteX38" fmla="*/ 209550 w 1588587"/>
              <a:gd name="connsiteY38" fmla="*/ 391319 h 559065"/>
              <a:gd name="connsiteX39" fmla="*/ 204788 w 1588587"/>
              <a:gd name="connsiteY39" fmla="*/ 405607 h 559065"/>
              <a:gd name="connsiteX40" fmla="*/ 195263 w 1588587"/>
              <a:gd name="connsiteY40" fmla="*/ 472282 h 559065"/>
              <a:gd name="connsiteX41" fmla="*/ 190500 w 1588587"/>
              <a:gd name="connsiteY41" fmla="*/ 491332 h 559065"/>
              <a:gd name="connsiteX42" fmla="*/ 180975 w 1588587"/>
              <a:gd name="connsiteY42" fmla="*/ 519907 h 559065"/>
              <a:gd name="connsiteX43" fmla="*/ 176213 w 1588587"/>
              <a:gd name="connsiteY43" fmla="*/ 543719 h 559065"/>
              <a:gd name="connsiteX44" fmla="*/ 147638 w 1588587"/>
              <a:gd name="connsiteY44" fmla="*/ 558007 h 559065"/>
              <a:gd name="connsiteX45" fmla="*/ 28575 w 1588587"/>
              <a:gd name="connsiteY45" fmla="*/ 553244 h 559065"/>
              <a:gd name="connsiteX46" fmla="*/ 19050 w 1588587"/>
              <a:gd name="connsiteY46" fmla="*/ 538957 h 559065"/>
              <a:gd name="connsiteX47" fmla="*/ 9525 w 1588587"/>
              <a:gd name="connsiteY47" fmla="*/ 519907 h 559065"/>
              <a:gd name="connsiteX48" fmla="*/ 0 w 1588587"/>
              <a:gd name="connsiteY48" fmla="*/ 486569 h 559065"/>
              <a:gd name="connsiteX49" fmla="*/ 4763 w 1588587"/>
              <a:gd name="connsiteY49" fmla="*/ 234157 h 559065"/>
              <a:gd name="connsiteX50" fmla="*/ 100013 w 1588587"/>
              <a:gd name="connsiteY50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95425 w 1588587"/>
              <a:gd name="connsiteY4" fmla="*/ 115094 h 559065"/>
              <a:gd name="connsiteX5" fmla="*/ 1538288 w 1588587"/>
              <a:gd name="connsiteY5" fmla="*/ 134144 h 559065"/>
              <a:gd name="connsiteX6" fmla="*/ 1571625 w 1588587"/>
              <a:gd name="connsiteY6" fmla="*/ 181769 h 559065"/>
              <a:gd name="connsiteX7" fmla="*/ 1581150 w 1588587"/>
              <a:gd name="connsiteY7" fmla="*/ 215107 h 559065"/>
              <a:gd name="connsiteX8" fmla="*/ 1585913 w 1588587"/>
              <a:gd name="connsiteY8" fmla="*/ 277019 h 559065"/>
              <a:gd name="connsiteX9" fmla="*/ 1581150 w 1588587"/>
              <a:gd name="connsiteY9" fmla="*/ 505619 h 559065"/>
              <a:gd name="connsiteX10" fmla="*/ 1562100 w 1588587"/>
              <a:gd name="connsiteY10" fmla="*/ 519907 h 559065"/>
              <a:gd name="connsiteX11" fmla="*/ 1547813 w 1588587"/>
              <a:gd name="connsiteY11" fmla="*/ 534194 h 559065"/>
              <a:gd name="connsiteX12" fmla="*/ 1509713 w 1588587"/>
              <a:gd name="connsiteY12" fmla="*/ 543719 h 559065"/>
              <a:gd name="connsiteX13" fmla="*/ 1409700 w 1588587"/>
              <a:gd name="connsiteY13" fmla="*/ 538957 h 559065"/>
              <a:gd name="connsiteX14" fmla="*/ 1395413 w 1588587"/>
              <a:gd name="connsiteY14" fmla="*/ 534194 h 559065"/>
              <a:gd name="connsiteX15" fmla="*/ 1362075 w 1588587"/>
              <a:gd name="connsiteY15" fmla="*/ 491332 h 559065"/>
              <a:gd name="connsiteX16" fmla="*/ 1352550 w 1588587"/>
              <a:gd name="connsiteY16" fmla="*/ 477044 h 559065"/>
              <a:gd name="connsiteX17" fmla="*/ 1338263 w 1588587"/>
              <a:gd name="connsiteY17" fmla="*/ 443707 h 559065"/>
              <a:gd name="connsiteX18" fmla="*/ 1333500 w 1588587"/>
              <a:gd name="connsiteY18" fmla="*/ 429419 h 559065"/>
              <a:gd name="connsiteX19" fmla="*/ 1323975 w 1588587"/>
              <a:gd name="connsiteY19" fmla="*/ 405607 h 559065"/>
              <a:gd name="connsiteX20" fmla="*/ 1319213 w 1588587"/>
              <a:gd name="connsiteY20" fmla="*/ 177007 h 559065"/>
              <a:gd name="connsiteX21" fmla="*/ 1276350 w 1588587"/>
              <a:gd name="connsiteY21" fmla="*/ 153194 h 559065"/>
              <a:gd name="connsiteX22" fmla="*/ 1262063 w 1588587"/>
              <a:gd name="connsiteY22" fmla="*/ 143669 h 559065"/>
              <a:gd name="connsiteX23" fmla="*/ 1238250 w 1588587"/>
              <a:gd name="connsiteY23" fmla="*/ 138907 h 559065"/>
              <a:gd name="connsiteX24" fmla="*/ 1171575 w 1588587"/>
              <a:gd name="connsiteY24" fmla="*/ 129382 h 559065"/>
              <a:gd name="connsiteX25" fmla="*/ 876300 w 1588587"/>
              <a:gd name="connsiteY25" fmla="*/ 115094 h 559065"/>
              <a:gd name="connsiteX26" fmla="*/ 776288 w 1588587"/>
              <a:gd name="connsiteY26" fmla="*/ 110332 h 559065"/>
              <a:gd name="connsiteX27" fmla="*/ 728663 w 1588587"/>
              <a:gd name="connsiteY27" fmla="*/ 105569 h 559065"/>
              <a:gd name="connsiteX28" fmla="*/ 371475 w 1588587"/>
              <a:gd name="connsiteY28" fmla="*/ 110332 h 559065"/>
              <a:gd name="connsiteX29" fmla="*/ 352425 w 1588587"/>
              <a:gd name="connsiteY29" fmla="*/ 115094 h 559065"/>
              <a:gd name="connsiteX30" fmla="*/ 333375 w 1588587"/>
              <a:gd name="connsiteY30" fmla="*/ 124619 h 559065"/>
              <a:gd name="connsiteX31" fmla="*/ 319088 w 1588587"/>
              <a:gd name="connsiteY31" fmla="*/ 129382 h 559065"/>
              <a:gd name="connsiteX32" fmla="*/ 285750 w 1588587"/>
              <a:gd name="connsiteY32" fmla="*/ 162719 h 559065"/>
              <a:gd name="connsiteX33" fmla="*/ 271463 w 1588587"/>
              <a:gd name="connsiteY33" fmla="*/ 200819 h 559065"/>
              <a:gd name="connsiteX34" fmla="*/ 257175 w 1588587"/>
              <a:gd name="connsiteY34" fmla="*/ 229394 h 559065"/>
              <a:gd name="connsiteX35" fmla="*/ 247650 w 1588587"/>
              <a:gd name="connsiteY35" fmla="*/ 281782 h 559065"/>
              <a:gd name="connsiteX36" fmla="*/ 223838 w 1588587"/>
              <a:gd name="connsiteY36" fmla="*/ 338932 h 559065"/>
              <a:gd name="connsiteX37" fmla="*/ 209550 w 1588587"/>
              <a:gd name="connsiteY37" fmla="*/ 391319 h 559065"/>
              <a:gd name="connsiteX38" fmla="*/ 204788 w 1588587"/>
              <a:gd name="connsiteY38" fmla="*/ 405607 h 559065"/>
              <a:gd name="connsiteX39" fmla="*/ 195263 w 1588587"/>
              <a:gd name="connsiteY39" fmla="*/ 472282 h 559065"/>
              <a:gd name="connsiteX40" fmla="*/ 190500 w 1588587"/>
              <a:gd name="connsiteY40" fmla="*/ 491332 h 559065"/>
              <a:gd name="connsiteX41" fmla="*/ 180975 w 1588587"/>
              <a:gd name="connsiteY41" fmla="*/ 519907 h 559065"/>
              <a:gd name="connsiteX42" fmla="*/ 176213 w 1588587"/>
              <a:gd name="connsiteY42" fmla="*/ 543719 h 559065"/>
              <a:gd name="connsiteX43" fmla="*/ 147638 w 1588587"/>
              <a:gd name="connsiteY43" fmla="*/ 558007 h 559065"/>
              <a:gd name="connsiteX44" fmla="*/ 28575 w 1588587"/>
              <a:gd name="connsiteY44" fmla="*/ 553244 h 559065"/>
              <a:gd name="connsiteX45" fmla="*/ 19050 w 1588587"/>
              <a:gd name="connsiteY45" fmla="*/ 538957 h 559065"/>
              <a:gd name="connsiteX46" fmla="*/ 9525 w 1588587"/>
              <a:gd name="connsiteY46" fmla="*/ 519907 h 559065"/>
              <a:gd name="connsiteX47" fmla="*/ 0 w 1588587"/>
              <a:gd name="connsiteY47" fmla="*/ 486569 h 559065"/>
              <a:gd name="connsiteX48" fmla="*/ 4763 w 1588587"/>
              <a:gd name="connsiteY48" fmla="*/ 234157 h 559065"/>
              <a:gd name="connsiteX49" fmla="*/ 100013 w 1588587"/>
              <a:gd name="connsiteY49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95425 w 1588587"/>
              <a:gd name="connsiteY4" fmla="*/ 115094 h 559065"/>
              <a:gd name="connsiteX5" fmla="*/ 1538288 w 1588587"/>
              <a:gd name="connsiteY5" fmla="*/ 134144 h 559065"/>
              <a:gd name="connsiteX6" fmla="*/ 1581150 w 1588587"/>
              <a:gd name="connsiteY6" fmla="*/ 215107 h 559065"/>
              <a:gd name="connsiteX7" fmla="*/ 1585913 w 1588587"/>
              <a:gd name="connsiteY7" fmla="*/ 277019 h 559065"/>
              <a:gd name="connsiteX8" fmla="*/ 1581150 w 1588587"/>
              <a:gd name="connsiteY8" fmla="*/ 505619 h 559065"/>
              <a:gd name="connsiteX9" fmla="*/ 1562100 w 1588587"/>
              <a:gd name="connsiteY9" fmla="*/ 519907 h 559065"/>
              <a:gd name="connsiteX10" fmla="*/ 1547813 w 1588587"/>
              <a:gd name="connsiteY10" fmla="*/ 534194 h 559065"/>
              <a:gd name="connsiteX11" fmla="*/ 1509713 w 1588587"/>
              <a:gd name="connsiteY11" fmla="*/ 543719 h 559065"/>
              <a:gd name="connsiteX12" fmla="*/ 1409700 w 1588587"/>
              <a:gd name="connsiteY12" fmla="*/ 538957 h 559065"/>
              <a:gd name="connsiteX13" fmla="*/ 1395413 w 1588587"/>
              <a:gd name="connsiteY13" fmla="*/ 534194 h 559065"/>
              <a:gd name="connsiteX14" fmla="*/ 1362075 w 1588587"/>
              <a:gd name="connsiteY14" fmla="*/ 491332 h 559065"/>
              <a:gd name="connsiteX15" fmla="*/ 1352550 w 1588587"/>
              <a:gd name="connsiteY15" fmla="*/ 477044 h 559065"/>
              <a:gd name="connsiteX16" fmla="*/ 1338263 w 1588587"/>
              <a:gd name="connsiteY16" fmla="*/ 443707 h 559065"/>
              <a:gd name="connsiteX17" fmla="*/ 1333500 w 1588587"/>
              <a:gd name="connsiteY17" fmla="*/ 429419 h 559065"/>
              <a:gd name="connsiteX18" fmla="*/ 1323975 w 1588587"/>
              <a:gd name="connsiteY18" fmla="*/ 405607 h 559065"/>
              <a:gd name="connsiteX19" fmla="*/ 1319213 w 1588587"/>
              <a:gd name="connsiteY19" fmla="*/ 177007 h 559065"/>
              <a:gd name="connsiteX20" fmla="*/ 1276350 w 1588587"/>
              <a:gd name="connsiteY20" fmla="*/ 153194 h 559065"/>
              <a:gd name="connsiteX21" fmla="*/ 1262063 w 1588587"/>
              <a:gd name="connsiteY21" fmla="*/ 143669 h 559065"/>
              <a:gd name="connsiteX22" fmla="*/ 1238250 w 1588587"/>
              <a:gd name="connsiteY22" fmla="*/ 138907 h 559065"/>
              <a:gd name="connsiteX23" fmla="*/ 1171575 w 1588587"/>
              <a:gd name="connsiteY23" fmla="*/ 129382 h 559065"/>
              <a:gd name="connsiteX24" fmla="*/ 876300 w 1588587"/>
              <a:gd name="connsiteY24" fmla="*/ 115094 h 559065"/>
              <a:gd name="connsiteX25" fmla="*/ 776288 w 1588587"/>
              <a:gd name="connsiteY25" fmla="*/ 110332 h 559065"/>
              <a:gd name="connsiteX26" fmla="*/ 728663 w 1588587"/>
              <a:gd name="connsiteY26" fmla="*/ 105569 h 559065"/>
              <a:gd name="connsiteX27" fmla="*/ 371475 w 1588587"/>
              <a:gd name="connsiteY27" fmla="*/ 110332 h 559065"/>
              <a:gd name="connsiteX28" fmla="*/ 352425 w 1588587"/>
              <a:gd name="connsiteY28" fmla="*/ 115094 h 559065"/>
              <a:gd name="connsiteX29" fmla="*/ 333375 w 1588587"/>
              <a:gd name="connsiteY29" fmla="*/ 124619 h 559065"/>
              <a:gd name="connsiteX30" fmla="*/ 319088 w 1588587"/>
              <a:gd name="connsiteY30" fmla="*/ 129382 h 559065"/>
              <a:gd name="connsiteX31" fmla="*/ 285750 w 1588587"/>
              <a:gd name="connsiteY31" fmla="*/ 162719 h 559065"/>
              <a:gd name="connsiteX32" fmla="*/ 271463 w 1588587"/>
              <a:gd name="connsiteY32" fmla="*/ 200819 h 559065"/>
              <a:gd name="connsiteX33" fmla="*/ 257175 w 1588587"/>
              <a:gd name="connsiteY33" fmla="*/ 229394 h 559065"/>
              <a:gd name="connsiteX34" fmla="*/ 247650 w 1588587"/>
              <a:gd name="connsiteY34" fmla="*/ 281782 h 559065"/>
              <a:gd name="connsiteX35" fmla="*/ 223838 w 1588587"/>
              <a:gd name="connsiteY35" fmla="*/ 338932 h 559065"/>
              <a:gd name="connsiteX36" fmla="*/ 209550 w 1588587"/>
              <a:gd name="connsiteY36" fmla="*/ 391319 h 559065"/>
              <a:gd name="connsiteX37" fmla="*/ 204788 w 1588587"/>
              <a:gd name="connsiteY37" fmla="*/ 405607 h 559065"/>
              <a:gd name="connsiteX38" fmla="*/ 195263 w 1588587"/>
              <a:gd name="connsiteY38" fmla="*/ 472282 h 559065"/>
              <a:gd name="connsiteX39" fmla="*/ 190500 w 1588587"/>
              <a:gd name="connsiteY39" fmla="*/ 491332 h 559065"/>
              <a:gd name="connsiteX40" fmla="*/ 180975 w 1588587"/>
              <a:gd name="connsiteY40" fmla="*/ 519907 h 559065"/>
              <a:gd name="connsiteX41" fmla="*/ 176213 w 1588587"/>
              <a:gd name="connsiteY41" fmla="*/ 543719 h 559065"/>
              <a:gd name="connsiteX42" fmla="*/ 147638 w 1588587"/>
              <a:gd name="connsiteY42" fmla="*/ 558007 h 559065"/>
              <a:gd name="connsiteX43" fmla="*/ 28575 w 1588587"/>
              <a:gd name="connsiteY43" fmla="*/ 553244 h 559065"/>
              <a:gd name="connsiteX44" fmla="*/ 19050 w 1588587"/>
              <a:gd name="connsiteY44" fmla="*/ 538957 h 559065"/>
              <a:gd name="connsiteX45" fmla="*/ 9525 w 1588587"/>
              <a:gd name="connsiteY45" fmla="*/ 519907 h 559065"/>
              <a:gd name="connsiteX46" fmla="*/ 0 w 1588587"/>
              <a:gd name="connsiteY46" fmla="*/ 486569 h 559065"/>
              <a:gd name="connsiteX47" fmla="*/ 4763 w 1588587"/>
              <a:gd name="connsiteY47" fmla="*/ 234157 h 559065"/>
              <a:gd name="connsiteX48" fmla="*/ 100013 w 1588587"/>
              <a:gd name="connsiteY48" fmla="*/ 38894 h 559065"/>
              <a:gd name="connsiteX0" fmla="*/ 100013 w 1588587"/>
              <a:gd name="connsiteY0" fmla="*/ 38894 h 559065"/>
              <a:gd name="connsiteX1" fmla="*/ 552450 w 1588587"/>
              <a:gd name="connsiteY1" fmla="*/ 794 h 559065"/>
              <a:gd name="connsiteX2" fmla="*/ 1047750 w 1588587"/>
              <a:gd name="connsiteY2" fmla="*/ 5557 h 559065"/>
              <a:gd name="connsiteX3" fmla="*/ 1323975 w 1588587"/>
              <a:gd name="connsiteY3" fmla="*/ 29369 h 559065"/>
              <a:gd name="connsiteX4" fmla="*/ 1495425 w 1588587"/>
              <a:gd name="connsiteY4" fmla="*/ 115094 h 559065"/>
              <a:gd name="connsiteX5" fmla="*/ 1581150 w 1588587"/>
              <a:gd name="connsiteY5" fmla="*/ 215107 h 559065"/>
              <a:gd name="connsiteX6" fmla="*/ 1585913 w 1588587"/>
              <a:gd name="connsiteY6" fmla="*/ 277019 h 559065"/>
              <a:gd name="connsiteX7" fmla="*/ 1581150 w 1588587"/>
              <a:gd name="connsiteY7" fmla="*/ 505619 h 559065"/>
              <a:gd name="connsiteX8" fmla="*/ 1562100 w 1588587"/>
              <a:gd name="connsiteY8" fmla="*/ 519907 h 559065"/>
              <a:gd name="connsiteX9" fmla="*/ 1547813 w 1588587"/>
              <a:gd name="connsiteY9" fmla="*/ 534194 h 559065"/>
              <a:gd name="connsiteX10" fmla="*/ 1509713 w 1588587"/>
              <a:gd name="connsiteY10" fmla="*/ 543719 h 559065"/>
              <a:gd name="connsiteX11" fmla="*/ 1409700 w 1588587"/>
              <a:gd name="connsiteY11" fmla="*/ 538957 h 559065"/>
              <a:gd name="connsiteX12" fmla="*/ 1395413 w 1588587"/>
              <a:gd name="connsiteY12" fmla="*/ 534194 h 559065"/>
              <a:gd name="connsiteX13" fmla="*/ 1362075 w 1588587"/>
              <a:gd name="connsiteY13" fmla="*/ 491332 h 559065"/>
              <a:gd name="connsiteX14" fmla="*/ 1352550 w 1588587"/>
              <a:gd name="connsiteY14" fmla="*/ 477044 h 559065"/>
              <a:gd name="connsiteX15" fmla="*/ 1338263 w 1588587"/>
              <a:gd name="connsiteY15" fmla="*/ 443707 h 559065"/>
              <a:gd name="connsiteX16" fmla="*/ 1333500 w 1588587"/>
              <a:gd name="connsiteY16" fmla="*/ 429419 h 559065"/>
              <a:gd name="connsiteX17" fmla="*/ 1323975 w 1588587"/>
              <a:gd name="connsiteY17" fmla="*/ 405607 h 559065"/>
              <a:gd name="connsiteX18" fmla="*/ 1319213 w 1588587"/>
              <a:gd name="connsiteY18" fmla="*/ 177007 h 559065"/>
              <a:gd name="connsiteX19" fmla="*/ 1276350 w 1588587"/>
              <a:gd name="connsiteY19" fmla="*/ 153194 h 559065"/>
              <a:gd name="connsiteX20" fmla="*/ 1262063 w 1588587"/>
              <a:gd name="connsiteY20" fmla="*/ 143669 h 559065"/>
              <a:gd name="connsiteX21" fmla="*/ 1238250 w 1588587"/>
              <a:gd name="connsiteY21" fmla="*/ 138907 h 559065"/>
              <a:gd name="connsiteX22" fmla="*/ 1171575 w 1588587"/>
              <a:gd name="connsiteY22" fmla="*/ 129382 h 559065"/>
              <a:gd name="connsiteX23" fmla="*/ 876300 w 1588587"/>
              <a:gd name="connsiteY23" fmla="*/ 115094 h 559065"/>
              <a:gd name="connsiteX24" fmla="*/ 776288 w 1588587"/>
              <a:gd name="connsiteY24" fmla="*/ 110332 h 559065"/>
              <a:gd name="connsiteX25" fmla="*/ 728663 w 1588587"/>
              <a:gd name="connsiteY25" fmla="*/ 105569 h 559065"/>
              <a:gd name="connsiteX26" fmla="*/ 371475 w 1588587"/>
              <a:gd name="connsiteY26" fmla="*/ 110332 h 559065"/>
              <a:gd name="connsiteX27" fmla="*/ 352425 w 1588587"/>
              <a:gd name="connsiteY27" fmla="*/ 115094 h 559065"/>
              <a:gd name="connsiteX28" fmla="*/ 333375 w 1588587"/>
              <a:gd name="connsiteY28" fmla="*/ 124619 h 559065"/>
              <a:gd name="connsiteX29" fmla="*/ 319088 w 1588587"/>
              <a:gd name="connsiteY29" fmla="*/ 129382 h 559065"/>
              <a:gd name="connsiteX30" fmla="*/ 285750 w 1588587"/>
              <a:gd name="connsiteY30" fmla="*/ 162719 h 559065"/>
              <a:gd name="connsiteX31" fmla="*/ 271463 w 1588587"/>
              <a:gd name="connsiteY31" fmla="*/ 200819 h 559065"/>
              <a:gd name="connsiteX32" fmla="*/ 257175 w 1588587"/>
              <a:gd name="connsiteY32" fmla="*/ 229394 h 559065"/>
              <a:gd name="connsiteX33" fmla="*/ 247650 w 1588587"/>
              <a:gd name="connsiteY33" fmla="*/ 281782 h 559065"/>
              <a:gd name="connsiteX34" fmla="*/ 223838 w 1588587"/>
              <a:gd name="connsiteY34" fmla="*/ 338932 h 559065"/>
              <a:gd name="connsiteX35" fmla="*/ 209550 w 1588587"/>
              <a:gd name="connsiteY35" fmla="*/ 391319 h 559065"/>
              <a:gd name="connsiteX36" fmla="*/ 204788 w 1588587"/>
              <a:gd name="connsiteY36" fmla="*/ 405607 h 559065"/>
              <a:gd name="connsiteX37" fmla="*/ 195263 w 1588587"/>
              <a:gd name="connsiteY37" fmla="*/ 472282 h 559065"/>
              <a:gd name="connsiteX38" fmla="*/ 190500 w 1588587"/>
              <a:gd name="connsiteY38" fmla="*/ 491332 h 559065"/>
              <a:gd name="connsiteX39" fmla="*/ 180975 w 1588587"/>
              <a:gd name="connsiteY39" fmla="*/ 519907 h 559065"/>
              <a:gd name="connsiteX40" fmla="*/ 176213 w 1588587"/>
              <a:gd name="connsiteY40" fmla="*/ 543719 h 559065"/>
              <a:gd name="connsiteX41" fmla="*/ 147638 w 1588587"/>
              <a:gd name="connsiteY41" fmla="*/ 558007 h 559065"/>
              <a:gd name="connsiteX42" fmla="*/ 28575 w 1588587"/>
              <a:gd name="connsiteY42" fmla="*/ 553244 h 559065"/>
              <a:gd name="connsiteX43" fmla="*/ 19050 w 1588587"/>
              <a:gd name="connsiteY43" fmla="*/ 538957 h 559065"/>
              <a:gd name="connsiteX44" fmla="*/ 9525 w 1588587"/>
              <a:gd name="connsiteY44" fmla="*/ 519907 h 559065"/>
              <a:gd name="connsiteX45" fmla="*/ 0 w 1588587"/>
              <a:gd name="connsiteY45" fmla="*/ 486569 h 559065"/>
              <a:gd name="connsiteX46" fmla="*/ 4763 w 1588587"/>
              <a:gd name="connsiteY46" fmla="*/ 234157 h 559065"/>
              <a:gd name="connsiteX47" fmla="*/ 100013 w 1588587"/>
              <a:gd name="connsiteY47" fmla="*/ 38894 h 559065"/>
              <a:gd name="connsiteX0" fmla="*/ 100013 w 1595437"/>
              <a:gd name="connsiteY0" fmla="*/ 38894 h 559065"/>
              <a:gd name="connsiteX1" fmla="*/ 552450 w 1595437"/>
              <a:gd name="connsiteY1" fmla="*/ 794 h 559065"/>
              <a:gd name="connsiteX2" fmla="*/ 1047750 w 1595437"/>
              <a:gd name="connsiteY2" fmla="*/ 5557 h 559065"/>
              <a:gd name="connsiteX3" fmla="*/ 1323975 w 1595437"/>
              <a:gd name="connsiteY3" fmla="*/ 29369 h 559065"/>
              <a:gd name="connsiteX4" fmla="*/ 1495425 w 1595437"/>
              <a:gd name="connsiteY4" fmla="*/ 115094 h 559065"/>
              <a:gd name="connsiteX5" fmla="*/ 1581150 w 1595437"/>
              <a:gd name="connsiteY5" fmla="*/ 215107 h 559065"/>
              <a:gd name="connsiteX6" fmla="*/ 1581150 w 1595437"/>
              <a:gd name="connsiteY6" fmla="*/ 505619 h 559065"/>
              <a:gd name="connsiteX7" fmla="*/ 1562100 w 1595437"/>
              <a:gd name="connsiteY7" fmla="*/ 519907 h 559065"/>
              <a:gd name="connsiteX8" fmla="*/ 1547813 w 1595437"/>
              <a:gd name="connsiteY8" fmla="*/ 534194 h 559065"/>
              <a:gd name="connsiteX9" fmla="*/ 1509713 w 1595437"/>
              <a:gd name="connsiteY9" fmla="*/ 543719 h 559065"/>
              <a:gd name="connsiteX10" fmla="*/ 1409700 w 1595437"/>
              <a:gd name="connsiteY10" fmla="*/ 538957 h 559065"/>
              <a:gd name="connsiteX11" fmla="*/ 1395413 w 1595437"/>
              <a:gd name="connsiteY11" fmla="*/ 534194 h 559065"/>
              <a:gd name="connsiteX12" fmla="*/ 1362075 w 1595437"/>
              <a:gd name="connsiteY12" fmla="*/ 491332 h 559065"/>
              <a:gd name="connsiteX13" fmla="*/ 1352550 w 1595437"/>
              <a:gd name="connsiteY13" fmla="*/ 477044 h 559065"/>
              <a:gd name="connsiteX14" fmla="*/ 1338263 w 1595437"/>
              <a:gd name="connsiteY14" fmla="*/ 443707 h 559065"/>
              <a:gd name="connsiteX15" fmla="*/ 1333500 w 1595437"/>
              <a:gd name="connsiteY15" fmla="*/ 429419 h 559065"/>
              <a:gd name="connsiteX16" fmla="*/ 1323975 w 1595437"/>
              <a:gd name="connsiteY16" fmla="*/ 405607 h 559065"/>
              <a:gd name="connsiteX17" fmla="*/ 1319213 w 1595437"/>
              <a:gd name="connsiteY17" fmla="*/ 177007 h 559065"/>
              <a:gd name="connsiteX18" fmla="*/ 1276350 w 1595437"/>
              <a:gd name="connsiteY18" fmla="*/ 153194 h 559065"/>
              <a:gd name="connsiteX19" fmla="*/ 1262063 w 1595437"/>
              <a:gd name="connsiteY19" fmla="*/ 143669 h 559065"/>
              <a:gd name="connsiteX20" fmla="*/ 1238250 w 1595437"/>
              <a:gd name="connsiteY20" fmla="*/ 138907 h 559065"/>
              <a:gd name="connsiteX21" fmla="*/ 1171575 w 1595437"/>
              <a:gd name="connsiteY21" fmla="*/ 129382 h 559065"/>
              <a:gd name="connsiteX22" fmla="*/ 876300 w 1595437"/>
              <a:gd name="connsiteY22" fmla="*/ 115094 h 559065"/>
              <a:gd name="connsiteX23" fmla="*/ 776288 w 1595437"/>
              <a:gd name="connsiteY23" fmla="*/ 110332 h 559065"/>
              <a:gd name="connsiteX24" fmla="*/ 728663 w 1595437"/>
              <a:gd name="connsiteY24" fmla="*/ 105569 h 559065"/>
              <a:gd name="connsiteX25" fmla="*/ 371475 w 1595437"/>
              <a:gd name="connsiteY25" fmla="*/ 110332 h 559065"/>
              <a:gd name="connsiteX26" fmla="*/ 352425 w 1595437"/>
              <a:gd name="connsiteY26" fmla="*/ 115094 h 559065"/>
              <a:gd name="connsiteX27" fmla="*/ 333375 w 1595437"/>
              <a:gd name="connsiteY27" fmla="*/ 124619 h 559065"/>
              <a:gd name="connsiteX28" fmla="*/ 319088 w 1595437"/>
              <a:gd name="connsiteY28" fmla="*/ 129382 h 559065"/>
              <a:gd name="connsiteX29" fmla="*/ 285750 w 1595437"/>
              <a:gd name="connsiteY29" fmla="*/ 162719 h 559065"/>
              <a:gd name="connsiteX30" fmla="*/ 271463 w 1595437"/>
              <a:gd name="connsiteY30" fmla="*/ 200819 h 559065"/>
              <a:gd name="connsiteX31" fmla="*/ 257175 w 1595437"/>
              <a:gd name="connsiteY31" fmla="*/ 229394 h 559065"/>
              <a:gd name="connsiteX32" fmla="*/ 247650 w 1595437"/>
              <a:gd name="connsiteY32" fmla="*/ 281782 h 559065"/>
              <a:gd name="connsiteX33" fmla="*/ 223838 w 1595437"/>
              <a:gd name="connsiteY33" fmla="*/ 338932 h 559065"/>
              <a:gd name="connsiteX34" fmla="*/ 209550 w 1595437"/>
              <a:gd name="connsiteY34" fmla="*/ 391319 h 559065"/>
              <a:gd name="connsiteX35" fmla="*/ 204788 w 1595437"/>
              <a:gd name="connsiteY35" fmla="*/ 405607 h 559065"/>
              <a:gd name="connsiteX36" fmla="*/ 195263 w 1595437"/>
              <a:gd name="connsiteY36" fmla="*/ 472282 h 559065"/>
              <a:gd name="connsiteX37" fmla="*/ 190500 w 1595437"/>
              <a:gd name="connsiteY37" fmla="*/ 491332 h 559065"/>
              <a:gd name="connsiteX38" fmla="*/ 180975 w 1595437"/>
              <a:gd name="connsiteY38" fmla="*/ 519907 h 559065"/>
              <a:gd name="connsiteX39" fmla="*/ 176213 w 1595437"/>
              <a:gd name="connsiteY39" fmla="*/ 543719 h 559065"/>
              <a:gd name="connsiteX40" fmla="*/ 147638 w 1595437"/>
              <a:gd name="connsiteY40" fmla="*/ 558007 h 559065"/>
              <a:gd name="connsiteX41" fmla="*/ 28575 w 1595437"/>
              <a:gd name="connsiteY41" fmla="*/ 553244 h 559065"/>
              <a:gd name="connsiteX42" fmla="*/ 19050 w 1595437"/>
              <a:gd name="connsiteY42" fmla="*/ 538957 h 559065"/>
              <a:gd name="connsiteX43" fmla="*/ 9525 w 1595437"/>
              <a:gd name="connsiteY43" fmla="*/ 519907 h 559065"/>
              <a:gd name="connsiteX44" fmla="*/ 0 w 1595437"/>
              <a:gd name="connsiteY44" fmla="*/ 486569 h 559065"/>
              <a:gd name="connsiteX45" fmla="*/ 4763 w 1595437"/>
              <a:gd name="connsiteY45" fmla="*/ 234157 h 559065"/>
              <a:gd name="connsiteX46" fmla="*/ 100013 w 1595437"/>
              <a:gd name="connsiteY46" fmla="*/ 38894 h 559065"/>
              <a:gd name="connsiteX0" fmla="*/ 100013 w 1595437"/>
              <a:gd name="connsiteY0" fmla="*/ 38894 h 559065"/>
              <a:gd name="connsiteX1" fmla="*/ 552450 w 1595437"/>
              <a:gd name="connsiteY1" fmla="*/ 794 h 559065"/>
              <a:gd name="connsiteX2" fmla="*/ 1047750 w 1595437"/>
              <a:gd name="connsiteY2" fmla="*/ 5557 h 559065"/>
              <a:gd name="connsiteX3" fmla="*/ 1323975 w 1595437"/>
              <a:gd name="connsiteY3" fmla="*/ 29369 h 559065"/>
              <a:gd name="connsiteX4" fmla="*/ 1495425 w 1595437"/>
              <a:gd name="connsiteY4" fmla="*/ 115094 h 559065"/>
              <a:gd name="connsiteX5" fmla="*/ 1581150 w 1595437"/>
              <a:gd name="connsiteY5" fmla="*/ 215107 h 559065"/>
              <a:gd name="connsiteX6" fmla="*/ 1581150 w 1595437"/>
              <a:gd name="connsiteY6" fmla="*/ 505619 h 559065"/>
              <a:gd name="connsiteX7" fmla="*/ 1547813 w 1595437"/>
              <a:gd name="connsiteY7" fmla="*/ 534194 h 559065"/>
              <a:gd name="connsiteX8" fmla="*/ 1509713 w 1595437"/>
              <a:gd name="connsiteY8" fmla="*/ 543719 h 559065"/>
              <a:gd name="connsiteX9" fmla="*/ 1409700 w 1595437"/>
              <a:gd name="connsiteY9" fmla="*/ 538957 h 559065"/>
              <a:gd name="connsiteX10" fmla="*/ 1395413 w 1595437"/>
              <a:gd name="connsiteY10" fmla="*/ 534194 h 559065"/>
              <a:gd name="connsiteX11" fmla="*/ 1362075 w 1595437"/>
              <a:gd name="connsiteY11" fmla="*/ 491332 h 559065"/>
              <a:gd name="connsiteX12" fmla="*/ 1352550 w 1595437"/>
              <a:gd name="connsiteY12" fmla="*/ 477044 h 559065"/>
              <a:gd name="connsiteX13" fmla="*/ 1338263 w 1595437"/>
              <a:gd name="connsiteY13" fmla="*/ 443707 h 559065"/>
              <a:gd name="connsiteX14" fmla="*/ 1333500 w 1595437"/>
              <a:gd name="connsiteY14" fmla="*/ 429419 h 559065"/>
              <a:gd name="connsiteX15" fmla="*/ 1323975 w 1595437"/>
              <a:gd name="connsiteY15" fmla="*/ 405607 h 559065"/>
              <a:gd name="connsiteX16" fmla="*/ 1319213 w 1595437"/>
              <a:gd name="connsiteY16" fmla="*/ 177007 h 559065"/>
              <a:gd name="connsiteX17" fmla="*/ 1276350 w 1595437"/>
              <a:gd name="connsiteY17" fmla="*/ 153194 h 559065"/>
              <a:gd name="connsiteX18" fmla="*/ 1262063 w 1595437"/>
              <a:gd name="connsiteY18" fmla="*/ 143669 h 559065"/>
              <a:gd name="connsiteX19" fmla="*/ 1238250 w 1595437"/>
              <a:gd name="connsiteY19" fmla="*/ 138907 h 559065"/>
              <a:gd name="connsiteX20" fmla="*/ 1171575 w 1595437"/>
              <a:gd name="connsiteY20" fmla="*/ 129382 h 559065"/>
              <a:gd name="connsiteX21" fmla="*/ 876300 w 1595437"/>
              <a:gd name="connsiteY21" fmla="*/ 115094 h 559065"/>
              <a:gd name="connsiteX22" fmla="*/ 776288 w 1595437"/>
              <a:gd name="connsiteY22" fmla="*/ 110332 h 559065"/>
              <a:gd name="connsiteX23" fmla="*/ 728663 w 1595437"/>
              <a:gd name="connsiteY23" fmla="*/ 105569 h 559065"/>
              <a:gd name="connsiteX24" fmla="*/ 371475 w 1595437"/>
              <a:gd name="connsiteY24" fmla="*/ 110332 h 559065"/>
              <a:gd name="connsiteX25" fmla="*/ 352425 w 1595437"/>
              <a:gd name="connsiteY25" fmla="*/ 115094 h 559065"/>
              <a:gd name="connsiteX26" fmla="*/ 333375 w 1595437"/>
              <a:gd name="connsiteY26" fmla="*/ 124619 h 559065"/>
              <a:gd name="connsiteX27" fmla="*/ 319088 w 1595437"/>
              <a:gd name="connsiteY27" fmla="*/ 129382 h 559065"/>
              <a:gd name="connsiteX28" fmla="*/ 285750 w 1595437"/>
              <a:gd name="connsiteY28" fmla="*/ 162719 h 559065"/>
              <a:gd name="connsiteX29" fmla="*/ 271463 w 1595437"/>
              <a:gd name="connsiteY29" fmla="*/ 200819 h 559065"/>
              <a:gd name="connsiteX30" fmla="*/ 257175 w 1595437"/>
              <a:gd name="connsiteY30" fmla="*/ 229394 h 559065"/>
              <a:gd name="connsiteX31" fmla="*/ 247650 w 1595437"/>
              <a:gd name="connsiteY31" fmla="*/ 281782 h 559065"/>
              <a:gd name="connsiteX32" fmla="*/ 223838 w 1595437"/>
              <a:gd name="connsiteY32" fmla="*/ 338932 h 559065"/>
              <a:gd name="connsiteX33" fmla="*/ 209550 w 1595437"/>
              <a:gd name="connsiteY33" fmla="*/ 391319 h 559065"/>
              <a:gd name="connsiteX34" fmla="*/ 204788 w 1595437"/>
              <a:gd name="connsiteY34" fmla="*/ 405607 h 559065"/>
              <a:gd name="connsiteX35" fmla="*/ 195263 w 1595437"/>
              <a:gd name="connsiteY35" fmla="*/ 472282 h 559065"/>
              <a:gd name="connsiteX36" fmla="*/ 190500 w 1595437"/>
              <a:gd name="connsiteY36" fmla="*/ 491332 h 559065"/>
              <a:gd name="connsiteX37" fmla="*/ 180975 w 1595437"/>
              <a:gd name="connsiteY37" fmla="*/ 519907 h 559065"/>
              <a:gd name="connsiteX38" fmla="*/ 176213 w 1595437"/>
              <a:gd name="connsiteY38" fmla="*/ 543719 h 559065"/>
              <a:gd name="connsiteX39" fmla="*/ 147638 w 1595437"/>
              <a:gd name="connsiteY39" fmla="*/ 558007 h 559065"/>
              <a:gd name="connsiteX40" fmla="*/ 28575 w 1595437"/>
              <a:gd name="connsiteY40" fmla="*/ 553244 h 559065"/>
              <a:gd name="connsiteX41" fmla="*/ 19050 w 1595437"/>
              <a:gd name="connsiteY41" fmla="*/ 538957 h 559065"/>
              <a:gd name="connsiteX42" fmla="*/ 9525 w 1595437"/>
              <a:gd name="connsiteY42" fmla="*/ 519907 h 559065"/>
              <a:gd name="connsiteX43" fmla="*/ 0 w 1595437"/>
              <a:gd name="connsiteY43" fmla="*/ 486569 h 559065"/>
              <a:gd name="connsiteX44" fmla="*/ 4763 w 1595437"/>
              <a:gd name="connsiteY44" fmla="*/ 234157 h 559065"/>
              <a:gd name="connsiteX45" fmla="*/ 100013 w 1595437"/>
              <a:gd name="connsiteY45" fmla="*/ 38894 h 559065"/>
              <a:gd name="connsiteX0" fmla="*/ 100013 w 1595437"/>
              <a:gd name="connsiteY0" fmla="*/ 38894 h 559065"/>
              <a:gd name="connsiteX1" fmla="*/ 552450 w 1595437"/>
              <a:gd name="connsiteY1" fmla="*/ 794 h 559065"/>
              <a:gd name="connsiteX2" fmla="*/ 1047750 w 1595437"/>
              <a:gd name="connsiteY2" fmla="*/ 5557 h 559065"/>
              <a:gd name="connsiteX3" fmla="*/ 1323975 w 1595437"/>
              <a:gd name="connsiteY3" fmla="*/ 29369 h 559065"/>
              <a:gd name="connsiteX4" fmla="*/ 1495425 w 1595437"/>
              <a:gd name="connsiteY4" fmla="*/ 115094 h 559065"/>
              <a:gd name="connsiteX5" fmla="*/ 1581150 w 1595437"/>
              <a:gd name="connsiteY5" fmla="*/ 215107 h 559065"/>
              <a:gd name="connsiteX6" fmla="*/ 1581150 w 1595437"/>
              <a:gd name="connsiteY6" fmla="*/ 505619 h 559065"/>
              <a:gd name="connsiteX7" fmla="*/ 1547813 w 1595437"/>
              <a:gd name="connsiteY7" fmla="*/ 534194 h 559065"/>
              <a:gd name="connsiteX8" fmla="*/ 1409700 w 1595437"/>
              <a:gd name="connsiteY8" fmla="*/ 538957 h 559065"/>
              <a:gd name="connsiteX9" fmla="*/ 1395413 w 1595437"/>
              <a:gd name="connsiteY9" fmla="*/ 534194 h 559065"/>
              <a:gd name="connsiteX10" fmla="*/ 1362075 w 1595437"/>
              <a:gd name="connsiteY10" fmla="*/ 491332 h 559065"/>
              <a:gd name="connsiteX11" fmla="*/ 1352550 w 1595437"/>
              <a:gd name="connsiteY11" fmla="*/ 477044 h 559065"/>
              <a:gd name="connsiteX12" fmla="*/ 1338263 w 1595437"/>
              <a:gd name="connsiteY12" fmla="*/ 443707 h 559065"/>
              <a:gd name="connsiteX13" fmla="*/ 1333500 w 1595437"/>
              <a:gd name="connsiteY13" fmla="*/ 429419 h 559065"/>
              <a:gd name="connsiteX14" fmla="*/ 1323975 w 1595437"/>
              <a:gd name="connsiteY14" fmla="*/ 405607 h 559065"/>
              <a:gd name="connsiteX15" fmla="*/ 1319213 w 1595437"/>
              <a:gd name="connsiteY15" fmla="*/ 177007 h 559065"/>
              <a:gd name="connsiteX16" fmla="*/ 1276350 w 1595437"/>
              <a:gd name="connsiteY16" fmla="*/ 153194 h 559065"/>
              <a:gd name="connsiteX17" fmla="*/ 1262063 w 1595437"/>
              <a:gd name="connsiteY17" fmla="*/ 143669 h 559065"/>
              <a:gd name="connsiteX18" fmla="*/ 1238250 w 1595437"/>
              <a:gd name="connsiteY18" fmla="*/ 138907 h 559065"/>
              <a:gd name="connsiteX19" fmla="*/ 1171575 w 1595437"/>
              <a:gd name="connsiteY19" fmla="*/ 129382 h 559065"/>
              <a:gd name="connsiteX20" fmla="*/ 876300 w 1595437"/>
              <a:gd name="connsiteY20" fmla="*/ 115094 h 559065"/>
              <a:gd name="connsiteX21" fmla="*/ 776288 w 1595437"/>
              <a:gd name="connsiteY21" fmla="*/ 110332 h 559065"/>
              <a:gd name="connsiteX22" fmla="*/ 728663 w 1595437"/>
              <a:gd name="connsiteY22" fmla="*/ 105569 h 559065"/>
              <a:gd name="connsiteX23" fmla="*/ 371475 w 1595437"/>
              <a:gd name="connsiteY23" fmla="*/ 110332 h 559065"/>
              <a:gd name="connsiteX24" fmla="*/ 352425 w 1595437"/>
              <a:gd name="connsiteY24" fmla="*/ 115094 h 559065"/>
              <a:gd name="connsiteX25" fmla="*/ 333375 w 1595437"/>
              <a:gd name="connsiteY25" fmla="*/ 124619 h 559065"/>
              <a:gd name="connsiteX26" fmla="*/ 319088 w 1595437"/>
              <a:gd name="connsiteY26" fmla="*/ 129382 h 559065"/>
              <a:gd name="connsiteX27" fmla="*/ 285750 w 1595437"/>
              <a:gd name="connsiteY27" fmla="*/ 162719 h 559065"/>
              <a:gd name="connsiteX28" fmla="*/ 271463 w 1595437"/>
              <a:gd name="connsiteY28" fmla="*/ 200819 h 559065"/>
              <a:gd name="connsiteX29" fmla="*/ 257175 w 1595437"/>
              <a:gd name="connsiteY29" fmla="*/ 229394 h 559065"/>
              <a:gd name="connsiteX30" fmla="*/ 247650 w 1595437"/>
              <a:gd name="connsiteY30" fmla="*/ 281782 h 559065"/>
              <a:gd name="connsiteX31" fmla="*/ 223838 w 1595437"/>
              <a:gd name="connsiteY31" fmla="*/ 338932 h 559065"/>
              <a:gd name="connsiteX32" fmla="*/ 209550 w 1595437"/>
              <a:gd name="connsiteY32" fmla="*/ 391319 h 559065"/>
              <a:gd name="connsiteX33" fmla="*/ 204788 w 1595437"/>
              <a:gd name="connsiteY33" fmla="*/ 405607 h 559065"/>
              <a:gd name="connsiteX34" fmla="*/ 195263 w 1595437"/>
              <a:gd name="connsiteY34" fmla="*/ 472282 h 559065"/>
              <a:gd name="connsiteX35" fmla="*/ 190500 w 1595437"/>
              <a:gd name="connsiteY35" fmla="*/ 491332 h 559065"/>
              <a:gd name="connsiteX36" fmla="*/ 180975 w 1595437"/>
              <a:gd name="connsiteY36" fmla="*/ 519907 h 559065"/>
              <a:gd name="connsiteX37" fmla="*/ 176213 w 1595437"/>
              <a:gd name="connsiteY37" fmla="*/ 543719 h 559065"/>
              <a:gd name="connsiteX38" fmla="*/ 147638 w 1595437"/>
              <a:gd name="connsiteY38" fmla="*/ 558007 h 559065"/>
              <a:gd name="connsiteX39" fmla="*/ 28575 w 1595437"/>
              <a:gd name="connsiteY39" fmla="*/ 553244 h 559065"/>
              <a:gd name="connsiteX40" fmla="*/ 19050 w 1595437"/>
              <a:gd name="connsiteY40" fmla="*/ 538957 h 559065"/>
              <a:gd name="connsiteX41" fmla="*/ 9525 w 1595437"/>
              <a:gd name="connsiteY41" fmla="*/ 519907 h 559065"/>
              <a:gd name="connsiteX42" fmla="*/ 0 w 1595437"/>
              <a:gd name="connsiteY42" fmla="*/ 486569 h 559065"/>
              <a:gd name="connsiteX43" fmla="*/ 4763 w 1595437"/>
              <a:gd name="connsiteY43" fmla="*/ 234157 h 559065"/>
              <a:gd name="connsiteX44" fmla="*/ 100013 w 1595437"/>
              <a:gd name="connsiteY44" fmla="*/ 38894 h 559065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95413 w 1595437"/>
              <a:gd name="connsiteY8" fmla="*/ 534194 h 559594"/>
              <a:gd name="connsiteX9" fmla="*/ 1362075 w 1595437"/>
              <a:gd name="connsiteY9" fmla="*/ 491332 h 559594"/>
              <a:gd name="connsiteX10" fmla="*/ 1352550 w 1595437"/>
              <a:gd name="connsiteY10" fmla="*/ 477044 h 559594"/>
              <a:gd name="connsiteX11" fmla="*/ 1338263 w 1595437"/>
              <a:gd name="connsiteY11" fmla="*/ 443707 h 559594"/>
              <a:gd name="connsiteX12" fmla="*/ 1333500 w 1595437"/>
              <a:gd name="connsiteY12" fmla="*/ 429419 h 559594"/>
              <a:gd name="connsiteX13" fmla="*/ 1323975 w 1595437"/>
              <a:gd name="connsiteY13" fmla="*/ 405607 h 559594"/>
              <a:gd name="connsiteX14" fmla="*/ 1319213 w 1595437"/>
              <a:gd name="connsiteY14" fmla="*/ 177007 h 559594"/>
              <a:gd name="connsiteX15" fmla="*/ 1276350 w 1595437"/>
              <a:gd name="connsiteY15" fmla="*/ 153194 h 559594"/>
              <a:gd name="connsiteX16" fmla="*/ 1262063 w 1595437"/>
              <a:gd name="connsiteY16" fmla="*/ 143669 h 559594"/>
              <a:gd name="connsiteX17" fmla="*/ 1238250 w 1595437"/>
              <a:gd name="connsiteY17" fmla="*/ 138907 h 559594"/>
              <a:gd name="connsiteX18" fmla="*/ 1171575 w 1595437"/>
              <a:gd name="connsiteY18" fmla="*/ 129382 h 559594"/>
              <a:gd name="connsiteX19" fmla="*/ 876300 w 1595437"/>
              <a:gd name="connsiteY19" fmla="*/ 115094 h 559594"/>
              <a:gd name="connsiteX20" fmla="*/ 776288 w 1595437"/>
              <a:gd name="connsiteY20" fmla="*/ 110332 h 559594"/>
              <a:gd name="connsiteX21" fmla="*/ 728663 w 1595437"/>
              <a:gd name="connsiteY21" fmla="*/ 105569 h 559594"/>
              <a:gd name="connsiteX22" fmla="*/ 371475 w 1595437"/>
              <a:gd name="connsiteY22" fmla="*/ 110332 h 559594"/>
              <a:gd name="connsiteX23" fmla="*/ 352425 w 1595437"/>
              <a:gd name="connsiteY23" fmla="*/ 115094 h 559594"/>
              <a:gd name="connsiteX24" fmla="*/ 333375 w 1595437"/>
              <a:gd name="connsiteY24" fmla="*/ 124619 h 559594"/>
              <a:gd name="connsiteX25" fmla="*/ 319088 w 1595437"/>
              <a:gd name="connsiteY25" fmla="*/ 129382 h 559594"/>
              <a:gd name="connsiteX26" fmla="*/ 285750 w 1595437"/>
              <a:gd name="connsiteY26" fmla="*/ 162719 h 559594"/>
              <a:gd name="connsiteX27" fmla="*/ 271463 w 1595437"/>
              <a:gd name="connsiteY27" fmla="*/ 200819 h 559594"/>
              <a:gd name="connsiteX28" fmla="*/ 257175 w 1595437"/>
              <a:gd name="connsiteY28" fmla="*/ 229394 h 559594"/>
              <a:gd name="connsiteX29" fmla="*/ 247650 w 1595437"/>
              <a:gd name="connsiteY29" fmla="*/ 281782 h 559594"/>
              <a:gd name="connsiteX30" fmla="*/ 223838 w 1595437"/>
              <a:gd name="connsiteY30" fmla="*/ 338932 h 559594"/>
              <a:gd name="connsiteX31" fmla="*/ 209550 w 1595437"/>
              <a:gd name="connsiteY31" fmla="*/ 391319 h 559594"/>
              <a:gd name="connsiteX32" fmla="*/ 204788 w 1595437"/>
              <a:gd name="connsiteY32" fmla="*/ 405607 h 559594"/>
              <a:gd name="connsiteX33" fmla="*/ 195263 w 1595437"/>
              <a:gd name="connsiteY33" fmla="*/ 472282 h 559594"/>
              <a:gd name="connsiteX34" fmla="*/ 190500 w 1595437"/>
              <a:gd name="connsiteY34" fmla="*/ 491332 h 559594"/>
              <a:gd name="connsiteX35" fmla="*/ 180975 w 1595437"/>
              <a:gd name="connsiteY35" fmla="*/ 519907 h 559594"/>
              <a:gd name="connsiteX36" fmla="*/ 176213 w 1595437"/>
              <a:gd name="connsiteY36" fmla="*/ 543719 h 559594"/>
              <a:gd name="connsiteX37" fmla="*/ 147638 w 1595437"/>
              <a:gd name="connsiteY37" fmla="*/ 558007 h 559594"/>
              <a:gd name="connsiteX38" fmla="*/ 28575 w 1595437"/>
              <a:gd name="connsiteY38" fmla="*/ 553244 h 559594"/>
              <a:gd name="connsiteX39" fmla="*/ 19050 w 1595437"/>
              <a:gd name="connsiteY39" fmla="*/ 538957 h 559594"/>
              <a:gd name="connsiteX40" fmla="*/ 9525 w 1595437"/>
              <a:gd name="connsiteY40" fmla="*/ 519907 h 559594"/>
              <a:gd name="connsiteX41" fmla="*/ 0 w 1595437"/>
              <a:gd name="connsiteY41" fmla="*/ 486569 h 559594"/>
              <a:gd name="connsiteX42" fmla="*/ 4763 w 1595437"/>
              <a:gd name="connsiteY42" fmla="*/ 234157 h 559594"/>
              <a:gd name="connsiteX43" fmla="*/ 100013 w 1595437"/>
              <a:gd name="connsiteY43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62075 w 1595437"/>
              <a:gd name="connsiteY8" fmla="*/ 491332 h 559594"/>
              <a:gd name="connsiteX9" fmla="*/ 1352550 w 1595437"/>
              <a:gd name="connsiteY9" fmla="*/ 477044 h 559594"/>
              <a:gd name="connsiteX10" fmla="*/ 1338263 w 1595437"/>
              <a:gd name="connsiteY10" fmla="*/ 443707 h 559594"/>
              <a:gd name="connsiteX11" fmla="*/ 1333500 w 1595437"/>
              <a:gd name="connsiteY11" fmla="*/ 429419 h 559594"/>
              <a:gd name="connsiteX12" fmla="*/ 1323975 w 1595437"/>
              <a:gd name="connsiteY12" fmla="*/ 405607 h 559594"/>
              <a:gd name="connsiteX13" fmla="*/ 1319213 w 1595437"/>
              <a:gd name="connsiteY13" fmla="*/ 177007 h 559594"/>
              <a:gd name="connsiteX14" fmla="*/ 1276350 w 1595437"/>
              <a:gd name="connsiteY14" fmla="*/ 153194 h 559594"/>
              <a:gd name="connsiteX15" fmla="*/ 1262063 w 1595437"/>
              <a:gd name="connsiteY15" fmla="*/ 143669 h 559594"/>
              <a:gd name="connsiteX16" fmla="*/ 1238250 w 1595437"/>
              <a:gd name="connsiteY16" fmla="*/ 138907 h 559594"/>
              <a:gd name="connsiteX17" fmla="*/ 1171575 w 1595437"/>
              <a:gd name="connsiteY17" fmla="*/ 129382 h 559594"/>
              <a:gd name="connsiteX18" fmla="*/ 876300 w 1595437"/>
              <a:gd name="connsiteY18" fmla="*/ 115094 h 559594"/>
              <a:gd name="connsiteX19" fmla="*/ 776288 w 1595437"/>
              <a:gd name="connsiteY19" fmla="*/ 110332 h 559594"/>
              <a:gd name="connsiteX20" fmla="*/ 728663 w 1595437"/>
              <a:gd name="connsiteY20" fmla="*/ 105569 h 559594"/>
              <a:gd name="connsiteX21" fmla="*/ 371475 w 1595437"/>
              <a:gd name="connsiteY21" fmla="*/ 110332 h 559594"/>
              <a:gd name="connsiteX22" fmla="*/ 352425 w 1595437"/>
              <a:gd name="connsiteY22" fmla="*/ 115094 h 559594"/>
              <a:gd name="connsiteX23" fmla="*/ 333375 w 1595437"/>
              <a:gd name="connsiteY23" fmla="*/ 124619 h 559594"/>
              <a:gd name="connsiteX24" fmla="*/ 319088 w 1595437"/>
              <a:gd name="connsiteY24" fmla="*/ 129382 h 559594"/>
              <a:gd name="connsiteX25" fmla="*/ 285750 w 1595437"/>
              <a:gd name="connsiteY25" fmla="*/ 162719 h 559594"/>
              <a:gd name="connsiteX26" fmla="*/ 271463 w 1595437"/>
              <a:gd name="connsiteY26" fmla="*/ 200819 h 559594"/>
              <a:gd name="connsiteX27" fmla="*/ 257175 w 1595437"/>
              <a:gd name="connsiteY27" fmla="*/ 229394 h 559594"/>
              <a:gd name="connsiteX28" fmla="*/ 247650 w 1595437"/>
              <a:gd name="connsiteY28" fmla="*/ 281782 h 559594"/>
              <a:gd name="connsiteX29" fmla="*/ 223838 w 1595437"/>
              <a:gd name="connsiteY29" fmla="*/ 338932 h 559594"/>
              <a:gd name="connsiteX30" fmla="*/ 209550 w 1595437"/>
              <a:gd name="connsiteY30" fmla="*/ 391319 h 559594"/>
              <a:gd name="connsiteX31" fmla="*/ 204788 w 1595437"/>
              <a:gd name="connsiteY31" fmla="*/ 405607 h 559594"/>
              <a:gd name="connsiteX32" fmla="*/ 195263 w 1595437"/>
              <a:gd name="connsiteY32" fmla="*/ 472282 h 559594"/>
              <a:gd name="connsiteX33" fmla="*/ 190500 w 1595437"/>
              <a:gd name="connsiteY33" fmla="*/ 491332 h 559594"/>
              <a:gd name="connsiteX34" fmla="*/ 180975 w 1595437"/>
              <a:gd name="connsiteY34" fmla="*/ 519907 h 559594"/>
              <a:gd name="connsiteX35" fmla="*/ 176213 w 1595437"/>
              <a:gd name="connsiteY35" fmla="*/ 543719 h 559594"/>
              <a:gd name="connsiteX36" fmla="*/ 147638 w 1595437"/>
              <a:gd name="connsiteY36" fmla="*/ 558007 h 559594"/>
              <a:gd name="connsiteX37" fmla="*/ 28575 w 1595437"/>
              <a:gd name="connsiteY37" fmla="*/ 553244 h 559594"/>
              <a:gd name="connsiteX38" fmla="*/ 19050 w 1595437"/>
              <a:gd name="connsiteY38" fmla="*/ 538957 h 559594"/>
              <a:gd name="connsiteX39" fmla="*/ 9525 w 1595437"/>
              <a:gd name="connsiteY39" fmla="*/ 519907 h 559594"/>
              <a:gd name="connsiteX40" fmla="*/ 0 w 1595437"/>
              <a:gd name="connsiteY40" fmla="*/ 486569 h 559594"/>
              <a:gd name="connsiteX41" fmla="*/ 4763 w 1595437"/>
              <a:gd name="connsiteY41" fmla="*/ 234157 h 559594"/>
              <a:gd name="connsiteX42" fmla="*/ 100013 w 1595437"/>
              <a:gd name="connsiteY42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62075 w 1595437"/>
              <a:gd name="connsiteY8" fmla="*/ 491332 h 559594"/>
              <a:gd name="connsiteX9" fmla="*/ 1338263 w 1595437"/>
              <a:gd name="connsiteY9" fmla="*/ 443707 h 559594"/>
              <a:gd name="connsiteX10" fmla="*/ 1333500 w 1595437"/>
              <a:gd name="connsiteY10" fmla="*/ 429419 h 559594"/>
              <a:gd name="connsiteX11" fmla="*/ 1323975 w 1595437"/>
              <a:gd name="connsiteY11" fmla="*/ 405607 h 559594"/>
              <a:gd name="connsiteX12" fmla="*/ 1319213 w 1595437"/>
              <a:gd name="connsiteY12" fmla="*/ 177007 h 559594"/>
              <a:gd name="connsiteX13" fmla="*/ 1276350 w 1595437"/>
              <a:gd name="connsiteY13" fmla="*/ 153194 h 559594"/>
              <a:gd name="connsiteX14" fmla="*/ 1262063 w 1595437"/>
              <a:gd name="connsiteY14" fmla="*/ 143669 h 559594"/>
              <a:gd name="connsiteX15" fmla="*/ 1238250 w 1595437"/>
              <a:gd name="connsiteY15" fmla="*/ 138907 h 559594"/>
              <a:gd name="connsiteX16" fmla="*/ 1171575 w 1595437"/>
              <a:gd name="connsiteY16" fmla="*/ 129382 h 559594"/>
              <a:gd name="connsiteX17" fmla="*/ 876300 w 1595437"/>
              <a:gd name="connsiteY17" fmla="*/ 115094 h 559594"/>
              <a:gd name="connsiteX18" fmla="*/ 776288 w 1595437"/>
              <a:gd name="connsiteY18" fmla="*/ 110332 h 559594"/>
              <a:gd name="connsiteX19" fmla="*/ 728663 w 1595437"/>
              <a:gd name="connsiteY19" fmla="*/ 105569 h 559594"/>
              <a:gd name="connsiteX20" fmla="*/ 371475 w 1595437"/>
              <a:gd name="connsiteY20" fmla="*/ 110332 h 559594"/>
              <a:gd name="connsiteX21" fmla="*/ 352425 w 1595437"/>
              <a:gd name="connsiteY21" fmla="*/ 115094 h 559594"/>
              <a:gd name="connsiteX22" fmla="*/ 333375 w 1595437"/>
              <a:gd name="connsiteY22" fmla="*/ 124619 h 559594"/>
              <a:gd name="connsiteX23" fmla="*/ 319088 w 1595437"/>
              <a:gd name="connsiteY23" fmla="*/ 129382 h 559594"/>
              <a:gd name="connsiteX24" fmla="*/ 285750 w 1595437"/>
              <a:gd name="connsiteY24" fmla="*/ 162719 h 559594"/>
              <a:gd name="connsiteX25" fmla="*/ 271463 w 1595437"/>
              <a:gd name="connsiteY25" fmla="*/ 200819 h 559594"/>
              <a:gd name="connsiteX26" fmla="*/ 257175 w 1595437"/>
              <a:gd name="connsiteY26" fmla="*/ 229394 h 559594"/>
              <a:gd name="connsiteX27" fmla="*/ 247650 w 1595437"/>
              <a:gd name="connsiteY27" fmla="*/ 281782 h 559594"/>
              <a:gd name="connsiteX28" fmla="*/ 223838 w 1595437"/>
              <a:gd name="connsiteY28" fmla="*/ 338932 h 559594"/>
              <a:gd name="connsiteX29" fmla="*/ 209550 w 1595437"/>
              <a:gd name="connsiteY29" fmla="*/ 391319 h 559594"/>
              <a:gd name="connsiteX30" fmla="*/ 204788 w 1595437"/>
              <a:gd name="connsiteY30" fmla="*/ 405607 h 559594"/>
              <a:gd name="connsiteX31" fmla="*/ 195263 w 1595437"/>
              <a:gd name="connsiteY31" fmla="*/ 472282 h 559594"/>
              <a:gd name="connsiteX32" fmla="*/ 190500 w 1595437"/>
              <a:gd name="connsiteY32" fmla="*/ 491332 h 559594"/>
              <a:gd name="connsiteX33" fmla="*/ 180975 w 1595437"/>
              <a:gd name="connsiteY33" fmla="*/ 519907 h 559594"/>
              <a:gd name="connsiteX34" fmla="*/ 176213 w 1595437"/>
              <a:gd name="connsiteY34" fmla="*/ 543719 h 559594"/>
              <a:gd name="connsiteX35" fmla="*/ 147638 w 1595437"/>
              <a:gd name="connsiteY35" fmla="*/ 558007 h 559594"/>
              <a:gd name="connsiteX36" fmla="*/ 28575 w 1595437"/>
              <a:gd name="connsiteY36" fmla="*/ 553244 h 559594"/>
              <a:gd name="connsiteX37" fmla="*/ 19050 w 1595437"/>
              <a:gd name="connsiteY37" fmla="*/ 538957 h 559594"/>
              <a:gd name="connsiteX38" fmla="*/ 9525 w 1595437"/>
              <a:gd name="connsiteY38" fmla="*/ 519907 h 559594"/>
              <a:gd name="connsiteX39" fmla="*/ 0 w 1595437"/>
              <a:gd name="connsiteY39" fmla="*/ 486569 h 559594"/>
              <a:gd name="connsiteX40" fmla="*/ 4763 w 1595437"/>
              <a:gd name="connsiteY40" fmla="*/ 234157 h 559594"/>
              <a:gd name="connsiteX41" fmla="*/ 100013 w 1595437"/>
              <a:gd name="connsiteY41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62075 w 1595437"/>
              <a:gd name="connsiteY8" fmla="*/ 491332 h 559594"/>
              <a:gd name="connsiteX9" fmla="*/ 1338263 w 1595437"/>
              <a:gd name="connsiteY9" fmla="*/ 443707 h 559594"/>
              <a:gd name="connsiteX10" fmla="*/ 1333500 w 1595437"/>
              <a:gd name="connsiteY10" fmla="*/ 429419 h 559594"/>
              <a:gd name="connsiteX11" fmla="*/ 1323975 w 1595437"/>
              <a:gd name="connsiteY11" fmla="*/ 405607 h 559594"/>
              <a:gd name="connsiteX12" fmla="*/ 1319213 w 1595437"/>
              <a:gd name="connsiteY12" fmla="*/ 177007 h 559594"/>
              <a:gd name="connsiteX13" fmla="*/ 1276350 w 1595437"/>
              <a:gd name="connsiteY13" fmla="*/ 153194 h 559594"/>
              <a:gd name="connsiteX14" fmla="*/ 1262063 w 1595437"/>
              <a:gd name="connsiteY14" fmla="*/ 143669 h 559594"/>
              <a:gd name="connsiteX15" fmla="*/ 1238250 w 1595437"/>
              <a:gd name="connsiteY15" fmla="*/ 138907 h 559594"/>
              <a:gd name="connsiteX16" fmla="*/ 1171575 w 1595437"/>
              <a:gd name="connsiteY16" fmla="*/ 129382 h 559594"/>
              <a:gd name="connsiteX17" fmla="*/ 876300 w 1595437"/>
              <a:gd name="connsiteY17" fmla="*/ 115094 h 559594"/>
              <a:gd name="connsiteX18" fmla="*/ 776288 w 1595437"/>
              <a:gd name="connsiteY18" fmla="*/ 110332 h 559594"/>
              <a:gd name="connsiteX19" fmla="*/ 728663 w 1595437"/>
              <a:gd name="connsiteY19" fmla="*/ 105569 h 559594"/>
              <a:gd name="connsiteX20" fmla="*/ 371475 w 1595437"/>
              <a:gd name="connsiteY20" fmla="*/ 110332 h 559594"/>
              <a:gd name="connsiteX21" fmla="*/ 352425 w 1595437"/>
              <a:gd name="connsiteY21" fmla="*/ 115094 h 559594"/>
              <a:gd name="connsiteX22" fmla="*/ 333375 w 1595437"/>
              <a:gd name="connsiteY22" fmla="*/ 124619 h 559594"/>
              <a:gd name="connsiteX23" fmla="*/ 319088 w 1595437"/>
              <a:gd name="connsiteY23" fmla="*/ 129382 h 559594"/>
              <a:gd name="connsiteX24" fmla="*/ 285750 w 1595437"/>
              <a:gd name="connsiteY24" fmla="*/ 162719 h 559594"/>
              <a:gd name="connsiteX25" fmla="*/ 271463 w 1595437"/>
              <a:gd name="connsiteY25" fmla="*/ 200819 h 559594"/>
              <a:gd name="connsiteX26" fmla="*/ 257175 w 1595437"/>
              <a:gd name="connsiteY26" fmla="*/ 229394 h 559594"/>
              <a:gd name="connsiteX27" fmla="*/ 247650 w 1595437"/>
              <a:gd name="connsiteY27" fmla="*/ 281782 h 559594"/>
              <a:gd name="connsiteX28" fmla="*/ 223838 w 1595437"/>
              <a:gd name="connsiteY28" fmla="*/ 338932 h 559594"/>
              <a:gd name="connsiteX29" fmla="*/ 209550 w 1595437"/>
              <a:gd name="connsiteY29" fmla="*/ 391319 h 559594"/>
              <a:gd name="connsiteX30" fmla="*/ 204788 w 1595437"/>
              <a:gd name="connsiteY30" fmla="*/ 405607 h 559594"/>
              <a:gd name="connsiteX31" fmla="*/ 195263 w 1595437"/>
              <a:gd name="connsiteY31" fmla="*/ 472282 h 559594"/>
              <a:gd name="connsiteX32" fmla="*/ 190500 w 1595437"/>
              <a:gd name="connsiteY32" fmla="*/ 491332 h 559594"/>
              <a:gd name="connsiteX33" fmla="*/ 180975 w 1595437"/>
              <a:gd name="connsiteY33" fmla="*/ 519907 h 559594"/>
              <a:gd name="connsiteX34" fmla="*/ 176213 w 1595437"/>
              <a:gd name="connsiteY34" fmla="*/ 543719 h 559594"/>
              <a:gd name="connsiteX35" fmla="*/ 147638 w 1595437"/>
              <a:gd name="connsiteY35" fmla="*/ 558007 h 559594"/>
              <a:gd name="connsiteX36" fmla="*/ 28575 w 1595437"/>
              <a:gd name="connsiteY36" fmla="*/ 553244 h 559594"/>
              <a:gd name="connsiteX37" fmla="*/ 19050 w 1595437"/>
              <a:gd name="connsiteY37" fmla="*/ 538957 h 559594"/>
              <a:gd name="connsiteX38" fmla="*/ 9525 w 1595437"/>
              <a:gd name="connsiteY38" fmla="*/ 519907 h 559594"/>
              <a:gd name="connsiteX39" fmla="*/ 0 w 1595437"/>
              <a:gd name="connsiteY39" fmla="*/ 486569 h 559594"/>
              <a:gd name="connsiteX40" fmla="*/ 4763 w 1595437"/>
              <a:gd name="connsiteY40" fmla="*/ 234157 h 559594"/>
              <a:gd name="connsiteX41" fmla="*/ 100013 w 1595437"/>
              <a:gd name="connsiteY41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33500 w 1595437"/>
              <a:gd name="connsiteY9" fmla="*/ 429419 h 559594"/>
              <a:gd name="connsiteX10" fmla="*/ 1323975 w 1595437"/>
              <a:gd name="connsiteY10" fmla="*/ 405607 h 559594"/>
              <a:gd name="connsiteX11" fmla="*/ 1319213 w 1595437"/>
              <a:gd name="connsiteY11" fmla="*/ 177007 h 559594"/>
              <a:gd name="connsiteX12" fmla="*/ 1276350 w 1595437"/>
              <a:gd name="connsiteY12" fmla="*/ 153194 h 559594"/>
              <a:gd name="connsiteX13" fmla="*/ 1262063 w 1595437"/>
              <a:gd name="connsiteY13" fmla="*/ 143669 h 559594"/>
              <a:gd name="connsiteX14" fmla="*/ 1238250 w 1595437"/>
              <a:gd name="connsiteY14" fmla="*/ 138907 h 559594"/>
              <a:gd name="connsiteX15" fmla="*/ 1171575 w 1595437"/>
              <a:gd name="connsiteY15" fmla="*/ 129382 h 559594"/>
              <a:gd name="connsiteX16" fmla="*/ 876300 w 1595437"/>
              <a:gd name="connsiteY16" fmla="*/ 115094 h 559594"/>
              <a:gd name="connsiteX17" fmla="*/ 776288 w 1595437"/>
              <a:gd name="connsiteY17" fmla="*/ 110332 h 559594"/>
              <a:gd name="connsiteX18" fmla="*/ 728663 w 1595437"/>
              <a:gd name="connsiteY18" fmla="*/ 105569 h 559594"/>
              <a:gd name="connsiteX19" fmla="*/ 371475 w 1595437"/>
              <a:gd name="connsiteY19" fmla="*/ 110332 h 559594"/>
              <a:gd name="connsiteX20" fmla="*/ 352425 w 1595437"/>
              <a:gd name="connsiteY20" fmla="*/ 115094 h 559594"/>
              <a:gd name="connsiteX21" fmla="*/ 333375 w 1595437"/>
              <a:gd name="connsiteY21" fmla="*/ 124619 h 559594"/>
              <a:gd name="connsiteX22" fmla="*/ 319088 w 1595437"/>
              <a:gd name="connsiteY22" fmla="*/ 129382 h 559594"/>
              <a:gd name="connsiteX23" fmla="*/ 285750 w 1595437"/>
              <a:gd name="connsiteY23" fmla="*/ 162719 h 559594"/>
              <a:gd name="connsiteX24" fmla="*/ 271463 w 1595437"/>
              <a:gd name="connsiteY24" fmla="*/ 200819 h 559594"/>
              <a:gd name="connsiteX25" fmla="*/ 257175 w 1595437"/>
              <a:gd name="connsiteY25" fmla="*/ 229394 h 559594"/>
              <a:gd name="connsiteX26" fmla="*/ 247650 w 1595437"/>
              <a:gd name="connsiteY26" fmla="*/ 281782 h 559594"/>
              <a:gd name="connsiteX27" fmla="*/ 223838 w 1595437"/>
              <a:gd name="connsiteY27" fmla="*/ 338932 h 559594"/>
              <a:gd name="connsiteX28" fmla="*/ 209550 w 1595437"/>
              <a:gd name="connsiteY28" fmla="*/ 391319 h 559594"/>
              <a:gd name="connsiteX29" fmla="*/ 204788 w 1595437"/>
              <a:gd name="connsiteY29" fmla="*/ 405607 h 559594"/>
              <a:gd name="connsiteX30" fmla="*/ 195263 w 1595437"/>
              <a:gd name="connsiteY30" fmla="*/ 472282 h 559594"/>
              <a:gd name="connsiteX31" fmla="*/ 190500 w 1595437"/>
              <a:gd name="connsiteY31" fmla="*/ 491332 h 559594"/>
              <a:gd name="connsiteX32" fmla="*/ 180975 w 1595437"/>
              <a:gd name="connsiteY32" fmla="*/ 519907 h 559594"/>
              <a:gd name="connsiteX33" fmla="*/ 176213 w 1595437"/>
              <a:gd name="connsiteY33" fmla="*/ 543719 h 559594"/>
              <a:gd name="connsiteX34" fmla="*/ 147638 w 1595437"/>
              <a:gd name="connsiteY34" fmla="*/ 558007 h 559594"/>
              <a:gd name="connsiteX35" fmla="*/ 28575 w 1595437"/>
              <a:gd name="connsiteY35" fmla="*/ 553244 h 559594"/>
              <a:gd name="connsiteX36" fmla="*/ 19050 w 1595437"/>
              <a:gd name="connsiteY36" fmla="*/ 538957 h 559594"/>
              <a:gd name="connsiteX37" fmla="*/ 9525 w 1595437"/>
              <a:gd name="connsiteY37" fmla="*/ 519907 h 559594"/>
              <a:gd name="connsiteX38" fmla="*/ 0 w 1595437"/>
              <a:gd name="connsiteY38" fmla="*/ 486569 h 559594"/>
              <a:gd name="connsiteX39" fmla="*/ 4763 w 1595437"/>
              <a:gd name="connsiteY39" fmla="*/ 234157 h 559594"/>
              <a:gd name="connsiteX40" fmla="*/ 100013 w 1595437"/>
              <a:gd name="connsiteY40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33500 w 1595437"/>
              <a:gd name="connsiteY9" fmla="*/ 429419 h 559594"/>
              <a:gd name="connsiteX10" fmla="*/ 1319213 w 1595437"/>
              <a:gd name="connsiteY10" fmla="*/ 177007 h 559594"/>
              <a:gd name="connsiteX11" fmla="*/ 1276350 w 1595437"/>
              <a:gd name="connsiteY11" fmla="*/ 153194 h 559594"/>
              <a:gd name="connsiteX12" fmla="*/ 1262063 w 1595437"/>
              <a:gd name="connsiteY12" fmla="*/ 143669 h 559594"/>
              <a:gd name="connsiteX13" fmla="*/ 1238250 w 1595437"/>
              <a:gd name="connsiteY13" fmla="*/ 138907 h 559594"/>
              <a:gd name="connsiteX14" fmla="*/ 1171575 w 1595437"/>
              <a:gd name="connsiteY14" fmla="*/ 129382 h 559594"/>
              <a:gd name="connsiteX15" fmla="*/ 876300 w 1595437"/>
              <a:gd name="connsiteY15" fmla="*/ 115094 h 559594"/>
              <a:gd name="connsiteX16" fmla="*/ 776288 w 1595437"/>
              <a:gd name="connsiteY16" fmla="*/ 110332 h 559594"/>
              <a:gd name="connsiteX17" fmla="*/ 728663 w 1595437"/>
              <a:gd name="connsiteY17" fmla="*/ 105569 h 559594"/>
              <a:gd name="connsiteX18" fmla="*/ 371475 w 1595437"/>
              <a:gd name="connsiteY18" fmla="*/ 110332 h 559594"/>
              <a:gd name="connsiteX19" fmla="*/ 352425 w 1595437"/>
              <a:gd name="connsiteY19" fmla="*/ 115094 h 559594"/>
              <a:gd name="connsiteX20" fmla="*/ 333375 w 1595437"/>
              <a:gd name="connsiteY20" fmla="*/ 124619 h 559594"/>
              <a:gd name="connsiteX21" fmla="*/ 319088 w 1595437"/>
              <a:gd name="connsiteY21" fmla="*/ 129382 h 559594"/>
              <a:gd name="connsiteX22" fmla="*/ 285750 w 1595437"/>
              <a:gd name="connsiteY22" fmla="*/ 162719 h 559594"/>
              <a:gd name="connsiteX23" fmla="*/ 271463 w 1595437"/>
              <a:gd name="connsiteY23" fmla="*/ 200819 h 559594"/>
              <a:gd name="connsiteX24" fmla="*/ 257175 w 1595437"/>
              <a:gd name="connsiteY24" fmla="*/ 229394 h 559594"/>
              <a:gd name="connsiteX25" fmla="*/ 247650 w 1595437"/>
              <a:gd name="connsiteY25" fmla="*/ 281782 h 559594"/>
              <a:gd name="connsiteX26" fmla="*/ 223838 w 1595437"/>
              <a:gd name="connsiteY26" fmla="*/ 338932 h 559594"/>
              <a:gd name="connsiteX27" fmla="*/ 209550 w 1595437"/>
              <a:gd name="connsiteY27" fmla="*/ 391319 h 559594"/>
              <a:gd name="connsiteX28" fmla="*/ 204788 w 1595437"/>
              <a:gd name="connsiteY28" fmla="*/ 405607 h 559594"/>
              <a:gd name="connsiteX29" fmla="*/ 195263 w 1595437"/>
              <a:gd name="connsiteY29" fmla="*/ 472282 h 559594"/>
              <a:gd name="connsiteX30" fmla="*/ 190500 w 1595437"/>
              <a:gd name="connsiteY30" fmla="*/ 491332 h 559594"/>
              <a:gd name="connsiteX31" fmla="*/ 180975 w 1595437"/>
              <a:gd name="connsiteY31" fmla="*/ 519907 h 559594"/>
              <a:gd name="connsiteX32" fmla="*/ 176213 w 1595437"/>
              <a:gd name="connsiteY32" fmla="*/ 543719 h 559594"/>
              <a:gd name="connsiteX33" fmla="*/ 147638 w 1595437"/>
              <a:gd name="connsiteY33" fmla="*/ 558007 h 559594"/>
              <a:gd name="connsiteX34" fmla="*/ 28575 w 1595437"/>
              <a:gd name="connsiteY34" fmla="*/ 553244 h 559594"/>
              <a:gd name="connsiteX35" fmla="*/ 19050 w 1595437"/>
              <a:gd name="connsiteY35" fmla="*/ 538957 h 559594"/>
              <a:gd name="connsiteX36" fmla="*/ 9525 w 1595437"/>
              <a:gd name="connsiteY36" fmla="*/ 519907 h 559594"/>
              <a:gd name="connsiteX37" fmla="*/ 0 w 1595437"/>
              <a:gd name="connsiteY37" fmla="*/ 486569 h 559594"/>
              <a:gd name="connsiteX38" fmla="*/ 4763 w 1595437"/>
              <a:gd name="connsiteY38" fmla="*/ 234157 h 559594"/>
              <a:gd name="connsiteX39" fmla="*/ 100013 w 1595437"/>
              <a:gd name="connsiteY39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1276350 w 1595437"/>
              <a:gd name="connsiteY10" fmla="*/ 153194 h 559594"/>
              <a:gd name="connsiteX11" fmla="*/ 1262063 w 1595437"/>
              <a:gd name="connsiteY11" fmla="*/ 143669 h 559594"/>
              <a:gd name="connsiteX12" fmla="*/ 1238250 w 1595437"/>
              <a:gd name="connsiteY12" fmla="*/ 138907 h 559594"/>
              <a:gd name="connsiteX13" fmla="*/ 1171575 w 1595437"/>
              <a:gd name="connsiteY13" fmla="*/ 129382 h 559594"/>
              <a:gd name="connsiteX14" fmla="*/ 876300 w 1595437"/>
              <a:gd name="connsiteY14" fmla="*/ 115094 h 559594"/>
              <a:gd name="connsiteX15" fmla="*/ 776288 w 1595437"/>
              <a:gd name="connsiteY15" fmla="*/ 110332 h 559594"/>
              <a:gd name="connsiteX16" fmla="*/ 728663 w 1595437"/>
              <a:gd name="connsiteY16" fmla="*/ 105569 h 559594"/>
              <a:gd name="connsiteX17" fmla="*/ 371475 w 1595437"/>
              <a:gd name="connsiteY17" fmla="*/ 110332 h 559594"/>
              <a:gd name="connsiteX18" fmla="*/ 352425 w 1595437"/>
              <a:gd name="connsiteY18" fmla="*/ 115094 h 559594"/>
              <a:gd name="connsiteX19" fmla="*/ 333375 w 1595437"/>
              <a:gd name="connsiteY19" fmla="*/ 124619 h 559594"/>
              <a:gd name="connsiteX20" fmla="*/ 319088 w 1595437"/>
              <a:gd name="connsiteY20" fmla="*/ 129382 h 559594"/>
              <a:gd name="connsiteX21" fmla="*/ 285750 w 1595437"/>
              <a:gd name="connsiteY21" fmla="*/ 162719 h 559594"/>
              <a:gd name="connsiteX22" fmla="*/ 271463 w 1595437"/>
              <a:gd name="connsiteY22" fmla="*/ 200819 h 559594"/>
              <a:gd name="connsiteX23" fmla="*/ 257175 w 1595437"/>
              <a:gd name="connsiteY23" fmla="*/ 229394 h 559594"/>
              <a:gd name="connsiteX24" fmla="*/ 247650 w 1595437"/>
              <a:gd name="connsiteY24" fmla="*/ 281782 h 559594"/>
              <a:gd name="connsiteX25" fmla="*/ 223838 w 1595437"/>
              <a:gd name="connsiteY25" fmla="*/ 338932 h 559594"/>
              <a:gd name="connsiteX26" fmla="*/ 209550 w 1595437"/>
              <a:gd name="connsiteY26" fmla="*/ 391319 h 559594"/>
              <a:gd name="connsiteX27" fmla="*/ 204788 w 1595437"/>
              <a:gd name="connsiteY27" fmla="*/ 405607 h 559594"/>
              <a:gd name="connsiteX28" fmla="*/ 195263 w 1595437"/>
              <a:gd name="connsiteY28" fmla="*/ 472282 h 559594"/>
              <a:gd name="connsiteX29" fmla="*/ 190500 w 1595437"/>
              <a:gd name="connsiteY29" fmla="*/ 491332 h 559594"/>
              <a:gd name="connsiteX30" fmla="*/ 180975 w 1595437"/>
              <a:gd name="connsiteY30" fmla="*/ 519907 h 559594"/>
              <a:gd name="connsiteX31" fmla="*/ 176213 w 1595437"/>
              <a:gd name="connsiteY31" fmla="*/ 543719 h 559594"/>
              <a:gd name="connsiteX32" fmla="*/ 147638 w 1595437"/>
              <a:gd name="connsiteY32" fmla="*/ 558007 h 559594"/>
              <a:gd name="connsiteX33" fmla="*/ 28575 w 1595437"/>
              <a:gd name="connsiteY33" fmla="*/ 553244 h 559594"/>
              <a:gd name="connsiteX34" fmla="*/ 19050 w 1595437"/>
              <a:gd name="connsiteY34" fmla="*/ 538957 h 559594"/>
              <a:gd name="connsiteX35" fmla="*/ 9525 w 1595437"/>
              <a:gd name="connsiteY35" fmla="*/ 519907 h 559594"/>
              <a:gd name="connsiteX36" fmla="*/ 0 w 1595437"/>
              <a:gd name="connsiteY36" fmla="*/ 486569 h 559594"/>
              <a:gd name="connsiteX37" fmla="*/ 4763 w 1595437"/>
              <a:gd name="connsiteY37" fmla="*/ 234157 h 559594"/>
              <a:gd name="connsiteX38" fmla="*/ 100013 w 1595437"/>
              <a:gd name="connsiteY38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1276350 w 1595437"/>
              <a:gd name="connsiteY10" fmla="*/ 153194 h 559594"/>
              <a:gd name="connsiteX11" fmla="*/ 1262063 w 1595437"/>
              <a:gd name="connsiteY11" fmla="*/ 143669 h 559594"/>
              <a:gd name="connsiteX12" fmla="*/ 1171575 w 1595437"/>
              <a:gd name="connsiteY12" fmla="*/ 129382 h 559594"/>
              <a:gd name="connsiteX13" fmla="*/ 876300 w 1595437"/>
              <a:gd name="connsiteY13" fmla="*/ 115094 h 559594"/>
              <a:gd name="connsiteX14" fmla="*/ 776288 w 1595437"/>
              <a:gd name="connsiteY14" fmla="*/ 110332 h 559594"/>
              <a:gd name="connsiteX15" fmla="*/ 728663 w 1595437"/>
              <a:gd name="connsiteY15" fmla="*/ 105569 h 559594"/>
              <a:gd name="connsiteX16" fmla="*/ 371475 w 1595437"/>
              <a:gd name="connsiteY16" fmla="*/ 110332 h 559594"/>
              <a:gd name="connsiteX17" fmla="*/ 352425 w 1595437"/>
              <a:gd name="connsiteY17" fmla="*/ 115094 h 559594"/>
              <a:gd name="connsiteX18" fmla="*/ 333375 w 1595437"/>
              <a:gd name="connsiteY18" fmla="*/ 124619 h 559594"/>
              <a:gd name="connsiteX19" fmla="*/ 319088 w 1595437"/>
              <a:gd name="connsiteY19" fmla="*/ 129382 h 559594"/>
              <a:gd name="connsiteX20" fmla="*/ 285750 w 1595437"/>
              <a:gd name="connsiteY20" fmla="*/ 162719 h 559594"/>
              <a:gd name="connsiteX21" fmla="*/ 271463 w 1595437"/>
              <a:gd name="connsiteY21" fmla="*/ 200819 h 559594"/>
              <a:gd name="connsiteX22" fmla="*/ 257175 w 1595437"/>
              <a:gd name="connsiteY22" fmla="*/ 229394 h 559594"/>
              <a:gd name="connsiteX23" fmla="*/ 247650 w 1595437"/>
              <a:gd name="connsiteY23" fmla="*/ 281782 h 559594"/>
              <a:gd name="connsiteX24" fmla="*/ 223838 w 1595437"/>
              <a:gd name="connsiteY24" fmla="*/ 338932 h 559594"/>
              <a:gd name="connsiteX25" fmla="*/ 209550 w 1595437"/>
              <a:gd name="connsiteY25" fmla="*/ 391319 h 559594"/>
              <a:gd name="connsiteX26" fmla="*/ 204788 w 1595437"/>
              <a:gd name="connsiteY26" fmla="*/ 405607 h 559594"/>
              <a:gd name="connsiteX27" fmla="*/ 195263 w 1595437"/>
              <a:gd name="connsiteY27" fmla="*/ 472282 h 559594"/>
              <a:gd name="connsiteX28" fmla="*/ 190500 w 1595437"/>
              <a:gd name="connsiteY28" fmla="*/ 491332 h 559594"/>
              <a:gd name="connsiteX29" fmla="*/ 180975 w 1595437"/>
              <a:gd name="connsiteY29" fmla="*/ 519907 h 559594"/>
              <a:gd name="connsiteX30" fmla="*/ 176213 w 1595437"/>
              <a:gd name="connsiteY30" fmla="*/ 543719 h 559594"/>
              <a:gd name="connsiteX31" fmla="*/ 147638 w 1595437"/>
              <a:gd name="connsiteY31" fmla="*/ 558007 h 559594"/>
              <a:gd name="connsiteX32" fmla="*/ 28575 w 1595437"/>
              <a:gd name="connsiteY32" fmla="*/ 553244 h 559594"/>
              <a:gd name="connsiteX33" fmla="*/ 19050 w 1595437"/>
              <a:gd name="connsiteY33" fmla="*/ 538957 h 559594"/>
              <a:gd name="connsiteX34" fmla="*/ 9525 w 1595437"/>
              <a:gd name="connsiteY34" fmla="*/ 519907 h 559594"/>
              <a:gd name="connsiteX35" fmla="*/ 0 w 1595437"/>
              <a:gd name="connsiteY35" fmla="*/ 486569 h 559594"/>
              <a:gd name="connsiteX36" fmla="*/ 4763 w 1595437"/>
              <a:gd name="connsiteY36" fmla="*/ 234157 h 559594"/>
              <a:gd name="connsiteX37" fmla="*/ 100013 w 1595437"/>
              <a:gd name="connsiteY37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1276350 w 1595437"/>
              <a:gd name="connsiteY10" fmla="*/ 153194 h 559594"/>
              <a:gd name="connsiteX11" fmla="*/ 1171575 w 1595437"/>
              <a:gd name="connsiteY11" fmla="*/ 129382 h 559594"/>
              <a:gd name="connsiteX12" fmla="*/ 876300 w 1595437"/>
              <a:gd name="connsiteY12" fmla="*/ 115094 h 559594"/>
              <a:gd name="connsiteX13" fmla="*/ 776288 w 1595437"/>
              <a:gd name="connsiteY13" fmla="*/ 110332 h 559594"/>
              <a:gd name="connsiteX14" fmla="*/ 728663 w 1595437"/>
              <a:gd name="connsiteY14" fmla="*/ 105569 h 559594"/>
              <a:gd name="connsiteX15" fmla="*/ 371475 w 1595437"/>
              <a:gd name="connsiteY15" fmla="*/ 110332 h 559594"/>
              <a:gd name="connsiteX16" fmla="*/ 352425 w 1595437"/>
              <a:gd name="connsiteY16" fmla="*/ 115094 h 559594"/>
              <a:gd name="connsiteX17" fmla="*/ 333375 w 1595437"/>
              <a:gd name="connsiteY17" fmla="*/ 124619 h 559594"/>
              <a:gd name="connsiteX18" fmla="*/ 319088 w 1595437"/>
              <a:gd name="connsiteY18" fmla="*/ 129382 h 559594"/>
              <a:gd name="connsiteX19" fmla="*/ 285750 w 1595437"/>
              <a:gd name="connsiteY19" fmla="*/ 162719 h 559594"/>
              <a:gd name="connsiteX20" fmla="*/ 271463 w 1595437"/>
              <a:gd name="connsiteY20" fmla="*/ 200819 h 559594"/>
              <a:gd name="connsiteX21" fmla="*/ 257175 w 1595437"/>
              <a:gd name="connsiteY21" fmla="*/ 229394 h 559594"/>
              <a:gd name="connsiteX22" fmla="*/ 247650 w 1595437"/>
              <a:gd name="connsiteY22" fmla="*/ 281782 h 559594"/>
              <a:gd name="connsiteX23" fmla="*/ 223838 w 1595437"/>
              <a:gd name="connsiteY23" fmla="*/ 338932 h 559594"/>
              <a:gd name="connsiteX24" fmla="*/ 209550 w 1595437"/>
              <a:gd name="connsiteY24" fmla="*/ 391319 h 559594"/>
              <a:gd name="connsiteX25" fmla="*/ 204788 w 1595437"/>
              <a:gd name="connsiteY25" fmla="*/ 405607 h 559594"/>
              <a:gd name="connsiteX26" fmla="*/ 195263 w 1595437"/>
              <a:gd name="connsiteY26" fmla="*/ 472282 h 559594"/>
              <a:gd name="connsiteX27" fmla="*/ 190500 w 1595437"/>
              <a:gd name="connsiteY27" fmla="*/ 491332 h 559594"/>
              <a:gd name="connsiteX28" fmla="*/ 180975 w 1595437"/>
              <a:gd name="connsiteY28" fmla="*/ 519907 h 559594"/>
              <a:gd name="connsiteX29" fmla="*/ 176213 w 1595437"/>
              <a:gd name="connsiteY29" fmla="*/ 543719 h 559594"/>
              <a:gd name="connsiteX30" fmla="*/ 147638 w 1595437"/>
              <a:gd name="connsiteY30" fmla="*/ 558007 h 559594"/>
              <a:gd name="connsiteX31" fmla="*/ 28575 w 1595437"/>
              <a:gd name="connsiteY31" fmla="*/ 553244 h 559594"/>
              <a:gd name="connsiteX32" fmla="*/ 19050 w 1595437"/>
              <a:gd name="connsiteY32" fmla="*/ 538957 h 559594"/>
              <a:gd name="connsiteX33" fmla="*/ 9525 w 1595437"/>
              <a:gd name="connsiteY33" fmla="*/ 519907 h 559594"/>
              <a:gd name="connsiteX34" fmla="*/ 0 w 1595437"/>
              <a:gd name="connsiteY34" fmla="*/ 486569 h 559594"/>
              <a:gd name="connsiteX35" fmla="*/ 4763 w 1595437"/>
              <a:gd name="connsiteY35" fmla="*/ 234157 h 559594"/>
              <a:gd name="connsiteX36" fmla="*/ 100013 w 1595437"/>
              <a:gd name="connsiteY36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1171575 w 1595437"/>
              <a:gd name="connsiteY10" fmla="*/ 129382 h 559594"/>
              <a:gd name="connsiteX11" fmla="*/ 876300 w 1595437"/>
              <a:gd name="connsiteY11" fmla="*/ 115094 h 559594"/>
              <a:gd name="connsiteX12" fmla="*/ 776288 w 1595437"/>
              <a:gd name="connsiteY12" fmla="*/ 110332 h 559594"/>
              <a:gd name="connsiteX13" fmla="*/ 728663 w 1595437"/>
              <a:gd name="connsiteY13" fmla="*/ 105569 h 559594"/>
              <a:gd name="connsiteX14" fmla="*/ 371475 w 1595437"/>
              <a:gd name="connsiteY14" fmla="*/ 110332 h 559594"/>
              <a:gd name="connsiteX15" fmla="*/ 352425 w 1595437"/>
              <a:gd name="connsiteY15" fmla="*/ 115094 h 559594"/>
              <a:gd name="connsiteX16" fmla="*/ 333375 w 1595437"/>
              <a:gd name="connsiteY16" fmla="*/ 124619 h 559594"/>
              <a:gd name="connsiteX17" fmla="*/ 319088 w 1595437"/>
              <a:gd name="connsiteY17" fmla="*/ 129382 h 559594"/>
              <a:gd name="connsiteX18" fmla="*/ 285750 w 1595437"/>
              <a:gd name="connsiteY18" fmla="*/ 162719 h 559594"/>
              <a:gd name="connsiteX19" fmla="*/ 271463 w 1595437"/>
              <a:gd name="connsiteY19" fmla="*/ 200819 h 559594"/>
              <a:gd name="connsiteX20" fmla="*/ 257175 w 1595437"/>
              <a:gd name="connsiteY20" fmla="*/ 229394 h 559594"/>
              <a:gd name="connsiteX21" fmla="*/ 247650 w 1595437"/>
              <a:gd name="connsiteY21" fmla="*/ 281782 h 559594"/>
              <a:gd name="connsiteX22" fmla="*/ 223838 w 1595437"/>
              <a:gd name="connsiteY22" fmla="*/ 338932 h 559594"/>
              <a:gd name="connsiteX23" fmla="*/ 209550 w 1595437"/>
              <a:gd name="connsiteY23" fmla="*/ 391319 h 559594"/>
              <a:gd name="connsiteX24" fmla="*/ 204788 w 1595437"/>
              <a:gd name="connsiteY24" fmla="*/ 405607 h 559594"/>
              <a:gd name="connsiteX25" fmla="*/ 195263 w 1595437"/>
              <a:gd name="connsiteY25" fmla="*/ 472282 h 559594"/>
              <a:gd name="connsiteX26" fmla="*/ 190500 w 1595437"/>
              <a:gd name="connsiteY26" fmla="*/ 491332 h 559594"/>
              <a:gd name="connsiteX27" fmla="*/ 180975 w 1595437"/>
              <a:gd name="connsiteY27" fmla="*/ 519907 h 559594"/>
              <a:gd name="connsiteX28" fmla="*/ 176213 w 1595437"/>
              <a:gd name="connsiteY28" fmla="*/ 543719 h 559594"/>
              <a:gd name="connsiteX29" fmla="*/ 147638 w 1595437"/>
              <a:gd name="connsiteY29" fmla="*/ 558007 h 559594"/>
              <a:gd name="connsiteX30" fmla="*/ 28575 w 1595437"/>
              <a:gd name="connsiteY30" fmla="*/ 553244 h 559594"/>
              <a:gd name="connsiteX31" fmla="*/ 19050 w 1595437"/>
              <a:gd name="connsiteY31" fmla="*/ 538957 h 559594"/>
              <a:gd name="connsiteX32" fmla="*/ 9525 w 1595437"/>
              <a:gd name="connsiteY32" fmla="*/ 519907 h 559594"/>
              <a:gd name="connsiteX33" fmla="*/ 0 w 1595437"/>
              <a:gd name="connsiteY33" fmla="*/ 486569 h 559594"/>
              <a:gd name="connsiteX34" fmla="*/ 4763 w 1595437"/>
              <a:gd name="connsiteY34" fmla="*/ 234157 h 559594"/>
              <a:gd name="connsiteX35" fmla="*/ 100013 w 1595437"/>
              <a:gd name="connsiteY35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319088 w 1595437"/>
              <a:gd name="connsiteY16" fmla="*/ 129382 h 559594"/>
              <a:gd name="connsiteX17" fmla="*/ 285750 w 1595437"/>
              <a:gd name="connsiteY17" fmla="*/ 162719 h 559594"/>
              <a:gd name="connsiteX18" fmla="*/ 271463 w 1595437"/>
              <a:gd name="connsiteY18" fmla="*/ 200819 h 559594"/>
              <a:gd name="connsiteX19" fmla="*/ 257175 w 1595437"/>
              <a:gd name="connsiteY19" fmla="*/ 229394 h 559594"/>
              <a:gd name="connsiteX20" fmla="*/ 247650 w 1595437"/>
              <a:gd name="connsiteY20" fmla="*/ 281782 h 559594"/>
              <a:gd name="connsiteX21" fmla="*/ 223838 w 1595437"/>
              <a:gd name="connsiteY21" fmla="*/ 338932 h 559594"/>
              <a:gd name="connsiteX22" fmla="*/ 209550 w 1595437"/>
              <a:gd name="connsiteY22" fmla="*/ 391319 h 559594"/>
              <a:gd name="connsiteX23" fmla="*/ 204788 w 1595437"/>
              <a:gd name="connsiteY23" fmla="*/ 405607 h 559594"/>
              <a:gd name="connsiteX24" fmla="*/ 195263 w 1595437"/>
              <a:gd name="connsiteY24" fmla="*/ 472282 h 559594"/>
              <a:gd name="connsiteX25" fmla="*/ 190500 w 1595437"/>
              <a:gd name="connsiteY25" fmla="*/ 491332 h 559594"/>
              <a:gd name="connsiteX26" fmla="*/ 180975 w 1595437"/>
              <a:gd name="connsiteY26" fmla="*/ 519907 h 559594"/>
              <a:gd name="connsiteX27" fmla="*/ 176213 w 1595437"/>
              <a:gd name="connsiteY27" fmla="*/ 543719 h 559594"/>
              <a:gd name="connsiteX28" fmla="*/ 147638 w 1595437"/>
              <a:gd name="connsiteY28" fmla="*/ 558007 h 559594"/>
              <a:gd name="connsiteX29" fmla="*/ 28575 w 1595437"/>
              <a:gd name="connsiteY29" fmla="*/ 553244 h 559594"/>
              <a:gd name="connsiteX30" fmla="*/ 19050 w 1595437"/>
              <a:gd name="connsiteY30" fmla="*/ 538957 h 559594"/>
              <a:gd name="connsiteX31" fmla="*/ 9525 w 1595437"/>
              <a:gd name="connsiteY31" fmla="*/ 519907 h 559594"/>
              <a:gd name="connsiteX32" fmla="*/ 0 w 1595437"/>
              <a:gd name="connsiteY32" fmla="*/ 486569 h 559594"/>
              <a:gd name="connsiteX33" fmla="*/ 4763 w 1595437"/>
              <a:gd name="connsiteY33" fmla="*/ 234157 h 559594"/>
              <a:gd name="connsiteX34" fmla="*/ 100013 w 1595437"/>
              <a:gd name="connsiteY34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57175 w 1595437"/>
              <a:gd name="connsiteY18" fmla="*/ 229394 h 559594"/>
              <a:gd name="connsiteX19" fmla="*/ 247650 w 1595437"/>
              <a:gd name="connsiteY19" fmla="*/ 281782 h 559594"/>
              <a:gd name="connsiteX20" fmla="*/ 223838 w 1595437"/>
              <a:gd name="connsiteY20" fmla="*/ 338932 h 559594"/>
              <a:gd name="connsiteX21" fmla="*/ 209550 w 1595437"/>
              <a:gd name="connsiteY21" fmla="*/ 391319 h 559594"/>
              <a:gd name="connsiteX22" fmla="*/ 204788 w 1595437"/>
              <a:gd name="connsiteY22" fmla="*/ 405607 h 559594"/>
              <a:gd name="connsiteX23" fmla="*/ 195263 w 1595437"/>
              <a:gd name="connsiteY23" fmla="*/ 472282 h 559594"/>
              <a:gd name="connsiteX24" fmla="*/ 190500 w 1595437"/>
              <a:gd name="connsiteY24" fmla="*/ 491332 h 559594"/>
              <a:gd name="connsiteX25" fmla="*/ 180975 w 1595437"/>
              <a:gd name="connsiteY25" fmla="*/ 519907 h 559594"/>
              <a:gd name="connsiteX26" fmla="*/ 176213 w 1595437"/>
              <a:gd name="connsiteY26" fmla="*/ 543719 h 559594"/>
              <a:gd name="connsiteX27" fmla="*/ 147638 w 1595437"/>
              <a:gd name="connsiteY27" fmla="*/ 558007 h 559594"/>
              <a:gd name="connsiteX28" fmla="*/ 28575 w 1595437"/>
              <a:gd name="connsiteY28" fmla="*/ 553244 h 559594"/>
              <a:gd name="connsiteX29" fmla="*/ 19050 w 1595437"/>
              <a:gd name="connsiteY29" fmla="*/ 538957 h 559594"/>
              <a:gd name="connsiteX30" fmla="*/ 9525 w 1595437"/>
              <a:gd name="connsiteY30" fmla="*/ 519907 h 559594"/>
              <a:gd name="connsiteX31" fmla="*/ 0 w 1595437"/>
              <a:gd name="connsiteY31" fmla="*/ 486569 h 559594"/>
              <a:gd name="connsiteX32" fmla="*/ 4763 w 1595437"/>
              <a:gd name="connsiteY32" fmla="*/ 234157 h 559594"/>
              <a:gd name="connsiteX33" fmla="*/ 100013 w 1595437"/>
              <a:gd name="connsiteY33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47650 w 1595437"/>
              <a:gd name="connsiteY18" fmla="*/ 281782 h 559594"/>
              <a:gd name="connsiteX19" fmla="*/ 223838 w 1595437"/>
              <a:gd name="connsiteY19" fmla="*/ 338932 h 559594"/>
              <a:gd name="connsiteX20" fmla="*/ 209550 w 1595437"/>
              <a:gd name="connsiteY20" fmla="*/ 391319 h 559594"/>
              <a:gd name="connsiteX21" fmla="*/ 204788 w 1595437"/>
              <a:gd name="connsiteY21" fmla="*/ 405607 h 559594"/>
              <a:gd name="connsiteX22" fmla="*/ 195263 w 1595437"/>
              <a:gd name="connsiteY22" fmla="*/ 472282 h 559594"/>
              <a:gd name="connsiteX23" fmla="*/ 190500 w 1595437"/>
              <a:gd name="connsiteY23" fmla="*/ 491332 h 559594"/>
              <a:gd name="connsiteX24" fmla="*/ 180975 w 1595437"/>
              <a:gd name="connsiteY24" fmla="*/ 519907 h 559594"/>
              <a:gd name="connsiteX25" fmla="*/ 176213 w 1595437"/>
              <a:gd name="connsiteY25" fmla="*/ 543719 h 559594"/>
              <a:gd name="connsiteX26" fmla="*/ 147638 w 1595437"/>
              <a:gd name="connsiteY26" fmla="*/ 558007 h 559594"/>
              <a:gd name="connsiteX27" fmla="*/ 28575 w 1595437"/>
              <a:gd name="connsiteY27" fmla="*/ 553244 h 559594"/>
              <a:gd name="connsiteX28" fmla="*/ 19050 w 1595437"/>
              <a:gd name="connsiteY28" fmla="*/ 538957 h 559594"/>
              <a:gd name="connsiteX29" fmla="*/ 9525 w 1595437"/>
              <a:gd name="connsiteY29" fmla="*/ 519907 h 559594"/>
              <a:gd name="connsiteX30" fmla="*/ 0 w 1595437"/>
              <a:gd name="connsiteY30" fmla="*/ 486569 h 559594"/>
              <a:gd name="connsiteX31" fmla="*/ 4763 w 1595437"/>
              <a:gd name="connsiteY31" fmla="*/ 234157 h 559594"/>
              <a:gd name="connsiteX32" fmla="*/ 100013 w 1595437"/>
              <a:gd name="connsiteY32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23838 w 1595437"/>
              <a:gd name="connsiteY18" fmla="*/ 338932 h 559594"/>
              <a:gd name="connsiteX19" fmla="*/ 209550 w 1595437"/>
              <a:gd name="connsiteY19" fmla="*/ 391319 h 559594"/>
              <a:gd name="connsiteX20" fmla="*/ 204788 w 1595437"/>
              <a:gd name="connsiteY20" fmla="*/ 405607 h 559594"/>
              <a:gd name="connsiteX21" fmla="*/ 195263 w 1595437"/>
              <a:gd name="connsiteY21" fmla="*/ 472282 h 559594"/>
              <a:gd name="connsiteX22" fmla="*/ 190500 w 1595437"/>
              <a:gd name="connsiteY22" fmla="*/ 491332 h 559594"/>
              <a:gd name="connsiteX23" fmla="*/ 180975 w 1595437"/>
              <a:gd name="connsiteY23" fmla="*/ 519907 h 559594"/>
              <a:gd name="connsiteX24" fmla="*/ 176213 w 1595437"/>
              <a:gd name="connsiteY24" fmla="*/ 543719 h 559594"/>
              <a:gd name="connsiteX25" fmla="*/ 147638 w 1595437"/>
              <a:gd name="connsiteY25" fmla="*/ 558007 h 559594"/>
              <a:gd name="connsiteX26" fmla="*/ 28575 w 1595437"/>
              <a:gd name="connsiteY26" fmla="*/ 553244 h 559594"/>
              <a:gd name="connsiteX27" fmla="*/ 19050 w 1595437"/>
              <a:gd name="connsiteY27" fmla="*/ 538957 h 559594"/>
              <a:gd name="connsiteX28" fmla="*/ 9525 w 1595437"/>
              <a:gd name="connsiteY28" fmla="*/ 519907 h 559594"/>
              <a:gd name="connsiteX29" fmla="*/ 0 w 1595437"/>
              <a:gd name="connsiteY29" fmla="*/ 486569 h 559594"/>
              <a:gd name="connsiteX30" fmla="*/ 4763 w 1595437"/>
              <a:gd name="connsiteY30" fmla="*/ 234157 h 559594"/>
              <a:gd name="connsiteX31" fmla="*/ 100013 w 1595437"/>
              <a:gd name="connsiteY31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09550 w 1595437"/>
              <a:gd name="connsiteY18" fmla="*/ 391319 h 559594"/>
              <a:gd name="connsiteX19" fmla="*/ 204788 w 1595437"/>
              <a:gd name="connsiteY19" fmla="*/ 405607 h 559594"/>
              <a:gd name="connsiteX20" fmla="*/ 195263 w 1595437"/>
              <a:gd name="connsiteY20" fmla="*/ 472282 h 559594"/>
              <a:gd name="connsiteX21" fmla="*/ 190500 w 1595437"/>
              <a:gd name="connsiteY21" fmla="*/ 491332 h 559594"/>
              <a:gd name="connsiteX22" fmla="*/ 180975 w 1595437"/>
              <a:gd name="connsiteY22" fmla="*/ 519907 h 559594"/>
              <a:gd name="connsiteX23" fmla="*/ 176213 w 1595437"/>
              <a:gd name="connsiteY23" fmla="*/ 543719 h 559594"/>
              <a:gd name="connsiteX24" fmla="*/ 147638 w 1595437"/>
              <a:gd name="connsiteY24" fmla="*/ 558007 h 559594"/>
              <a:gd name="connsiteX25" fmla="*/ 28575 w 1595437"/>
              <a:gd name="connsiteY25" fmla="*/ 553244 h 559594"/>
              <a:gd name="connsiteX26" fmla="*/ 19050 w 1595437"/>
              <a:gd name="connsiteY26" fmla="*/ 538957 h 559594"/>
              <a:gd name="connsiteX27" fmla="*/ 9525 w 1595437"/>
              <a:gd name="connsiteY27" fmla="*/ 519907 h 559594"/>
              <a:gd name="connsiteX28" fmla="*/ 0 w 1595437"/>
              <a:gd name="connsiteY28" fmla="*/ 486569 h 559594"/>
              <a:gd name="connsiteX29" fmla="*/ 4763 w 1595437"/>
              <a:gd name="connsiteY29" fmla="*/ 234157 h 559594"/>
              <a:gd name="connsiteX30" fmla="*/ 100013 w 1595437"/>
              <a:gd name="connsiteY30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09550 w 1595437"/>
              <a:gd name="connsiteY18" fmla="*/ 391319 h 559594"/>
              <a:gd name="connsiteX19" fmla="*/ 204788 w 1595437"/>
              <a:gd name="connsiteY19" fmla="*/ 405607 h 559594"/>
              <a:gd name="connsiteX20" fmla="*/ 195263 w 1595437"/>
              <a:gd name="connsiteY20" fmla="*/ 472282 h 559594"/>
              <a:gd name="connsiteX21" fmla="*/ 180975 w 1595437"/>
              <a:gd name="connsiteY21" fmla="*/ 519907 h 559594"/>
              <a:gd name="connsiteX22" fmla="*/ 176213 w 1595437"/>
              <a:gd name="connsiteY22" fmla="*/ 543719 h 559594"/>
              <a:gd name="connsiteX23" fmla="*/ 147638 w 1595437"/>
              <a:gd name="connsiteY23" fmla="*/ 558007 h 559594"/>
              <a:gd name="connsiteX24" fmla="*/ 28575 w 1595437"/>
              <a:gd name="connsiteY24" fmla="*/ 553244 h 559594"/>
              <a:gd name="connsiteX25" fmla="*/ 19050 w 1595437"/>
              <a:gd name="connsiteY25" fmla="*/ 538957 h 559594"/>
              <a:gd name="connsiteX26" fmla="*/ 9525 w 1595437"/>
              <a:gd name="connsiteY26" fmla="*/ 519907 h 559594"/>
              <a:gd name="connsiteX27" fmla="*/ 0 w 1595437"/>
              <a:gd name="connsiteY27" fmla="*/ 486569 h 559594"/>
              <a:gd name="connsiteX28" fmla="*/ 4763 w 1595437"/>
              <a:gd name="connsiteY28" fmla="*/ 234157 h 559594"/>
              <a:gd name="connsiteX29" fmla="*/ 100013 w 1595437"/>
              <a:gd name="connsiteY29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209550 w 1595437"/>
              <a:gd name="connsiteY18" fmla="*/ 391319 h 559594"/>
              <a:gd name="connsiteX19" fmla="*/ 195263 w 1595437"/>
              <a:gd name="connsiteY19" fmla="*/ 472282 h 559594"/>
              <a:gd name="connsiteX20" fmla="*/ 180975 w 1595437"/>
              <a:gd name="connsiteY20" fmla="*/ 519907 h 559594"/>
              <a:gd name="connsiteX21" fmla="*/ 176213 w 1595437"/>
              <a:gd name="connsiteY21" fmla="*/ 543719 h 559594"/>
              <a:gd name="connsiteX22" fmla="*/ 147638 w 1595437"/>
              <a:gd name="connsiteY22" fmla="*/ 558007 h 559594"/>
              <a:gd name="connsiteX23" fmla="*/ 28575 w 1595437"/>
              <a:gd name="connsiteY23" fmla="*/ 553244 h 559594"/>
              <a:gd name="connsiteX24" fmla="*/ 19050 w 1595437"/>
              <a:gd name="connsiteY24" fmla="*/ 538957 h 559594"/>
              <a:gd name="connsiteX25" fmla="*/ 9525 w 1595437"/>
              <a:gd name="connsiteY25" fmla="*/ 519907 h 559594"/>
              <a:gd name="connsiteX26" fmla="*/ 0 w 1595437"/>
              <a:gd name="connsiteY26" fmla="*/ 486569 h 559594"/>
              <a:gd name="connsiteX27" fmla="*/ 4763 w 1595437"/>
              <a:gd name="connsiteY27" fmla="*/ 234157 h 559594"/>
              <a:gd name="connsiteX28" fmla="*/ 100013 w 1595437"/>
              <a:gd name="connsiteY28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195263 w 1595437"/>
              <a:gd name="connsiteY18" fmla="*/ 472282 h 559594"/>
              <a:gd name="connsiteX19" fmla="*/ 180975 w 1595437"/>
              <a:gd name="connsiteY19" fmla="*/ 519907 h 559594"/>
              <a:gd name="connsiteX20" fmla="*/ 176213 w 1595437"/>
              <a:gd name="connsiteY20" fmla="*/ 543719 h 559594"/>
              <a:gd name="connsiteX21" fmla="*/ 147638 w 1595437"/>
              <a:gd name="connsiteY21" fmla="*/ 558007 h 559594"/>
              <a:gd name="connsiteX22" fmla="*/ 28575 w 1595437"/>
              <a:gd name="connsiteY22" fmla="*/ 553244 h 559594"/>
              <a:gd name="connsiteX23" fmla="*/ 19050 w 1595437"/>
              <a:gd name="connsiteY23" fmla="*/ 538957 h 559594"/>
              <a:gd name="connsiteX24" fmla="*/ 9525 w 1595437"/>
              <a:gd name="connsiteY24" fmla="*/ 519907 h 559594"/>
              <a:gd name="connsiteX25" fmla="*/ 0 w 1595437"/>
              <a:gd name="connsiteY25" fmla="*/ 486569 h 559594"/>
              <a:gd name="connsiteX26" fmla="*/ 4763 w 1595437"/>
              <a:gd name="connsiteY26" fmla="*/ 234157 h 559594"/>
              <a:gd name="connsiteX27" fmla="*/ 100013 w 1595437"/>
              <a:gd name="connsiteY27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195263 w 1595437"/>
              <a:gd name="connsiteY18" fmla="*/ 472282 h 559594"/>
              <a:gd name="connsiteX19" fmla="*/ 180975 w 1595437"/>
              <a:gd name="connsiteY19" fmla="*/ 519907 h 559594"/>
              <a:gd name="connsiteX20" fmla="*/ 147638 w 1595437"/>
              <a:gd name="connsiteY20" fmla="*/ 558007 h 559594"/>
              <a:gd name="connsiteX21" fmla="*/ 28575 w 1595437"/>
              <a:gd name="connsiteY21" fmla="*/ 553244 h 559594"/>
              <a:gd name="connsiteX22" fmla="*/ 19050 w 1595437"/>
              <a:gd name="connsiteY22" fmla="*/ 538957 h 559594"/>
              <a:gd name="connsiteX23" fmla="*/ 9525 w 1595437"/>
              <a:gd name="connsiteY23" fmla="*/ 519907 h 559594"/>
              <a:gd name="connsiteX24" fmla="*/ 0 w 1595437"/>
              <a:gd name="connsiteY24" fmla="*/ 486569 h 559594"/>
              <a:gd name="connsiteX25" fmla="*/ 4763 w 1595437"/>
              <a:gd name="connsiteY25" fmla="*/ 234157 h 559594"/>
              <a:gd name="connsiteX26" fmla="*/ 100013 w 1595437"/>
              <a:gd name="connsiteY26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195263 w 1595437"/>
              <a:gd name="connsiteY18" fmla="*/ 472282 h 559594"/>
              <a:gd name="connsiteX19" fmla="*/ 180975 w 1595437"/>
              <a:gd name="connsiteY19" fmla="*/ 519907 h 559594"/>
              <a:gd name="connsiteX20" fmla="*/ 147638 w 1595437"/>
              <a:gd name="connsiteY20" fmla="*/ 558007 h 559594"/>
              <a:gd name="connsiteX21" fmla="*/ 28575 w 1595437"/>
              <a:gd name="connsiteY21" fmla="*/ 553244 h 559594"/>
              <a:gd name="connsiteX22" fmla="*/ 19050 w 1595437"/>
              <a:gd name="connsiteY22" fmla="*/ 538957 h 559594"/>
              <a:gd name="connsiteX23" fmla="*/ 0 w 1595437"/>
              <a:gd name="connsiteY23" fmla="*/ 486569 h 559594"/>
              <a:gd name="connsiteX24" fmla="*/ 4763 w 1595437"/>
              <a:gd name="connsiteY24" fmla="*/ 234157 h 559594"/>
              <a:gd name="connsiteX25" fmla="*/ 100013 w 1595437"/>
              <a:gd name="connsiteY25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195263 w 1595437"/>
              <a:gd name="connsiteY18" fmla="*/ 472282 h 559594"/>
              <a:gd name="connsiteX19" fmla="*/ 180975 w 1595437"/>
              <a:gd name="connsiteY19" fmla="*/ 519907 h 559594"/>
              <a:gd name="connsiteX20" fmla="*/ 147638 w 1595437"/>
              <a:gd name="connsiteY20" fmla="*/ 558007 h 559594"/>
              <a:gd name="connsiteX21" fmla="*/ 28575 w 1595437"/>
              <a:gd name="connsiteY21" fmla="*/ 553244 h 559594"/>
              <a:gd name="connsiteX22" fmla="*/ 0 w 1595437"/>
              <a:gd name="connsiteY22" fmla="*/ 486569 h 559594"/>
              <a:gd name="connsiteX23" fmla="*/ 4763 w 1595437"/>
              <a:gd name="connsiteY23" fmla="*/ 234157 h 559594"/>
              <a:gd name="connsiteX24" fmla="*/ 100013 w 1595437"/>
              <a:gd name="connsiteY24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333375 w 1595437"/>
              <a:gd name="connsiteY15" fmla="*/ 124619 h 559594"/>
              <a:gd name="connsiteX16" fmla="*/ 285750 w 1595437"/>
              <a:gd name="connsiteY16" fmla="*/ 162719 h 559594"/>
              <a:gd name="connsiteX17" fmla="*/ 271463 w 1595437"/>
              <a:gd name="connsiteY17" fmla="*/ 200819 h 559594"/>
              <a:gd name="connsiteX18" fmla="*/ 195263 w 1595437"/>
              <a:gd name="connsiteY18" fmla="*/ 472282 h 559594"/>
              <a:gd name="connsiteX19" fmla="*/ 147638 w 1595437"/>
              <a:gd name="connsiteY19" fmla="*/ 558007 h 559594"/>
              <a:gd name="connsiteX20" fmla="*/ 28575 w 1595437"/>
              <a:gd name="connsiteY20" fmla="*/ 553244 h 559594"/>
              <a:gd name="connsiteX21" fmla="*/ 0 w 1595437"/>
              <a:gd name="connsiteY21" fmla="*/ 486569 h 559594"/>
              <a:gd name="connsiteX22" fmla="*/ 4763 w 1595437"/>
              <a:gd name="connsiteY22" fmla="*/ 234157 h 559594"/>
              <a:gd name="connsiteX23" fmla="*/ 100013 w 1595437"/>
              <a:gd name="connsiteY23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352425 w 1595437"/>
              <a:gd name="connsiteY14" fmla="*/ 115094 h 559594"/>
              <a:gd name="connsiteX15" fmla="*/ 285750 w 1595437"/>
              <a:gd name="connsiteY15" fmla="*/ 162719 h 559594"/>
              <a:gd name="connsiteX16" fmla="*/ 271463 w 1595437"/>
              <a:gd name="connsiteY16" fmla="*/ 200819 h 559594"/>
              <a:gd name="connsiteX17" fmla="*/ 195263 w 1595437"/>
              <a:gd name="connsiteY17" fmla="*/ 472282 h 559594"/>
              <a:gd name="connsiteX18" fmla="*/ 147638 w 1595437"/>
              <a:gd name="connsiteY18" fmla="*/ 558007 h 559594"/>
              <a:gd name="connsiteX19" fmla="*/ 28575 w 1595437"/>
              <a:gd name="connsiteY19" fmla="*/ 553244 h 559594"/>
              <a:gd name="connsiteX20" fmla="*/ 0 w 1595437"/>
              <a:gd name="connsiteY20" fmla="*/ 486569 h 559594"/>
              <a:gd name="connsiteX21" fmla="*/ 4763 w 1595437"/>
              <a:gd name="connsiteY21" fmla="*/ 234157 h 559594"/>
              <a:gd name="connsiteX22" fmla="*/ 100013 w 1595437"/>
              <a:gd name="connsiteY22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285750 w 1595437"/>
              <a:gd name="connsiteY14" fmla="*/ 162719 h 559594"/>
              <a:gd name="connsiteX15" fmla="*/ 271463 w 1595437"/>
              <a:gd name="connsiteY15" fmla="*/ 200819 h 559594"/>
              <a:gd name="connsiteX16" fmla="*/ 195263 w 1595437"/>
              <a:gd name="connsiteY16" fmla="*/ 472282 h 559594"/>
              <a:gd name="connsiteX17" fmla="*/ 147638 w 1595437"/>
              <a:gd name="connsiteY17" fmla="*/ 558007 h 559594"/>
              <a:gd name="connsiteX18" fmla="*/ 28575 w 1595437"/>
              <a:gd name="connsiteY18" fmla="*/ 553244 h 559594"/>
              <a:gd name="connsiteX19" fmla="*/ 0 w 1595437"/>
              <a:gd name="connsiteY19" fmla="*/ 486569 h 559594"/>
              <a:gd name="connsiteX20" fmla="*/ 4763 w 1595437"/>
              <a:gd name="connsiteY20" fmla="*/ 234157 h 559594"/>
              <a:gd name="connsiteX21" fmla="*/ 100013 w 1595437"/>
              <a:gd name="connsiteY21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876300 w 1595437"/>
              <a:gd name="connsiteY10" fmla="*/ 115094 h 559594"/>
              <a:gd name="connsiteX11" fmla="*/ 776288 w 1595437"/>
              <a:gd name="connsiteY11" fmla="*/ 110332 h 559594"/>
              <a:gd name="connsiteX12" fmla="*/ 728663 w 1595437"/>
              <a:gd name="connsiteY12" fmla="*/ 105569 h 559594"/>
              <a:gd name="connsiteX13" fmla="*/ 371475 w 1595437"/>
              <a:gd name="connsiteY13" fmla="*/ 110332 h 559594"/>
              <a:gd name="connsiteX14" fmla="*/ 285750 w 1595437"/>
              <a:gd name="connsiteY14" fmla="*/ 162719 h 559594"/>
              <a:gd name="connsiteX15" fmla="*/ 195263 w 1595437"/>
              <a:gd name="connsiteY15" fmla="*/ 472282 h 559594"/>
              <a:gd name="connsiteX16" fmla="*/ 147638 w 1595437"/>
              <a:gd name="connsiteY16" fmla="*/ 558007 h 559594"/>
              <a:gd name="connsiteX17" fmla="*/ 28575 w 1595437"/>
              <a:gd name="connsiteY17" fmla="*/ 553244 h 559594"/>
              <a:gd name="connsiteX18" fmla="*/ 0 w 1595437"/>
              <a:gd name="connsiteY18" fmla="*/ 486569 h 559594"/>
              <a:gd name="connsiteX19" fmla="*/ 4763 w 1595437"/>
              <a:gd name="connsiteY19" fmla="*/ 234157 h 559594"/>
              <a:gd name="connsiteX20" fmla="*/ 100013 w 1595437"/>
              <a:gd name="connsiteY20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776288 w 1595437"/>
              <a:gd name="connsiteY10" fmla="*/ 110332 h 559594"/>
              <a:gd name="connsiteX11" fmla="*/ 728663 w 1595437"/>
              <a:gd name="connsiteY11" fmla="*/ 105569 h 559594"/>
              <a:gd name="connsiteX12" fmla="*/ 371475 w 1595437"/>
              <a:gd name="connsiteY12" fmla="*/ 110332 h 559594"/>
              <a:gd name="connsiteX13" fmla="*/ 285750 w 1595437"/>
              <a:gd name="connsiteY13" fmla="*/ 162719 h 559594"/>
              <a:gd name="connsiteX14" fmla="*/ 195263 w 1595437"/>
              <a:gd name="connsiteY14" fmla="*/ 472282 h 559594"/>
              <a:gd name="connsiteX15" fmla="*/ 147638 w 1595437"/>
              <a:gd name="connsiteY15" fmla="*/ 558007 h 559594"/>
              <a:gd name="connsiteX16" fmla="*/ 28575 w 1595437"/>
              <a:gd name="connsiteY16" fmla="*/ 553244 h 559594"/>
              <a:gd name="connsiteX17" fmla="*/ 0 w 1595437"/>
              <a:gd name="connsiteY17" fmla="*/ 486569 h 559594"/>
              <a:gd name="connsiteX18" fmla="*/ 4763 w 1595437"/>
              <a:gd name="connsiteY18" fmla="*/ 234157 h 559594"/>
              <a:gd name="connsiteX19" fmla="*/ 100013 w 1595437"/>
              <a:gd name="connsiteY19" fmla="*/ 38894 h 559594"/>
              <a:gd name="connsiteX0" fmla="*/ 100013 w 1595437"/>
              <a:gd name="connsiteY0" fmla="*/ 38894 h 559594"/>
              <a:gd name="connsiteX1" fmla="*/ 552450 w 1595437"/>
              <a:gd name="connsiteY1" fmla="*/ 794 h 559594"/>
              <a:gd name="connsiteX2" fmla="*/ 1047750 w 1595437"/>
              <a:gd name="connsiteY2" fmla="*/ 5557 h 559594"/>
              <a:gd name="connsiteX3" fmla="*/ 1323975 w 1595437"/>
              <a:gd name="connsiteY3" fmla="*/ 29369 h 559594"/>
              <a:gd name="connsiteX4" fmla="*/ 1495425 w 1595437"/>
              <a:gd name="connsiteY4" fmla="*/ 115094 h 559594"/>
              <a:gd name="connsiteX5" fmla="*/ 1581150 w 1595437"/>
              <a:gd name="connsiteY5" fmla="*/ 215107 h 559594"/>
              <a:gd name="connsiteX6" fmla="*/ 1581150 w 1595437"/>
              <a:gd name="connsiteY6" fmla="*/ 505619 h 559594"/>
              <a:gd name="connsiteX7" fmla="*/ 1409700 w 1595437"/>
              <a:gd name="connsiteY7" fmla="*/ 538957 h 559594"/>
              <a:gd name="connsiteX8" fmla="*/ 1338263 w 1595437"/>
              <a:gd name="connsiteY8" fmla="*/ 443707 h 559594"/>
              <a:gd name="connsiteX9" fmla="*/ 1319213 w 1595437"/>
              <a:gd name="connsiteY9" fmla="*/ 177007 h 559594"/>
              <a:gd name="connsiteX10" fmla="*/ 728663 w 1595437"/>
              <a:gd name="connsiteY10" fmla="*/ 105569 h 559594"/>
              <a:gd name="connsiteX11" fmla="*/ 371475 w 1595437"/>
              <a:gd name="connsiteY11" fmla="*/ 110332 h 559594"/>
              <a:gd name="connsiteX12" fmla="*/ 285750 w 1595437"/>
              <a:gd name="connsiteY12" fmla="*/ 162719 h 559594"/>
              <a:gd name="connsiteX13" fmla="*/ 195263 w 1595437"/>
              <a:gd name="connsiteY13" fmla="*/ 472282 h 559594"/>
              <a:gd name="connsiteX14" fmla="*/ 147638 w 1595437"/>
              <a:gd name="connsiteY14" fmla="*/ 558007 h 559594"/>
              <a:gd name="connsiteX15" fmla="*/ 28575 w 1595437"/>
              <a:gd name="connsiteY15" fmla="*/ 553244 h 559594"/>
              <a:gd name="connsiteX16" fmla="*/ 0 w 1595437"/>
              <a:gd name="connsiteY16" fmla="*/ 486569 h 559594"/>
              <a:gd name="connsiteX17" fmla="*/ 4763 w 1595437"/>
              <a:gd name="connsiteY17" fmla="*/ 234157 h 559594"/>
              <a:gd name="connsiteX18" fmla="*/ 100013 w 1595437"/>
              <a:gd name="connsiteY18" fmla="*/ 38894 h 5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95437" h="559594">
                <a:moveTo>
                  <a:pt x="100013" y="38894"/>
                </a:moveTo>
                <a:cubicBezTo>
                  <a:pt x="191294" y="0"/>
                  <a:pt x="394494" y="6350"/>
                  <a:pt x="552450" y="794"/>
                </a:cubicBezTo>
                <a:lnTo>
                  <a:pt x="1047750" y="5557"/>
                </a:lnTo>
                <a:cubicBezTo>
                  <a:pt x="1176337" y="10319"/>
                  <a:pt x="1274763" y="24607"/>
                  <a:pt x="1323975" y="29369"/>
                </a:cubicBezTo>
                <a:cubicBezTo>
                  <a:pt x="1398587" y="47625"/>
                  <a:pt x="1464469" y="100013"/>
                  <a:pt x="1495425" y="115094"/>
                </a:cubicBezTo>
                <a:cubicBezTo>
                  <a:pt x="1538288" y="146050"/>
                  <a:pt x="1566069" y="188120"/>
                  <a:pt x="1581150" y="215107"/>
                </a:cubicBezTo>
                <a:cubicBezTo>
                  <a:pt x="1595437" y="280194"/>
                  <a:pt x="1584325" y="454819"/>
                  <a:pt x="1581150" y="505619"/>
                </a:cubicBezTo>
                <a:cubicBezTo>
                  <a:pt x="1552575" y="559594"/>
                  <a:pt x="1440656" y="534195"/>
                  <a:pt x="1409700" y="538957"/>
                </a:cubicBezTo>
                <a:cubicBezTo>
                  <a:pt x="1369219" y="528638"/>
                  <a:pt x="1350963" y="461963"/>
                  <a:pt x="1338263" y="443707"/>
                </a:cubicBezTo>
                <a:cubicBezTo>
                  <a:pt x="1323182" y="383382"/>
                  <a:pt x="1329532" y="225426"/>
                  <a:pt x="1319213" y="177007"/>
                </a:cubicBezTo>
                <a:cubicBezTo>
                  <a:pt x="1217613" y="120651"/>
                  <a:pt x="886619" y="116681"/>
                  <a:pt x="728663" y="105569"/>
                </a:cubicBezTo>
                <a:cubicBezTo>
                  <a:pt x="609590" y="105569"/>
                  <a:pt x="490538" y="108744"/>
                  <a:pt x="371475" y="110332"/>
                </a:cubicBezTo>
                <a:cubicBezTo>
                  <a:pt x="297656" y="119857"/>
                  <a:pt x="302419" y="147638"/>
                  <a:pt x="285750" y="162719"/>
                </a:cubicBezTo>
                <a:cubicBezTo>
                  <a:pt x="256381" y="223044"/>
                  <a:pt x="218282" y="406401"/>
                  <a:pt x="195263" y="472282"/>
                </a:cubicBezTo>
                <a:cubicBezTo>
                  <a:pt x="174626" y="531813"/>
                  <a:pt x="175419" y="544513"/>
                  <a:pt x="147638" y="558007"/>
                </a:cubicBezTo>
                <a:cubicBezTo>
                  <a:pt x="107950" y="556419"/>
                  <a:pt x="67866" y="559065"/>
                  <a:pt x="28575" y="553244"/>
                </a:cubicBezTo>
                <a:cubicBezTo>
                  <a:pt x="3969" y="541338"/>
                  <a:pt x="3969" y="539750"/>
                  <a:pt x="0" y="486569"/>
                </a:cubicBezTo>
                <a:cubicBezTo>
                  <a:pt x="1588" y="402432"/>
                  <a:pt x="489" y="318201"/>
                  <a:pt x="4763" y="234157"/>
                </a:cubicBezTo>
                <a:cubicBezTo>
                  <a:pt x="21432" y="159545"/>
                  <a:pt x="69057" y="73025"/>
                  <a:pt x="100013" y="38894"/>
                </a:cubicBezTo>
                <a:close/>
              </a:path>
            </a:pathLst>
          </a:custGeom>
          <a:ln w="19050">
            <a:solidFill>
              <a:schemeClr val="bg2">
                <a:lumMod val="50000"/>
                <a:alpha val="78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 smtClean="0"/>
          </a:p>
        </p:txBody>
      </p:sp>
      <p:grpSp>
        <p:nvGrpSpPr>
          <p:cNvPr id="97" name="Groupe 96"/>
          <p:cNvGrpSpPr/>
          <p:nvPr/>
        </p:nvGrpSpPr>
        <p:grpSpPr>
          <a:xfrm>
            <a:off x="286438" y="4705236"/>
            <a:ext cx="9121966" cy="1568916"/>
            <a:chOff x="286438" y="4705236"/>
            <a:chExt cx="9121966" cy="1568916"/>
          </a:xfrm>
        </p:grpSpPr>
        <p:sp>
          <p:nvSpPr>
            <p:cNvPr id="95" name="Rectangle 94"/>
            <p:cNvSpPr/>
            <p:nvPr/>
          </p:nvSpPr>
          <p:spPr>
            <a:xfrm>
              <a:off x="286438" y="5550877"/>
              <a:ext cx="9121966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On calcule l’évolution temporelle de la vitesse nodale à mi-longueur de barreau </a:t>
              </a:r>
            </a:p>
            <a:p>
              <a:pPr indent="-342900">
                <a:spcAft>
                  <a:spcPts val="600"/>
                </a:spcAft>
                <a:buFont typeface="Arial" pitchFamily="34" charset="0"/>
                <a:buChar char="•"/>
              </a:pPr>
              <a:endParaRPr lang="fr-FR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6" name="Triangle isocèle 95"/>
            <p:cNvSpPr/>
            <p:nvPr/>
          </p:nvSpPr>
          <p:spPr>
            <a:xfrm flipV="1">
              <a:off x="3152896" y="4705236"/>
              <a:ext cx="209550" cy="97548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 propagation de l’onde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pic>
        <p:nvPicPr>
          <p:cNvPr id="6" name="propa_global_uncompressed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08273" y="1897763"/>
            <a:ext cx="6406079" cy="46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zoom sur l’échantillon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pic>
        <p:nvPicPr>
          <p:cNvPr id="35" name="zoom_compressed_ecr_10mm_VY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7784" y="1903152"/>
            <a:ext cx="5938091" cy="43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identifications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" y="176757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0 Compression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-1" y="3252068"/>
            <a:ext cx="263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5mm/30mm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501877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10mm/30mm</a:t>
            </a:r>
          </a:p>
        </p:txBody>
      </p:sp>
      <p:graphicFrame>
        <p:nvGraphicFramePr>
          <p:cNvPr id="12" name="Graphique 11"/>
          <p:cNvGraphicFramePr/>
          <p:nvPr/>
        </p:nvGraphicFramePr>
        <p:xfrm>
          <a:off x="3073399" y="4588933"/>
          <a:ext cx="5273323" cy="1875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/>
          <p:nvPr/>
        </p:nvGraphicFramePr>
        <p:xfrm>
          <a:off x="3167944" y="2909711"/>
          <a:ext cx="4960056" cy="190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/>
          <p:nvPr/>
        </p:nvGraphicFramePr>
        <p:xfrm>
          <a:off x="3193344" y="1325034"/>
          <a:ext cx="4934656" cy="197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Groupe 19"/>
          <p:cNvGrpSpPr/>
          <p:nvPr/>
        </p:nvGrpSpPr>
        <p:grpSpPr>
          <a:xfrm>
            <a:off x="-313200" y="2070100"/>
            <a:ext cx="2727519" cy="3825875"/>
            <a:chOff x="-313200" y="2070100"/>
            <a:chExt cx="2727519" cy="3825875"/>
          </a:xfrm>
        </p:grpSpPr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13200" y="2070100"/>
              <a:ext cx="2727519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3505199"/>
              <a:ext cx="2257370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" y="5314587"/>
              <a:ext cx="1939723" cy="5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identifications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" y="176757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0 Compression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-1" y="3252068"/>
            <a:ext cx="263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5mm/30mm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0" y="501877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10mm/30mm</a:t>
            </a:r>
          </a:p>
        </p:txBody>
      </p:sp>
      <p:graphicFrame>
        <p:nvGraphicFramePr>
          <p:cNvPr id="17" name="Graphique 16"/>
          <p:cNvGraphicFramePr/>
          <p:nvPr/>
        </p:nvGraphicFramePr>
        <p:xfrm>
          <a:off x="5966355" y="1533525"/>
          <a:ext cx="3177645" cy="1484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/>
          <p:nvPr/>
        </p:nvGraphicFramePr>
        <p:xfrm>
          <a:off x="2732087" y="1476375"/>
          <a:ext cx="3021013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aphique 18"/>
          <p:cNvGraphicFramePr/>
          <p:nvPr/>
        </p:nvGraphicFramePr>
        <p:xfrm>
          <a:off x="2757487" y="3086100"/>
          <a:ext cx="2970213" cy="158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aphique 19"/>
          <p:cNvGraphicFramePr/>
          <p:nvPr/>
        </p:nvGraphicFramePr>
        <p:xfrm>
          <a:off x="6008687" y="3136900"/>
          <a:ext cx="3135313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Graphique 20"/>
          <p:cNvGraphicFramePr/>
          <p:nvPr/>
        </p:nvGraphicFramePr>
        <p:xfrm>
          <a:off x="2770187" y="4762500"/>
          <a:ext cx="3001963" cy="16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Graphique 21"/>
          <p:cNvGraphicFramePr/>
          <p:nvPr/>
        </p:nvGraphicFramePr>
        <p:xfrm>
          <a:off x="5991225" y="4698999"/>
          <a:ext cx="3152775" cy="161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-313200" y="2070100"/>
            <a:ext cx="2727519" cy="3825875"/>
            <a:chOff x="-313200" y="2070100"/>
            <a:chExt cx="2727519" cy="3825875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313200" y="2070100"/>
              <a:ext cx="2727519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3505199"/>
              <a:ext cx="2257370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" y="5314587"/>
              <a:ext cx="1939723" cy="5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2117725" y="5038725"/>
            <a:ext cx="4330700" cy="514350"/>
            <a:chOff x="2089150" y="4772025"/>
            <a:chExt cx="4330700" cy="514350"/>
          </a:xfrm>
        </p:grpSpPr>
        <p:sp>
          <p:nvSpPr>
            <p:cNvPr id="27" name="Rectangle 26"/>
            <p:cNvSpPr/>
            <p:nvPr/>
          </p:nvSpPr>
          <p:spPr>
            <a:xfrm>
              <a:off x="5067300" y="4772025"/>
              <a:ext cx="1352550" cy="5143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fr-FR" dirty="0" smtClean="0"/>
            </a:p>
          </p:txBody>
        </p:sp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2089150" y="4787900"/>
            <a:ext cx="43180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2" name="Équation" r:id="rId4" imgW="2209680" imgH="228600" progId="Equation.3">
                    <p:embed/>
                  </p:oleObj>
                </mc:Choice>
                <mc:Fallback>
                  <p:oleObj name="Équation" r:id="rId4" imgW="220968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4787900"/>
                          <a:ext cx="43180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ZoneTexte 2"/>
          <p:cNvSpPr txBox="1"/>
          <p:nvPr/>
        </p:nvSpPr>
        <p:spPr>
          <a:xfrm>
            <a:off x="285720" y="1062023"/>
            <a:ext cx="88582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éléments de vérification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Valeur du module d’Young équivalent du matériau échantillon type SIGNORINI non-contraint en petites déformations :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Module d’Young identifié de l’échantillon non contraint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moyenne sur [0-10000 Hz]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:  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112838" y="3086100"/>
            <a:ext cx="6611937" cy="514350"/>
            <a:chOff x="1112838" y="3171825"/>
            <a:chExt cx="6611937" cy="514350"/>
          </a:xfrm>
        </p:grpSpPr>
        <p:sp>
          <p:nvSpPr>
            <p:cNvPr id="26" name="Rectangle 25"/>
            <p:cNvSpPr/>
            <p:nvPr/>
          </p:nvSpPr>
          <p:spPr>
            <a:xfrm>
              <a:off x="6467475" y="3171825"/>
              <a:ext cx="1257300" cy="5143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fr-FR" dirty="0" smtClean="0"/>
            </a:p>
          </p:txBody>
        </p:sp>
        <p:graphicFrame>
          <p:nvGraphicFramePr>
            <p:cNvPr id="52226" name="Object 2"/>
            <p:cNvGraphicFramePr>
              <a:graphicFrameLocks noChangeAspect="1"/>
            </p:cNvGraphicFramePr>
            <p:nvPr/>
          </p:nvGraphicFramePr>
          <p:xfrm>
            <a:off x="1112838" y="3200400"/>
            <a:ext cx="65801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3" name="Équation" r:id="rId6" imgW="3365280" imgH="228600" progId="Equation.3">
                    <p:embed/>
                  </p:oleObj>
                </mc:Choice>
                <mc:Fallback>
                  <p:oleObj name="Équation" r:id="rId6" imgW="336528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3200400"/>
                          <a:ext cx="6580187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éléments de vérification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Evolution des vitesses dans une section du barreau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graphicFrame>
        <p:nvGraphicFramePr>
          <p:cNvPr id="13" name="Graphique 12"/>
          <p:cNvGraphicFramePr/>
          <p:nvPr/>
        </p:nvGraphicFramePr>
        <p:xfrm>
          <a:off x="3243262" y="2400300"/>
          <a:ext cx="57388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Groupe 32"/>
          <p:cNvGrpSpPr/>
          <p:nvPr/>
        </p:nvGrpSpPr>
        <p:grpSpPr>
          <a:xfrm>
            <a:off x="329696" y="2321182"/>
            <a:ext cx="2632579" cy="3933064"/>
            <a:chOff x="329696" y="2321182"/>
            <a:chExt cx="2632579" cy="3933064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-320546" y="2971424"/>
              <a:ext cx="3933064" cy="2632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7" name="Groupe 26"/>
            <p:cNvGrpSpPr/>
            <p:nvPr/>
          </p:nvGrpSpPr>
          <p:grpSpPr>
            <a:xfrm>
              <a:off x="1285875" y="2368034"/>
              <a:ext cx="1017423" cy="3624679"/>
              <a:chOff x="1285875" y="2368034"/>
              <a:chExt cx="1017423" cy="3624679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285875" y="244792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295400" y="585787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295400" y="509587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295400" y="435292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295400" y="3600450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295400" y="2857500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401603" y="2368034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N170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39703" y="2729984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N371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58753" y="3463409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N567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06378" y="4149209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N763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477803" y="4892159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N959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15903" y="5654159"/>
                <a:ext cx="5597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N63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5903" y="530173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N1057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15903" y="4530209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N861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39703" y="3825359"/>
                <a:ext cx="673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N665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285875" y="3962400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304925" y="547687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1295400" y="4733925"/>
                <a:ext cx="95250" cy="9525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3648201" y="5511284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 Hypothèse d’onde plane satisfaite 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1295400" y="3219450"/>
            <a:ext cx="95250" cy="952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487328" y="3072884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N469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138283" cy="500066"/>
          </a:xfrm>
        </p:spPr>
        <p:txBody>
          <a:bodyPr/>
          <a:lstStyle/>
          <a:p>
            <a:r>
              <a:rPr lang="fr-FR" dirty="0" smtClean="0"/>
              <a:t>NOTIONS de BASE en VISCOELASTICITE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7158" y="1142984"/>
            <a:ext cx="8786842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Matériaux dont la réponse à une sollicitation donnée comporte une partie instantanée et une partie différée (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Larousse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342900"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En régime harmonique, on représente le module d’Young par une valeur complexe :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L’amortissement est caractérisé par le déphasage entre E’ et E’’ (ou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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et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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). Il est mesuré par le facteur de perte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ou l’angle de perte : 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500034" y="2427280"/>
          <a:ext cx="1646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Équation" r:id="rId4" imgW="711000" imgH="215640" progId="Equation.3">
                  <p:embed/>
                </p:oleObj>
              </mc:Choice>
              <mc:Fallback>
                <p:oleObj name="Équation" r:id="rId4" imgW="7110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427280"/>
                        <a:ext cx="16462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0034" y="3213098"/>
          <a:ext cx="32924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Équation" r:id="rId6" imgW="1422360" imgH="215640" progId="Equation.3">
                  <p:embed/>
                </p:oleObj>
              </mc:Choice>
              <mc:Fallback>
                <p:oleObj name="Équation" r:id="rId6" imgW="14223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213098"/>
                        <a:ext cx="32924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0034" y="5173681"/>
          <a:ext cx="10287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Équation" r:id="rId8" imgW="444240" imgH="419040" progId="Equation.3">
                  <p:embed/>
                </p:oleObj>
              </mc:Choice>
              <mc:Fallback>
                <p:oleObj name="Équation" r:id="rId8" imgW="4442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173681"/>
                        <a:ext cx="10287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500826" y="5459433"/>
          <a:ext cx="1879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Équation" r:id="rId10" imgW="812520" imgH="215640" progId="Equation.3">
                  <p:embed/>
                </p:oleObj>
              </mc:Choice>
              <mc:Fallback>
                <p:oleObj name="Équation" r:id="rId10" imgW="8125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5459433"/>
                        <a:ext cx="18796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e 21"/>
          <p:cNvGrpSpPr/>
          <p:nvPr/>
        </p:nvGrpSpPr>
        <p:grpSpPr>
          <a:xfrm>
            <a:off x="5929322" y="2427280"/>
            <a:ext cx="1568484" cy="1644662"/>
            <a:chOff x="5929322" y="2143116"/>
            <a:chExt cx="1568484" cy="1644662"/>
          </a:xfrm>
        </p:grpSpPr>
        <p:grpSp>
          <p:nvGrpSpPr>
            <p:cNvPr id="20" name="Groupe 19"/>
            <p:cNvGrpSpPr/>
            <p:nvPr/>
          </p:nvGrpSpPr>
          <p:grpSpPr>
            <a:xfrm>
              <a:off x="6000760" y="2143116"/>
              <a:ext cx="1497046" cy="1644662"/>
              <a:chOff x="6143636" y="2285198"/>
              <a:chExt cx="1497046" cy="164466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143636" y="2643182"/>
                <a:ext cx="1357322" cy="928694"/>
              </a:xfrm>
              <a:prstGeom prst="rect">
                <a:avLst/>
              </a:prstGeom>
              <a:ln w="19050">
                <a:solidFill>
                  <a:schemeClr val="accent6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fr-FR" dirty="0" smtClean="0"/>
              </a:p>
            </p:txBody>
          </p:sp>
          <p:cxnSp>
            <p:nvCxnSpPr>
              <p:cNvPr id="9" name="Connecteur droit avec flèche 8"/>
              <p:cNvCxnSpPr/>
              <p:nvPr/>
            </p:nvCxnSpPr>
            <p:spPr>
              <a:xfrm rot="5400000" flipH="1" flipV="1">
                <a:off x="7036611" y="2464587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H="1" flipV="1">
                <a:off x="6751653" y="2463793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rot="5400000" flipH="1" flipV="1">
                <a:off x="6465901" y="2463793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rot="5400000" flipH="1" flipV="1">
                <a:off x="6180943" y="2462999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rot="16200000" flipH="1">
                <a:off x="7036611" y="3750471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rot="16200000" flipH="1">
                <a:off x="6751653" y="3749677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 rot="16200000" flipH="1">
                <a:off x="6465901" y="3749677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rot="16200000" flipH="1">
                <a:off x="6180943" y="3748883"/>
                <a:ext cx="35719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9" name="Object 5"/>
              <p:cNvGraphicFramePr>
                <a:graphicFrameLocks noChangeAspect="1"/>
              </p:cNvGraphicFramePr>
              <p:nvPr/>
            </p:nvGraphicFramePr>
            <p:xfrm>
              <a:off x="7286644" y="2285992"/>
              <a:ext cx="354038" cy="32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" name="Équation" r:id="rId12" imgW="152280" imgH="139680" progId="Equation.3">
                      <p:embed/>
                    </p:oleObj>
                  </mc:Choice>
                  <mc:Fallback>
                    <p:oleObj name="Équation" r:id="rId12" imgW="152280" imgH="13968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6644" y="2285992"/>
                            <a:ext cx="354038" cy="322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6"/>
              <p:cNvGraphicFramePr>
                <a:graphicFrameLocks noChangeAspect="1"/>
              </p:cNvGraphicFramePr>
              <p:nvPr/>
            </p:nvGraphicFramePr>
            <p:xfrm>
              <a:off x="6143636" y="3213892"/>
              <a:ext cx="295275" cy="32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Équation" r:id="rId14" imgW="126720" imgH="139680" progId="Equation.3">
                      <p:embed/>
                    </p:oleObj>
                  </mc:Choice>
                  <mc:Fallback>
                    <p:oleObj name="Équation" r:id="rId14" imgW="126720" imgH="13968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3213892"/>
                            <a:ext cx="295275" cy="322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Rectangle 20"/>
            <p:cNvSpPr/>
            <p:nvPr/>
          </p:nvSpPr>
          <p:spPr>
            <a:xfrm>
              <a:off x="5929322" y="2571744"/>
              <a:ext cx="1500198" cy="785818"/>
            </a:xfrm>
            <a:prstGeom prst="rect">
              <a:avLst/>
            </a:prstGeom>
            <a:ln w="19050">
              <a:solidFill>
                <a:schemeClr val="accent6"/>
              </a:solidFill>
              <a:prstDash val="dash"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fr-F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test_100hz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248274" y="1404185"/>
            <a:ext cx="3295651" cy="2428374"/>
          </a:xfrm>
          <a:prstGeom prst="rect">
            <a:avLst/>
          </a:prstGeom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9775" y="4429125"/>
            <a:ext cx="34131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285720" y="1062023"/>
            <a:ext cx="8858280" cy="766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simulation d’un test AMD avec un échantillon hyper-viscoélastique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85720" y="4033823"/>
            <a:ext cx="8858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Détermination du module d’Young tangent E et l’angle de perte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d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par la méthode </a:t>
            </a:r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de Lissajous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rot="5400000">
            <a:off x="3733007" y="5476875"/>
            <a:ext cx="353219" cy="1031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H="1">
            <a:off x="3928271" y="5434807"/>
            <a:ext cx="1696244" cy="873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352678" y="6610350"/>
            <a:ext cx="2895597" cy="1905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42224" y="53303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4751849" y="51017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751724" y="63304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endParaRPr lang="fr-FR" dirty="0"/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5853113" y="4667250"/>
          <a:ext cx="22621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Équation" r:id="rId7" imgW="977760" imgH="431640" progId="Equation.3">
                  <p:embed/>
                </p:oleObj>
              </mc:Choice>
              <mc:Fallback>
                <p:oleObj name="Équation" r:id="rId7" imgW="9777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4667250"/>
                        <a:ext cx="22621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6037263" y="5689600"/>
          <a:ext cx="11445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Équation" r:id="rId9" imgW="495000" imgH="393480" progId="Equation.3">
                  <p:embed/>
                </p:oleObj>
              </mc:Choice>
              <mc:Fallback>
                <p:oleObj name="Équation" r:id="rId9" imgW="4950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5689600"/>
                        <a:ext cx="11445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2294399" y="6063734"/>
            <a:ext cx="1343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Déplacement DY</a:t>
            </a:r>
            <a:endParaRPr lang="fr-FR" sz="12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1818149" y="5349359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25000"/>
                  </a:schemeClr>
                </a:solidFill>
              </a:rPr>
              <a:t>Réaction base</a:t>
            </a:r>
            <a:endParaRPr lang="fr-FR" sz="1200" dirty="0"/>
          </a:p>
        </p:txBody>
      </p:sp>
      <p:sp>
        <p:nvSpPr>
          <p:cNvPr id="48" name="Rectangle 47"/>
          <p:cNvSpPr/>
          <p:nvPr/>
        </p:nvSpPr>
        <p:spPr>
          <a:xfrm>
            <a:off x="276225" y="194816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Echantillon 2D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déformations planes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comprimé (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0,16.66% ou 33.33%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soumis à des oscillations sinusoïdales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 rot="5400000">
            <a:off x="4428333" y="2771781"/>
            <a:ext cx="1505749" cy="78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362700" y="3867150"/>
            <a:ext cx="1133475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04249" y="26347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6752099" y="38063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766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Résultats de simulation numérique : comparaison des valeurs de propriétés viscoélastiques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" y="176757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0 Compression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-1" y="3252068"/>
            <a:ext cx="263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5mm/30mm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501877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Compression : 10mm/30mm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-313200" y="2070100"/>
            <a:ext cx="2727519" cy="3825875"/>
            <a:chOff x="-313200" y="2070100"/>
            <a:chExt cx="2727519" cy="38258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13200" y="2070100"/>
              <a:ext cx="2727519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505199"/>
              <a:ext cx="2257370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" y="5314587"/>
              <a:ext cx="1939723" cy="5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31" name="Graphique 30"/>
          <p:cNvGraphicFramePr/>
          <p:nvPr/>
        </p:nvGraphicFramePr>
        <p:xfrm>
          <a:off x="5981700" y="1514475"/>
          <a:ext cx="31623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Graphique 33"/>
          <p:cNvGraphicFramePr/>
          <p:nvPr/>
        </p:nvGraphicFramePr>
        <p:xfrm>
          <a:off x="2762249" y="3295650"/>
          <a:ext cx="3314701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Graphique 35"/>
          <p:cNvGraphicFramePr/>
          <p:nvPr/>
        </p:nvGraphicFramePr>
        <p:xfrm>
          <a:off x="6010275" y="3324225"/>
          <a:ext cx="3133725" cy="177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Graphique 42"/>
          <p:cNvGraphicFramePr/>
          <p:nvPr/>
        </p:nvGraphicFramePr>
        <p:xfrm>
          <a:off x="2762250" y="1495425"/>
          <a:ext cx="3295650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Graphique 17"/>
          <p:cNvGraphicFramePr/>
          <p:nvPr/>
        </p:nvGraphicFramePr>
        <p:xfrm>
          <a:off x="5915025" y="4714875"/>
          <a:ext cx="3228975" cy="189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Graphique 18"/>
          <p:cNvGraphicFramePr/>
          <p:nvPr/>
        </p:nvGraphicFramePr>
        <p:xfrm>
          <a:off x="2771774" y="4762500"/>
          <a:ext cx="3228975" cy="177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62023"/>
            <a:ext cx="885828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La méthode de propagation d’onde peut être étendue au cas d’échantillons de matériaux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pré-contraints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, moyennant des adaptations théoriques, notamment la redéfinition du coefficient de réflexion à l’interface des 2 matériaux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Précaution : l’appareillage de compression de l’échantillon doit avoir une masse négligeable par rapport à celle de l’échantillon sous peine de modifier les conditions de transmission d’ondes (conservation des quantités de mouvement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 continuité des pressions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Améliorations futures : augmenter la sensibilité en travaillant avec l’onde transmise et non plus l’onde réfléchie</a:t>
            </a: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  <a:buFont typeface="Arial" pitchFamily="34" charset="0"/>
              <a:buChar char="•"/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BANC D’ESSAI NUMERIQUE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MESURE des PROPRIETES VISCOELASTIQUES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0034" y="1357298"/>
            <a:ext cx="84296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1- 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Analyse Mécanique Dynamique-AMD 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(1950*)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Un échantillon est soumis à une </a:t>
            </a: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</a:rPr>
              <a:t>contrainte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ou une déformation sinusoïdale de fréquence variable.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Méthode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-modale : limitation en fréquence pour éviter tout phénomène de résonance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&lt;1k Hz en pratique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Mesure fréquence par fréquence.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642910" y="2428868"/>
          <a:ext cx="24685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Équation" r:id="rId4" imgW="1066680" imgH="228600" progId="Equation.3">
                  <p:embed/>
                </p:oleObj>
              </mc:Choice>
              <mc:Fallback>
                <p:oleObj name="Équation" r:id="rId4" imgW="1066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428868"/>
                        <a:ext cx="24685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42910" y="3071810"/>
          <a:ext cx="28797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Équation" r:id="rId6" imgW="1244520" imgH="228600" progId="Equation.3">
                  <p:embed/>
                </p:oleObj>
              </mc:Choice>
              <mc:Fallback>
                <p:oleObj name="Équation" r:id="rId6" imgW="12445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71810"/>
                        <a:ext cx="28797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71934" y="2357430"/>
            <a:ext cx="4143377" cy="280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58" y="6484316"/>
            <a:ext cx="69365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Rhéogoniomètre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Weissenberg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, 1950.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Rheovibron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, 1958. ISO 6721: </a:t>
            </a:r>
            <a:r>
              <a:rPr lang="en-US" sz="900" i="1" dirty="0" smtClean="0">
                <a:solidFill>
                  <a:schemeClr val="bg2">
                    <a:lumMod val="25000"/>
                  </a:schemeClr>
                </a:solidFill>
              </a:rPr>
              <a:t>Plastics — Determination of dynamic mechanical properties </a:t>
            </a:r>
            <a:endParaRPr lang="fr-FR" sz="9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0034" y="1357298"/>
            <a:ext cx="8429684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2- 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Mesure par ultrasons 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(1950*)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Un échantillon sous forme de barreau est traversé par une onde </a:t>
            </a: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</a:rPr>
              <a:t>stationnaire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ultrasonore. La fréquence est accordée sur un harmonique du 1</a:t>
            </a:r>
            <a:r>
              <a:rPr lang="fr-FR" baseline="30000" dirty="0" smtClean="0">
                <a:solidFill>
                  <a:schemeClr val="bg2">
                    <a:lumMod val="25000"/>
                  </a:schemeClr>
                </a:solidFill>
              </a:rPr>
              <a:t>er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mode vibratoire de la barre. La fréquence de résonance est liée au module d’Young du matériau :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L’amortissement est déduit du facteur de surtension mesuré en faisant varier la fréquence d’excitation autour de la résonance. 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Modèle d’amortissement visqueux </a:t>
            </a:r>
            <a:r>
              <a:rPr lang="fr-FR" u="sng" dirty="0" smtClean="0">
                <a:solidFill>
                  <a:schemeClr val="bg2">
                    <a:lumMod val="25000"/>
                  </a:schemeClr>
                </a:solidFill>
              </a:rPr>
              <a:t>constant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40" y="2857496"/>
            <a:ext cx="5000660" cy="201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MESURE des PROPRIETES VISCOELASTIQUES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487363" y="2827338"/>
          <a:ext cx="352583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Équation" r:id="rId5" imgW="1803240" imgH="660240" progId="Equation.3">
                  <p:embed/>
                </p:oleObj>
              </mc:Choice>
              <mc:Fallback>
                <p:oleObj name="Équation" r:id="rId5" imgW="180324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827338"/>
                        <a:ext cx="3525837" cy="129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57158" y="6484316"/>
            <a:ext cx="6968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* Guy Mayer, Jean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Gigon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. Mesure par ultrasons des constantes élastiques des solides. J. Phys. Radium, 1955, 16 (8-9), pp.704-706. </a:t>
            </a:r>
            <a:endParaRPr lang="fr-FR" sz="9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0034" y="1357298"/>
            <a:ext cx="84296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3- 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Mesure par propagation d’onde mécanique </a:t>
            </a:r>
            <a:r>
              <a:rPr lang="fr-FR" i="1" dirty="0" smtClean="0">
                <a:solidFill>
                  <a:schemeClr val="bg2">
                    <a:lumMod val="25000"/>
                  </a:schemeClr>
                </a:solidFill>
              </a:rPr>
              <a:t>(1954*)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Un échantillon sous forme de barreau est traversé par une onde de  choc. On déduit E(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et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d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de la fonction de transfert des déformations (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vitesses, contraintes, </a:t>
            </a:r>
            <a:r>
              <a:rPr lang="fr-FR" sz="1600" dirty="0" err="1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entre 2 passages de l’onde :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Hypothèse de linéarité : la grandeur mesurée se décompose en une somme infinie d’ondes sinusoïdale (décomposition de Fourier) :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87550" y="5214938"/>
          <a:ext cx="48656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Équation" r:id="rId4" imgW="2489040" imgH="545760" progId="Equation.3">
                  <p:embed/>
                </p:oleObj>
              </mc:Choice>
              <mc:Fallback>
                <p:oleObj name="Équation" r:id="rId4" imgW="2489040" imgH="545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214938"/>
                        <a:ext cx="4865688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57158" y="6484316"/>
            <a:ext cx="5352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Kolsky,H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. The propagation of longitudinal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elastic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waves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along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cylindrical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bars.Phil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 . </a:t>
            </a:r>
            <a:r>
              <a:rPr lang="fr-FR" sz="900" i="1" dirty="0" err="1" smtClean="0">
                <a:solidFill>
                  <a:schemeClr val="bg2">
                    <a:lumMod val="25000"/>
                  </a:schemeClr>
                </a:solidFill>
              </a:rPr>
              <a:t>Mag</a:t>
            </a:r>
            <a:r>
              <a:rPr lang="fr-FR" sz="900" i="1" dirty="0" smtClean="0">
                <a:solidFill>
                  <a:schemeClr val="bg2">
                    <a:lumMod val="25000"/>
                  </a:schemeClr>
                </a:solidFill>
              </a:rPr>
              <a:t>. 45, 712-26.</a:t>
            </a:r>
            <a:endParaRPr lang="fr-FR" sz="900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925487" y="2891577"/>
            <a:ext cx="7000924" cy="964464"/>
            <a:chOff x="925487" y="2796327"/>
            <a:chExt cx="7000924" cy="964464"/>
          </a:xfrm>
        </p:grpSpPr>
        <p:sp>
          <p:nvSpPr>
            <p:cNvPr id="7" name="Rectangle 6"/>
            <p:cNvSpPr/>
            <p:nvPr/>
          </p:nvSpPr>
          <p:spPr>
            <a:xfrm>
              <a:off x="1354115" y="3475039"/>
              <a:ext cx="6572296" cy="285752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cxnSp>
          <p:nvCxnSpPr>
            <p:cNvPr id="11" name="Connecteur droit 10"/>
            <p:cNvCxnSpPr/>
            <p:nvPr/>
          </p:nvCxnSpPr>
          <p:spPr>
            <a:xfrm rot="5400000">
              <a:off x="746892" y="3082130"/>
              <a:ext cx="857256" cy="357190"/>
            </a:xfrm>
            <a:prstGeom prst="line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925487" y="3475039"/>
              <a:ext cx="214314" cy="21431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216657" y="3018670"/>
              <a:ext cx="347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Aft>
                  <a:spcPts val="600"/>
                </a:spcAft>
              </a:pPr>
              <a:r>
                <a:rPr lang="fr-FR" sz="1400" dirty="0" smtClean="0">
                  <a:solidFill>
                    <a:schemeClr val="bg2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823686" y="3348990"/>
              <a:ext cx="247174" cy="353378"/>
            </a:xfrm>
            <a:custGeom>
              <a:avLst/>
              <a:gdLst>
                <a:gd name="connsiteX0" fmla="*/ 2382 w 628650"/>
                <a:gd name="connsiteY0" fmla="*/ 0 h 495300"/>
                <a:gd name="connsiteX1" fmla="*/ 0 w 628650"/>
                <a:gd name="connsiteY1" fmla="*/ 495300 h 495300"/>
                <a:gd name="connsiteX2" fmla="*/ 109538 w 628650"/>
                <a:gd name="connsiteY2" fmla="*/ 495300 h 495300"/>
                <a:gd name="connsiteX3" fmla="*/ 111919 w 628650"/>
                <a:gd name="connsiteY3" fmla="*/ 257175 h 495300"/>
                <a:gd name="connsiteX4" fmla="*/ 207169 w 628650"/>
                <a:gd name="connsiteY4" fmla="*/ 257175 h 495300"/>
                <a:gd name="connsiteX5" fmla="*/ 207169 w 628650"/>
                <a:gd name="connsiteY5" fmla="*/ 495300 h 495300"/>
                <a:gd name="connsiteX6" fmla="*/ 290513 w 628650"/>
                <a:gd name="connsiteY6" fmla="*/ 492918 h 495300"/>
                <a:gd name="connsiteX7" fmla="*/ 292894 w 628650"/>
                <a:gd name="connsiteY7" fmla="*/ 259556 h 495300"/>
                <a:gd name="connsiteX8" fmla="*/ 378619 w 628650"/>
                <a:gd name="connsiteY8" fmla="*/ 259556 h 495300"/>
                <a:gd name="connsiteX9" fmla="*/ 381000 w 628650"/>
                <a:gd name="connsiteY9" fmla="*/ 490537 h 495300"/>
                <a:gd name="connsiteX10" fmla="*/ 459582 w 628650"/>
                <a:gd name="connsiteY10" fmla="*/ 490537 h 495300"/>
                <a:gd name="connsiteX11" fmla="*/ 459582 w 628650"/>
                <a:gd name="connsiteY11" fmla="*/ 259556 h 495300"/>
                <a:gd name="connsiteX12" fmla="*/ 545307 w 628650"/>
                <a:gd name="connsiteY12" fmla="*/ 259556 h 495300"/>
                <a:gd name="connsiteX13" fmla="*/ 545307 w 628650"/>
                <a:gd name="connsiteY13" fmla="*/ 490537 h 495300"/>
                <a:gd name="connsiteX14" fmla="*/ 628650 w 628650"/>
                <a:gd name="connsiteY14" fmla="*/ 490537 h 495300"/>
                <a:gd name="connsiteX15" fmla="*/ 626269 w 628650"/>
                <a:gd name="connsiteY15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8650" h="495300">
                  <a:moveTo>
                    <a:pt x="2382" y="0"/>
                  </a:moveTo>
                  <a:lnTo>
                    <a:pt x="0" y="495300"/>
                  </a:lnTo>
                  <a:lnTo>
                    <a:pt x="109538" y="495300"/>
                  </a:lnTo>
                  <a:cubicBezTo>
                    <a:pt x="110332" y="415925"/>
                    <a:pt x="111125" y="336550"/>
                    <a:pt x="111919" y="257175"/>
                  </a:cubicBezTo>
                  <a:lnTo>
                    <a:pt x="207169" y="257175"/>
                  </a:lnTo>
                  <a:lnTo>
                    <a:pt x="207169" y="495300"/>
                  </a:lnTo>
                  <a:lnTo>
                    <a:pt x="290513" y="492918"/>
                  </a:lnTo>
                  <a:cubicBezTo>
                    <a:pt x="291307" y="415131"/>
                    <a:pt x="292100" y="337343"/>
                    <a:pt x="292894" y="259556"/>
                  </a:cubicBezTo>
                  <a:lnTo>
                    <a:pt x="378619" y="259556"/>
                  </a:lnTo>
                  <a:cubicBezTo>
                    <a:pt x="379413" y="336550"/>
                    <a:pt x="380206" y="413543"/>
                    <a:pt x="381000" y="490537"/>
                  </a:cubicBezTo>
                  <a:lnTo>
                    <a:pt x="459582" y="490537"/>
                  </a:lnTo>
                  <a:lnTo>
                    <a:pt x="459582" y="259556"/>
                  </a:lnTo>
                  <a:lnTo>
                    <a:pt x="545307" y="259556"/>
                  </a:lnTo>
                  <a:lnTo>
                    <a:pt x="545307" y="490537"/>
                  </a:lnTo>
                  <a:lnTo>
                    <a:pt x="628650" y="490537"/>
                  </a:lnTo>
                  <a:cubicBezTo>
                    <a:pt x="627856" y="327025"/>
                    <a:pt x="627063" y="163512"/>
                    <a:pt x="626269" y="0"/>
                  </a:cubicBezTo>
                </a:path>
              </a:pathLst>
            </a:custGeom>
            <a:ln w="15875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805430" y="2796327"/>
              <a:ext cx="3502025" cy="506942"/>
            </a:xfrm>
            <a:custGeom>
              <a:avLst/>
              <a:gdLst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847850 w 3035300"/>
                <a:gd name="connsiteY17" fmla="*/ 409575 h 485775"/>
                <a:gd name="connsiteX18" fmla="*/ 1905000 w 3035300"/>
                <a:gd name="connsiteY18" fmla="*/ 276225 h 485775"/>
                <a:gd name="connsiteX19" fmla="*/ 1924050 w 3035300"/>
                <a:gd name="connsiteY19" fmla="*/ 180975 h 485775"/>
                <a:gd name="connsiteX20" fmla="*/ 1949450 w 3035300"/>
                <a:gd name="connsiteY20" fmla="*/ 177800 h 485775"/>
                <a:gd name="connsiteX21" fmla="*/ 1990725 w 3035300"/>
                <a:gd name="connsiteY21" fmla="*/ 301625 h 485775"/>
                <a:gd name="connsiteX22" fmla="*/ 2044700 w 3035300"/>
                <a:gd name="connsiteY22" fmla="*/ 400050 h 485775"/>
                <a:gd name="connsiteX23" fmla="*/ 2054225 w 3035300"/>
                <a:gd name="connsiteY23" fmla="*/ 409575 h 485775"/>
                <a:gd name="connsiteX24" fmla="*/ 2079625 w 3035300"/>
                <a:gd name="connsiteY24" fmla="*/ 441325 h 485775"/>
                <a:gd name="connsiteX25" fmla="*/ 2101850 w 3035300"/>
                <a:gd name="connsiteY25" fmla="*/ 469900 h 485775"/>
                <a:gd name="connsiteX26" fmla="*/ 3035300 w 3035300"/>
                <a:gd name="connsiteY26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847850 w 3035300"/>
                <a:gd name="connsiteY17" fmla="*/ 409575 h 485775"/>
                <a:gd name="connsiteX18" fmla="*/ 1905000 w 3035300"/>
                <a:gd name="connsiteY18" fmla="*/ 276225 h 485775"/>
                <a:gd name="connsiteX19" fmla="*/ 1924050 w 3035300"/>
                <a:gd name="connsiteY19" fmla="*/ 180975 h 485775"/>
                <a:gd name="connsiteX20" fmla="*/ 1949450 w 3035300"/>
                <a:gd name="connsiteY20" fmla="*/ 177800 h 485775"/>
                <a:gd name="connsiteX21" fmla="*/ 1990725 w 3035300"/>
                <a:gd name="connsiteY21" fmla="*/ 301625 h 485775"/>
                <a:gd name="connsiteX22" fmla="*/ 2044700 w 3035300"/>
                <a:gd name="connsiteY22" fmla="*/ 400050 h 485775"/>
                <a:gd name="connsiteX23" fmla="*/ 2054225 w 3035300"/>
                <a:gd name="connsiteY23" fmla="*/ 409575 h 485775"/>
                <a:gd name="connsiteX24" fmla="*/ 2079625 w 3035300"/>
                <a:gd name="connsiteY24" fmla="*/ 441325 h 485775"/>
                <a:gd name="connsiteX25" fmla="*/ 2101850 w 3035300"/>
                <a:gd name="connsiteY25" fmla="*/ 469900 h 485775"/>
                <a:gd name="connsiteX26" fmla="*/ 3035300 w 3035300"/>
                <a:gd name="connsiteY26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847850 w 3035300"/>
                <a:gd name="connsiteY17" fmla="*/ 409575 h 485775"/>
                <a:gd name="connsiteX18" fmla="*/ 1905000 w 3035300"/>
                <a:gd name="connsiteY18" fmla="*/ 276225 h 485775"/>
                <a:gd name="connsiteX19" fmla="*/ 1924050 w 3035300"/>
                <a:gd name="connsiteY19" fmla="*/ 180975 h 485775"/>
                <a:gd name="connsiteX20" fmla="*/ 1949450 w 3035300"/>
                <a:gd name="connsiteY20" fmla="*/ 177800 h 485775"/>
                <a:gd name="connsiteX21" fmla="*/ 1990725 w 3035300"/>
                <a:gd name="connsiteY21" fmla="*/ 301625 h 485775"/>
                <a:gd name="connsiteX22" fmla="*/ 2044700 w 3035300"/>
                <a:gd name="connsiteY22" fmla="*/ 400050 h 485775"/>
                <a:gd name="connsiteX23" fmla="*/ 2054225 w 3035300"/>
                <a:gd name="connsiteY23" fmla="*/ 409575 h 485775"/>
                <a:gd name="connsiteX24" fmla="*/ 2079625 w 3035300"/>
                <a:gd name="connsiteY24" fmla="*/ 441325 h 485775"/>
                <a:gd name="connsiteX25" fmla="*/ 2101850 w 3035300"/>
                <a:gd name="connsiteY25" fmla="*/ 469900 h 485775"/>
                <a:gd name="connsiteX26" fmla="*/ 3035300 w 3035300"/>
                <a:gd name="connsiteY26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847850 w 3035300"/>
                <a:gd name="connsiteY17" fmla="*/ 409575 h 485775"/>
                <a:gd name="connsiteX18" fmla="*/ 1905000 w 3035300"/>
                <a:gd name="connsiteY18" fmla="*/ 276225 h 485775"/>
                <a:gd name="connsiteX19" fmla="*/ 1924050 w 3035300"/>
                <a:gd name="connsiteY19" fmla="*/ 180975 h 485775"/>
                <a:gd name="connsiteX20" fmla="*/ 1949450 w 3035300"/>
                <a:gd name="connsiteY20" fmla="*/ 177800 h 485775"/>
                <a:gd name="connsiteX21" fmla="*/ 1990725 w 3035300"/>
                <a:gd name="connsiteY21" fmla="*/ 301625 h 485775"/>
                <a:gd name="connsiteX22" fmla="*/ 2044700 w 3035300"/>
                <a:gd name="connsiteY22" fmla="*/ 400050 h 485775"/>
                <a:gd name="connsiteX23" fmla="*/ 2079625 w 3035300"/>
                <a:gd name="connsiteY23" fmla="*/ 441325 h 485775"/>
                <a:gd name="connsiteX24" fmla="*/ 2101850 w 3035300"/>
                <a:gd name="connsiteY24" fmla="*/ 469900 h 485775"/>
                <a:gd name="connsiteX25" fmla="*/ 3035300 w 3035300"/>
                <a:gd name="connsiteY25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847850 w 3035300"/>
                <a:gd name="connsiteY17" fmla="*/ 409575 h 485775"/>
                <a:gd name="connsiteX18" fmla="*/ 1905000 w 3035300"/>
                <a:gd name="connsiteY18" fmla="*/ 276225 h 485775"/>
                <a:gd name="connsiteX19" fmla="*/ 1924050 w 3035300"/>
                <a:gd name="connsiteY19" fmla="*/ 180975 h 485775"/>
                <a:gd name="connsiteX20" fmla="*/ 1949450 w 3035300"/>
                <a:gd name="connsiteY20" fmla="*/ 177800 h 485775"/>
                <a:gd name="connsiteX21" fmla="*/ 1990725 w 3035300"/>
                <a:gd name="connsiteY21" fmla="*/ 301625 h 485775"/>
                <a:gd name="connsiteX22" fmla="*/ 2044700 w 3035300"/>
                <a:gd name="connsiteY22" fmla="*/ 400050 h 485775"/>
                <a:gd name="connsiteX23" fmla="*/ 2079625 w 3035300"/>
                <a:gd name="connsiteY23" fmla="*/ 441325 h 485775"/>
                <a:gd name="connsiteX24" fmla="*/ 2101850 w 3035300"/>
                <a:gd name="connsiteY24" fmla="*/ 469900 h 485775"/>
                <a:gd name="connsiteX25" fmla="*/ 3035300 w 3035300"/>
                <a:gd name="connsiteY25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905000 w 3035300"/>
                <a:gd name="connsiteY17" fmla="*/ 276225 h 485775"/>
                <a:gd name="connsiteX18" fmla="*/ 1924050 w 3035300"/>
                <a:gd name="connsiteY18" fmla="*/ 180975 h 485775"/>
                <a:gd name="connsiteX19" fmla="*/ 1949450 w 3035300"/>
                <a:gd name="connsiteY19" fmla="*/ 177800 h 485775"/>
                <a:gd name="connsiteX20" fmla="*/ 1990725 w 3035300"/>
                <a:gd name="connsiteY20" fmla="*/ 301625 h 485775"/>
                <a:gd name="connsiteX21" fmla="*/ 2044700 w 3035300"/>
                <a:gd name="connsiteY21" fmla="*/ 400050 h 485775"/>
                <a:gd name="connsiteX22" fmla="*/ 2079625 w 3035300"/>
                <a:gd name="connsiteY22" fmla="*/ 441325 h 485775"/>
                <a:gd name="connsiteX23" fmla="*/ 2101850 w 3035300"/>
                <a:gd name="connsiteY23" fmla="*/ 469900 h 485775"/>
                <a:gd name="connsiteX24" fmla="*/ 3035300 w 3035300"/>
                <a:gd name="connsiteY24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905000 w 3035300"/>
                <a:gd name="connsiteY17" fmla="*/ 276225 h 485775"/>
                <a:gd name="connsiteX18" fmla="*/ 1924050 w 3035300"/>
                <a:gd name="connsiteY18" fmla="*/ 180975 h 485775"/>
                <a:gd name="connsiteX19" fmla="*/ 1949450 w 3035300"/>
                <a:gd name="connsiteY19" fmla="*/ 177800 h 485775"/>
                <a:gd name="connsiteX20" fmla="*/ 1990725 w 3035300"/>
                <a:gd name="connsiteY20" fmla="*/ 301625 h 485775"/>
                <a:gd name="connsiteX21" fmla="*/ 2044700 w 3035300"/>
                <a:gd name="connsiteY21" fmla="*/ 400050 h 485775"/>
                <a:gd name="connsiteX22" fmla="*/ 2101850 w 3035300"/>
                <a:gd name="connsiteY22" fmla="*/ 469900 h 485775"/>
                <a:gd name="connsiteX23" fmla="*/ 3035300 w 3035300"/>
                <a:gd name="connsiteY23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177800 w 3035300"/>
                <a:gd name="connsiteY2" fmla="*/ 447675 h 485775"/>
                <a:gd name="connsiteX3" fmla="*/ 219075 w 3035300"/>
                <a:gd name="connsiteY3" fmla="*/ 400050 h 485775"/>
                <a:gd name="connsiteX4" fmla="*/ 257175 w 3035300"/>
                <a:gd name="connsiteY4" fmla="*/ 263525 h 485775"/>
                <a:gd name="connsiteX5" fmla="*/ 285750 w 3035300"/>
                <a:gd name="connsiteY5" fmla="*/ 60325 h 485775"/>
                <a:gd name="connsiteX6" fmla="*/ 298450 w 3035300"/>
                <a:gd name="connsiteY6" fmla="*/ 3175 h 485775"/>
                <a:gd name="connsiteX7" fmla="*/ 307975 w 3035300"/>
                <a:gd name="connsiteY7" fmla="*/ 0 h 485775"/>
                <a:gd name="connsiteX8" fmla="*/ 307975 w 3035300"/>
                <a:gd name="connsiteY8" fmla="*/ 0 h 485775"/>
                <a:gd name="connsiteX9" fmla="*/ 333375 w 3035300"/>
                <a:gd name="connsiteY9" fmla="*/ 3175 h 485775"/>
                <a:gd name="connsiteX10" fmla="*/ 352425 w 3035300"/>
                <a:gd name="connsiteY10" fmla="*/ 165100 h 485775"/>
                <a:gd name="connsiteX11" fmla="*/ 381000 w 3035300"/>
                <a:gd name="connsiteY11" fmla="*/ 298450 h 485775"/>
                <a:gd name="connsiteX12" fmla="*/ 403225 w 3035300"/>
                <a:gd name="connsiteY12" fmla="*/ 377825 h 485775"/>
                <a:gd name="connsiteX13" fmla="*/ 441325 w 3035300"/>
                <a:gd name="connsiteY13" fmla="*/ 457200 h 485775"/>
                <a:gd name="connsiteX14" fmla="*/ 473075 w 3035300"/>
                <a:gd name="connsiteY14" fmla="*/ 473075 h 485775"/>
                <a:gd name="connsiteX15" fmla="*/ 1768475 w 3035300"/>
                <a:gd name="connsiteY15" fmla="*/ 485775 h 485775"/>
                <a:gd name="connsiteX16" fmla="*/ 1841500 w 3035300"/>
                <a:gd name="connsiteY16" fmla="*/ 419100 h 485775"/>
                <a:gd name="connsiteX17" fmla="*/ 1905000 w 3035300"/>
                <a:gd name="connsiteY17" fmla="*/ 276225 h 485775"/>
                <a:gd name="connsiteX18" fmla="*/ 1924050 w 3035300"/>
                <a:gd name="connsiteY18" fmla="*/ 180975 h 485775"/>
                <a:gd name="connsiteX19" fmla="*/ 1949450 w 3035300"/>
                <a:gd name="connsiteY19" fmla="*/ 177800 h 485775"/>
                <a:gd name="connsiteX20" fmla="*/ 1990725 w 3035300"/>
                <a:gd name="connsiteY20" fmla="*/ 301625 h 485775"/>
                <a:gd name="connsiteX21" fmla="*/ 2044700 w 3035300"/>
                <a:gd name="connsiteY21" fmla="*/ 400050 h 485775"/>
                <a:gd name="connsiteX22" fmla="*/ 2101850 w 3035300"/>
                <a:gd name="connsiteY22" fmla="*/ 469900 h 485775"/>
                <a:gd name="connsiteX23" fmla="*/ 3035300 w 3035300"/>
                <a:gd name="connsiteY23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41325 w 3035300"/>
                <a:gd name="connsiteY12" fmla="*/ 457200 h 485775"/>
                <a:gd name="connsiteX13" fmla="*/ 473075 w 3035300"/>
                <a:gd name="connsiteY13" fmla="*/ 47307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1768475 w 3035300"/>
                <a:gd name="connsiteY13" fmla="*/ 485775 h 485775"/>
                <a:gd name="connsiteX14" fmla="*/ 1841500 w 3035300"/>
                <a:gd name="connsiteY14" fmla="*/ 419100 h 485775"/>
                <a:gd name="connsiteX15" fmla="*/ 1905000 w 3035300"/>
                <a:gd name="connsiteY15" fmla="*/ 276225 h 485775"/>
                <a:gd name="connsiteX16" fmla="*/ 1924050 w 3035300"/>
                <a:gd name="connsiteY16" fmla="*/ 180975 h 485775"/>
                <a:gd name="connsiteX17" fmla="*/ 1949450 w 3035300"/>
                <a:gd name="connsiteY17" fmla="*/ 177800 h 485775"/>
                <a:gd name="connsiteX18" fmla="*/ 1990725 w 3035300"/>
                <a:gd name="connsiteY18" fmla="*/ 301625 h 485775"/>
                <a:gd name="connsiteX19" fmla="*/ 2044700 w 3035300"/>
                <a:gd name="connsiteY19" fmla="*/ 400050 h 485775"/>
                <a:gd name="connsiteX20" fmla="*/ 2101850 w 3035300"/>
                <a:gd name="connsiteY20" fmla="*/ 469900 h 485775"/>
                <a:gd name="connsiteX21" fmla="*/ 3035300 w 3035300"/>
                <a:gd name="connsiteY21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85775"/>
                <a:gd name="connsiteX1" fmla="*/ 133350 w 3035300"/>
                <a:gd name="connsiteY1" fmla="*/ 460375 h 485775"/>
                <a:gd name="connsiteX2" fmla="*/ 219075 w 3035300"/>
                <a:gd name="connsiteY2" fmla="*/ 400050 h 485775"/>
                <a:gd name="connsiteX3" fmla="*/ 257175 w 3035300"/>
                <a:gd name="connsiteY3" fmla="*/ 263525 h 485775"/>
                <a:gd name="connsiteX4" fmla="*/ 285750 w 3035300"/>
                <a:gd name="connsiteY4" fmla="*/ 60325 h 485775"/>
                <a:gd name="connsiteX5" fmla="*/ 298450 w 3035300"/>
                <a:gd name="connsiteY5" fmla="*/ 3175 h 485775"/>
                <a:gd name="connsiteX6" fmla="*/ 307975 w 3035300"/>
                <a:gd name="connsiteY6" fmla="*/ 0 h 485775"/>
                <a:gd name="connsiteX7" fmla="*/ 307975 w 3035300"/>
                <a:gd name="connsiteY7" fmla="*/ 0 h 485775"/>
                <a:gd name="connsiteX8" fmla="*/ 333375 w 3035300"/>
                <a:gd name="connsiteY8" fmla="*/ 3175 h 485775"/>
                <a:gd name="connsiteX9" fmla="*/ 352425 w 3035300"/>
                <a:gd name="connsiteY9" fmla="*/ 165100 h 485775"/>
                <a:gd name="connsiteX10" fmla="*/ 381000 w 3035300"/>
                <a:gd name="connsiteY10" fmla="*/ 298450 h 485775"/>
                <a:gd name="connsiteX11" fmla="*/ 403225 w 3035300"/>
                <a:gd name="connsiteY11" fmla="*/ 377825 h 485775"/>
                <a:gd name="connsiteX12" fmla="*/ 473075 w 3035300"/>
                <a:gd name="connsiteY12" fmla="*/ 473075 h 485775"/>
                <a:gd name="connsiteX13" fmla="*/ 473075 w 3035300"/>
                <a:gd name="connsiteY13" fmla="*/ 479425 h 485775"/>
                <a:gd name="connsiteX14" fmla="*/ 1768475 w 3035300"/>
                <a:gd name="connsiteY14" fmla="*/ 485775 h 485775"/>
                <a:gd name="connsiteX15" fmla="*/ 1841500 w 3035300"/>
                <a:gd name="connsiteY15" fmla="*/ 419100 h 485775"/>
                <a:gd name="connsiteX16" fmla="*/ 1905000 w 3035300"/>
                <a:gd name="connsiteY16" fmla="*/ 276225 h 485775"/>
                <a:gd name="connsiteX17" fmla="*/ 1924050 w 3035300"/>
                <a:gd name="connsiteY17" fmla="*/ 180975 h 485775"/>
                <a:gd name="connsiteX18" fmla="*/ 1949450 w 3035300"/>
                <a:gd name="connsiteY18" fmla="*/ 177800 h 485775"/>
                <a:gd name="connsiteX19" fmla="*/ 1990725 w 3035300"/>
                <a:gd name="connsiteY19" fmla="*/ 301625 h 485775"/>
                <a:gd name="connsiteX20" fmla="*/ 2044700 w 3035300"/>
                <a:gd name="connsiteY20" fmla="*/ 400050 h 485775"/>
                <a:gd name="connsiteX21" fmla="*/ 2101850 w 3035300"/>
                <a:gd name="connsiteY21" fmla="*/ 469900 h 485775"/>
                <a:gd name="connsiteX22" fmla="*/ 3035300 w 3035300"/>
                <a:gd name="connsiteY22" fmla="*/ 469900 h 485775"/>
                <a:gd name="connsiteX0" fmla="*/ 0 w 3035300"/>
                <a:gd name="connsiteY0" fmla="*/ 457200 h 494771"/>
                <a:gd name="connsiteX1" fmla="*/ 133350 w 3035300"/>
                <a:gd name="connsiteY1" fmla="*/ 460375 h 494771"/>
                <a:gd name="connsiteX2" fmla="*/ 219075 w 3035300"/>
                <a:gd name="connsiteY2" fmla="*/ 400050 h 494771"/>
                <a:gd name="connsiteX3" fmla="*/ 257175 w 3035300"/>
                <a:gd name="connsiteY3" fmla="*/ 263525 h 494771"/>
                <a:gd name="connsiteX4" fmla="*/ 285750 w 3035300"/>
                <a:gd name="connsiteY4" fmla="*/ 60325 h 494771"/>
                <a:gd name="connsiteX5" fmla="*/ 298450 w 3035300"/>
                <a:gd name="connsiteY5" fmla="*/ 3175 h 494771"/>
                <a:gd name="connsiteX6" fmla="*/ 307975 w 3035300"/>
                <a:gd name="connsiteY6" fmla="*/ 0 h 494771"/>
                <a:gd name="connsiteX7" fmla="*/ 307975 w 3035300"/>
                <a:gd name="connsiteY7" fmla="*/ 0 h 494771"/>
                <a:gd name="connsiteX8" fmla="*/ 333375 w 3035300"/>
                <a:gd name="connsiteY8" fmla="*/ 3175 h 494771"/>
                <a:gd name="connsiteX9" fmla="*/ 352425 w 3035300"/>
                <a:gd name="connsiteY9" fmla="*/ 165100 h 494771"/>
                <a:gd name="connsiteX10" fmla="*/ 381000 w 3035300"/>
                <a:gd name="connsiteY10" fmla="*/ 298450 h 494771"/>
                <a:gd name="connsiteX11" fmla="*/ 403225 w 3035300"/>
                <a:gd name="connsiteY11" fmla="*/ 377825 h 494771"/>
                <a:gd name="connsiteX12" fmla="*/ 473075 w 3035300"/>
                <a:gd name="connsiteY12" fmla="*/ 473075 h 494771"/>
                <a:gd name="connsiteX13" fmla="*/ 1768475 w 3035300"/>
                <a:gd name="connsiteY13" fmla="*/ 485775 h 494771"/>
                <a:gd name="connsiteX14" fmla="*/ 1841500 w 3035300"/>
                <a:gd name="connsiteY14" fmla="*/ 419100 h 494771"/>
                <a:gd name="connsiteX15" fmla="*/ 1905000 w 3035300"/>
                <a:gd name="connsiteY15" fmla="*/ 276225 h 494771"/>
                <a:gd name="connsiteX16" fmla="*/ 1924050 w 3035300"/>
                <a:gd name="connsiteY16" fmla="*/ 180975 h 494771"/>
                <a:gd name="connsiteX17" fmla="*/ 1949450 w 3035300"/>
                <a:gd name="connsiteY17" fmla="*/ 177800 h 494771"/>
                <a:gd name="connsiteX18" fmla="*/ 1990725 w 3035300"/>
                <a:gd name="connsiteY18" fmla="*/ 301625 h 494771"/>
                <a:gd name="connsiteX19" fmla="*/ 2044700 w 3035300"/>
                <a:gd name="connsiteY19" fmla="*/ 400050 h 494771"/>
                <a:gd name="connsiteX20" fmla="*/ 2101850 w 3035300"/>
                <a:gd name="connsiteY20" fmla="*/ 469900 h 494771"/>
                <a:gd name="connsiteX21" fmla="*/ 3035300 w 3035300"/>
                <a:gd name="connsiteY21" fmla="*/ 469900 h 494771"/>
                <a:gd name="connsiteX0" fmla="*/ 0 w 3035300"/>
                <a:gd name="connsiteY0" fmla="*/ 457200 h 494771"/>
                <a:gd name="connsiteX1" fmla="*/ 133350 w 3035300"/>
                <a:gd name="connsiteY1" fmla="*/ 460375 h 494771"/>
                <a:gd name="connsiteX2" fmla="*/ 219075 w 3035300"/>
                <a:gd name="connsiteY2" fmla="*/ 400050 h 494771"/>
                <a:gd name="connsiteX3" fmla="*/ 257175 w 3035300"/>
                <a:gd name="connsiteY3" fmla="*/ 263525 h 494771"/>
                <a:gd name="connsiteX4" fmla="*/ 285750 w 3035300"/>
                <a:gd name="connsiteY4" fmla="*/ 60325 h 494771"/>
                <a:gd name="connsiteX5" fmla="*/ 298450 w 3035300"/>
                <a:gd name="connsiteY5" fmla="*/ 3175 h 494771"/>
                <a:gd name="connsiteX6" fmla="*/ 307975 w 3035300"/>
                <a:gd name="connsiteY6" fmla="*/ 0 h 494771"/>
                <a:gd name="connsiteX7" fmla="*/ 307975 w 3035300"/>
                <a:gd name="connsiteY7" fmla="*/ 0 h 494771"/>
                <a:gd name="connsiteX8" fmla="*/ 333375 w 3035300"/>
                <a:gd name="connsiteY8" fmla="*/ 3175 h 494771"/>
                <a:gd name="connsiteX9" fmla="*/ 352425 w 3035300"/>
                <a:gd name="connsiteY9" fmla="*/ 165100 h 494771"/>
                <a:gd name="connsiteX10" fmla="*/ 381000 w 3035300"/>
                <a:gd name="connsiteY10" fmla="*/ 298450 h 494771"/>
                <a:gd name="connsiteX11" fmla="*/ 403225 w 3035300"/>
                <a:gd name="connsiteY11" fmla="*/ 377825 h 494771"/>
                <a:gd name="connsiteX12" fmla="*/ 473075 w 3035300"/>
                <a:gd name="connsiteY12" fmla="*/ 473075 h 494771"/>
                <a:gd name="connsiteX13" fmla="*/ 1768475 w 3035300"/>
                <a:gd name="connsiteY13" fmla="*/ 485775 h 494771"/>
                <a:gd name="connsiteX14" fmla="*/ 1841500 w 3035300"/>
                <a:gd name="connsiteY14" fmla="*/ 419100 h 494771"/>
                <a:gd name="connsiteX15" fmla="*/ 1905000 w 3035300"/>
                <a:gd name="connsiteY15" fmla="*/ 276225 h 494771"/>
                <a:gd name="connsiteX16" fmla="*/ 1924050 w 3035300"/>
                <a:gd name="connsiteY16" fmla="*/ 180975 h 494771"/>
                <a:gd name="connsiteX17" fmla="*/ 1949450 w 3035300"/>
                <a:gd name="connsiteY17" fmla="*/ 177800 h 494771"/>
                <a:gd name="connsiteX18" fmla="*/ 1990725 w 3035300"/>
                <a:gd name="connsiteY18" fmla="*/ 301625 h 494771"/>
                <a:gd name="connsiteX19" fmla="*/ 2044700 w 3035300"/>
                <a:gd name="connsiteY19" fmla="*/ 400050 h 494771"/>
                <a:gd name="connsiteX20" fmla="*/ 2101850 w 3035300"/>
                <a:gd name="connsiteY20" fmla="*/ 469900 h 494771"/>
                <a:gd name="connsiteX21" fmla="*/ 3035300 w 3035300"/>
                <a:gd name="connsiteY21" fmla="*/ 469900 h 494771"/>
                <a:gd name="connsiteX0" fmla="*/ 0 w 3035300"/>
                <a:gd name="connsiteY0" fmla="*/ 457200 h 494771"/>
                <a:gd name="connsiteX1" fmla="*/ 133350 w 3035300"/>
                <a:gd name="connsiteY1" fmla="*/ 460375 h 494771"/>
                <a:gd name="connsiteX2" fmla="*/ 219075 w 3035300"/>
                <a:gd name="connsiteY2" fmla="*/ 400050 h 494771"/>
                <a:gd name="connsiteX3" fmla="*/ 257175 w 3035300"/>
                <a:gd name="connsiteY3" fmla="*/ 263525 h 494771"/>
                <a:gd name="connsiteX4" fmla="*/ 285750 w 3035300"/>
                <a:gd name="connsiteY4" fmla="*/ 60325 h 494771"/>
                <a:gd name="connsiteX5" fmla="*/ 298450 w 3035300"/>
                <a:gd name="connsiteY5" fmla="*/ 3175 h 494771"/>
                <a:gd name="connsiteX6" fmla="*/ 307975 w 3035300"/>
                <a:gd name="connsiteY6" fmla="*/ 0 h 494771"/>
                <a:gd name="connsiteX7" fmla="*/ 307975 w 3035300"/>
                <a:gd name="connsiteY7" fmla="*/ 0 h 494771"/>
                <a:gd name="connsiteX8" fmla="*/ 333375 w 3035300"/>
                <a:gd name="connsiteY8" fmla="*/ 3175 h 494771"/>
                <a:gd name="connsiteX9" fmla="*/ 352425 w 3035300"/>
                <a:gd name="connsiteY9" fmla="*/ 165100 h 494771"/>
                <a:gd name="connsiteX10" fmla="*/ 381000 w 3035300"/>
                <a:gd name="connsiteY10" fmla="*/ 298450 h 494771"/>
                <a:gd name="connsiteX11" fmla="*/ 403225 w 3035300"/>
                <a:gd name="connsiteY11" fmla="*/ 377825 h 494771"/>
                <a:gd name="connsiteX12" fmla="*/ 473075 w 3035300"/>
                <a:gd name="connsiteY12" fmla="*/ 473075 h 494771"/>
                <a:gd name="connsiteX13" fmla="*/ 1768475 w 3035300"/>
                <a:gd name="connsiteY13" fmla="*/ 485775 h 494771"/>
                <a:gd name="connsiteX14" fmla="*/ 1841500 w 3035300"/>
                <a:gd name="connsiteY14" fmla="*/ 419100 h 494771"/>
                <a:gd name="connsiteX15" fmla="*/ 1905000 w 3035300"/>
                <a:gd name="connsiteY15" fmla="*/ 276225 h 494771"/>
                <a:gd name="connsiteX16" fmla="*/ 1924050 w 3035300"/>
                <a:gd name="connsiteY16" fmla="*/ 180975 h 494771"/>
                <a:gd name="connsiteX17" fmla="*/ 1949450 w 3035300"/>
                <a:gd name="connsiteY17" fmla="*/ 177800 h 494771"/>
                <a:gd name="connsiteX18" fmla="*/ 1990725 w 3035300"/>
                <a:gd name="connsiteY18" fmla="*/ 301625 h 494771"/>
                <a:gd name="connsiteX19" fmla="*/ 2044700 w 3035300"/>
                <a:gd name="connsiteY19" fmla="*/ 400050 h 494771"/>
                <a:gd name="connsiteX20" fmla="*/ 2101850 w 3035300"/>
                <a:gd name="connsiteY20" fmla="*/ 469900 h 494771"/>
                <a:gd name="connsiteX21" fmla="*/ 3035300 w 3035300"/>
                <a:gd name="connsiteY21" fmla="*/ 469900 h 494771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381000 w 3035300"/>
                <a:gd name="connsiteY10" fmla="*/ 325967 h 522288"/>
                <a:gd name="connsiteX11" fmla="*/ 403225 w 3035300"/>
                <a:gd name="connsiteY11" fmla="*/ 405342 h 522288"/>
                <a:gd name="connsiteX12" fmla="*/ 473075 w 3035300"/>
                <a:gd name="connsiteY12" fmla="*/ 500592 h 522288"/>
                <a:gd name="connsiteX13" fmla="*/ 1768475 w 3035300"/>
                <a:gd name="connsiteY13" fmla="*/ 513292 h 522288"/>
                <a:gd name="connsiteX14" fmla="*/ 1841500 w 3035300"/>
                <a:gd name="connsiteY14" fmla="*/ 446617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44700 w 3035300"/>
                <a:gd name="connsiteY19" fmla="*/ 42756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381000 w 3035300"/>
                <a:gd name="connsiteY10" fmla="*/ 325967 h 522288"/>
                <a:gd name="connsiteX11" fmla="*/ 403225 w 3035300"/>
                <a:gd name="connsiteY11" fmla="*/ 405342 h 522288"/>
                <a:gd name="connsiteX12" fmla="*/ 473075 w 3035300"/>
                <a:gd name="connsiteY12" fmla="*/ 500592 h 522288"/>
                <a:gd name="connsiteX13" fmla="*/ 1768475 w 3035300"/>
                <a:gd name="connsiteY13" fmla="*/ 513292 h 522288"/>
                <a:gd name="connsiteX14" fmla="*/ 1841500 w 3035300"/>
                <a:gd name="connsiteY14" fmla="*/ 446617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44700 w 3035300"/>
                <a:gd name="connsiteY19" fmla="*/ 42756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381000 w 3035300"/>
                <a:gd name="connsiteY10" fmla="*/ 287867 h 522288"/>
                <a:gd name="connsiteX11" fmla="*/ 403225 w 3035300"/>
                <a:gd name="connsiteY11" fmla="*/ 405342 h 522288"/>
                <a:gd name="connsiteX12" fmla="*/ 473075 w 3035300"/>
                <a:gd name="connsiteY12" fmla="*/ 500592 h 522288"/>
                <a:gd name="connsiteX13" fmla="*/ 1768475 w 3035300"/>
                <a:gd name="connsiteY13" fmla="*/ 513292 h 522288"/>
                <a:gd name="connsiteX14" fmla="*/ 1841500 w 3035300"/>
                <a:gd name="connsiteY14" fmla="*/ 446617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44700 w 3035300"/>
                <a:gd name="connsiteY19" fmla="*/ 42756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381000 w 3035300"/>
                <a:gd name="connsiteY10" fmla="*/ 287867 h 522288"/>
                <a:gd name="connsiteX11" fmla="*/ 403225 w 3035300"/>
                <a:gd name="connsiteY11" fmla="*/ 405342 h 522288"/>
                <a:gd name="connsiteX12" fmla="*/ 473075 w 3035300"/>
                <a:gd name="connsiteY12" fmla="*/ 500592 h 522288"/>
                <a:gd name="connsiteX13" fmla="*/ 1768475 w 3035300"/>
                <a:gd name="connsiteY13" fmla="*/ 513292 h 522288"/>
                <a:gd name="connsiteX14" fmla="*/ 1841500 w 3035300"/>
                <a:gd name="connsiteY14" fmla="*/ 446617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44700 w 3035300"/>
                <a:gd name="connsiteY19" fmla="*/ 42756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44700 w 3035300"/>
                <a:gd name="connsiteY18" fmla="*/ 42756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1974850 w 3035300"/>
                <a:gd name="connsiteY18" fmla="*/ 468842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1974850 w 3035300"/>
                <a:gd name="connsiteY18" fmla="*/ 468842 h 522288"/>
                <a:gd name="connsiteX19" fmla="*/ 2032000 w 3035300"/>
                <a:gd name="connsiteY19" fmla="*/ 506942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68842 h 522288"/>
                <a:gd name="connsiteX19" fmla="*/ 2032000 w 3035300"/>
                <a:gd name="connsiteY19" fmla="*/ 506942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68842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041525 w 3035300"/>
                <a:gd name="connsiteY19" fmla="*/ 43391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86317"/>
                <a:gd name="connsiteX1" fmla="*/ 133350 w 3035300"/>
                <a:gd name="connsiteY1" fmla="*/ 487892 h 586317"/>
                <a:gd name="connsiteX2" fmla="*/ 219075 w 3035300"/>
                <a:gd name="connsiteY2" fmla="*/ 427567 h 586317"/>
                <a:gd name="connsiteX3" fmla="*/ 257175 w 3035300"/>
                <a:gd name="connsiteY3" fmla="*/ 291042 h 586317"/>
                <a:gd name="connsiteX4" fmla="*/ 285750 w 3035300"/>
                <a:gd name="connsiteY4" fmla="*/ 87842 h 586317"/>
                <a:gd name="connsiteX5" fmla="*/ 298450 w 3035300"/>
                <a:gd name="connsiteY5" fmla="*/ 30692 h 586317"/>
                <a:gd name="connsiteX6" fmla="*/ 307975 w 3035300"/>
                <a:gd name="connsiteY6" fmla="*/ 27517 h 586317"/>
                <a:gd name="connsiteX7" fmla="*/ 307975 w 3035300"/>
                <a:gd name="connsiteY7" fmla="*/ 27517 h 586317"/>
                <a:gd name="connsiteX8" fmla="*/ 333375 w 3035300"/>
                <a:gd name="connsiteY8" fmla="*/ 30692 h 586317"/>
                <a:gd name="connsiteX9" fmla="*/ 352425 w 3035300"/>
                <a:gd name="connsiteY9" fmla="*/ 192617 h 586317"/>
                <a:gd name="connsiteX10" fmla="*/ 403225 w 3035300"/>
                <a:gd name="connsiteY10" fmla="*/ 405342 h 586317"/>
                <a:gd name="connsiteX11" fmla="*/ 473075 w 3035300"/>
                <a:gd name="connsiteY11" fmla="*/ 500592 h 586317"/>
                <a:gd name="connsiteX12" fmla="*/ 1768475 w 3035300"/>
                <a:gd name="connsiteY12" fmla="*/ 513292 h 586317"/>
                <a:gd name="connsiteX13" fmla="*/ 1841500 w 3035300"/>
                <a:gd name="connsiteY13" fmla="*/ 446617 h 586317"/>
                <a:gd name="connsiteX14" fmla="*/ 1905000 w 3035300"/>
                <a:gd name="connsiteY14" fmla="*/ 303742 h 586317"/>
                <a:gd name="connsiteX15" fmla="*/ 1924050 w 3035300"/>
                <a:gd name="connsiteY15" fmla="*/ 208492 h 586317"/>
                <a:gd name="connsiteX16" fmla="*/ 1949450 w 3035300"/>
                <a:gd name="connsiteY16" fmla="*/ 205317 h 586317"/>
                <a:gd name="connsiteX17" fmla="*/ 1990725 w 3035300"/>
                <a:gd name="connsiteY17" fmla="*/ 329142 h 586317"/>
                <a:gd name="connsiteX18" fmla="*/ 2035175 w 3035300"/>
                <a:gd name="connsiteY18" fmla="*/ 421217 h 586317"/>
                <a:gd name="connsiteX19" fmla="*/ 2041525 w 3035300"/>
                <a:gd name="connsiteY19" fmla="*/ 433917 h 586317"/>
                <a:gd name="connsiteX20" fmla="*/ 2101850 w 3035300"/>
                <a:gd name="connsiteY20" fmla="*/ 497417 h 586317"/>
                <a:gd name="connsiteX21" fmla="*/ 3035300 w 3035300"/>
                <a:gd name="connsiteY21" fmla="*/ 497417 h 586317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041525 w 3035300"/>
                <a:gd name="connsiteY19" fmla="*/ 433917 h 522288"/>
                <a:gd name="connsiteX20" fmla="*/ 2101850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01850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668338"/>
                <a:gd name="connsiteX1" fmla="*/ 133350 w 3035300"/>
                <a:gd name="connsiteY1" fmla="*/ 487892 h 668338"/>
                <a:gd name="connsiteX2" fmla="*/ 219075 w 3035300"/>
                <a:gd name="connsiteY2" fmla="*/ 427567 h 668338"/>
                <a:gd name="connsiteX3" fmla="*/ 257175 w 3035300"/>
                <a:gd name="connsiteY3" fmla="*/ 291042 h 668338"/>
                <a:gd name="connsiteX4" fmla="*/ 285750 w 3035300"/>
                <a:gd name="connsiteY4" fmla="*/ 87842 h 668338"/>
                <a:gd name="connsiteX5" fmla="*/ 298450 w 3035300"/>
                <a:gd name="connsiteY5" fmla="*/ 30692 h 668338"/>
                <a:gd name="connsiteX6" fmla="*/ 307975 w 3035300"/>
                <a:gd name="connsiteY6" fmla="*/ 27517 h 668338"/>
                <a:gd name="connsiteX7" fmla="*/ 307975 w 3035300"/>
                <a:gd name="connsiteY7" fmla="*/ 27517 h 668338"/>
                <a:gd name="connsiteX8" fmla="*/ 333375 w 3035300"/>
                <a:gd name="connsiteY8" fmla="*/ 30692 h 668338"/>
                <a:gd name="connsiteX9" fmla="*/ 352425 w 3035300"/>
                <a:gd name="connsiteY9" fmla="*/ 192617 h 668338"/>
                <a:gd name="connsiteX10" fmla="*/ 403225 w 3035300"/>
                <a:gd name="connsiteY10" fmla="*/ 405342 h 668338"/>
                <a:gd name="connsiteX11" fmla="*/ 473075 w 3035300"/>
                <a:gd name="connsiteY11" fmla="*/ 500592 h 668338"/>
                <a:gd name="connsiteX12" fmla="*/ 1768475 w 3035300"/>
                <a:gd name="connsiteY12" fmla="*/ 513292 h 668338"/>
                <a:gd name="connsiteX13" fmla="*/ 1841500 w 3035300"/>
                <a:gd name="connsiteY13" fmla="*/ 446617 h 668338"/>
                <a:gd name="connsiteX14" fmla="*/ 1905000 w 3035300"/>
                <a:gd name="connsiteY14" fmla="*/ 303742 h 668338"/>
                <a:gd name="connsiteX15" fmla="*/ 1924050 w 3035300"/>
                <a:gd name="connsiteY15" fmla="*/ 208492 h 668338"/>
                <a:gd name="connsiteX16" fmla="*/ 1949450 w 3035300"/>
                <a:gd name="connsiteY16" fmla="*/ 205317 h 668338"/>
                <a:gd name="connsiteX17" fmla="*/ 1990725 w 3035300"/>
                <a:gd name="connsiteY17" fmla="*/ 329142 h 668338"/>
                <a:gd name="connsiteX18" fmla="*/ 2035175 w 3035300"/>
                <a:gd name="connsiteY18" fmla="*/ 421217 h 668338"/>
                <a:gd name="connsiteX19" fmla="*/ 2101850 w 3035300"/>
                <a:gd name="connsiteY19" fmla="*/ 497417 h 668338"/>
                <a:gd name="connsiteX20" fmla="*/ 3035300 w 3035300"/>
                <a:gd name="connsiteY20" fmla="*/ 497417 h 668338"/>
                <a:gd name="connsiteX0" fmla="*/ 0 w 3035300"/>
                <a:gd name="connsiteY0" fmla="*/ 484717 h 668338"/>
                <a:gd name="connsiteX1" fmla="*/ 133350 w 3035300"/>
                <a:gd name="connsiteY1" fmla="*/ 487892 h 668338"/>
                <a:gd name="connsiteX2" fmla="*/ 219075 w 3035300"/>
                <a:gd name="connsiteY2" fmla="*/ 427567 h 668338"/>
                <a:gd name="connsiteX3" fmla="*/ 257175 w 3035300"/>
                <a:gd name="connsiteY3" fmla="*/ 291042 h 668338"/>
                <a:gd name="connsiteX4" fmla="*/ 285750 w 3035300"/>
                <a:gd name="connsiteY4" fmla="*/ 87842 h 668338"/>
                <a:gd name="connsiteX5" fmla="*/ 298450 w 3035300"/>
                <a:gd name="connsiteY5" fmla="*/ 30692 h 668338"/>
                <a:gd name="connsiteX6" fmla="*/ 307975 w 3035300"/>
                <a:gd name="connsiteY6" fmla="*/ 27517 h 668338"/>
                <a:gd name="connsiteX7" fmla="*/ 307975 w 3035300"/>
                <a:gd name="connsiteY7" fmla="*/ 27517 h 668338"/>
                <a:gd name="connsiteX8" fmla="*/ 333375 w 3035300"/>
                <a:gd name="connsiteY8" fmla="*/ 30692 h 668338"/>
                <a:gd name="connsiteX9" fmla="*/ 352425 w 3035300"/>
                <a:gd name="connsiteY9" fmla="*/ 192617 h 668338"/>
                <a:gd name="connsiteX10" fmla="*/ 403225 w 3035300"/>
                <a:gd name="connsiteY10" fmla="*/ 405342 h 668338"/>
                <a:gd name="connsiteX11" fmla="*/ 473075 w 3035300"/>
                <a:gd name="connsiteY11" fmla="*/ 500592 h 668338"/>
                <a:gd name="connsiteX12" fmla="*/ 1768475 w 3035300"/>
                <a:gd name="connsiteY12" fmla="*/ 513292 h 668338"/>
                <a:gd name="connsiteX13" fmla="*/ 1841500 w 3035300"/>
                <a:gd name="connsiteY13" fmla="*/ 446617 h 668338"/>
                <a:gd name="connsiteX14" fmla="*/ 1905000 w 3035300"/>
                <a:gd name="connsiteY14" fmla="*/ 303742 h 668338"/>
                <a:gd name="connsiteX15" fmla="*/ 1924050 w 3035300"/>
                <a:gd name="connsiteY15" fmla="*/ 208492 h 668338"/>
                <a:gd name="connsiteX16" fmla="*/ 1949450 w 3035300"/>
                <a:gd name="connsiteY16" fmla="*/ 205317 h 668338"/>
                <a:gd name="connsiteX17" fmla="*/ 1990725 w 3035300"/>
                <a:gd name="connsiteY17" fmla="*/ 329142 h 668338"/>
                <a:gd name="connsiteX18" fmla="*/ 2035175 w 3035300"/>
                <a:gd name="connsiteY18" fmla="*/ 421217 h 668338"/>
                <a:gd name="connsiteX19" fmla="*/ 2101850 w 3035300"/>
                <a:gd name="connsiteY19" fmla="*/ 497417 h 668338"/>
                <a:gd name="connsiteX20" fmla="*/ 3035300 w 3035300"/>
                <a:gd name="connsiteY20" fmla="*/ 497417 h 668338"/>
                <a:gd name="connsiteX0" fmla="*/ 0 w 3035300"/>
                <a:gd name="connsiteY0" fmla="*/ 484717 h 668338"/>
                <a:gd name="connsiteX1" fmla="*/ 133350 w 3035300"/>
                <a:gd name="connsiteY1" fmla="*/ 487892 h 668338"/>
                <a:gd name="connsiteX2" fmla="*/ 219075 w 3035300"/>
                <a:gd name="connsiteY2" fmla="*/ 427567 h 668338"/>
                <a:gd name="connsiteX3" fmla="*/ 257175 w 3035300"/>
                <a:gd name="connsiteY3" fmla="*/ 291042 h 668338"/>
                <a:gd name="connsiteX4" fmla="*/ 285750 w 3035300"/>
                <a:gd name="connsiteY4" fmla="*/ 87842 h 668338"/>
                <a:gd name="connsiteX5" fmla="*/ 298450 w 3035300"/>
                <a:gd name="connsiteY5" fmla="*/ 30692 h 668338"/>
                <a:gd name="connsiteX6" fmla="*/ 307975 w 3035300"/>
                <a:gd name="connsiteY6" fmla="*/ 27517 h 668338"/>
                <a:gd name="connsiteX7" fmla="*/ 307975 w 3035300"/>
                <a:gd name="connsiteY7" fmla="*/ 27517 h 668338"/>
                <a:gd name="connsiteX8" fmla="*/ 333375 w 3035300"/>
                <a:gd name="connsiteY8" fmla="*/ 30692 h 668338"/>
                <a:gd name="connsiteX9" fmla="*/ 352425 w 3035300"/>
                <a:gd name="connsiteY9" fmla="*/ 192617 h 668338"/>
                <a:gd name="connsiteX10" fmla="*/ 403225 w 3035300"/>
                <a:gd name="connsiteY10" fmla="*/ 405342 h 668338"/>
                <a:gd name="connsiteX11" fmla="*/ 473075 w 3035300"/>
                <a:gd name="connsiteY11" fmla="*/ 500592 h 668338"/>
                <a:gd name="connsiteX12" fmla="*/ 1768475 w 3035300"/>
                <a:gd name="connsiteY12" fmla="*/ 513292 h 668338"/>
                <a:gd name="connsiteX13" fmla="*/ 1841500 w 3035300"/>
                <a:gd name="connsiteY13" fmla="*/ 446617 h 668338"/>
                <a:gd name="connsiteX14" fmla="*/ 1905000 w 3035300"/>
                <a:gd name="connsiteY14" fmla="*/ 303742 h 668338"/>
                <a:gd name="connsiteX15" fmla="*/ 1924050 w 3035300"/>
                <a:gd name="connsiteY15" fmla="*/ 208492 h 668338"/>
                <a:gd name="connsiteX16" fmla="*/ 1949450 w 3035300"/>
                <a:gd name="connsiteY16" fmla="*/ 205317 h 668338"/>
                <a:gd name="connsiteX17" fmla="*/ 1990725 w 3035300"/>
                <a:gd name="connsiteY17" fmla="*/ 329142 h 668338"/>
                <a:gd name="connsiteX18" fmla="*/ 2035175 w 3035300"/>
                <a:gd name="connsiteY18" fmla="*/ 421217 h 668338"/>
                <a:gd name="connsiteX19" fmla="*/ 2181225 w 3035300"/>
                <a:gd name="connsiteY19" fmla="*/ 497417 h 668338"/>
                <a:gd name="connsiteX20" fmla="*/ 3035300 w 3035300"/>
                <a:gd name="connsiteY20" fmla="*/ 497417 h 668338"/>
                <a:gd name="connsiteX0" fmla="*/ 0 w 3035300"/>
                <a:gd name="connsiteY0" fmla="*/ 484717 h 668338"/>
                <a:gd name="connsiteX1" fmla="*/ 133350 w 3035300"/>
                <a:gd name="connsiteY1" fmla="*/ 487892 h 668338"/>
                <a:gd name="connsiteX2" fmla="*/ 219075 w 3035300"/>
                <a:gd name="connsiteY2" fmla="*/ 427567 h 668338"/>
                <a:gd name="connsiteX3" fmla="*/ 257175 w 3035300"/>
                <a:gd name="connsiteY3" fmla="*/ 291042 h 668338"/>
                <a:gd name="connsiteX4" fmla="*/ 285750 w 3035300"/>
                <a:gd name="connsiteY4" fmla="*/ 87842 h 668338"/>
                <a:gd name="connsiteX5" fmla="*/ 298450 w 3035300"/>
                <a:gd name="connsiteY5" fmla="*/ 30692 h 668338"/>
                <a:gd name="connsiteX6" fmla="*/ 307975 w 3035300"/>
                <a:gd name="connsiteY6" fmla="*/ 27517 h 668338"/>
                <a:gd name="connsiteX7" fmla="*/ 307975 w 3035300"/>
                <a:gd name="connsiteY7" fmla="*/ 27517 h 668338"/>
                <a:gd name="connsiteX8" fmla="*/ 333375 w 3035300"/>
                <a:gd name="connsiteY8" fmla="*/ 30692 h 668338"/>
                <a:gd name="connsiteX9" fmla="*/ 352425 w 3035300"/>
                <a:gd name="connsiteY9" fmla="*/ 192617 h 668338"/>
                <a:gd name="connsiteX10" fmla="*/ 403225 w 3035300"/>
                <a:gd name="connsiteY10" fmla="*/ 405342 h 668338"/>
                <a:gd name="connsiteX11" fmla="*/ 473075 w 3035300"/>
                <a:gd name="connsiteY11" fmla="*/ 500592 h 668338"/>
                <a:gd name="connsiteX12" fmla="*/ 1768475 w 3035300"/>
                <a:gd name="connsiteY12" fmla="*/ 513292 h 668338"/>
                <a:gd name="connsiteX13" fmla="*/ 1841500 w 3035300"/>
                <a:gd name="connsiteY13" fmla="*/ 446617 h 668338"/>
                <a:gd name="connsiteX14" fmla="*/ 1905000 w 3035300"/>
                <a:gd name="connsiteY14" fmla="*/ 303742 h 668338"/>
                <a:gd name="connsiteX15" fmla="*/ 1924050 w 3035300"/>
                <a:gd name="connsiteY15" fmla="*/ 208492 h 668338"/>
                <a:gd name="connsiteX16" fmla="*/ 1949450 w 3035300"/>
                <a:gd name="connsiteY16" fmla="*/ 205317 h 668338"/>
                <a:gd name="connsiteX17" fmla="*/ 1990725 w 3035300"/>
                <a:gd name="connsiteY17" fmla="*/ 329142 h 668338"/>
                <a:gd name="connsiteX18" fmla="*/ 2035175 w 3035300"/>
                <a:gd name="connsiteY18" fmla="*/ 421217 h 668338"/>
                <a:gd name="connsiteX19" fmla="*/ 2181225 w 3035300"/>
                <a:gd name="connsiteY19" fmla="*/ 497417 h 668338"/>
                <a:gd name="connsiteX20" fmla="*/ 3035300 w 3035300"/>
                <a:gd name="connsiteY20" fmla="*/ 497417 h 66833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1500 w 3035300"/>
                <a:gd name="connsiteY13" fmla="*/ 446617 h 522288"/>
                <a:gd name="connsiteX14" fmla="*/ 1847850 w 3035300"/>
                <a:gd name="connsiteY14" fmla="*/ 408517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35175 w 3035300"/>
                <a:gd name="connsiteY19" fmla="*/ 421217 h 522288"/>
                <a:gd name="connsiteX20" fmla="*/ 2181225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78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78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78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78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478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85950 w 3035300"/>
                <a:gd name="connsiteY13" fmla="*/ 408517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85950 w 3035300"/>
                <a:gd name="connsiteY13" fmla="*/ 408517 h 522288"/>
                <a:gd name="connsiteX14" fmla="*/ 1831975 w 3035300"/>
                <a:gd name="connsiteY14" fmla="*/ 449792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35175 w 3035300"/>
                <a:gd name="connsiteY19" fmla="*/ 421217 h 522288"/>
                <a:gd name="connsiteX20" fmla="*/ 2181225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31975 w 3035300"/>
                <a:gd name="connsiteY13" fmla="*/ 449792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831975 w 3035300"/>
                <a:gd name="connsiteY13" fmla="*/ 449792 h 522288"/>
                <a:gd name="connsiteX14" fmla="*/ 1905000 w 3035300"/>
                <a:gd name="connsiteY14" fmla="*/ 303742 h 522288"/>
                <a:gd name="connsiteX15" fmla="*/ 1924050 w 3035300"/>
                <a:gd name="connsiteY15" fmla="*/ 208492 h 522288"/>
                <a:gd name="connsiteX16" fmla="*/ 1949450 w 3035300"/>
                <a:gd name="connsiteY16" fmla="*/ 205317 h 522288"/>
                <a:gd name="connsiteX17" fmla="*/ 1990725 w 3035300"/>
                <a:gd name="connsiteY17" fmla="*/ 329142 h 522288"/>
                <a:gd name="connsiteX18" fmla="*/ 2035175 w 3035300"/>
                <a:gd name="connsiteY18" fmla="*/ 421217 h 522288"/>
                <a:gd name="connsiteX19" fmla="*/ 2181225 w 3035300"/>
                <a:gd name="connsiteY19" fmla="*/ 497417 h 522288"/>
                <a:gd name="connsiteX20" fmla="*/ 3035300 w 3035300"/>
                <a:gd name="connsiteY20" fmla="*/ 497417 h 522288"/>
                <a:gd name="connsiteX0" fmla="*/ 0 w 3035300"/>
                <a:gd name="connsiteY0" fmla="*/ 484717 h 522288"/>
                <a:gd name="connsiteX1" fmla="*/ 133350 w 3035300"/>
                <a:gd name="connsiteY1" fmla="*/ 487892 h 522288"/>
                <a:gd name="connsiteX2" fmla="*/ 219075 w 3035300"/>
                <a:gd name="connsiteY2" fmla="*/ 427567 h 522288"/>
                <a:gd name="connsiteX3" fmla="*/ 257175 w 3035300"/>
                <a:gd name="connsiteY3" fmla="*/ 291042 h 522288"/>
                <a:gd name="connsiteX4" fmla="*/ 285750 w 3035300"/>
                <a:gd name="connsiteY4" fmla="*/ 87842 h 522288"/>
                <a:gd name="connsiteX5" fmla="*/ 298450 w 3035300"/>
                <a:gd name="connsiteY5" fmla="*/ 30692 h 522288"/>
                <a:gd name="connsiteX6" fmla="*/ 307975 w 3035300"/>
                <a:gd name="connsiteY6" fmla="*/ 27517 h 522288"/>
                <a:gd name="connsiteX7" fmla="*/ 307975 w 3035300"/>
                <a:gd name="connsiteY7" fmla="*/ 27517 h 522288"/>
                <a:gd name="connsiteX8" fmla="*/ 333375 w 3035300"/>
                <a:gd name="connsiteY8" fmla="*/ 30692 h 522288"/>
                <a:gd name="connsiteX9" fmla="*/ 352425 w 3035300"/>
                <a:gd name="connsiteY9" fmla="*/ 192617 h 522288"/>
                <a:gd name="connsiteX10" fmla="*/ 403225 w 3035300"/>
                <a:gd name="connsiteY10" fmla="*/ 405342 h 522288"/>
                <a:gd name="connsiteX11" fmla="*/ 473075 w 3035300"/>
                <a:gd name="connsiteY11" fmla="*/ 500592 h 522288"/>
                <a:gd name="connsiteX12" fmla="*/ 1768475 w 3035300"/>
                <a:gd name="connsiteY12" fmla="*/ 513292 h 522288"/>
                <a:gd name="connsiteX13" fmla="*/ 1679575 w 3035300"/>
                <a:gd name="connsiteY13" fmla="*/ 510117 h 522288"/>
                <a:gd name="connsiteX14" fmla="*/ 1831975 w 3035300"/>
                <a:gd name="connsiteY14" fmla="*/ 449792 h 522288"/>
                <a:gd name="connsiteX15" fmla="*/ 1905000 w 3035300"/>
                <a:gd name="connsiteY15" fmla="*/ 303742 h 522288"/>
                <a:gd name="connsiteX16" fmla="*/ 1924050 w 3035300"/>
                <a:gd name="connsiteY16" fmla="*/ 208492 h 522288"/>
                <a:gd name="connsiteX17" fmla="*/ 1949450 w 3035300"/>
                <a:gd name="connsiteY17" fmla="*/ 205317 h 522288"/>
                <a:gd name="connsiteX18" fmla="*/ 1990725 w 3035300"/>
                <a:gd name="connsiteY18" fmla="*/ 329142 h 522288"/>
                <a:gd name="connsiteX19" fmla="*/ 2035175 w 3035300"/>
                <a:gd name="connsiteY19" fmla="*/ 421217 h 522288"/>
                <a:gd name="connsiteX20" fmla="*/ 2181225 w 3035300"/>
                <a:gd name="connsiteY20" fmla="*/ 497417 h 522288"/>
                <a:gd name="connsiteX21" fmla="*/ 3035300 w 3035300"/>
                <a:gd name="connsiteY21" fmla="*/ 497417 h 522288"/>
                <a:gd name="connsiteX0" fmla="*/ 0 w 3035300"/>
                <a:gd name="connsiteY0" fmla="*/ 484717 h 518584"/>
                <a:gd name="connsiteX1" fmla="*/ 133350 w 3035300"/>
                <a:gd name="connsiteY1" fmla="*/ 487892 h 518584"/>
                <a:gd name="connsiteX2" fmla="*/ 219075 w 3035300"/>
                <a:gd name="connsiteY2" fmla="*/ 427567 h 518584"/>
                <a:gd name="connsiteX3" fmla="*/ 257175 w 3035300"/>
                <a:gd name="connsiteY3" fmla="*/ 291042 h 518584"/>
                <a:gd name="connsiteX4" fmla="*/ 285750 w 3035300"/>
                <a:gd name="connsiteY4" fmla="*/ 87842 h 518584"/>
                <a:gd name="connsiteX5" fmla="*/ 298450 w 3035300"/>
                <a:gd name="connsiteY5" fmla="*/ 30692 h 518584"/>
                <a:gd name="connsiteX6" fmla="*/ 307975 w 3035300"/>
                <a:gd name="connsiteY6" fmla="*/ 27517 h 518584"/>
                <a:gd name="connsiteX7" fmla="*/ 307975 w 3035300"/>
                <a:gd name="connsiteY7" fmla="*/ 27517 h 518584"/>
                <a:gd name="connsiteX8" fmla="*/ 333375 w 3035300"/>
                <a:gd name="connsiteY8" fmla="*/ 30692 h 518584"/>
                <a:gd name="connsiteX9" fmla="*/ 352425 w 3035300"/>
                <a:gd name="connsiteY9" fmla="*/ 192617 h 518584"/>
                <a:gd name="connsiteX10" fmla="*/ 403225 w 3035300"/>
                <a:gd name="connsiteY10" fmla="*/ 405342 h 518584"/>
                <a:gd name="connsiteX11" fmla="*/ 473075 w 3035300"/>
                <a:gd name="connsiteY11" fmla="*/ 500592 h 518584"/>
                <a:gd name="connsiteX12" fmla="*/ 1679575 w 3035300"/>
                <a:gd name="connsiteY12" fmla="*/ 510117 h 518584"/>
                <a:gd name="connsiteX13" fmla="*/ 1831975 w 3035300"/>
                <a:gd name="connsiteY13" fmla="*/ 449792 h 518584"/>
                <a:gd name="connsiteX14" fmla="*/ 1905000 w 3035300"/>
                <a:gd name="connsiteY14" fmla="*/ 303742 h 518584"/>
                <a:gd name="connsiteX15" fmla="*/ 1924050 w 3035300"/>
                <a:gd name="connsiteY15" fmla="*/ 208492 h 518584"/>
                <a:gd name="connsiteX16" fmla="*/ 1949450 w 3035300"/>
                <a:gd name="connsiteY16" fmla="*/ 205317 h 518584"/>
                <a:gd name="connsiteX17" fmla="*/ 1990725 w 3035300"/>
                <a:gd name="connsiteY17" fmla="*/ 329142 h 518584"/>
                <a:gd name="connsiteX18" fmla="*/ 2035175 w 3035300"/>
                <a:gd name="connsiteY18" fmla="*/ 421217 h 518584"/>
                <a:gd name="connsiteX19" fmla="*/ 2181225 w 3035300"/>
                <a:gd name="connsiteY19" fmla="*/ 497417 h 518584"/>
                <a:gd name="connsiteX20" fmla="*/ 3035300 w 3035300"/>
                <a:gd name="connsiteY20" fmla="*/ 497417 h 518584"/>
                <a:gd name="connsiteX0" fmla="*/ 0 w 3035300"/>
                <a:gd name="connsiteY0" fmla="*/ 484717 h 518584"/>
                <a:gd name="connsiteX1" fmla="*/ 133350 w 3035300"/>
                <a:gd name="connsiteY1" fmla="*/ 487892 h 518584"/>
                <a:gd name="connsiteX2" fmla="*/ 219075 w 3035300"/>
                <a:gd name="connsiteY2" fmla="*/ 427567 h 518584"/>
                <a:gd name="connsiteX3" fmla="*/ 257175 w 3035300"/>
                <a:gd name="connsiteY3" fmla="*/ 291042 h 518584"/>
                <a:gd name="connsiteX4" fmla="*/ 285750 w 3035300"/>
                <a:gd name="connsiteY4" fmla="*/ 87842 h 518584"/>
                <a:gd name="connsiteX5" fmla="*/ 298450 w 3035300"/>
                <a:gd name="connsiteY5" fmla="*/ 30692 h 518584"/>
                <a:gd name="connsiteX6" fmla="*/ 307975 w 3035300"/>
                <a:gd name="connsiteY6" fmla="*/ 27517 h 518584"/>
                <a:gd name="connsiteX7" fmla="*/ 307975 w 3035300"/>
                <a:gd name="connsiteY7" fmla="*/ 27517 h 518584"/>
                <a:gd name="connsiteX8" fmla="*/ 333375 w 3035300"/>
                <a:gd name="connsiteY8" fmla="*/ 30692 h 518584"/>
                <a:gd name="connsiteX9" fmla="*/ 352425 w 3035300"/>
                <a:gd name="connsiteY9" fmla="*/ 192617 h 518584"/>
                <a:gd name="connsiteX10" fmla="*/ 403225 w 3035300"/>
                <a:gd name="connsiteY10" fmla="*/ 405342 h 518584"/>
                <a:gd name="connsiteX11" fmla="*/ 473075 w 3035300"/>
                <a:gd name="connsiteY11" fmla="*/ 500592 h 518584"/>
                <a:gd name="connsiteX12" fmla="*/ 1679575 w 3035300"/>
                <a:gd name="connsiteY12" fmla="*/ 510117 h 518584"/>
                <a:gd name="connsiteX13" fmla="*/ 1831975 w 3035300"/>
                <a:gd name="connsiteY13" fmla="*/ 449792 h 518584"/>
                <a:gd name="connsiteX14" fmla="*/ 1905000 w 3035300"/>
                <a:gd name="connsiteY14" fmla="*/ 303742 h 518584"/>
                <a:gd name="connsiteX15" fmla="*/ 1924050 w 3035300"/>
                <a:gd name="connsiteY15" fmla="*/ 208492 h 518584"/>
                <a:gd name="connsiteX16" fmla="*/ 1949450 w 3035300"/>
                <a:gd name="connsiteY16" fmla="*/ 205317 h 518584"/>
                <a:gd name="connsiteX17" fmla="*/ 1990725 w 3035300"/>
                <a:gd name="connsiteY17" fmla="*/ 329142 h 518584"/>
                <a:gd name="connsiteX18" fmla="*/ 2035175 w 3035300"/>
                <a:gd name="connsiteY18" fmla="*/ 421217 h 518584"/>
                <a:gd name="connsiteX19" fmla="*/ 2181225 w 3035300"/>
                <a:gd name="connsiteY19" fmla="*/ 497417 h 518584"/>
                <a:gd name="connsiteX20" fmla="*/ 3035300 w 3035300"/>
                <a:gd name="connsiteY20" fmla="*/ 497417 h 518584"/>
                <a:gd name="connsiteX0" fmla="*/ 0 w 3035300"/>
                <a:gd name="connsiteY0" fmla="*/ 484717 h 518055"/>
                <a:gd name="connsiteX1" fmla="*/ 133350 w 3035300"/>
                <a:gd name="connsiteY1" fmla="*/ 487892 h 518055"/>
                <a:gd name="connsiteX2" fmla="*/ 219075 w 3035300"/>
                <a:gd name="connsiteY2" fmla="*/ 427567 h 518055"/>
                <a:gd name="connsiteX3" fmla="*/ 257175 w 3035300"/>
                <a:gd name="connsiteY3" fmla="*/ 291042 h 518055"/>
                <a:gd name="connsiteX4" fmla="*/ 285750 w 3035300"/>
                <a:gd name="connsiteY4" fmla="*/ 87842 h 518055"/>
                <a:gd name="connsiteX5" fmla="*/ 298450 w 3035300"/>
                <a:gd name="connsiteY5" fmla="*/ 30692 h 518055"/>
                <a:gd name="connsiteX6" fmla="*/ 307975 w 3035300"/>
                <a:gd name="connsiteY6" fmla="*/ 27517 h 518055"/>
                <a:gd name="connsiteX7" fmla="*/ 307975 w 3035300"/>
                <a:gd name="connsiteY7" fmla="*/ 27517 h 518055"/>
                <a:gd name="connsiteX8" fmla="*/ 333375 w 3035300"/>
                <a:gd name="connsiteY8" fmla="*/ 30692 h 518055"/>
                <a:gd name="connsiteX9" fmla="*/ 352425 w 3035300"/>
                <a:gd name="connsiteY9" fmla="*/ 192617 h 518055"/>
                <a:gd name="connsiteX10" fmla="*/ 403225 w 3035300"/>
                <a:gd name="connsiteY10" fmla="*/ 405342 h 518055"/>
                <a:gd name="connsiteX11" fmla="*/ 473075 w 3035300"/>
                <a:gd name="connsiteY11" fmla="*/ 500592 h 518055"/>
                <a:gd name="connsiteX12" fmla="*/ 1717675 w 3035300"/>
                <a:gd name="connsiteY12" fmla="*/ 465667 h 518055"/>
                <a:gd name="connsiteX13" fmla="*/ 1831975 w 3035300"/>
                <a:gd name="connsiteY13" fmla="*/ 449792 h 518055"/>
                <a:gd name="connsiteX14" fmla="*/ 1905000 w 3035300"/>
                <a:gd name="connsiteY14" fmla="*/ 303742 h 518055"/>
                <a:gd name="connsiteX15" fmla="*/ 1924050 w 3035300"/>
                <a:gd name="connsiteY15" fmla="*/ 208492 h 518055"/>
                <a:gd name="connsiteX16" fmla="*/ 1949450 w 3035300"/>
                <a:gd name="connsiteY16" fmla="*/ 205317 h 518055"/>
                <a:gd name="connsiteX17" fmla="*/ 1990725 w 3035300"/>
                <a:gd name="connsiteY17" fmla="*/ 329142 h 518055"/>
                <a:gd name="connsiteX18" fmla="*/ 2035175 w 3035300"/>
                <a:gd name="connsiteY18" fmla="*/ 421217 h 518055"/>
                <a:gd name="connsiteX19" fmla="*/ 2181225 w 3035300"/>
                <a:gd name="connsiteY19" fmla="*/ 497417 h 518055"/>
                <a:gd name="connsiteX20" fmla="*/ 3035300 w 3035300"/>
                <a:gd name="connsiteY20" fmla="*/ 497417 h 518055"/>
                <a:gd name="connsiteX0" fmla="*/ 0 w 3035300"/>
                <a:gd name="connsiteY0" fmla="*/ 484717 h 518055"/>
                <a:gd name="connsiteX1" fmla="*/ 133350 w 3035300"/>
                <a:gd name="connsiteY1" fmla="*/ 487892 h 518055"/>
                <a:gd name="connsiteX2" fmla="*/ 219075 w 3035300"/>
                <a:gd name="connsiteY2" fmla="*/ 427567 h 518055"/>
                <a:gd name="connsiteX3" fmla="*/ 257175 w 3035300"/>
                <a:gd name="connsiteY3" fmla="*/ 291042 h 518055"/>
                <a:gd name="connsiteX4" fmla="*/ 285750 w 3035300"/>
                <a:gd name="connsiteY4" fmla="*/ 87842 h 518055"/>
                <a:gd name="connsiteX5" fmla="*/ 298450 w 3035300"/>
                <a:gd name="connsiteY5" fmla="*/ 30692 h 518055"/>
                <a:gd name="connsiteX6" fmla="*/ 307975 w 3035300"/>
                <a:gd name="connsiteY6" fmla="*/ 27517 h 518055"/>
                <a:gd name="connsiteX7" fmla="*/ 307975 w 3035300"/>
                <a:gd name="connsiteY7" fmla="*/ 27517 h 518055"/>
                <a:gd name="connsiteX8" fmla="*/ 333375 w 3035300"/>
                <a:gd name="connsiteY8" fmla="*/ 30692 h 518055"/>
                <a:gd name="connsiteX9" fmla="*/ 352425 w 3035300"/>
                <a:gd name="connsiteY9" fmla="*/ 192617 h 518055"/>
                <a:gd name="connsiteX10" fmla="*/ 403225 w 3035300"/>
                <a:gd name="connsiteY10" fmla="*/ 405342 h 518055"/>
                <a:gd name="connsiteX11" fmla="*/ 473075 w 3035300"/>
                <a:gd name="connsiteY11" fmla="*/ 500592 h 518055"/>
                <a:gd name="connsiteX12" fmla="*/ 1717675 w 3035300"/>
                <a:gd name="connsiteY12" fmla="*/ 465667 h 518055"/>
                <a:gd name="connsiteX13" fmla="*/ 1831975 w 3035300"/>
                <a:gd name="connsiteY13" fmla="*/ 449792 h 518055"/>
                <a:gd name="connsiteX14" fmla="*/ 1905000 w 3035300"/>
                <a:gd name="connsiteY14" fmla="*/ 303742 h 518055"/>
                <a:gd name="connsiteX15" fmla="*/ 1924050 w 3035300"/>
                <a:gd name="connsiteY15" fmla="*/ 208492 h 518055"/>
                <a:gd name="connsiteX16" fmla="*/ 1949450 w 3035300"/>
                <a:gd name="connsiteY16" fmla="*/ 205317 h 518055"/>
                <a:gd name="connsiteX17" fmla="*/ 1990725 w 3035300"/>
                <a:gd name="connsiteY17" fmla="*/ 329142 h 518055"/>
                <a:gd name="connsiteX18" fmla="*/ 2035175 w 3035300"/>
                <a:gd name="connsiteY18" fmla="*/ 421217 h 518055"/>
                <a:gd name="connsiteX19" fmla="*/ 2181225 w 3035300"/>
                <a:gd name="connsiteY19" fmla="*/ 497417 h 518055"/>
                <a:gd name="connsiteX20" fmla="*/ 3035300 w 3035300"/>
                <a:gd name="connsiteY20" fmla="*/ 497417 h 518055"/>
                <a:gd name="connsiteX0" fmla="*/ 0 w 3035300"/>
                <a:gd name="connsiteY0" fmla="*/ 484717 h 518055"/>
                <a:gd name="connsiteX1" fmla="*/ 133350 w 3035300"/>
                <a:gd name="connsiteY1" fmla="*/ 487892 h 518055"/>
                <a:gd name="connsiteX2" fmla="*/ 219075 w 3035300"/>
                <a:gd name="connsiteY2" fmla="*/ 427567 h 518055"/>
                <a:gd name="connsiteX3" fmla="*/ 257175 w 3035300"/>
                <a:gd name="connsiteY3" fmla="*/ 291042 h 518055"/>
                <a:gd name="connsiteX4" fmla="*/ 285750 w 3035300"/>
                <a:gd name="connsiteY4" fmla="*/ 87842 h 518055"/>
                <a:gd name="connsiteX5" fmla="*/ 298450 w 3035300"/>
                <a:gd name="connsiteY5" fmla="*/ 30692 h 518055"/>
                <a:gd name="connsiteX6" fmla="*/ 307975 w 3035300"/>
                <a:gd name="connsiteY6" fmla="*/ 27517 h 518055"/>
                <a:gd name="connsiteX7" fmla="*/ 307975 w 3035300"/>
                <a:gd name="connsiteY7" fmla="*/ 27517 h 518055"/>
                <a:gd name="connsiteX8" fmla="*/ 333375 w 3035300"/>
                <a:gd name="connsiteY8" fmla="*/ 30692 h 518055"/>
                <a:gd name="connsiteX9" fmla="*/ 352425 w 3035300"/>
                <a:gd name="connsiteY9" fmla="*/ 192617 h 518055"/>
                <a:gd name="connsiteX10" fmla="*/ 403225 w 3035300"/>
                <a:gd name="connsiteY10" fmla="*/ 405342 h 518055"/>
                <a:gd name="connsiteX11" fmla="*/ 473075 w 3035300"/>
                <a:gd name="connsiteY11" fmla="*/ 500592 h 518055"/>
                <a:gd name="connsiteX12" fmla="*/ 1654175 w 3035300"/>
                <a:gd name="connsiteY12" fmla="*/ 506942 h 518055"/>
                <a:gd name="connsiteX13" fmla="*/ 1831975 w 3035300"/>
                <a:gd name="connsiteY13" fmla="*/ 449792 h 518055"/>
                <a:gd name="connsiteX14" fmla="*/ 1905000 w 3035300"/>
                <a:gd name="connsiteY14" fmla="*/ 303742 h 518055"/>
                <a:gd name="connsiteX15" fmla="*/ 1924050 w 3035300"/>
                <a:gd name="connsiteY15" fmla="*/ 208492 h 518055"/>
                <a:gd name="connsiteX16" fmla="*/ 1949450 w 3035300"/>
                <a:gd name="connsiteY16" fmla="*/ 205317 h 518055"/>
                <a:gd name="connsiteX17" fmla="*/ 1990725 w 3035300"/>
                <a:gd name="connsiteY17" fmla="*/ 329142 h 518055"/>
                <a:gd name="connsiteX18" fmla="*/ 2035175 w 3035300"/>
                <a:gd name="connsiteY18" fmla="*/ 421217 h 518055"/>
                <a:gd name="connsiteX19" fmla="*/ 2181225 w 3035300"/>
                <a:gd name="connsiteY19" fmla="*/ 497417 h 518055"/>
                <a:gd name="connsiteX20" fmla="*/ 3035300 w 3035300"/>
                <a:gd name="connsiteY20" fmla="*/ 497417 h 518055"/>
                <a:gd name="connsiteX0" fmla="*/ 0 w 3035300"/>
                <a:gd name="connsiteY0" fmla="*/ 484717 h 518055"/>
                <a:gd name="connsiteX1" fmla="*/ 133350 w 3035300"/>
                <a:gd name="connsiteY1" fmla="*/ 487892 h 518055"/>
                <a:gd name="connsiteX2" fmla="*/ 219075 w 3035300"/>
                <a:gd name="connsiteY2" fmla="*/ 427567 h 518055"/>
                <a:gd name="connsiteX3" fmla="*/ 257175 w 3035300"/>
                <a:gd name="connsiteY3" fmla="*/ 291042 h 518055"/>
                <a:gd name="connsiteX4" fmla="*/ 285750 w 3035300"/>
                <a:gd name="connsiteY4" fmla="*/ 87842 h 518055"/>
                <a:gd name="connsiteX5" fmla="*/ 298450 w 3035300"/>
                <a:gd name="connsiteY5" fmla="*/ 30692 h 518055"/>
                <a:gd name="connsiteX6" fmla="*/ 307975 w 3035300"/>
                <a:gd name="connsiteY6" fmla="*/ 27517 h 518055"/>
                <a:gd name="connsiteX7" fmla="*/ 307975 w 3035300"/>
                <a:gd name="connsiteY7" fmla="*/ 27517 h 518055"/>
                <a:gd name="connsiteX8" fmla="*/ 333375 w 3035300"/>
                <a:gd name="connsiteY8" fmla="*/ 30692 h 518055"/>
                <a:gd name="connsiteX9" fmla="*/ 352425 w 3035300"/>
                <a:gd name="connsiteY9" fmla="*/ 192617 h 518055"/>
                <a:gd name="connsiteX10" fmla="*/ 403225 w 3035300"/>
                <a:gd name="connsiteY10" fmla="*/ 405342 h 518055"/>
                <a:gd name="connsiteX11" fmla="*/ 473075 w 3035300"/>
                <a:gd name="connsiteY11" fmla="*/ 500592 h 518055"/>
                <a:gd name="connsiteX12" fmla="*/ 1654175 w 3035300"/>
                <a:gd name="connsiteY12" fmla="*/ 506942 h 518055"/>
                <a:gd name="connsiteX13" fmla="*/ 1831975 w 3035300"/>
                <a:gd name="connsiteY13" fmla="*/ 449792 h 518055"/>
                <a:gd name="connsiteX14" fmla="*/ 1905000 w 3035300"/>
                <a:gd name="connsiteY14" fmla="*/ 303742 h 518055"/>
                <a:gd name="connsiteX15" fmla="*/ 1924050 w 3035300"/>
                <a:gd name="connsiteY15" fmla="*/ 208492 h 518055"/>
                <a:gd name="connsiteX16" fmla="*/ 1949450 w 3035300"/>
                <a:gd name="connsiteY16" fmla="*/ 205317 h 518055"/>
                <a:gd name="connsiteX17" fmla="*/ 1990725 w 3035300"/>
                <a:gd name="connsiteY17" fmla="*/ 329142 h 518055"/>
                <a:gd name="connsiteX18" fmla="*/ 2035175 w 3035300"/>
                <a:gd name="connsiteY18" fmla="*/ 421217 h 518055"/>
                <a:gd name="connsiteX19" fmla="*/ 2181225 w 3035300"/>
                <a:gd name="connsiteY19" fmla="*/ 497417 h 518055"/>
                <a:gd name="connsiteX20" fmla="*/ 3035300 w 3035300"/>
                <a:gd name="connsiteY20" fmla="*/ 497417 h 518055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905000 w 3035300"/>
                <a:gd name="connsiteY14" fmla="*/ 303742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905000 w 3035300"/>
                <a:gd name="connsiteY14" fmla="*/ 303742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905000 w 3035300"/>
                <a:gd name="connsiteY14" fmla="*/ 303742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905000 w 3035300"/>
                <a:gd name="connsiteY14" fmla="*/ 303742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863725 w 3035300"/>
                <a:gd name="connsiteY14" fmla="*/ 376767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035300"/>
                <a:gd name="connsiteY0" fmla="*/ 484717 h 506942"/>
                <a:gd name="connsiteX1" fmla="*/ 133350 w 3035300"/>
                <a:gd name="connsiteY1" fmla="*/ 487892 h 506942"/>
                <a:gd name="connsiteX2" fmla="*/ 219075 w 3035300"/>
                <a:gd name="connsiteY2" fmla="*/ 427567 h 506942"/>
                <a:gd name="connsiteX3" fmla="*/ 257175 w 3035300"/>
                <a:gd name="connsiteY3" fmla="*/ 291042 h 506942"/>
                <a:gd name="connsiteX4" fmla="*/ 285750 w 3035300"/>
                <a:gd name="connsiteY4" fmla="*/ 87842 h 506942"/>
                <a:gd name="connsiteX5" fmla="*/ 298450 w 3035300"/>
                <a:gd name="connsiteY5" fmla="*/ 30692 h 506942"/>
                <a:gd name="connsiteX6" fmla="*/ 307975 w 3035300"/>
                <a:gd name="connsiteY6" fmla="*/ 27517 h 506942"/>
                <a:gd name="connsiteX7" fmla="*/ 307975 w 3035300"/>
                <a:gd name="connsiteY7" fmla="*/ 27517 h 506942"/>
                <a:gd name="connsiteX8" fmla="*/ 333375 w 3035300"/>
                <a:gd name="connsiteY8" fmla="*/ 30692 h 506942"/>
                <a:gd name="connsiteX9" fmla="*/ 352425 w 3035300"/>
                <a:gd name="connsiteY9" fmla="*/ 192617 h 506942"/>
                <a:gd name="connsiteX10" fmla="*/ 403225 w 3035300"/>
                <a:gd name="connsiteY10" fmla="*/ 405342 h 506942"/>
                <a:gd name="connsiteX11" fmla="*/ 473075 w 3035300"/>
                <a:gd name="connsiteY11" fmla="*/ 500592 h 506942"/>
                <a:gd name="connsiteX12" fmla="*/ 1654175 w 3035300"/>
                <a:gd name="connsiteY12" fmla="*/ 506942 h 506942"/>
                <a:gd name="connsiteX13" fmla="*/ 1831975 w 3035300"/>
                <a:gd name="connsiteY13" fmla="*/ 449792 h 506942"/>
                <a:gd name="connsiteX14" fmla="*/ 1863725 w 3035300"/>
                <a:gd name="connsiteY14" fmla="*/ 376767 h 506942"/>
                <a:gd name="connsiteX15" fmla="*/ 1924050 w 3035300"/>
                <a:gd name="connsiteY15" fmla="*/ 208492 h 506942"/>
                <a:gd name="connsiteX16" fmla="*/ 1949450 w 3035300"/>
                <a:gd name="connsiteY16" fmla="*/ 205317 h 506942"/>
                <a:gd name="connsiteX17" fmla="*/ 1990725 w 3035300"/>
                <a:gd name="connsiteY17" fmla="*/ 329142 h 506942"/>
                <a:gd name="connsiteX18" fmla="*/ 2035175 w 3035300"/>
                <a:gd name="connsiteY18" fmla="*/ 421217 h 506942"/>
                <a:gd name="connsiteX19" fmla="*/ 2181225 w 3035300"/>
                <a:gd name="connsiteY19" fmla="*/ 497417 h 506942"/>
                <a:gd name="connsiteX20" fmla="*/ 3035300 w 3035300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  <a:gd name="connsiteX0" fmla="*/ 0 w 3502025"/>
                <a:gd name="connsiteY0" fmla="*/ 484717 h 506942"/>
                <a:gd name="connsiteX1" fmla="*/ 133350 w 3502025"/>
                <a:gd name="connsiteY1" fmla="*/ 487892 h 506942"/>
                <a:gd name="connsiteX2" fmla="*/ 219075 w 3502025"/>
                <a:gd name="connsiteY2" fmla="*/ 427567 h 506942"/>
                <a:gd name="connsiteX3" fmla="*/ 257175 w 3502025"/>
                <a:gd name="connsiteY3" fmla="*/ 291042 h 506942"/>
                <a:gd name="connsiteX4" fmla="*/ 285750 w 3502025"/>
                <a:gd name="connsiteY4" fmla="*/ 87842 h 506942"/>
                <a:gd name="connsiteX5" fmla="*/ 298450 w 3502025"/>
                <a:gd name="connsiteY5" fmla="*/ 30692 h 506942"/>
                <a:gd name="connsiteX6" fmla="*/ 307975 w 3502025"/>
                <a:gd name="connsiteY6" fmla="*/ 27517 h 506942"/>
                <a:gd name="connsiteX7" fmla="*/ 307975 w 3502025"/>
                <a:gd name="connsiteY7" fmla="*/ 27517 h 506942"/>
                <a:gd name="connsiteX8" fmla="*/ 333375 w 3502025"/>
                <a:gd name="connsiteY8" fmla="*/ 30692 h 506942"/>
                <a:gd name="connsiteX9" fmla="*/ 352425 w 3502025"/>
                <a:gd name="connsiteY9" fmla="*/ 192617 h 506942"/>
                <a:gd name="connsiteX10" fmla="*/ 403225 w 3502025"/>
                <a:gd name="connsiteY10" fmla="*/ 405342 h 506942"/>
                <a:gd name="connsiteX11" fmla="*/ 473075 w 3502025"/>
                <a:gd name="connsiteY11" fmla="*/ 500592 h 506942"/>
                <a:gd name="connsiteX12" fmla="*/ 1654175 w 3502025"/>
                <a:gd name="connsiteY12" fmla="*/ 506942 h 506942"/>
                <a:gd name="connsiteX13" fmla="*/ 1831975 w 3502025"/>
                <a:gd name="connsiteY13" fmla="*/ 449792 h 506942"/>
                <a:gd name="connsiteX14" fmla="*/ 1863725 w 3502025"/>
                <a:gd name="connsiteY14" fmla="*/ 376767 h 506942"/>
                <a:gd name="connsiteX15" fmla="*/ 1924050 w 3502025"/>
                <a:gd name="connsiteY15" fmla="*/ 208492 h 506942"/>
                <a:gd name="connsiteX16" fmla="*/ 1949450 w 3502025"/>
                <a:gd name="connsiteY16" fmla="*/ 205317 h 506942"/>
                <a:gd name="connsiteX17" fmla="*/ 1990725 w 3502025"/>
                <a:gd name="connsiteY17" fmla="*/ 329142 h 506942"/>
                <a:gd name="connsiteX18" fmla="*/ 2035175 w 3502025"/>
                <a:gd name="connsiteY18" fmla="*/ 421217 h 506942"/>
                <a:gd name="connsiteX19" fmla="*/ 2181225 w 3502025"/>
                <a:gd name="connsiteY19" fmla="*/ 497417 h 506942"/>
                <a:gd name="connsiteX20" fmla="*/ 3502025 w 3502025"/>
                <a:gd name="connsiteY20" fmla="*/ 497417 h 50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02025" h="506942">
                  <a:moveTo>
                    <a:pt x="0" y="484717"/>
                  </a:moveTo>
                  <a:lnTo>
                    <a:pt x="133350" y="487892"/>
                  </a:lnTo>
                  <a:cubicBezTo>
                    <a:pt x="169862" y="478367"/>
                    <a:pt x="198438" y="460375"/>
                    <a:pt x="219075" y="427567"/>
                  </a:cubicBezTo>
                  <a:lnTo>
                    <a:pt x="257175" y="291042"/>
                  </a:lnTo>
                  <a:lnTo>
                    <a:pt x="285750" y="87842"/>
                  </a:lnTo>
                  <a:lnTo>
                    <a:pt x="298450" y="30692"/>
                  </a:lnTo>
                  <a:cubicBezTo>
                    <a:pt x="301625" y="29634"/>
                    <a:pt x="317500" y="0"/>
                    <a:pt x="307975" y="27517"/>
                  </a:cubicBezTo>
                  <a:lnTo>
                    <a:pt x="307975" y="27517"/>
                  </a:lnTo>
                  <a:lnTo>
                    <a:pt x="333375" y="30692"/>
                  </a:lnTo>
                  <a:cubicBezTo>
                    <a:pt x="339725" y="84667"/>
                    <a:pt x="339725" y="68792"/>
                    <a:pt x="352425" y="192617"/>
                  </a:cubicBezTo>
                  <a:cubicBezTo>
                    <a:pt x="370417" y="315384"/>
                    <a:pt x="367242" y="296863"/>
                    <a:pt x="403225" y="405342"/>
                  </a:cubicBezTo>
                  <a:cubicBezTo>
                    <a:pt x="436033" y="478367"/>
                    <a:pt x="430742" y="478367"/>
                    <a:pt x="473075" y="500592"/>
                  </a:cubicBezTo>
                  <a:lnTo>
                    <a:pt x="1654175" y="506942"/>
                  </a:lnTo>
                  <a:cubicBezTo>
                    <a:pt x="1775883" y="499534"/>
                    <a:pt x="1811338" y="484188"/>
                    <a:pt x="1831975" y="449792"/>
                  </a:cubicBezTo>
                  <a:cubicBezTo>
                    <a:pt x="1835150" y="432330"/>
                    <a:pt x="1856846" y="409046"/>
                    <a:pt x="1863725" y="376767"/>
                  </a:cubicBezTo>
                  <a:cubicBezTo>
                    <a:pt x="1898650" y="287867"/>
                    <a:pt x="1885950" y="306917"/>
                    <a:pt x="1924050" y="208492"/>
                  </a:cubicBezTo>
                  <a:cubicBezTo>
                    <a:pt x="1951432" y="198224"/>
                    <a:pt x="1949450" y="189925"/>
                    <a:pt x="1949450" y="205317"/>
                  </a:cubicBezTo>
                  <a:lnTo>
                    <a:pt x="1990725" y="329142"/>
                  </a:lnTo>
                  <a:cubicBezTo>
                    <a:pt x="2040467" y="441325"/>
                    <a:pt x="1987628" y="328640"/>
                    <a:pt x="2035175" y="421217"/>
                  </a:cubicBezTo>
                  <a:cubicBezTo>
                    <a:pt x="2098146" y="487363"/>
                    <a:pt x="2106613" y="491067"/>
                    <a:pt x="2181225" y="497417"/>
                  </a:cubicBezTo>
                  <a:lnTo>
                    <a:pt x="3502025" y="497417"/>
                  </a:ln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357298"/>
            <a:ext cx="8858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Dans l’espace fréquentiel, chaque composante spectrale s’écrit sous forme polaire :</a:t>
            </a: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L’expression de la composante en 2 positions distinctes permet de déterminer la célérité de l’onde de pulsation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et son amortissement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08113" y="1833563"/>
          <a:ext cx="5883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Équation" r:id="rId4" imgW="3009600" imgH="380880" progId="Equation.3">
                  <p:embed/>
                </p:oleObj>
              </mc:Choice>
              <mc:Fallback>
                <p:oleObj name="Équation" r:id="rId4" imgW="30096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833563"/>
                        <a:ext cx="5883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28625" y="3679825"/>
          <a:ext cx="3451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Équation" r:id="rId6" imgW="1765080" imgH="431640" progId="Equation.3">
                  <p:embed/>
                </p:oleObj>
              </mc:Choice>
              <mc:Fallback>
                <p:oleObj name="Équation" r:id="rId6" imgW="17650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679825"/>
                        <a:ext cx="34512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625975" y="3738563"/>
          <a:ext cx="3773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Équation" r:id="rId8" imgW="1930320" imgH="482400" progId="Equation.3">
                  <p:embed/>
                </p:oleObj>
              </mc:Choice>
              <mc:Fallback>
                <p:oleObj name="Équation" r:id="rId8" imgW="19303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738563"/>
                        <a:ext cx="377348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8596" y="5500702"/>
          <a:ext cx="34750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Équation" r:id="rId10" imgW="1777680" imgH="431640" progId="Equation.3">
                  <p:embed/>
                </p:oleObj>
              </mc:Choice>
              <mc:Fallback>
                <p:oleObj name="Équation" r:id="rId10" imgW="17776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500702"/>
                        <a:ext cx="347503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929190" y="5429264"/>
          <a:ext cx="33512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Équation" r:id="rId12" imgW="1714320" imgH="431640" progId="Equation.3">
                  <p:embed/>
                </p:oleObj>
              </mc:Choice>
              <mc:Fallback>
                <p:oleObj name="Équation" r:id="rId12" imgW="171432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429264"/>
                        <a:ext cx="335121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28596" y="485776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d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et E(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sont directement liés à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a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et c(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Symbol" pitchFamily="18" charset="2"/>
              </a:rPr>
              <a:t>w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00108"/>
            <a:ext cx="8858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71472" y="1500174"/>
            <a:ext cx="778674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Aft>
                <a:spcPts val="600"/>
              </a:spcAft>
              <a:buFont typeface="+mj-lt"/>
              <a:buAutoNum type="arabicParenR"/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Mesure de l’onde de déformation (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ou autre grandeur mécanique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pPr indent="-342900">
              <a:spcAft>
                <a:spcPts val="600"/>
              </a:spcAft>
            </a:pP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aux positions x</a:t>
            </a:r>
            <a:r>
              <a:rPr lang="fr-FR" sz="1600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 et x</a:t>
            </a:r>
            <a:r>
              <a:rPr lang="fr-FR" sz="16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ou alors l’onde incidente et son écho à la même position x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fr-F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6" name="Graphique 25"/>
          <p:cNvGraphicFramePr/>
          <p:nvPr/>
        </p:nvGraphicFramePr>
        <p:xfrm>
          <a:off x="0" y="2500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Graphique 26"/>
          <p:cNvGraphicFramePr/>
          <p:nvPr/>
        </p:nvGraphicFramePr>
        <p:xfrm>
          <a:off x="4572000" y="24288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Rectangle 27"/>
          <p:cNvSpPr/>
          <p:nvPr/>
        </p:nvSpPr>
        <p:spPr>
          <a:xfrm>
            <a:off x="1000100" y="5143512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Onde incidente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86578" y="5143512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Echo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1000108"/>
            <a:ext cx="8858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Récapitulatif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</a:pP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648559" y="214290"/>
            <a:ext cx="7352597" cy="500066"/>
          </a:xfrm>
        </p:spPr>
        <p:txBody>
          <a:bodyPr/>
          <a:lstStyle/>
          <a:p>
            <a:r>
              <a:rPr lang="fr-FR" dirty="0" smtClean="0"/>
              <a:t>METHODE de PROPAGATION</a:t>
            </a:r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642910" y="1571612"/>
            <a:ext cx="6348458" cy="1152532"/>
            <a:chOff x="652434" y="3786190"/>
            <a:chExt cx="6348458" cy="1152532"/>
          </a:xfrm>
        </p:grpSpPr>
        <p:sp>
          <p:nvSpPr>
            <p:cNvPr id="23" name="Flèche vers le bas 22"/>
            <p:cNvSpPr/>
            <p:nvPr/>
          </p:nvSpPr>
          <p:spPr>
            <a:xfrm>
              <a:off x="6715140" y="4572008"/>
              <a:ext cx="285752" cy="357190"/>
            </a:xfrm>
            <a:prstGeom prst="downArrow">
              <a:avLst/>
            </a:prstGeom>
            <a:ln w="190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sp>
          <p:nvSpPr>
            <p:cNvPr id="24" name="Flèche vers le bas 23"/>
            <p:cNvSpPr/>
            <p:nvPr/>
          </p:nvSpPr>
          <p:spPr>
            <a:xfrm>
              <a:off x="2366946" y="4581532"/>
              <a:ext cx="285752" cy="357190"/>
            </a:xfrm>
            <a:prstGeom prst="downArrow">
              <a:avLst/>
            </a:prstGeom>
            <a:ln w="190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fr-FR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434" y="3786190"/>
              <a:ext cx="3805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Transformation de Fourier : FFT</a:t>
              </a:r>
              <a:endParaRPr lang="fr-FR" dirty="0"/>
            </a:p>
          </p:txBody>
        </p:sp>
      </p:grpSp>
      <p:graphicFrame>
        <p:nvGraphicFramePr>
          <p:cNvPr id="41" name="Graphique 40"/>
          <p:cNvGraphicFramePr/>
          <p:nvPr/>
        </p:nvGraphicFramePr>
        <p:xfrm>
          <a:off x="0" y="3000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Graphique 41"/>
          <p:cNvGraphicFramePr/>
          <p:nvPr/>
        </p:nvGraphicFramePr>
        <p:xfrm>
          <a:off x="4572000" y="3000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Rectangle 42"/>
          <p:cNvSpPr/>
          <p:nvPr/>
        </p:nvSpPr>
        <p:spPr>
          <a:xfrm>
            <a:off x="642910" y="5357826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Spectre onde incidente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818" y="5357826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Spectre écho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30487" y="3067049"/>
            <a:ext cx="1498294" cy="252000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7434271" y="3057524"/>
            <a:ext cx="1566509" cy="252000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19050"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64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6"/>
          </a:solidFill>
        </a:ln>
      </a:spPr>
      <a:bodyPr wrap="square">
        <a:spAutoFit/>
      </a:bodyPr>
      <a:lstStyle>
        <a:defPPr>
          <a:defRPr dirty="0" smtClean="0"/>
        </a:defPPr>
      </a:lst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29842</TotalTime>
  <Words>1548</Words>
  <Application>Microsoft Office PowerPoint</Application>
  <PresentationFormat>Affichage à l'écran (4:3)</PresentationFormat>
  <Paragraphs>383</Paragraphs>
  <Slides>32</Slides>
  <Notes>32</Notes>
  <HiddenSlides>0</HiddenSlides>
  <MMClips>3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4" baseType="lpstr">
      <vt:lpstr>Theme_INRS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visoélasticimétrie par propagation d'ondes</dc:title>
  <dc:creator>Pierre LEMERLE</dc:creator>
  <cp:lastModifiedBy>Pierre Lemerle</cp:lastModifiedBy>
  <cp:revision>5291</cp:revision>
  <dcterms:created xsi:type="dcterms:W3CDTF">2011-02-21T16:20:25Z</dcterms:created>
  <dcterms:modified xsi:type="dcterms:W3CDTF">2017-06-06T14:33:29Z</dcterms:modified>
</cp:coreProperties>
</file>