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60" r:id="rId3"/>
    <p:sldId id="262" r:id="rId4"/>
    <p:sldId id="263" r:id="rId5"/>
    <p:sldId id="264" r:id="rId6"/>
    <p:sldId id="265" r:id="rId7"/>
    <p:sldId id="267" r:id="rId8"/>
    <p:sldId id="269" r:id="rId9"/>
    <p:sldId id="266" r:id="rId10"/>
    <p:sldId id="268" r:id="rId11"/>
    <p:sldId id="270" r:id="rId12"/>
  </p:sldIdLst>
  <p:sldSz cx="12192000" cy="6858000"/>
  <p:notesSz cx="6858000" cy="9144000"/>
  <p:defaultTextStyle>
    <a:defPPr>
      <a:defRPr lang="en-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653"/>
  </p:normalViewPr>
  <p:slideViewPr>
    <p:cSldViewPr snapToGrid="0">
      <p:cViewPr varScale="1">
        <p:scale>
          <a:sx n="93" d="100"/>
          <a:sy n="93" d="100"/>
        </p:scale>
        <p:origin x="216" y="6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EA46C6-8B54-4066-A264-89530DF483AD}"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5044EA9F-79DC-47D8-8300-EF79B952D8E1}">
      <dgm:prSet/>
      <dgm:spPr/>
      <dgm:t>
        <a:bodyPr/>
        <a:lstStyle/>
        <a:p>
          <a:r>
            <a:rPr lang="en-US" b="1"/>
            <a:t>Flask</a:t>
          </a:r>
          <a:endParaRPr lang="en-US"/>
        </a:p>
      </dgm:t>
    </dgm:pt>
    <dgm:pt modelId="{5002A5A8-73C6-4881-B47B-512CF9A3D0E8}" type="parTrans" cxnId="{56BC91C9-B41B-4B2A-AF57-7D824079F4AB}">
      <dgm:prSet/>
      <dgm:spPr/>
      <dgm:t>
        <a:bodyPr/>
        <a:lstStyle/>
        <a:p>
          <a:endParaRPr lang="en-US"/>
        </a:p>
      </dgm:t>
    </dgm:pt>
    <dgm:pt modelId="{94CB9836-2681-404F-A29C-14038B77536A}" type="sibTrans" cxnId="{56BC91C9-B41B-4B2A-AF57-7D824079F4AB}">
      <dgm:prSet/>
      <dgm:spPr/>
      <dgm:t>
        <a:bodyPr/>
        <a:lstStyle/>
        <a:p>
          <a:endParaRPr lang="en-US"/>
        </a:p>
      </dgm:t>
    </dgm:pt>
    <dgm:pt modelId="{7BC33670-BBBF-4A02-96CB-38F2F4E40BB4}">
      <dgm:prSet/>
      <dgm:spPr/>
      <dgm:t>
        <a:bodyPr/>
        <a:lstStyle/>
        <a:p>
          <a:r>
            <a:rPr lang="en-US" b="1"/>
            <a:t>Pandas</a:t>
          </a:r>
          <a:endParaRPr lang="en-US"/>
        </a:p>
      </dgm:t>
    </dgm:pt>
    <dgm:pt modelId="{700630C9-44D6-41B7-8E45-969B81C79D59}" type="parTrans" cxnId="{81C1CBFC-AF47-4C3F-BA89-E08DA7B3AC2E}">
      <dgm:prSet/>
      <dgm:spPr/>
      <dgm:t>
        <a:bodyPr/>
        <a:lstStyle/>
        <a:p>
          <a:endParaRPr lang="en-US"/>
        </a:p>
      </dgm:t>
    </dgm:pt>
    <dgm:pt modelId="{6E9CF58E-244B-4380-8988-AC747CEDF2CF}" type="sibTrans" cxnId="{81C1CBFC-AF47-4C3F-BA89-E08DA7B3AC2E}">
      <dgm:prSet/>
      <dgm:spPr/>
      <dgm:t>
        <a:bodyPr/>
        <a:lstStyle/>
        <a:p>
          <a:endParaRPr lang="en-US"/>
        </a:p>
      </dgm:t>
    </dgm:pt>
    <dgm:pt modelId="{145794C4-6580-4907-B9D8-D7C8F150489E}">
      <dgm:prSet/>
      <dgm:spPr/>
      <dgm:t>
        <a:bodyPr/>
        <a:lstStyle/>
        <a:p>
          <a:r>
            <a:rPr lang="en-US" b="1" dirty="0"/>
            <a:t>Postgres</a:t>
          </a:r>
          <a:endParaRPr lang="en-US" dirty="0"/>
        </a:p>
      </dgm:t>
    </dgm:pt>
    <dgm:pt modelId="{4C13DE8B-C3DD-4BA6-A661-4EFB26C8C29C}" type="parTrans" cxnId="{5EB82304-3D67-498A-B083-64E10893CC69}">
      <dgm:prSet/>
      <dgm:spPr/>
      <dgm:t>
        <a:bodyPr/>
        <a:lstStyle/>
        <a:p>
          <a:endParaRPr lang="en-US"/>
        </a:p>
      </dgm:t>
    </dgm:pt>
    <dgm:pt modelId="{C807E911-B2FB-41EB-B588-57CD17DD97B5}" type="sibTrans" cxnId="{5EB82304-3D67-498A-B083-64E10893CC69}">
      <dgm:prSet/>
      <dgm:spPr/>
      <dgm:t>
        <a:bodyPr/>
        <a:lstStyle/>
        <a:p>
          <a:endParaRPr lang="en-US"/>
        </a:p>
      </dgm:t>
    </dgm:pt>
    <dgm:pt modelId="{4C27C1B8-2A47-4ED5-ACDC-A6A2A9263F40}">
      <dgm:prSet/>
      <dgm:spPr/>
      <dgm:t>
        <a:bodyPr/>
        <a:lstStyle/>
        <a:p>
          <a:r>
            <a:rPr lang="en-US" b="1"/>
            <a:t>HTML</a:t>
          </a:r>
          <a:endParaRPr lang="en-US"/>
        </a:p>
      </dgm:t>
    </dgm:pt>
    <dgm:pt modelId="{9A248AFE-1176-4C87-A39B-C2507D7C09E9}" type="parTrans" cxnId="{D9DE2F08-2E3B-42CE-B062-0ECC6D943D27}">
      <dgm:prSet/>
      <dgm:spPr/>
      <dgm:t>
        <a:bodyPr/>
        <a:lstStyle/>
        <a:p>
          <a:endParaRPr lang="en-US"/>
        </a:p>
      </dgm:t>
    </dgm:pt>
    <dgm:pt modelId="{C446FF36-4639-4D60-A2AC-98EAEE3BB4A6}" type="sibTrans" cxnId="{D9DE2F08-2E3B-42CE-B062-0ECC6D943D27}">
      <dgm:prSet/>
      <dgm:spPr/>
      <dgm:t>
        <a:bodyPr/>
        <a:lstStyle/>
        <a:p>
          <a:endParaRPr lang="en-US"/>
        </a:p>
      </dgm:t>
    </dgm:pt>
    <dgm:pt modelId="{0688BA82-61F9-4C37-BF74-D0ED46A326BF}">
      <dgm:prSet/>
      <dgm:spPr/>
      <dgm:t>
        <a:bodyPr/>
        <a:lstStyle/>
        <a:p>
          <a:r>
            <a:rPr lang="en-US" b="1"/>
            <a:t>D3.js</a:t>
          </a:r>
          <a:endParaRPr lang="en-US"/>
        </a:p>
      </dgm:t>
    </dgm:pt>
    <dgm:pt modelId="{E2FFD010-B011-4DB3-90ED-BAFEC5264B43}" type="parTrans" cxnId="{6EA3788D-A750-4660-8A22-B9BF279B7F44}">
      <dgm:prSet/>
      <dgm:spPr/>
      <dgm:t>
        <a:bodyPr/>
        <a:lstStyle/>
        <a:p>
          <a:endParaRPr lang="en-US"/>
        </a:p>
      </dgm:t>
    </dgm:pt>
    <dgm:pt modelId="{0C8C0C7D-8204-44E7-A5D7-8F0AEB629872}" type="sibTrans" cxnId="{6EA3788D-A750-4660-8A22-B9BF279B7F44}">
      <dgm:prSet/>
      <dgm:spPr/>
      <dgm:t>
        <a:bodyPr/>
        <a:lstStyle/>
        <a:p>
          <a:endParaRPr lang="en-US"/>
        </a:p>
      </dgm:t>
    </dgm:pt>
    <dgm:pt modelId="{57270405-8665-4B3E-9250-52FAA12DA064}">
      <dgm:prSet/>
      <dgm:spPr/>
      <dgm:t>
        <a:bodyPr/>
        <a:lstStyle/>
        <a:p>
          <a:r>
            <a:rPr lang="en-US" b="1"/>
            <a:t>Leaflet.js</a:t>
          </a:r>
          <a:endParaRPr lang="en-US"/>
        </a:p>
      </dgm:t>
    </dgm:pt>
    <dgm:pt modelId="{AD2C345F-86A5-4A18-B386-BE5B206D2233}" type="parTrans" cxnId="{647CCEE7-AA96-48A6-985F-EC15F973538A}">
      <dgm:prSet/>
      <dgm:spPr/>
      <dgm:t>
        <a:bodyPr/>
        <a:lstStyle/>
        <a:p>
          <a:endParaRPr lang="en-US"/>
        </a:p>
      </dgm:t>
    </dgm:pt>
    <dgm:pt modelId="{030BFB52-8FB8-4B03-A5DF-D712BD170B80}" type="sibTrans" cxnId="{647CCEE7-AA96-48A6-985F-EC15F973538A}">
      <dgm:prSet/>
      <dgm:spPr/>
      <dgm:t>
        <a:bodyPr/>
        <a:lstStyle/>
        <a:p>
          <a:endParaRPr lang="en-US"/>
        </a:p>
      </dgm:t>
    </dgm:pt>
    <dgm:pt modelId="{DE289654-DBE8-493F-8CF1-311BD7853B97}">
      <dgm:prSet/>
      <dgm:spPr/>
      <dgm:t>
        <a:bodyPr/>
        <a:lstStyle/>
        <a:p>
          <a:r>
            <a:rPr lang="en-US" b="1"/>
            <a:t>Plotly.js</a:t>
          </a:r>
          <a:endParaRPr lang="en-US"/>
        </a:p>
      </dgm:t>
    </dgm:pt>
    <dgm:pt modelId="{6276E7CD-2C5C-459D-BAB8-ED8EF2DDBAE3}" type="parTrans" cxnId="{679A8D41-39C6-4B30-8405-2EB858FC97A3}">
      <dgm:prSet/>
      <dgm:spPr/>
      <dgm:t>
        <a:bodyPr/>
        <a:lstStyle/>
        <a:p>
          <a:endParaRPr lang="en-US"/>
        </a:p>
      </dgm:t>
    </dgm:pt>
    <dgm:pt modelId="{F8C578C2-67B9-4B8C-8AB8-FC9A15472ECA}" type="sibTrans" cxnId="{679A8D41-39C6-4B30-8405-2EB858FC97A3}">
      <dgm:prSet/>
      <dgm:spPr/>
      <dgm:t>
        <a:bodyPr/>
        <a:lstStyle/>
        <a:p>
          <a:endParaRPr lang="en-US"/>
        </a:p>
      </dgm:t>
    </dgm:pt>
    <dgm:pt modelId="{C06E0A75-1F9B-9148-881D-01600EFE99F8}">
      <dgm:prSet/>
      <dgm:spPr/>
      <dgm:t>
        <a:bodyPr/>
        <a:lstStyle/>
        <a:p>
          <a:r>
            <a:rPr lang="en-US" dirty="0"/>
            <a:t>Java Script</a:t>
          </a:r>
        </a:p>
      </dgm:t>
    </dgm:pt>
    <dgm:pt modelId="{1D6ED2A7-A697-B143-A0AF-1FF52414E426}" type="parTrans" cxnId="{7FB99F04-3496-CF48-B8FF-94C975F238CC}">
      <dgm:prSet/>
      <dgm:spPr/>
      <dgm:t>
        <a:bodyPr/>
        <a:lstStyle/>
        <a:p>
          <a:endParaRPr lang="en-US"/>
        </a:p>
      </dgm:t>
    </dgm:pt>
    <dgm:pt modelId="{878BE93C-B794-6345-9E49-28680B68588B}" type="sibTrans" cxnId="{7FB99F04-3496-CF48-B8FF-94C975F238CC}">
      <dgm:prSet/>
      <dgm:spPr/>
      <dgm:t>
        <a:bodyPr/>
        <a:lstStyle/>
        <a:p>
          <a:endParaRPr lang="en-US"/>
        </a:p>
      </dgm:t>
    </dgm:pt>
    <dgm:pt modelId="{3AED03CA-C53C-D842-A0B8-07684FA78C80}" type="pres">
      <dgm:prSet presAssocID="{86EA46C6-8B54-4066-A264-89530DF483AD}" presName="diagram" presStyleCnt="0">
        <dgm:presLayoutVars>
          <dgm:dir/>
          <dgm:resizeHandles val="exact"/>
        </dgm:presLayoutVars>
      </dgm:prSet>
      <dgm:spPr/>
    </dgm:pt>
    <dgm:pt modelId="{5E6D6FEF-0E6E-A549-8425-46498DBFEC67}" type="pres">
      <dgm:prSet presAssocID="{5044EA9F-79DC-47D8-8300-EF79B952D8E1}" presName="node" presStyleLbl="node1" presStyleIdx="0" presStyleCnt="8">
        <dgm:presLayoutVars>
          <dgm:bulletEnabled val="1"/>
        </dgm:presLayoutVars>
      </dgm:prSet>
      <dgm:spPr/>
    </dgm:pt>
    <dgm:pt modelId="{43F8F46E-5234-AB44-AF71-0BAFC90A0D83}" type="pres">
      <dgm:prSet presAssocID="{94CB9836-2681-404F-A29C-14038B77536A}" presName="sibTrans" presStyleCnt="0"/>
      <dgm:spPr/>
    </dgm:pt>
    <dgm:pt modelId="{5BC1FF48-4705-DC41-A51C-61D6F82C9116}" type="pres">
      <dgm:prSet presAssocID="{7BC33670-BBBF-4A02-96CB-38F2F4E40BB4}" presName="node" presStyleLbl="node1" presStyleIdx="1" presStyleCnt="8">
        <dgm:presLayoutVars>
          <dgm:bulletEnabled val="1"/>
        </dgm:presLayoutVars>
      </dgm:prSet>
      <dgm:spPr/>
    </dgm:pt>
    <dgm:pt modelId="{FDDABE7B-D65E-2847-AE3E-0E8EA39E649B}" type="pres">
      <dgm:prSet presAssocID="{6E9CF58E-244B-4380-8988-AC747CEDF2CF}" presName="sibTrans" presStyleCnt="0"/>
      <dgm:spPr/>
    </dgm:pt>
    <dgm:pt modelId="{47B5CEEE-2FCF-3844-B8C8-A588EF118D54}" type="pres">
      <dgm:prSet presAssocID="{145794C4-6580-4907-B9D8-D7C8F150489E}" presName="node" presStyleLbl="node1" presStyleIdx="2" presStyleCnt="8">
        <dgm:presLayoutVars>
          <dgm:bulletEnabled val="1"/>
        </dgm:presLayoutVars>
      </dgm:prSet>
      <dgm:spPr/>
    </dgm:pt>
    <dgm:pt modelId="{0C1E0AC5-5117-934B-920E-385A9F713259}" type="pres">
      <dgm:prSet presAssocID="{C807E911-B2FB-41EB-B588-57CD17DD97B5}" presName="sibTrans" presStyleCnt="0"/>
      <dgm:spPr/>
    </dgm:pt>
    <dgm:pt modelId="{A82B9883-96FA-A746-A5EF-30F9F499BFF1}" type="pres">
      <dgm:prSet presAssocID="{C06E0A75-1F9B-9148-881D-01600EFE99F8}" presName="node" presStyleLbl="node1" presStyleIdx="3" presStyleCnt="8">
        <dgm:presLayoutVars>
          <dgm:bulletEnabled val="1"/>
        </dgm:presLayoutVars>
      </dgm:prSet>
      <dgm:spPr/>
    </dgm:pt>
    <dgm:pt modelId="{0EC6ADB0-1EC4-6048-9B6C-C3624ED72759}" type="pres">
      <dgm:prSet presAssocID="{878BE93C-B794-6345-9E49-28680B68588B}" presName="sibTrans" presStyleCnt="0"/>
      <dgm:spPr/>
    </dgm:pt>
    <dgm:pt modelId="{D6374CAC-10DD-1B4D-9D5E-F61784A39FDF}" type="pres">
      <dgm:prSet presAssocID="{4C27C1B8-2A47-4ED5-ACDC-A6A2A9263F40}" presName="node" presStyleLbl="node1" presStyleIdx="4" presStyleCnt="8">
        <dgm:presLayoutVars>
          <dgm:bulletEnabled val="1"/>
        </dgm:presLayoutVars>
      </dgm:prSet>
      <dgm:spPr/>
    </dgm:pt>
    <dgm:pt modelId="{F7D0CA9B-160D-F843-A6A8-E136B656E1A1}" type="pres">
      <dgm:prSet presAssocID="{C446FF36-4639-4D60-A2AC-98EAEE3BB4A6}" presName="sibTrans" presStyleCnt="0"/>
      <dgm:spPr/>
    </dgm:pt>
    <dgm:pt modelId="{7B13393D-E4F4-9645-90AE-F87E48CD48DD}" type="pres">
      <dgm:prSet presAssocID="{0688BA82-61F9-4C37-BF74-D0ED46A326BF}" presName="node" presStyleLbl="node1" presStyleIdx="5" presStyleCnt="8">
        <dgm:presLayoutVars>
          <dgm:bulletEnabled val="1"/>
        </dgm:presLayoutVars>
      </dgm:prSet>
      <dgm:spPr/>
    </dgm:pt>
    <dgm:pt modelId="{D915C28F-44D6-2544-BFFE-DA041B8BB16F}" type="pres">
      <dgm:prSet presAssocID="{0C8C0C7D-8204-44E7-A5D7-8F0AEB629872}" presName="sibTrans" presStyleCnt="0"/>
      <dgm:spPr/>
    </dgm:pt>
    <dgm:pt modelId="{6BC7FF67-F075-2F4E-B11C-4BEB28B50E88}" type="pres">
      <dgm:prSet presAssocID="{57270405-8665-4B3E-9250-52FAA12DA064}" presName="node" presStyleLbl="node1" presStyleIdx="6" presStyleCnt="8">
        <dgm:presLayoutVars>
          <dgm:bulletEnabled val="1"/>
        </dgm:presLayoutVars>
      </dgm:prSet>
      <dgm:spPr/>
    </dgm:pt>
    <dgm:pt modelId="{197340B2-0BBA-ED40-88C0-F42C3D410D4C}" type="pres">
      <dgm:prSet presAssocID="{030BFB52-8FB8-4B03-A5DF-D712BD170B80}" presName="sibTrans" presStyleCnt="0"/>
      <dgm:spPr/>
    </dgm:pt>
    <dgm:pt modelId="{2839358A-39B9-4C49-B947-9013A003D3F1}" type="pres">
      <dgm:prSet presAssocID="{DE289654-DBE8-493F-8CF1-311BD7853B97}" presName="node" presStyleLbl="node1" presStyleIdx="7" presStyleCnt="8">
        <dgm:presLayoutVars>
          <dgm:bulletEnabled val="1"/>
        </dgm:presLayoutVars>
      </dgm:prSet>
      <dgm:spPr/>
    </dgm:pt>
  </dgm:ptLst>
  <dgm:cxnLst>
    <dgm:cxn modelId="{5EB82304-3D67-498A-B083-64E10893CC69}" srcId="{86EA46C6-8B54-4066-A264-89530DF483AD}" destId="{145794C4-6580-4907-B9D8-D7C8F150489E}" srcOrd="2" destOrd="0" parTransId="{4C13DE8B-C3DD-4BA6-A661-4EFB26C8C29C}" sibTransId="{C807E911-B2FB-41EB-B588-57CD17DD97B5}"/>
    <dgm:cxn modelId="{7FB99F04-3496-CF48-B8FF-94C975F238CC}" srcId="{86EA46C6-8B54-4066-A264-89530DF483AD}" destId="{C06E0A75-1F9B-9148-881D-01600EFE99F8}" srcOrd="3" destOrd="0" parTransId="{1D6ED2A7-A697-B143-A0AF-1FF52414E426}" sibTransId="{878BE93C-B794-6345-9E49-28680B68588B}"/>
    <dgm:cxn modelId="{D9DE2F08-2E3B-42CE-B062-0ECC6D943D27}" srcId="{86EA46C6-8B54-4066-A264-89530DF483AD}" destId="{4C27C1B8-2A47-4ED5-ACDC-A6A2A9263F40}" srcOrd="4" destOrd="0" parTransId="{9A248AFE-1176-4C87-A39B-C2507D7C09E9}" sibTransId="{C446FF36-4639-4D60-A2AC-98EAEE3BB4A6}"/>
    <dgm:cxn modelId="{2F1B9B0A-31DE-0642-BAA2-BD9F0C59731A}" type="presOf" srcId="{57270405-8665-4B3E-9250-52FAA12DA064}" destId="{6BC7FF67-F075-2F4E-B11C-4BEB28B50E88}" srcOrd="0" destOrd="0" presId="urn:microsoft.com/office/officeart/2005/8/layout/default"/>
    <dgm:cxn modelId="{EEABCF37-88F1-7E49-998B-CFE0BDE9B065}" type="presOf" srcId="{145794C4-6580-4907-B9D8-D7C8F150489E}" destId="{47B5CEEE-2FCF-3844-B8C8-A588EF118D54}" srcOrd="0" destOrd="0" presId="urn:microsoft.com/office/officeart/2005/8/layout/default"/>
    <dgm:cxn modelId="{679A8D41-39C6-4B30-8405-2EB858FC97A3}" srcId="{86EA46C6-8B54-4066-A264-89530DF483AD}" destId="{DE289654-DBE8-493F-8CF1-311BD7853B97}" srcOrd="7" destOrd="0" parTransId="{6276E7CD-2C5C-459D-BAB8-ED8EF2DDBAE3}" sibTransId="{F8C578C2-67B9-4B8C-8AB8-FC9A15472ECA}"/>
    <dgm:cxn modelId="{D76BEC57-DFDB-3141-8F5A-112A6DCAF509}" type="presOf" srcId="{4C27C1B8-2A47-4ED5-ACDC-A6A2A9263F40}" destId="{D6374CAC-10DD-1B4D-9D5E-F61784A39FDF}" srcOrd="0" destOrd="0" presId="urn:microsoft.com/office/officeart/2005/8/layout/default"/>
    <dgm:cxn modelId="{9725976A-AA84-F744-BE0C-8B421E4DEC97}" type="presOf" srcId="{5044EA9F-79DC-47D8-8300-EF79B952D8E1}" destId="{5E6D6FEF-0E6E-A549-8425-46498DBFEC67}" srcOrd="0" destOrd="0" presId="urn:microsoft.com/office/officeart/2005/8/layout/default"/>
    <dgm:cxn modelId="{6EA3788D-A750-4660-8A22-B9BF279B7F44}" srcId="{86EA46C6-8B54-4066-A264-89530DF483AD}" destId="{0688BA82-61F9-4C37-BF74-D0ED46A326BF}" srcOrd="5" destOrd="0" parTransId="{E2FFD010-B011-4DB3-90ED-BAFEC5264B43}" sibTransId="{0C8C0C7D-8204-44E7-A5D7-8F0AEB629872}"/>
    <dgm:cxn modelId="{698352B4-B8A1-3E45-8CC6-49BCDA1602E5}" type="presOf" srcId="{C06E0A75-1F9B-9148-881D-01600EFE99F8}" destId="{A82B9883-96FA-A746-A5EF-30F9F499BFF1}" srcOrd="0" destOrd="0" presId="urn:microsoft.com/office/officeart/2005/8/layout/default"/>
    <dgm:cxn modelId="{56BC91C9-B41B-4B2A-AF57-7D824079F4AB}" srcId="{86EA46C6-8B54-4066-A264-89530DF483AD}" destId="{5044EA9F-79DC-47D8-8300-EF79B952D8E1}" srcOrd="0" destOrd="0" parTransId="{5002A5A8-73C6-4881-B47B-512CF9A3D0E8}" sibTransId="{94CB9836-2681-404F-A29C-14038B77536A}"/>
    <dgm:cxn modelId="{8B21ACCF-2626-7E49-BD8B-ECCC320FB0E4}" type="presOf" srcId="{86EA46C6-8B54-4066-A264-89530DF483AD}" destId="{3AED03CA-C53C-D842-A0B8-07684FA78C80}" srcOrd="0" destOrd="0" presId="urn:microsoft.com/office/officeart/2005/8/layout/default"/>
    <dgm:cxn modelId="{C0AD06D3-1B05-FC46-A802-70FAB0740D3F}" type="presOf" srcId="{0688BA82-61F9-4C37-BF74-D0ED46A326BF}" destId="{7B13393D-E4F4-9645-90AE-F87E48CD48DD}" srcOrd="0" destOrd="0" presId="urn:microsoft.com/office/officeart/2005/8/layout/default"/>
    <dgm:cxn modelId="{ED43D4D3-8A22-284F-A937-251986C52D8D}" type="presOf" srcId="{7BC33670-BBBF-4A02-96CB-38F2F4E40BB4}" destId="{5BC1FF48-4705-DC41-A51C-61D6F82C9116}" srcOrd="0" destOrd="0" presId="urn:microsoft.com/office/officeart/2005/8/layout/default"/>
    <dgm:cxn modelId="{647CCEE7-AA96-48A6-985F-EC15F973538A}" srcId="{86EA46C6-8B54-4066-A264-89530DF483AD}" destId="{57270405-8665-4B3E-9250-52FAA12DA064}" srcOrd="6" destOrd="0" parTransId="{AD2C345F-86A5-4A18-B386-BE5B206D2233}" sibTransId="{030BFB52-8FB8-4B03-A5DF-D712BD170B80}"/>
    <dgm:cxn modelId="{5A3BB4E8-C9AC-F241-A044-95BC9BA09CED}" type="presOf" srcId="{DE289654-DBE8-493F-8CF1-311BD7853B97}" destId="{2839358A-39B9-4C49-B947-9013A003D3F1}" srcOrd="0" destOrd="0" presId="urn:microsoft.com/office/officeart/2005/8/layout/default"/>
    <dgm:cxn modelId="{81C1CBFC-AF47-4C3F-BA89-E08DA7B3AC2E}" srcId="{86EA46C6-8B54-4066-A264-89530DF483AD}" destId="{7BC33670-BBBF-4A02-96CB-38F2F4E40BB4}" srcOrd="1" destOrd="0" parTransId="{700630C9-44D6-41B7-8E45-969B81C79D59}" sibTransId="{6E9CF58E-244B-4380-8988-AC747CEDF2CF}"/>
    <dgm:cxn modelId="{DE2250CE-678B-D144-9278-4D882CB08526}" type="presParOf" srcId="{3AED03CA-C53C-D842-A0B8-07684FA78C80}" destId="{5E6D6FEF-0E6E-A549-8425-46498DBFEC67}" srcOrd="0" destOrd="0" presId="urn:microsoft.com/office/officeart/2005/8/layout/default"/>
    <dgm:cxn modelId="{2553253D-5525-CF4C-8EE6-B8F03164804D}" type="presParOf" srcId="{3AED03CA-C53C-D842-A0B8-07684FA78C80}" destId="{43F8F46E-5234-AB44-AF71-0BAFC90A0D83}" srcOrd="1" destOrd="0" presId="urn:microsoft.com/office/officeart/2005/8/layout/default"/>
    <dgm:cxn modelId="{6A7F7A71-B3D4-E94B-82BA-88946EC50B60}" type="presParOf" srcId="{3AED03CA-C53C-D842-A0B8-07684FA78C80}" destId="{5BC1FF48-4705-DC41-A51C-61D6F82C9116}" srcOrd="2" destOrd="0" presId="urn:microsoft.com/office/officeart/2005/8/layout/default"/>
    <dgm:cxn modelId="{1EF6B923-0690-E94D-9AEB-4D612F3D4E00}" type="presParOf" srcId="{3AED03CA-C53C-D842-A0B8-07684FA78C80}" destId="{FDDABE7B-D65E-2847-AE3E-0E8EA39E649B}" srcOrd="3" destOrd="0" presId="urn:microsoft.com/office/officeart/2005/8/layout/default"/>
    <dgm:cxn modelId="{D6343B5D-8EAF-AB41-B9A7-3CB5CD328A74}" type="presParOf" srcId="{3AED03CA-C53C-D842-A0B8-07684FA78C80}" destId="{47B5CEEE-2FCF-3844-B8C8-A588EF118D54}" srcOrd="4" destOrd="0" presId="urn:microsoft.com/office/officeart/2005/8/layout/default"/>
    <dgm:cxn modelId="{A4B254EE-8C09-504F-9251-4965CC73C8C9}" type="presParOf" srcId="{3AED03CA-C53C-D842-A0B8-07684FA78C80}" destId="{0C1E0AC5-5117-934B-920E-385A9F713259}" srcOrd="5" destOrd="0" presId="urn:microsoft.com/office/officeart/2005/8/layout/default"/>
    <dgm:cxn modelId="{47E8D6EA-4962-CC48-A653-98E7E57B4EA0}" type="presParOf" srcId="{3AED03CA-C53C-D842-A0B8-07684FA78C80}" destId="{A82B9883-96FA-A746-A5EF-30F9F499BFF1}" srcOrd="6" destOrd="0" presId="urn:microsoft.com/office/officeart/2005/8/layout/default"/>
    <dgm:cxn modelId="{5E0220D8-FB5B-F745-ADE4-BADCE0A8FDCB}" type="presParOf" srcId="{3AED03CA-C53C-D842-A0B8-07684FA78C80}" destId="{0EC6ADB0-1EC4-6048-9B6C-C3624ED72759}" srcOrd="7" destOrd="0" presId="urn:microsoft.com/office/officeart/2005/8/layout/default"/>
    <dgm:cxn modelId="{E333B3FE-EEAB-514E-B2C3-A35928EA13E3}" type="presParOf" srcId="{3AED03CA-C53C-D842-A0B8-07684FA78C80}" destId="{D6374CAC-10DD-1B4D-9D5E-F61784A39FDF}" srcOrd="8" destOrd="0" presId="urn:microsoft.com/office/officeart/2005/8/layout/default"/>
    <dgm:cxn modelId="{231DFE1A-4139-024E-BBD1-0EDA43ABCB77}" type="presParOf" srcId="{3AED03CA-C53C-D842-A0B8-07684FA78C80}" destId="{F7D0CA9B-160D-F843-A6A8-E136B656E1A1}" srcOrd="9" destOrd="0" presId="urn:microsoft.com/office/officeart/2005/8/layout/default"/>
    <dgm:cxn modelId="{9CA36253-4924-7B47-8A82-F2505D0CF594}" type="presParOf" srcId="{3AED03CA-C53C-D842-A0B8-07684FA78C80}" destId="{7B13393D-E4F4-9645-90AE-F87E48CD48DD}" srcOrd="10" destOrd="0" presId="urn:microsoft.com/office/officeart/2005/8/layout/default"/>
    <dgm:cxn modelId="{3236A2AD-AFE9-7B41-9EE5-DA51B78EE99D}" type="presParOf" srcId="{3AED03CA-C53C-D842-A0B8-07684FA78C80}" destId="{D915C28F-44D6-2544-BFFE-DA041B8BB16F}" srcOrd="11" destOrd="0" presId="urn:microsoft.com/office/officeart/2005/8/layout/default"/>
    <dgm:cxn modelId="{7FEE1305-222B-5349-9071-F16B2AF55A62}" type="presParOf" srcId="{3AED03CA-C53C-D842-A0B8-07684FA78C80}" destId="{6BC7FF67-F075-2F4E-B11C-4BEB28B50E88}" srcOrd="12" destOrd="0" presId="urn:microsoft.com/office/officeart/2005/8/layout/default"/>
    <dgm:cxn modelId="{0CDDCA0F-D0C9-3F46-B6A7-E3B3D6559DFE}" type="presParOf" srcId="{3AED03CA-C53C-D842-A0B8-07684FA78C80}" destId="{197340B2-0BBA-ED40-88C0-F42C3D410D4C}" srcOrd="13" destOrd="0" presId="urn:microsoft.com/office/officeart/2005/8/layout/default"/>
    <dgm:cxn modelId="{15638107-634A-3B46-95FB-E139A8052231}" type="presParOf" srcId="{3AED03CA-C53C-D842-A0B8-07684FA78C80}" destId="{2839358A-39B9-4C49-B947-9013A003D3F1}"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22E42B-05E0-4420-847C-125F732CA8F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4561CEA-E3DB-4FAA-86AE-217CEBB8C055}">
      <dgm:prSet/>
      <dgm:spPr/>
      <dgm:t>
        <a:bodyPr/>
        <a:lstStyle/>
        <a:p>
          <a:pPr>
            <a:defRPr cap="all"/>
          </a:pPr>
          <a:r>
            <a:rPr lang="en-US"/>
            <a:t>Start with 57 CSV files</a:t>
          </a:r>
        </a:p>
      </dgm:t>
    </dgm:pt>
    <dgm:pt modelId="{6A30939C-1412-4073-8671-51C3EFF0B4CF}" type="parTrans" cxnId="{A344F44A-7C88-409F-996E-64D7BC158012}">
      <dgm:prSet/>
      <dgm:spPr/>
      <dgm:t>
        <a:bodyPr/>
        <a:lstStyle/>
        <a:p>
          <a:endParaRPr lang="en-US"/>
        </a:p>
      </dgm:t>
    </dgm:pt>
    <dgm:pt modelId="{E7668E19-8AD3-4BEA-9F0B-77F8FB6A5DAE}" type="sibTrans" cxnId="{A344F44A-7C88-409F-996E-64D7BC158012}">
      <dgm:prSet/>
      <dgm:spPr/>
      <dgm:t>
        <a:bodyPr/>
        <a:lstStyle/>
        <a:p>
          <a:endParaRPr lang="en-US"/>
        </a:p>
      </dgm:t>
    </dgm:pt>
    <dgm:pt modelId="{E5B3E920-219D-4BD2-8D1E-157F73C0919D}">
      <dgm:prSet/>
      <dgm:spPr/>
      <dgm:t>
        <a:bodyPr/>
        <a:lstStyle/>
        <a:p>
          <a:pPr>
            <a:defRPr cap="all"/>
          </a:pPr>
          <a:r>
            <a:rPr lang="en-US"/>
            <a:t>Cleaning process</a:t>
          </a:r>
        </a:p>
      </dgm:t>
    </dgm:pt>
    <dgm:pt modelId="{BEAE5F3F-86CD-4F3D-AFD8-BE2055EEB5BB}" type="parTrans" cxnId="{30ADDBEE-3AFD-434A-9B61-1F3A4D1F3A4F}">
      <dgm:prSet/>
      <dgm:spPr/>
      <dgm:t>
        <a:bodyPr/>
        <a:lstStyle/>
        <a:p>
          <a:endParaRPr lang="en-US"/>
        </a:p>
      </dgm:t>
    </dgm:pt>
    <dgm:pt modelId="{6C811EE0-1B8A-4872-9286-AF2B820248D6}" type="sibTrans" cxnId="{30ADDBEE-3AFD-434A-9B61-1F3A4D1F3A4F}">
      <dgm:prSet/>
      <dgm:spPr/>
      <dgm:t>
        <a:bodyPr/>
        <a:lstStyle/>
        <a:p>
          <a:endParaRPr lang="en-US"/>
        </a:p>
      </dgm:t>
    </dgm:pt>
    <dgm:pt modelId="{412CF22C-F588-4800-9068-A7CA08C26B16}">
      <dgm:prSet/>
      <dgm:spPr/>
      <dgm:t>
        <a:bodyPr/>
        <a:lstStyle/>
        <a:p>
          <a:pPr>
            <a:defRPr cap="all"/>
          </a:pPr>
          <a:r>
            <a:rPr lang="en-US"/>
            <a:t>Merging process</a:t>
          </a:r>
        </a:p>
      </dgm:t>
    </dgm:pt>
    <dgm:pt modelId="{F2B0E236-6A5A-4BD8-AAD4-6EFC33F35C00}" type="parTrans" cxnId="{B643CCCB-D6FC-4EE6-813B-CB7DFDEFCB91}">
      <dgm:prSet/>
      <dgm:spPr/>
      <dgm:t>
        <a:bodyPr/>
        <a:lstStyle/>
        <a:p>
          <a:endParaRPr lang="en-US"/>
        </a:p>
      </dgm:t>
    </dgm:pt>
    <dgm:pt modelId="{5C44B1FF-E11B-4E5F-A517-9969C3A55410}" type="sibTrans" cxnId="{B643CCCB-D6FC-4EE6-813B-CB7DFDEFCB91}">
      <dgm:prSet/>
      <dgm:spPr/>
      <dgm:t>
        <a:bodyPr/>
        <a:lstStyle/>
        <a:p>
          <a:endParaRPr lang="en-US"/>
        </a:p>
      </dgm:t>
    </dgm:pt>
    <dgm:pt modelId="{BE61819F-A862-4F95-BB10-9ABEEDE71AE6}">
      <dgm:prSet/>
      <dgm:spPr/>
      <dgm:t>
        <a:bodyPr/>
        <a:lstStyle/>
        <a:p>
          <a:pPr>
            <a:defRPr cap="all"/>
          </a:pPr>
          <a:r>
            <a:rPr lang="en-US"/>
            <a:t>Getting 5 main CSV files</a:t>
          </a:r>
        </a:p>
      </dgm:t>
    </dgm:pt>
    <dgm:pt modelId="{7B814B5A-6A6A-41B0-BEEB-841023A30680}" type="parTrans" cxnId="{7FA18EAB-B684-44F6-81DB-86DEF830FAF6}">
      <dgm:prSet/>
      <dgm:spPr/>
      <dgm:t>
        <a:bodyPr/>
        <a:lstStyle/>
        <a:p>
          <a:endParaRPr lang="en-US"/>
        </a:p>
      </dgm:t>
    </dgm:pt>
    <dgm:pt modelId="{C2D9D703-8D90-481D-857C-113897B6E4CA}" type="sibTrans" cxnId="{7FA18EAB-B684-44F6-81DB-86DEF830FAF6}">
      <dgm:prSet/>
      <dgm:spPr/>
      <dgm:t>
        <a:bodyPr/>
        <a:lstStyle/>
        <a:p>
          <a:endParaRPr lang="en-US"/>
        </a:p>
      </dgm:t>
    </dgm:pt>
    <dgm:pt modelId="{8DF8D16A-0B12-4122-AD4A-517D7459FF20}">
      <dgm:prSet/>
      <dgm:spPr/>
      <dgm:t>
        <a:bodyPr/>
        <a:lstStyle/>
        <a:p>
          <a:pPr>
            <a:defRPr cap="all"/>
          </a:pPr>
          <a:r>
            <a:rPr lang="en-US"/>
            <a:t>Creating database in Postgres</a:t>
          </a:r>
        </a:p>
      </dgm:t>
    </dgm:pt>
    <dgm:pt modelId="{93754165-D27E-4EF3-B566-9723CF2E429F}" type="parTrans" cxnId="{41D563A9-B4BE-4B2D-A991-6930B9B6F369}">
      <dgm:prSet/>
      <dgm:spPr/>
      <dgm:t>
        <a:bodyPr/>
        <a:lstStyle/>
        <a:p>
          <a:endParaRPr lang="en-US"/>
        </a:p>
      </dgm:t>
    </dgm:pt>
    <dgm:pt modelId="{29553DAA-9F10-4AE6-BE6E-C94A68901669}" type="sibTrans" cxnId="{41D563A9-B4BE-4B2D-A991-6930B9B6F369}">
      <dgm:prSet/>
      <dgm:spPr/>
      <dgm:t>
        <a:bodyPr/>
        <a:lstStyle/>
        <a:p>
          <a:endParaRPr lang="en-US"/>
        </a:p>
      </dgm:t>
    </dgm:pt>
    <dgm:pt modelId="{B33C3712-92BC-49A1-936B-9B6B46FD9B26}" type="pres">
      <dgm:prSet presAssocID="{A222E42B-05E0-4420-847C-125F732CA8F3}" presName="root" presStyleCnt="0">
        <dgm:presLayoutVars>
          <dgm:dir/>
          <dgm:resizeHandles val="exact"/>
        </dgm:presLayoutVars>
      </dgm:prSet>
      <dgm:spPr/>
    </dgm:pt>
    <dgm:pt modelId="{5ED9B67F-385A-4339-BA25-7467D6D7CC57}" type="pres">
      <dgm:prSet presAssocID="{44561CEA-E3DB-4FAA-86AE-217CEBB8C055}" presName="compNode" presStyleCnt="0"/>
      <dgm:spPr/>
    </dgm:pt>
    <dgm:pt modelId="{EE78D640-F321-4CA2-9C51-EE3DC18A0E91}" type="pres">
      <dgm:prSet presAssocID="{44561CEA-E3DB-4FAA-86AE-217CEBB8C055}" presName="iconBgRect" presStyleLbl="bgShp" presStyleIdx="0" presStyleCnt="5"/>
      <dgm:spPr/>
    </dgm:pt>
    <dgm:pt modelId="{838D6207-2390-402C-BCF0-6D54317D1020}" type="pres">
      <dgm:prSet presAssocID="{44561CEA-E3DB-4FAA-86AE-217CEBB8C05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52F692D0-7F74-4FFA-ACEC-20DC18C7D5CE}" type="pres">
      <dgm:prSet presAssocID="{44561CEA-E3DB-4FAA-86AE-217CEBB8C055}" presName="spaceRect" presStyleCnt="0"/>
      <dgm:spPr/>
    </dgm:pt>
    <dgm:pt modelId="{4F838BA8-8FEE-45A4-A37A-26FE5D226C7E}" type="pres">
      <dgm:prSet presAssocID="{44561CEA-E3DB-4FAA-86AE-217CEBB8C055}" presName="textRect" presStyleLbl="revTx" presStyleIdx="0" presStyleCnt="5">
        <dgm:presLayoutVars>
          <dgm:chMax val="1"/>
          <dgm:chPref val="1"/>
        </dgm:presLayoutVars>
      </dgm:prSet>
      <dgm:spPr/>
    </dgm:pt>
    <dgm:pt modelId="{2B21294C-DAD5-48D9-95B7-ECE18FAE45E7}" type="pres">
      <dgm:prSet presAssocID="{E7668E19-8AD3-4BEA-9F0B-77F8FB6A5DAE}" presName="sibTrans" presStyleCnt="0"/>
      <dgm:spPr/>
    </dgm:pt>
    <dgm:pt modelId="{6AC68CCF-187C-4F44-BAFC-664EBDDAA884}" type="pres">
      <dgm:prSet presAssocID="{E5B3E920-219D-4BD2-8D1E-157F73C0919D}" presName="compNode" presStyleCnt="0"/>
      <dgm:spPr/>
    </dgm:pt>
    <dgm:pt modelId="{ED858D06-07EA-4B1C-9CEF-A2CD7C5D2E67}" type="pres">
      <dgm:prSet presAssocID="{E5B3E920-219D-4BD2-8D1E-157F73C0919D}" presName="iconBgRect" presStyleLbl="bgShp" presStyleIdx="1" presStyleCnt="5"/>
      <dgm:spPr/>
    </dgm:pt>
    <dgm:pt modelId="{0CEF761C-7DC0-4797-8320-6FFA61D53C95}" type="pres">
      <dgm:prSet presAssocID="{E5B3E920-219D-4BD2-8D1E-157F73C0919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739214FE-EDBD-46FA-9933-A6D557236D3E}" type="pres">
      <dgm:prSet presAssocID="{E5B3E920-219D-4BD2-8D1E-157F73C0919D}" presName="spaceRect" presStyleCnt="0"/>
      <dgm:spPr/>
    </dgm:pt>
    <dgm:pt modelId="{E96CFC6F-DEFC-4914-A062-137C56B42751}" type="pres">
      <dgm:prSet presAssocID="{E5B3E920-219D-4BD2-8D1E-157F73C0919D}" presName="textRect" presStyleLbl="revTx" presStyleIdx="1" presStyleCnt="5">
        <dgm:presLayoutVars>
          <dgm:chMax val="1"/>
          <dgm:chPref val="1"/>
        </dgm:presLayoutVars>
      </dgm:prSet>
      <dgm:spPr/>
    </dgm:pt>
    <dgm:pt modelId="{5489879D-354B-4FB8-99EA-1EBB5126593E}" type="pres">
      <dgm:prSet presAssocID="{6C811EE0-1B8A-4872-9286-AF2B820248D6}" presName="sibTrans" presStyleCnt="0"/>
      <dgm:spPr/>
    </dgm:pt>
    <dgm:pt modelId="{67F3FDDA-7742-474C-8BB4-DC6BE31CF905}" type="pres">
      <dgm:prSet presAssocID="{412CF22C-F588-4800-9068-A7CA08C26B16}" presName="compNode" presStyleCnt="0"/>
      <dgm:spPr/>
    </dgm:pt>
    <dgm:pt modelId="{B681560F-3CDC-430A-B4E6-A6B415ECA036}" type="pres">
      <dgm:prSet presAssocID="{412CF22C-F588-4800-9068-A7CA08C26B16}" presName="iconBgRect" presStyleLbl="bgShp" presStyleIdx="2" presStyleCnt="5"/>
      <dgm:spPr/>
    </dgm:pt>
    <dgm:pt modelId="{5F6E4941-62EE-4243-B35E-EC8573C67EF3}" type="pres">
      <dgm:prSet presAssocID="{412CF22C-F588-4800-9068-A7CA08C26B1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7413CED0-772D-4B70-87DA-0E9D02403480}" type="pres">
      <dgm:prSet presAssocID="{412CF22C-F588-4800-9068-A7CA08C26B16}" presName="spaceRect" presStyleCnt="0"/>
      <dgm:spPr/>
    </dgm:pt>
    <dgm:pt modelId="{F054A341-8DB4-4754-B2A5-1F99750D7D33}" type="pres">
      <dgm:prSet presAssocID="{412CF22C-F588-4800-9068-A7CA08C26B16}" presName="textRect" presStyleLbl="revTx" presStyleIdx="2" presStyleCnt="5">
        <dgm:presLayoutVars>
          <dgm:chMax val="1"/>
          <dgm:chPref val="1"/>
        </dgm:presLayoutVars>
      </dgm:prSet>
      <dgm:spPr/>
    </dgm:pt>
    <dgm:pt modelId="{AE447539-A99C-42F0-9088-4BC4019E56D2}" type="pres">
      <dgm:prSet presAssocID="{5C44B1FF-E11B-4E5F-A517-9969C3A55410}" presName="sibTrans" presStyleCnt="0"/>
      <dgm:spPr/>
    </dgm:pt>
    <dgm:pt modelId="{5E37857B-D6BE-452C-9E33-7041FA7CC654}" type="pres">
      <dgm:prSet presAssocID="{BE61819F-A862-4F95-BB10-9ABEEDE71AE6}" presName="compNode" presStyleCnt="0"/>
      <dgm:spPr/>
    </dgm:pt>
    <dgm:pt modelId="{88625EF8-5E2D-4582-BD6E-400DCEEE4C24}" type="pres">
      <dgm:prSet presAssocID="{BE61819F-A862-4F95-BB10-9ABEEDE71AE6}" presName="iconBgRect" presStyleLbl="bgShp" presStyleIdx="3" presStyleCnt="5"/>
      <dgm:spPr/>
    </dgm:pt>
    <dgm:pt modelId="{B424A3C3-289C-43B2-A33D-7BA171385A34}" type="pres">
      <dgm:prSet presAssocID="{BE61819F-A862-4F95-BB10-9ABEEDE71AE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966E5FEC-97E8-4313-9B74-FAB0ECA8BB18}" type="pres">
      <dgm:prSet presAssocID="{BE61819F-A862-4F95-BB10-9ABEEDE71AE6}" presName="spaceRect" presStyleCnt="0"/>
      <dgm:spPr/>
    </dgm:pt>
    <dgm:pt modelId="{251717E3-2F5A-445C-BC27-1E053087AF08}" type="pres">
      <dgm:prSet presAssocID="{BE61819F-A862-4F95-BB10-9ABEEDE71AE6}" presName="textRect" presStyleLbl="revTx" presStyleIdx="3" presStyleCnt="5">
        <dgm:presLayoutVars>
          <dgm:chMax val="1"/>
          <dgm:chPref val="1"/>
        </dgm:presLayoutVars>
      </dgm:prSet>
      <dgm:spPr/>
    </dgm:pt>
    <dgm:pt modelId="{6FFF7BBE-910C-4E03-9A65-B15B4D8BBDF3}" type="pres">
      <dgm:prSet presAssocID="{C2D9D703-8D90-481D-857C-113897B6E4CA}" presName="sibTrans" presStyleCnt="0"/>
      <dgm:spPr/>
    </dgm:pt>
    <dgm:pt modelId="{E2D7D719-4236-4C1C-87B3-19A1BF950434}" type="pres">
      <dgm:prSet presAssocID="{8DF8D16A-0B12-4122-AD4A-517D7459FF20}" presName="compNode" presStyleCnt="0"/>
      <dgm:spPr/>
    </dgm:pt>
    <dgm:pt modelId="{B65B125B-E4B1-40AD-8076-BED51F655547}" type="pres">
      <dgm:prSet presAssocID="{8DF8D16A-0B12-4122-AD4A-517D7459FF20}" presName="iconBgRect" presStyleLbl="bgShp" presStyleIdx="4" presStyleCnt="5"/>
      <dgm:spPr/>
    </dgm:pt>
    <dgm:pt modelId="{0C08BF6E-6A86-4B19-9210-0C15D2536ECC}" type="pres">
      <dgm:prSet presAssocID="{8DF8D16A-0B12-4122-AD4A-517D7459FF2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9EAB8F57-0B2A-44BB-9874-66E1F8419841}" type="pres">
      <dgm:prSet presAssocID="{8DF8D16A-0B12-4122-AD4A-517D7459FF20}" presName="spaceRect" presStyleCnt="0"/>
      <dgm:spPr/>
    </dgm:pt>
    <dgm:pt modelId="{42D90394-0B20-4C29-A0C6-F463A3AB85E0}" type="pres">
      <dgm:prSet presAssocID="{8DF8D16A-0B12-4122-AD4A-517D7459FF20}" presName="textRect" presStyleLbl="revTx" presStyleIdx="4" presStyleCnt="5">
        <dgm:presLayoutVars>
          <dgm:chMax val="1"/>
          <dgm:chPref val="1"/>
        </dgm:presLayoutVars>
      </dgm:prSet>
      <dgm:spPr/>
    </dgm:pt>
  </dgm:ptLst>
  <dgm:cxnLst>
    <dgm:cxn modelId="{67CBE80A-1BE7-4999-9710-C661D054FF4C}" type="presOf" srcId="{8DF8D16A-0B12-4122-AD4A-517D7459FF20}" destId="{42D90394-0B20-4C29-A0C6-F463A3AB85E0}" srcOrd="0" destOrd="0" presId="urn:microsoft.com/office/officeart/2018/5/layout/IconCircleLabelList"/>
    <dgm:cxn modelId="{85B97240-7A09-485C-B12F-94C04CDC2E1B}" type="presOf" srcId="{44561CEA-E3DB-4FAA-86AE-217CEBB8C055}" destId="{4F838BA8-8FEE-45A4-A37A-26FE5D226C7E}" srcOrd="0" destOrd="0" presId="urn:microsoft.com/office/officeart/2018/5/layout/IconCircleLabelList"/>
    <dgm:cxn modelId="{D408334A-95AC-4CC8-8950-6EFBF311241A}" type="presOf" srcId="{BE61819F-A862-4F95-BB10-9ABEEDE71AE6}" destId="{251717E3-2F5A-445C-BC27-1E053087AF08}" srcOrd="0" destOrd="0" presId="urn:microsoft.com/office/officeart/2018/5/layout/IconCircleLabelList"/>
    <dgm:cxn modelId="{A344F44A-7C88-409F-996E-64D7BC158012}" srcId="{A222E42B-05E0-4420-847C-125F732CA8F3}" destId="{44561CEA-E3DB-4FAA-86AE-217CEBB8C055}" srcOrd="0" destOrd="0" parTransId="{6A30939C-1412-4073-8671-51C3EFF0B4CF}" sibTransId="{E7668E19-8AD3-4BEA-9F0B-77F8FB6A5DAE}"/>
    <dgm:cxn modelId="{49FEFD4D-2801-4761-B88B-E6D00189C771}" type="presOf" srcId="{E5B3E920-219D-4BD2-8D1E-157F73C0919D}" destId="{E96CFC6F-DEFC-4914-A062-137C56B42751}" srcOrd="0" destOrd="0" presId="urn:microsoft.com/office/officeart/2018/5/layout/IconCircleLabelList"/>
    <dgm:cxn modelId="{41D563A9-B4BE-4B2D-A991-6930B9B6F369}" srcId="{A222E42B-05E0-4420-847C-125F732CA8F3}" destId="{8DF8D16A-0B12-4122-AD4A-517D7459FF20}" srcOrd="4" destOrd="0" parTransId="{93754165-D27E-4EF3-B566-9723CF2E429F}" sibTransId="{29553DAA-9F10-4AE6-BE6E-C94A68901669}"/>
    <dgm:cxn modelId="{7FA18EAB-B684-44F6-81DB-86DEF830FAF6}" srcId="{A222E42B-05E0-4420-847C-125F732CA8F3}" destId="{BE61819F-A862-4F95-BB10-9ABEEDE71AE6}" srcOrd="3" destOrd="0" parTransId="{7B814B5A-6A6A-41B0-BEEB-841023A30680}" sibTransId="{C2D9D703-8D90-481D-857C-113897B6E4CA}"/>
    <dgm:cxn modelId="{D72B60C0-C00D-49F7-B4DE-D3DEE02BAC94}" type="presOf" srcId="{A222E42B-05E0-4420-847C-125F732CA8F3}" destId="{B33C3712-92BC-49A1-936B-9B6B46FD9B26}" srcOrd="0" destOrd="0" presId="urn:microsoft.com/office/officeart/2018/5/layout/IconCircleLabelList"/>
    <dgm:cxn modelId="{B643CCCB-D6FC-4EE6-813B-CB7DFDEFCB91}" srcId="{A222E42B-05E0-4420-847C-125F732CA8F3}" destId="{412CF22C-F588-4800-9068-A7CA08C26B16}" srcOrd="2" destOrd="0" parTransId="{F2B0E236-6A5A-4BD8-AAD4-6EFC33F35C00}" sibTransId="{5C44B1FF-E11B-4E5F-A517-9969C3A55410}"/>
    <dgm:cxn modelId="{A1E764CF-76D1-459A-8A65-9AC6918DC309}" type="presOf" srcId="{412CF22C-F588-4800-9068-A7CA08C26B16}" destId="{F054A341-8DB4-4754-B2A5-1F99750D7D33}" srcOrd="0" destOrd="0" presId="urn:microsoft.com/office/officeart/2018/5/layout/IconCircleLabelList"/>
    <dgm:cxn modelId="{30ADDBEE-3AFD-434A-9B61-1F3A4D1F3A4F}" srcId="{A222E42B-05E0-4420-847C-125F732CA8F3}" destId="{E5B3E920-219D-4BD2-8D1E-157F73C0919D}" srcOrd="1" destOrd="0" parTransId="{BEAE5F3F-86CD-4F3D-AFD8-BE2055EEB5BB}" sibTransId="{6C811EE0-1B8A-4872-9286-AF2B820248D6}"/>
    <dgm:cxn modelId="{8FAA89C5-BDA9-491F-980F-306C5D25B6B2}" type="presParOf" srcId="{B33C3712-92BC-49A1-936B-9B6B46FD9B26}" destId="{5ED9B67F-385A-4339-BA25-7467D6D7CC57}" srcOrd="0" destOrd="0" presId="urn:microsoft.com/office/officeart/2018/5/layout/IconCircleLabelList"/>
    <dgm:cxn modelId="{5604311A-F8B6-4FDD-8F1D-F86815DAB5E6}" type="presParOf" srcId="{5ED9B67F-385A-4339-BA25-7467D6D7CC57}" destId="{EE78D640-F321-4CA2-9C51-EE3DC18A0E91}" srcOrd="0" destOrd="0" presId="urn:microsoft.com/office/officeart/2018/5/layout/IconCircleLabelList"/>
    <dgm:cxn modelId="{F033733E-AD15-4FD5-B2CD-98C1F66C3DD8}" type="presParOf" srcId="{5ED9B67F-385A-4339-BA25-7467D6D7CC57}" destId="{838D6207-2390-402C-BCF0-6D54317D1020}" srcOrd="1" destOrd="0" presId="urn:microsoft.com/office/officeart/2018/5/layout/IconCircleLabelList"/>
    <dgm:cxn modelId="{3A33B522-93EF-47B5-BFFE-7306AC585C05}" type="presParOf" srcId="{5ED9B67F-385A-4339-BA25-7467D6D7CC57}" destId="{52F692D0-7F74-4FFA-ACEC-20DC18C7D5CE}" srcOrd="2" destOrd="0" presId="urn:microsoft.com/office/officeart/2018/5/layout/IconCircleLabelList"/>
    <dgm:cxn modelId="{345D954D-C353-4654-8489-003F334BCD06}" type="presParOf" srcId="{5ED9B67F-385A-4339-BA25-7467D6D7CC57}" destId="{4F838BA8-8FEE-45A4-A37A-26FE5D226C7E}" srcOrd="3" destOrd="0" presId="urn:microsoft.com/office/officeart/2018/5/layout/IconCircleLabelList"/>
    <dgm:cxn modelId="{C6CB5CAF-ED5A-428D-B2DC-45A2463D9718}" type="presParOf" srcId="{B33C3712-92BC-49A1-936B-9B6B46FD9B26}" destId="{2B21294C-DAD5-48D9-95B7-ECE18FAE45E7}" srcOrd="1" destOrd="0" presId="urn:microsoft.com/office/officeart/2018/5/layout/IconCircleLabelList"/>
    <dgm:cxn modelId="{5D26302C-AA59-47D4-97E0-B6B05FC1B41E}" type="presParOf" srcId="{B33C3712-92BC-49A1-936B-9B6B46FD9B26}" destId="{6AC68CCF-187C-4F44-BAFC-664EBDDAA884}" srcOrd="2" destOrd="0" presId="urn:microsoft.com/office/officeart/2018/5/layout/IconCircleLabelList"/>
    <dgm:cxn modelId="{B153EB44-2474-4295-9CF4-DC34C6C8153E}" type="presParOf" srcId="{6AC68CCF-187C-4F44-BAFC-664EBDDAA884}" destId="{ED858D06-07EA-4B1C-9CEF-A2CD7C5D2E67}" srcOrd="0" destOrd="0" presId="urn:microsoft.com/office/officeart/2018/5/layout/IconCircleLabelList"/>
    <dgm:cxn modelId="{4F66E263-59A1-45C2-A3E0-B15738AFC689}" type="presParOf" srcId="{6AC68CCF-187C-4F44-BAFC-664EBDDAA884}" destId="{0CEF761C-7DC0-4797-8320-6FFA61D53C95}" srcOrd="1" destOrd="0" presId="urn:microsoft.com/office/officeart/2018/5/layout/IconCircleLabelList"/>
    <dgm:cxn modelId="{B3BB6D64-6902-4591-A7A1-DB9CD2BDBD7C}" type="presParOf" srcId="{6AC68CCF-187C-4F44-BAFC-664EBDDAA884}" destId="{739214FE-EDBD-46FA-9933-A6D557236D3E}" srcOrd="2" destOrd="0" presId="urn:microsoft.com/office/officeart/2018/5/layout/IconCircleLabelList"/>
    <dgm:cxn modelId="{78DAE3EC-51EF-45E4-8590-D7DB07216847}" type="presParOf" srcId="{6AC68CCF-187C-4F44-BAFC-664EBDDAA884}" destId="{E96CFC6F-DEFC-4914-A062-137C56B42751}" srcOrd="3" destOrd="0" presId="urn:microsoft.com/office/officeart/2018/5/layout/IconCircleLabelList"/>
    <dgm:cxn modelId="{29F5FC87-C159-436F-9232-39A0A6F048D8}" type="presParOf" srcId="{B33C3712-92BC-49A1-936B-9B6B46FD9B26}" destId="{5489879D-354B-4FB8-99EA-1EBB5126593E}" srcOrd="3" destOrd="0" presId="urn:microsoft.com/office/officeart/2018/5/layout/IconCircleLabelList"/>
    <dgm:cxn modelId="{9E516905-9E04-4C21-BA76-ADDD625EF0C6}" type="presParOf" srcId="{B33C3712-92BC-49A1-936B-9B6B46FD9B26}" destId="{67F3FDDA-7742-474C-8BB4-DC6BE31CF905}" srcOrd="4" destOrd="0" presId="urn:microsoft.com/office/officeart/2018/5/layout/IconCircleLabelList"/>
    <dgm:cxn modelId="{D8DB465B-179A-4951-9834-8657D46E4C92}" type="presParOf" srcId="{67F3FDDA-7742-474C-8BB4-DC6BE31CF905}" destId="{B681560F-3CDC-430A-B4E6-A6B415ECA036}" srcOrd="0" destOrd="0" presId="urn:microsoft.com/office/officeart/2018/5/layout/IconCircleLabelList"/>
    <dgm:cxn modelId="{A71224E4-019C-4D4C-B2F1-96A325094231}" type="presParOf" srcId="{67F3FDDA-7742-474C-8BB4-DC6BE31CF905}" destId="{5F6E4941-62EE-4243-B35E-EC8573C67EF3}" srcOrd="1" destOrd="0" presId="urn:microsoft.com/office/officeart/2018/5/layout/IconCircleLabelList"/>
    <dgm:cxn modelId="{B4892969-A234-42A9-A41E-0AEA358DCDCD}" type="presParOf" srcId="{67F3FDDA-7742-474C-8BB4-DC6BE31CF905}" destId="{7413CED0-772D-4B70-87DA-0E9D02403480}" srcOrd="2" destOrd="0" presId="urn:microsoft.com/office/officeart/2018/5/layout/IconCircleLabelList"/>
    <dgm:cxn modelId="{9A990EED-932D-4FBB-B283-FDDB6AA678B9}" type="presParOf" srcId="{67F3FDDA-7742-474C-8BB4-DC6BE31CF905}" destId="{F054A341-8DB4-4754-B2A5-1F99750D7D33}" srcOrd="3" destOrd="0" presId="urn:microsoft.com/office/officeart/2018/5/layout/IconCircleLabelList"/>
    <dgm:cxn modelId="{B8BF079A-E6A6-4C4E-B0FB-1613A0105937}" type="presParOf" srcId="{B33C3712-92BC-49A1-936B-9B6B46FD9B26}" destId="{AE447539-A99C-42F0-9088-4BC4019E56D2}" srcOrd="5" destOrd="0" presId="urn:microsoft.com/office/officeart/2018/5/layout/IconCircleLabelList"/>
    <dgm:cxn modelId="{A87420EF-B517-41D1-8133-08123FA51909}" type="presParOf" srcId="{B33C3712-92BC-49A1-936B-9B6B46FD9B26}" destId="{5E37857B-D6BE-452C-9E33-7041FA7CC654}" srcOrd="6" destOrd="0" presId="urn:microsoft.com/office/officeart/2018/5/layout/IconCircleLabelList"/>
    <dgm:cxn modelId="{EFA7B7B5-1934-4193-8209-D22F4090CFE8}" type="presParOf" srcId="{5E37857B-D6BE-452C-9E33-7041FA7CC654}" destId="{88625EF8-5E2D-4582-BD6E-400DCEEE4C24}" srcOrd="0" destOrd="0" presId="urn:microsoft.com/office/officeart/2018/5/layout/IconCircleLabelList"/>
    <dgm:cxn modelId="{441387DC-93A1-4F2C-A3FE-0BC8C1E10AEF}" type="presParOf" srcId="{5E37857B-D6BE-452C-9E33-7041FA7CC654}" destId="{B424A3C3-289C-43B2-A33D-7BA171385A34}" srcOrd="1" destOrd="0" presId="urn:microsoft.com/office/officeart/2018/5/layout/IconCircleLabelList"/>
    <dgm:cxn modelId="{CAE30ACF-7A5C-417B-932E-FC994C4731A4}" type="presParOf" srcId="{5E37857B-D6BE-452C-9E33-7041FA7CC654}" destId="{966E5FEC-97E8-4313-9B74-FAB0ECA8BB18}" srcOrd="2" destOrd="0" presId="urn:microsoft.com/office/officeart/2018/5/layout/IconCircleLabelList"/>
    <dgm:cxn modelId="{D22E5D82-9800-4E66-B925-93F0728361B0}" type="presParOf" srcId="{5E37857B-D6BE-452C-9E33-7041FA7CC654}" destId="{251717E3-2F5A-445C-BC27-1E053087AF08}" srcOrd="3" destOrd="0" presId="urn:microsoft.com/office/officeart/2018/5/layout/IconCircleLabelList"/>
    <dgm:cxn modelId="{13AFC3F9-228A-4975-A600-13E2EBDA1ACC}" type="presParOf" srcId="{B33C3712-92BC-49A1-936B-9B6B46FD9B26}" destId="{6FFF7BBE-910C-4E03-9A65-B15B4D8BBDF3}" srcOrd="7" destOrd="0" presId="urn:microsoft.com/office/officeart/2018/5/layout/IconCircleLabelList"/>
    <dgm:cxn modelId="{3AA6614C-ADF9-40CA-BFA4-037030F92542}" type="presParOf" srcId="{B33C3712-92BC-49A1-936B-9B6B46FD9B26}" destId="{E2D7D719-4236-4C1C-87B3-19A1BF950434}" srcOrd="8" destOrd="0" presId="urn:microsoft.com/office/officeart/2018/5/layout/IconCircleLabelList"/>
    <dgm:cxn modelId="{D2D8D6B4-2199-45C0-B888-03BAB89E0351}" type="presParOf" srcId="{E2D7D719-4236-4C1C-87B3-19A1BF950434}" destId="{B65B125B-E4B1-40AD-8076-BED51F655547}" srcOrd="0" destOrd="0" presId="urn:microsoft.com/office/officeart/2018/5/layout/IconCircleLabelList"/>
    <dgm:cxn modelId="{26388CCA-6026-48E6-9B5D-0A3918178C03}" type="presParOf" srcId="{E2D7D719-4236-4C1C-87B3-19A1BF950434}" destId="{0C08BF6E-6A86-4B19-9210-0C15D2536ECC}" srcOrd="1" destOrd="0" presId="urn:microsoft.com/office/officeart/2018/5/layout/IconCircleLabelList"/>
    <dgm:cxn modelId="{A2CACA44-7E02-4272-96A6-A289825AA3A7}" type="presParOf" srcId="{E2D7D719-4236-4C1C-87B3-19A1BF950434}" destId="{9EAB8F57-0B2A-44BB-9874-66E1F8419841}" srcOrd="2" destOrd="0" presId="urn:microsoft.com/office/officeart/2018/5/layout/IconCircleLabelList"/>
    <dgm:cxn modelId="{D519CF20-4EEA-4F72-8ACD-B1BAD2AB86BD}" type="presParOf" srcId="{E2D7D719-4236-4C1C-87B3-19A1BF950434}" destId="{42D90394-0B20-4C29-A0C6-F463A3AB85E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6D6FEF-0E6E-A549-8425-46498DBFEC67}">
      <dsp:nvSpPr>
        <dsp:cNvPr id="0" name=""/>
        <dsp:cNvSpPr/>
      </dsp:nvSpPr>
      <dsp:spPr>
        <a:xfrm>
          <a:off x="3080" y="587635"/>
          <a:ext cx="2444055" cy="14664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b="1" kern="1200"/>
            <a:t>Flask</a:t>
          </a:r>
          <a:endParaRPr lang="en-US" sz="4100" kern="1200"/>
        </a:p>
      </dsp:txBody>
      <dsp:txXfrm>
        <a:off x="3080" y="587635"/>
        <a:ext cx="2444055" cy="1466433"/>
      </dsp:txXfrm>
    </dsp:sp>
    <dsp:sp modelId="{5BC1FF48-4705-DC41-A51C-61D6F82C9116}">
      <dsp:nvSpPr>
        <dsp:cNvPr id="0" name=""/>
        <dsp:cNvSpPr/>
      </dsp:nvSpPr>
      <dsp:spPr>
        <a:xfrm>
          <a:off x="2691541" y="587635"/>
          <a:ext cx="2444055" cy="146643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b="1" kern="1200"/>
            <a:t>Pandas</a:t>
          </a:r>
          <a:endParaRPr lang="en-US" sz="4100" kern="1200"/>
        </a:p>
      </dsp:txBody>
      <dsp:txXfrm>
        <a:off x="2691541" y="587635"/>
        <a:ext cx="2444055" cy="1466433"/>
      </dsp:txXfrm>
    </dsp:sp>
    <dsp:sp modelId="{47B5CEEE-2FCF-3844-B8C8-A588EF118D54}">
      <dsp:nvSpPr>
        <dsp:cNvPr id="0" name=""/>
        <dsp:cNvSpPr/>
      </dsp:nvSpPr>
      <dsp:spPr>
        <a:xfrm>
          <a:off x="5380002" y="587635"/>
          <a:ext cx="2444055" cy="146643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b="1" kern="1200" dirty="0"/>
            <a:t>Postgres</a:t>
          </a:r>
          <a:endParaRPr lang="en-US" sz="4100" kern="1200" dirty="0"/>
        </a:p>
      </dsp:txBody>
      <dsp:txXfrm>
        <a:off x="5380002" y="587635"/>
        <a:ext cx="2444055" cy="1466433"/>
      </dsp:txXfrm>
    </dsp:sp>
    <dsp:sp modelId="{A82B9883-96FA-A746-A5EF-30F9F499BFF1}">
      <dsp:nvSpPr>
        <dsp:cNvPr id="0" name=""/>
        <dsp:cNvSpPr/>
      </dsp:nvSpPr>
      <dsp:spPr>
        <a:xfrm>
          <a:off x="8068463" y="587635"/>
          <a:ext cx="2444055" cy="146643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Java Script</a:t>
          </a:r>
        </a:p>
      </dsp:txBody>
      <dsp:txXfrm>
        <a:off x="8068463" y="587635"/>
        <a:ext cx="2444055" cy="1466433"/>
      </dsp:txXfrm>
    </dsp:sp>
    <dsp:sp modelId="{D6374CAC-10DD-1B4D-9D5E-F61784A39FDF}">
      <dsp:nvSpPr>
        <dsp:cNvPr id="0" name=""/>
        <dsp:cNvSpPr/>
      </dsp:nvSpPr>
      <dsp:spPr>
        <a:xfrm>
          <a:off x="3080" y="2298474"/>
          <a:ext cx="2444055" cy="146643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b="1" kern="1200"/>
            <a:t>HTML</a:t>
          </a:r>
          <a:endParaRPr lang="en-US" sz="4100" kern="1200"/>
        </a:p>
      </dsp:txBody>
      <dsp:txXfrm>
        <a:off x="3080" y="2298474"/>
        <a:ext cx="2444055" cy="1466433"/>
      </dsp:txXfrm>
    </dsp:sp>
    <dsp:sp modelId="{7B13393D-E4F4-9645-90AE-F87E48CD48DD}">
      <dsp:nvSpPr>
        <dsp:cNvPr id="0" name=""/>
        <dsp:cNvSpPr/>
      </dsp:nvSpPr>
      <dsp:spPr>
        <a:xfrm>
          <a:off x="2691541" y="2298474"/>
          <a:ext cx="2444055" cy="14664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b="1" kern="1200"/>
            <a:t>D3.js</a:t>
          </a:r>
          <a:endParaRPr lang="en-US" sz="4100" kern="1200"/>
        </a:p>
      </dsp:txBody>
      <dsp:txXfrm>
        <a:off x="2691541" y="2298474"/>
        <a:ext cx="2444055" cy="1466433"/>
      </dsp:txXfrm>
    </dsp:sp>
    <dsp:sp modelId="{6BC7FF67-F075-2F4E-B11C-4BEB28B50E88}">
      <dsp:nvSpPr>
        <dsp:cNvPr id="0" name=""/>
        <dsp:cNvSpPr/>
      </dsp:nvSpPr>
      <dsp:spPr>
        <a:xfrm>
          <a:off x="5380002" y="2298474"/>
          <a:ext cx="2444055" cy="146643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b="1" kern="1200"/>
            <a:t>Leaflet.js</a:t>
          </a:r>
          <a:endParaRPr lang="en-US" sz="4100" kern="1200"/>
        </a:p>
      </dsp:txBody>
      <dsp:txXfrm>
        <a:off x="5380002" y="2298474"/>
        <a:ext cx="2444055" cy="1466433"/>
      </dsp:txXfrm>
    </dsp:sp>
    <dsp:sp modelId="{2839358A-39B9-4C49-B947-9013A003D3F1}">
      <dsp:nvSpPr>
        <dsp:cNvPr id="0" name=""/>
        <dsp:cNvSpPr/>
      </dsp:nvSpPr>
      <dsp:spPr>
        <a:xfrm>
          <a:off x="8068463" y="2298474"/>
          <a:ext cx="2444055" cy="146643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b="1" kern="1200"/>
            <a:t>Plotly.js</a:t>
          </a:r>
          <a:endParaRPr lang="en-US" sz="4100" kern="1200"/>
        </a:p>
      </dsp:txBody>
      <dsp:txXfrm>
        <a:off x="8068463" y="2298474"/>
        <a:ext cx="2444055" cy="14664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8D640-F321-4CA2-9C51-EE3DC18A0E91}">
      <dsp:nvSpPr>
        <dsp:cNvPr id="0" name=""/>
        <dsp:cNvSpPr/>
      </dsp:nvSpPr>
      <dsp:spPr>
        <a:xfrm>
          <a:off x="478800" y="894438"/>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8D6207-2390-402C-BCF0-6D54317D1020}">
      <dsp:nvSpPr>
        <dsp:cNvPr id="0" name=""/>
        <dsp:cNvSpPr/>
      </dsp:nvSpPr>
      <dsp:spPr>
        <a:xfrm>
          <a:off x="712800" y="1128438"/>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838BA8-8FEE-45A4-A37A-26FE5D226C7E}">
      <dsp:nvSpPr>
        <dsp:cNvPr id="0" name=""/>
        <dsp:cNvSpPr/>
      </dsp:nvSpPr>
      <dsp:spPr>
        <a:xfrm>
          <a:off x="127800" y="23344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Start with 57 CSV files</a:t>
          </a:r>
        </a:p>
      </dsp:txBody>
      <dsp:txXfrm>
        <a:off x="127800" y="2334438"/>
        <a:ext cx="1800000" cy="720000"/>
      </dsp:txXfrm>
    </dsp:sp>
    <dsp:sp modelId="{ED858D06-07EA-4B1C-9CEF-A2CD7C5D2E67}">
      <dsp:nvSpPr>
        <dsp:cNvPr id="0" name=""/>
        <dsp:cNvSpPr/>
      </dsp:nvSpPr>
      <dsp:spPr>
        <a:xfrm>
          <a:off x="2593800" y="894438"/>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EF761C-7DC0-4797-8320-6FFA61D53C95}">
      <dsp:nvSpPr>
        <dsp:cNvPr id="0" name=""/>
        <dsp:cNvSpPr/>
      </dsp:nvSpPr>
      <dsp:spPr>
        <a:xfrm>
          <a:off x="2827800" y="1128438"/>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6CFC6F-DEFC-4914-A062-137C56B42751}">
      <dsp:nvSpPr>
        <dsp:cNvPr id="0" name=""/>
        <dsp:cNvSpPr/>
      </dsp:nvSpPr>
      <dsp:spPr>
        <a:xfrm>
          <a:off x="2242800" y="23344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Cleaning process</a:t>
          </a:r>
        </a:p>
      </dsp:txBody>
      <dsp:txXfrm>
        <a:off x="2242800" y="2334438"/>
        <a:ext cx="1800000" cy="720000"/>
      </dsp:txXfrm>
    </dsp:sp>
    <dsp:sp modelId="{B681560F-3CDC-430A-B4E6-A6B415ECA036}">
      <dsp:nvSpPr>
        <dsp:cNvPr id="0" name=""/>
        <dsp:cNvSpPr/>
      </dsp:nvSpPr>
      <dsp:spPr>
        <a:xfrm>
          <a:off x="4708800" y="894438"/>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6E4941-62EE-4243-B35E-EC8573C67EF3}">
      <dsp:nvSpPr>
        <dsp:cNvPr id="0" name=""/>
        <dsp:cNvSpPr/>
      </dsp:nvSpPr>
      <dsp:spPr>
        <a:xfrm>
          <a:off x="4942800" y="1128438"/>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54A341-8DB4-4754-B2A5-1F99750D7D33}">
      <dsp:nvSpPr>
        <dsp:cNvPr id="0" name=""/>
        <dsp:cNvSpPr/>
      </dsp:nvSpPr>
      <dsp:spPr>
        <a:xfrm>
          <a:off x="4357800" y="23344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Merging process</a:t>
          </a:r>
        </a:p>
      </dsp:txBody>
      <dsp:txXfrm>
        <a:off x="4357800" y="2334438"/>
        <a:ext cx="1800000" cy="720000"/>
      </dsp:txXfrm>
    </dsp:sp>
    <dsp:sp modelId="{88625EF8-5E2D-4582-BD6E-400DCEEE4C24}">
      <dsp:nvSpPr>
        <dsp:cNvPr id="0" name=""/>
        <dsp:cNvSpPr/>
      </dsp:nvSpPr>
      <dsp:spPr>
        <a:xfrm>
          <a:off x="6823800" y="894438"/>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24A3C3-289C-43B2-A33D-7BA171385A34}">
      <dsp:nvSpPr>
        <dsp:cNvPr id="0" name=""/>
        <dsp:cNvSpPr/>
      </dsp:nvSpPr>
      <dsp:spPr>
        <a:xfrm>
          <a:off x="7057800" y="1128438"/>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1717E3-2F5A-445C-BC27-1E053087AF08}">
      <dsp:nvSpPr>
        <dsp:cNvPr id="0" name=""/>
        <dsp:cNvSpPr/>
      </dsp:nvSpPr>
      <dsp:spPr>
        <a:xfrm>
          <a:off x="6472800" y="23344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Getting 5 main CSV files</a:t>
          </a:r>
        </a:p>
      </dsp:txBody>
      <dsp:txXfrm>
        <a:off x="6472800" y="2334438"/>
        <a:ext cx="1800000" cy="720000"/>
      </dsp:txXfrm>
    </dsp:sp>
    <dsp:sp modelId="{B65B125B-E4B1-40AD-8076-BED51F655547}">
      <dsp:nvSpPr>
        <dsp:cNvPr id="0" name=""/>
        <dsp:cNvSpPr/>
      </dsp:nvSpPr>
      <dsp:spPr>
        <a:xfrm>
          <a:off x="8938800" y="894438"/>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08BF6E-6A86-4B19-9210-0C15D2536ECC}">
      <dsp:nvSpPr>
        <dsp:cNvPr id="0" name=""/>
        <dsp:cNvSpPr/>
      </dsp:nvSpPr>
      <dsp:spPr>
        <a:xfrm>
          <a:off x="9172800" y="1128438"/>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D90394-0B20-4C29-A0C6-F463A3AB85E0}">
      <dsp:nvSpPr>
        <dsp:cNvPr id="0" name=""/>
        <dsp:cNvSpPr/>
      </dsp:nvSpPr>
      <dsp:spPr>
        <a:xfrm>
          <a:off x="8587800" y="23344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Creating database in Postgres</a:t>
          </a:r>
        </a:p>
      </dsp:txBody>
      <dsp:txXfrm>
        <a:off x="8587800" y="2334438"/>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FFF37-CAA3-509E-434C-7308AD0EB9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A"/>
          </a:p>
        </p:txBody>
      </p:sp>
      <p:sp>
        <p:nvSpPr>
          <p:cNvPr id="3" name="Subtitle 2">
            <a:extLst>
              <a:ext uri="{FF2B5EF4-FFF2-40B4-BE49-F238E27FC236}">
                <a16:creationId xmlns:a16="http://schemas.microsoft.com/office/drawing/2014/main" id="{B603E3EC-90A2-A550-73C6-4B8CB7DA61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A"/>
          </a:p>
        </p:txBody>
      </p:sp>
      <p:sp>
        <p:nvSpPr>
          <p:cNvPr id="4" name="Date Placeholder 3">
            <a:extLst>
              <a:ext uri="{FF2B5EF4-FFF2-40B4-BE49-F238E27FC236}">
                <a16:creationId xmlns:a16="http://schemas.microsoft.com/office/drawing/2014/main" id="{4393EE41-7127-9BD7-8434-E094AACCDE64}"/>
              </a:ext>
            </a:extLst>
          </p:cNvPr>
          <p:cNvSpPr>
            <a:spLocks noGrp="1"/>
          </p:cNvSpPr>
          <p:nvPr>
            <p:ph type="dt" sz="half" idx="10"/>
          </p:nvPr>
        </p:nvSpPr>
        <p:spPr/>
        <p:txBody>
          <a:bodyPr/>
          <a:lstStyle/>
          <a:p>
            <a:fld id="{3FE7D006-459A-4C49-B9B6-70DCDB4864CA}" type="datetimeFigureOut">
              <a:rPr lang="en-UA" smtClean="0"/>
              <a:t>30.11.2023</a:t>
            </a:fld>
            <a:endParaRPr lang="en-UA"/>
          </a:p>
        </p:txBody>
      </p:sp>
      <p:sp>
        <p:nvSpPr>
          <p:cNvPr id="5" name="Footer Placeholder 4">
            <a:extLst>
              <a:ext uri="{FF2B5EF4-FFF2-40B4-BE49-F238E27FC236}">
                <a16:creationId xmlns:a16="http://schemas.microsoft.com/office/drawing/2014/main" id="{80FD8956-A88B-FC81-DAF2-A8822D5345B0}"/>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78A0A386-B497-0340-E99D-7CA2E193CB34}"/>
              </a:ext>
            </a:extLst>
          </p:cNvPr>
          <p:cNvSpPr>
            <a:spLocks noGrp="1"/>
          </p:cNvSpPr>
          <p:nvPr>
            <p:ph type="sldNum" sz="quarter" idx="12"/>
          </p:nvPr>
        </p:nvSpPr>
        <p:spPr/>
        <p:txBody>
          <a:bodyPr/>
          <a:lstStyle/>
          <a:p>
            <a:fld id="{7260A501-77FF-1F41-840E-C129D751F91F}" type="slidenum">
              <a:rPr lang="en-UA" smtClean="0"/>
              <a:t>‹#›</a:t>
            </a:fld>
            <a:endParaRPr lang="en-UA"/>
          </a:p>
        </p:txBody>
      </p:sp>
    </p:spTree>
    <p:extLst>
      <p:ext uri="{BB962C8B-B14F-4D97-AF65-F5344CB8AC3E}">
        <p14:creationId xmlns:p14="http://schemas.microsoft.com/office/powerpoint/2010/main" val="3370284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9BC8E-6302-20A9-1117-63A5712FE8FB}"/>
              </a:ext>
            </a:extLst>
          </p:cNvPr>
          <p:cNvSpPr>
            <a:spLocks noGrp="1"/>
          </p:cNvSpPr>
          <p:nvPr>
            <p:ph type="title"/>
          </p:nvPr>
        </p:nvSpPr>
        <p:spPr/>
        <p:txBody>
          <a:bodyPr/>
          <a:lstStyle/>
          <a:p>
            <a:r>
              <a:rPr lang="en-US"/>
              <a:t>Click to edit Master title style</a:t>
            </a:r>
            <a:endParaRPr lang="en-UA"/>
          </a:p>
        </p:txBody>
      </p:sp>
      <p:sp>
        <p:nvSpPr>
          <p:cNvPr id="3" name="Vertical Text Placeholder 2">
            <a:extLst>
              <a:ext uri="{FF2B5EF4-FFF2-40B4-BE49-F238E27FC236}">
                <a16:creationId xmlns:a16="http://schemas.microsoft.com/office/drawing/2014/main" id="{D5E22335-D757-CD1B-BA0D-CF03A9FCB9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4" name="Date Placeholder 3">
            <a:extLst>
              <a:ext uri="{FF2B5EF4-FFF2-40B4-BE49-F238E27FC236}">
                <a16:creationId xmlns:a16="http://schemas.microsoft.com/office/drawing/2014/main" id="{0230BC9F-8139-54C4-0725-362BB7EF8083}"/>
              </a:ext>
            </a:extLst>
          </p:cNvPr>
          <p:cNvSpPr>
            <a:spLocks noGrp="1"/>
          </p:cNvSpPr>
          <p:nvPr>
            <p:ph type="dt" sz="half" idx="10"/>
          </p:nvPr>
        </p:nvSpPr>
        <p:spPr/>
        <p:txBody>
          <a:bodyPr/>
          <a:lstStyle/>
          <a:p>
            <a:fld id="{3FE7D006-459A-4C49-B9B6-70DCDB4864CA}" type="datetimeFigureOut">
              <a:rPr lang="en-UA" smtClean="0"/>
              <a:t>30.11.2023</a:t>
            </a:fld>
            <a:endParaRPr lang="en-UA"/>
          </a:p>
        </p:txBody>
      </p:sp>
      <p:sp>
        <p:nvSpPr>
          <p:cNvPr id="5" name="Footer Placeholder 4">
            <a:extLst>
              <a:ext uri="{FF2B5EF4-FFF2-40B4-BE49-F238E27FC236}">
                <a16:creationId xmlns:a16="http://schemas.microsoft.com/office/drawing/2014/main" id="{93A49FEE-F7B5-10F1-5721-630E4B43C954}"/>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1F8574A3-A8FB-2C56-0FF0-534F427E85E3}"/>
              </a:ext>
            </a:extLst>
          </p:cNvPr>
          <p:cNvSpPr>
            <a:spLocks noGrp="1"/>
          </p:cNvSpPr>
          <p:nvPr>
            <p:ph type="sldNum" sz="quarter" idx="12"/>
          </p:nvPr>
        </p:nvSpPr>
        <p:spPr/>
        <p:txBody>
          <a:bodyPr/>
          <a:lstStyle/>
          <a:p>
            <a:fld id="{7260A501-77FF-1F41-840E-C129D751F91F}" type="slidenum">
              <a:rPr lang="en-UA" smtClean="0"/>
              <a:t>‹#›</a:t>
            </a:fld>
            <a:endParaRPr lang="en-UA"/>
          </a:p>
        </p:txBody>
      </p:sp>
    </p:spTree>
    <p:extLst>
      <p:ext uri="{BB962C8B-B14F-4D97-AF65-F5344CB8AC3E}">
        <p14:creationId xmlns:p14="http://schemas.microsoft.com/office/powerpoint/2010/main" val="2362948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213D38-C50A-8D06-3E55-44F4A2AC30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A"/>
          </a:p>
        </p:txBody>
      </p:sp>
      <p:sp>
        <p:nvSpPr>
          <p:cNvPr id="3" name="Vertical Text Placeholder 2">
            <a:extLst>
              <a:ext uri="{FF2B5EF4-FFF2-40B4-BE49-F238E27FC236}">
                <a16:creationId xmlns:a16="http://schemas.microsoft.com/office/drawing/2014/main" id="{770CCF4C-7271-6CA2-E429-6A613E5B5E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4" name="Date Placeholder 3">
            <a:extLst>
              <a:ext uri="{FF2B5EF4-FFF2-40B4-BE49-F238E27FC236}">
                <a16:creationId xmlns:a16="http://schemas.microsoft.com/office/drawing/2014/main" id="{7525FC0B-B09F-2FBA-B6AF-CE2BBB9EB13C}"/>
              </a:ext>
            </a:extLst>
          </p:cNvPr>
          <p:cNvSpPr>
            <a:spLocks noGrp="1"/>
          </p:cNvSpPr>
          <p:nvPr>
            <p:ph type="dt" sz="half" idx="10"/>
          </p:nvPr>
        </p:nvSpPr>
        <p:spPr/>
        <p:txBody>
          <a:bodyPr/>
          <a:lstStyle/>
          <a:p>
            <a:fld id="{3FE7D006-459A-4C49-B9B6-70DCDB4864CA}" type="datetimeFigureOut">
              <a:rPr lang="en-UA" smtClean="0"/>
              <a:t>30.11.2023</a:t>
            </a:fld>
            <a:endParaRPr lang="en-UA"/>
          </a:p>
        </p:txBody>
      </p:sp>
      <p:sp>
        <p:nvSpPr>
          <p:cNvPr id="5" name="Footer Placeholder 4">
            <a:extLst>
              <a:ext uri="{FF2B5EF4-FFF2-40B4-BE49-F238E27FC236}">
                <a16:creationId xmlns:a16="http://schemas.microsoft.com/office/drawing/2014/main" id="{56EAE58C-F2B2-D929-88FF-8EACDFEAF612}"/>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426068CE-71B9-8BFD-20B1-FA2C73428111}"/>
              </a:ext>
            </a:extLst>
          </p:cNvPr>
          <p:cNvSpPr>
            <a:spLocks noGrp="1"/>
          </p:cNvSpPr>
          <p:nvPr>
            <p:ph type="sldNum" sz="quarter" idx="12"/>
          </p:nvPr>
        </p:nvSpPr>
        <p:spPr/>
        <p:txBody>
          <a:bodyPr/>
          <a:lstStyle/>
          <a:p>
            <a:fld id="{7260A501-77FF-1F41-840E-C129D751F91F}" type="slidenum">
              <a:rPr lang="en-UA" smtClean="0"/>
              <a:t>‹#›</a:t>
            </a:fld>
            <a:endParaRPr lang="en-UA"/>
          </a:p>
        </p:txBody>
      </p:sp>
    </p:spTree>
    <p:extLst>
      <p:ext uri="{BB962C8B-B14F-4D97-AF65-F5344CB8AC3E}">
        <p14:creationId xmlns:p14="http://schemas.microsoft.com/office/powerpoint/2010/main" val="1489989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6F373-E885-55BD-628D-1199166C1B2A}"/>
              </a:ext>
            </a:extLst>
          </p:cNvPr>
          <p:cNvSpPr>
            <a:spLocks noGrp="1"/>
          </p:cNvSpPr>
          <p:nvPr>
            <p:ph type="title"/>
          </p:nvPr>
        </p:nvSpPr>
        <p:spPr/>
        <p:txBody>
          <a:bodyPr/>
          <a:lstStyle/>
          <a:p>
            <a:r>
              <a:rPr lang="en-US"/>
              <a:t>Click to edit Master title style</a:t>
            </a:r>
            <a:endParaRPr lang="en-UA"/>
          </a:p>
        </p:txBody>
      </p:sp>
      <p:sp>
        <p:nvSpPr>
          <p:cNvPr id="3" name="Content Placeholder 2">
            <a:extLst>
              <a:ext uri="{FF2B5EF4-FFF2-40B4-BE49-F238E27FC236}">
                <a16:creationId xmlns:a16="http://schemas.microsoft.com/office/drawing/2014/main" id="{B30E7B0F-3093-E511-F20B-CC5BD01468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4" name="Date Placeholder 3">
            <a:extLst>
              <a:ext uri="{FF2B5EF4-FFF2-40B4-BE49-F238E27FC236}">
                <a16:creationId xmlns:a16="http://schemas.microsoft.com/office/drawing/2014/main" id="{B85182E6-98D0-D2B9-B2DD-92E16FA58013}"/>
              </a:ext>
            </a:extLst>
          </p:cNvPr>
          <p:cNvSpPr>
            <a:spLocks noGrp="1"/>
          </p:cNvSpPr>
          <p:nvPr>
            <p:ph type="dt" sz="half" idx="10"/>
          </p:nvPr>
        </p:nvSpPr>
        <p:spPr/>
        <p:txBody>
          <a:bodyPr/>
          <a:lstStyle/>
          <a:p>
            <a:fld id="{3FE7D006-459A-4C49-B9B6-70DCDB4864CA}" type="datetimeFigureOut">
              <a:rPr lang="en-UA" smtClean="0"/>
              <a:t>30.11.2023</a:t>
            </a:fld>
            <a:endParaRPr lang="en-UA"/>
          </a:p>
        </p:txBody>
      </p:sp>
      <p:sp>
        <p:nvSpPr>
          <p:cNvPr id="5" name="Footer Placeholder 4">
            <a:extLst>
              <a:ext uri="{FF2B5EF4-FFF2-40B4-BE49-F238E27FC236}">
                <a16:creationId xmlns:a16="http://schemas.microsoft.com/office/drawing/2014/main" id="{2BA0371C-0796-49F6-0F93-B58950D5F7B3}"/>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541DF174-1425-B612-906D-06B9D6821D5B}"/>
              </a:ext>
            </a:extLst>
          </p:cNvPr>
          <p:cNvSpPr>
            <a:spLocks noGrp="1"/>
          </p:cNvSpPr>
          <p:nvPr>
            <p:ph type="sldNum" sz="quarter" idx="12"/>
          </p:nvPr>
        </p:nvSpPr>
        <p:spPr/>
        <p:txBody>
          <a:bodyPr/>
          <a:lstStyle/>
          <a:p>
            <a:fld id="{7260A501-77FF-1F41-840E-C129D751F91F}" type="slidenum">
              <a:rPr lang="en-UA" smtClean="0"/>
              <a:t>‹#›</a:t>
            </a:fld>
            <a:endParaRPr lang="en-UA"/>
          </a:p>
        </p:txBody>
      </p:sp>
    </p:spTree>
    <p:extLst>
      <p:ext uri="{BB962C8B-B14F-4D97-AF65-F5344CB8AC3E}">
        <p14:creationId xmlns:p14="http://schemas.microsoft.com/office/powerpoint/2010/main" val="3134534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79F55-57BF-29EC-969C-C804BBF2CF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A"/>
          </a:p>
        </p:txBody>
      </p:sp>
      <p:sp>
        <p:nvSpPr>
          <p:cNvPr id="3" name="Text Placeholder 2">
            <a:extLst>
              <a:ext uri="{FF2B5EF4-FFF2-40B4-BE49-F238E27FC236}">
                <a16:creationId xmlns:a16="http://schemas.microsoft.com/office/drawing/2014/main" id="{F28DC280-40C1-FF2D-B28D-2EF651DD54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093DF3-B356-F7B2-481B-1442949054C6}"/>
              </a:ext>
            </a:extLst>
          </p:cNvPr>
          <p:cNvSpPr>
            <a:spLocks noGrp="1"/>
          </p:cNvSpPr>
          <p:nvPr>
            <p:ph type="dt" sz="half" idx="10"/>
          </p:nvPr>
        </p:nvSpPr>
        <p:spPr/>
        <p:txBody>
          <a:bodyPr/>
          <a:lstStyle/>
          <a:p>
            <a:fld id="{3FE7D006-459A-4C49-B9B6-70DCDB4864CA}" type="datetimeFigureOut">
              <a:rPr lang="en-UA" smtClean="0"/>
              <a:t>30.11.2023</a:t>
            </a:fld>
            <a:endParaRPr lang="en-UA"/>
          </a:p>
        </p:txBody>
      </p:sp>
      <p:sp>
        <p:nvSpPr>
          <p:cNvPr id="5" name="Footer Placeholder 4">
            <a:extLst>
              <a:ext uri="{FF2B5EF4-FFF2-40B4-BE49-F238E27FC236}">
                <a16:creationId xmlns:a16="http://schemas.microsoft.com/office/drawing/2014/main" id="{51E1B091-1FCB-86F5-EBE5-98477CC9EE80}"/>
              </a:ext>
            </a:extLst>
          </p:cNvPr>
          <p:cNvSpPr>
            <a:spLocks noGrp="1"/>
          </p:cNvSpPr>
          <p:nvPr>
            <p:ph type="ftr" sz="quarter" idx="11"/>
          </p:nvPr>
        </p:nvSpPr>
        <p:spPr/>
        <p:txBody>
          <a:bodyPr/>
          <a:lstStyle/>
          <a:p>
            <a:endParaRPr lang="en-UA"/>
          </a:p>
        </p:txBody>
      </p:sp>
      <p:sp>
        <p:nvSpPr>
          <p:cNvPr id="6" name="Slide Number Placeholder 5">
            <a:extLst>
              <a:ext uri="{FF2B5EF4-FFF2-40B4-BE49-F238E27FC236}">
                <a16:creationId xmlns:a16="http://schemas.microsoft.com/office/drawing/2014/main" id="{2C62C0D4-F29E-1642-8EF4-92A8378DA452}"/>
              </a:ext>
            </a:extLst>
          </p:cNvPr>
          <p:cNvSpPr>
            <a:spLocks noGrp="1"/>
          </p:cNvSpPr>
          <p:nvPr>
            <p:ph type="sldNum" sz="quarter" idx="12"/>
          </p:nvPr>
        </p:nvSpPr>
        <p:spPr/>
        <p:txBody>
          <a:bodyPr/>
          <a:lstStyle/>
          <a:p>
            <a:fld id="{7260A501-77FF-1F41-840E-C129D751F91F}" type="slidenum">
              <a:rPr lang="en-UA" smtClean="0"/>
              <a:t>‹#›</a:t>
            </a:fld>
            <a:endParaRPr lang="en-UA"/>
          </a:p>
        </p:txBody>
      </p:sp>
    </p:spTree>
    <p:extLst>
      <p:ext uri="{BB962C8B-B14F-4D97-AF65-F5344CB8AC3E}">
        <p14:creationId xmlns:p14="http://schemas.microsoft.com/office/powerpoint/2010/main" val="3290534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3CD1B-0AA3-79C3-6D0E-1E25834EC50A}"/>
              </a:ext>
            </a:extLst>
          </p:cNvPr>
          <p:cNvSpPr>
            <a:spLocks noGrp="1"/>
          </p:cNvSpPr>
          <p:nvPr>
            <p:ph type="title"/>
          </p:nvPr>
        </p:nvSpPr>
        <p:spPr/>
        <p:txBody>
          <a:bodyPr/>
          <a:lstStyle/>
          <a:p>
            <a:r>
              <a:rPr lang="en-US"/>
              <a:t>Click to edit Master title style</a:t>
            </a:r>
            <a:endParaRPr lang="en-UA"/>
          </a:p>
        </p:txBody>
      </p:sp>
      <p:sp>
        <p:nvSpPr>
          <p:cNvPr id="3" name="Content Placeholder 2">
            <a:extLst>
              <a:ext uri="{FF2B5EF4-FFF2-40B4-BE49-F238E27FC236}">
                <a16:creationId xmlns:a16="http://schemas.microsoft.com/office/drawing/2014/main" id="{39FAE207-2C42-CC0E-87B9-19F381F94E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4" name="Content Placeholder 3">
            <a:extLst>
              <a:ext uri="{FF2B5EF4-FFF2-40B4-BE49-F238E27FC236}">
                <a16:creationId xmlns:a16="http://schemas.microsoft.com/office/drawing/2014/main" id="{5AD80896-1386-5A3B-160A-95109403A8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5" name="Date Placeholder 4">
            <a:extLst>
              <a:ext uri="{FF2B5EF4-FFF2-40B4-BE49-F238E27FC236}">
                <a16:creationId xmlns:a16="http://schemas.microsoft.com/office/drawing/2014/main" id="{F7506008-385D-439F-C778-43104F1066F9}"/>
              </a:ext>
            </a:extLst>
          </p:cNvPr>
          <p:cNvSpPr>
            <a:spLocks noGrp="1"/>
          </p:cNvSpPr>
          <p:nvPr>
            <p:ph type="dt" sz="half" idx="10"/>
          </p:nvPr>
        </p:nvSpPr>
        <p:spPr/>
        <p:txBody>
          <a:bodyPr/>
          <a:lstStyle/>
          <a:p>
            <a:fld id="{3FE7D006-459A-4C49-B9B6-70DCDB4864CA}" type="datetimeFigureOut">
              <a:rPr lang="en-UA" smtClean="0"/>
              <a:t>30.11.2023</a:t>
            </a:fld>
            <a:endParaRPr lang="en-UA"/>
          </a:p>
        </p:txBody>
      </p:sp>
      <p:sp>
        <p:nvSpPr>
          <p:cNvPr id="6" name="Footer Placeholder 5">
            <a:extLst>
              <a:ext uri="{FF2B5EF4-FFF2-40B4-BE49-F238E27FC236}">
                <a16:creationId xmlns:a16="http://schemas.microsoft.com/office/drawing/2014/main" id="{7A928A98-33AF-D11A-A8F1-013CA1FEA8A4}"/>
              </a:ext>
            </a:extLst>
          </p:cNvPr>
          <p:cNvSpPr>
            <a:spLocks noGrp="1"/>
          </p:cNvSpPr>
          <p:nvPr>
            <p:ph type="ftr" sz="quarter" idx="11"/>
          </p:nvPr>
        </p:nvSpPr>
        <p:spPr/>
        <p:txBody>
          <a:bodyPr/>
          <a:lstStyle/>
          <a:p>
            <a:endParaRPr lang="en-UA"/>
          </a:p>
        </p:txBody>
      </p:sp>
      <p:sp>
        <p:nvSpPr>
          <p:cNvPr id="7" name="Slide Number Placeholder 6">
            <a:extLst>
              <a:ext uri="{FF2B5EF4-FFF2-40B4-BE49-F238E27FC236}">
                <a16:creationId xmlns:a16="http://schemas.microsoft.com/office/drawing/2014/main" id="{6248913D-A563-942D-DE07-776D4268CEE9}"/>
              </a:ext>
            </a:extLst>
          </p:cNvPr>
          <p:cNvSpPr>
            <a:spLocks noGrp="1"/>
          </p:cNvSpPr>
          <p:nvPr>
            <p:ph type="sldNum" sz="quarter" idx="12"/>
          </p:nvPr>
        </p:nvSpPr>
        <p:spPr/>
        <p:txBody>
          <a:bodyPr/>
          <a:lstStyle/>
          <a:p>
            <a:fld id="{7260A501-77FF-1F41-840E-C129D751F91F}" type="slidenum">
              <a:rPr lang="en-UA" smtClean="0"/>
              <a:t>‹#›</a:t>
            </a:fld>
            <a:endParaRPr lang="en-UA"/>
          </a:p>
        </p:txBody>
      </p:sp>
    </p:spTree>
    <p:extLst>
      <p:ext uri="{BB962C8B-B14F-4D97-AF65-F5344CB8AC3E}">
        <p14:creationId xmlns:p14="http://schemas.microsoft.com/office/powerpoint/2010/main" val="2533244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6D0C-B410-B02C-2674-96CC10C9C9D4}"/>
              </a:ext>
            </a:extLst>
          </p:cNvPr>
          <p:cNvSpPr>
            <a:spLocks noGrp="1"/>
          </p:cNvSpPr>
          <p:nvPr>
            <p:ph type="title"/>
          </p:nvPr>
        </p:nvSpPr>
        <p:spPr>
          <a:xfrm>
            <a:off x="839788" y="365125"/>
            <a:ext cx="10515600" cy="1325563"/>
          </a:xfrm>
        </p:spPr>
        <p:txBody>
          <a:bodyPr/>
          <a:lstStyle/>
          <a:p>
            <a:r>
              <a:rPr lang="en-US"/>
              <a:t>Click to edit Master title style</a:t>
            </a:r>
            <a:endParaRPr lang="en-UA"/>
          </a:p>
        </p:txBody>
      </p:sp>
      <p:sp>
        <p:nvSpPr>
          <p:cNvPr id="3" name="Text Placeholder 2">
            <a:extLst>
              <a:ext uri="{FF2B5EF4-FFF2-40B4-BE49-F238E27FC236}">
                <a16:creationId xmlns:a16="http://schemas.microsoft.com/office/drawing/2014/main" id="{84FFA29D-3B77-6C8D-D843-4ED9E7EC14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33A8CE-3718-4C46-6F48-265C2080DD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5" name="Text Placeholder 4">
            <a:extLst>
              <a:ext uri="{FF2B5EF4-FFF2-40B4-BE49-F238E27FC236}">
                <a16:creationId xmlns:a16="http://schemas.microsoft.com/office/drawing/2014/main" id="{7F340405-5A81-DF80-3AA4-C6D3FD8FC3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47185F-E9A6-9FCD-B898-6F322D9EBD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7" name="Date Placeholder 6">
            <a:extLst>
              <a:ext uri="{FF2B5EF4-FFF2-40B4-BE49-F238E27FC236}">
                <a16:creationId xmlns:a16="http://schemas.microsoft.com/office/drawing/2014/main" id="{665DA662-338D-587E-4FB6-17DB3C113BDB}"/>
              </a:ext>
            </a:extLst>
          </p:cNvPr>
          <p:cNvSpPr>
            <a:spLocks noGrp="1"/>
          </p:cNvSpPr>
          <p:nvPr>
            <p:ph type="dt" sz="half" idx="10"/>
          </p:nvPr>
        </p:nvSpPr>
        <p:spPr/>
        <p:txBody>
          <a:bodyPr/>
          <a:lstStyle/>
          <a:p>
            <a:fld id="{3FE7D006-459A-4C49-B9B6-70DCDB4864CA}" type="datetimeFigureOut">
              <a:rPr lang="en-UA" smtClean="0"/>
              <a:t>30.11.2023</a:t>
            </a:fld>
            <a:endParaRPr lang="en-UA"/>
          </a:p>
        </p:txBody>
      </p:sp>
      <p:sp>
        <p:nvSpPr>
          <p:cNvPr id="8" name="Footer Placeholder 7">
            <a:extLst>
              <a:ext uri="{FF2B5EF4-FFF2-40B4-BE49-F238E27FC236}">
                <a16:creationId xmlns:a16="http://schemas.microsoft.com/office/drawing/2014/main" id="{447EA782-F74A-2EA9-018F-16E7C58173AA}"/>
              </a:ext>
            </a:extLst>
          </p:cNvPr>
          <p:cNvSpPr>
            <a:spLocks noGrp="1"/>
          </p:cNvSpPr>
          <p:nvPr>
            <p:ph type="ftr" sz="quarter" idx="11"/>
          </p:nvPr>
        </p:nvSpPr>
        <p:spPr/>
        <p:txBody>
          <a:bodyPr/>
          <a:lstStyle/>
          <a:p>
            <a:endParaRPr lang="en-UA"/>
          </a:p>
        </p:txBody>
      </p:sp>
      <p:sp>
        <p:nvSpPr>
          <p:cNvPr id="9" name="Slide Number Placeholder 8">
            <a:extLst>
              <a:ext uri="{FF2B5EF4-FFF2-40B4-BE49-F238E27FC236}">
                <a16:creationId xmlns:a16="http://schemas.microsoft.com/office/drawing/2014/main" id="{D7350E07-DD4F-0461-7B5A-2BE64D06ECB8}"/>
              </a:ext>
            </a:extLst>
          </p:cNvPr>
          <p:cNvSpPr>
            <a:spLocks noGrp="1"/>
          </p:cNvSpPr>
          <p:nvPr>
            <p:ph type="sldNum" sz="quarter" idx="12"/>
          </p:nvPr>
        </p:nvSpPr>
        <p:spPr/>
        <p:txBody>
          <a:bodyPr/>
          <a:lstStyle/>
          <a:p>
            <a:fld id="{7260A501-77FF-1F41-840E-C129D751F91F}" type="slidenum">
              <a:rPr lang="en-UA" smtClean="0"/>
              <a:t>‹#›</a:t>
            </a:fld>
            <a:endParaRPr lang="en-UA"/>
          </a:p>
        </p:txBody>
      </p:sp>
    </p:spTree>
    <p:extLst>
      <p:ext uri="{BB962C8B-B14F-4D97-AF65-F5344CB8AC3E}">
        <p14:creationId xmlns:p14="http://schemas.microsoft.com/office/powerpoint/2010/main" val="2305828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C1E0B-B289-90B7-6481-AB647182BEAA}"/>
              </a:ext>
            </a:extLst>
          </p:cNvPr>
          <p:cNvSpPr>
            <a:spLocks noGrp="1"/>
          </p:cNvSpPr>
          <p:nvPr>
            <p:ph type="title"/>
          </p:nvPr>
        </p:nvSpPr>
        <p:spPr/>
        <p:txBody>
          <a:bodyPr/>
          <a:lstStyle/>
          <a:p>
            <a:r>
              <a:rPr lang="en-US"/>
              <a:t>Click to edit Master title style</a:t>
            </a:r>
            <a:endParaRPr lang="en-UA"/>
          </a:p>
        </p:txBody>
      </p:sp>
      <p:sp>
        <p:nvSpPr>
          <p:cNvPr id="3" name="Date Placeholder 2">
            <a:extLst>
              <a:ext uri="{FF2B5EF4-FFF2-40B4-BE49-F238E27FC236}">
                <a16:creationId xmlns:a16="http://schemas.microsoft.com/office/drawing/2014/main" id="{D4878707-7CA6-AB0E-3486-941EEF473E3E}"/>
              </a:ext>
            </a:extLst>
          </p:cNvPr>
          <p:cNvSpPr>
            <a:spLocks noGrp="1"/>
          </p:cNvSpPr>
          <p:nvPr>
            <p:ph type="dt" sz="half" idx="10"/>
          </p:nvPr>
        </p:nvSpPr>
        <p:spPr/>
        <p:txBody>
          <a:bodyPr/>
          <a:lstStyle/>
          <a:p>
            <a:fld id="{3FE7D006-459A-4C49-B9B6-70DCDB4864CA}" type="datetimeFigureOut">
              <a:rPr lang="en-UA" smtClean="0"/>
              <a:t>30.11.2023</a:t>
            </a:fld>
            <a:endParaRPr lang="en-UA"/>
          </a:p>
        </p:txBody>
      </p:sp>
      <p:sp>
        <p:nvSpPr>
          <p:cNvPr id="4" name="Footer Placeholder 3">
            <a:extLst>
              <a:ext uri="{FF2B5EF4-FFF2-40B4-BE49-F238E27FC236}">
                <a16:creationId xmlns:a16="http://schemas.microsoft.com/office/drawing/2014/main" id="{35BEEA53-7330-C861-D7D8-D83C5D7C1F00}"/>
              </a:ext>
            </a:extLst>
          </p:cNvPr>
          <p:cNvSpPr>
            <a:spLocks noGrp="1"/>
          </p:cNvSpPr>
          <p:nvPr>
            <p:ph type="ftr" sz="quarter" idx="11"/>
          </p:nvPr>
        </p:nvSpPr>
        <p:spPr/>
        <p:txBody>
          <a:bodyPr/>
          <a:lstStyle/>
          <a:p>
            <a:endParaRPr lang="en-UA"/>
          </a:p>
        </p:txBody>
      </p:sp>
      <p:sp>
        <p:nvSpPr>
          <p:cNvPr id="5" name="Slide Number Placeholder 4">
            <a:extLst>
              <a:ext uri="{FF2B5EF4-FFF2-40B4-BE49-F238E27FC236}">
                <a16:creationId xmlns:a16="http://schemas.microsoft.com/office/drawing/2014/main" id="{E96068BB-CEA9-004A-410E-2770AD3AAAC6}"/>
              </a:ext>
            </a:extLst>
          </p:cNvPr>
          <p:cNvSpPr>
            <a:spLocks noGrp="1"/>
          </p:cNvSpPr>
          <p:nvPr>
            <p:ph type="sldNum" sz="quarter" idx="12"/>
          </p:nvPr>
        </p:nvSpPr>
        <p:spPr/>
        <p:txBody>
          <a:bodyPr/>
          <a:lstStyle/>
          <a:p>
            <a:fld id="{7260A501-77FF-1F41-840E-C129D751F91F}" type="slidenum">
              <a:rPr lang="en-UA" smtClean="0"/>
              <a:t>‹#›</a:t>
            </a:fld>
            <a:endParaRPr lang="en-UA"/>
          </a:p>
        </p:txBody>
      </p:sp>
    </p:spTree>
    <p:extLst>
      <p:ext uri="{BB962C8B-B14F-4D97-AF65-F5344CB8AC3E}">
        <p14:creationId xmlns:p14="http://schemas.microsoft.com/office/powerpoint/2010/main" val="187752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B2696F-F4A1-6E36-7FD4-8CFEAF9FF368}"/>
              </a:ext>
            </a:extLst>
          </p:cNvPr>
          <p:cNvSpPr>
            <a:spLocks noGrp="1"/>
          </p:cNvSpPr>
          <p:nvPr>
            <p:ph type="dt" sz="half" idx="10"/>
          </p:nvPr>
        </p:nvSpPr>
        <p:spPr/>
        <p:txBody>
          <a:bodyPr/>
          <a:lstStyle/>
          <a:p>
            <a:fld id="{3FE7D006-459A-4C49-B9B6-70DCDB4864CA}" type="datetimeFigureOut">
              <a:rPr lang="en-UA" smtClean="0"/>
              <a:t>30.11.2023</a:t>
            </a:fld>
            <a:endParaRPr lang="en-UA"/>
          </a:p>
        </p:txBody>
      </p:sp>
      <p:sp>
        <p:nvSpPr>
          <p:cNvPr id="3" name="Footer Placeholder 2">
            <a:extLst>
              <a:ext uri="{FF2B5EF4-FFF2-40B4-BE49-F238E27FC236}">
                <a16:creationId xmlns:a16="http://schemas.microsoft.com/office/drawing/2014/main" id="{7917D587-26A8-27DF-DB6B-0661B9009176}"/>
              </a:ext>
            </a:extLst>
          </p:cNvPr>
          <p:cNvSpPr>
            <a:spLocks noGrp="1"/>
          </p:cNvSpPr>
          <p:nvPr>
            <p:ph type="ftr" sz="quarter" idx="11"/>
          </p:nvPr>
        </p:nvSpPr>
        <p:spPr/>
        <p:txBody>
          <a:bodyPr/>
          <a:lstStyle/>
          <a:p>
            <a:endParaRPr lang="en-UA"/>
          </a:p>
        </p:txBody>
      </p:sp>
      <p:sp>
        <p:nvSpPr>
          <p:cNvPr id="4" name="Slide Number Placeholder 3">
            <a:extLst>
              <a:ext uri="{FF2B5EF4-FFF2-40B4-BE49-F238E27FC236}">
                <a16:creationId xmlns:a16="http://schemas.microsoft.com/office/drawing/2014/main" id="{6904BD8D-0E5E-4275-4535-638E2AE6046C}"/>
              </a:ext>
            </a:extLst>
          </p:cNvPr>
          <p:cNvSpPr>
            <a:spLocks noGrp="1"/>
          </p:cNvSpPr>
          <p:nvPr>
            <p:ph type="sldNum" sz="quarter" idx="12"/>
          </p:nvPr>
        </p:nvSpPr>
        <p:spPr/>
        <p:txBody>
          <a:bodyPr/>
          <a:lstStyle/>
          <a:p>
            <a:fld id="{7260A501-77FF-1F41-840E-C129D751F91F}" type="slidenum">
              <a:rPr lang="en-UA" smtClean="0"/>
              <a:t>‹#›</a:t>
            </a:fld>
            <a:endParaRPr lang="en-UA"/>
          </a:p>
        </p:txBody>
      </p:sp>
    </p:spTree>
    <p:extLst>
      <p:ext uri="{BB962C8B-B14F-4D97-AF65-F5344CB8AC3E}">
        <p14:creationId xmlns:p14="http://schemas.microsoft.com/office/powerpoint/2010/main" val="2556281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06C73-76F8-4530-254A-3A9BC247A3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A"/>
          </a:p>
        </p:txBody>
      </p:sp>
      <p:sp>
        <p:nvSpPr>
          <p:cNvPr id="3" name="Content Placeholder 2">
            <a:extLst>
              <a:ext uri="{FF2B5EF4-FFF2-40B4-BE49-F238E27FC236}">
                <a16:creationId xmlns:a16="http://schemas.microsoft.com/office/drawing/2014/main" id="{3A3AC874-C918-DE33-3398-8CCA16EEC2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4" name="Text Placeholder 3">
            <a:extLst>
              <a:ext uri="{FF2B5EF4-FFF2-40B4-BE49-F238E27FC236}">
                <a16:creationId xmlns:a16="http://schemas.microsoft.com/office/drawing/2014/main" id="{5D377270-F09A-F064-B110-2FE43029EC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62D152-F2B2-C98C-0697-048C4B003B58}"/>
              </a:ext>
            </a:extLst>
          </p:cNvPr>
          <p:cNvSpPr>
            <a:spLocks noGrp="1"/>
          </p:cNvSpPr>
          <p:nvPr>
            <p:ph type="dt" sz="half" idx="10"/>
          </p:nvPr>
        </p:nvSpPr>
        <p:spPr/>
        <p:txBody>
          <a:bodyPr/>
          <a:lstStyle/>
          <a:p>
            <a:fld id="{3FE7D006-459A-4C49-B9B6-70DCDB4864CA}" type="datetimeFigureOut">
              <a:rPr lang="en-UA" smtClean="0"/>
              <a:t>30.11.2023</a:t>
            </a:fld>
            <a:endParaRPr lang="en-UA"/>
          </a:p>
        </p:txBody>
      </p:sp>
      <p:sp>
        <p:nvSpPr>
          <p:cNvPr id="6" name="Footer Placeholder 5">
            <a:extLst>
              <a:ext uri="{FF2B5EF4-FFF2-40B4-BE49-F238E27FC236}">
                <a16:creationId xmlns:a16="http://schemas.microsoft.com/office/drawing/2014/main" id="{FC507AFB-158C-CFA1-F1A3-8E5B97DB793F}"/>
              </a:ext>
            </a:extLst>
          </p:cNvPr>
          <p:cNvSpPr>
            <a:spLocks noGrp="1"/>
          </p:cNvSpPr>
          <p:nvPr>
            <p:ph type="ftr" sz="quarter" idx="11"/>
          </p:nvPr>
        </p:nvSpPr>
        <p:spPr/>
        <p:txBody>
          <a:bodyPr/>
          <a:lstStyle/>
          <a:p>
            <a:endParaRPr lang="en-UA"/>
          </a:p>
        </p:txBody>
      </p:sp>
      <p:sp>
        <p:nvSpPr>
          <p:cNvPr id="7" name="Slide Number Placeholder 6">
            <a:extLst>
              <a:ext uri="{FF2B5EF4-FFF2-40B4-BE49-F238E27FC236}">
                <a16:creationId xmlns:a16="http://schemas.microsoft.com/office/drawing/2014/main" id="{6EE5B687-06D6-0CF9-98BB-81A9FFB2950D}"/>
              </a:ext>
            </a:extLst>
          </p:cNvPr>
          <p:cNvSpPr>
            <a:spLocks noGrp="1"/>
          </p:cNvSpPr>
          <p:nvPr>
            <p:ph type="sldNum" sz="quarter" idx="12"/>
          </p:nvPr>
        </p:nvSpPr>
        <p:spPr/>
        <p:txBody>
          <a:bodyPr/>
          <a:lstStyle/>
          <a:p>
            <a:fld id="{7260A501-77FF-1F41-840E-C129D751F91F}" type="slidenum">
              <a:rPr lang="en-UA" smtClean="0"/>
              <a:t>‹#›</a:t>
            </a:fld>
            <a:endParaRPr lang="en-UA"/>
          </a:p>
        </p:txBody>
      </p:sp>
    </p:spTree>
    <p:extLst>
      <p:ext uri="{BB962C8B-B14F-4D97-AF65-F5344CB8AC3E}">
        <p14:creationId xmlns:p14="http://schemas.microsoft.com/office/powerpoint/2010/main" val="3548583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AE5A3-7B06-5170-3985-AE8D2D8B12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A"/>
          </a:p>
        </p:txBody>
      </p:sp>
      <p:sp>
        <p:nvSpPr>
          <p:cNvPr id="3" name="Picture Placeholder 2">
            <a:extLst>
              <a:ext uri="{FF2B5EF4-FFF2-40B4-BE49-F238E27FC236}">
                <a16:creationId xmlns:a16="http://schemas.microsoft.com/office/drawing/2014/main" id="{185CF91F-3EEC-ED50-EFAC-37121AA4C1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A"/>
          </a:p>
        </p:txBody>
      </p:sp>
      <p:sp>
        <p:nvSpPr>
          <p:cNvPr id="4" name="Text Placeholder 3">
            <a:extLst>
              <a:ext uri="{FF2B5EF4-FFF2-40B4-BE49-F238E27FC236}">
                <a16:creationId xmlns:a16="http://schemas.microsoft.com/office/drawing/2014/main" id="{DFC53C5F-B61B-C483-74BE-CBFAF2240C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7B422E-BB06-409C-7E38-DEAE59C9FEFF}"/>
              </a:ext>
            </a:extLst>
          </p:cNvPr>
          <p:cNvSpPr>
            <a:spLocks noGrp="1"/>
          </p:cNvSpPr>
          <p:nvPr>
            <p:ph type="dt" sz="half" idx="10"/>
          </p:nvPr>
        </p:nvSpPr>
        <p:spPr/>
        <p:txBody>
          <a:bodyPr/>
          <a:lstStyle/>
          <a:p>
            <a:fld id="{3FE7D006-459A-4C49-B9B6-70DCDB4864CA}" type="datetimeFigureOut">
              <a:rPr lang="en-UA" smtClean="0"/>
              <a:t>30.11.2023</a:t>
            </a:fld>
            <a:endParaRPr lang="en-UA"/>
          </a:p>
        </p:txBody>
      </p:sp>
      <p:sp>
        <p:nvSpPr>
          <p:cNvPr id="6" name="Footer Placeholder 5">
            <a:extLst>
              <a:ext uri="{FF2B5EF4-FFF2-40B4-BE49-F238E27FC236}">
                <a16:creationId xmlns:a16="http://schemas.microsoft.com/office/drawing/2014/main" id="{79FD65E1-2298-4885-4673-0D3E740768F1}"/>
              </a:ext>
            </a:extLst>
          </p:cNvPr>
          <p:cNvSpPr>
            <a:spLocks noGrp="1"/>
          </p:cNvSpPr>
          <p:nvPr>
            <p:ph type="ftr" sz="quarter" idx="11"/>
          </p:nvPr>
        </p:nvSpPr>
        <p:spPr/>
        <p:txBody>
          <a:bodyPr/>
          <a:lstStyle/>
          <a:p>
            <a:endParaRPr lang="en-UA"/>
          </a:p>
        </p:txBody>
      </p:sp>
      <p:sp>
        <p:nvSpPr>
          <p:cNvPr id="7" name="Slide Number Placeholder 6">
            <a:extLst>
              <a:ext uri="{FF2B5EF4-FFF2-40B4-BE49-F238E27FC236}">
                <a16:creationId xmlns:a16="http://schemas.microsoft.com/office/drawing/2014/main" id="{B04AEA12-5229-3A9D-BCE6-845726680CD2}"/>
              </a:ext>
            </a:extLst>
          </p:cNvPr>
          <p:cNvSpPr>
            <a:spLocks noGrp="1"/>
          </p:cNvSpPr>
          <p:nvPr>
            <p:ph type="sldNum" sz="quarter" idx="12"/>
          </p:nvPr>
        </p:nvSpPr>
        <p:spPr/>
        <p:txBody>
          <a:bodyPr/>
          <a:lstStyle/>
          <a:p>
            <a:fld id="{7260A501-77FF-1F41-840E-C129D751F91F}" type="slidenum">
              <a:rPr lang="en-UA" smtClean="0"/>
              <a:t>‹#›</a:t>
            </a:fld>
            <a:endParaRPr lang="en-UA"/>
          </a:p>
        </p:txBody>
      </p:sp>
    </p:spTree>
    <p:extLst>
      <p:ext uri="{BB962C8B-B14F-4D97-AF65-F5344CB8AC3E}">
        <p14:creationId xmlns:p14="http://schemas.microsoft.com/office/powerpoint/2010/main" val="1269677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63FD40-FED2-44BD-19C3-599477EB15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A"/>
          </a:p>
        </p:txBody>
      </p:sp>
      <p:sp>
        <p:nvSpPr>
          <p:cNvPr id="3" name="Text Placeholder 2">
            <a:extLst>
              <a:ext uri="{FF2B5EF4-FFF2-40B4-BE49-F238E27FC236}">
                <a16:creationId xmlns:a16="http://schemas.microsoft.com/office/drawing/2014/main" id="{367CA921-6C00-F971-9A8D-61363F19AA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A"/>
          </a:p>
        </p:txBody>
      </p:sp>
      <p:sp>
        <p:nvSpPr>
          <p:cNvPr id="4" name="Date Placeholder 3">
            <a:extLst>
              <a:ext uri="{FF2B5EF4-FFF2-40B4-BE49-F238E27FC236}">
                <a16:creationId xmlns:a16="http://schemas.microsoft.com/office/drawing/2014/main" id="{7AA84A5C-18BF-1FEE-4D6B-56F36D7D85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E7D006-459A-4C49-B9B6-70DCDB4864CA}" type="datetimeFigureOut">
              <a:rPr lang="en-UA" smtClean="0"/>
              <a:t>30.11.2023</a:t>
            </a:fld>
            <a:endParaRPr lang="en-UA"/>
          </a:p>
        </p:txBody>
      </p:sp>
      <p:sp>
        <p:nvSpPr>
          <p:cNvPr id="5" name="Footer Placeholder 4">
            <a:extLst>
              <a:ext uri="{FF2B5EF4-FFF2-40B4-BE49-F238E27FC236}">
                <a16:creationId xmlns:a16="http://schemas.microsoft.com/office/drawing/2014/main" id="{096B6AF0-5A4A-B532-7E7C-1696C72593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A"/>
          </a:p>
        </p:txBody>
      </p:sp>
      <p:sp>
        <p:nvSpPr>
          <p:cNvPr id="6" name="Slide Number Placeholder 5">
            <a:extLst>
              <a:ext uri="{FF2B5EF4-FFF2-40B4-BE49-F238E27FC236}">
                <a16:creationId xmlns:a16="http://schemas.microsoft.com/office/drawing/2014/main" id="{3ECB7A95-5E62-EAAE-7CB4-02FE3FF841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0A501-77FF-1F41-840E-C129D751F91F}" type="slidenum">
              <a:rPr lang="en-UA" smtClean="0"/>
              <a:t>‹#›</a:t>
            </a:fld>
            <a:endParaRPr lang="en-UA"/>
          </a:p>
        </p:txBody>
      </p:sp>
    </p:spTree>
    <p:extLst>
      <p:ext uri="{BB962C8B-B14F-4D97-AF65-F5344CB8AC3E}">
        <p14:creationId xmlns:p14="http://schemas.microsoft.com/office/powerpoint/2010/main" val="4083424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bankofcanada.ca/" TargetMode="Externa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B6178A-4638-0675-A72C-BEE6996ACF63}"/>
              </a:ext>
            </a:extLst>
          </p:cNvPr>
          <p:cNvSpPr>
            <a:spLocks noGrp="1"/>
          </p:cNvSpPr>
          <p:nvPr>
            <p:ph type="title"/>
          </p:nvPr>
        </p:nvSpPr>
        <p:spPr>
          <a:xfrm>
            <a:off x="5931240" y="609600"/>
            <a:ext cx="5667021" cy="1794934"/>
          </a:xfrm>
        </p:spPr>
        <p:txBody>
          <a:bodyPr>
            <a:normAutofit fontScale="90000"/>
          </a:bodyPr>
          <a:lstStyle/>
          <a:p>
            <a:r>
              <a:rPr lang="en-UA" sz="4800" b="1" dirty="0">
                <a:solidFill>
                  <a:schemeClr val="tx2"/>
                </a:solidFill>
                <a:latin typeface="Avenir Book" panose="02000503020000020003" pitchFamily="2" charset="0"/>
              </a:rPr>
              <a:t>Canadian Immigration Trends by Province</a:t>
            </a:r>
          </a:p>
        </p:txBody>
      </p:sp>
      <p:pic>
        <p:nvPicPr>
          <p:cNvPr id="7" name="Graphic 6" descr="Group">
            <a:extLst>
              <a:ext uri="{FF2B5EF4-FFF2-40B4-BE49-F238E27FC236}">
                <a16:creationId xmlns:a16="http://schemas.microsoft.com/office/drawing/2014/main" id="{B485832C-C49D-BBAC-873E-0A0BFDB83A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FCB2A1B0-E61C-D20A-E311-D5C8A3194FF2}"/>
              </a:ext>
            </a:extLst>
          </p:cNvPr>
          <p:cNvSpPr>
            <a:spLocks noGrp="1"/>
          </p:cNvSpPr>
          <p:nvPr>
            <p:ph idx="1"/>
          </p:nvPr>
        </p:nvSpPr>
        <p:spPr>
          <a:xfrm>
            <a:off x="6796733" y="2257006"/>
            <a:ext cx="4977578" cy="3639289"/>
          </a:xfrm>
        </p:spPr>
        <p:txBody>
          <a:bodyPr anchor="ctr">
            <a:normAutofit/>
          </a:bodyPr>
          <a:lstStyle/>
          <a:p>
            <a:pPr marL="0" indent="0">
              <a:buNone/>
            </a:pPr>
            <a:r>
              <a:rPr lang="en-US" sz="1800" b="1" spc="50" dirty="0">
                <a:solidFill>
                  <a:schemeClr val="tx2"/>
                </a:solidFill>
                <a:latin typeface="Arial Hebrew" pitchFamily="2" charset="-79"/>
                <a:cs typeface="Arial Hebrew" pitchFamily="2" charset="-79"/>
              </a:rPr>
              <a:t>Collaborators:</a:t>
            </a:r>
          </a:p>
          <a:p>
            <a:r>
              <a:rPr lang="en-US" sz="1800" b="1" spc="50" dirty="0">
                <a:solidFill>
                  <a:schemeClr val="tx2"/>
                </a:solidFill>
                <a:latin typeface="Arial Hebrew" pitchFamily="2" charset="-79"/>
                <a:cs typeface="Arial Hebrew" pitchFamily="2" charset="-79"/>
              </a:rPr>
              <a:t>Daria </a:t>
            </a:r>
            <a:r>
              <a:rPr lang="en-US" sz="1800" b="1" spc="50" dirty="0" err="1">
                <a:solidFill>
                  <a:schemeClr val="tx2"/>
                </a:solidFill>
                <a:latin typeface="Arial Hebrew" pitchFamily="2" charset="-79"/>
                <a:cs typeface="Arial Hebrew" pitchFamily="2" charset="-79"/>
              </a:rPr>
              <a:t>Riechkina</a:t>
            </a:r>
            <a:endParaRPr lang="en-US" sz="1800" b="1" spc="50" dirty="0">
              <a:solidFill>
                <a:schemeClr val="tx2"/>
              </a:solidFill>
              <a:latin typeface="Arial Hebrew" pitchFamily="2" charset="-79"/>
              <a:cs typeface="Arial Hebrew" pitchFamily="2" charset="-79"/>
            </a:endParaRPr>
          </a:p>
          <a:p>
            <a:r>
              <a:rPr lang="en-US" sz="1800" b="1" spc="50" dirty="0" err="1">
                <a:solidFill>
                  <a:schemeClr val="tx2"/>
                </a:solidFill>
                <a:latin typeface="Arial Hebrew" pitchFamily="2" charset="-79"/>
                <a:cs typeface="Arial Hebrew" pitchFamily="2" charset="-79"/>
              </a:rPr>
              <a:t>Mehr</a:t>
            </a:r>
            <a:r>
              <a:rPr lang="en-US" sz="1800" b="1" spc="50" dirty="0">
                <a:solidFill>
                  <a:schemeClr val="tx2"/>
                </a:solidFill>
                <a:latin typeface="Arial Hebrew" pitchFamily="2" charset="-79"/>
                <a:cs typeface="Arial Hebrew" pitchFamily="2" charset="-79"/>
              </a:rPr>
              <a:t> Atif</a:t>
            </a:r>
          </a:p>
          <a:p>
            <a:r>
              <a:rPr lang="en-US" sz="1800" b="1" spc="50" dirty="0">
                <a:solidFill>
                  <a:schemeClr val="tx2"/>
                </a:solidFill>
                <a:latin typeface="Arial Hebrew" pitchFamily="2" charset="-79"/>
                <a:cs typeface="Arial Hebrew" pitchFamily="2" charset="-79"/>
              </a:rPr>
              <a:t>Laura </a:t>
            </a:r>
            <a:r>
              <a:rPr lang="en-US" sz="1800" b="1" spc="50" dirty="0" err="1">
                <a:solidFill>
                  <a:schemeClr val="tx2"/>
                </a:solidFill>
                <a:latin typeface="Arial Hebrew" pitchFamily="2" charset="-79"/>
                <a:cs typeface="Arial Hebrew" pitchFamily="2" charset="-79"/>
              </a:rPr>
              <a:t>Josetti</a:t>
            </a:r>
            <a:endParaRPr lang="en-US" sz="1800" b="1" spc="50" dirty="0">
              <a:solidFill>
                <a:schemeClr val="tx2"/>
              </a:solidFill>
              <a:latin typeface="Arial Hebrew" pitchFamily="2" charset="-79"/>
              <a:cs typeface="Arial Hebrew" pitchFamily="2" charset="-79"/>
            </a:endParaRPr>
          </a:p>
          <a:p>
            <a:r>
              <a:rPr lang="en-US" sz="1800" b="1" spc="50" dirty="0" err="1">
                <a:solidFill>
                  <a:schemeClr val="tx2"/>
                </a:solidFill>
                <a:latin typeface="Arial Hebrew" pitchFamily="2" charset="-79"/>
                <a:cs typeface="Arial Hebrew" pitchFamily="2" charset="-79"/>
              </a:rPr>
              <a:t>Megha</a:t>
            </a:r>
            <a:r>
              <a:rPr lang="en-US" sz="1800" b="1" spc="50" dirty="0">
                <a:solidFill>
                  <a:schemeClr val="tx2"/>
                </a:solidFill>
                <a:latin typeface="Arial Hebrew" pitchFamily="2" charset="-79"/>
                <a:cs typeface="Arial Hebrew" pitchFamily="2" charset="-79"/>
              </a:rPr>
              <a:t> Rani</a:t>
            </a:r>
            <a:endParaRPr lang="en-UA" sz="1800" b="1" dirty="0">
              <a:solidFill>
                <a:schemeClr val="tx2"/>
              </a:solidFill>
              <a:latin typeface="Arial Hebrew" pitchFamily="2" charset="-79"/>
              <a:cs typeface="Arial Hebrew" pitchFamily="2" charset="-79"/>
            </a:endParaRPr>
          </a:p>
        </p:txBody>
      </p:sp>
      <p:grpSp>
        <p:nvGrpSpPr>
          <p:cNvPr id="19" name="Group 18">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20"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37441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6D117D-673A-2C42-FD82-8961014D7D12}"/>
              </a:ext>
            </a:extLst>
          </p:cNvPr>
          <p:cNvSpPr>
            <a:spLocks noGrp="1"/>
          </p:cNvSpPr>
          <p:nvPr>
            <p:ph type="title"/>
          </p:nvPr>
        </p:nvSpPr>
        <p:spPr>
          <a:xfrm>
            <a:off x="5274132" y="403446"/>
            <a:ext cx="6251110" cy="1320199"/>
          </a:xfrm>
        </p:spPr>
        <p:txBody>
          <a:bodyPr anchor="b">
            <a:normAutofit/>
          </a:bodyPr>
          <a:lstStyle/>
          <a:p>
            <a:r>
              <a:rPr lang="en-US" sz="5400" b="1" dirty="0">
                <a:latin typeface="Aptos" panose="020B0004020202020204" pitchFamily="34" charset="0"/>
              </a:rPr>
              <a:t>Conclusion:</a:t>
            </a:r>
            <a:endParaRPr lang="en-UA" sz="5400" b="1" dirty="0">
              <a:latin typeface="Aptos" panose="020B0004020202020204" pitchFamily="34" charset="0"/>
            </a:endParaRPr>
          </a:p>
        </p:txBody>
      </p:sp>
      <p:pic>
        <p:nvPicPr>
          <p:cNvPr id="5" name="Picture 4" descr="Low angle view of modern skyscrapers rising straight up against a dramatic sky">
            <a:extLst>
              <a:ext uri="{FF2B5EF4-FFF2-40B4-BE49-F238E27FC236}">
                <a16:creationId xmlns:a16="http://schemas.microsoft.com/office/drawing/2014/main" id="{3595D79F-77E8-ADDF-4464-124EF90A6B86}"/>
              </a:ext>
            </a:extLst>
          </p:cNvPr>
          <p:cNvPicPr>
            <a:picLocks noChangeAspect="1"/>
          </p:cNvPicPr>
          <p:nvPr/>
        </p:nvPicPr>
        <p:blipFill rotWithShape="1">
          <a:blip r:embed="rId2"/>
          <a:srcRect l="18978" r="3569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239099-1E4C-9B80-946A-0187A7C8318E}"/>
              </a:ext>
            </a:extLst>
          </p:cNvPr>
          <p:cNvSpPr>
            <a:spLocks noGrp="1"/>
          </p:cNvSpPr>
          <p:nvPr>
            <p:ph idx="1"/>
          </p:nvPr>
        </p:nvSpPr>
        <p:spPr>
          <a:xfrm>
            <a:off x="5186926" y="2539815"/>
            <a:ext cx="6251110" cy="3666883"/>
          </a:xfrm>
        </p:spPr>
        <p:txBody>
          <a:bodyPr>
            <a:normAutofit fontScale="55000" lnSpcReduction="20000"/>
          </a:bodyPr>
          <a:lstStyle/>
          <a:p>
            <a:r>
              <a:rPr lang="en-UA" dirty="0">
                <a:latin typeface="Aptos" panose="020B0004020202020204" pitchFamily="34" charset="0"/>
              </a:rPr>
              <a:t>Number of immigrants </a:t>
            </a:r>
            <a:r>
              <a:rPr lang="en-US" dirty="0">
                <a:latin typeface="Aptos" panose="020B0004020202020204" pitchFamily="34" charset="0"/>
              </a:rPr>
              <a:t>significantly</a:t>
            </a:r>
            <a:r>
              <a:rPr lang="en-UA" dirty="0">
                <a:latin typeface="Aptos" panose="020B0004020202020204" pitchFamily="34" charset="0"/>
              </a:rPr>
              <a:t> has been increasing over past decade, except 2020 year due to Covid-19;</a:t>
            </a:r>
          </a:p>
          <a:p>
            <a:r>
              <a:rPr lang="en-UA" dirty="0">
                <a:latin typeface="Aptos" panose="020B0004020202020204" pitchFamily="34" charset="0"/>
              </a:rPr>
              <a:t>Ontario is the most popular province for immigrants however, Newfoundland and Labrador is less popular;</a:t>
            </a:r>
          </a:p>
          <a:p>
            <a:r>
              <a:rPr lang="en-UA" dirty="0">
                <a:latin typeface="Aptos" panose="020B0004020202020204" pitchFamily="34" charset="0"/>
              </a:rPr>
              <a:t>Good developed construction business is noted in Ontario, Alberta, Quebec, as compeared to development in Newfoundland and Labrador,  PEI;</a:t>
            </a:r>
          </a:p>
          <a:p>
            <a:r>
              <a:rPr lang="en-US" dirty="0">
                <a:latin typeface="Aptos" panose="020B0004020202020204" pitchFamily="34" charset="0"/>
              </a:rPr>
              <a:t>Ontario and Alberta exhibit the highest average income levels, while Newfoundland and Labrador, as well as Prince Edward Island (PEI), experience comparatively lower average incomes;</a:t>
            </a:r>
          </a:p>
          <a:p>
            <a:r>
              <a:rPr lang="en-US" dirty="0">
                <a:latin typeface="Aptos" panose="020B0004020202020204" pitchFamily="34" charset="0"/>
              </a:rPr>
              <a:t>The biggest increase in mortgage prices occurred from 2020 to 2021. This phenomenon covered all provinces in Canada.</a:t>
            </a:r>
          </a:p>
          <a:p>
            <a:r>
              <a:rPr lang="en-US" dirty="0">
                <a:latin typeface="Aptos" panose="020B0004020202020204" pitchFamily="34" charset="0"/>
              </a:rPr>
              <a:t>The provinces with the most expensive mortgages, ranked from highest to lowest, are British Columbia, Ontario, and Alberta. Conversely, the provinces with the most affordable mortgages, in descending order, are New Brunswick, Quebec, and Newfoundland and Labrador .</a:t>
            </a:r>
            <a:endParaRPr lang="en-UA" dirty="0">
              <a:latin typeface="Aptos" panose="020B0004020202020204" pitchFamily="34" charset="0"/>
            </a:endParaRPr>
          </a:p>
          <a:p>
            <a:endParaRPr lang="en-UA" sz="2000" dirty="0"/>
          </a:p>
        </p:txBody>
      </p:sp>
    </p:spTree>
    <p:extLst>
      <p:ext uri="{BB962C8B-B14F-4D97-AF65-F5344CB8AC3E}">
        <p14:creationId xmlns:p14="http://schemas.microsoft.com/office/powerpoint/2010/main" val="604581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92DD6-9977-9C49-D32D-73F78EC80D00}"/>
              </a:ext>
            </a:extLst>
          </p:cNvPr>
          <p:cNvSpPr>
            <a:spLocks noGrp="1"/>
          </p:cNvSpPr>
          <p:nvPr>
            <p:ph type="title"/>
          </p:nvPr>
        </p:nvSpPr>
        <p:spPr/>
        <p:txBody>
          <a:bodyPr/>
          <a:lstStyle/>
          <a:p>
            <a:endParaRPr lang="en-UA" dirty="0"/>
          </a:p>
        </p:txBody>
      </p:sp>
      <p:pic>
        <p:nvPicPr>
          <p:cNvPr id="4" name="Content Placeholder 3" descr="Question marks in a line and one question mark is lit">
            <a:extLst>
              <a:ext uri="{FF2B5EF4-FFF2-40B4-BE49-F238E27FC236}">
                <a16:creationId xmlns:a16="http://schemas.microsoft.com/office/drawing/2014/main" id="{07B90BDB-83D1-18F6-0B0A-52E786A71855}"/>
              </a:ext>
            </a:extLst>
          </p:cNvPr>
          <p:cNvPicPr>
            <a:picLocks noGrp="1" noChangeAspect="1"/>
          </p:cNvPicPr>
          <p:nvPr>
            <p:ph idx="1"/>
          </p:nvPr>
        </p:nvPicPr>
        <p:blipFill rotWithShape="1">
          <a:blip r:embed="rId2"/>
          <a:srcRect t="2056" b="13674"/>
          <a:stretch/>
        </p:blipFill>
        <p:spPr>
          <a:xfrm>
            <a:off x="0" y="0"/>
            <a:ext cx="12191999" cy="6858000"/>
          </a:xfrm>
          <a:prstGeom prst="rect">
            <a:avLst/>
          </a:prstGeom>
        </p:spPr>
      </p:pic>
    </p:spTree>
    <p:extLst>
      <p:ext uri="{BB962C8B-B14F-4D97-AF65-F5344CB8AC3E}">
        <p14:creationId xmlns:p14="http://schemas.microsoft.com/office/powerpoint/2010/main" val="852364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09B18A-4BD5-9E8C-44DB-27F7F96F3C43}"/>
              </a:ext>
            </a:extLst>
          </p:cNvPr>
          <p:cNvSpPr>
            <a:spLocks noGrp="1"/>
          </p:cNvSpPr>
          <p:nvPr>
            <p:ph type="title"/>
          </p:nvPr>
        </p:nvSpPr>
        <p:spPr>
          <a:xfrm>
            <a:off x="761803" y="350196"/>
            <a:ext cx="4646904" cy="1624520"/>
          </a:xfrm>
        </p:spPr>
        <p:txBody>
          <a:bodyPr anchor="ctr">
            <a:normAutofit/>
          </a:bodyPr>
          <a:lstStyle/>
          <a:p>
            <a:r>
              <a:rPr lang="en-UA" sz="4000"/>
              <a:t>Motivation:</a:t>
            </a:r>
          </a:p>
        </p:txBody>
      </p:sp>
      <p:sp>
        <p:nvSpPr>
          <p:cNvPr id="3" name="Content Placeholder 2">
            <a:extLst>
              <a:ext uri="{FF2B5EF4-FFF2-40B4-BE49-F238E27FC236}">
                <a16:creationId xmlns:a16="http://schemas.microsoft.com/office/drawing/2014/main" id="{083996CC-B648-91AB-BB02-D929B4EAD38E}"/>
              </a:ext>
            </a:extLst>
          </p:cNvPr>
          <p:cNvSpPr>
            <a:spLocks noGrp="1"/>
          </p:cNvSpPr>
          <p:nvPr>
            <p:ph idx="1"/>
          </p:nvPr>
        </p:nvSpPr>
        <p:spPr>
          <a:xfrm>
            <a:off x="567838" y="2324912"/>
            <a:ext cx="4646905" cy="3613149"/>
          </a:xfrm>
        </p:spPr>
        <p:txBody>
          <a:bodyPr anchor="ctr">
            <a:normAutofit/>
          </a:bodyPr>
          <a:lstStyle/>
          <a:p>
            <a:r>
              <a:rPr lang="en-US" sz="2000" baseline="0" dirty="0"/>
              <a:t>The primary motivation underlying the selection of this research theme is to express the main trends of immigration process and its impact on business. </a:t>
            </a:r>
          </a:p>
          <a:p>
            <a:r>
              <a:rPr lang="en-US" sz="2000" dirty="0"/>
              <a:t>To present immigration data in an accessible and visually appealing manner, making it easy for stakeholders, policymakers, or the general public to understand and interpret the information.</a:t>
            </a:r>
          </a:p>
          <a:p>
            <a:endParaRPr lang="en-UA" sz="2000" dirty="0"/>
          </a:p>
        </p:txBody>
      </p:sp>
      <p:pic>
        <p:nvPicPr>
          <p:cNvPr id="5" name="Picture 4" descr="Colourful carved figures of humans">
            <a:extLst>
              <a:ext uri="{FF2B5EF4-FFF2-40B4-BE49-F238E27FC236}">
                <a16:creationId xmlns:a16="http://schemas.microsoft.com/office/drawing/2014/main" id="{54EEE7EB-93ED-2BC3-00B9-E266163D5977}"/>
              </a:ext>
            </a:extLst>
          </p:cNvPr>
          <p:cNvPicPr>
            <a:picLocks noChangeAspect="1"/>
          </p:cNvPicPr>
          <p:nvPr/>
        </p:nvPicPr>
        <p:blipFill rotWithShape="1">
          <a:blip r:embed="rId2"/>
          <a:srcRect l="18414" r="18181" b="-1"/>
          <a:stretch/>
        </p:blipFill>
        <p:spPr>
          <a:xfrm>
            <a:off x="6096000" y="1"/>
            <a:ext cx="6102825" cy="6858000"/>
          </a:xfrm>
          <a:prstGeom prst="rect">
            <a:avLst/>
          </a:prstGeom>
        </p:spPr>
      </p:pic>
    </p:spTree>
    <p:extLst>
      <p:ext uri="{BB962C8B-B14F-4D97-AF65-F5344CB8AC3E}">
        <p14:creationId xmlns:p14="http://schemas.microsoft.com/office/powerpoint/2010/main" val="1773493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C2FBFD-8B2C-E48C-058F-C979CC75E6D0}"/>
              </a:ext>
            </a:extLst>
          </p:cNvPr>
          <p:cNvSpPr>
            <a:spLocks noGrp="1"/>
          </p:cNvSpPr>
          <p:nvPr>
            <p:ph type="title"/>
          </p:nvPr>
        </p:nvSpPr>
        <p:spPr>
          <a:xfrm>
            <a:off x="725878" y="380057"/>
            <a:ext cx="4766330" cy="1454051"/>
          </a:xfrm>
        </p:spPr>
        <p:txBody>
          <a:bodyPr>
            <a:normAutofit/>
          </a:bodyPr>
          <a:lstStyle/>
          <a:p>
            <a:r>
              <a:rPr lang="en-UA" sz="4800" b="1" dirty="0">
                <a:solidFill>
                  <a:schemeClr val="tx2"/>
                </a:solidFill>
                <a:latin typeface="Angsana New" panose="02020603050405020304" pitchFamily="18" charset="-34"/>
                <a:cs typeface="Angsana New" panose="02020603050405020304" pitchFamily="18" charset="-34"/>
              </a:rPr>
              <a:t>Data Source:</a:t>
            </a:r>
          </a:p>
        </p:txBody>
      </p:sp>
      <p:sp>
        <p:nvSpPr>
          <p:cNvPr id="3" name="Content Placeholder 2">
            <a:extLst>
              <a:ext uri="{FF2B5EF4-FFF2-40B4-BE49-F238E27FC236}">
                <a16:creationId xmlns:a16="http://schemas.microsoft.com/office/drawing/2014/main" id="{DC8EBC97-10BC-3146-D86E-D03EFAAA02C0}"/>
              </a:ext>
            </a:extLst>
          </p:cNvPr>
          <p:cNvSpPr>
            <a:spLocks noGrp="1"/>
          </p:cNvSpPr>
          <p:nvPr>
            <p:ph idx="1"/>
          </p:nvPr>
        </p:nvSpPr>
        <p:spPr>
          <a:xfrm>
            <a:off x="725878" y="2075319"/>
            <a:ext cx="4765949" cy="3979726"/>
          </a:xfrm>
        </p:spPr>
        <p:txBody>
          <a:bodyPr anchor="t">
            <a:noAutofit/>
          </a:bodyPr>
          <a:lstStyle/>
          <a:p>
            <a:pPr marL="0" indent="0">
              <a:buNone/>
            </a:pPr>
            <a:r>
              <a:rPr lang="en-UA" sz="3600" b="1" dirty="0">
                <a:solidFill>
                  <a:schemeClr val="tx2"/>
                </a:solidFill>
                <a:latin typeface="Angsana New" panose="02020603050405020304" pitchFamily="18" charset="-34"/>
                <a:cs typeface="Angsana New" panose="02020603050405020304" pitchFamily="18" charset="-34"/>
              </a:rPr>
              <a:t>1. Bank of Canada </a:t>
            </a:r>
            <a:r>
              <a:rPr lang="en-US" sz="3600" b="1" dirty="0">
                <a:solidFill>
                  <a:schemeClr val="tx2"/>
                </a:solidFill>
                <a:latin typeface="Angsana New" panose="02020603050405020304" pitchFamily="18" charset="-34"/>
                <a:cs typeface="Angsana New" panose="02020603050405020304" pitchFamily="18" charset="-34"/>
                <a:hlinkClick r:id="rId2"/>
              </a:rPr>
              <a:t>https://www.bankofcanada.ca</a:t>
            </a:r>
            <a:r>
              <a:rPr lang="en-UA" sz="3600" b="1" dirty="0">
                <a:solidFill>
                  <a:schemeClr val="tx2"/>
                </a:solidFill>
                <a:latin typeface="Angsana New" panose="02020603050405020304" pitchFamily="18" charset="-34"/>
                <a:cs typeface="Angsana New" panose="02020603050405020304" pitchFamily="18" charset="-34"/>
              </a:rPr>
              <a:t> </a:t>
            </a:r>
          </a:p>
          <a:p>
            <a:pPr marL="0" indent="0">
              <a:buNone/>
            </a:pPr>
            <a:r>
              <a:rPr lang="en-UA" sz="3600" b="1" dirty="0">
                <a:solidFill>
                  <a:schemeClr val="tx2"/>
                </a:solidFill>
                <a:latin typeface="Angsana New" panose="02020603050405020304" pitchFamily="18" charset="-34"/>
                <a:cs typeface="Angsana New" panose="02020603050405020304" pitchFamily="18" charset="-34"/>
              </a:rPr>
              <a:t>2. CMHC </a:t>
            </a:r>
          </a:p>
          <a:p>
            <a:pPr marL="0" indent="0">
              <a:buNone/>
            </a:pPr>
            <a:r>
              <a:rPr lang="en-US" sz="3600" b="1" dirty="0">
                <a:solidFill>
                  <a:schemeClr val="tx2"/>
                </a:solidFill>
                <a:latin typeface="Angsana New" panose="02020603050405020304" pitchFamily="18" charset="-34"/>
                <a:cs typeface="Angsana New" panose="02020603050405020304" pitchFamily="18" charset="-34"/>
              </a:rPr>
              <a:t>https://</a:t>
            </a:r>
            <a:r>
              <a:rPr lang="en-US" sz="3600" b="1" dirty="0" err="1">
                <a:solidFill>
                  <a:schemeClr val="tx2"/>
                </a:solidFill>
                <a:latin typeface="Angsana New" panose="02020603050405020304" pitchFamily="18" charset="-34"/>
                <a:cs typeface="Angsana New" panose="02020603050405020304" pitchFamily="18" charset="-34"/>
              </a:rPr>
              <a:t>www.cmhc-schl.gc.ca</a:t>
            </a:r>
            <a:endParaRPr lang="en-UA" sz="3600" b="1" dirty="0">
              <a:solidFill>
                <a:schemeClr val="tx2"/>
              </a:solidFill>
              <a:latin typeface="Angsana New" panose="02020603050405020304" pitchFamily="18" charset="-34"/>
              <a:cs typeface="Angsana New" panose="02020603050405020304" pitchFamily="18" charset="-34"/>
            </a:endParaRPr>
          </a:p>
          <a:p>
            <a:pPr marL="0" indent="0">
              <a:buNone/>
            </a:pPr>
            <a:r>
              <a:rPr lang="en-UA" sz="3600" b="1" dirty="0">
                <a:solidFill>
                  <a:schemeClr val="tx2"/>
                </a:solidFill>
                <a:latin typeface="Angsana New" panose="02020603050405020304" pitchFamily="18" charset="-34"/>
                <a:cs typeface="Angsana New" panose="02020603050405020304" pitchFamily="18" charset="-34"/>
              </a:rPr>
              <a:t>3. Gover</a:t>
            </a:r>
            <a:r>
              <a:rPr lang="en-US" sz="3600" b="1" dirty="0">
                <a:solidFill>
                  <a:schemeClr val="tx2"/>
                </a:solidFill>
                <a:latin typeface="Angsana New" panose="02020603050405020304" pitchFamily="18" charset="-34"/>
                <a:cs typeface="Angsana New" panose="02020603050405020304" pitchFamily="18" charset="-34"/>
              </a:rPr>
              <a:t>n</a:t>
            </a:r>
            <a:r>
              <a:rPr lang="en-UA" sz="3600" b="1" dirty="0">
                <a:solidFill>
                  <a:schemeClr val="tx2"/>
                </a:solidFill>
                <a:latin typeface="Angsana New" panose="02020603050405020304" pitchFamily="18" charset="-34"/>
                <a:cs typeface="Angsana New" panose="02020603050405020304" pitchFamily="18" charset="-34"/>
              </a:rPr>
              <a:t>ment of Canada Statistics  </a:t>
            </a:r>
            <a:r>
              <a:rPr lang="en-US" sz="3600" b="1" dirty="0">
                <a:solidFill>
                  <a:schemeClr val="tx2"/>
                </a:solidFill>
                <a:latin typeface="Angsana New" panose="02020603050405020304" pitchFamily="18" charset="-34"/>
                <a:cs typeface="Angsana New" panose="02020603050405020304" pitchFamily="18" charset="-34"/>
              </a:rPr>
              <a:t>https://</a:t>
            </a:r>
            <a:r>
              <a:rPr lang="en-US" sz="3600" b="1" dirty="0" err="1">
                <a:solidFill>
                  <a:schemeClr val="tx2"/>
                </a:solidFill>
                <a:latin typeface="Angsana New" panose="02020603050405020304" pitchFamily="18" charset="-34"/>
                <a:cs typeface="Angsana New" panose="02020603050405020304" pitchFamily="18" charset="-34"/>
              </a:rPr>
              <a:t>www.canada.ca</a:t>
            </a:r>
            <a:r>
              <a:rPr lang="en-US" sz="3600" b="1" dirty="0">
                <a:solidFill>
                  <a:schemeClr val="tx2"/>
                </a:solidFill>
                <a:latin typeface="Angsana New" panose="02020603050405020304" pitchFamily="18" charset="-34"/>
                <a:cs typeface="Angsana New" panose="02020603050405020304" pitchFamily="18" charset="-34"/>
              </a:rPr>
              <a:t>/</a:t>
            </a:r>
            <a:r>
              <a:rPr lang="en-US" sz="3600" b="1" dirty="0" err="1">
                <a:solidFill>
                  <a:schemeClr val="tx2"/>
                </a:solidFill>
                <a:latin typeface="Angsana New" panose="02020603050405020304" pitchFamily="18" charset="-34"/>
                <a:cs typeface="Angsana New" panose="02020603050405020304" pitchFamily="18" charset="-34"/>
              </a:rPr>
              <a:t>en</a:t>
            </a:r>
            <a:r>
              <a:rPr lang="en-US" sz="3600" b="1" dirty="0">
                <a:solidFill>
                  <a:schemeClr val="tx2"/>
                </a:solidFill>
                <a:latin typeface="Angsana New" panose="02020603050405020304" pitchFamily="18" charset="-34"/>
                <a:cs typeface="Angsana New" panose="02020603050405020304" pitchFamily="18" charset="-34"/>
              </a:rPr>
              <a:t>/government/</a:t>
            </a:r>
            <a:r>
              <a:rPr lang="en-US" sz="3600" b="1" dirty="0" err="1">
                <a:solidFill>
                  <a:schemeClr val="tx2"/>
                </a:solidFill>
                <a:latin typeface="Angsana New" panose="02020603050405020304" pitchFamily="18" charset="-34"/>
                <a:cs typeface="Angsana New" panose="02020603050405020304" pitchFamily="18" charset="-34"/>
              </a:rPr>
              <a:t>statistics.html</a:t>
            </a:r>
            <a:endParaRPr lang="en-UA" sz="3600" b="1" dirty="0">
              <a:solidFill>
                <a:schemeClr val="tx2"/>
              </a:solidFill>
              <a:latin typeface="Angsana New" panose="02020603050405020304" pitchFamily="18" charset="-34"/>
              <a:cs typeface="Angsana New" panose="02020603050405020304" pitchFamily="18" charset="-34"/>
            </a:endParaRPr>
          </a:p>
        </p:txBody>
      </p:sp>
      <p:grpSp>
        <p:nvGrpSpPr>
          <p:cNvPr id="19" name="Group 18">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20" name="Freeform: Shape 19">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Bank">
            <a:extLst>
              <a:ext uri="{FF2B5EF4-FFF2-40B4-BE49-F238E27FC236}">
                <a16:creationId xmlns:a16="http://schemas.microsoft.com/office/drawing/2014/main" id="{26C3ABAC-2CF1-FACB-8BDC-70239941E1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8392" y="1819656"/>
            <a:ext cx="4142232" cy="4142232"/>
          </a:xfrm>
          <a:prstGeom prst="rect">
            <a:avLst/>
          </a:prstGeom>
        </p:spPr>
      </p:pic>
    </p:spTree>
    <p:extLst>
      <p:ext uri="{BB962C8B-B14F-4D97-AF65-F5344CB8AC3E}">
        <p14:creationId xmlns:p14="http://schemas.microsoft.com/office/powerpoint/2010/main" val="174293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6DA7E1-EC13-8607-BBBA-2E3BE83F34BD}"/>
              </a:ext>
            </a:extLst>
          </p:cNvPr>
          <p:cNvSpPr>
            <a:spLocks noGrp="1"/>
          </p:cNvSpPr>
          <p:nvPr>
            <p:ph type="title"/>
          </p:nvPr>
        </p:nvSpPr>
        <p:spPr>
          <a:xfrm>
            <a:off x="838200" y="557188"/>
            <a:ext cx="10515600" cy="1133499"/>
          </a:xfrm>
        </p:spPr>
        <p:txBody>
          <a:bodyPr>
            <a:normAutofit/>
          </a:bodyPr>
          <a:lstStyle/>
          <a:p>
            <a:pPr algn="ctr"/>
            <a:r>
              <a:rPr lang="en-UA" sz="5200" b="1">
                <a:latin typeface="Aptos" panose="020B0004020202020204" pitchFamily="34" charset="0"/>
              </a:rPr>
              <a:t>Used Techniques:</a:t>
            </a:r>
          </a:p>
        </p:txBody>
      </p:sp>
      <p:graphicFrame>
        <p:nvGraphicFramePr>
          <p:cNvPr id="5" name="Content Placeholder 2">
            <a:extLst>
              <a:ext uri="{FF2B5EF4-FFF2-40B4-BE49-F238E27FC236}">
                <a16:creationId xmlns:a16="http://schemas.microsoft.com/office/drawing/2014/main" id="{EE2277FF-B2D5-7500-5F43-061BF67C917D}"/>
              </a:ext>
            </a:extLst>
          </p:cNvPr>
          <p:cNvGraphicFramePr>
            <a:graphicFrameLocks noGrp="1"/>
          </p:cNvGraphicFramePr>
          <p:nvPr>
            <p:ph idx="1"/>
            <p:extLst>
              <p:ext uri="{D42A27DB-BD31-4B8C-83A1-F6EECF244321}">
                <p14:modId xmlns:p14="http://schemas.microsoft.com/office/powerpoint/2010/main" val="2307150434"/>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3821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C90B3F-EDD9-64A3-789A-B248315629E7}"/>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5400" b="1" kern="1200" dirty="0">
                <a:solidFill>
                  <a:schemeClr val="tx1"/>
                </a:solidFill>
                <a:latin typeface="+mj-lt"/>
                <a:ea typeface="+mj-ea"/>
                <a:cs typeface="+mj-cs"/>
              </a:rPr>
              <a:t>ETL</a:t>
            </a:r>
          </a:p>
        </p:txBody>
      </p:sp>
      <p:sp>
        <p:nvSpPr>
          <p:cNvPr id="27"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TextBox 3">
            <a:extLst>
              <a:ext uri="{FF2B5EF4-FFF2-40B4-BE49-F238E27FC236}">
                <a16:creationId xmlns:a16="http://schemas.microsoft.com/office/drawing/2014/main" id="{8B79467F-0B15-8374-E761-E8494C822917}"/>
              </a:ext>
            </a:extLst>
          </p:cNvPr>
          <p:cNvGraphicFramePr/>
          <p:nvPr>
            <p:extLst>
              <p:ext uri="{D42A27DB-BD31-4B8C-83A1-F6EECF244321}">
                <p14:modId xmlns:p14="http://schemas.microsoft.com/office/powerpoint/2010/main" val="830372979"/>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7066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B2110885-0393-936A-53B2-BEACD70E51B0}"/>
              </a:ext>
            </a:extLst>
          </p:cNvPr>
          <p:cNvPicPr>
            <a:picLocks noChangeAspect="1"/>
          </p:cNvPicPr>
          <p:nvPr/>
        </p:nvPicPr>
        <p:blipFill>
          <a:blip r:embed="rId2"/>
          <a:stretch>
            <a:fillRect/>
          </a:stretch>
        </p:blipFill>
        <p:spPr>
          <a:xfrm>
            <a:off x="4331021" y="3352367"/>
            <a:ext cx="6743379" cy="3429000"/>
          </a:xfrm>
          <a:prstGeom prst="rect">
            <a:avLst/>
          </a:prstGeom>
        </p:spPr>
      </p:pic>
      <p:pic>
        <p:nvPicPr>
          <p:cNvPr id="8" name="Content Placeholder 4" descr="A screenshot of a computer&#10;&#10;Description automatically generated">
            <a:extLst>
              <a:ext uri="{FF2B5EF4-FFF2-40B4-BE49-F238E27FC236}">
                <a16:creationId xmlns:a16="http://schemas.microsoft.com/office/drawing/2014/main" id="{6CB0B596-F830-5022-553F-1E891EA44DF3}"/>
              </a:ext>
            </a:extLst>
          </p:cNvPr>
          <p:cNvPicPr>
            <a:picLocks noChangeAspect="1"/>
          </p:cNvPicPr>
          <p:nvPr/>
        </p:nvPicPr>
        <p:blipFill>
          <a:blip r:embed="rId3"/>
          <a:stretch>
            <a:fillRect/>
          </a:stretch>
        </p:blipFill>
        <p:spPr>
          <a:xfrm>
            <a:off x="3975242" y="76633"/>
            <a:ext cx="6755173" cy="3228109"/>
          </a:xfrm>
          <a:prstGeom prst="rect">
            <a:avLst/>
          </a:prstGeom>
        </p:spPr>
      </p:pic>
      <p:sp>
        <p:nvSpPr>
          <p:cNvPr id="9" name="TextBox 8">
            <a:extLst>
              <a:ext uri="{FF2B5EF4-FFF2-40B4-BE49-F238E27FC236}">
                <a16:creationId xmlns:a16="http://schemas.microsoft.com/office/drawing/2014/main" id="{B3D4B341-A7BE-0F49-502D-7105ABB138BC}"/>
              </a:ext>
            </a:extLst>
          </p:cNvPr>
          <p:cNvSpPr txBox="1"/>
          <p:nvPr/>
        </p:nvSpPr>
        <p:spPr>
          <a:xfrm>
            <a:off x="1117600" y="5779911"/>
            <a:ext cx="2733825" cy="369332"/>
          </a:xfrm>
          <a:prstGeom prst="rect">
            <a:avLst/>
          </a:prstGeom>
          <a:noFill/>
        </p:spPr>
        <p:txBody>
          <a:bodyPr wrap="none" rtlCol="0">
            <a:spAutoFit/>
          </a:bodyPr>
          <a:lstStyle/>
          <a:p>
            <a:r>
              <a:rPr lang="en-UA" dirty="0"/>
              <a:t>Database Project3 Postgres</a:t>
            </a:r>
          </a:p>
        </p:txBody>
      </p:sp>
      <p:pic>
        <p:nvPicPr>
          <p:cNvPr id="11" name="Picture 10" descr="A screenshot of a table&#10;&#10;Description automatically generated">
            <a:extLst>
              <a:ext uri="{FF2B5EF4-FFF2-40B4-BE49-F238E27FC236}">
                <a16:creationId xmlns:a16="http://schemas.microsoft.com/office/drawing/2014/main" id="{639715E1-E569-22C7-FD8A-0363C3CBD6AA}"/>
              </a:ext>
            </a:extLst>
          </p:cNvPr>
          <p:cNvPicPr>
            <a:picLocks noChangeAspect="1"/>
          </p:cNvPicPr>
          <p:nvPr/>
        </p:nvPicPr>
        <p:blipFill>
          <a:blip r:embed="rId4"/>
          <a:stretch>
            <a:fillRect/>
          </a:stretch>
        </p:blipFill>
        <p:spPr>
          <a:xfrm>
            <a:off x="192879" y="76633"/>
            <a:ext cx="3492500" cy="5600700"/>
          </a:xfrm>
          <a:prstGeom prst="rect">
            <a:avLst/>
          </a:prstGeom>
        </p:spPr>
      </p:pic>
    </p:spTree>
    <p:extLst>
      <p:ext uri="{BB962C8B-B14F-4D97-AF65-F5344CB8AC3E}">
        <p14:creationId xmlns:p14="http://schemas.microsoft.com/office/powerpoint/2010/main" val="208241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A6D80E57-649E-D4F2-CA59-09FA2789DC8B}"/>
              </a:ext>
            </a:extLst>
          </p:cNvPr>
          <p:cNvPicPr>
            <a:picLocks noGrp="1" noChangeAspect="1"/>
          </p:cNvPicPr>
          <p:nvPr>
            <p:ph idx="1"/>
          </p:nvPr>
        </p:nvPicPr>
        <p:blipFill>
          <a:blip r:embed="rId2"/>
          <a:stretch>
            <a:fillRect/>
          </a:stretch>
        </p:blipFill>
        <p:spPr>
          <a:xfrm>
            <a:off x="2215128" y="1"/>
            <a:ext cx="7884836" cy="6811586"/>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641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11BC2C-648D-2D22-C75A-5FF27A508192}"/>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b="1"/>
              <a:t>Interactivity</a:t>
            </a:r>
          </a:p>
        </p:txBody>
      </p:sp>
      <p:sp>
        <p:nvSpPr>
          <p:cNvPr id="1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Description automatically generated">
            <a:extLst>
              <a:ext uri="{FF2B5EF4-FFF2-40B4-BE49-F238E27FC236}">
                <a16:creationId xmlns:a16="http://schemas.microsoft.com/office/drawing/2014/main" id="{6A20FB3C-EFBD-B517-7C35-9DBDEF3F6B2D}"/>
              </a:ext>
            </a:extLst>
          </p:cNvPr>
          <p:cNvPicPr>
            <a:picLocks noChangeAspect="1"/>
          </p:cNvPicPr>
          <p:nvPr/>
        </p:nvPicPr>
        <p:blipFill>
          <a:blip r:embed="rId2"/>
          <a:stretch>
            <a:fillRect/>
          </a:stretch>
        </p:blipFill>
        <p:spPr>
          <a:xfrm>
            <a:off x="833029" y="1615995"/>
            <a:ext cx="3617051" cy="4934990"/>
          </a:xfrm>
          <a:prstGeom prst="rect">
            <a:avLst/>
          </a:prstGeom>
        </p:spPr>
      </p:pic>
      <p:pic>
        <p:nvPicPr>
          <p:cNvPr id="5" name="Content Placeholder 4" descr="A screenshot of a computer&#10;&#10;Description automatically generated">
            <a:extLst>
              <a:ext uri="{FF2B5EF4-FFF2-40B4-BE49-F238E27FC236}">
                <a16:creationId xmlns:a16="http://schemas.microsoft.com/office/drawing/2014/main" id="{04694F35-3D52-4275-96D3-C919752846CF}"/>
              </a:ext>
            </a:extLst>
          </p:cNvPr>
          <p:cNvPicPr>
            <a:picLocks noGrp="1" noChangeAspect="1"/>
          </p:cNvPicPr>
          <p:nvPr>
            <p:ph idx="1"/>
          </p:nvPr>
        </p:nvPicPr>
        <p:blipFill>
          <a:blip r:embed="rId3"/>
          <a:stretch>
            <a:fillRect/>
          </a:stretch>
        </p:blipFill>
        <p:spPr>
          <a:xfrm>
            <a:off x="6188228" y="2417343"/>
            <a:ext cx="4117743" cy="4133642"/>
          </a:xfrm>
          <a:prstGeom prst="rect">
            <a:avLst/>
          </a:prstGeom>
        </p:spPr>
      </p:pic>
    </p:spTree>
    <p:extLst>
      <p:ext uri="{BB962C8B-B14F-4D97-AF65-F5344CB8AC3E}">
        <p14:creationId xmlns:p14="http://schemas.microsoft.com/office/powerpoint/2010/main" val="834687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6F4BF90A-21EA-FE85-22A0-069DD0184202}"/>
              </a:ext>
            </a:extLst>
          </p:cNvPr>
          <p:cNvPicPr>
            <a:picLocks noGrp="1" noChangeAspect="1"/>
          </p:cNvPicPr>
          <p:nvPr>
            <p:ph idx="1"/>
          </p:nvPr>
        </p:nvPicPr>
        <p:blipFill>
          <a:blip r:embed="rId2"/>
          <a:stretch>
            <a:fillRect/>
          </a:stretch>
        </p:blipFill>
        <p:spPr>
          <a:xfrm>
            <a:off x="-28916" y="288485"/>
            <a:ext cx="12195289" cy="5827016"/>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8352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16258</TotalTime>
  <Words>323</Words>
  <Application>Microsoft Macintosh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Angsana New</vt:lpstr>
      <vt:lpstr>Aptos</vt:lpstr>
      <vt:lpstr>Arial</vt:lpstr>
      <vt:lpstr>Arial Hebrew</vt:lpstr>
      <vt:lpstr>Avenir Book</vt:lpstr>
      <vt:lpstr>Calibri</vt:lpstr>
      <vt:lpstr>Calibri Light</vt:lpstr>
      <vt:lpstr>Office Theme</vt:lpstr>
      <vt:lpstr>Canadian Immigration Trends by Province</vt:lpstr>
      <vt:lpstr>Motivation:</vt:lpstr>
      <vt:lpstr>Data Source:</vt:lpstr>
      <vt:lpstr>Used Techniques:</vt:lpstr>
      <vt:lpstr>ETL</vt:lpstr>
      <vt:lpstr>PowerPoint Presentation</vt:lpstr>
      <vt:lpstr>PowerPoint Presentation</vt:lpstr>
      <vt:lpstr>Interactivity</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Canadian Immigration Trends by Province</dc:title>
  <dc:creator>Daria Riechkina</dc:creator>
  <cp:lastModifiedBy>Daria Riechkina</cp:lastModifiedBy>
  <cp:revision>1</cp:revision>
  <dcterms:created xsi:type="dcterms:W3CDTF">2023-11-30T20:57:48Z</dcterms:created>
  <dcterms:modified xsi:type="dcterms:W3CDTF">2023-12-12T03:56:37Z</dcterms:modified>
</cp:coreProperties>
</file>