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5" r:id="rId10"/>
    <p:sldId id="264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6"/>
  </p:normalViewPr>
  <p:slideViewPr>
    <p:cSldViewPr snapToGrid="0">
      <p:cViewPr varScale="1">
        <p:scale>
          <a:sx n="114" d="100"/>
          <a:sy n="11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BD7FE-4321-4A7B-91C8-A0F39DDEA0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0225450-BFE9-4B68-B4E2-550149D838EB}">
      <dgm:prSet/>
      <dgm:spPr/>
      <dgm:t>
        <a:bodyPr/>
        <a:lstStyle/>
        <a:p>
          <a:r>
            <a:rPr lang="en-US" baseline="0" dirty="0"/>
            <a:t>The primary motivation underlying the selection of this research theme is to facilitate a more streamlined and advantageous travel experience for individuals utilizing a diverse array of airline services. </a:t>
          </a:r>
          <a:endParaRPr lang="en-US" dirty="0"/>
        </a:p>
      </dgm:t>
    </dgm:pt>
    <dgm:pt modelId="{49A7CFAA-C93A-4323-B82F-CE73D7A30C20}" type="parTrans" cxnId="{861FA0BF-FE21-452F-B30F-07546795A375}">
      <dgm:prSet/>
      <dgm:spPr/>
      <dgm:t>
        <a:bodyPr/>
        <a:lstStyle/>
        <a:p>
          <a:endParaRPr lang="en-US"/>
        </a:p>
      </dgm:t>
    </dgm:pt>
    <dgm:pt modelId="{B3050D08-217C-481A-BE3B-5EDEAE4C814D}" type="sibTrans" cxnId="{861FA0BF-FE21-452F-B30F-07546795A375}">
      <dgm:prSet/>
      <dgm:spPr/>
      <dgm:t>
        <a:bodyPr/>
        <a:lstStyle/>
        <a:p>
          <a:endParaRPr lang="en-US"/>
        </a:p>
      </dgm:t>
    </dgm:pt>
    <dgm:pt modelId="{86A3F2AE-E0E3-462A-A974-6483FEFDCF47}">
      <dgm:prSet/>
      <dgm:spPr/>
      <dgm:t>
        <a:bodyPr/>
        <a:lstStyle/>
        <a:p>
          <a:r>
            <a:rPr lang="en-US" baseline="0" dirty="0"/>
            <a:t>The aim is to empower travelers with the tools and insights necessary for making informed decisions, resulting in both cost savings and a more efficient utilization of their time.</a:t>
          </a:r>
          <a:endParaRPr lang="en-US" dirty="0"/>
        </a:p>
      </dgm:t>
    </dgm:pt>
    <dgm:pt modelId="{D0BC8D54-1099-4CE3-B326-0CA5683B2F06}" type="parTrans" cxnId="{78AD0DFA-85E6-4AD8-A9A2-CEBFAE067BD4}">
      <dgm:prSet/>
      <dgm:spPr/>
      <dgm:t>
        <a:bodyPr/>
        <a:lstStyle/>
        <a:p>
          <a:endParaRPr lang="en-US"/>
        </a:p>
      </dgm:t>
    </dgm:pt>
    <dgm:pt modelId="{8D430B33-3647-4BC4-B44C-9ABA07F4F5C4}" type="sibTrans" cxnId="{78AD0DFA-85E6-4AD8-A9A2-CEBFAE067BD4}">
      <dgm:prSet/>
      <dgm:spPr/>
      <dgm:t>
        <a:bodyPr/>
        <a:lstStyle/>
        <a:p>
          <a:endParaRPr lang="en-US"/>
        </a:p>
      </dgm:t>
    </dgm:pt>
    <dgm:pt modelId="{64D6C5A9-BA61-43BE-8D3B-0A5C83747636}" type="pres">
      <dgm:prSet presAssocID="{995BD7FE-4321-4A7B-91C8-A0F39DDEA056}" presName="root" presStyleCnt="0">
        <dgm:presLayoutVars>
          <dgm:dir/>
          <dgm:resizeHandles val="exact"/>
        </dgm:presLayoutVars>
      </dgm:prSet>
      <dgm:spPr/>
    </dgm:pt>
    <dgm:pt modelId="{3948EAB6-4585-43B3-BA7C-99D179C48131}" type="pres">
      <dgm:prSet presAssocID="{90225450-BFE9-4B68-B4E2-550149D838EB}" presName="compNode" presStyleCnt="0"/>
      <dgm:spPr/>
    </dgm:pt>
    <dgm:pt modelId="{2E16555B-6D54-4A9C-89D6-EF452B06C5CB}" type="pres">
      <dgm:prSet presAssocID="{90225450-BFE9-4B68-B4E2-550149D838EB}" presName="bgRect" presStyleLbl="bgShp" presStyleIdx="0" presStyleCnt="2"/>
      <dgm:spPr/>
    </dgm:pt>
    <dgm:pt modelId="{7C932E6F-0E23-4C2B-9AE7-558792DAF197}" type="pres">
      <dgm:prSet presAssocID="{90225450-BFE9-4B68-B4E2-550149D838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F82125AF-D9FA-4514-BE80-3A8DAA29F584}" type="pres">
      <dgm:prSet presAssocID="{90225450-BFE9-4B68-B4E2-550149D838EB}" presName="spaceRect" presStyleCnt="0"/>
      <dgm:spPr/>
    </dgm:pt>
    <dgm:pt modelId="{20D1D33E-6F63-4E77-8B5A-9B5013AFC71D}" type="pres">
      <dgm:prSet presAssocID="{90225450-BFE9-4B68-B4E2-550149D838EB}" presName="parTx" presStyleLbl="revTx" presStyleIdx="0" presStyleCnt="2">
        <dgm:presLayoutVars>
          <dgm:chMax val="0"/>
          <dgm:chPref val="0"/>
        </dgm:presLayoutVars>
      </dgm:prSet>
      <dgm:spPr/>
    </dgm:pt>
    <dgm:pt modelId="{9DFBDA93-0F08-4871-BD84-7DFEFC3C4A80}" type="pres">
      <dgm:prSet presAssocID="{B3050D08-217C-481A-BE3B-5EDEAE4C814D}" presName="sibTrans" presStyleCnt="0"/>
      <dgm:spPr/>
    </dgm:pt>
    <dgm:pt modelId="{7D5D1AF6-D586-42E4-A12C-E3CA763B66C1}" type="pres">
      <dgm:prSet presAssocID="{86A3F2AE-E0E3-462A-A974-6483FEFDCF47}" presName="compNode" presStyleCnt="0"/>
      <dgm:spPr/>
    </dgm:pt>
    <dgm:pt modelId="{9590BBE3-FEAD-4DB7-8307-7954EB34DD88}" type="pres">
      <dgm:prSet presAssocID="{86A3F2AE-E0E3-462A-A974-6483FEFDCF47}" presName="bgRect" presStyleLbl="bgShp" presStyleIdx="1" presStyleCnt="2"/>
      <dgm:spPr/>
    </dgm:pt>
    <dgm:pt modelId="{C67A70B1-59A5-4AE8-99C3-510338BC3412}" type="pres">
      <dgm:prSet presAssocID="{86A3F2AE-E0E3-462A-A974-6483FEFDCF4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ACEDE76-D16A-4762-8717-BB2BFAF6A535}" type="pres">
      <dgm:prSet presAssocID="{86A3F2AE-E0E3-462A-A974-6483FEFDCF47}" presName="spaceRect" presStyleCnt="0"/>
      <dgm:spPr/>
    </dgm:pt>
    <dgm:pt modelId="{3FE2E55C-9F4B-4829-9052-0D768F3C280E}" type="pres">
      <dgm:prSet presAssocID="{86A3F2AE-E0E3-462A-A974-6483FEFDCF4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767FB1E-A188-4085-9A39-38EAAF9A7633}" type="presOf" srcId="{86A3F2AE-E0E3-462A-A974-6483FEFDCF47}" destId="{3FE2E55C-9F4B-4829-9052-0D768F3C280E}" srcOrd="0" destOrd="0" presId="urn:microsoft.com/office/officeart/2018/2/layout/IconVerticalSolidList"/>
    <dgm:cxn modelId="{CF4DA536-8DF2-4922-B8E5-ED1A3E4E98C4}" type="presOf" srcId="{995BD7FE-4321-4A7B-91C8-A0F39DDEA056}" destId="{64D6C5A9-BA61-43BE-8D3B-0A5C83747636}" srcOrd="0" destOrd="0" presId="urn:microsoft.com/office/officeart/2018/2/layout/IconVerticalSolidList"/>
    <dgm:cxn modelId="{861FA0BF-FE21-452F-B30F-07546795A375}" srcId="{995BD7FE-4321-4A7B-91C8-A0F39DDEA056}" destId="{90225450-BFE9-4B68-B4E2-550149D838EB}" srcOrd="0" destOrd="0" parTransId="{49A7CFAA-C93A-4323-B82F-CE73D7A30C20}" sibTransId="{B3050D08-217C-481A-BE3B-5EDEAE4C814D}"/>
    <dgm:cxn modelId="{1D24B6E6-B202-41C0-B0F2-2A9B3945CD1C}" type="presOf" srcId="{90225450-BFE9-4B68-B4E2-550149D838EB}" destId="{20D1D33E-6F63-4E77-8B5A-9B5013AFC71D}" srcOrd="0" destOrd="0" presId="urn:microsoft.com/office/officeart/2018/2/layout/IconVerticalSolidList"/>
    <dgm:cxn modelId="{78AD0DFA-85E6-4AD8-A9A2-CEBFAE067BD4}" srcId="{995BD7FE-4321-4A7B-91C8-A0F39DDEA056}" destId="{86A3F2AE-E0E3-462A-A974-6483FEFDCF47}" srcOrd="1" destOrd="0" parTransId="{D0BC8D54-1099-4CE3-B326-0CA5683B2F06}" sibTransId="{8D430B33-3647-4BC4-B44C-9ABA07F4F5C4}"/>
    <dgm:cxn modelId="{59C5F156-33C6-4DC2-B227-BAC4DA44143A}" type="presParOf" srcId="{64D6C5A9-BA61-43BE-8D3B-0A5C83747636}" destId="{3948EAB6-4585-43B3-BA7C-99D179C48131}" srcOrd="0" destOrd="0" presId="urn:microsoft.com/office/officeart/2018/2/layout/IconVerticalSolidList"/>
    <dgm:cxn modelId="{A7A57B3C-0167-49F4-96C9-80FD9B67956B}" type="presParOf" srcId="{3948EAB6-4585-43B3-BA7C-99D179C48131}" destId="{2E16555B-6D54-4A9C-89D6-EF452B06C5CB}" srcOrd="0" destOrd="0" presId="urn:microsoft.com/office/officeart/2018/2/layout/IconVerticalSolidList"/>
    <dgm:cxn modelId="{211528FA-1E56-467F-8C89-AC86F6B87936}" type="presParOf" srcId="{3948EAB6-4585-43B3-BA7C-99D179C48131}" destId="{7C932E6F-0E23-4C2B-9AE7-558792DAF197}" srcOrd="1" destOrd="0" presId="urn:microsoft.com/office/officeart/2018/2/layout/IconVerticalSolidList"/>
    <dgm:cxn modelId="{6E6821A4-46F2-497F-8967-874B82458B4D}" type="presParOf" srcId="{3948EAB6-4585-43B3-BA7C-99D179C48131}" destId="{F82125AF-D9FA-4514-BE80-3A8DAA29F584}" srcOrd="2" destOrd="0" presId="urn:microsoft.com/office/officeart/2018/2/layout/IconVerticalSolidList"/>
    <dgm:cxn modelId="{68668952-57E6-4D1A-994F-2617B424DAAF}" type="presParOf" srcId="{3948EAB6-4585-43B3-BA7C-99D179C48131}" destId="{20D1D33E-6F63-4E77-8B5A-9B5013AFC71D}" srcOrd="3" destOrd="0" presId="urn:microsoft.com/office/officeart/2018/2/layout/IconVerticalSolidList"/>
    <dgm:cxn modelId="{E4932B8A-EF8D-4F4C-BDE6-ED9163C3A4D4}" type="presParOf" srcId="{64D6C5A9-BA61-43BE-8D3B-0A5C83747636}" destId="{9DFBDA93-0F08-4871-BD84-7DFEFC3C4A80}" srcOrd="1" destOrd="0" presId="urn:microsoft.com/office/officeart/2018/2/layout/IconVerticalSolidList"/>
    <dgm:cxn modelId="{E5656BAA-461A-40FC-8DA3-F46356DD9850}" type="presParOf" srcId="{64D6C5A9-BA61-43BE-8D3B-0A5C83747636}" destId="{7D5D1AF6-D586-42E4-A12C-E3CA763B66C1}" srcOrd="2" destOrd="0" presId="urn:microsoft.com/office/officeart/2018/2/layout/IconVerticalSolidList"/>
    <dgm:cxn modelId="{5299CBF3-3181-4766-A744-37D13C787B3B}" type="presParOf" srcId="{7D5D1AF6-D586-42E4-A12C-E3CA763B66C1}" destId="{9590BBE3-FEAD-4DB7-8307-7954EB34DD88}" srcOrd="0" destOrd="0" presId="urn:microsoft.com/office/officeart/2018/2/layout/IconVerticalSolidList"/>
    <dgm:cxn modelId="{E10DEEF9-ED89-4126-A21D-26696327AD5A}" type="presParOf" srcId="{7D5D1AF6-D586-42E4-A12C-E3CA763B66C1}" destId="{C67A70B1-59A5-4AE8-99C3-510338BC3412}" srcOrd="1" destOrd="0" presId="urn:microsoft.com/office/officeart/2018/2/layout/IconVerticalSolidList"/>
    <dgm:cxn modelId="{7534F37F-B64B-448F-93D4-DD45F84DF6DA}" type="presParOf" srcId="{7D5D1AF6-D586-42E4-A12C-E3CA763B66C1}" destId="{BACEDE76-D16A-4762-8717-BB2BFAF6A535}" srcOrd="2" destOrd="0" presId="urn:microsoft.com/office/officeart/2018/2/layout/IconVerticalSolidList"/>
    <dgm:cxn modelId="{32EA832C-7ECE-4A14-9A7C-BEBBD8CC08E0}" type="presParOf" srcId="{7D5D1AF6-D586-42E4-A12C-E3CA763B66C1}" destId="{3FE2E55C-9F4B-4829-9052-0D768F3C28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2D37A6-7444-4518-8C1D-DAA81C0DC8B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1737E5-EC85-4E61-B780-78993DC8A1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Does</a:t>
          </a:r>
          <a:r>
            <a:rPr lang="en-US" sz="1800" baseline="0" dirty="0"/>
            <a:t> the ticket price change with the duration of flight</a:t>
          </a:r>
          <a:endParaRPr lang="en-US" sz="1800" dirty="0"/>
        </a:p>
      </dgm:t>
    </dgm:pt>
    <dgm:pt modelId="{C02A7FC0-FCE1-483B-B206-9F2FA2924BFF}" type="parTrans" cxnId="{1015B626-00DB-4B1E-A5B8-F009254AC2A2}">
      <dgm:prSet/>
      <dgm:spPr/>
      <dgm:t>
        <a:bodyPr/>
        <a:lstStyle/>
        <a:p>
          <a:endParaRPr lang="en-US"/>
        </a:p>
      </dgm:t>
    </dgm:pt>
    <dgm:pt modelId="{C40C060C-CB7B-4B9C-BDFE-644C367C7CEF}" type="sibTrans" cxnId="{1015B626-00DB-4B1E-A5B8-F009254AC2A2}">
      <dgm:prSet/>
      <dgm:spPr/>
      <dgm:t>
        <a:bodyPr/>
        <a:lstStyle/>
        <a:p>
          <a:endParaRPr lang="en-US"/>
        </a:p>
      </dgm:t>
    </dgm:pt>
    <dgm:pt modelId="{B31AA716-2989-4426-BCC6-3B2975F6C3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Does the ticket price change with season</a:t>
          </a:r>
          <a:endParaRPr lang="en-US" sz="1800" dirty="0"/>
        </a:p>
      </dgm:t>
    </dgm:pt>
    <dgm:pt modelId="{E91852E4-DBFA-40C0-8568-7DF8C17FEAC7}" type="parTrans" cxnId="{B86FE349-46A8-483D-A524-1464AD877EB8}">
      <dgm:prSet/>
      <dgm:spPr/>
      <dgm:t>
        <a:bodyPr/>
        <a:lstStyle/>
        <a:p>
          <a:endParaRPr lang="en-US"/>
        </a:p>
      </dgm:t>
    </dgm:pt>
    <dgm:pt modelId="{91DDA8B5-78D8-4D4F-9D7A-9609984F445E}" type="sibTrans" cxnId="{B86FE349-46A8-483D-A524-1464AD877EB8}">
      <dgm:prSet/>
      <dgm:spPr/>
      <dgm:t>
        <a:bodyPr/>
        <a:lstStyle/>
        <a:p>
          <a:endParaRPr lang="en-US"/>
        </a:p>
      </dgm:t>
    </dgm:pt>
    <dgm:pt modelId="{56017B41-9961-4322-AD56-509A2DAD1E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Does the price vary with airlines</a:t>
          </a:r>
          <a:endParaRPr lang="en-US" sz="1800" dirty="0"/>
        </a:p>
      </dgm:t>
    </dgm:pt>
    <dgm:pt modelId="{F5279AD7-8762-4AED-92FA-656ED31327CE}" type="parTrans" cxnId="{D3C053FF-5935-4972-9C02-01E63E700300}">
      <dgm:prSet/>
      <dgm:spPr/>
      <dgm:t>
        <a:bodyPr/>
        <a:lstStyle/>
        <a:p>
          <a:endParaRPr lang="en-US"/>
        </a:p>
      </dgm:t>
    </dgm:pt>
    <dgm:pt modelId="{0D99FF6A-65D5-4FD3-84E7-EFAB4C48B570}" type="sibTrans" cxnId="{D3C053FF-5935-4972-9C02-01E63E700300}">
      <dgm:prSet/>
      <dgm:spPr/>
      <dgm:t>
        <a:bodyPr/>
        <a:lstStyle/>
        <a:p>
          <a:endParaRPr lang="en-US"/>
        </a:p>
      </dgm:t>
    </dgm:pt>
    <dgm:pt modelId="{0F64564F-83DD-4D27-96DE-F81CC3CE85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The price changes with the route</a:t>
          </a:r>
          <a:endParaRPr lang="en-US" sz="1800" dirty="0"/>
        </a:p>
      </dgm:t>
    </dgm:pt>
    <dgm:pt modelId="{DAFAFBD0-D8AE-4809-ADA2-3060FC30BE8B}" type="parTrans" cxnId="{C7651B22-FAA0-4436-A992-0C497A223BBE}">
      <dgm:prSet/>
      <dgm:spPr/>
      <dgm:t>
        <a:bodyPr/>
        <a:lstStyle/>
        <a:p>
          <a:endParaRPr lang="en-US"/>
        </a:p>
      </dgm:t>
    </dgm:pt>
    <dgm:pt modelId="{DC8F2B05-02BB-4801-8216-2395CA67FDAB}" type="sibTrans" cxnId="{C7651B22-FAA0-4436-A992-0C497A223BBE}">
      <dgm:prSet/>
      <dgm:spPr/>
      <dgm:t>
        <a:bodyPr/>
        <a:lstStyle/>
        <a:p>
          <a:endParaRPr lang="en-US"/>
        </a:p>
      </dgm:t>
    </dgm:pt>
    <dgm:pt modelId="{A101D743-F78C-4DD3-8866-6A57624965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The price changes with the number of stops</a:t>
          </a:r>
          <a:endParaRPr lang="en-US" sz="1800" dirty="0"/>
        </a:p>
      </dgm:t>
    </dgm:pt>
    <dgm:pt modelId="{94AED51D-6311-49A4-A548-4BD51D9C8883}" type="parTrans" cxnId="{BC24F837-B450-4943-A07A-9D7243E69DFE}">
      <dgm:prSet/>
      <dgm:spPr/>
      <dgm:t>
        <a:bodyPr/>
        <a:lstStyle/>
        <a:p>
          <a:endParaRPr lang="en-US"/>
        </a:p>
      </dgm:t>
    </dgm:pt>
    <dgm:pt modelId="{9349AD31-730E-44A6-B12D-35F94B4C3475}" type="sibTrans" cxnId="{BC24F837-B450-4943-A07A-9D7243E69DFE}">
      <dgm:prSet/>
      <dgm:spPr/>
      <dgm:t>
        <a:bodyPr/>
        <a:lstStyle/>
        <a:p>
          <a:endParaRPr lang="en-US"/>
        </a:p>
      </dgm:t>
    </dgm:pt>
    <dgm:pt modelId="{D3AF6B6B-7854-4E87-9866-4F31F66D20CF}" type="pres">
      <dgm:prSet presAssocID="{FE2D37A6-7444-4518-8C1D-DAA81C0DC8B1}" presName="root" presStyleCnt="0">
        <dgm:presLayoutVars>
          <dgm:dir/>
          <dgm:resizeHandles val="exact"/>
        </dgm:presLayoutVars>
      </dgm:prSet>
      <dgm:spPr/>
    </dgm:pt>
    <dgm:pt modelId="{F091A7BA-A146-46A0-9E54-44CB21A3175B}" type="pres">
      <dgm:prSet presAssocID="{B91737E5-EC85-4E61-B780-78993DC8A11C}" presName="compNode" presStyleCnt="0"/>
      <dgm:spPr/>
    </dgm:pt>
    <dgm:pt modelId="{820C03E0-A771-4DDA-AB9C-CE88DE0D21E8}" type="pres">
      <dgm:prSet presAssocID="{B91737E5-EC85-4E61-B780-78993DC8A11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2E3AF399-6C15-468E-954C-57258803FE3A}" type="pres">
      <dgm:prSet presAssocID="{B91737E5-EC85-4E61-B780-78993DC8A11C}" presName="spaceRect" presStyleCnt="0"/>
      <dgm:spPr/>
    </dgm:pt>
    <dgm:pt modelId="{CED377C3-951D-41F2-8E89-7D8B9E352852}" type="pres">
      <dgm:prSet presAssocID="{B91737E5-EC85-4E61-B780-78993DC8A11C}" presName="textRect" presStyleLbl="revTx" presStyleIdx="0" presStyleCnt="5" custScaleX="128073" custScaleY="139638">
        <dgm:presLayoutVars>
          <dgm:chMax val="1"/>
          <dgm:chPref val="1"/>
        </dgm:presLayoutVars>
      </dgm:prSet>
      <dgm:spPr/>
    </dgm:pt>
    <dgm:pt modelId="{1445AB65-A599-4F3C-9F62-87EFA3C3238C}" type="pres">
      <dgm:prSet presAssocID="{C40C060C-CB7B-4B9C-BDFE-644C367C7CEF}" presName="sibTrans" presStyleCnt="0"/>
      <dgm:spPr/>
    </dgm:pt>
    <dgm:pt modelId="{BE47E69B-33B3-4FCB-88B4-C0651CF05EDA}" type="pres">
      <dgm:prSet presAssocID="{B31AA716-2989-4426-BCC6-3B2975F6C38E}" presName="compNode" presStyleCnt="0"/>
      <dgm:spPr/>
    </dgm:pt>
    <dgm:pt modelId="{87B4AFB4-5246-424D-8844-D3C4941966D6}" type="pres">
      <dgm:prSet presAssocID="{B31AA716-2989-4426-BCC6-3B2975F6C38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FDD70874-12B8-4B8A-BBAE-1F781DA247C7}" type="pres">
      <dgm:prSet presAssocID="{B31AA716-2989-4426-BCC6-3B2975F6C38E}" presName="spaceRect" presStyleCnt="0"/>
      <dgm:spPr/>
    </dgm:pt>
    <dgm:pt modelId="{2A257FA9-9F0F-4622-8B3D-3896F5532A54}" type="pres">
      <dgm:prSet presAssocID="{B31AA716-2989-4426-BCC6-3B2975F6C38E}" presName="textRect" presStyleLbl="revTx" presStyleIdx="1" presStyleCnt="5" custScaleX="118093" custScaleY="150527">
        <dgm:presLayoutVars>
          <dgm:chMax val="1"/>
          <dgm:chPref val="1"/>
        </dgm:presLayoutVars>
      </dgm:prSet>
      <dgm:spPr/>
    </dgm:pt>
    <dgm:pt modelId="{A0ECDD9C-5351-47E8-8C99-233248489632}" type="pres">
      <dgm:prSet presAssocID="{91DDA8B5-78D8-4D4F-9D7A-9609984F445E}" presName="sibTrans" presStyleCnt="0"/>
      <dgm:spPr/>
    </dgm:pt>
    <dgm:pt modelId="{77CB5A42-CD74-44C6-B529-4BD3FB4EDDF8}" type="pres">
      <dgm:prSet presAssocID="{56017B41-9961-4322-AD56-509A2DAD1E8A}" presName="compNode" presStyleCnt="0"/>
      <dgm:spPr/>
    </dgm:pt>
    <dgm:pt modelId="{9F2E3E24-0C49-4F5E-83E9-8F4FC1FA8F28}" type="pres">
      <dgm:prSet presAssocID="{56017B41-9961-4322-AD56-509A2DAD1E8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9CDC32F2-5579-4618-B5B5-4E889CD8B59A}" type="pres">
      <dgm:prSet presAssocID="{56017B41-9961-4322-AD56-509A2DAD1E8A}" presName="spaceRect" presStyleCnt="0"/>
      <dgm:spPr/>
    </dgm:pt>
    <dgm:pt modelId="{1EF68AD0-19E2-4946-940B-E4EBDC308262}" type="pres">
      <dgm:prSet presAssocID="{56017B41-9961-4322-AD56-509A2DAD1E8A}" presName="textRect" presStyleLbl="revTx" presStyleIdx="2" presStyleCnt="5" custScaleY="143328">
        <dgm:presLayoutVars>
          <dgm:chMax val="1"/>
          <dgm:chPref val="1"/>
        </dgm:presLayoutVars>
      </dgm:prSet>
      <dgm:spPr/>
    </dgm:pt>
    <dgm:pt modelId="{1F30798F-0866-4DE7-B3A2-A8A071A2C041}" type="pres">
      <dgm:prSet presAssocID="{0D99FF6A-65D5-4FD3-84E7-EFAB4C48B570}" presName="sibTrans" presStyleCnt="0"/>
      <dgm:spPr/>
    </dgm:pt>
    <dgm:pt modelId="{0BB99BA8-4218-4958-941E-2866A499F8D1}" type="pres">
      <dgm:prSet presAssocID="{0F64564F-83DD-4D27-96DE-F81CC3CE8573}" presName="compNode" presStyleCnt="0"/>
      <dgm:spPr/>
    </dgm:pt>
    <dgm:pt modelId="{F2CF6930-18D0-485F-B45D-339EC8D122C7}" type="pres">
      <dgm:prSet presAssocID="{0F64564F-83DD-4D27-96DE-F81CC3CE85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C9544D6-6F9B-42A0-963A-1F13560F07BD}" type="pres">
      <dgm:prSet presAssocID="{0F64564F-83DD-4D27-96DE-F81CC3CE8573}" presName="spaceRect" presStyleCnt="0"/>
      <dgm:spPr/>
    </dgm:pt>
    <dgm:pt modelId="{F8656E27-9B6A-431C-BF39-7308A20DAEC7}" type="pres">
      <dgm:prSet presAssocID="{0F64564F-83DD-4D27-96DE-F81CC3CE8573}" presName="textRect" presStyleLbl="revTx" presStyleIdx="3" presStyleCnt="5" custScaleY="139613">
        <dgm:presLayoutVars>
          <dgm:chMax val="1"/>
          <dgm:chPref val="1"/>
        </dgm:presLayoutVars>
      </dgm:prSet>
      <dgm:spPr/>
    </dgm:pt>
    <dgm:pt modelId="{13985590-5862-462F-8249-5346C61CD582}" type="pres">
      <dgm:prSet presAssocID="{DC8F2B05-02BB-4801-8216-2395CA67FDAB}" presName="sibTrans" presStyleCnt="0"/>
      <dgm:spPr/>
    </dgm:pt>
    <dgm:pt modelId="{3958D7F9-9550-4C8C-9DBD-DD518E13BCF4}" type="pres">
      <dgm:prSet presAssocID="{A101D743-F78C-4DD3-8866-6A576249658A}" presName="compNode" presStyleCnt="0"/>
      <dgm:spPr/>
    </dgm:pt>
    <dgm:pt modelId="{D33DD76F-A78B-4C02-A024-B74D0FAD4176}" type="pres">
      <dgm:prSet presAssocID="{A101D743-F78C-4DD3-8866-6A57624965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BB9D33C-3701-40E8-A30D-40E539D87637}" type="pres">
      <dgm:prSet presAssocID="{A101D743-F78C-4DD3-8866-6A576249658A}" presName="spaceRect" presStyleCnt="0"/>
      <dgm:spPr/>
    </dgm:pt>
    <dgm:pt modelId="{795CB8DC-1BAE-4DAF-822D-172D44AC77B5}" type="pres">
      <dgm:prSet presAssocID="{A101D743-F78C-4DD3-8866-6A576249658A}" presName="textRect" presStyleLbl="revTx" presStyleIdx="4" presStyleCnt="5" custScaleY="139613">
        <dgm:presLayoutVars>
          <dgm:chMax val="1"/>
          <dgm:chPref val="1"/>
        </dgm:presLayoutVars>
      </dgm:prSet>
      <dgm:spPr/>
    </dgm:pt>
  </dgm:ptLst>
  <dgm:cxnLst>
    <dgm:cxn modelId="{24D51018-A272-EF40-AA47-6877EB0DFE57}" type="presOf" srcId="{A101D743-F78C-4DD3-8866-6A576249658A}" destId="{795CB8DC-1BAE-4DAF-822D-172D44AC77B5}" srcOrd="0" destOrd="0" presId="urn:microsoft.com/office/officeart/2018/2/layout/IconLabelList"/>
    <dgm:cxn modelId="{C7651B22-FAA0-4436-A992-0C497A223BBE}" srcId="{FE2D37A6-7444-4518-8C1D-DAA81C0DC8B1}" destId="{0F64564F-83DD-4D27-96DE-F81CC3CE8573}" srcOrd="3" destOrd="0" parTransId="{DAFAFBD0-D8AE-4809-ADA2-3060FC30BE8B}" sibTransId="{DC8F2B05-02BB-4801-8216-2395CA67FDAB}"/>
    <dgm:cxn modelId="{1015B626-00DB-4B1E-A5B8-F009254AC2A2}" srcId="{FE2D37A6-7444-4518-8C1D-DAA81C0DC8B1}" destId="{B91737E5-EC85-4E61-B780-78993DC8A11C}" srcOrd="0" destOrd="0" parTransId="{C02A7FC0-FCE1-483B-B206-9F2FA2924BFF}" sibTransId="{C40C060C-CB7B-4B9C-BDFE-644C367C7CEF}"/>
    <dgm:cxn modelId="{BC24F837-B450-4943-A07A-9D7243E69DFE}" srcId="{FE2D37A6-7444-4518-8C1D-DAA81C0DC8B1}" destId="{A101D743-F78C-4DD3-8866-6A576249658A}" srcOrd="4" destOrd="0" parTransId="{94AED51D-6311-49A4-A548-4BD51D9C8883}" sibTransId="{9349AD31-730E-44A6-B12D-35F94B4C3475}"/>
    <dgm:cxn modelId="{B86FE349-46A8-483D-A524-1464AD877EB8}" srcId="{FE2D37A6-7444-4518-8C1D-DAA81C0DC8B1}" destId="{B31AA716-2989-4426-BCC6-3B2975F6C38E}" srcOrd="1" destOrd="0" parTransId="{E91852E4-DBFA-40C0-8568-7DF8C17FEAC7}" sibTransId="{91DDA8B5-78D8-4D4F-9D7A-9609984F445E}"/>
    <dgm:cxn modelId="{6FF3266F-A5E7-8147-B532-328226813841}" type="presOf" srcId="{FE2D37A6-7444-4518-8C1D-DAA81C0DC8B1}" destId="{D3AF6B6B-7854-4E87-9866-4F31F66D20CF}" srcOrd="0" destOrd="0" presId="urn:microsoft.com/office/officeart/2018/2/layout/IconLabelList"/>
    <dgm:cxn modelId="{34359D97-86CC-E546-ADDE-A82B02D1832C}" type="presOf" srcId="{B91737E5-EC85-4E61-B780-78993DC8A11C}" destId="{CED377C3-951D-41F2-8E89-7D8B9E352852}" srcOrd="0" destOrd="0" presId="urn:microsoft.com/office/officeart/2018/2/layout/IconLabelList"/>
    <dgm:cxn modelId="{BDAE6AA7-89D1-2B4C-A7EC-26BA96F715F2}" type="presOf" srcId="{56017B41-9961-4322-AD56-509A2DAD1E8A}" destId="{1EF68AD0-19E2-4946-940B-E4EBDC308262}" srcOrd="0" destOrd="0" presId="urn:microsoft.com/office/officeart/2018/2/layout/IconLabelList"/>
    <dgm:cxn modelId="{2E8FEDAE-2351-8548-B93D-40DCC3F5FE6F}" type="presOf" srcId="{0F64564F-83DD-4D27-96DE-F81CC3CE8573}" destId="{F8656E27-9B6A-431C-BF39-7308A20DAEC7}" srcOrd="0" destOrd="0" presId="urn:microsoft.com/office/officeart/2018/2/layout/IconLabelList"/>
    <dgm:cxn modelId="{EEB8AED6-5792-E342-B529-FEA7FE9ECFAC}" type="presOf" srcId="{B31AA716-2989-4426-BCC6-3B2975F6C38E}" destId="{2A257FA9-9F0F-4622-8B3D-3896F5532A54}" srcOrd="0" destOrd="0" presId="urn:microsoft.com/office/officeart/2018/2/layout/IconLabelList"/>
    <dgm:cxn modelId="{D3C053FF-5935-4972-9C02-01E63E700300}" srcId="{FE2D37A6-7444-4518-8C1D-DAA81C0DC8B1}" destId="{56017B41-9961-4322-AD56-509A2DAD1E8A}" srcOrd="2" destOrd="0" parTransId="{F5279AD7-8762-4AED-92FA-656ED31327CE}" sibTransId="{0D99FF6A-65D5-4FD3-84E7-EFAB4C48B570}"/>
    <dgm:cxn modelId="{645BAAA8-EE0E-3F43-AA70-57C9DD07724E}" type="presParOf" srcId="{D3AF6B6B-7854-4E87-9866-4F31F66D20CF}" destId="{F091A7BA-A146-46A0-9E54-44CB21A3175B}" srcOrd="0" destOrd="0" presId="urn:microsoft.com/office/officeart/2018/2/layout/IconLabelList"/>
    <dgm:cxn modelId="{32A3573D-2779-304F-B559-74F3982651FB}" type="presParOf" srcId="{F091A7BA-A146-46A0-9E54-44CB21A3175B}" destId="{820C03E0-A771-4DDA-AB9C-CE88DE0D21E8}" srcOrd="0" destOrd="0" presId="urn:microsoft.com/office/officeart/2018/2/layout/IconLabelList"/>
    <dgm:cxn modelId="{F6BFB2BE-B013-9649-A635-B0AB98D17A65}" type="presParOf" srcId="{F091A7BA-A146-46A0-9E54-44CB21A3175B}" destId="{2E3AF399-6C15-468E-954C-57258803FE3A}" srcOrd="1" destOrd="0" presId="urn:microsoft.com/office/officeart/2018/2/layout/IconLabelList"/>
    <dgm:cxn modelId="{CBE5F162-7687-1D4B-85DF-6A6A6D398770}" type="presParOf" srcId="{F091A7BA-A146-46A0-9E54-44CB21A3175B}" destId="{CED377C3-951D-41F2-8E89-7D8B9E352852}" srcOrd="2" destOrd="0" presId="urn:microsoft.com/office/officeart/2018/2/layout/IconLabelList"/>
    <dgm:cxn modelId="{10146D67-1A60-8541-87CD-D97C53BBA5EF}" type="presParOf" srcId="{D3AF6B6B-7854-4E87-9866-4F31F66D20CF}" destId="{1445AB65-A599-4F3C-9F62-87EFA3C3238C}" srcOrd="1" destOrd="0" presId="urn:microsoft.com/office/officeart/2018/2/layout/IconLabelList"/>
    <dgm:cxn modelId="{A9943785-3795-C642-8D13-F77D693BE3A3}" type="presParOf" srcId="{D3AF6B6B-7854-4E87-9866-4F31F66D20CF}" destId="{BE47E69B-33B3-4FCB-88B4-C0651CF05EDA}" srcOrd="2" destOrd="0" presId="urn:microsoft.com/office/officeart/2018/2/layout/IconLabelList"/>
    <dgm:cxn modelId="{9BEE5480-C199-CC40-9BDA-BBDA5174F0B3}" type="presParOf" srcId="{BE47E69B-33B3-4FCB-88B4-C0651CF05EDA}" destId="{87B4AFB4-5246-424D-8844-D3C4941966D6}" srcOrd="0" destOrd="0" presId="urn:microsoft.com/office/officeart/2018/2/layout/IconLabelList"/>
    <dgm:cxn modelId="{4635FAEA-4899-3E46-B8A7-484E866650C8}" type="presParOf" srcId="{BE47E69B-33B3-4FCB-88B4-C0651CF05EDA}" destId="{FDD70874-12B8-4B8A-BBAE-1F781DA247C7}" srcOrd="1" destOrd="0" presId="urn:microsoft.com/office/officeart/2018/2/layout/IconLabelList"/>
    <dgm:cxn modelId="{4D98E059-7FD4-FD44-A7C8-F2089B0E6C92}" type="presParOf" srcId="{BE47E69B-33B3-4FCB-88B4-C0651CF05EDA}" destId="{2A257FA9-9F0F-4622-8B3D-3896F5532A54}" srcOrd="2" destOrd="0" presId="urn:microsoft.com/office/officeart/2018/2/layout/IconLabelList"/>
    <dgm:cxn modelId="{9631345E-5642-EA4D-BF0E-B7F6A967381E}" type="presParOf" srcId="{D3AF6B6B-7854-4E87-9866-4F31F66D20CF}" destId="{A0ECDD9C-5351-47E8-8C99-233248489632}" srcOrd="3" destOrd="0" presId="urn:microsoft.com/office/officeart/2018/2/layout/IconLabelList"/>
    <dgm:cxn modelId="{8794CE67-CBBD-7744-B169-49EBAE603C40}" type="presParOf" srcId="{D3AF6B6B-7854-4E87-9866-4F31F66D20CF}" destId="{77CB5A42-CD74-44C6-B529-4BD3FB4EDDF8}" srcOrd="4" destOrd="0" presId="urn:microsoft.com/office/officeart/2018/2/layout/IconLabelList"/>
    <dgm:cxn modelId="{464F9A3F-5A53-0245-8695-2D573ACD617F}" type="presParOf" srcId="{77CB5A42-CD74-44C6-B529-4BD3FB4EDDF8}" destId="{9F2E3E24-0C49-4F5E-83E9-8F4FC1FA8F28}" srcOrd="0" destOrd="0" presId="urn:microsoft.com/office/officeart/2018/2/layout/IconLabelList"/>
    <dgm:cxn modelId="{732EE3C4-CD82-E34E-915E-607D90988CD6}" type="presParOf" srcId="{77CB5A42-CD74-44C6-B529-4BD3FB4EDDF8}" destId="{9CDC32F2-5579-4618-B5B5-4E889CD8B59A}" srcOrd="1" destOrd="0" presId="urn:microsoft.com/office/officeart/2018/2/layout/IconLabelList"/>
    <dgm:cxn modelId="{286C78FA-777A-C846-BFD6-43C5FF0B60BF}" type="presParOf" srcId="{77CB5A42-CD74-44C6-B529-4BD3FB4EDDF8}" destId="{1EF68AD0-19E2-4946-940B-E4EBDC308262}" srcOrd="2" destOrd="0" presId="urn:microsoft.com/office/officeart/2018/2/layout/IconLabelList"/>
    <dgm:cxn modelId="{4BBCEDF7-04C5-C948-A8A6-F4AE31712912}" type="presParOf" srcId="{D3AF6B6B-7854-4E87-9866-4F31F66D20CF}" destId="{1F30798F-0866-4DE7-B3A2-A8A071A2C041}" srcOrd="5" destOrd="0" presId="urn:microsoft.com/office/officeart/2018/2/layout/IconLabelList"/>
    <dgm:cxn modelId="{9C76E066-C572-3C44-BDA4-848B2156FDDB}" type="presParOf" srcId="{D3AF6B6B-7854-4E87-9866-4F31F66D20CF}" destId="{0BB99BA8-4218-4958-941E-2866A499F8D1}" srcOrd="6" destOrd="0" presId="urn:microsoft.com/office/officeart/2018/2/layout/IconLabelList"/>
    <dgm:cxn modelId="{05FD27E9-B00C-C649-863F-053367DC8638}" type="presParOf" srcId="{0BB99BA8-4218-4958-941E-2866A499F8D1}" destId="{F2CF6930-18D0-485F-B45D-339EC8D122C7}" srcOrd="0" destOrd="0" presId="urn:microsoft.com/office/officeart/2018/2/layout/IconLabelList"/>
    <dgm:cxn modelId="{A4DD6671-21A7-2947-B747-7812E63DB79F}" type="presParOf" srcId="{0BB99BA8-4218-4958-941E-2866A499F8D1}" destId="{1C9544D6-6F9B-42A0-963A-1F13560F07BD}" srcOrd="1" destOrd="0" presId="urn:microsoft.com/office/officeart/2018/2/layout/IconLabelList"/>
    <dgm:cxn modelId="{D8AB1C98-DF3B-E840-B489-0799DC0F859B}" type="presParOf" srcId="{0BB99BA8-4218-4958-941E-2866A499F8D1}" destId="{F8656E27-9B6A-431C-BF39-7308A20DAEC7}" srcOrd="2" destOrd="0" presId="urn:microsoft.com/office/officeart/2018/2/layout/IconLabelList"/>
    <dgm:cxn modelId="{83ED0FA4-0E63-C043-9F65-5CFCEE15538D}" type="presParOf" srcId="{D3AF6B6B-7854-4E87-9866-4F31F66D20CF}" destId="{13985590-5862-462F-8249-5346C61CD582}" srcOrd="7" destOrd="0" presId="urn:microsoft.com/office/officeart/2018/2/layout/IconLabelList"/>
    <dgm:cxn modelId="{3008B0B4-BF75-F44F-9B9F-18D8809625C7}" type="presParOf" srcId="{D3AF6B6B-7854-4E87-9866-4F31F66D20CF}" destId="{3958D7F9-9550-4C8C-9DBD-DD518E13BCF4}" srcOrd="8" destOrd="0" presId="urn:microsoft.com/office/officeart/2018/2/layout/IconLabelList"/>
    <dgm:cxn modelId="{7DDFE3E4-283F-604E-9E4D-087D321F4691}" type="presParOf" srcId="{3958D7F9-9550-4C8C-9DBD-DD518E13BCF4}" destId="{D33DD76F-A78B-4C02-A024-B74D0FAD4176}" srcOrd="0" destOrd="0" presId="urn:microsoft.com/office/officeart/2018/2/layout/IconLabelList"/>
    <dgm:cxn modelId="{DD3D1494-239E-FC4F-BA58-A13472330CA7}" type="presParOf" srcId="{3958D7F9-9550-4C8C-9DBD-DD518E13BCF4}" destId="{FBB9D33C-3701-40E8-A30D-40E539D87637}" srcOrd="1" destOrd="0" presId="urn:microsoft.com/office/officeart/2018/2/layout/IconLabelList"/>
    <dgm:cxn modelId="{5C9AE739-55F4-234C-8096-962F8EE6EDBA}" type="presParOf" srcId="{3958D7F9-9550-4C8C-9DBD-DD518E13BCF4}" destId="{795CB8DC-1BAE-4DAF-822D-172D44AC77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BFA38-E395-44A8-9F96-D3AC83A27E8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134CE2-EAFC-447E-A39F-D75113DD6421}">
      <dgm:prSet/>
      <dgm:spPr/>
      <dgm:t>
        <a:bodyPr/>
        <a:lstStyle/>
        <a:p>
          <a:r>
            <a:rPr lang="en-IN" dirty="0"/>
            <a:t>Data Collection</a:t>
          </a:r>
          <a:endParaRPr lang="en-US" dirty="0"/>
        </a:p>
      </dgm:t>
    </dgm:pt>
    <dgm:pt modelId="{88E46407-65C9-4B75-94C5-BA3AB429DEFE}" type="parTrans" cxnId="{758F55BF-6935-4F9B-A63C-6DF36B720E91}">
      <dgm:prSet/>
      <dgm:spPr/>
      <dgm:t>
        <a:bodyPr/>
        <a:lstStyle/>
        <a:p>
          <a:endParaRPr lang="en-US"/>
        </a:p>
      </dgm:t>
    </dgm:pt>
    <dgm:pt modelId="{47E4531B-69BA-48CF-A125-A16391E2E86E}" type="sibTrans" cxnId="{758F55BF-6935-4F9B-A63C-6DF36B720E91}">
      <dgm:prSet/>
      <dgm:spPr/>
      <dgm:t>
        <a:bodyPr/>
        <a:lstStyle/>
        <a:p>
          <a:endParaRPr lang="en-US"/>
        </a:p>
      </dgm:t>
    </dgm:pt>
    <dgm:pt modelId="{758608F0-AF27-4DF9-917C-686181EE64C9}">
      <dgm:prSet/>
      <dgm:spPr/>
      <dgm:t>
        <a:bodyPr/>
        <a:lstStyle/>
        <a:p>
          <a:r>
            <a:rPr lang="en-IN"/>
            <a:t>Data Exploration</a:t>
          </a:r>
          <a:endParaRPr lang="en-US"/>
        </a:p>
      </dgm:t>
    </dgm:pt>
    <dgm:pt modelId="{143965FA-10DC-4DB6-8834-EDEC40F2DC4F}" type="parTrans" cxnId="{6C82806A-EBD8-42F3-A077-739664685EA8}">
      <dgm:prSet/>
      <dgm:spPr/>
      <dgm:t>
        <a:bodyPr/>
        <a:lstStyle/>
        <a:p>
          <a:endParaRPr lang="en-US"/>
        </a:p>
      </dgm:t>
    </dgm:pt>
    <dgm:pt modelId="{AB45EF68-EECD-4D1B-8BDE-21DB16DAADCD}" type="sibTrans" cxnId="{6C82806A-EBD8-42F3-A077-739664685EA8}">
      <dgm:prSet/>
      <dgm:spPr/>
      <dgm:t>
        <a:bodyPr/>
        <a:lstStyle/>
        <a:p>
          <a:endParaRPr lang="en-US"/>
        </a:p>
      </dgm:t>
    </dgm:pt>
    <dgm:pt modelId="{80513E96-890E-4365-AEE7-E177FF7B4629}">
      <dgm:prSet/>
      <dgm:spPr/>
      <dgm:t>
        <a:bodyPr/>
        <a:lstStyle/>
        <a:p>
          <a:r>
            <a:rPr lang="en-IN"/>
            <a:t>Data Processing</a:t>
          </a:r>
          <a:endParaRPr lang="en-US"/>
        </a:p>
      </dgm:t>
    </dgm:pt>
    <dgm:pt modelId="{4014179B-209C-4EFF-BFF9-44AFFDA65C5B}" type="parTrans" cxnId="{93BA83BF-DEFF-4120-87A9-3664FBE113F8}">
      <dgm:prSet/>
      <dgm:spPr/>
      <dgm:t>
        <a:bodyPr/>
        <a:lstStyle/>
        <a:p>
          <a:endParaRPr lang="en-US"/>
        </a:p>
      </dgm:t>
    </dgm:pt>
    <dgm:pt modelId="{55CE8EC8-B078-499A-8E71-8AEE29D9661D}" type="sibTrans" cxnId="{93BA83BF-DEFF-4120-87A9-3664FBE113F8}">
      <dgm:prSet/>
      <dgm:spPr/>
      <dgm:t>
        <a:bodyPr/>
        <a:lstStyle/>
        <a:p>
          <a:endParaRPr lang="en-US"/>
        </a:p>
      </dgm:t>
    </dgm:pt>
    <dgm:pt modelId="{A7830419-F27D-4365-86A6-4C1A3E03525A}">
      <dgm:prSet/>
      <dgm:spPr/>
      <dgm:t>
        <a:bodyPr/>
        <a:lstStyle/>
        <a:p>
          <a:r>
            <a:rPr lang="en-IN"/>
            <a:t>Data Statistical Analysis</a:t>
          </a:r>
          <a:endParaRPr lang="en-US"/>
        </a:p>
      </dgm:t>
    </dgm:pt>
    <dgm:pt modelId="{AF1152AA-6E1B-4230-A600-F598C67065A9}" type="parTrans" cxnId="{438BBC6B-9EEE-4AAB-9AFE-8504A36ADA26}">
      <dgm:prSet/>
      <dgm:spPr/>
      <dgm:t>
        <a:bodyPr/>
        <a:lstStyle/>
        <a:p>
          <a:endParaRPr lang="en-US"/>
        </a:p>
      </dgm:t>
    </dgm:pt>
    <dgm:pt modelId="{058BEA7A-3DE7-47E3-BD7D-0B6D605D782F}" type="sibTrans" cxnId="{438BBC6B-9EEE-4AAB-9AFE-8504A36ADA26}">
      <dgm:prSet/>
      <dgm:spPr/>
      <dgm:t>
        <a:bodyPr/>
        <a:lstStyle/>
        <a:p>
          <a:endParaRPr lang="en-US"/>
        </a:p>
      </dgm:t>
    </dgm:pt>
    <dgm:pt modelId="{EDC3F71D-98B3-443D-BCE1-9332BADCE524}">
      <dgm:prSet/>
      <dgm:spPr/>
      <dgm:t>
        <a:bodyPr/>
        <a:lstStyle/>
        <a:p>
          <a:r>
            <a:rPr lang="en-IN"/>
            <a:t>Data Visualization</a:t>
          </a:r>
          <a:endParaRPr lang="en-US"/>
        </a:p>
      </dgm:t>
    </dgm:pt>
    <dgm:pt modelId="{B48ADEAE-EAB6-42A0-A4AC-29F8266112E9}" type="parTrans" cxnId="{8C981517-7F37-43E4-A047-F1854FACAD48}">
      <dgm:prSet/>
      <dgm:spPr/>
      <dgm:t>
        <a:bodyPr/>
        <a:lstStyle/>
        <a:p>
          <a:endParaRPr lang="en-US"/>
        </a:p>
      </dgm:t>
    </dgm:pt>
    <dgm:pt modelId="{B6CA5F7E-3AA7-4375-A094-E1684B4D6AA0}" type="sibTrans" cxnId="{8C981517-7F37-43E4-A047-F1854FACAD48}">
      <dgm:prSet/>
      <dgm:spPr/>
      <dgm:t>
        <a:bodyPr/>
        <a:lstStyle/>
        <a:p>
          <a:endParaRPr lang="en-US"/>
        </a:p>
      </dgm:t>
    </dgm:pt>
    <dgm:pt modelId="{7AC7F518-EBFF-534C-A5DC-2BD6A65F01D5}" type="pres">
      <dgm:prSet presAssocID="{4B6BFA38-E395-44A8-9F96-D3AC83A27E83}" presName="linear" presStyleCnt="0">
        <dgm:presLayoutVars>
          <dgm:animLvl val="lvl"/>
          <dgm:resizeHandles val="exact"/>
        </dgm:presLayoutVars>
      </dgm:prSet>
      <dgm:spPr/>
    </dgm:pt>
    <dgm:pt modelId="{33DDEB9A-2AC2-5B42-B309-99DF60259FDD}" type="pres">
      <dgm:prSet presAssocID="{A4134CE2-EAFC-447E-A39F-D75113DD642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435EEA7-6891-3144-93CB-5A259C862C23}" type="pres">
      <dgm:prSet presAssocID="{47E4531B-69BA-48CF-A125-A16391E2E86E}" presName="spacer" presStyleCnt="0"/>
      <dgm:spPr/>
    </dgm:pt>
    <dgm:pt modelId="{D4C52F03-1F29-784D-A077-A52F5AAD1E2D}" type="pres">
      <dgm:prSet presAssocID="{758608F0-AF27-4DF9-917C-686181EE64C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5B834D0-4857-8F43-8BE5-A99F70DA6447}" type="pres">
      <dgm:prSet presAssocID="{AB45EF68-EECD-4D1B-8BDE-21DB16DAADCD}" presName="spacer" presStyleCnt="0"/>
      <dgm:spPr/>
    </dgm:pt>
    <dgm:pt modelId="{0FCB370B-2043-A34F-900D-A9E9686FC880}" type="pres">
      <dgm:prSet presAssocID="{80513E96-890E-4365-AEE7-E177FF7B46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38CC7E8-3FF7-AE4B-A7F5-61F381B024CB}" type="pres">
      <dgm:prSet presAssocID="{55CE8EC8-B078-499A-8E71-8AEE29D9661D}" presName="spacer" presStyleCnt="0"/>
      <dgm:spPr/>
    </dgm:pt>
    <dgm:pt modelId="{F76971E4-7466-8E45-A9A8-3042853C7DA3}" type="pres">
      <dgm:prSet presAssocID="{A7830419-F27D-4365-86A6-4C1A3E0352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E78B478-E687-964C-B84A-F764BD5B7181}" type="pres">
      <dgm:prSet presAssocID="{058BEA7A-3DE7-47E3-BD7D-0B6D605D782F}" presName="spacer" presStyleCnt="0"/>
      <dgm:spPr/>
    </dgm:pt>
    <dgm:pt modelId="{81370ECC-D1F3-F146-AFFE-5C2B6325E720}" type="pres">
      <dgm:prSet presAssocID="{EDC3F71D-98B3-443D-BCE1-9332BADCE52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C981517-7F37-43E4-A047-F1854FACAD48}" srcId="{4B6BFA38-E395-44A8-9F96-D3AC83A27E83}" destId="{EDC3F71D-98B3-443D-BCE1-9332BADCE524}" srcOrd="4" destOrd="0" parTransId="{B48ADEAE-EAB6-42A0-A4AC-29F8266112E9}" sibTransId="{B6CA5F7E-3AA7-4375-A094-E1684B4D6AA0}"/>
    <dgm:cxn modelId="{3DCD5453-EE34-E74B-818C-975A48719630}" type="presOf" srcId="{4B6BFA38-E395-44A8-9F96-D3AC83A27E83}" destId="{7AC7F518-EBFF-534C-A5DC-2BD6A65F01D5}" srcOrd="0" destOrd="0" presId="urn:microsoft.com/office/officeart/2005/8/layout/vList2"/>
    <dgm:cxn modelId="{8603A169-F027-354F-95E1-554F72AFD093}" type="presOf" srcId="{758608F0-AF27-4DF9-917C-686181EE64C9}" destId="{D4C52F03-1F29-784D-A077-A52F5AAD1E2D}" srcOrd="0" destOrd="0" presId="urn:microsoft.com/office/officeart/2005/8/layout/vList2"/>
    <dgm:cxn modelId="{6C82806A-EBD8-42F3-A077-739664685EA8}" srcId="{4B6BFA38-E395-44A8-9F96-D3AC83A27E83}" destId="{758608F0-AF27-4DF9-917C-686181EE64C9}" srcOrd="1" destOrd="0" parTransId="{143965FA-10DC-4DB6-8834-EDEC40F2DC4F}" sibTransId="{AB45EF68-EECD-4D1B-8BDE-21DB16DAADCD}"/>
    <dgm:cxn modelId="{438BBC6B-9EEE-4AAB-9AFE-8504A36ADA26}" srcId="{4B6BFA38-E395-44A8-9F96-D3AC83A27E83}" destId="{A7830419-F27D-4365-86A6-4C1A3E03525A}" srcOrd="3" destOrd="0" parTransId="{AF1152AA-6E1B-4230-A600-F598C67065A9}" sibTransId="{058BEA7A-3DE7-47E3-BD7D-0B6D605D782F}"/>
    <dgm:cxn modelId="{F12C5476-1148-0046-AE95-754E77829643}" type="presOf" srcId="{A7830419-F27D-4365-86A6-4C1A3E03525A}" destId="{F76971E4-7466-8E45-A9A8-3042853C7DA3}" srcOrd="0" destOrd="0" presId="urn:microsoft.com/office/officeart/2005/8/layout/vList2"/>
    <dgm:cxn modelId="{F94DA8A3-7557-F54C-9AA0-A8B86042282B}" type="presOf" srcId="{80513E96-890E-4365-AEE7-E177FF7B4629}" destId="{0FCB370B-2043-A34F-900D-A9E9686FC880}" srcOrd="0" destOrd="0" presId="urn:microsoft.com/office/officeart/2005/8/layout/vList2"/>
    <dgm:cxn modelId="{8CB4F0AF-D3A1-2D44-87AE-5B14187A4476}" type="presOf" srcId="{A4134CE2-EAFC-447E-A39F-D75113DD6421}" destId="{33DDEB9A-2AC2-5B42-B309-99DF60259FDD}" srcOrd="0" destOrd="0" presId="urn:microsoft.com/office/officeart/2005/8/layout/vList2"/>
    <dgm:cxn modelId="{758F55BF-6935-4F9B-A63C-6DF36B720E91}" srcId="{4B6BFA38-E395-44A8-9F96-D3AC83A27E83}" destId="{A4134CE2-EAFC-447E-A39F-D75113DD6421}" srcOrd="0" destOrd="0" parTransId="{88E46407-65C9-4B75-94C5-BA3AB429DEFE}" sibTransId="{47E4531B-69BA-48CF-A125-A16391E2E86E}"/>
    <dgm:cxn modelId="{93BA83BF-DEFF-4120-87A9-3664FBE113F8}" srcId="{4B6BFA38-E395-44A8-9F96-D3AC83A27E83}" destId="{80513E96-890E-4365-AEE7-E177FF7B4629}" srcOrd="2" destOrd="0" parTransId="{4014179B-209C-4EFF-BFF9-44AFFDA65C5B}" sibTransId="{55CE8EC8-B078-499A-8E71-8AEE29D9661D}"/>
    <dgm:cxn modelId="{9B53EBE1-ABDE-904E-9DD7-AA7A7B209934}" type="presOf" srcId="{EDC3F71D-98B3-443D-BCE1-9332BADCE524}" destId="{81370ECC-D1F3-F146-AFFE-5C2B6325E720}" srcOrd="0" destOrd="0" presId="urn:microsoft.com/office/officeart/2005/8/layout/vList2"/>
    <dgm:cxn modelId="{4925E5E5-906C-4641-9765-28CE3553B5AA}" type="presParOf" srcId="{7AC7F518-EBFF-534C-A5DC-2BD6A65F01D5}" destId="{33DDEB9A-2AC2-5B42-B309-99DF60259FDD}" srcOrd="0" destOrd="0" presId="urn:microsoft.com/office/officeart/2005/8/layout/vList2"/>
    <dgm:cxn modelId="{4B77BF25-9FF6-914D-AB7C-5171210681E4}" type="presParOf" srcId="{7AC7F518-EBFF-534C-A5DC-2BD6A65F01D5}" destId="{7435EEA7-6891-3144-93CB-5A259C862C23}" srcOrd="1" destOrd="0" presId="urn:microsoft.com/office/officeart/2005/8/layout/vList2"/>
    <dgm:cxn modelId="{D2E5BE2D-249A-124E-88CB-2D1E7570FC10}" type="presParOf" srcId="{7AC7F518-EBFF-534C-A5DC-2BD6A65F01D5}" destId="{D4C52F03-1F29-784D-A077-A52F5AAD1E2D}" srcOrd="2" destOrd="0" presId="urn:microsoft.com/office/officeart/2005/8/layout/vList2"/>
    <dgm:cxn modelId="{0721BB63-6551-AA41-90E6-7997A630A524}" type="presParOf" srcId="{7AC7F518-EBFF-534C-A5DC-2BD6A65F01D5}" destId="{C5B834D0-4857-8F43-8BE5-A99F70DA6447}" srcOrd="3" destOrd="0" presId="urn:microsoft.com/office/officeart/2005/8/layout/vList2"/>
    <dgm:cxn modelId="{5AEF4FDE-14D1-454D-BF70-019B83011A66}" type="presParOf" srcId="{7AC7F518-EBFF-534C-A5DC-2BD6A65F01D5}" destId="{0FCB370B-2043-A34F-900D-A9E9686FC880}" srcOrd="4" destOrd="0" presId="urn:microsoft.com/office/officeart/2005/8/layout/vList2"/>
    <dgm:cxn modelId="{412CD0D3-996F-BB48-85E8-F6775DB1ED53}" type="presParOf" srcId="{7AC7F518-EBFF-534C-A5DC-2BD6A65F01D5}" destId="{A38CC7E8-3FF7-AE4B-A7F5-61F381B024CB}" srcOrd="5" destOrd="0" presId="urn:microsoft.com/office/officeart/2005/8/layout/vList2"/>
    <dgm:cxn modelId="{C628FB9E-D507-0945-A7FD-992889E588CE}" type="presParOf" srcId="{7AC7F518-EBFF-534C-A5DC-2BD6A65F01D5}" destId="{F76971E4-7466-8E45-A9A8-3042853C7DA3}" srcOrd="6" destOrd="0" presId="urn:microsoft.com/office/officeart/2005/8/layout/vList2"/>
    <dgm:cxn modelId="{901EA38A-0865-6D44-A79E-DF9811C45B9A}" type="presParOf" srcId="{7AC7F518-EBFF-534C-A5DC-2BD6A65F01D5}" destId="{4E78B478-E687-964C-B84A-F764BD5B7181}" srcOrd="7" destOrd="0" presId="urn:microsoft.com/office/officeart/2005/8/layout/vList2"/>
    <dgm:cxn modelId="{70EC7946-D4FE-FD4D-85F4-0657C430D5C8}" type="presParOf" srcId="{7AC7F518-EBFF-534C-A5DC-2BD6A65F01D5}" destId="{81370ECC-D1F3-F146-AFFE-5C2B6325E7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6555B-6D54-4A9C-89D6-EF452B06C5CB}">
      <dsp:nvSpPr>
        <dsp:cNvPr id="0" name=""/>
        <dsp:cNvSpPr/>
      </dsp:nvSpPr>
      <dsp:spPr>
        <a:xfrm>
          <a:off x="0" y="719732"/>
          <a:ext cx="9810750" cy="13287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32E6F-0E23-4C2B-9AE7-558792DAF197}">
      <dsp:nvSpPr>
        <dsp:cNvPr id="0" name=""/>
        <dsp:cNvSpPr/>
      </dsp:nvSpPr>
      <dsp:spPr>
        <a:xfrm>
          <a:off x="401943" y="1018698"/>
          <a:ext cx="730805" cy="7308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1D33E-6F63-4E77-8B5A-9B5013AFC71D}">
      <dsp:nvSpPr>
        <dsp:cNvPr id="0" name=""/>
        <dsp:cNvSpPr/>
      </dsp:nvSpPr>
      <dsp:spPr>
        <a:xfrm>
          <a:off x="1534691" y="719732"/>
          <a:ext cx="8276058" cy="1328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25" tIns="140625" rIns="140625" bIns="14062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The primary motivation underlying the selection of this research theme is to facilitate a more streamlined and advantageous travel experience for individuals utilizing a diverse array of airline services. </a:t>
          </a:r>
          <a:endParaRPr lang="en-US" sz="2300" kern="1200" dirty="0"/>
        </a:p>
      </dsp:txBody>
      <dsp:txXfrm>
        <a:off x="1534691" y="719732"/>
        <a:ext cx="8276058" cy="1328737"/>
      </dsp:txXfrm>
    </dsp:sp>
    <dsp:sp modelId="{9590BBE3-FEAD-4DB7-8307-7954EB34DD88}">
      <dsp:nvSpPr>
        <dsp:cNvPr id="0" name=""/>
        <dsp:cNvSpPr/>
      </dsp:nvSpPr>
      <dsp:spPr>
        <a:xfrm>
          <a:off x="0" y="2380654"/>
          <a:ext cx="9810750" cy="1328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A70B1-59A5-4AE8-99C3-510338BC3412}">
      <dsp:nvSpPr>
        <dsp:cNvPr id="0" name=""/>
        <dsp:cNvSpPr/>
      </dsp:nvSpPr>
      <dsp:spPr>
        <a:xfrm>
          <a:off x="401943" y="2679620"/>
          <a:ext cx="730805" cy="7308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2E55C-9F4B-4829-9052-0D768F3C280E}">
      <dsp:nvSpPr>
        <dsp:cNvPr id="0" name=""/>
        <dsp:cNvSpPr/>
      </dsp:nvSpPr>
      <dsp:spPr>
        <a:xfrm>
          <a:off x="1534691" y="2380654"/>
          <a:ext cx="8276058" cy="1328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25" tIns="140625" rIns="140625" bIns="14062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/>
            <a:t>The aim is to empower travelers with the tools and insights necessary for making informed decisions, resulting in both cost savings and a more efficient utilization of their time.</a:t>
          </a:r>
          <a:endParaRPr lang="en-US" sz="2300" kern="1200" dirty="0"/>
        </a:p>
      </dsp:txBody>
      <dsp:txXfrm>
        <a:off x="1534691" y="2380654"/>
        <a:ext cx="8276058" cy="1328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C03E0-A771-4DDA-AB9C-CE88DE0D21E8}">
      <dsp:nvSpPr>
        <dsp:cNvPr id="0" name=""/>
        <dsp:cNvSpPr/>
      </dsp:nvSpPr>
      <dsp:spPr>
        <a:xfrm>
          <a:off x="1104199" y="118710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377C3-951D-41F2-8E89-7D8B9E352852}">
      <dsp:nvSpPr>
        <dsp:cNvPr id="0" name=""/>
        <dsp:cNvSpPr/>
      </dsp:nvSpPr>
      <dsp:spPr>
        <a:xfrm>
          <a:off x="356542" y="2123194"/>
          <a:ext cx="2305314" cy="1099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Does</a:t>
          </a:r>
          <a:r>
            <a:rPr lang="en-US" sz="1800" kern="1200" baseline="0" dirty="0"/>
            <a:t> the ticket price change with the duration of flight</a:t>
          </a:r>
          <a:endParaRPr lang="en-US" sz="1800" kern="1200" dirty="0"/>
        </a:p>
      </dsp:txBody>
      <dsp:txXfrm>
        <a:off x="356542" y="2123194"/>
        <a:ext cx="2305314" cy="1099649"/>
      </dsp:txXfrm>
    </dsp:sp>
    <dsp:sp modelId="{87B4AFB4-5246-424D-8844-D3C4941966D6}">
      <dsp:nvSpPr>
        <dsp:cNvPr id="0" name=""/>
        <dsp:cNvSpPr/>
      </dsp:nvSpPr>
      <dsp:spPr>
        <a:xfrm>
          <a:off x="3634693" y="116566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57FA9-9F0F-4622-8B3D-3896F5532A54}">
      <dsp:nvSpPr>
        <dsp:cNvPr id="0" name=""/>
        <dsp:cNvSpPr/>
      </dsp:nvSpPr>
      <dsp:spPr>
        <a:xfrm>
          <a:off x="2976856" y="2058881"/>
          <a:ext cx="2125674" cy="118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Does the ticket price change with season</a:t>
          </a:r>
          <a:endParaRPr lang="en-US" sz="1800" kern="1200" dirty="0"/>
        </a:p>
      </dsp:txBody>
      <dsp:txXfrm>
        <a:off x="2976856" y="2058881"/>
        <a:ext cx="2125674" cy="1185400"/>
      </dsp:txXfrm>
    </dsp:sp>
    <dsp:sp modelId="{9F2E3E24-0C49-4F5E-83E9-8F4FC1FA8F28}">
      <dsp:nvSpPr>
        <dsp:cNvPr id="0" name=""/>
        <dsp:cNvSpPr/>
      </dsp:nvSpPr>
      <dsp:spPr>
        <a:xfrm>
          <a:off x="5912530" y="117983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68AD0-19E2-4946-940B-E4EBDC308262}">
      <dsp:nvSpPr>
        <dsp:cNvPr id="0" name=""/>
        <dsp:cNvSpPr/>
      </dsp:nvSpPr>
      <dsp:spPr>
        <a:xfrm>
          <a:off x="5417530" y="2101400"/>
          <a:ext cx="1800000" cy="112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Does the price vary with airlines</a:t>
          </a:r>
          <a:endParaRPr lang="en-US" sz="1800" kern="1200" dirty="0"/>
        </a:p>
      </dsp:txBody>
      <dsp:txXfrm>
        <a:off x="5417530" y="2101400"/>
        <a:ext cx="1800000" cy="1128708"/>
      </dsp:txXfrm>
    </dsp:sp>
    <dsp:sp modelId="{F2CF6930-18D0-485F-B45D-339EC8D122C7}">
      <dsp:nvSpPr>
        <dsp:cNvPr id="0" name=""/>
        <dsp:cNvSpPr/>
      </dsp:nvSpPr>
      <dsp:spPr>
        <a:xfrm>
          <a:off x="8027530" y="118715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56E27-9B6A-431C-BF39-7308A20DAEC7}">
      <dsp:nvSpPr>
        <dsp:cNvPr id="0" name=""/>
        <dsp:cNvSpPr/>
      </dsp:nvSpPr>
      <dsp:spPr>
        <a:xfrm>
          <a:off x="7532530" y="2123342"/>
          <a:ext cx="1800000" cy="1099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price changes with the route</a:t>
          </a:r>
          <a:endParaRPr lang="en-US" sz="1800" kern="1200" dirty="0"/>
        </a:p>
      </dsp:txBody>
      <dsp:txXfrm>
        <a:off x="7532530" y="2123342"/>
        <a:ext cx="1800000" cy="1099452"/>
      </dsp:txXfrm>
    </dsp:sp>
    <dsp:sp modelId="{D33DD76F-A78B-4C02-A024-B74D0FAD4176}">
      <dsp:nvSpPr>
        <dsp:cNvPr id="0" name=""/>
        <dsp:cNvSpPr/>
      </dsp:nvSpPr>
      <dsp:spPr>
        <a:xfrm>
          <a:off x="10142530" y="1187151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CB8DC-1BAE-4DAF-822D-172D44AC77B5}">
      <dsp:nvSpPr>
        <dsp:cNvPr id="0" name=""/>
        <dsp:cNvSpPr/>
      </dsp:nvSpPr>
      <dsp:spPr>
        <a:xfrm>
          <a:off x="9647530" y="2123342"/>
          <a:ext cx="1800000" cy="1099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price changes with the number of stops</a:t>
          </a:r>
          <a:endParaRPr lang="en-US" sz="1800" kern="1200" dirty="0"/>
        </a:p>
      </dsp:txBody>
      <dsp:txXfrm>
        <a:off x="9647530" y="2123342"/>
        <a:ext cx="1800000" cy="1099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DEB9A-2AC2-5B42-B309-99DF60259FDD}">
      <dsp:nvSpPr>
        <dsp:cNvPr id="0" name=""/>
        <dsp:cNvSpPr/>
      </dsp:nvSpPr>
      <dsp:spPr>
        <a:xfrm>
          <a:off x="0" y="59484"/>
          <a:ext cx="5568287" cy="1003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Data Collection</a:t>
          </a:r>
          <a:endParaRPr lang="en-US" sz="4400" kern="1200" dirty="0"/>
        </a:p>
      </dsp:txBody>
      <dsp:txXfrm>
        <a:off x="49004" y="108488"/>
        <a:ext cx="5470279" cy="905852"/>
      </dsp:txXfrm>
    </dsp:sp>
    <dsp:sp modelId="{D4C52F03-1F29-784D-A077-A52F5AAD1E2D}">
      <dsp:nvSpPr>
        <dsp:cNvPr id="0" name=""/>
        <dsp:cNvSpPr/>
      </dsp:nvSpPr>
      <dsp:spPr>
        <a:xfrm>
          <a:off x="0" y="1190064"/>
          <a:ext cx="5568287" cy="1003860"/>
        </a:xfrm>
        <a:prstGeom prst="roundRect">
          <a:avLst/>
        </a:prstGeom>
        <a:solidFill>
          <a:schemeClr val="accent2">
            <a:hueOff val="212475"/>
            <a:satOff val="-4225"/>
            <a:lumOff val="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Data Exploration</a:t>
          </a:r>
          <a:endParaRPr lang="en-US" sz="4400" kern="1200"/>
        </a:p>
      </dsp:txBody>
      <dsp:txXfrm>
        <a:off x="49004" y="1239068"/>
        <a:ext cx="5470279" cy="905852"/>
      </dsp:txXfrm>
    </dsp:sp>
    <dsp:sp modelId="{0FCB370B-2043-A34F-900D-A9E9686FC880}">
      <dsp:nvSpPr>
        <dsp:cNvPr id="0" name=""/>
        <dsp:cNvSpPr/>
      </dsp:nvSpPr>
      <dsp:spPr>
        <a:xfrm>
          <a:off x="0" y="2320645"/>
          <a:ext cx="5568287" cy="1003860"/>
        </a:xfrm>
        <a:prstGeom prst="roundRect">
          <a:avLst/>
        </a:prstGeom>
        <a:solidFill>
          <a:schemeClr val="accent2">
            <a:hueOff val="424951"/>
            <a:satOff val="-8450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Data Processing</a:t>
          </a:r>
          <a:endParaRPr lang="en-US" sz="4400" kern="1200"/>
        </a:p>
      </dsp:txBody>
      <dsp:txXfrm>
        <a:off x="49004" y="2369649"/>
        <a:ext cx="5470279" cy="905852"/>
      </dsp:txXfrm>
    </dsp:sp>
    <dsp:sp modelId="{F76971E4-7466-8E45-A9A8-3042853C7DA3}">
      <dsp:nvSpPr>
        <dsp:cNvPr id="0" name=""/>
        <dsp:cNvSpPr/>
      </dsp:nvSpPr>
      <dsp:spPr>
        <a:xfrm>
          <a:off x="0" y="3451225"/>
          <a:ext cx="5568287" cy="1003860"/>
        </a:xfrm>
        <a:prstGeom prst="roundRect">
          <a:avLst/>
        </a:prstGeom>
        <a:solidFill>
          <a:schemeClr val="accent2">
            <a:hueOff val="637426"/>
            <a:satOff val="-12674"/>
            <a:lumOff val="3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Data Statistical Analysis</a:t>
          </a:r>
          <a:endParaRPr lang="en-US" sz="4400" kern="1200"/>
        </a:p>
      </dsp:txBody>
      <dsp:txXfrm>
        <a:off x="49004" y="3500229"/>
        <a:ext cx="5470279" cy="905852"/>
      </dsp:txXfrm>
    </dsp:sp>
    <dsp:sp modelId="{81370ECC-D1F3-F146-AFFE-5C2B6325E720}">
      <dsp:nvSpPr>
        <dsp:cNvPr id="0" name=""/>
        <dsp:cNvSpPr/>
      </dsp:nvSpPr>
      <dsp:spPr>
        <a:xfrm>
          <a:off x="0" y="4581805"/>
          <a:ext cx="5568287" cy="1003860"/>
        </a:xfrm>
        <a:prstGeom prst="roundRect">
          <a:avLst/>
        </a:prstGeom>
        <a:solidFill>
          <a:schemeClr val="accent2">
            <a:hueOff val="849901"/>
            <a:satOff val="-16899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Data Visualization</a:t>
          </a:r>
          <a:endParaRPr lang="en-US" sz="4400" kern="1200"/>
        </a:p>
      </dsp:txBody>
      <dsp:txXfrm>
        <a:off x="49004" y="4630809"/>
        <a:ext cx="5470279" cy="90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1:55:1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0:26:2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0:56:3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5098B-4A1D-B845-9978-D31E377C8237}" type="datetimeFigureOut">
              <a:rPr lang="en-UA" smtClean="0"/>
              <a:t>10.10.2023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29044-030B-7E46-9783-722BB1C5EC46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9085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29044-030B-7E46-9783-722BB1C5EC46}" type="slidenum">
              <a:rPr lang="en-UA" smtClean="0"/>
              <a:t>12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482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359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12343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7303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103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10,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945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10,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335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10,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555099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10,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781839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10,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4627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607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10,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7625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10,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06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01" r:id="rId7"/>
    <p:sldLayoutId id="2147483802" r:id="rId8"/>
    <p:sldLayoutId id="2147483803" r:id="rId9"/>
    <p:sldLayoutId id="2147483804" r:id="rId10"/>
    <p:sldLayoutId id="2147483811" r:id="rId1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kaggle.com/code/anshigupta01/flight-price-prediction/inpu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4A49D-6129-78F1-4B1C-F02F227A8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879" y="609601"/>
            <a:ext cx="447646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Flight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F1B49-7EC9-63D2-4F29-56C8D0477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879" y="3576849"/>
            <a:ext cx="3875963" cy="410702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pc="50" dirty="0"/>
              <a:t>Participants:</a:t>
            </a:r>
          </a:p>
          <a:p>
            <a:pPr algn="l"/>
            <a:r>
              <a:rPr lang="en-US" spc="50" dirty="0"/>
              <a:t>Daria </a:t>
            </a:r>
            <a:r>
              <a:rPr lang="en-US" spc="50" dirty="0" err="1"/>
              <a:t>Riechkina</a:t>
            </a:r>
            <a:endParaRPr lang="en-US" spc="50" dirty="0"/>
          </a:p>
          <a:p>
            <a:pPr algn="l"/>
            <a:r>
              <a:rPr lang="en-US" spc="50" dirty="0" err="1"/>
              <a:t>Mehr</a:t>
            </a:r>
            <a:r>
              <a:rPr lang="en-US" spc="50" dirty="0"/>
              <a:t> Atif</a:t>
            </a:r>
          </a:p>
          <a:p>
            <a:pPr algn="l"/>
            <a:r>
              <a:rPr lang="en-US" spc="50" dirty="0"/>
              <a:t>Laura </a:t>
            </a:r>
            <a:r>
              <a:rPr lang="en-US" spc="50" dirty="0" err="1"/>
              <a:t>Josetti</a:t>
            </a:r>
            <a:endParaRPr lang="en-US" spc="50" dirty="0"/>
          </a:p>
          <a:p>
            <a:pPr algn="l"/>
            <a:r>
              <a:rPr lang="en-US" spc="50" dirty="0" err="1"/>
              <a:t>Megha</a:t>
            </a:r>
            <a:r>
              <a:rPr lang="en-US" spc="50" dirty="0"/>
              <a:t> Rani</a:t>
            </a:r>
          </a:p>
        </p:txBody>
      </p:sp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86C3E730-51B9-8FD7-4DE5-9033D438FC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07" r="14850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558940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E1B5-297D-AD3F-4579-78C6065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79" y="122798"/>
            <a:ext cx="9810604" cy="758148"/>
          </a:xfrm>
        </p:spPr>
        <p:txBody>
          <a:bodyPr/>
          <a:lstStyle/>
          <a:p>
            <a:r>
              <a:rPr lang="en-UA" dirty="0"/>
              <a:t>Price/Airline comparison</a:t>
            </a:r>
          </a:p>
        </p:txBody>
      </p:sp>
      <p:pic>
        <p:nvPicPr>
          <p:cNvPr id="14" name="Content Placeholder 13" descr="A graph with blue bars&#10;&#10;Description automatically generated">
            <a:extLst>
              <a:ext uri="{FF2B5EF4-FFF2-40B4-BE49-F238E27FC236}">
                <a16:creationId xmlns:a16="http://schemas.microsoft.com/office/drawing/2014/main" id="{39F41E73-DBC8-F2D9-902E-EA43695FD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03" t="1296" r="15149"/>
          <a:stretch/>
        </p:blipFill>
        <p:spPr>
          <a:xfrm>
            <a:off x="1424315" y="750568"/>
            <a:ext cx="8440121" cy="6107432"/>
          </a:xfrm>
        </p:spPr>
      </p:pic>
    </p:spTree>
    <p:extLst>
      <p:ext uri="{BB962C8B-B14F-4D97-AF65-F5344CB8AC3E}">
        <p14:creationId xmlns:p14="http://schemas.microsoft.com/office/powerpoint/2010/main" val="217295978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1AA1E1C-DA67-488F-A983-F3ABD792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DAF47-1B76-DE13-9646-379D8F00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407" y="609602"/>
            <a:ext cx="9647433" cy="679805"/>
          </a:xfrm>
        </p:spPr>
        <p:txBody>
          <a:bodyPr>
            <a:normAutofit/>
          </a:bodyPr>
          <a:lstStyle/>
          <a:p>
            <a:pPr algn="ctr"/>
            <a:r>
              <a:rPr lang="en-IN"/>
              <a:t>Price Analysis / Number of Stops</a:t>
            </a:r>
            <a:endParaRPr lang="en-UA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46DA5A-CECD-42F0-A57E-8D5BAE362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8708">
            <a:off x="-249318" y="3024527"/>
            <a:ext cx="12584740" cy="4556159"/>
          </a:xfrm>
          <a:custGeom>
            <a:avLst/>
            <a:gdLst>
              <a:gd name="connsiteX0" fmla="*/ 1976651 w 12584740"/>
              <a:gd name="connsiteY0" fmla="*/ 27745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0" fmla="*/ 2881775 w 12584740"/>
              <a:gd name="connsiteY0" fmla="*/ 233197 h 4575313"/>
              <a:gd name="connsiteX1" fmla="*/ 10535175 w 12584740"/>
              <a:gd name="connsiteY1" fmla="*/ 2774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36770 w 12584740"/>
              <a:gd name="connsiteY24" fmla="*/ 1068186 h 4575313"/>
              <a:gd name="connsiteX25" fmla="*/ 12397764 w 12584740"/>
              <a:gd name="connsiteY25" fmla="*/ 1566491 h 4575313"/>
              <a:gd name="connsiteX26" fmla="*/ 12584740 w 12584740"/>
              <a:gd name="connsiteY26" fmla="*/ 3094030 h 4575313"/>
              <a:gd name="connsiteX27" fmla="*/ 483060 w 12584740"/>
              <a:gd name="connsiteY27" fmla="*/ 4575313 h 4575313"/>
              <a:gd name="connsiteX28" fmla="*/ 296084 w 12584740"/>
              <a:gd name="connsiteY28" fmla="*/ 3047774 h 4575313"/>
              <a:gd name="connsiteX29" fmla="*/ 235090 w 12584740"/>
              <a:gd name="connsiteY29" fmla="*/ 2549469 h 4575313"/>
              <a:gd name="connsiteX30" fmla="*/ 0 w 12584740"/>
              <a:gd name="connsiteY30" fmla="*/ 628841 h 4575313"/>
              <a:gd name="connsiteX31" fmla="*/ 7836 w 12584740"/>
              <a:gd name="connsiteY31" fmla="*/ 631521 h 4575313"/>
              <a:gd name="connsiteX32" fmla="*/ 59804 w 12584740"/>
              <a:gd name="connsiteY32" fmla="*/ 651795 h 4575313"/>
              <a:gd name="connsiteX33" fmla="*/ 189088 w 12584740"/>
              <a:gd name="connsiteY33" fmla="*/ 654369 h 4575313"/>
              <a:gd name="connsiteX34" fmla="*/ 238402 w 12584740"/>
              <a:gd name="connsiteY34" fmla="*/ 636963 h 4575313"/>
              <a:gd name="connsiteX35" fmla="*/ 332970 w 12584740"/>
              <a:gd name="connsiteY35" fmla="*/ 607012 h 4575313"/>
              <a:gd name="connsiteX36" fmla="*/ 407552 w 12584740"/>
              <a:gd name="connsiteY36" fmla="*/ 547943 h 4575313"/>
              <a:gd name="connsiteX37" fmla="*/ 497934 w 12584740"/>
              <a:gd name="connsiteY37" fmla="*/ 502354 h 4575313"/>
              <a:gd name="connsiteX38" fmla="*/ 510273 w 12584740"/>
              <a:gd name="connsiteY38" fmla="*/ 504172 h 4575313"/>
              <a:gd name="connsiteX39" fmla="*/ 561099 w 12584740"/>
              <a:gd name="connsiteY39" fmla="*/ 476357 h 4575313"/>
              <a:gd name="connsiteX40" fmla="*/ 705102 w 12584740"/>
              <a:gd name="connsiteY40" fmla="*/ 399826 h 4575313"/>
              <a:gd name="connsiteX41" fmla="*/ 800404 w 12584740"/>
              <a:gd name="connsiteY41" fmla="*/ 289909 h 4575313"/>
              <a:gd name="connsiteX42" fmla="*/ 842353 w 12584740"/>
              <a:gd name="connsiteY42" fmla="*/ 276713 h 4575313"/>
              <a:gd name="connsiteX43" fmla="*/ 912247 w 12584740"/>
              <a:gd name="connsiteY43" fmla="*/ 254246 h 4575313"/>
              <a:gd name="connsiteX44" fmla="*/ 927247 w 12584740"/>
              <a:gd name="connsiteY44" fmla="*/ 258217 h 4575313"/>
              <a:gd name="connsiteX45" fmla="*/ 933425 w 12584740"/>
              <a:gd name="connsiteY45" fmla="*/ 256149 h 4575313"/>
              <a:gd name="connsiteX46" fmla="*/ 934108 w 12584740"/>
              <a:gd name="connsiteY46" fmla="*/ 256433 h 4575313"/>
              <a:gd name="connsiteX47" fmla="*/ 935368 w 12584740"/>
              <a:gd name="connsiteY47" fmla="*/ 255498 h 4575313"/>
              <a:gd name="connsiteX48" fmla="*/ 949059 w 12584740"/>
              <a:gd name="connsiteY48" fmla="*/ 250913 h 4575313"/>
              <a:gd name="connsiteX49" fmla="*/ 980035 w 12584740"/>
              <a:gd name="connsiteY49" fmla="*/ 251605 h 4575313"/>
              <a:gd name="connsiteX50" fmla="*/ 998443 w 12584740"/>
              <a:gd name="connsiteY50" fmla="*/ 248823 h 4575313"/>
              <a:gd name="connsiteX51" fmla="*/ 1015140 w 12584740"/>
              <a:gd name="connsiteY51" fmla="*/ 230963 h 4575313"/>
              <a:gd name="connsiteX52" fmla="*/ 1027653 w 12584740"/>
              <a:gd name="connsiteY52" fmla="*/ 228229 h 4575313"/>
              <a:gd name="connsiteX53" fmla="*/ 1029989 w 12584740"/>
              <a:gd name="connsiteY53" fmla="*/ 225769 h 4575313"/>
              <a:gd name="connsiteX54" fmla="*/ 1036851 w 12584740"/>
              <a:gd name="connsiteY54" fmla="*/ 220779 h 4575313"/>
              <a:gd name="connsiteX55" fmla="*/ 1029120 w 12584740"/>
              <a:gd name="connsiteY55" fmla="*/ 217196 h 4575313"/>
              <a:gd name="connsiteX56" fmla="*/ 1113256 w 12584740"/>
              <a:gd name="connsiteY56" fmla="*/ 192543 h 4575313"/>
              <a:gd name="connsiteX57" fmla="*/ 1184710 w 12584740"/>
              <a:gd name="connsiteY57" fmla="*/ 171552 h 4575313"/>
              <a:gd name="connsiteX58" fmla="*/ 1310965 w 12584740"/>
              <a:gd name="connsiteY58" fmla="*/ 185879 h 4575313"/>
              <a:gd name="connsiteX59" fmla="*/ 1430934 w 12584740"/>
              <a:gd name="connsiteY59" fmla="*/ 139104 h 4575313"/>
              <a:gd name="connsiteX60" fmla="*/ 1463118 w 12584740"/>
              <a:gd name="connsiteY60" fmla="*/ 138911 h 4575313"/>
              <a:gd name="connsiteX61" fmla="*/ 1493444 w 12584740"/>
              <a:gd name="connsiteY61" fmla="*/ 147416 h 4575313"/>
              <a:gd name="connsiteX62" fmla="*/ 1493168 w 12584740"/>
              <a:gd name="connsiteY62" fmla="*/ 150455 h 4575313"/>
              <a:gd name="connsiteX63" fmla="*/ 1497974 w 12584740"/>
              <a:gd name="connsiteY63" fmla="*/ 151841 h 4575313"/>
              <a:gd name="connsiteX64" fmla="*/ 1502355 w 12584740"/>
              <a:gd name="connsiteY64" fmla="*/ 149916 h 4575313"/>
              <a:gd name="connsiteX65" fmla="*/ 1508100 w 12584740"/>
              <a:gd name="connsiteY65" fmla="*/ 151526 h 4575313"/>
              <a:gd name="connsiteX66" fmla="*/ 1523822 w 12584740"/>
              <a:gd name="connsiteY66" fmla="*/ 155112 h 4575313"/>
              <a:gd name="connsiteX67" fmla="*/ 1528971 w 12584740"/>
              <a:gd name="connsiteY67" fmla="*/ 161299 h 4575313"/>
              <a:gd name="connsiteX68" fmla="*/ 1590631 w 12584740"/>
              <a:gd name="connsiteY68" fmla="*/ 173836 h 4575313"/>
              <a:gd name="connsiteX69" fmla="*/ 1609537 w 12584740"/>
              <a:gd name="connsiteY69" fmla="*/ 169616 h 4575313"/>
              <a:gd name="connsiteX70" fmla="*/ 1631335 w 12584740"/>
              <a:gd name="connsiteY70" fmla="*/ 179686 h 4575313"/>
              <a:gd name="connsiteX71" fmla="*/ 1693983 w 12584740"/>
              <a:gd name="connsiteY71" fmla="*/ 183202 h 4575313"/>
              <a:gd name="connsiteX72" fmla="*/ 1763575 w 12584740"/>
              <a:gd name="connsiteY72" fmla="*/ 194844 h 4575313"/>
              <a:gd name="connsiteX73" fmla="*/ 1812709 w 12584740"/>
              <a:gd name="connsiteY73" fmla="*/ 208037 h 4575313"/>
              <a:gd name="connsiteX74" fmla="*/ 1945879 w 12584740"/>
              <a:gd name="connsiteY74" fmla="*/ 216206 h 4575313"/>
              <a:gd name="connsiteX75" fmla="*/ 1974418 w 12584740"/>
              <a:gd name="connsiteY75" fmla="*/ 208866 h 4575313"/>
              <a:gd name="connsiteX76" fmla="*/ 1976651 w 12584740"/>
              <a:gd name="connsiteY76" fmla="*/ 208757 h 4575313"/>
              <a:gd name="connsiteX77" fmla="*/ 2881775 w 12584740"/>
              <a:gd name="connsiteY77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397764 w 12584740"/>
              <a:gd name="connsiteY24" fmla="*/ 1566491 h 4575313"/>
              <a:gd name="connsiteX25" fmla="*/ 12584740 w 12584740"/>
              <a:gd name="connsiteY25" fmla="*/ 3094030 h 4575313"/>
              <a:gd name="connsiteX26" fmla="*/ 483060 w 12584740"/>
              <a:gd name="connsiteY26" fmla="*/ 4575313 h 4575313"/>
              <a:gd name="connsiteX27" fmla="*/ 296084 w 12584740"/>
              <a:gd name="connsiteY27" fmla="*/ 3047774 h 4575313"/>
              <a:gd name="connsiteX28" fmla="*/ 235090 w 12584740"/>
              <a:gd name="connsiteY28" fmla="*/ 2549469 h 4575313"/>
              <a:gd name="connsiteX29" fmla="*/ 0 w 12584740"/>
              <a:gd name="connsiteY29" fmla="*/ 628841 h 4575313"/>
              <a:gd name="connsiteX30" fmla="*/ 7836 w 12584740"/>
              <a:gd name="connsiteY30" fmla="*/ 631521 h 4575313"/>
              <a:gd name="connsiteX31" fmla="*/ 59804 w 12584740"/>
              <a:gd name="connsiteY31" fmla="*/ 651795 h 4575313"/>
              <a:gd name="connsiteX32" fmla="*/ 189088 w 12584740"/>
              <a:gd name="connsiteY32" fmla="*/ 654369 h 4575313"/>
              <a:gd name="connsiteX33" fmla="*/ 238402 w 12584740"/>
              <a:gd name="connsiteY33" fmla="*/ 636963 h 4575313"/>
              <a:gd name="connsiteX34" fmla="*/ 332970 w 12584740"/>
              <a:gd name="connsiteY34" fmla="*/ 607012 h 4575313"/>
              <a:gd name="connsiteX35" fmla="*/ 407552 w 12584740"/>
              <a:gd name="connsiteY35" fmla="*/ 547943 h 4575313"/>
              <a:gd name="connsiteX36" fmla="*/ 497934 w 12584740"/>
              <a:gd name="connsiteY36" fmla="*/ 502354 h 4575313"/>
              <a:gd name="connsiteX37" fmla="*/ 510273 w 12584740"/>
              <a:gd name="connsiteY37" fmla="*/ 504172 h 4575313"/>
              <a:gd name="connsiteX38" fmla="*/ 561099 w 12584740"/>
              <a:gd name="connsiteY38" fmla="*/ 476357 h 4575313"/>
              <a:gd name="connsiteX39" fmla="*/ 705102 w 12584740"/>
              <a:gd name="connsiteY39" fmla="*/ 399826 h 4575313"/>
              <a:gd name="connsiteX40" fmla="*/ 800404 w 12584740"/>
              <a:gd name="connsiteY40" fmla="*/ 289909 h 4575313"/>
              <a:gd name="connsiteX41" fmla="*/ 842353 w 12584740"/>
              <a:gd name="connsiteY41" fmla="*/ 276713 h 4575313"/>
              <a:gd name="connsiteX42" fmla="*/ 912247 w 12584740"/>
              <a:gd name="connsiteY42" fmla="*/ 254246 h 4575313"/>
              <a:gd name="connsiteX43" fmla="*/ 927247 w 12584740"/>
              <a:gd name="connsiteY43" fmla="*/ 258217 h 4575313"/>
              <a:gd name="connsiteX44" fmla="*/ 933425 w 12584740"/>
              <a:gd name="connsiteY44" fmla="*/ 256149 h 4575313"/>
              <a:gd name="connsiteX45" fmla="*/ 934108 w 12584740"/>
              <a:gd name="connsiteY45" fmla="*/ 256433 h 4575313"/>
              <a:gd name="connsiteX46" fmla="*/ 935368 w 12584740"/>
              <a:gd name="connsiteY46" fmla="*/ 255498 h 4575313"/>
              <a:gd name="connsiteX47" fmla="*/ 949059 w 12584740"/>
              <a:gd name="connsiteY47" fmla="*/ 250913 h 4575313"/>
              <a:gd name="connsiteX48" fmla="*/ 980035 w 12584740"/>
              <a:gd name="connsiteY48" fmla="*/ 251605 h 4575313"/>
              <a:gd name="connsiteX49" fmla="*/ 998443 w 12584740"/>
              <a:gd name="connsiteY49" fmla="*/ 248823 h 4575313"/>
              <a:gd name="connsiteX50" fmla="*/ 1015140 w 12584740"/>
              <a:gd name="connsiteY50" fmla="*/ 230963 h 4575313"/>
              <a:gd name="connsiteX51" fmla="*/ 1027653 w 12584740"/>
              <a:gd name="connsiteY51" fmla="*/ 228229 h 4575313"/>
              <a:gd name="connsiteX52" fmla="*/ 1029989 w 12584740"/>
              <a:gd name="connsiteY52" fmla="*/ 225769 h 4575313"/>
              <a:gd name="connsiteX53" fmla="*/ 1036851 w 12584740"/>
              <a:gd name="connsiteY53" fmla="*/ 220779 h 4575313"/>
              <a:gd name="connsiteX54" fmla="*/ 1029120 w 12584740"/>
              <a:gd name="connsiteY54" fmla="*/ 217196 h 4575313"/>
              <a:gd name="connsiteX55" fmla="*/ 1113256 w 12584740"/>
              <a:gd name="connsiteY55" fmla="*/ 192543 h 4575313"/>
              <a:gd name="connsiteX56" fmla="*/ 1184710 w 12584740"/>
              <a:gd name="connsiteY56" fmla="*/ 171552 h 4575313"/>
              <a:gd name="connsiteX57" fmla="*/ 1310965 w 12584740"/>
              <a:gd name="connsiteY57" fmla="*/ 185879 h 4575313"/>
              <a:gd name="connsiteX58" fmla="*/ 1430934 w 12584740"/>
              <a:gd name="connsiteY58" fmla="*/ 139104 h 4575313"/>
              <a:gd name="connsiteX59" fmla="*/ 1463118 w 12584740"/>
              <a:gd name="connsiteY59" fmla="*/ 138911 h 4575313"/>
              <a:gd name="connsiteX60" fmla="*/ 1493444 w 12584740"/>
              <a:gd name="connsiteY60" fmla="*/ 147416 h 4575313"/>
              <a:gd name="connsiteX61" fmla="*/ 1493168 w 12584740"/>
              <a:gd name="connsiteY61" fmla="*/ 150455 h 4575313"/>
              <a:gd name="connsiteX62" fmla="*/ 1497974 w 12584740"/>
              <a:gd name="connsiteY62" fmla="*/ 151841 h 4575313"/>
              <a:gd name="connsiteX63" fmla="*/ 1502355 w 12584740"/>
              <a:gd name="connsiteY63" fmla="*/ 149916 h 4575313"/>
              <a:gd name="connsiteX64" fmla="*/ 1508100 w 12584740"/>
              <a:gd name="connsiteY64" fmla="*/ 151526 h 4575313"/>
              <a:gd name="connsiteX65" fmla="*/ 1523822 w 12584740"/>
              <a:gd name="connsiteY65" fmla="*/ 155112 h 4575313"/>
              <a:gd name="connsiteX66" fmla="*/ 1528971 w 12584740"/>
              <a:gd name="connsiteY66" fmla="*/ 161299 h 4575313"/>
              <a:gd name="connsiteX67" fmla="*/ 1590631 w 12584740"/>
              <a:gd name="connsiteY67" fmla="*/ 173836 h 4575313"/>
              <a:gd name="connsiteX68" fmla="*/ 1609537 w 12584740"/>
              <a:gd name="connsiteY68" fmla="*/ 169616 h 4575313"/>
              <a:gd name="connsiteX69" fmla="*/ 1631335 w 12584740"/>
              <a:gd name="connsiteY69" fmla="*/ 179686 h 4575313"/>
              <a:gd name="connsiteX70" fmla="*/ 1693983 w 12584740"/>
              <a:gd name="connsiteY70" fmla="*/ 183202 h 4575313"/>
              <a:gd name="connsiteX71" fmla="*/ 1763575 w 12584740"/>
              <a:gd name="connsiteY71" fmla="*/ 194844 h 4575313"/>
              <a:gd name="connsiteX72" fmla="*/ 1812709 w 12584740"/>
              <a:gd name="connsiteY72" fmla="*/ 208037 h 4575313"/>
              <a:gd name="connsiteX73" fmla="*/ 1945879 w 12584740"/>
              <a:gd name="connsiteY73" fmla="*/ 216206 h 4575313"/>
              <a:gd name="connsiteX74" fmla="*/ 1974418 w 12584740"/>
              <a:gd name="connsiteY74" fmla="*/ 208866 h 4575313"/>
              <a:gd name="connsiteX75" fmla="*/ 1976651 w 12584740"/>
              <a:gd name="connsiteY75" fmla="*/ 208757 h 4575313"/>
              <a:gd name="connsiteX76" fmla="*/ 2881775 w 12584740"/>
              <a:gd name="connsiteY76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235090 w 12584740"/>
              <a:gd name="connsiteY27" fmla="*/ 2549469 h 4575313"/>
              <a:gd name="connsiteX28" fmla="*/ 0 w 12584740"/>
              <a:gd name="connsiteY28" fmla="*/ 628841 h 4575313"/>
              <a:gd name="connsiteX29" fmla="*/ 7836 w 12584740"/>
              <a:gd name="connsiteY29" fmla="*/ 631521 h 4575313"/>
              <a:gd name="connsiteX30" fmla="*/ 59804 w 12584740"/>
              <a:gd name="connsiteY30" fmla="*/ 651795 h 4575313"/>
              <a:gd name="connsiteX31" fmla="*/ 189088 w 12584740"/>
              <a:gd name="connsiteY31" fmla="*/ 654369 h 4575313"/>
              <a:gd name="connsiteX32" fmla="*/ 238402 w 12584740"/>
              <a:gd name="connsiteY32" fmla="*/ 636963 h 4575313"/>
              <a:gd name="connsiteX33" fmla="*/ 332970 w 12584740"/>
              <a:gd name="connsiteY33" fmla="*/ 607012 h 4575313"/>
              <a:gd name="connsiteX34" fmla="*/ 407552 w 12584740"/>
              <a:gd name="connsiteY34" fmla="*/ 547943 h 4575313"/>
              <a:gd name="connsiteX35" fmla="*/ 497934 w 12584740"/>
              <a:gd name="connsiteY35" fmla="*/ 502354 h 4575313"/>
              <a:gd name="connsiteX36" fmla="*/ 510273 w 12584740"/>
              <a:gd name="connsiteY36" fmla="*/ 504172 h 4575313"/>
              <a:gd name="connsiteX37" fmla="*/ 561099 w 12584740"/>
              <a:gd name="connsiteY37" fmla="*/ 476357 h 4575313"/>
              <a:gd name="connsiteX38" fmla="*/ 705102 w 12584740"/>
              <a:gd name="connsiteY38" fmla="*/ 399826 h 4575313"/>
              <a:gd name="connsiteX39" fmla="*/ 800404 w 12584740"/>
              <a:gd name="connsiteY39" fmla="*/ 289909 h 4575313"/>
              <a:gd name="connsiteX40" fmla="*/ 842353 w 12584740"/>
              <a:gd name="connsiteY40" fmla="*/ 276713 h 4575313"/>
              <a:gd name="connsiteX41" fmla="*/ 912247 w 12584740"/>
              <a:gd name="connsiteY41" fmla="*/ 254246 h 4575313"/>
              <a:gd name="connsiteX42" fmla="*/ 927247 w 12584740"/>
              <a:gd name="connsiteY42" fmla="*/ 258217 h 4575313"/>
              <a:gd name="connsiteX43" fmla="*/ 933425 w 12584740"/>
              <a:gd name="connsiteY43" fmla="*/ 256149 h 4575313"/>
              <a:gd name="connsiteX44" fmla="*/ 934108 w 12584740"/>
              <a:gd name="connsiteY44" fmla="*/ 256433 h 4575313"/>
              <a:gd name="connsiteX45" fmla="*/ 935368 w 12584740"/>
              <a:gd name="connsiteY45" fmla="*/ 255498 h 4575313"/>
              <a:gd name="connsiteX46" fmla="*/ 949059 w 12584740"/>
              <a:gd name="connsiteY46" fmla="*/ 250913 h 4575313"/>
              <a:gd name="connsiteX47" fmla="*/ 980035 w 12584740"/>
              <a:gd name="connsiteY47" fmla="*/ 251605 h 4575313"/>
              <a:gd name="connsiteX48" fmla="*/ 998443 w 12584740"/>
              <a:gd name="connsiteY48" fmla="*/ 248823 h 4575313"/>
              <a:gd name="connsiteX49" fmla="*/ 1015140 w 12584740"/>
              <a:gd name="connsiteY49" fmla="*/ 230963 h 4575313"/>
              <a:gd name="connsiteX50" fmla="*/ 1027653 w 12584740"/>
              <a:gd name="connsiteY50" fmla="*/ 228229 h 4575313"/>
              <a:gd name="connsiteX51" fmla="*/ 1029989 w 12584740"/>
              <a:gd name="connsiteY51" fmla="*/ 225769 h 4575313"/>
              <a:gd name="connsiteX52" fmla="*/ 1036851 w 12584740"/>
              <a:gd name="connsiteY52" fmla="*/ 220779 h 4575313"/>
              <a:gd name="connsiteX53" fmla="*/ 1029120 w 12584740"/>
              <a:gd name="connsiteY53" fmla="*/ 217196 h 4575313"/>
              <a:gd name="connsiteX54" fmla="*/ 1113256 w 12584740"/>
              <a:gd name="connsiteY54" fmla="*/ 192543 h 4575313"/>
              <a:gd name="connsiteX55" fmla="*/ 1184710 w 12584740"/>
              <a:gd name="connsiteY55" fmla="*/ 171552 h 4575313"/>
              <a:gd name="connsiteX56" fmla="*/ 1310965 w 12584740"/>
              <a:gd name="connsiteY56" fmla="*/ 185879 h 4575313"/>
              <a:gd name="connsiteX57" fmla="*/ 1430934 w 12584740"/>
              <a:gd name="connsiteY57" fmla="*/ 139104 h 4575313"/>
              <a:gd name="connsiteX58" fmla="*/ 1463118 w 12584740"/>
              <a:gd name="connsiteY58" fmla="*/ 138911 h 4575313"/>
              <a:gd name="connsiteX59" fmla="*/ 1493444 w 12584740"/>
              <a:gd name="connsiteY59" fmla="*/ 147416 h 4575313"/>
              <a:gd name="connsiteX60" fmla="*/ 1493168 w 12584740"/>
              <a:gd name="connsiteY60" fmla="*/ 150455 h 4575313"/>
              <a:gd name="connsiteX61" fmla="*/ 1497974 w 12584740"/>
              <a:gd name="connsiteY61" fmla="*/ 151841 h 4575313"/>
              <a:gd name="connsiteX62" fmla="*/ 1502355 w 12584740"/>
              <a:gd name="connsiteY62" fmla="*/ 149916 h 4575313"/>
              <a:gd name="connsiteX63" fmla="*/ 1508100 w 12584740"/>
              <a:gd name="connsiteY63" fmla="*/ 151526 h 4575313"/>
              <a:gd name="connsiteX64" fmla="*/ 1523822 w 12584740"/>
              <a:gd name="connsiteY64" fmla="*/ 155112 h 4575313"/>
              <a:gd name="connsiteX65" fmla="*/ 1528971 w 12584740"/>
              <a:gd name="connsiteY65" fmla="*/ 161299 h 4575313"/>
              <a:gd name="connsiteX66" fmla="*/ 1590631 w 12584740"/>
              <a:gd name="connsiteY66" fmla="*/ 173836 h 4575313"/>
              <a:gd name="connsiteX67" fmla="*/ 1609537 w 12584740"/>
              <a:gd name="connsiteY67" fmla="*/ 169616 h 4575313"/>
              <a:gd name="connsiteX68" fmla="*/ 1631335 w 12584740"/>
              <a:gd name="connsiteY68" fmla="*/ 179686 h 4575313"/>
              <a:gd name="connsiteX69" fmla="*/ 1693983 w 12584740"/>
              <a:gd name="connsiteY69" fmla="*/ 183202 h 4575313"/>
              <a:gd name="connsiteX70" fmla="*/ 1763575 w 12584740"/>
              <a:gd name="connsiteY70" fmla="*/ 194844 h 4575313"/>
              <a:gd name="connsiteX71" fmla="*/ 1812709 w 12584740"/>
              <a:gd name="connsiteY71" fmla="*/ 208037 h 4575313"/>
              <a:gd name="connsiteX72" fmla="*/ 1945879 w 12584740"/>
              <a:gd name="connsiteY72" fmla="*/ 216206 h 4575313"/>
              <a:gd name="connsiteX73" fmla="*/ 1974418 w 12584740"/>
              <a:gd name="connsiteY73" fmla="*/ 208866 h 4575313"/>
              <a:gd name="connsiteX74" fmla="*/ 1976651 w 12584740"/>
              <a:gd name="connsiteY74" fmla="*/ 208757 h 4575313"/>
              <a:gd name="connsiteX75" fmla="*/ 2881775 w 12584740"/>
              <a:gd name="connsiteY75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296084 w 12584740"/>
              <a:gd name="connsiteY26" fmla="*/ 3047774 h 4575313"/>
              <a:gd name="connsiteX27" fmla="*/ 0 w 12584740"/>
              <a:gd name="connsiteY27" fmla="*/ 628841 h 4575313"/>
              <a:gd name="connsiteX28" fmla="*/ 7836 w 12584740"/>
              <a:gd name="connsiteY28" fmla="*/ 631521 h 4575313"/>
              <a:gd name="connsiteX29" fmla="*/ 59804 w 12584740"/>
              <a:gd name="connsiteY29" fmla="*/ 651795 h 4575313"/>
              <a:gd name="connsiteX30" fmla="*/ 189088 w 12584740"/>
              <a:gd name="connsiteY30" fmla="*/ 654369 h 4575313"/>
              <a:gd name="connsiteX31" fmla="*/ 238402 w 12584740"/>
              <a:gd name="connsiteY31" fmla="*/ 636963 h 4575313"/>
              <a:gd name="connsiteX32" fmla="*/ 332970 w 12584740"/>
              <a:gd name="connsiteY32" fmla="*/ 607012 h 4575313"/>
              <a:gd name="connsiteX33" fmla="*/ 407552 w 12584740"/>
              <a:gd name="connsiteY33" fmla="*/ 547943 h 4575313"/>
              <a:gd name="connsiteX34" fmla="*/ 497934 w 12584740"/>
              <a:gd name="connsiteY34" fmla="*/ 502354 h 4575313"/>
              <a:gd name="connsiteX35" fmla="*/ 510273 w 12584740"/>
              <a:gd name="connsiteY35" fmla="*/ 504172 h 4575313"/>
              <a:gd name="connsiteX36" fmla="*/ 561099 w 12584740"/>
              <a:gd name="connsiteY36" fmla="*/ 476357 h 4575313"/>
              <a:gd name="connsiteX37" fmla="*/ 705102 w 12584740"/>
              <a:gd name="connsiteY37" fmla="*/ 399826 h 4575313"/>
              <a:gd name="connsiteX38" fmla="*/ 800404 w 12584740"/>
              <a:gd name="connsiteY38" fmla="*/ 289909 h 4575313"/>
              <a:gd name="connsiteX39" fmla="*/ 842353 w 12584740"/>
              <a:gd name="connsiteY39" fmla="*/ 276713 h 4575313"/>
              <a:gd name="connsiteX40" fmla="*/ 912247 w 12584740"/>
              <a:gd name="connsiteY40" fmla="*/ 254246 h 4575313"/>
              <a:gd name="connsiteX41" fmla="*/ 927247 w 12584740"/>
              <a:gd name="connsiteY41" fmla="*/ 258217 h 4575313"/>
              <a:gd name="connsiteX42" fmla="*/ 933425 w 12584740"/>
              <a:gd name="connsiteY42" fmla="*/ 256149 h 4575313"/>
              <a:gd name="connsiteX43" fmla="*/ 934108 w 12584740"/>
              <a:gd name="connsiteY43" fmla="*/ 256433 h 4575313"/>
              <a:gd name="connsiteX44" fmla="*/ 935368 w 12584740"/>
              <a:gd name="connsiteY44" fmla="*/ 255498 h 4575313"/>
              <a:gd name="connsiteX45" fmla="*/ 949059 w 12584740"/>
              <a:gd name="connsiteY45" fmla="*/ 250913 h 4575313"/>
              <a:gd name="connsiteX46" fmla="*/ 980035 w 12584740"/>
              <a:gd name="connsiteY46" fmla="*/ 251605 h 4575313"/>
              <a:gd name="connsiteX47" fmla="*/ 998443 w 12584740"/>
              <a:gd name="connsiteY47" fmla="*/ 248823 h 4575313"/>
              <a:gd name="connsiteX48" fmla="*/ 1015140 w 12584740"/>
              <a:gd name="connsiteY48" fmla="*/ 230963 h 4575313"/>
              <a:gd name="connsiteX49" fmla="*/ 1027653 w 12584740"/>
              <a:gd name="connsiteY49" fmla="*/ 228229 h 4575313"/>
              <a:gd name="connsiteX50" fmla="*/ 1029989 w 12584740"/>
              <a:gd name="connsiteY50" fmla="*/ 225769 h 4575313"/>
              <a:gd name="connsiteX51" fmla="*/ 1036851 w 12584740"/>
              <a:gd name="connsiteY51" fmla="*/ 220779 h 4575313"/>
              <a:gd name="connsiteX52" fmla="*/ 1029120 w 12584740"/>
              <a:gd name="connsiteY52" fmla="*/ 217196 h 4575313"/>
              <a:gd name="connsiteX53" fmla="*/ 1113256 w 12584740"/>
              <a:gd name="connsiteY53" fmla="*/ 192543 h 4575313"/>
              <a:gd name="connsiteX54" fmla="*/ 1184710 w 12584740"/>
              <a:gd name="connsiteY54" fmla="*/ 171552 h 4575313"/>
              <a:gd name="connsiteX55" fmla="*/ 1310965 w 12584740"/>
              <a:gd name="connsiteY55" fmla="*/ 185879 h 4575313"/>
              <a:gd name="connsiteX56" fmla="*/ 1430934 w 12584740"/>
              <a:gd name="connsiteY56" fmla="*/ 139104 h 4575313"/>
              <a:gd name="connsiteX57" fmla="*/ 1463118 w 12584740"/>
              <a:gd name="connsiteY57" fmla="*/ 138911 h 4575313"/>
              <a:gd name="connsiteX58" fmla="*/ 1493444 w 12584740"/>
              <a:gd name="connsiteY58" fmla="*/ 147416 h 4575313"/>
              <a:gd name="connsiteX59" fmla="*/ 1493168 w 12584740"/>
              <a:gd name="connsiteY59" fmla="*/ 150455 h 4575313"/>
              <a:gd name="connsiteX60" fmla="*/ 1497974 w 12584740"/>
              <a:gd name="connsiteY60" fmla="*/ 151841 h 4575313"/>
              <a:gd name="connsiteX61" fmla="*/ 1502355 w 12584740"/>
              <a:gd name="connsiteY61" fmla="*/ 149916 h 4575313"/>
              <a:gd name="connsiteX62" fmla="*/ 1508100 w 12584740"/>
              <a:gd name="connsiteY62" fmla="*/ 151526 h 4575313"/>
              <a:gd name="connsiteX63" fmla="*/ 1523822 w 12584740"/>
              <a:gd name="connsiteY63" fmla="*/ 155112 h 4575313"/>
              <a:gd name="connsiteX64" fmla="*/ 1528971 w 12584740"/>
              <a:gd name="connsiteY64" fmla="*/ 161299 h 4575313"/>
              <a:gd name="connsiteX65" fmla="*/ 1590631 w 12584740"/>
              <a:gd name="connsiteY65" fmla="*/ 173836 h 4575313"/>
              <a:gd name="connsiteX66" fmla="*/ 1609537 w 12584740"/>
              <a:gd name="connsiteY66" fmla="*/ 169616 h 4575313"/>
              <a:gd name="connsiteX67" fmla="*/ 1631335 w 12584740"/>
              <a:gd name="connsiteY67" fmla="*/ 179686 h 4575313"/>
              <a:gd name="connsiteX68" fmla="*/ 1693983 w 12584740"/>
              <a:gd name="connsiteY68" fmla="*/ 183202 h 4575313"/>
              <a:gd name="connsiteX69" fmla="*/ 1763575 w 12584740"/>
              <a:gd name="connsiteY69" fmla="*/ 194844 h 4575313"/>
              <a:gd name="connsiteX70" fmla="*/ 1812709 w 12584740"/>
              <a:gd name="connsiteY70" fmla="*/ 208037 h 4575313"/>
              <a:gd name="connsiteX71" fmla="*/ 1945879 w 12584740"/>
              <a:gd name="connsiteY71" fmla="*/ 216206 h 4575313"/>
              <a:gd name="connsiteX72" fmla="*/ 1974418 w 12584740"/>
              <a:gd name="connsiteY72" fmla="*/ 208866 h 4575313"/>
              <a:gd name="connsiteX73" fmla="*/ 1976651 w 12584740"/>
              <a:gd name="connsiteY73" fmla="*/ 208757 h 4575313"/>
              <a:gd name="connsiteX74" fmla="*/ 2881775 w 12584740"/>
              <a:gd name="connsiteY74" fmla="*/ 233197 h 4575313"/>
              <a:gd name="connsiteX0" fmla="*/ 2881775 w 12584740"/>
              <a:gd name="connsiteY0" fmla="*/ 233197 h 4575313"/>
              <a:gd name="connsiteX1" fmla="*/ 8923122 w 12584740"/>
              <a:gd name="connsiteY1" fmla="*/ 225065 h 4575313"/>
              <a:gd name="connsiteX2" fmla="*/ 10535176 w 12584740"/>
              <a:gd name="connsiteY2" fmla="*/ 118040 h 4575313"/>
              <a:gd name="connsiteX3" fmla="*/ 10552865 w 12584740"/>
              <a:gd name="connsiteY3" fmla="*/ 112274 h 4575313"/>
              <a:gd name="connsiteX4" fmla="*/ 10704478 w 12584740"/>
              <a:gd name="connsiteY4" fmla="*/ 95591 h 4575313"/>
              <a:gd name="connsiteX5" fmla="*/ 10856419 w 12584740"/>
              <a:gd name="connsiteY5" fmla="*/ 75098 h 4575313"/>
              <a:gd name="connsiteX6" fmla="*/ 10946891 w 12584740"/>
              <a:gd name="connsiteY6" fmla="*/ 41601 h 4575313"/>
              <a:gd name="connsiteX7" fmla="*/ 11071737 w 12584740"/>
              <a:gd name="connsiteY7" fmla="*/ 27061 h 4575313"/>
              <a:gd name="connsiteX8" fmla="*/ 11092700 w 12584740"/>
              <a:gd name="connsiteY8" fmla="*/ 21499 h 4575313"/>
              <a:gd name="connsiteX9" fmla="*/ 11121627 w 12584740"/>
              <a:gd name="connsiteY9" fmla="*/ 23693 h 4575313"/>
              <a:gd name="connsiteX10" fmla="*/ 11237564 w 12584740"/>
              <a:gd name="connsiteY10" fmla="*/ 33473 h 4575313"/>
              <a:gd name="connsiteX11" fmla="*/ 11328738 w 12584740"/>
              <a:gd name="connsiteY11" fmla="*/ 50022 h 4575313"/>
              <a:gd name="connsiteX12" fmla="*/ 11442587 w 12584740"/>
              <a:gd name="connsiteY12" fmla="*/ 33522 h 4575313"/>
              <a:gd name="connsiteX13" fmla="*/ 11511928 w 12584740"/>
              <a:gd name="connsiteY13" fmla="*/ 35867 h 4575313"/>
              <a:gd name="connsiteX14" fmla="*/ 11625388 w 12584740"/>
              <a:gd name="connsiteY14" fmla="*/ 58635 h 4575313"/>
              <a:gd name="connsiteX15" fmla="*/ 11775146 w 12584740"/>
              <a:gd name="connsiteY15" fmla="*/ 46765 h 4575313"/>
              <a:gd name="connsiteX16" fmla="*/ 11806024 w 12584740"/>
              <a:gd name="connsiteY16" fmla="*/ 19242 h 4575313"/>
              <a:gd name="connsiteX17" fmla="*/ 11847451 w 12584740"/>
              <a:gd name="connsiteY17" fmla="*/ 1939 h 4575313"/>
              <a:gd name="connsiteX18" fmla="*/ 11865034 w 12584740"/>
              <a:gd name="connsiteY18" fmla="*/ 38939 h 4575313"/>
              <a:gd name="connsiteX19" fmla="*/ 11994565 w 12584740"/>
              <a:gd name="connsiteY19" fmla="*/ 63328 h 4575313"/>
              <a:gd name="connsiteX20" fmla="*/ 12059283 w 12584740"/>
              <a:gd name="connsiteY20" fmla="*/ 71265 h 4575313"/>
              <a:gd name="connsiteX21" fmla="*/ 12160147 w 12584740"/>
              <a:gd name="connsiteY21" fmla="*/ 75027 h 4575313"/>
              <a:gd name="connsiteX22" fmla="*/ 12190854 w 12584740"/>
              <a:gd name="connsiteY22" fmla="*/ 77689 h 4575313"/>
              <a:gd name="connsiteX23" fmla="*/ 12215705 w 12584740"/>
              <a:gd name="connsiteY23" fmla="*/ 79117 h 4575313"/>
              <a:gd name="connsiteX24" fmla="*/ 12584740 w 12584740"/>
              <a:gd name="connsiteY24" fmla="*/ 3094030 h 4575313"/>
              <a:gd name="connsiteX25" fmla="*/ 483060 w 12584740"/>
              <a:gd name="connsiteY25" fmla="*/ 4575313 h 4575313"/>
              <a:gd name="connsiteX26" fmla="*/ 0 w 12584740"/>
              <a:gd name="connsiteY26" fmla="*/ 628841 h 4575313"/>
              <a:gd name="connsiteX27" fmla="*/ 7836 w 12584740"/>
              <a:gd name="connsiteY27" fmla="*/ 631521 h 4575313"/>
              <a:gd name="connsiteX28" fmla="*/ 59804 w 12584740"/>
              <a:gd name="connsiteY28" fmla="*/ 651795 h 4575313"/>
              <a:gd name="connsiteX29" fmla="*/ 189088 w 12584740"/>
              <a:gd name="connsiteY29" fmla="*/ 654369 h 4575313"/>
              <a:gd name="connsiteX30" fmla="*/ 238402 w 12584740"/>
              <a:gd name="connsiteY30" fmla="*/ 636963 h 4575313"/>
              <a:gd name="connsiteX31" fmla="*/ 332970 w 12584740"/>
              <a:gd name="connsiteY31" fmla="*/ 607012 h 4575313"/>
              <a:gd name="connsiteX32" fmla="*/ 407552 w 12584740"/>
              <a:gd name="connsiteY32" fmla="*/ 547943 h 4575313"/>
              <a:gd name="connsiteX33" fmla="*/ 497934 w 12584740"/>
              <a:gd name="connsiteY33" fmla="*/ 502354 h 4575313"/>
              <a:gd name="connsiteX34" fmla="*/ 510273 w 12584740"/>
              <a:gd name="connsiteY34" fmla="*/ 504172 h 4575313"/>
              <a:gd name="connsiteX35" fmla="*/ 561099 w 12584740"/>
              <a:gd name="connsiteY35" fmla="*/ 476357 h 4575313"/>
              <a:gd name="connsiteX36" fmla="*/ 705102 w 12584740"/>
              <a:gd name="connsiteY36" fmla="*/ 399826 h 4575313"/>
              <a:gd name="connsiteX37" fmla="*/ 800404 w 12584740"/>
              <a:gd name="connsiteY37" fmla="*/ 289909 h 4575313"/>
              <a:gd name="connsiteX38" fmla="*/ 842353 w 12584740"/>
              <a:gd name="connsiteY38" fmla="*/ 276713 h 4575313"/>
              <a:gd name="connsiteX39" fmla="*/ 912247 w 12584740"/>
              <a:gd name="connsiteY39" fmla="*/ 254246 h 4575313"/>
              <a:gd name="connsiteX40" fmla="*/ 927247 w 12584740"/>
              <a:gd name="connsiteY40" fmla="*/ 258217 h 4575313"/>
              <a:gd name="connsiteX41" fmla="*/ 933425 w 12584740"/>
              <a:gd name="connsiteY41" fmla="*/ 256149 h 4575313"/>
              <a:gd name="connsiteX42" fmla="*/ 934108 w 12584740"/>
              <a:gd name="connsiteY42" fmla="*/ 256433 h 4575313"/>
              <a:gd name="connsiteX43" fmla="*/ 935368 w 12584740"/>
              <a:gd name="connsiteY43" fmla="*/ 255498 h 4575313"/>
              <a:gd name="connsiteX44" fmla="*/ 949059 w 12584740"/>
              <a:gd name="connsiteY44" fmla="*/ 250913 h 4575313"/>
              <a:gd name="connsiteX45" fmla="*/ 980035 w 12584740"/>
              <a:gd name="connsiteY45" fmla="*/ 251605 h 4575313"/>
              <a:gd name="connsiteX46" fmla="*/ 998443 w 12584740"/>
              <a:gd name="connsiteY46" fmla="*/ 248823 h 4575313"/>
              <a:gd name="connsiteX47" fmla="*/ 1015140 w 12584740"/>
              <a:gd name="connsiteY47" fmla="*/ 230963 h 4575313"/>
              <a:gd name="connsiteX48" fmla="*/ 1027653 w 12584740"/>
              <a:gd name="connsiteY48" fmla="*/ 228229 h 4575313"/>
              <a:gd name="connsiteX49" fmla="*/ 1029989 w 12584740"/>
              <a:gd name="connsiteY49" fmla="*/ 225769 h 4575313"/>
              <a:gd name="connsiteX50" fmla="*/ 1036851 w 12584740"/>
              <a:gd name="connsiteY50" fmla="*/ 220779 h 4575313"/>
              <a:gd name="connsiteX51" fmla="*/ 1029120 w 12584740"/>
              <a:gd name="connsiteY51" fmla="*/ 217196 h 4575313"/>
              <a:gd name="connsiteX52" fmla="*/ 1113256 w 12584740"/>
              <a:gd name="connsiteY52" fmla="*/ 192543 h 4575313"/>
              <a:gd name="connsiteX53" fmla="*/ 1184710 w 12584740"/>
              <a:gd name="connsiteY53" fmla="*/ 171552 h 4575313"/>
              <a:gd name="connsiteX54" fmla="*/ 1310965 w 12584740"/>
              <a:gd name="connsiteY54" fmla="*/ 185879 h 4575313"/>
              <a:gd name="connsiteX55" fmla="*/ 1430934 w 12584740"/>
              <a:gd name="connsiteY55" fmla="*/ 139104 h 4575313"/>
              <a:gd name="connsiteX56" fmla="*/ 1463118 w 12584740"/>
              <a:gd name="connsiteY56" fmla="*/ 138911 h 4575313"/>
              <a:gd name="connsiteX57" fmla="*/ 1493444 w 12584740"/>
              <a:gd name="connsiteY57" fmla="*/ 147416 h 4575313"/>
              <a:gd name="connsiteX58" fmla="*/ 1493168 w 12584740"/>
              <a:gd name="connsiteY58" fmla="*/ 150455 h 4575313"/>
              <a:gd name="connsiteX59" fmla="*/ 1497974 w 12584740"/>
              <a:gd name="connsiteY59" fmla="*/ 151841 h 4575313"/>
              <a:gd name="connsiteX60" fmla="*/ 1502355 w 12584740"/>
              <a:gd name="connsiteY60" fmla="*/ 149916 h 4575313"/>
              <a:gd name="connsiteX61" fmla="*/ 1508100 w 12584740"/>
              <a:gd name="connsiteY61" fmla="*/ 151526 h 4575313"/>
              <a:gd name="connsiteX62" fmla="*/ 1523822 w 12584740"/>
              <a:gd name="connsiteY62" fmla="*/ 155112 h 4575313"/>
              <a:gd name="connsiteX63" fmla="*/ 1528971 w 12584740"/>
              <a:gd name="connsiteY63" fmla="*/ 161299 h 4575313"/>
              <a:gd name="connsiteX64" fmla="*/ 1590631 w 12584740"/>
              <a:gd name="connsiteY64" fmla="*/ 173836 h 4575313"/>
              <a:gd name="connsiteX65" fmla="*/ 1609537 w 12584740"/>
              <a:gd name="connsiteY65" fmla="*/ 169616 h 4575313"/>
              <a:gd name="connsiteX66" fmla="*/ 1631335 w 12584740"/>
              <a:gd name="connsiteY66" fmla="*/ 179686 h 4575313"/>
              <a:gd name="connsiteX67" fmla="*/ 1693983 w 12584740"/>
              <a:gd name="connsiteY67" fmla="*/ 183202 h 4575313"/>
              <a:gd name="connsiteX68" fmla="*/ 1763575 w 12584740"/>
              <a:gd name="connsiteY68" fmla="*/ 194844 h 4575313"/>
              <a:gd name="connsiteX69" fmla="*/ 1812709 w 12584740"/>
              <a:gd name="connsiteY69" fmla="*/ 208037 h 4575313"/>
              <a:gd name="connsiteX70" fmla="*/ 1945879 w 12584740"/>
              <a:gd name="connsiteY70" fmla="*/ 216206 h 4575313"/>
              <a:gd name="connsiteX71" fmla="*/ 1974418 w 12584740"/>
              <a:gd name="connsiteY71" fmla="*/ 208866 h 4575313"/>
              <a:gd name="connsiteX72" fmla="*/ 1976651 w 12584740"/>
              <a:gd name="connsiteY72" fmla="*/ 208757 h 4575313"/>
              <a:gd name="connsiteX73" fmla="*/ 2881775 w 12584740"/>
              <a:gd name="connsiteY73" fmla="*/ 233197 h 4575313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1976651 w 12584740"/>
              <a:gd name="connsiteY71" fmla="*/ 189603 h 4556159"/>
              <a:gd name="connsiteX72" fmla="*/ 2881775 w 12584740"/>
              <a:gd name="connsiteY72" fmla="*/ 214043 h 4556159"/>
              <a:gd name="connsiteX0" fmla="*/ 2881775 w 12584740"/>
              <a:gd name="connsiteY0" fmla="*/ 214043 h 4556159"/>
              <a:gd name="connsiteX1" fmla="*/ 8923122 w 12584740"/>
              <a:gd name="connsiteY1" fmla="*/ 205911 h 4556159"/>
              <a:gd name="connsiteX2" fmla="*/ 10535176 w 12584740"/>
              <a:gd name="connsiteY2" fmla="*/ 98886 h 4556159"/>
              <a:gd name="connsiteX3" fmla="*/ 10552865 w 12584740"/>
              <a:gd name="connsiteY3" fmla="*/ 93120 h 4556159"/>
              <a:gd name="connsiteX4" fmla="*/ 10704478 w 12584740"/>
              <a:gd name="connsiteY4" fmla="*/ 76437 h 4556159"/>
              <a:gd name="connsiteX5" fmla="*/ 10856419 w 12584740"/>
              <a:gd name="connsiteY5" fmla="*/ 55944 h 4556159"/>
              <a:gd name="connsiteX6" fmla="*/ 10946891 w 12584740"/>
              <a:gd name="connsiteY6" fmla="*/ 22447 h 4556159"/>
              <a:gd name="connsiteX7" fmla="*/ 11071737 w 12584740"/>
              <a:gd name="connsiteY7" fmla="*/ 7907 h 4556159"/>
              <a:gd name="connsiteX8" fmla="*/ 11092700 w 12584740"/>
              <a:gd name="connsiteY8" fmla="*/ 2345 h 4556159"/>
              <a:gd name="connsiteX9" fmla="*/ 11121627 w 12584740"/>
              <a:gd name="connsiteY9" fmla="*/ 4539 h 4556159"/>
              <a:gd name="connsiteX10" fmla="*/ 11237564 w 12584740"/>
              <a:gd name="connsiteY10" fmla="*/ 14319 h 4556159"/>
              <a:gd name="connsiteX11" fmla="*/ 11328738 w 12584740"/>
              <a:gd name="connsiteY11" fmla="*/ 30868 h 4556159"/>
              <a:gd name="connsiteX12" fmla="*/ 11442587 w 12584740"/>
              <a:gd name="connsiteY12" fmla="*/ 14368 h 4556159"/>
              <a:gd name="connsiteX13" fmla="*/ 11511928 w 12584740"/>
              <a:gd name="connsiteY13" fmla="*/ 16713 h 4556159"/>
              <a:gd name="connsiteX14" fmla="*/ 11625388 w 12584740"/>
              <a:gd name="connsiteY14" fmla="*/ 39481 h 4556159"/>
              <a:gd name="connsiteX15" fmla="*/ 11775146 w 12584740"/>
              <a:gd name="connsiteY15" fmla="*/ 27611 h 4556159"/>
              <a:gd name="connsiteX16" fmla="*/ 11806024 w 12584740"/>
              <a:gd name="connsiteY16" fmla="*/ 88 h 4556159"/>
              <a:gd name="connsiteX17" fmla="*/ 11865034 w 12584740"/>
              <a:gd name="connsiteY17" fmla="*/ 19785 h 4556159"/>
              <a:gd name="connsiteX18" fmla="*/ 11994565 w 12584740"/>
              <a:gd name="connsiteY18" fmla="*/ 44174 h 4556159"/>
              <a:gd name="connsiteX19" fmla="*/ 12059283 w 12584740"/>
              <a:gd name="connsiteY19" fmla="*/ 52111 h 4556159"/>
              <a:gd name="connsiteX20" fmla="*/ 12160147 w 12584740"/>
              <a:gd name="connsiteY20" fmla="*/ 55873 h 4556159"/>
              <a:gd name="connsiteX21" fmla="*/ 12190854 w 12584740"/>
              <a:gd name="connsiteY21" fmla="*/ 58535 h 4556159"/>
              <a:gd name="connsiteX22" fmla="*/ 12215705 w 12584740"/>
              <a:gd name="connsiteY22" fmla="*/ 59963 h 4556159"/>
              <a:gd name="connsiteX23" fmla="*/ 12584740 w 12584740"/>
              <a:gd name="connsiteY23" fmla="*/ 3074876 h 4556159"/>
              <a:gd name="connsiteX24" fmla="*/ 483060 w 12584740"/>
              <a:gd name="connsiteY24" fmla="*/ 4556159 h 4556159"/>
              <a:gd name="connsiteX25" fmla="*/ 0 w 12584740"/>
              <a:gd name="connsiteY25" fmla="*/ 609687 h 4556159"/>
              <a:gd name="connsiteX26" fmla="*/ 7836 w 12584740"/>
              <a:gd name="connsiteY26" fmla="*/ 612367 h 4556159"/>
              <a:gd name="connsiteX27" fmla="*/ 59804 w 12584740"/>
              <a:gd name="connsiteY27" fmla="*/ 632641 h 4556159"/>
              <a:gd name="connsiteX28" fmla="*/ 189088 w 12584740"/>
              <a:gd name="connsiteY28" fmla="*/ 635215 h 4556159"/>
              <a:gd name="connsiteX29" fmla="*/ 238402 w 12584740"/>
              <a:gd name="connsiteY29" fmla="*/ 617809 h 4556159"/>
              <a:gd name="connsiteX30" fmla="*/ 332970 w 12584740"/>
              <a:gd name="connsiteY30" fmla="*/ 587858 h 4556159"/>
              <a:gd name="connsiteX31" fmla="*/ 407552 w 12584740"/>
              <a:gd name="connsiteY31" fmla="*/ 528789 h 4556159"/>
              <a:gd name="connsiteX32" fmla="*/ 497934 w 12584740"/>
              <a:gd name="connsiteY32" fmla="*/ 483200 h 4556159"/>
              <a:gd name="connsiteX33" fmla="*/ 510273 w 12584740"/>
              <a:gd name="connsiteY33" fmla="*/ 485018 h 4556159"/>
              <a:gd name="connsiteX34" fmla="*/ 561099 w 12584740"/>
              <a:gd name="connsiteY34" fmla="*/ 457203 h 4556159"/>
              <a:gd name="connsiteX35" fmla="*/ 705102 w 12584740"/>
              <a:gd name="connsiteY35" fmla="*/ 380672 h 4556159"/>
              <a:gd name="connsiteX36" fmla="*/ 800404 w 12584740"/>
              <a:gd name="connsiteY36" fmla="*/ 270755 h 4556159"/>
              <a:gd name="connsiteX37" fmla="*/ 842353 w 12584740"/>
              <a:gd name="connsiteY37" fmla="*/ 257559 h 4556159"/>
              <a:gd name="connsiteX38" fmla="*/ 912247 w 12584740"/>
              <a:gd name="connsiteY38" fmla="*/ 235092 h 4556159"/>
              <a:gd name="connsiteX39" fmla="*/ 927247 w 12584740"/>
              <a:gd name="connsiteY39" fmla="*/ 239063 h 4556159"/>
              <a:gd name="connsiteX40" fmla="*/ 933425 w 12584740"/>
              <a:gd name="connsiteY40" fmla="*/ 236995 h 4556159"/>
              <a:gd name="connsiteX41" fmla="*/ 934108 w 12584740"/>
              <a:gd name="connsiteY41" fmla="*/ 237279 h 4556159"/>
              <a:gd name="connsiteX42" fmla="*/ 935368 w 12584740"/>
              <a:gd name="connsiteY42" fmla="*/ 236344 h 4556159"/>
              <a:gd name="connsiteX43" fmla="*/ 949059 w 12584740"/>
              <a:gd name="connsiteY43" fmla="*/ 231759 h 4556159"/>
              <a:gd name="connsiteX44" fmla="*/ 980035 w 12584740"/>
              <a:gd name="connsiteY44" fmla="*/ 232451 h 4556159"/>
              <a:gd name="connsiteX45" fmla="*/ 998443 w 12584740"/>
              <a:gd name="connsiteY45" fmla="*/ 229669 h 4556159"/>
              <a:gd name="connsiteX46" fmla="*/ 1015140 w 12584740"/>
              <a:gd name="connsiteY46" fmla="*/ 211809 h 4556159"/>
              <a:gd name="connsiteX47" fmla="*/ 1027653 w 12584740"/>
              <a:gd name="connsiteY47" fmla="*/ 209075 h 4556159"/>
              <a:gd name="connsiteX48" fmla="*/ 1029989 w 12584740"/>
              <a:gd name="connsiteY48" fmla="*/ 206615 h 4556159"/>
              <a:gd name="connsiteX49" fmla="*/ 1036851 w 12584740"/>
              <a:gd name="connsiteY49" fmla="*/ 201625 h 4556159"/>
              <a:gd name="connsiteX50" fmla="*/ 1029120 w 12584740"/>
              <a:gd name="connsiteY50" fmla="*/ 198042 h 4556159"/>
              <a:gd name="connsiteX51" fmla="*/ 1113256 w 12584740"/>
              <a:gd name="connsiteY51" fmla="*/ 173389 h 4556159"/>
              <a:gd name="connsiteX52" fmla="*/ 1184710 w 12584740"/>
              <a:gd name="connsiteY52" fmla="*/ 152398 h 4556159"/>
              <a:gd name="connsiteX53" fmla="*/ 1310965 w 12584740"/>
              <a:gd name="connsiteY53" fmla="*/ 166725 h 4556159"/>
              <a:gd name="connsiteX54" fmla="*/ 1430934 w 12584740"/>
              <a:gd name="connsiteY54" fmla="*/ 119950 h 4556159"/>
              <a:gd name="connsiteX55" fmla="*/ 1463118 w 12584740"/>
              <a:gd name="connsiteY55" fmla="*/ 119757 h 4556159"/>
              <a:gd name="connsiteX56" fmla="*/ 1493444 w 12584740"/>
              <a:gd name="connsiteY56" fmla="*/ 128262 h 4556159"/>
              <a:gd name="connsiteX57" fmla="*/ 1493168 w 12584740"/>
              <a:gd name="connsiteY57" fmla="*/ 131301 h 4556159"/>
              <a:gd name="connsiteX58" fmla="*/ 1497974 w 12584740"/>
              <a:gd name="connsiteY58" fmla="*/ 132687 h 4556159"/>
              <a:gd name="connsiteX59" fmla="*/ 1502355 w 12584740"/>
              <a:gd name="connsiteY59" fmla="*/ 130762 h 4556159"/>
              <a:gd name="connsiteX60" fmla="*/ 1508100 w 12584740"/>
              <a:gd name="connsiteY60" fmla="*/ 132372 h 4556159"/>
              <a:gd name="connsiteX61" fmla="*/ 1523822 w 12584740"/>
              <a:gd name="connsiteY61" fmla="*/ 135958 h 4556159"/>
              <a:gd name="connsiteX62" fmla="*/ 1528971 w 12584740"/>
              <a:gd name="connsiteY62" fmla="*/ 142145 h 4556159"/>
              <a:gd name="connsiteX63" fmla="*/ 1590631 w 12584740"/>
              <a:gd name="connsiteY63" fmla="*/ 154682 h 4556159"/>
              <a:gd name="connsiteX64" fmla="*/ 1609537 w 12584740"/>
              <a:gd name="connsiteY64" fmla="*/ 150462 h 4556159"/>
              <a:gd name="connsiteX65" fmla="*/ 1631335 w 12584740"/>
              <a:gd name="connsiteY65" fmla="*/ 160532 h 4556159"/>
              <a:gd name="connsiteX66" fmla="*/ 1693983 w 12584740"/>
              <a:gd name="connsiteY66" fmla="*/ 164048 h 4556159"/>
              <a:gd name="connsiteX67" fmla="*/ 1763575 w 12584740"/>
              <a:gd name="connsiteY67" fmla="*/ 175690 h 4556159"/>
              <a:gd name="connsiteX68" fmla="*/ 1812709 w 12584740"/>
              <a:gd name="connsiteY68" fmla="*/ 188883 h 4556159"/>
              <a:gd name="connsiteX69" fmla="*/ 1945879 w 12584740"/>
              <a:gd name="connsiteY69" fmla="*/ 197052 h 4556159"/>
              <a:gd name="connsiteX70" fmla="*/ 1974418 w 12584740"/>
              <a:gd name="connsiteY70" fmla="*/ 189712 h 4556159"/>
              <a:gd name="connsiteX71" fmla="*/ 2235555 w 12584740"/>
              <a:gd name="connsiteY71" fmla="*/ 226659 h 4556159"/>
              <a:gd name="connsiteX72" fmla="*/ 2881775 w 12584740"/>
              <a:gd name="connsiteY72" fmla="*/ 214043 h 455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584740" h="4556159">
                <a:moveTo>
                  <a:pt x="2881775" y="214043"/>
                </a:moveTo>
                <a:lnTo>
                  <a:pt x="8923122" y="205911"/>
                </a:lnTo>
                <a:cubicBezTo>
                  <a:pt x="8923122" y="236009"/>
                  <a:pt x="10535176" y="68788"/>
                  <a:pt x="10535176" y="98886"/>
                </a:cubicBezTo>
                <a:lnTo>
                  <a:pt x="10552865" y="93120"/>
                </a:lnTo>
                <a:cubicBezTo>
                  <a:pt x="10602509" y="95039"/>
                  <a:pt x="10648374" y="81962"/>
                  <a:pt x="10704478" y="76437"/>
                </a:cubicBezTo>
                <a:cubicBezTo>
                  <a:pt x="10764532" y="85901"/>
                  <a:pt x="10796465" y="61749"/>
                  <a:pt x="10856419" y="55944"/>
                </a:cubicBezTo>
                <a:cubicBezTo>
                  <a:pt x="10914661" y="77716"/>
                  <a:pt x="10896627" y="22130"/>
                  <a:pt x="10946891" y="22447"/>
                </a:cubicBezTo>
                <a:cubicBezTo>
                  <a:pt x="11028004" y="41524"/>
                  <a:pt x="10945561" y="3905"/>
                  <a:pt x="11071737" y="7907"/>
                </a:cubicBezTo>
                <a:cubicBezTo>
                  <a:pt x="11078763" y="11268"/>
                  <a:pt x="11094187" y="7177"/>
                  <a:pt x="11092700" y="2345"/>
                </a:cubicBezTo>
                <a:cubicBezTo>
                  <a:pt x="11100672" y="3621"/>
                  <a:pt x="11119582" y="12415"/>
                  <a:pt x="11121627" y="4539"/>
                </a:cubicBezTo>
                <a:cubicBezTo>
                  <a:pt x="11161872" y="2410"/>
                  <a:pt x="11201801" y="5778"/>
                  <a:pt x="11237564" y="14319"/>
                </a:cubicBezTo>
                <a:cubicBezTo>
                  <a:pt x="11315265" y="-1427"/>
                  <a:pt x="11272628" y="36301"/>
                  <a:pt x="11328738" y="30868"/>
                </a:cubicBezTo>
                <a:cubicBezTo>
                  <a:pt x="11373885" y="14123"/>
                  <a:pt x="11390505" y="26175"/>
                  <a:pt x="11442587" y="14368"/>
                </a:cubicBezTo>
                <a:cubicBezTo>
                  <a:pt x="11460405" y="39138"/>
                  <a:pt x="11491560" y="10212"/>
                  <a:pt x="11511928" y="16713"/>
                </a:cubicBezTo>
                <a:cubicBezTo>
                  <a:pt x="11544050" y="-13836"/>
                  <a:pt x="11591566" y="41138"/>
                  <a:pt x="11625388" y="39481"/>
                </a:cubicBezTo>
                <a:cubicBezTo>
                  <a:pt x="11682275" y="32159"/>
                  <a:pt x="11743456" y="-367"/>
                  <a:pt x="11775146" y="27611"/>
                </a:cubicBezTo>
                <a:cubicBezTo>
                  <a:pt x="11779070" y="15386"/>
                  <a:pt x="11773473" y="-818"/>
                  <a:pt x="11806024" y="88"/>
                </a:cubicBezTo>
                <a:cubicBezTo>
                  <a:pt x="11821005" y="-1216"/>
                  <a:pt x="11833611" y="12437"/>
                  <a:pt x="11865034" y="19785"/>
                </a:cubicBezTo>
                <a:cubicBezTo>
                  <a:pt x="11905979" y="29998"/>
                  <a:pt x="11998366" y="9552"/>
                  <a:pt x="11994565" y="44174"/>
                </a:cubicBezTo>
                <a:cubicBezTo>
                  <a:pt x="12007200" y="63922"/>
                  <a:pt x="12058131" y="30230"/>
                  <a:pt x="12059283" y="52111"/>
                </a:cubicBezTo>
                <a:cubicBezTo>
                  <a:pt x="12081498" y="36953"/>
                  <a:pt x="12122851" y="58256"/>
                  <a:pt x="12160147" y="55873"/>
                </a:cubicBezTo>
                <a:cubicBezTo>
                  <a:pt x="12167674" y="65410"/>
                  <a:pt x="12176238" y="64529"/>
                  <a:pt x="12190854" y="58535"/>
                </a:cubicBezTo>
                <a:lnTo>
                  <a:pt x="12215705" y="59963"/>
                </a:lnTo>
                <a:lnTo>
                  <a:pt x="12584740" y="3074876"/>
                </a:lnTo>
                <a:lnTo>
                  <a:pt x="483060" y="4556159"/>
                </a:lnTo>
                <a:lnTo>
                  <a:pt x="0" y="609687"/>
                </a:lnTo>
                <a:lnTo>
                  <a:pt x="7836" y="612367"/>
                </a:lnTo>
                <a:cubicBezTo>
                  <a:pt x="25349" y="620104"/>
                  <a:pt x="41483" y="627786"/>
                  <a:pt x="59804" y="632641"/>
                </a:cubicBezTo>
                <a:cubicBezTo>
                  <a:pt x="75146" y="654421"/>
                  <a:pt x="167365" y="632597"/>
                  <a:pt x="189088" y="635215"/>
                </a:cubicBezTo>
                <a:cubicBezTo>
                  <a:pt x="217440" y="623749"/>
                  <a:pt x="208344" y="626448"/>
                  <a:pt x="238402" y="617809"/>
                </a:cubicBezTo>
                <a:cubicBezTo>
                  <a:pt x="247394" y="590135"/>
                  <a:pt x="303125" y="595692"/>
                  <a:pt x="332970" y="587858"/>
                </a:cubicBezTo>
                <a:cubicBezTo>
                  <a:pt x="336621" y="563687"/>
                  <a:pt x="356128" y="555392"/>
                  <a:pt x="407552" y="528789"/>
                </a:cubicBezTo>
                <a:cubicBezTo>
                  <a:pt x="410625" y="501558"/>
                  <a:pt x="481949" y="526749"/>
                  <a:pt x="497934" y="483200"/>
                </a:cubicBezTo>
                <a:cubicBezTo>
                  <a:pt x="501858" y="484200"/>
                  <a:pt x="506013" y="484811"/>
                  <a:pt x="510273" y="485018"/>
                </a:cubicBezTo>
                <a:cubicBezTo>
                  <a:pt x="535011" y="486222"/>
                  <a:pt x="557770" y="473768"/>
                  <a:pt x="561099" y="457203"/>
                </a:cubicBezTo>
                <a:cubicBezTo>
                  <a:pt x="592709" y="393031"/>
                  <a:pt x="657171" y="417531"/>
                  <a:pt x="705102" y="380672"/>
                </a:cubicBezTo>
                <a:cubicBezTo>
                  <a:pt x="762904" y="342107"/>
                  <a:pt x="753762" y="341220"/>
                  <a:pt x="800404" y="270755"/>
                </a:cubicBezTo>
                <a:cubicBezTo>
                  <a:pt x="821510" y="277286"/>
                  <a:pt x="831930" y="272279"/>
                  <a:pt x="842353" y="257559"/>
                </a:cubicBezTo>
                <a:cubicBezTo>
                  <a:pt x="871396" y="239661"/>
                  <a:pt x="901151" y="269258"/>
                  <a:pt x="912247" y="235092"/>
                </a:cubicBezTo>
                <a:cubicBezTo>
                  <a:pt x="915193" y="239660"/>
                  <a:pt x="920652" y="240302"/>
                  <a:pt x="927247" y="239063"/>
                </a:cubicBezTo>
                <a:lnTo>
                  <a:pt x="933425" y="236995"/>
                </a:lnTo>
                <a:lnTo>
                  <a:pt x="934108" y="237279"/>
                </a:lnTo>
                <a:lnTo>
                  <a:pt x="935368" y="236344"/>
                </a:lnTo>
                <a:lnTo>
                  <a:pt x="949059" y="231759"/>
                </a:lnTo>
                <a:cubicBezTo>
                  <a:pt x="964033" y="225857"/>
                  <a:pt x="978036" y="220629"/>
                  <a:pt x="980035" y="232451"/>
                </a:cubicBezTo>
                <a:cubicBezTo>
                  <a:pt x="988861" y="233151"/>
                  <a:pt x="994474" y="231910"/>
                  <a:pt x="998443" y="229669"/>
                </a:cubicBezTo>
                <a:cubicBezTo>
                  <a:pt x="1006381" y="225191"/>
                  <a:pt x="1007750" y="216720"/>
                  <a:pt x="1015140" y="211809"/>
                </a:cubicBezTo>
                <a:lnTo>
                  <a:pt x="1027653" y="209075"/>
                </a:lnTo>
                <a:lnTo>
                  <a:pt x="1029989" y="206615"/>
                </a:lnTo>
                <a:lnTo>
                  <a:pt x="1036851" y="201625"/>
                </a:lnTo>
                <a:lnTo>
                  <a:pt x="1029120" y="198042"/>
                </a:lnTo>
                <a:cubicBezTo>
                  <a:pt x="1021104" y="195096"/>
                  <a:pt x="1101729" y="180798"/>
                  <a:pt x="1113256" y="173389"/>
                </a:cubicBezTo>
                <a:lnTo>
                  <a:pt x="1184710" y="152398"/>
                </a:lnTo>
                <a:lnTo>
                  <a:pt x="1310965" y="166725"/>
                </a:lnTo>
                <a:cubicBezTo>
                  <a:pt x="1336372" y="131696"/>
                  <a:pt x="1403197" y="140119"/>
                  <a:pt x="1430934" y="119950"/>
                </a:cubicBezTo>
                <a:lnTo>
                  <a:pt x="1463118" y="119757"/>
                </a:lnTo>
                <a:lnTo>
                  <a:pt x="1493444" y="128262"/>
                </a:lnTo>
                <a:lnTo>
                  <a:pt x="1493168" y="131301"/>
                </a:lnTo>
                <a:cubicBezTo>
                  <a:pt x="1493827" y="133297"/>
                  <a:pt x="1495475" y="133471"/>
                  <a:pt x="1497974" y="132687"/>
                </a:cubicBezTo>
                <a:lnTo>
                  <a:pt x="1502355" y="130762"/>
                </a:lnTo>
                <a:lnTo>
                  <a:pt x="1508100" y="132372"/>
                </a:lnTo>
                <a:lnTo>
                  <a:pt x="1523822" y="135958"/>
                </a:lnTo>
                <a:lnTo>
                  <a:pt x="1528971" y="142145"/>
                </a:lnTo>
                <a:cubicBezTo>
                  <a:pt x="1544182" y="151821"/>
                  <a:pt x="1579536" y="139768"/>
                  <a:pt x="1590631" y="154682"/>
                </a:cubicBezTo>
                <a:lnTo>
                  <a:pt x="1609537" y="150462"/>
                </a:lnTo>
                <a:lnTo>
                  <a:pt x="1631335" y="160532"/>
                </a:lnTo>
                <a:cubicBezTo>
                  <a:pt x="1651445" y="168813"/>
                  <a:pt x="1672155" y="173541"/>
                  <a:pt x="1693983" y="164048"/>
                </a:cubicBezTo>
                <a:cubicBezTo>
                  <a:pt x="1686705" y="185321"/>
                  <a:pt x="1748101" y="157604"/>
                  <a:pt x="1763575" y="175690"/>
                </a:cubicBezTo>
                <a:cubicBezTo>
                  <a:pt x="1773286" y="190711"/>
                  <a:pt x="1794179" y="185800"/>
                  <a:pt x="1812709" y="188883"/>
                </a:cubicBezTo>
                <a:cubicBezTo>
                  <a:pt x="1830479" y="202932"/>
                  <a:pt x="1918180" y="204037"/>
                  <a:pt x="1945879" y="197052"/>
                </a:cubicBezTo>
                <a:cubicBezTo>
                  <a:pt x="1955185" y="193416"/>
                  <a:pt x="1964727" y="191072"/>
                  <a:pt x="1974418" y="189712"/>
                </a:cubicBezTo>
                <a:lnTo>
                  <a:pt x="2235555" y="226659"/>
                </a:lnTo>
                <a:cubicBezTo>
                  <a:pt x="2235555" y="166322"/>
                  <a:pt x="2881775" y="274380"/>
                  <a:pt x="2881775" y="21404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BFDD63-AD5F-4E42-979B-2FBDE345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855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5C5195-A7A9-85B0-BE7A-3C9357B8C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8037" t="28832" r="38458" b="17502"/>
          <a:stretch>
            <a:fillRect/>
          </a:stretch>
        </p:blipFill>
        <p:spPr bwMode="auto">
          <a:xfrm>
            <a:off x="465106" y="1614523"/>
            <a:ext cx="5592497" cy="3812106"/>
          </a:xfrm>
          <a:prstGeom prst="rect">
            <a:avLst/>
          </a:prstGeom>
          <a:noFill/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BDB02C-700D-4121-B1D1-CCB58F4BE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4339" y="1431370"/>
            <a:ext cx="5217258" cy="33824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C6E91AD-A63F-5F3B-08AE-2304A4717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8945" t="34375" r="37109" b="11458"/>
          <a:stretch>
            <a:fillRect/>
          </a:stretch>
        </p:blipFill>
        <p:spPr bwMode="auto">
          <a:xfrm>
            <a:off x="6134399" y="1614522"/>
            <a:ext cx="5592496" cy="3812107"/>
          </a:xfrm>
          <a:prstGeom prst="rect">
            <a:avLst/>
          </a:prstGeo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D8937-6453-0269-3941-4268E17FF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229177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55F11-AD9C-0E75-43B8-C61C714C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375" y="107796"/>
            <a:ext cx="447646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Conclusion: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1EFB5-465A-BE0F-67F3-F0D614EF0A6B}"/>
              </a:ext>
            </a:extLst>
          </p:cNvPr>
          <p:cNvSpPr txBox="1"/>
          <p:nvPr/>
        </p:nvSpPr>
        <p:spPr>
          <a:xfrm>
            <a:off x="468351" y="1323821"/>
            <a:ext cx="4783488" cy="4586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Time Efficiency Matters:</a:t>
            </a:r>
            <a:r>
              <a:rPr lang="en-US" sz="2200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Shorter flights tend to correlate with lower ticket prices.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Stopovers Impact Cost: </a:t>
            </a:r>
            <a:r>
              <a:rPr lang="en-US" sz="2200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Flights with two or more stops often come with higher ticket prices.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Seasonal</a:t>
            </a:r>
            <a:r>
              <a:rPr lang="en-US" sz="2200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 </a:t>
            </a:r>
            <a:r>
              <a:rPr lang="en-US" sz="2200" b="1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Consistency: </a:t>
            </a:r>
            <a:r>
              <a:rPr lang="en-US" sz="2200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Seasonal fluctuations appear to have minimal influence on ticket prices.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Budget-Friendly Prevalence: </a:t>
            </a:r>
            <a:r>
              <a:rPr lang="en-US" sz="2200" spc="50" dirty="0">
                <a:solidFill>
                  <a:schemeClr val="tx1">
                    <a:lumMod val="85000"/>
                    <a:lumOff val="15000"/>
                  </a:schemeClr>
                </a:solidFill>
                <a:ea typeface="Batang" panose="02030600000101010101" pitchFamily="18" charset="-127"/>
              </a:rPr>
              <a:t>Economical ticket options dominate the market, reflecting a strong preference for affordability among travelers.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spc="50" dirty="0">
              <a:solidFill>
                <a:schemeClr val="tx1">
                  <a:lumMod val="85000"/>
                  <a:lumOff val="15000"/>
                </a:schemeClr>
              </a:solidFill>
              <a:ea typeface="Batang" panose="02030600000101010101" pitchFamily="18" charset="-127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B8BEF02-91C2-DB84-134C-BE0DBF946A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11" r="7451" b="-1"/>
          <a:stretch/>
        </p:blipFill>
        <p:spPr>
          <a:xfrm>
            <a:off x="5251839" y="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506B2B-D8B7-19DB-9018-2CD8633DDBD4}"/>
              </a:ext>
            </a:extLst>
          </p:cNvPr>
          <p:cNvSpPr txBox="1">
            <a:spLocks/>
          </p:cNvSpPr>
          <p:nvPr/>
        </p:nvSpPr>
        <p:spPr>
          <a:xfrm>
            <a:off x="343653" y="535009"/>
            <a:ext cx="8376514" cy="6656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8EB237-9F89-7A97-A512-D265135F0327}"/>
              </a:ext>
            </a:extLst>
          </p:cNvPr>
          <p:cNvSpPr txBox="1"/>
          <p:nvPr/>
        </p:nvSpPr>
        <p:spPr>
          <a:xfrm>
            <a:off x="4817326" y="6176889"/>
            <a:ext cx="284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A" sz="2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641707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A8B26ABC-5957-39FE-C734-8D1511D13B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56" b="13674"/>
          <a:stretch/>
        </p:blipFill>
        <p:spPr>
          <a:xfrm>
            <a:off x="149375" y="11"/>
            <a:ext cx="12191980" cy="6857989"/>
          </a:xfrm>
          <a:prstGeom prst="rect">
            <a:avLst/>
          </a:pr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F693875-948C-4D9B-AE6F-8F6894277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V="1">
            <a:off x="8566205" y="0"/>
            <a:ext cx="3625795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290640 w 6884912"/>
              <a:gd name="connsiteY101" fmla="*/ 167441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290640 w 6884912"/>
              <a:gd name="connsiteY100" fmla="*/ 167441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290640 w 6884912"/>
              <a:gd name="connsiteY99" fmla="*/ 167441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134285 w 6884912"/>
              <a:gd name="connsiteY76" fmla="*/ 235592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785037 w 6884912"/>
              <a:gd name="connsiteY83" fmla="*/ 161964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290640 w 6884912"/>
              <a:gd name="connsiteY98" fmla="*/ 167441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4013061 w 6884912"/>
              <a:gd name="connsiteY74" fmla="*/ 224874 h 1161397"/>
              <a:gd name="connsiteX75" fmla="*/ 4134285 w 6884912"/>
              <a:gd name="connsiteY75" fmla="*/ 235592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785037 w 6884912"/>
              <a:gd name="connsiteY82" fmla="*/ 161964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290640 w 6884912"/>
              <a:gd name="connsiteY97" fmla="*/ 167441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4013061 w 6884912"/>
              <a:gd name="connsiteY73" fmla="*/ 224874 h 1161397"/>
              <a:gd name="connsiteX74" fmla="*/ 4134285 w 6884912"/>
              <a:gd name="connsiteY74" fmla="*/ 235592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785037 w 6884912"/>
              <a:gd name="connsiteY81" fmla="*/ 161964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290640 w 6884912"/>
              <a:gd name="connsiteY96" fmla="*/ 167441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4013061 w 6884912"/>
              <a:gd name="connsiteY72" fmla="*/ 224874 h 1161397"/>
              <a:gd name="connsiteX73" fmla="*/ 4134285 w 6884912"/>
              <a:gd name="connsiteY73" fmla="*/ 235592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785037 w 6884912"/>
              <a:gd name="connsiteY80" fmla="*/ 161964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290640 w 6884912"/>
              <a:gd name="connsiteY95" fmla="*/ 167441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907640 w 6884912"/>
              <a:gd name="connsiteY70" fmla="*/ 207568 h 1161397"/>
              <a:gd name="connsiteX71" fmla="*/ 4013061 w 6884912"/>
              <a:gd name="connsiteY71" fmla="*/ 224874 h 1161397"/>
              <a:gd name="connsiteX72" fmla="*/ 4134285 w 6884912"/>
              <a:gd name="connsiteY72" fmla="*/ 235592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785037 w 6884912"/>
              <a:gd name="connsiteY79" fmla="*/ 161964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290640 w 6884912"/>
              <a:gd name="connsiteY94" fmla="*/ 167441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730870 w 6884912"/>
              <a:gd name="connsiteY76" fmla="*/ 129432 h 1161397"/>
              <a:gd name="connsiteX77" fmla="*/ 4785037 w 6884912"/>
              <a:gd name="connsiteY77" fmla="*/ 161964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290640 w 6884912"/>
              <a:gd name="connsiteY92" fmla="*/ 167441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290640 w 6884912"/>
              <a:gd name="connsiteY91" fmla="*/ 167441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6029542 w 6884912"/>
              <a:gd name="connsiteY89" fmla="*/ 210339 h 1161397"/>
              <a:gd name="connsiteX90" fmla="*/ 6290640 w 6884912"/>
              <a:gd name="connsiteY90" fmla="*/ 167441 h 1161397"/>
              <a:gd name="connsiteX91" fmla="*/ 6380420 w 6884912"/>
              <a:gd name="connsiteY91" fmla="*/ 173195 h 1161397"/>
              <a:gd name="connsiteX92" fmla="*/ 6507891 w 6884912"/>
              <a:gd name="connsiteY92" fmla="*/ 118474 h 1161397"/>
              <a:gd name="connsiteX93" fmla="*/ 6571807 w 6884912"/>
              <a:gd name="connsiteY93" fmla="*/ 98636 h 1161397"/>
              <a:gd name="connsiteX94" fmla="*/ 6671880 w 6884912"/>
              <a:gd name="connsiteY94" fmla="*/ 82931 h 1161397"/>
              <a:gd name="connsiteX95" fmla="*/ 6702266 w 6884912"/>
              <a:gd name="connsiteY95" fmla="*/ 75470 h 1161397"/>
              <a:gd name="connsiteX96" fmla="*/ 6845802 w 6884912"/>
              <a:gd name="connsiteY96" fmla="*/ 24496 h 1161397"/>
              <a:gd name="connsiteX97" fmla="*/ 6884912 w 6884912"/>
              <a:gd name="connsiteY9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907640 w 6884912"/>
              <a:gd name="connsiteY67" fmla="*/ 207568 h 1161397"/>
              <a:gd name="connsiteX68" fmla="*/ 4013061 w 6884912"/>
              <a:gd name="connsiteY68" fmla="*/ 224874 h 1161397"/>
              <a:gd name="connsiteX69" fmla="*/ 4134285 w 6884912"/>
              <a:gd name="connsiteY69" fmla="*/ 235592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424852 w 6884912"/>
              <a:gd name="connsiteY72" fmla="*/ 127591 h 1161397"/>
              <a:gd name="connsiteX73" fmla="*/ 4617330 w 6884912"/>
              <a:gd name="connsiteY73" fmla="*/ 111163 h 1161397"/>
              <a:gd name="connsiteX74" fmla="*/ 4730870 w 6884912"/>
              <a:gd name="connsiteY74" fmla="*/ 129432 h 1161397"/>
              <a:gd name="connsiteX75" fmla="*/ 4785037 w 6884912"/>
              <a:gd name="connsiteY75" fmla="*/ 161964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6029542 w 6884912"/>
              <a:gd name="connsiteY88" fmla="*/ 210339 h 1161397"/>
              <a:gd name="connsiteX89" fmla="*/ 6290640 w 6884912"/>
              <a:gd name="connsiteY89" fmla="*/ 167441 h 1161397"/>
              <a:gd name="connsiteX90" fmla="*/ 6380420 w 6884912"/>
              <a:gd name="connsiteY90" fmla="*/ 173195 h 1161397"/>
              <a:gd name="connsiteX91" fmla="*/ 6507891 w 6884912"/>
              <a:gd name="connsiteY91" fmla="*/ 118474 h 1161397"/>
              <a:gd name="connsiteX92" fmla="*/ 6571807 w 6884912"/>
              <a:gd name="connsiteY92" fmla="*/ 98636 h 1161397"/>
              <a:gd name="connsiteX93" fmla="*/ 6671880 w 6884912"/>
              <a:gd name="connsiteY93" fmla="*/ 82931 h 1161397"/>
              <a:gd name="connsiteX94" fmla="*/ 6702266 w 6884912"/>
              <a:gd name="connsiteY94" fmla="*/ 75470 h 1161397"/>
              <a:gd name="connsiteX95" fmla="*/ 6845802 w 6884912"/>
              <a:gd name="connsiteY95" fmla="*/ 24496 h 1161397"/>
              <a:gd name="connsiteX96" fmla="*/ 6884912 w 6884912"/>
              <a:gd name="connsiteY9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127968 w 6884912"/>
              <a:gd name="connsiteY55" fmla="*/ 287613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287859 w 6884912"/>
              <a:gd name="connsiteY58" fmla="*/ 287558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907640 w 6884912"/>
              <a:gd name="connsiteY66" fmla="*/ 207568 h 1161397"/>
              <a:gd name="connsiteX67" fmla="*/ 4013061 w 6884912"/>
              <a:gd name="connsiteY67" fmla="*/ 224874 h 1161397"/>
              <a:gd name="connsiteX68" fmla="*/ 4134285 w 6884912"/>
              <a:gd name="connsiteY68" fmla="*/ 235592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424852 w 6884912"/>
              <a:gd name="connsiteY71" fmla="*/ 127591 h 1161397"/>
              <a:gd name="connsiteX72" fmla="*/ 4617330 w 6884912"/>
              <a:gd name="connsiteY72" fmla="*/ 111163 h 1161397"/>
              <a:gd name="connsiteX73" fmla="*/ 4730870 w 6884912"/>
              <a:gd name="connsiteY73" fmla="*/ 129432 h 1161397"/>
              <a:gd name="connsiteX74" fmla="*/ 4785037 w 6884912"/>
              <a:gd name="connsiteY74" fmla="*/ 161964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6029542 w 6884912"/>
              <a:gd name="connsiteY87" fmla="*/ 210339 h 1161397"/>
              <a:gd name="connsiteX88" fmla="*/ 6290640 w 6884912"/>
              <a:gd name="connsiteY88" fmla="*/ 167441 h 1161397"/>
              <a:gd name="connsiteX89" fmla="*/ 6380420 w 6884912"/>
              <a:gd name="connsiteY89" fmla="*/ 173195 h 1161397"/>
              <a:gd name="connsiteX90" fmla="*/ 6507891 w 6884912"/>
              <a:gd name="connsiteY90" fmla="*/ 118474 h 1161397"/>
              <a:gd name="connsiteX91" fmla="*/ 6571807 w 6884912"/>
              <a:gd name="connsiteY91" fmla="*/ 98636 h 1161397"/>
              <a:gd name="connsiteX92" fmla="*/ 6671880 w 6884912"/>
              <a:gd name="connsiteY92" fmla="*/ 82931 h 1161397"/>
              <a:gd name="connsiteX93" fmla="*/ 6702266 w 6884912"/>
              <a:gd name="connsiteY93" fmla="*/ 75470 h 1161397"/>
              <a:gd name="connsiteX94" fmla="*/ 6845802 w 6884912"/>
              <a:gd name="connsiteY94" fmla="*/ 24496 h 1161397"/>
              <a:gd name="connsiteX95" fmla="*/ 6884912 w 6884912"/>
              <a:gd name="connsiteY9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92172 w 6884912"/>
              <a:gd name="connsiteY38" fmla="*/ 629819 h 1161397"/>
              <a:gd name="connsiteX39" fmla="*/ 1731986 w 6884912"/>
              <a:gd name="connsiteY39" fmla="*/ 589682 h 1161397"/>
              <a:gd name="connsiteX40" fmla="*/ 1940326 w 6884912"/>
              <a:gd name="connsiteY40" fmla="*/ 582611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127968 w 6884912"/>
              <a:gd name="connsiteY54" fmla="*/ 287613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287859 w 6884912"/>
              <a:gd name="connsiteY57" fmla="*/ 287558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907640 w 6884912"/>
              <a:gd name="connsiteY65" fmla="*/ 207568 h 1161397"/>
              <a:gd name="connsiteX66" fmla="*/ 4013061 w 6884912"/>
              <a:gd name="connsiteY66" fmla="*/ 224874 h 1161397"/>
              <a:gd name="connsiteX67" fmla="*/ 4134285 w 6884912"/>
              <a:gd name="connsiteY67" fmla="*/ 235592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424852 w 6884912"/>
              <a:gd name="connsiteY70" fmla="*/ 127591 h 1161397"/>
              <a:gd name="connsiteX71" fmla="*/ 4617330 w 6884912"/>
              <a:gd name="connsiteY71" fmla="*/ 111163 h 1161397"/>
              <a:gd name="connsiteX72" fmla="*/ 4730870 w 6884912"/>
              <a:gd name="connsiteY72" fmla="*/ 129432 h 1161397"/>
              <a:gd name="connsiteX73" fmla="*/ 4785037 w 6884912"/>
              <a:gd name="connsiteY73" fmla="*/ 161964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467502 w 6884912"/>
              <a:gd name="connsiteY80" fmla="*/ 250963 h 1161397"/>
              <a:gd name="connsiteX81" fmla="*/ 5592395 w 6884912"/>
              <a:gd name="connsiteY81" fmla="*/ 265434 h 1161397"/>
              <a:gd name="connsiteX82" fmla="*/ 5613532 w 6884912"/>
              <a:gd name="connsiteY82" fmla="*/ 273379 h 1161397"/>
              <a:gd name="connsiteX83" fmla="*/ 5642173 w 6884912"/>
              <a:gd name="connsiteY83" fmla="*/ 266904 h 1161397"/>
              <a:gd name="connsiteX84" fmla="*/ 5756910 w 6884912"/>
              <a:gd name="connsiteY84" fmla="*/ 239211 h 1161397"/>
              <a:gd name="connsiteX85" fmla="*/ 5846667 w 6884912"/>
              <a:gd name="connsiteY85" fmla="*/ 201786 h 1161397"/>
              <a:gd name="connsiteX86" fmla="*/ 6029542 w 6884912"/>
              <a:gd name="connsiteY86" fmla="*/ 210339 h 1161397"/>
              <a:gd name="connsiteX87" fmla="*/ 6290640 w 6884912"/>
              <a:gd name="connsiteY87" fmla="*/ 167441 h 1161397"/>
              <a:gd name="connsiteX88" fmla="*/ 6380420 w 6884912"/>
              <a:gd name="connsiteY88" fmla="*/ 173195 h 1161397"/>
              <a:gd name="connsiteX89" fmla="*/ 6507891 w 6884912"/>
              <a:gd name="connsiteY89" fmla="*/ 118474 h 1161397"/>
              <a:gd name="connsiteX90" fmla="*/ 6571807 w 6884912"/>
              <a:gd name="connsiteY90" fmla="*/ 98636 h 1161397"/>
              <a:gd name="connsiteX91" fmla="*/ 6671880 w 6884912"/>
              <a:gd name="connsiteY91" fmla="*/ 82931 h 1161397"/>
              <a:gd name="connsiteX92" fmla="*/ 6702266 w 6884912"/>
              <a:gd name="connsiteY92" fmla="*/ 75470 h 1161397"/>
              <a:gd name="connsiteX93" fmla="*/ 6845802 w 6884912"/>
              <a:gd name="connsiteY93" fmla="*/ 24496 h 1161397"/>
              <a:gd name="connsiteX94" fmla="*/ 6884912 w 6884912"/>
              <a:gd name="connsiteY9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92172 w 6884912"/>
              <a:gd name="connsiteY37" fmla="*/ 629819 h 1161397"/>
              <a:gd name="connsiteX38" fmla="*/ 1731986 w 6884912"/>
              <a:gd name="connsiteY38" fmla="*/ 589682 h 1161397"/>
              <a:gd name="connsiteX39" fmla="*/ 1940326 w 6884912"/>
              <a:gd name="connsiteY39" fmla="*/ 582611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127968 w 6884912"/>
              <a:gd name="connsiteY53" fmla="*/ 287613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287859 w 6884912"/>
              <a:gd name="connsiteY56" fmla="*/ 287558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907640 w 6884912"/>
              <a:gd name="connsiteY64" fmla="*/ 207568 h 1161397"/>
              <a:gd name="connsiteX65" fmla="*/ 4013061 w 6884912"/>
              <a:gd name="connsiteY65" fmla="*/ 224874 h 1161397"/>
              <a:gd name="connsiteX66" fmla="*/ 4134285 w 6884912"/>
              <a:gd name="connsiteY66" fmla="*/ 235592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424852 w 6884912"/>
              <a:gd name="connsiteY69" fmla="*/ 127591 h 1161397"/>
              <a:gd name="connsiteX70" fmla="*/ 4617330 w 6884912"/>
              <a:gd name="connsiteY70" fmla="*/ 111163 h 1161397"/>
              <a:gd name="connsiteX71" fmla="*/ 4730870 w 6884912"/>
              <a:gd name="connsiteY71" fmla="*/ 129432 h 1161397"/>
              <a:gd name="connsiteX72" fmla="*/ 4785037 w 6884912"/>
              <a:gd name="connsiteY72" fmla="*/ 161964 h 1161397"/>
              <a:gd name="connsiteX73" fmla="*/ 4844073 w 6884912"/>
              <a:gd name="connsiteY73" fmla="*/ 161768 h 1161397"/>
              <a:gd name="connsiteX74" fmla="*/ 4856454 w 6884912"/>
              <a:gd name="connsiteY74" fmla="*/ 130488 h 1161397"/>
              <a:gd name="connsiteX75" fmla="*/ 4920038 w 6884912"/>
              <a:gd name="connsiteY75" fmla="*/ 140418 h 1161397"/>
              <a:gd name="connsiteX76" fmla="*/ 5016639 w 6884912"/>
              <a:gd name="connsiteY76" fmla="*/ 158905 h 1161397"/>
              <a:gd name="connsiteX77" fmla="*/ 5072009 w 6884912"/>
              <a:gd name="connsiteY77" fmla="*/ 161502 h 1161397"/>
              <a:gd name="connsiteX78" fmla="*/ 5223626 w 6884912"/>
              <a:gd name="connsiteY78" fmla="*/ 177356 h 1161397"/>
              <a:gd name="connsiteX79" fmla="*/ 5467502 w 6884912"/>
              <a:gd name="connsiteY79" fmla="*/ 250963 h 1161397"/>
              <a:gd name="connsiteX80" fmla="*/ 5592395 w 6884912"/>
              <a:gd name="connsiteY80" fmla="*/ 265434 h 1161397"/>
              <a:gd name="connsiteX81" fmla="*/ 5613532 w 6884912"/>
              <a:gd name="connsiteY81" fmla="*/ 273379 h 1161397"/>
              <a:gd name="connsiteX82" fmla="*/ 5642173 w 6884912"/>
              <a:gd name="connsiteY82" fmla="*/ 266904 h 1161397"/>
              <a:gd name="connsiteX83" fmla="*/ 5756910 w 6884912"/>
              <a:gd name="connsiteY83" fmla="*/ 239211 h 1161397"/>
              <a:gd name="connsiteX84" fmla="*/ 5846667 w 6884912"/>
              <a:gd name="connsiteY84" fmla="*/ 201786 h 1161397"/>
              <a:gd name="connsiteX85" fmla="*/ 6029542 w 6884912"/>
              <a:gd name="connsiteY85" fmla="*/ 210339 h 1161397"/>
              <a:gd name="connsiteX86" fmla="*/ 6290640 w 6884912"/>
              <a:gd name="connsiteY86" fmla="*/ 167441 h 1161397"/>
              <a:gd name="connsiteX87" fmla="*/ 6380420 w 6884912"/>
              <a:gd name="connsiteY87" fmla="*/ 173195 h 1161397"/>
              <a:gd name="connsiteX88" fmla="*/ 6507891 w 6884912"/>
              <a:gd name="connsiteY88" fmla="*/ 118474 h 1161397"/>
              <a:gd name="connsiteX89" fmla="*/ 6571807 w 6884912"/>
              <a:gd name="connsiteY89" fmla="*/ 98636 h 1161397"/>
              <a:gd name="connsiteX90" fmla="*/ 6671880 w 6884912"/>
              <a:gd name="connsiteY90" fmla="*/ 82931 h 1161397"/>
              <a:gd name="connsiteX91" fmla="*/ 6702266 w 6884912"/>
              <a:gd name="connsiteY91" fmla="*/ 75470 h 1161397"/>
              <a:gd name="connsiteX92" fmla="*/ 6845802 w 6884912"/>
              <a:gd name="connsiteY92" fmla="*/ 24496 h 1161397"/>
              <a:gd name="connsiteX93" fmla="*/ 6884912 w 6884912"/>
              <a:gd name="connsiteY9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601644 w 6884912"/>
              <a:gd name="connsiteY8" fmla="*/ 1003997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92172 w 6884912"/>
              <a:gd name="connsiteY34" fmla="*/ 629819 h 1161397"/>
              <a:gd name="connsiteX35" fmla="*/ 1731986 w 6884912"/>
              <a:gd name="connsiteY35" fmla="*/ 589682 h 1161397"/>
              <a:gd name="connsiteX36" fmla="*/ 1940326 w 6884912"/>
              <a:gd name="connsiteY36" fmla="*/ 582611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127968 w 6884912"/>
              <a:gd name="connsiteY50" fmla="*/ 287613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287859 w 6884912"/>
              <a:gd name="connsiteY53" fmla="*/ 287558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907640 w 6884912"/>
              <a:gd name="connsiteY61" fmla="*/ 207568 h 1161397"/>
              <a:gd name="connsiteX62" fmla="*/ 4013061 w 6884912"/>
              <a:gd name="connsiteY62" fmla="*/ 224874 h 1161397"/>
              <a:gd name="connsiteX63" fmla="*/ 4134285 w 6884912"/>
              <a:gd name="connsiteY63" fmla="*/ 235592 h 1161397"/>
              <a:gd name="connsiteX64" fmla="*/ 4220717 w 6884912"/>
              <a:gd name="connsiteY64" fmla="*/ 192946 h 1161397"/>
              <a:gd name="connsiteX65" fmla="*/ 4228802 w 6884912"/>
              <a:gd name="connsiteY65" fmla="*/ 201468 h 1161397"/>
              <a:gd name="connsiteX66" fmla="*/ 4424852 w 6884912"/>
              <a:gd name="connsiteY66" fmla="*/ 127591 h 1161397"/>
              <a:gd name="connsiteX67" fmla="*/ 4617330 w 6884912"/>
              <a:gd name="connsiteY67" fmla="*/ 111163 h 1161397"/>
              <a:gd name="connsiteX68" fmla="*/ 4730870 w 6884912"/>
              <a:gd name="connsiteY68" fmla="*/ 129432 h 1161397"/>
              <a:gd name="connsiteX69" fmla="*/ 4785037 w 6884912"/>
              <a:gd name="connsiteY69" fmla="*/ 161964 h 1161397"/>
              <a:gd name="connsiteX70" fmla="*/ 4844073 w 6884912"/>
              <a:gd name="connsiteY70" fmla="*/ 161768 h 1161397"/>
              <a:gd name="connsiteX71" fmla="*/ 4856454 w 6884912"/>
              <a:gd name="connsiteY71" fmla="*/ 130488 h 1161397"/>
              <a:gd name="connsiteX72" fmla="*/ 4920038 w 6884912"/>
              <a:gd name="connsiteY72" fmla="*/ 140418 h 1161397"/>
              <a:gd name="connsiteX73" fmla="*/ 5016639 w 6884912"/>
              <a:gd name="connsiteY73" fmla="*/ 158905 h 1161397"/>
              <a:gd name="connsiteX74" fmla="*/ 5072009 w 6884912"/>
              <a:gd name="connsiteY74" fmla="*/ 161502 h 1161397"/>
              <a:gd name="connsiteX75" fmla="*/ 5223626 w 6884912"/>
              <a:gd name="connsiteY75" fmla="*/ 177356 h 1161397"/>
              <a:gd name="connsiteX76" fmla="*/ 5467502 w 6884912"/>
              <a:gd name="connsiteY76" fmla="*/ 250963 h 1161397"/>
              <a:gd name="connsiteX77" fmla="*/ 5592395 w 6884912"/>
              <a:gd name="connsiteY77" fmla="*/ 265434 h 1161397"/>
              <a:gd name="connsiteX78" fmla="*/ 5613532 w 6884912"/>
              <a:gd name="connsiteY78" fmla="*/ 273379 h 1161397"/>
              <a:gd name="connsiteX79" fmla="*/ 5642173 w 6884912"/>
              <a:gd name="connsiteY79" fmla="*/ 266904 h 1161397"/>
              <a:gd name="connsiteX80" fmla="*/ 5756910 w 6884912"/>
              <a:gd name="connsiteY80" fmla="*/ 239211 h 1161397"/>
              <a:gd name="connsiteX81" fmla="*/ 5846667 w 6884912"/>
              <a:gd name="connsiteY81" fmla="*/ 201786 h 1161397"/>
              <a:gd name="connsiteX82" fmla="*/ 6029542 w 6884912"/>
              <a:gd name="connsiteY82" fmla="*/ 210339 h 1161397"/>
              <a:gd name="connsiteX83" fmla="*/ 6290640 w 6884912"/>
              <a:gd name="connsiteY83" fmla="*/ 167441 h 1161397"/>
              <a:gd name="connsiteX84" fmla="*/ 6380420 w 6884912"/>
              <a:gd name="connsiteY84" fmla="*/ 173195 h 1161397"/>
              <a:gd name="connsiteX85" fmla="*/ 6507891 w 6884912"/>
              <a:gd name="connsiteY85" fmla="*/ 118474 h 1161397"/>
              <a:gd name="connsiteX86" fmla="*/ 6571807 w 6884912"/>
              <a:gd name="connsiteY86" fmla="*/ 98636 h 1161397"/>
              <a:gd name="connsiteX87" fmla="*/ 6671880 w 6884912"/>
              <a:gd name="connsiteY87" fmla="*/ 82931 h 1161397"/>
              <a:gd name="connsiteX88" fmla="*/ 6702266 w 6884912"/>
              <a:gd name="connsiteY88" fmla="*/ 75470 h 1161397"/>
              <a:gd name="connsiteX89" fmla="*/ 6845802 w 6884912"/>
              <a:gd name="connsiteY89" fmla="*/ 24496 h 1161397"/>
              <a:gd name="connsiteX90" fmla="*/ 6884912 w 6884912"/>
              <a:gd name="connsiteY9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92172 w 6884912"/>
              <a:gd name="connsiteY33" fmla="*/ 629819 h 1161397"/>
              <a:gd name="connsiteX34" fmla="*/ 1731986 w 6884912"/>
              <a:gd name="connsiteY34" fmla="*/ 589682 h 1161397"/>
              <a:gd name="connsiteX35" fmla="*/ 1940326 w 6884912"/>
              <a:gd name="connsiteY35" fmla="*/ 582611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127968 w 6884912"/>
              <a:gd name="connsiteY49" fmla="*/ 287613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287859 w 6884912"/>
              <a:gd name="connsiteY52" fmla="*/ 287558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907640 w 6884912"/>
              <a:gd name="connsiteY60" fmla="*/ 207568 h 1161397"/>
              <a:gd name="connsiteX61" fmla="*/ 4013061 w 6884912"/>
              <a:gd name="connsiteY61" fmla="*/ 224874 h 1161397"/>
              <a:gd name="connsiteX62" fmla="*/ 4134285 w 6884912"/>
              <a:gd name="connsiteY62" fmla="*/ 235592 h 1161397"/>
              <a:gd name="connsiteX63" fmla="*/ 4220717 w 6884912"/>
              <a:gd name="connsiteY63" fmla="*/ 192946 h 1161397"/>
              <a:gd name="connsiteX64" fmla="*/ 4228802 w 6884912"/>
              <a:gd name="connsiteY64" fmla="*/ 201468 h 1161397"/>
              <a:gd name="connsiteX65" fmla="*/ 4424852 w 6884912"/>
              <a:gd name="connsiteY65" fmla="*/ 127591 h 1161397"/>
              <a:gd name="connsiteX66" fmla="*/ 4617330 w 6884912"/>
              <a:gd name="connsiteY66" fmla="*/ 111163 h 1161397"/>
              <a:gd name="connsiteX67" fmla="*/ 4730870 w 6884912"/>
              <a:gd name="connsiteY67" fmla="*/ 129432 h 1161397"/>
              <a:gd name="connsiteX68" fmla="*/ 4785037 w 6884912"/>
              <a:gd name="connsiteY68" fmla="*/ 161964 h 1161397"/>
              <a:gd name="connsiteX69" fmla="*/ 4844073 w 6884912"/>
              <a:gd name="connsiteY69" fmla="*/ 161768 h 1161397"/>
              <a:gd name="connsiteX70" fmla="*/ 4856454 w 6884912"/>
              <a:gd name="connsiteY70" fmla="*/ 130488 h 1161397"/>
              <a:gd name="connsiteX71" fmla="*/ 4920038 w 6884912"/>
              <a:gd name="connsiteY71" fmla="*/ 140418 h 1161397"/>
              <a:gd name="connsiteX72" fmla="*/ 5016639 w 6884912"/>
              <a:gd name="connsiteY72" fmla="*/ 158905 h 1161397"/>
              <a:gd name="connsiteX73" fmla="*/ 5072009 w 6884912"/>
              <a:gd name="connsiteY73" fmla="*/ 161502 h 1161397"/>
              <a:gd name="connsiteX74" fmla="*/ 5223626 w 6884912"/>
              <a:gd name="connsiteY74" fmla="*/ 177356 h 1161397"/>
              <a:gd name="connsiteX75" fmla="*/ 5467502 w 6884912"/>
              <a:gd name="connsiteY75" fmla="*/ 250963 h 1161397"/>
              <a:gd name="connsiteX76" fmla="*/ 5592395 w 6884912"/>
              <a:gd name="connsiteY76" fmla="*/ 265434 h 1161397"/>
              <a:gd name="connsiteX77" fmla="*/ 5613532 w 6884912"/>
              <a:gd name="connsiteY77" fmla="*/ 273379 h 1161397"/>
              <a:gd name="connsiteX78" fmla="*/ 5642173 w 6884912"/>
              <a:gd name="connsiteY78" fmla="*/ 266904 h 1161397"/>
              <a:gd name="connsiteX79" fmla="*/ 5756910 w 6884912"/>
              <a:gd name="connsiteY79" fmla="*/ 239211 h 1161397"/>
              <a:gd name="connsiteX80" fmla="*/ 5846667 w 6884912"/>
              <a:gd name="connsiteY80" fmla="*/ 201786 h 1161397"/>
              <a:gd name="connsiteX81" fmla="*/ 6029542 w 6884912"/>
              <a:gd name="connsiteY81" fmla="*/ 210339 h 1161397"/>
              <a:gd name="connsiteX82" fmla="*/ 6290640 w 6884912"/>
              <a:gd name="connsiteY82" fmla="*/ 167441 h 1161397"/>
              <a:gd name="connsiteX83" fmla="*/ 6380420 w 6884912"/>
              <a:gd name="connsiteY83" fmla="*/ 173195 h 1161397"/>
              <a:gd name="connsiteX84" fmla="*/ 6507891 w 6884912"/>
              <a:gd name="connsiteY84" fmla="*/ 118474 h 1161397"/>
              <a:gd name="connsiteX85" fmla="*/ 6571807 w 6884912"/>
              <a:gd name="connsiteY85" fmla="*/ 98636 h 1161397"/>
              <a:gd name="connsiteX86" fmla="*/ 6671880 w 6884912"/>
              <a:gd name="connsiteY86" fmla="*/ 82931 h 1161397"/>
              <a:gd name="connsiteX87" fmla="*/ 6702266 w 6884912"/>
              <a:gd name="connsiteY87" fmla="*/ 75470 h 1161397"/>
              <a:gd name="connsiteX88" fmla="*/ 6845802 w 6884912"/>
              <a:gd name="connsiteY88" fmla="*/ 24496 h 1161397"/>
              <a:gd name="connsiteX89" fmla="*/ 6884912 w 6884912"/>
              <a:gd name="connsiteY8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92172 w 6884912"/>
              <a:gd name="connsiteY32" fmla="*/ 629819 h 1161397"/>
              <a:gd name="connsiteX33" fmla="*/ 1731986 w 6884912"/>
              <a:gd name="connsiteY33" fmla="*/ 589682 h 1161397"/>
              <a:gd name="connsiteX34" fmla="*/ 1940326 w 6884912"/>
              <a:gd name="connsiteY34" fmla="*/ 582611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127968 w 6884912"/>
              <a:gd name="connsiteY48" fmla="*/ 287613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287859 w 6884912"/>
              <a:gd name="connsiteY51" fmla="*/ 287558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907640 w 6884912"/>
              <a:gd name="connsiteY59" fmla="*/ 207568 h 1161397"/>
              <a:gd name="connsiteX60" fmla="*/ 4013061 w 6884912"/>
              <a:gd name="connsiteY60" fmla="*/ 224874 h 1161397"/>
              <a:gd name="connsiteX61" fmla="*/ 4134285 w 6884912"/>
              <a:gd name="connsiteY61" fmla="*/ 235592 h 1161397"/>
              <a:gd name="connsiteX62" fmla="*/ 4220717 w 6884912"/>
              <a:gd name="connsiteY62" fmla="*/ 192946 h 1161397"/>
              <a:gd name="connsiteX63" fmla="*/ 4228802 w 6884912"/>
              <a:gd name="connsiteY63" fmla="*/ 201468 h 1161397"/>
              <a:gd name="connsiteX64" fmla="*/ 4424852 w 6884912"/>
              <a:gd name="connsiteY64" fmla="*/ 127591 h 1161397"/>
              <a:gd name="connsiteX65" fmla="*/ 4617330 w 6884912"/>
              <a:gd name="connsiteY65" fmla="*/ 111163 h 1161397"/>
              <a:gd name="connsiteX66" fmla="*/ 4730870 w 6884912"/>
              <a:gd name="connsiteY66" fmla="*/ 129432 h 1161397"/>
              <a:gd name="connsiteX67" fmla="*/ 4785037 w 6884912"/>
              <a:gd name="connsiteY67" fmla="*/ 161964 h 1161397"/>
              <a:gd name="connsiteX68" fmla="*/ 4844073 w 6884912"/>
              <a:gd name="connsiteY68" fmla="*/ 161768 h 1161397"/>
              <a:gd name="connsiteX69" fmla="*/ 4856454 w 6884912"/>
              <a:gd name="connsiteY69" fmla="*/ 130488 h 1161397"/>
              <a:gd name="connsiteX70" fmla="*/ 4920038 w 6884912"/>
              <a:gd name="connsiteY70" fmla="*/ 140418 h 1161397"/>
              <a:gd name="connsiteX71" fmla="*/ 5016639 w 6884912"/>
              <a:gd name="connsiteY71" fmla="*/ 158905 h 1161397"/>
              <a:gd name="connsiteX72" fmla="*/ 5072009 w 6884912"/>
              <a:gd name="connsiteY72" fmla="*/ 161502 h 1161397"/>
              <a:gd name="connsiteX73" fmla="*/ 5223626 w 6884912"/>
              <a:gd name="connsiteY73" fmla="*/ 177356 h 1161397"/>
              <a:gd name="connsiteX74" fmla="*/ 5467502 w 6884912"/>
              <a:gd name="connsiteY74" fmla="*/ 250963 h 1161397"/>
              <a:gd name="connsiteX75" fmla="*/ 5592395 w 6884912"/>
              <a:gd name="connsiteY75" fmla="*/ 265434 h 1161397"/>
              <a:gd name="connsiteX76" fmla="*/ 5613532 w 6884912"/>
              <a:gd name="connsiteY76" fmla="*/ 273379 h 1161397"/>
              <a:gd name="connsiteX77" fmla="*/ 5642173 w 6884912"/>
              <a:gd name="connsiteY77" fmla="*/ 266904 h 1161397"/>
              <a:gd name="connsiteX78" fmla="*/ 5756910 w 6884912"/>
              <a:gd name="connsiteY78" fmla="*/ 239211 h 1161397"/>
              <a:gd name="connsiteX79" fmla="*/ 5846667 w 6884912"/>
              <a:gd name="connsiteY79" fmla="*/ 201786 h 1161397"/>
              <a:gd name="connsiteX80" fmla="*/ 6029542 w 6884912"/>
              <a:gd name="connsiteY80" fmla="*/ 210339 h 1161397"/>
              <a:gd name="connsiteX81" fmla="*/ 6290640 w 6884912"/>
              <a:gd name="connsiteY81" fmla="*/ 167441 h 1161397"/>
              <a:gd name="connsiteX82" fmla="*/ 6380420 w 6884912"/>
              <a:gd name="connsiteY82" fmla="*/ 173195 h 1161397"/>
              <a:gd name="connsiteX83" fmla="*/ 6507891 w 6884912"/>
              <a:gd name="connsiteY83" fmla="*/ 118474 h 1161397"/>
              <a:gd name="connsiteX84" fmla="*/ 6571807 w 6884912"/>
              <a:gd name="connsiteY84" fmla="*/ 98636 h 1161397"/>
              <a:gd name="connsiteX85" fmla="*/ 6671880 w 6884912"/>
              <a:gd name="connsiteY85" fmla="*/ 82931 h 1161397"/>
              <a:gd name="connsiteX86" fmla="*/ 6702266 w 6884912"/>
              <a:gd name="connsiteY86" fmla="*/ 75470 h 1161397"/>
              <a:gd name="connsiteX87" fmla="*/ 6845802 w 6884912"/>
              <a:gd name="connsiteY87" fmla="*/ 24496 h 1161397"/>
              <a:gd name="connsiteX88" fmla="*/ 6884912 w 6884912"/>
              <a:gd name="connsiteY8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92172 w 6884912"/>
              <a:gd name="connsiteY31" fmla="*/ 629819 h 1161397"/>
              <a:gd name="connsiteX32" fmla="*/ 1731986 w 6884912"/>
              <a:gd name="connsiteY32" fmla="*/ 589682 h 1161397"/>
              <a:gd name="connsiteX33" fmla="*/ 1940326 w 6884912"/>
              <a:gd name="connsiteY33" fmla="*/ 582611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754324 w 6884912"/>
              <a:gd name="connsiteY42" fmla="*/ 424766 h 1161397"/>
              <a:gd name="connsiteX43" fmla="*/ 2848470 w 6884912"/>
              <a:gd name="connsiteY43" fmla="*/ 405966 h 1161397"/>
              <a:gd name="connsiteX44" fmla="*/ 2881772 w 6884912"/>
              <a:gd name="connsiteY44" fmla="*/ 387260 h 1161397"/>
              <a:gd name="connsiteX45" fmla="*/ 2929932 w 6884912"/>
              <a:gd name="connsiteY45" fmla="*/ 368912 h 1161397"/>
              <a:gd name="connsiteX46" fmla="*/ 3013020 w 6884912"/>
              <a:gd name="connsiteY46" fmla="*/ 327578 h 1161397"/>
              <a:gd name="connsiteX47" fmla="*/ 3127968 w 6884912"/>
              <a:gd name="connsiteY47" fmla="*/ 287613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287859 w 6884912"/>
              <a:gd name="connsiteY50" fmla="*/ 287558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907640 w 6884912"/>
              <a:gd name="connsiteY58" fmla="*/ 207568 h 1161397"/>
              <a:gd name="connsiteX59" fmla="*/ 4013061 w 6884912"/>
              <a:gd name="connsiteY59" fmla="*/ 224874 h 1161397"/>
              <a:gd name="connsiteX60" fmla="*/ 4134285 w 6884912"/>
              <a:gd name="connsiteY60" fmla="*/ 235592 h 1161397"/>
              <a:gd name="connsiteX61" fmla="*/ 4220717 w 6884912"/>
              <a:gd name="connsiteY61" fmla="*/ 192946 h 1161397"/>
              <a:gd name="connsiteX62" fmla="*/ 4228802 w 6884912"/>
              <a:gd name="connsiteY62" fmla="*/ 201468 h 1161397"/>
              <a:gd name="connsiteX63" fmla="*/ 4424852 w 6884912"/>
              <a:gd name="connsiteY63" fmla="*/ 127591 h 1161397"/>
              <a:gd name="connsiteX64" fmla="*/ 4617330 w 6884912"/>
              <a:gd name="connsiteY64" fmla="*/ 111163 h 1161397"/>
              <a:gd name="connsiteX65" fmla="*/ 4730870 w 6884912"/>
              <a:gd name="connsiteY65" fmla="*/ 129432 h 1161397"/>
              <a:gd name="connsiteX66" fmla="*/ 4785037 w 6884912"/>
              <a:gd name="connsiteY66" fmla="*/ 161964 h 1161397"/>
              <a:gd name="connsiteX67" fmla="*/ 4844073 w 6884912"/>
              <a:gd name="connsiteY67" fmla="*/ 161768 h 1161397"/>
              <a:gd name="connsiteX68" fmla="*/ 4856454 w 6884912"/>
              <a:gd name="connsiteY68" fmla="*/ 130488 h 1161397"/>
              <a:gd name="connsiteX69" fmla="*/ 4920038 w 6884912"/>
              <a:gd name="connsiteY69" fmla="*/ 140418 h 1161397"/>
              <a:gd name="connsiteX70" fmla="*/ 5016639 w 6884912"/>
              <a:gd name="connsiteY70" fmla="*/ 158905 h 1161397"/>
              <a:gd name="connsiteX71" fmla="*/ 5072009 w 6884912"/>
              <a:gd name="connsiteY71" fmla="*/ 161502 h 1161397"/>
              <a:gd name="connsiteX72" fmla="*/ 5223626 w 6884912"/>
              <a:gd name="connsiteY72" fmla="*/ 177356 h 1161397"/>
              <a:gd name="connsiteX73" fmla="*/ 5467502 w 6884912"/>
              <a:gd name="connsiteY73" fmla="*/ 250963 h 1161397"/>
              <a:gd name="connsiteX74" fmla="*/ 5592395 w 6884912"/>
              <a:gd name="connsiteY74" fmla="*/ 265434 h 1161397"/>
              <a:gd name="connsiteX75" fmla="*/ 5613532 w 6884912"/>
              <a:gd name="connsiteY75" fmla="*/ 273379 h 1161397"/>
              <a:gd name="connsiteX76" fmla="*/ 5642173 w 6884912"/>
              <a:gd name="connsiteY76" fmla="*/ 266904 h 1161397"/>
              <a:gd name="connsiteX77" fmla="*/ 5756910 w 6884912"/>
              <a:gd name="connsiteY77" fmla="*/ 239211 h 1161397"/>
              <a:gd name="connsiteX78" fmla="*/ 5846667 w 6884912"/>
              <a:gd name="connsiteY78" fmla="*/ 201786 h 1161397"/>
              <a:gd name="connsiteX79" fmla="*/ 6029542 w 6884912"/>
              <a:gd name="connsiteY79" fmla="*/ 210339 h 1161397"/>
              <a:gd name="connsiteX80" fmla="*/ 6290640 w 6884912"/>
              <a:gd name="connsiteY80" fmla="*/ 167441 h 1161397"/>
              <a:gd name="connsiteX81" fmla="*/ 6380420 w 6884912"/>
              <a:gd name="connsiteY81" fmla="*/ 173195 h 1161397"/>
              <a:gd name="connsiteX82" fmla="*/ 6507891 w 6884912"/>
              <a:gd name="connsiteY82" fmla="*/ 118474 h 1161397"/>
              <a:gd name="connsiteX83" fmla="*/ 6571807 w 6884912"/>
              <a:gd name="connsiteY83" fmla="*/ 98636 h 1161397"/>
              <a:gd name="connsiteX84" fmla="*/ 6671880 w 6884912"/>
              <a:gd name="connsiteY84" fmla="*/ 82931 h 1161397"/>
              <a:gd name="connsiteX85" fmla="*/ 6702266 w 6884912"/>
              <a:gd name="connsiteY85" fmla="*/ 75470 h 1161397"/>
              <a:gd name="connsiteX86" fmla="*/ 6845802 w 6884912"/>
              <a:gd name="connsiteY86" fmla="*/ 24496 h 1161397"/>
              <a:gd name="connsiteX87" fmla="*/ 6884912 w 6884912"/>
              <a:gd name="connsiteY8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907640 w 6884912"/>
              <a:gd name="connsiteY56" fmla="*/ 207568 h 1161397"/>
              <a:gd name="connsiteX57" fmla="*/ 4013061 w 6884912"/>
              <a:gd name="connsiteY57" fmla="*/ 224874 h 1161397"/>
              <a:gd name="connsiteX58" fmla="*/ 4134285 w 6884912"/>
              <a:gd name="connsiteY58" fmla="*/ 235592 h 1161397"/>
              <a:gd name="connsiteX59" fmla="*/ 4220717 w 6884912"/>
              <a:gd name="connsiteY59" fmla="*/ 192946 h 1161397"/>
              <a:gd name="connsiteX60" fmla="*/ 4228802 w 6884912"/>
              <a:gd name="connsiteY60" fmla="*/ 201468 h 1161397"/>
              <a:gd name="connsiteX61" fmla="*/ 4424852 w 6884912"/>
              <a:gd name="connsiteY61" fmla="*/ 127591 h 1161397"/>
              <a:gd name="connsiteX62" fmla="*/ 4617330 w 6884912"/>
              <a:gd name="connsiteY62" fmla="*/ 111163 h 1161397"/>
              <a:gd name="connsiteX63" fmla="*/ 4730870 w 6884912"/>
              <a:gd name="connsiteY63" fmla="*/ 129432 h 1161397"/>
              <a:gd name="connsiteX64" fmla="*/ 4785037 w 6884912"/>
              <a:gd name="connsiteY64" fmla="*/ 161964 h 1161397"/>
              <a:gd name="connsiteX65" fmla="*/ 4844073 w 6884912"/>
              <a:gd name="connsiteY65" fmla="*/ 161768 h 1161397"/>
              <a:gd name="connsiteX66" fmla="*/ 4856454 w 6884912"/>
              <a:gd name="connsiteY66" fmla="*/ 130488 h 1161397"/>
              <a:gd name="connsiteX67" fmla="*/ 4920038 w 6884912"/>
              <a:gd name="connsiteY67" fmla="*/ 140418 h 1161397"/>
              <a:gd name="connsiteX68" fmla="*/ 5016639 w 6884912"/>
              <a:gd name="connsiteY68" fmla="*/ 158905 h 1161397"/>
              <a:gd name="connsiteX69" fmla="*/ 5072009 w 6884912"/>
              <a:gd name="connsiteY69" fmla="*/ 161502 h 1161397"/>
              <a:gd name="connsiteX70" fmla="*/ 5223626 w 6884912"/>
              <a:gd name="connsiteY70" fmla="*/ 177356 h 1161397"/>
              <a:gd name="connsiteX71" fmla="*/ 5467502 w 6884912"/>
              <a:gd name="connsiteY71" fmla="*/ 250963 h 1161397"/>
              <a:gd name="connsiteX72" fmla="*/ 5592395 w 6884912"/>
              <a:gd name="connsiteY72" fmla="*/ 265434 h 1161397"/>
              <a:gd name="connsiteX73" fmla="*/ 5613532 w 6884912"/>
              <a:gd name="connsiteY73" fmla="*/ 273379 h 1161397"/>
              <a:gd name="connsiteX74" fmla="*/ 5642173 w 6884912"/>
              <a:gd name="connsiteY74" fmla="*/ 266904 h 1161397"/>
              <a:gd name="connsiteX75" fmla="*/ 5756910 w 6884912"/>
              <a:gd name="connsiteY75" fmla="*/ 239211 h 1161397"/>
              <a:gd name="connsiteX76" fmla="*/ 5846667 w 6884912"/>
              <a:gd name="connsiteY76" fmla="*/ 201786 h 1161397"/>
              <a:gd name="connsiteX77" fmla="*/ 6029542 w 6884912"/>
              <a:gd name="connsiteY77" fmla="*/ 210339 h 1161397"/>
              <a:gd name="connsiteX78" fmla="*/ 6290640 w 6884912"/>
              <a:gd name="connsiteY78" fmla="*/ 167441 h 1161397"/>
              <a:gd name="connsiteX79" fmla="*/ 6380420 w 6884912"/>
              <a:gd name="connsiteY79" fmla="*/ 173195 h 1161397"/>
              <a:gd name="connsiteX80" fmla="*/ 6507891 w 6884912"/>
              <a:gd name="connsiteY80" fmla="*/ 118474 h 1161397"/>
              <a:gd name="connsiteX81" fmla="*/ 6571807 w 6884912"/>
              <a:gd name="connsiteY81" fmla="*/ 98636 h 1161397"/>
              <a:gd name="connsiteX82" fmla="*/ 6671880 w 6884912"/>
              <a:gd name="connsiteY82" fmla="*/ 82931 h 1161397"/>
              <a:gd name="connsiteX83" fmla="*/ 6702266 w 6884912"/>
              <a:gd name="connsiteY83" fmla="*/ 75470 h 1161397"/>
              <a:gd name="connsiteX84" fmla="*/ 6845802 w 6884912"/>
              <a:gd name="connsiteY84" fmla="*/ 24496 h 1161397"/>
              <a:gd name="connsiteX85" fmla="*/ 6884912 w 6884912"/>
              <a:gd name="connsiteY8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907640 w 6884912"/>
              <a:gd name="connsiteY55" fmla="*/ 207568 h 1161397"/>
              <a:gd name="connsiteX56" fmla="*/ 4013061 w 6884912"/>
              <a:gd name="connsiteY56" fmla="*/ 224874 h 1161397"/>
              <a:gd name="connsiteX57" fmla="*/ 4134285 w 6884912"/>
              <a:gd name="connsiteY57" fmla="*/ 235592 h 1161397"/>
              <a:gd name="connsiteX58" fmla="*/ 4220717 w 6884912"/>
              <a:gd name="connsiteY58" fmla="*/ 192946 h 1161397"/>
              <a:gd name="connsiteX59" fmla="*/ 4228802 w 6884912"/>
              <a:gd name="connsiteY59" fmla="*/ 201468 h 1161397"/>
              <a:gd name="connsiteX60" fmla="*/ 4424852 w 6884912"/>
              <a:gd name="connsiteY60" fmla="*/ 127591 h 1161397"/>
              <a:gd name="connsiteX61" fmla="*/ 4617330 w 6884912"/>
              <a:gd name="connsiteY61" fmla="*/ 111163 h 1161397"/>
              <a:gd name="connsiteX62" fmla="*/ 4730870 w 6884912"/>
              <a:gd name="connsiteY62" fmla="*/ 129432 h 1161397"/>
              <a:gd name="connsiteX63" fmla="*/ 4785037 w 6884912"/>
              <a:gd name="connsiteY63" fmla="*/ 161964 h 1161397"/>
              <a:gd name="connsiteX64" fmla="*/ 4844073 w 6884912"/>
              <a:gd name="connsiteY64" fmla="*/ 161768 h 1161397"/>
              <a:gd name="connsiteX65" fmla="*/ 4856454 w 6884912"/>
              <a:gd name="connsiteY65" fmla="*/ 130488 h 1161397"/>
              <a:gd name="connsiteX66" fmla="*/ 4920038 w 6884912"/>
              <a:gd name="connsiteY66" fmla="*/ 140418 h 1161397"/>
              <a:gd name="connsiteX67" fmla="*/ 5016639 w 6884912"/>
              <a:gd name="connsiteY67" fmla="*/ 158905 h 1161397"/>
              <a:gd name="connsiteX68" fmla="*/ 5072009 w 6884912"/>
              <a:gd name="connsiteY68" fmla="*/ 161502 h 1161397"/>
              <a:gd name="connsiteX69" fmla="*/ 5223626 w 6884912"/>
              <a:gd name="connsiteY69" fmla="*/ 177356 h 1161397"/>
              <a:gd name="connsiteX70" fmla="*/ 5467502 w 6884912"/>
              <a:gd name="connsiteY70" fmla="*/ 250963 h 1161397"/>
              <a:gd name="connsiteX71" fmla="*/ 5592395 w 6884912"/>
              <a:gd name="connsiteY71" fmla="*/ 265434 h 1161397"/>
              <a:gd name="connsiteX72" fmla="*/ 5613532 w 6884912"/>
              <a:gd name="connsiteY72" fmla="*/ 273379 h 1161397"/>
              <a:gd name="connsiteX73" fmla="*/ 5642173 w 6884912"/>
              <a:gd name="connsiteY73" fmla="*/ 266904 h 1161397"/>
              <a:gd name="connsiteX74" fmla="*/ 5756910 w 6884912"/>
              <a:gd name="connsiteY74" fmla="*/ 239211 h 1161397"/>
              <a:gd name="connsiteX75" fmla="*/ 5846667 w 6884912"/>
              <a:gd name="connsiteY75" fmla="*/ 201786 h 1161397"/>
              <a:gd name="connsiteX76" fmla="*/ 6029542 w 6884912"/>
              <a:gd name="connsiteY76" fmla="*/ 210339 h 1161397"/>
              <a:gd name="connsiteX77" fmla="*/ 6290640 w 6884912"/>
              <a:gd name="connsiteY77" fmla="*/ 167441 h 1161397"/>
              <a:gd name="connsiteX78" fmla="*/ 6380420 w 6884912"/>
              <a:gd name="connsiteY78" fmla="*/ 173195 h 1161397"/>
              <a:gd name="connsiteX79" fmla="*/ 6507891 w 6884912"/>
              <a:gd name="connsiteY79" fmla="*/ 118474 h 1161397"/>
              <a:gd name="connsiteX80" fmla="*/ 6571807 w 6884912"/>
              <a:gd name="connsiteY80" fmla="*/ 98636 h 1161397"/>
              <a:gd name="connsiteX81" fmla="*/ 6671880 w 6884912"/>
              <a:gd name="connsiteY81" fmla="*/ 82931 h 1161397"/>
              <a:gd name="connsiteX82" fmla="*/ 6702266 w 6884912"/>
              <a:gd name="connsiteY82" fmla="*/ 75470 h 1161397"/>
              <a:gd name="connsiteX83" fmla="*/ 6845802 w 6884912"/>
              <a:gd name="connsiteY83" fmla="*/ 24496 h 1161397"/>
              <a:gd name="connsiteX84" fmla="*/ 6884912 w 6884912"/>
              <a:gd name="connsiteY8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24852 w 6884912"/>
              <a:gd name="connsiteY59" fmla="*/ 127591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5016639 w 6884912"/>
              <a:gd name="connsiteY65" fmla="*/ 158905 h 1161397"/>
              <a:gd name="connsiteX66" fmla="*/ 5072009 w 6884912"/>
              <a:gd name="connsiteY66" fmla="*/ 161502 h 1161397"/>
              <a:gd name="connsiteX67" fmla="*/ 5223626 w 6884912"/>
              <a:gd name="connsiteY67" fmla="*/ 177356 h 1161397"/>
              <a:gd name="connsiteX68" fmla="*/ 5467502 w 6884912"/>
              <a:gd name="connsiteY68" fmla="*/ 250963 h 1161397"/>
              <a:gd name="connsiteX69" fmla="*/ 5592395 w 6884912"/>
              <a:gd name="connsiteY69" fmla="*/ 265434 h 1161397"/>
              <a:gd name="connsiteX70" fmla="*/ 5613532 w 6884912"/>
              <a:gd name="connsiteY70" fmla="*/ 273379 h 1161397"/>
              <a:gd name="connsiteX71" fmla="*/ 5642173 w 6884912"/>
              <a:gd name="connsiteY71" fmla="*/ 266904 h 1161397"/>
              <a:gd name="connsiteX72" fmla="*/ 5756910 w 6884912"/>
              <a:gd name="connsiteY72" fmla="*/ 239211 h 1161397"/>
              <a:gd name="connsiteX73" fmla="*/ 5846667 w 6884912"/>
              <a:gd name="connsiteY73" fmla="*/ 201786 h 1161397"/>
              <a:gd name="connsiteX74" fmla="*/ 6029542 w 6884912"/>
              <a:gd name="connsiteY74" fmla="*/ 210339 h 1161397"/>
              <a:gd name="connsiteX75" fmla="*/ 6290640 w 6884912"/>
              <a:gd name="connsiteY75" fmla="*/ 167441 h 1161397"/>
              <a:gd name="connsiteX76" fmla="*/ 6380420 w 6884912"/>
              <a:gd name="connsiteY76" fmla="*/ 173195 h 1161397"/>
              <a:gd name="connsiteX77" fmla="*/ 6507891 w 6884912"/>
              <a:gd name="connsiteY77" fmla="*/ 118474 h 1161397"/>
              <a:gd name="connsiteX78" fmla="*/ 6571807 w 6884912"/>
              <a:gd name="connsiteY78" fmla="*/ 98636 h 1161397"/>
              <a:gd name="connsiteX79" fmla="*/ 6671880 w 6884912"/>
              <a:gd name="connsiteY79" fmla="*/ 82931 h 1161397"/>
              <a:gd name="connsiteX80" fmla="*/ 6702266 w 6884912"/>
              <a:gd name="connsiteY80" fmla="*/ 75470 h 1161397"/>
              <a:gd name="connsiteX81" fmla="*/ 6845802 w 6884912"/>
              <a:gd name="connsiteY81" fmla="*/ 24496 h 1161397"/>
              <a:gd name="connsiteX82" fmla="*/ 6884912 w 6884912"/>
              <a:gd name="connsiteY8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5016639 w 6884912"/>
              <a:gd name="connsiteY64" fmla="*/ 158905 h 1161397"/>
              <a:gd name="connsiteX65" fmla="*/ 5072009 w 6884912"/>
              <a:gd name="connsiteY65" fmla="*/ 161502 h 1161397"/>
              <a:gd name="connsiteX66" fmla="*/ 5223626 w 6884912"/>
              <a:gd name="connsiteY66" fmla="*/ 177356 h 1161397"/>
              <a:gd name="connsiteX67" fmla="*/ 5467502 w 6884912"/>
              <a:gd name="connsiteY67" fmla="*/ 250963 h 1161397"/>
              <a:gd name="connsiteX68" fmla="*/ 5592395 w 6884912"/>
              <a:gd name="connsiteY68" fmla="*/ 265434 h 1161397"/>
              <a:gd name="connsiteX69" fmla="*/ 5613532 w 6884912"/>
              <a:gd name="connsiteY69" fmla="*/ 273379 h 1161397"/>
              <a:gd name="connsiteX70" fmla="*/ 5642173 w 6884912"/>
              <a:gd name="connsiteY70" fmla="*/ 266904 h 1161397"/>
              <a:gd name="connsiteX71" fmla="*/ 5756910 w 6884912"/>
              <a:gd name="connsiteY71" fmla="*/ 239211 h 1161397"/>
              <a:gd name="connsiteX72" fmla="*/ 5846667 w 6884912"/>
              <a:gd name="connsiteY72" fmla="*/ 201786 h 1161397"/>
              <a:gd name="connsiteX73" fmla="*/ 6029542 w 6884912"/>
              <a:gd name="connsiteY73" fmla="*/ 210339 h 1161397"/>
              <a:gd name="connsiteX74" fmla="*/ 6290640 w 6884912"/>
              <a:gd name="connsiteY74" fmla="*/ 167441 h 1161397"/>
              <a:gd name="connsiteX75" fmla="*/ 6380420 w 6884912"/>
              <a:gd name="connsiteY75" fmla="*/ 173195 h 1161397"/>
              <a:gd name="connsiteX76" fmla="*/ 6507891 w 6884912"/>
              <a:gd name="connsiteY76" fmla="*/ 118474 h 1161397"/>
              <a:gd name="connsiteX77" fmla="*/ 6571807 w 6884912"/>
              <a:gd name="connsiteY77" fmla="*/ 98636 h 1161397"/>
              <a:gd name="connsiteX78" fmla="*/ 6671880 w 6884912"/>
              <a:gd name="connsiteY78" fmla="*/ 82931 h 1161397"/>
              <a:gd name="connsiteX79" fmla="*/ 6702266 w 6884912"/>
              <a:gd name="connsiteY79" fmla="*/ 75470 h 1161397"/>
              <a:gd name="connsiteX80" fmla="*/ 6845802 w 6884912"/>
              <a:gd name="connsiteY80" fmla="*/ 24496 h 1161397"/>
              <a:gd name="connsiteX81" fmla="*/ 6884912 w 6884912"/>
              <a:gd name="connsiteY81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31799" y="1126149"/>
                  <a:pt x="298798" y="1044531"/>
                  <a:pt x="355512" y="1036593"/>
                </a:cubicBezTo>
                <a:cubicBezTo>
                  <a:pt x="427149" y="1015055"/>
                  <a:pt x="466407" y="1043128"/>
                  <a:pt x="519354" y="1038706"/>
                </a:cubicBezTo>
                <a:cubicBezTo>
                  <a:pt x="536908" y="1031720"/>
                  <a:pt x="669410" y="970661"/>
                  <a:pt x="689654" y="966675"/>
                </a:cubicBezTo>
                <a:cubicBezTo>
                  <a:pt x="736045" y="948784"/>
                  <a:pt x="769339" y="947890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200307" y="688370"/>
                  <a:pt x="1275301" y="651309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50503" y="614507"/>
                  <a:pt x="1381945" y="616030"/>
                  <a:pt x="1391606" y="615229"/>
                </a:cubicBez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5857" y="623401"/>
                  <a:pt x="1592172" y="629819"/>
                </a:cubicBezTo>
                <a:cubicBezTo>
                  <a:pt x="1651945" y="578091"/>
                  <a:pt x="1659006" y="610309"/>
                  <a:pt x="1731986" y="589682"/>
                </a:cubicBezTo>
                <a:cubicBezTo>
                  <a:pt x="1817442" y="583260"/>
                  <a:pt x="1884494" y="589156"/>
                  <a:pt x="1940326" y="582611"/>
                </a:cubicBezTo>
                <a:cubicBezTo>
                  <a:pt x="1967287" y="583845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754324" y="424766"/>
                </a:ln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72664" y="234091"/>
                  <a:pt x="3860868" y="210929"/>
                  <a:pt x="3907640" y="207568"/>
                </a:cubicBezTo>
                <a:lnTo>
                  <a:pt x="4013061" y="224874"/>
                </a:ln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196151" y="208022"/>
                  <a:pt x="4228802" y="201468"/>
                </a:cubicBezTo>
                <a:cubicBezTo>
                  <a:pt x="4261453" y="194914"/>
                  <a:pt x="4351868" y="168674"/>
                  <a:pt x="4416623" y="153623"/>
                </a:cubicBezTo>
                <a:cubicBezTo>
                  <a:pt x="4490845" y="140294"/>
                  <a:pt x="4527062" y="166416"/>
                  <a:pt x="4617330" y="111163"/>
                </a:cubicBezTo>
                <a:cubicBezTo>
                  <a:pt x="4668333" y="111470"/>
                  <a:pt x="4702919" y="120965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lnTo>
                  <a:pt x="5016639" y="158905"/>
                </a:ln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9541" y="192266"/>
                  <a:pt x="5406040" y="236283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106" y="196974"/>
                  <a:pt x="5955547" y="216063"/>
                  <a:pt x="6029542" y="210339"/>
                </a:cubicBezTo>
                <a:cubicBezTo>
                  <a:pt x="6084527" y="201461"/>
                  <a:pt x="6232160" y="173632"/>
                  <a:pt x="6290640" y="167441"/>
                </a:cubicBezTo>
                <a:cubicBezTo>
                  <a:pt x="6330523" y="169653"/>
                  <a:pt x="6344211" y="181356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FBE8EC-1812-4EE8-AE95-F57CA25A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V="1">
            <a:off x="8566205" y="0"/>
            <a:ext cx="3625795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290640 w 6884912"/>
              <a:gd name="connsiteY101" fmla="*/ 167441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290640 w 6884912"/>
              <a:gd name="connsiteY100" fmla="*/ 167441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134285 w 6884912"/>
              <a:gd name="connsiteY77" fmla="*/ 235592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290640 w 6884912"/>
              <a:gd name="connsiteY99" fmla="*/ 167441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134285 w 6884912"/>
              <a:gd name="connsiteY76" fmla="*/ 235592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785037 w 6884912"/>
              <a:gd name="connsiteY83" fmla="*/ 161964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290640 w 6884912"/>
              <a:gd name="connsiteY98" fmla="*/ 167441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4013061 w 6884912"/>
              <a:gd name="connsiteY74" fmla="*/ 224874 h 1161397"/>
              <a:gd name="connsiteX75" fmla="*/ 4134285 w 6884912"/>
              <a:gd name="connsiteY75" fmla="*/ 235592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785037 w 6884912"/>
              <a:gd name="connsiteY82" fmla="*/ 161964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290640 w 6884912"/>
              <a:gd name="connsiteY97" fmla="*/ 167441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4013061 w 6884912"/>
              <a:gd name="connsiteY73" fmla="*/ 224874 h 1161397"/>
              <a:gd name="connsiteX74" fmla="*/ 4134285 w 6884912"/>
              <a:gd name="connsiteY74" fmla="*/ 235592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785037 w 6884912"/>
              <a:gd name="connsiteY81" fmla="*/ 161964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290640 w 6884912"/>
              <a:gd name="connsiteY96" fmla="*/ 167441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907640 w 6884912"/>
              <a:gd name="connsiteY71" fmla="*/ 207568 h 1161397"/>
              <a:gd name="connsiteX72" fmla="*/ 4013061 w 6884912"/>
              <a:gd name="connsiteY72" fmla="*/ 224874 h 1161397"/>
              <a:gd name="connsiteX73" fmla="*/ 4134285 w 6884912"/>
              <a:gd name="connsiteY73" fmla="*/ 235592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785037 w 6884912"/>
              <a:gd name="connsiteY80" fmla="*/ 161964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290640 w 6884912"/>
              <a:gd name="connsiteY95" fmla="*/ 167441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907640 w 6884912"/>
              <a:gd name="connsiteY70" fmla="*/ 207568 h 1161397"/>
              <a:gd name="connsiteX71" fmla="*/ 4013061 w 6884912"/>
              <a:gd name="connsiteY71" fmla="*/ 224874 h 1161397"/>
              <a:gd name="connsiteX72" fmla="*/ 4134285 w 6884912"/>
              <a:gd name="connsiteY72" fmla="*/ 235592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785037 w 6884912"/>
              <a:gd name="connsiteY79" fmla="*/ 161964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290640 w 6884912"/>
              <a:gd name="connsiteY94" fmla="*/ 167441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785037 w 6884912"/>
              <a:gd name="connsiteY78" fmla="*/ 161964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290640 w 6884912"/>
              <a:gd name="connsiteY93" fmla="*/ 167441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907640 w 6884912"/>
              <a:gd name="connsiteY69" fmla="*/ 207568 h 1161397"/>
              <a:gd name="connsiteX70" fmla="*/ 4013061 w 6884912"/>
              <a:gd name="connsiteY70" fmla="*/ 224874 h 1161397"/>
              <a:gd name="connsiteX71" fmla="*/ 4134285 w 6884912"/>
              <a:gd name="connsiteY71" fmla="*/ 235592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424852 w 6884912"/>
              <a:gd name="connsiteY74" fmla="*/ 127591 h 1161397"/>
              <a:gd name="connsiteX75" fmla="*/ 4617330 w 6884912"/>
              <a:gd name="connsiteY75" fmla="*/ 111163 h 1161397"/>
              <a:gd name="connsiteX76" fmla="*/ 4730870 w 6884912"/>
              <a:gd name="connsiteY76" fmla="*/ 129432 h 1161397"/>
              <a:gd name="connsiteX77" fmla="*/ 4785037 w 6884912"/>
              <a:gd name="connsiteY77" fmla="*/ 161964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290640 w 6884912"/>
              <a:gd name="connsiteY92" fmla="*/ 167441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290640 w 6884912"/>
              <a:gd name="connsiteY91" fmla="*/ 167441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127968 w 6884912"/>
              <a:gd name="connsiteY57" fmla="*/ 287613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907640 w 6884912"/>
              <a:gd name="connsiteY68" fmla="*/ 207568 h 1161397"/>
              <a:gd name="connsiteX69" fmla="*/ 4013061 w 6884912"/>
              <a:gd name="connsiteY69" fmla="*/ 224874 h 1161397"/>
              <a:gd name="connsiteX70" fmla="*/ 4134285 w 6884912"/>
              <a:gd name="connsiteY70" fmla="*/ 235592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424852 w 6884912"/>
              <a:gd name="connsiteY73" fmla="*/ 127591 h 1161397"/>
              <a:gd name="connsiteX74" fmla="*/ 4617330 w 6884912"/>
              <a:gd name="connsiteY74" fmla="*/ 111163 h 1161397"/>
              <a:gd name="connsiteX75" fmla="*/ 4730870 w 6884912"/>
              <a:gd name="connsiteY75" fmla="*/ 129432 h 1161397"/>
              <a:gd name="connsiteX76" fmla="*/ 4785037 w 6884912"/>
              <a:gd name="connsiteY76" fmla="*/ 161964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6029542 w 6884912"/>
              <a:gd name="connsiteY89" fmla="*/ 210339 h 1161397"/>
              <a:gd name="connsiteX90" fmla="*/ 6290640 w 6884912"/>
              <a:gd name="connsiteY90" fmla="*/ 167441 h 1161397"/>
              <a:gd name="connsiteX91" fmla="*/ 6380420 w 6884912"/>
              <a:gd name="connsiteY91" fmla="*/ 173195 h 1161397"/>
              <a:gd name="connsiteX92" fmla="*/ 6507891 w 6884912"/>
              <a:gd name="connsiteY92" fmla="*/ 118474 h 1161397"/>
              <a:gd name="connsiteX93" fmla="*/ 6571807 w 6884912"/>
              <a:gd name="connsiteY93" fmla="*/ 98636 h 1161397"/>
              <a:gd name="connsiteX94" fmla="*/ 6671880 w 6884912"/>
              <a:gd name="connsiteY94" fmla="*/ 82931 h 1161397"/>
              <a:gd name="connsiteX95" fmla="*/ 6702266 w 6884912"/>
              <a:gd name="connsiteY95" fmla="*/ 75470 h 1161397"/>
              <a:gd name="connsiteX96" fmla="*/ 6845802 w 6884912"/>
              <a:gd name="connsiteY96" fmla="*/ 24496 h 1161397"/>
              <a:gd name="connsiteX97" fmla="*/ 6884912 w 6884912"/>
              <a:gd name="connsiteY9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127968 w 6884912"/>
              <a:gd name="connsiteY56" fmla="*/ 287613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287859 w 6884912"/>
              <a:gd name="connsiteY59" fmla="*/ 287558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907640 w 6884912"/>
              <a:gd name="connsiteY67" fmla="*/ 207568 h 1161397"/>
              <a:gd name="connsiteX68" fmla="*/ 4013061 w 6884912"/>
              <a:gd name="connsiteY68" fmla="*/ 224874 h 1161397"/>
              <a:gd name="connsiteX69" fmla="*/ 4134285 w 6884912"/>
              <a:gd name="connsiteY69" fmla="*/ 235592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424852 w 6884912"/>
              <a:gd name="connsiteY72" fmla="*/ 127591 h 1161397"/>
              <a:gd name="connsiteX73" fmla="*/ 4617330 w 6884912"/>
              <a:gd name="connsiteY73" fmla="*/ 111163 h 1161397"/>
              <a:gd name="connsiteX74" fmla="*/ 4730870 w 6884912"/>
              <a:gd name="connsiteY74" fmla="*/ 129432 h 1161397"/>
              <a:gd name="connsiteX75" fmla="*/ 4785037 w 6884912"/>
              <a:gd name="connsiteY75" fmla="*/ 161964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6029542 w 6884912"/>
              <a:gd name="connsiteY88" fmla="*/ 210339 h 1161397"/>
              <a:gd name="connsiteX89" fmla="*/ 6290640 w 6884912"/>
              <a:gd name="connsiteY89" fmla="*/ 167441 h 1161397"/>
              <a:gd name="connsiteX90" fmla="*/ 6380420 w 6884912"/>
              <a:gd name="connsiteY90" fmla="*/ 173195 h 1161397"/>
              <a:gd name="connsiteX91" fmla="*/ 6507891 w 6884912"/>
              <a:gd name="connsiteY91" fmla="*/ 118474 h 1161397"/>
              <a:gd name="connsiteX92" fmla="*/ 6571807 w 6884912"/>
              <a:gd name="connsiteY92" fmla="*/ 98636 h 1161397"/>
              <a:gd name="connsiteX93" fmla="*/ 6671880 w 6884912"/>
              <a:gd name="connsiteY93" fmla="*/ 82931 h 1161397"/>
              <a:gd name="connsiteX94" fmla="*/ 6702266 w 6884912"/>
              <a:gd name="connsiteY94" fmla="*/ 75470 h 1161397"/>
              <a:gd name="connsiteX95" fmla="*/ 6845802 w 6884912"/>
              <a:gd name="connsiteY95" fmla="*/ 24496 h 1161397"/>
              <a:gd name="connsiteX96" fmla="*/ 6884912 w 6884912"/>
              <a:gd name="connsiteY9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92172 w 6884912"/>
              <a:gd name="connsiteY39" fmla="*/ 629819 h 1161397"/>
              <a:gd name="connsiteX40" fmla="*/ 1731986 w 6884912"/>
              <a:gd name="connsiteY40" fmla="*/ 589682 h 1161397"/>
              <a:gd name="connsiteX41" fmla="*/ 1940326 w 6884912"/>
              <a:gd name="connsiteY41" fmla="*/ 582611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127968 w 6884912"/>
              <a:gd name="connsiteY55" fmla="*/ 287613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287859 w 6884912"/>
              <a:gd name="connsiteY58" fmla="*/ 287558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907640 w 6884912"/>
              <a:gd name="connsiteY66" fmla="*/ 207568 h 1161397"/>
              <a:gd name="connsiteX67" fmla="*/ 4013061 w 6884912"/>
              <a:gd name="connsiteY67" fmla="*/ 224874 h 1161397"/>
              <a:gd name="connsiteX68" fmla="*/ 4134285 w 6884912"/>
              <a:gd name="connsiteY68" fmla="*/ 235592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424852 w 6884912"/>
              <a:gd name="connsiteY71" fmla="*/ 127591 h 1161397"/>
              <a:gd name="connsiteX72" fmla="*/ 4617330 w 6884912"/>
              <a:gd name="connsiteY72" fmla="*/ 111163 h 1161397"/>
              <a:gd name="connsiteX73" fmla="*/ 4730870 w 6884912"/>
              <a:gd name="connsiteY73" fmla="*/ 129432 h 1161397"/>
              <a:gd name="connsiteX74" fmla="*/ 4785037 w 6884912"/>
              <a:gd name="connsiteY74" fmla="*/ 161964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6029542 w 6884912"/>
              <a:gd name="connsiteY87" fmla="*/ 210339 h 1161397"/>
              <a:gd name="connsiteX88" fmla="*/ 6290640 w 6884912"/>
              <a:gd name="connsiteY88" fmla="*/ 167441 h 1161397"/>
              <a:gd name="connsiteX89" fmla="*/ 6380420 w 6884912"/>
              <a:gd name="connsiteY89" fmla="*/ 173195 h 1161397"/>
              <a:gd name="connsiteX90" fmla="*/ 6507891 w 6884912"/>
              <a:gd name="connsiteY90" fmla="*/ 118474 h 1161397"/>
              <a:gd name="connsiteX91" fmla="*/ 6571807 w 6884912"/>
              <a:gd name="connsiteY91" fmla="*/ 98636 h 1161397"/>
              <a:gd name="connsiteX92" fmla="*/ 6671880 w 6884912"/>
              <a:gd name="connsiteY92" fmla="*/ 82931 h 1161397"/>
              <a:gd name="connsiteX93" fmla="*/ 6702266 w 6884912"/>
              <a:gd name="connsiteY93" fmla="*/ 75470 h 1161397"/>
              <a:gd name="connsiteX94" fmla="*/ 6845802 w 6884912"/>
              <a:gd name="connsiteY94" fmla="*/ 24496 h 1161397"/>
              <a:gd name="connsiteX95" fmla="*/ 6884912 w 6884912"/>
              <a:gd name="connsiteY9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92172 w 6884912"/>
              <a:gd name="connsiteY38" fmla="*/ 629819 h 1161397"/>
              <a:gd name="connsiteX39" fmla="*/ 1731986 w 6884912"/>
              <a:gd name="connsiteY39" fmla="*/ 589682 h 1161397"/>
              <a:gd name="connsiteX40" fmla="*/ 1940326 w 6884912"/>
              <a:gd name="connsiteY40" fmla="*/ 582611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127968 w 6884912"/>
              <a:gd name="connsiteY54" fmla="*/ 287613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287859 w 6884912"/>
              <a:gd name="connsiteY57" fmla="*/ 287558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907640 w 6884912"/>
              <a:gd name="connsiteY65" fmla="*/ 207568 h 1161397"/>
              <a:gd name="connsiteX66" fmla="*/ 4013061 w 6884912"/>
              <a:gd name="connsiteY66" fmla="*/ 224874 h 1161397"/>
              <a:gd name="connsiteX67" fmla="*/ 4134285 w 6884912"/>
              <a:gd name="connsiteY67" fmla="*/ 235592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424852 w 6884912"/>
              <a:gd name="connsiteY70" fmla="*/ 127591 h 1161397"/>
              <a:gd name="connsiteX71" fmla="*/ 4617330 w 6884912"/>
              <a:gd name="connsiteY71" fmla="*/ 111163 h 1161397"/>
              <a:gd name="connsiteX72" fmla="*/ 4730870 w 6884912"/>
              <a:gd name="connsiteY72" fmla="*/ 129432 h 1161397"/>
              <a:gd name="connsiteX73" fmla="*/ 4785037 w 6884912"/>
              <a:gd name="connsiteY73" fmla="*/ 161964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467502 w 6884912"/>
              <a:gd name="connsiteY80" fmla="*/ 250963 h 1161397"/>
              <a:gd name="connsiteX81" fmla="*/ 5592395 w 6884912"/>
              <a:gd name="connsiteY81" fmla="*/ 265434 h 1161397"/>
              <a:gd name="connsiteX82" fmla="*/ 5613532 w 6884912"/>
              <a:gd name="connsiteY82" fmla="*/ 273379 h 1161397"/>
              <a:gd name="connsiteX83" fmla="*/ 5642173 w 6884912"/>
              <a:gd name="connsiteY83" fmla="*/ 266904 h 1161397"/>
              <a:gd name="connsiteX84" fmla="*/ 5756910 w 6884912"/>
              <a:gd name="connsiteY84" fmla="*/ 239211 h 1161397"/>
              <a:gd name="connsiteX85" fmla="*/ 5846667 w 6884912"/>
              <a:gd name="connsiteY85" fmla="*/ 201786 h 1161397"/>
              <a:gd name="connsiteX86" fmla="*/ 6029542 w 6884912"/>
              <a:gd name="connsiteY86" fmla="*/ 210339 h 1161397"/>
              <a:gd name="connsiteX87" fmla="*/ 6290640 w 6884912"/>
              <a:gd name="connsiteY87" fmla="*/ 167441 h 1161397"/>
              <a:gd name="connsiteX88" fmla="*/ 6380420 w 6884912"/>
              <a:gd name="connsiteY88" fmla="*/ 173195 h 1161397"/>
              <a:gd name="connsiteX89" fmla="*/ 6507891 w 6884912"/>
              <a:gd name="connsiteY89" fmla="*/ 118474 h 1161397"/>
              <a:gd name="connsiteX90" fmla="*/ 6571807 w 6884912"/>
              <a:gd name="connsiteY90" fmla="*/ 98636 h 1161397"/>
              <a:gd name="connsiteX91" fmla="*/ 6671880 w 6884912"/>
              <a:gd name="connsiteY91" fmla="*/ 82931 h 1161397"/>
              <a:gd name="connsiteX92" fmla="*/ 6702266 w 6884912"/>
              <a:gd name="connsiteY92" fmla="*/ 75470 h 1161397"/>
              <a:gd name="connsiteX93" fmla="*/ 6845802 w 6884912"/>
              <a:gd name="connsiteY93" fmla="*/ 24496 h 1161397"/>
              <a:gd name="connsiteX94" fmla="*/ 6884912 w 6884912"/>
              <a:gd name="connsiteY9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92172 w 6884912"/>
              <a:gd name="connsiteY37" fmla="*/ 629819 h 1161397"/>
              <a:gd name="connsiteX38" fmla="*/ 1731986 w 6884912"/>
              <a:gd name="connsiteY38" fmla="*/ 589682 h 1161397"/>
              <a:gd name="connsiteX39" fmla="*/ 1940326 w 6884912"/>
              <a:gd name="connsiteY39" fmla="*/ 582611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127968 w 6884912"/>
              <a:gd name="connsiteY53" fmla="*/ 287613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287859 w 6884912"/>
              <a:gd name="connsiteY56" fmla="*/ 287558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907640 w 6884912"/>
              <a:gd name="connsiteY64" fmla="*/ 207568 h 1161397"/>
              <a:gd name="connsiteX65" fmla="*/ 4013061 w 6884912"/>
              <a:gd name="connsiteY65" fmla="*/ 224874 h 1161397"/>
              <a:gd name="connsiteX66" fmla="*/ 4134285 w 6884912"/>
              <a:gd name="connsiteY66" fmla="*/ 235592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424852 w 6884912"/>
              <a:gd name="connsiteY69" fmla="*/ 127591 h 1161397"/>
              <a:gd name="connsiteX70" fmla="*/ 4617330 w 6884912"/>
              <a:gd name="connsiteY70" fmla="*/ 111163 h 1161397"/>
              <a:gd name="connsiteX71" fmla="*/ 4730870 w 6884912"/>
              <a:gd name="connsiteY71" fmla="*/ 129432 h 1161397"/>
              <a:gd name="connsiteX72" fmla="*/ 4785037 w 6884912"/>
              <a:gd name="connsiteY72" fmla="*/ 161964 h 1161397"/>
              <a:gd name="connsiteX73" fmla="*/ 4844073 w 6884912"/>
              <a:gd name="connsiteY73" fmla="*/ 161768 h 1161397"/>
              <a:gd name="connsiteX74" fmla="*/ 4856454 w 6884912"/>
              <a:gd name="connsiteY74" fmla="*/ 130488 h 1161397"/>
              <a:gd name="connsiteX75" fmla="*/ 4920038 w 6884912"/>
              <a:gd name="connsiteY75" fmla="*/ 140418 h 1161397"/>
              <a:gd name="connsiteX76" fmla="*/ 5016639 w 6884912"/>
              <a:gd name="connsiteY76" fmla="*/ 158905 h 1161397"/>
              <a:gd name="connsiteX77" fmla="*/ 5072009 w 6884912"/>
              <a:gd name="connsiteY77" fmla="*/ 161502 h 1161397"/>
              <a:gd name="connsiteX78" fmla="*/ 5223626 w 6884912"/>
              <a:gd name="connsiteY78" fmla="*/ 177356 h 1161397"/>
              <a:gd name="connsiteX79" fmla="*/ 5467502 w 6884912"/>
              <a:gd name="connsiteY79" fmla="*/ 250963 h 1161397"/>
              <a:gd name="connsiteX80" fmla="*/ 5592395 w 6884912"/>
              <a:gd name="connsiteY80" fmla="*/ 265434 h 1161397"/>
              <a:gd name="connsiteX81" fmla="*/ 5613532 w 6884912"/>
              <a:gd name="connsiteY81" fmla="*/ 273379 h 1161397"/>
              <a:gd name="connsiteX82" fmla="*/ 5642173 w 6884912"/>
              <a:gd name="connsiteY82" fmla="*/ 266904 h 1161397"/>
              <a:gd name="connsiteX83" fmla="*/ 5756910 w 6884912"/>
              <a:gd name="connsiteY83" fmla="*/ 239211 h 1161397"/>
              <a:gd name="connsiteX84" fmla="*/ 5846667 w 6884912"/>
              <a:gd name="connsiteY84" fmla="*/ 201786 h 1161397"/>
              <a:gd name="connsiteX85" fmla="*/ 6029542 w 6884912"/>
              <a:gd name="connsiteY85" fmla="*/ 210339 h 1161397"/>
              <a:gd name="connsiteX86" fmla="*/ 6290640 w 6884912"/>
              <a:gd name="connsiteY86" fmla="*/ 167441 h 1161397"/>
              <a:gd name="connsiteX87" fmla="*/ 6380420 w 6884912"/>
              <a:gd name="connsiteY87" fmla="*/ 173195 h 1161397"/>
              <a:gd name="connsiteX88" fmla="*/ 6507891 w 6884912"/>
              <a:gd name="connsiteY88" fmla="*/ 118474 h 1161397"/>
              <a:gd name="connsiteX89" fmla="*/ 6571807 w 6884912"/>
              <a:gd name="connsiteY89" fmla="*/ 98636 h 1161397"/>
              <a:gd name="connsiteX90" fmla="*/ 6671880 w 6884912"/>
              <a:gd name="connsiteY90" fmla="*/ 82931 h 1161397"/>
              <a:gd name="connsiteX91" fmla="*/ 6702266 w 6884912"/>
              <a:gd name="connsiteY91" fmla="*/ 75470 h 1161397"/>
              <a:gd name="connsiteX92" fmla="*/ 6845802 w 6884912"/>
              <a:gd name="connsiteY92" fmla="*/ 24496 h 1161397"/>
              <a:gd name="connsiteX93" fmla="*/ 6884912 w 6884912"/>
              <a:gd name="connsiteY9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92172 w 6884912"/>
              <a:gd name="connsiteY36" fmla="*/ 629819 h 1161397"/>
              <a:gd name="connsiteX37" fmla="*/ 1731986 w 6884912"/>
              <a:gd name="connsiteY37" fmla="*/ 589682 h 1161397"/>
              <a:gd name="connsiteX38" fmla="*/ 1940326 w 6884912"/>
              <a:gd name="connsiteY38" fmla="*/ 582611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127968 w 6884912"/>
              <a:gd name="connsiteY52" fmla="*/ 287613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287859 w 6884912"/>
              <a:gd name="connsiteY55" fmla="*/ 287558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907640 w 6884912"/>
              <a:gd name="connsiteY63" fmla="*/ 207568 h 1161397"/>
              <a:gd name="connsiteX64" fmla="*/ 4013061 w 6884912"/>
              <a:gd name="connsiteY64" fmla="*/ 224874 h 1161397"/>
              <a:gd name="connsiteX65" fmla="*/ 4134285 w 6884912"/>
              <a:gd name="connsiteY65" fmla="*/ 235592 h 1161397"/>
              <a:gd name="connsiteX66" fmla="*/ 4220717 w 6884912"/>
              <a:gd name="connsiteY66" fmla="*/ 192946 h 1161397"/>
              <a:gd name="connsiteX67" fmla="*/ 4228802 w 6884912"/>
              <a:gd name="connsiteY67" fmla="*/ 201468 h 1161397"/>
              <a:gd name="connsiteX68" fmla="*/ 4424852 w 6884912"/>
              <a:gd name="connsiteY68" fmla="*/ 127591 h 1161397"/>
              <a:gd name="connsiteX69" fmla="*/ 4617330 w 6884912"/>
              <a:gd name="connsiteY69" fmla="*/ 111163 h 1161397"/>
              <a:gd name="connsiteX70" fmla="*/ 4730870 w 6884912"/>
              <a:gd name="connsiteY70" fmla="*/ 129432 h 1161397"/>
              <a:gd name="connsiteX71" fmla="*/ 4785037 w 6884912"/>
              <a:gd name="connsiteY71" fmla="*/ 161964 h 1161397"/>
              <a:gd name="connsiteX72" fmla="*/ 4844073 w 6884912"/>
              <a:gd name="connsiteY72" fmla="*/ 161768 h 1161397"/>
              <a:gd name="connsiteX73" fmla="*/ 4856454 w 6884912"/>
              <a:gd name="connsiteY73" fmla="*/ 130488 h 1161397"/>
              <a:gd name="connsiteX74" fmla="*/ 4920038 w 6884912"/>
              <a:gd name="connsiteY74" fmla="*/ 140418 h 1161397"/>
              <a:gd name="connsiteX75" fmla="*/ 5016639 w 6884912"/>
              <a:gd name="connsiteY75" fmla="*/ 158905 h 1161397"/>
              <a:gd name="connsiteX76" fmla="*/ 5072009 w 6884912"/>
              <a:gd name="connsiteY76" fmla="*/ 161502 h 1161397"/>
              <a:gd name="connsiteX77" fmla="*/ 5223626 w 6884912"/>
              <a:gd name="connsiteY77" fmla="*/ 177356 h 1161397"/>
              <a:gd name="connsiteX78" fmla="*/ 5467502 w 6884912"/>
              <a:gd name="connsiteY78" fmla="*/ 250963 h 1161397"/>
              <a:gd name="connsiteX79" fmla="*/ 5592395 w 6884912"/>
              <a:gd name="connsiteY79" fmla="*/ 265434 h 1161397"/>
              <a:gd name="connsiteX80" fmla="*/ 5613532 w 6884912"/>
              <a:gd name="connsiteY80" fmla="*/ 273379 h 1161397"/>
              <a:gd name="connsiteX81" fmla="*/ 5642173 w 6884912"/>
              <a:gd name="connsiteY81" fmla="*/ 266904 h 1161397"/>
              <a:gd name="connsiteX82" fmla="*/ 5756910 w 6884912"/>
              <a:gd name="connsiteY82" fmla="*/ 239211 h 1161397"/>
              <a:gd name="connsiteX83" fmla="*/ 5846667 w 6884912"/>
              <a:gd name="connsiteY83" fmla="*/ 201786 h 1161397"/>
              <a:gd name="connsiteX84" fmla="*/ 6029542 w 6884912"/>
              <a:gd name="connsiteY84" fmla="*/ 210339 h 1161397"/>
              <a:gd name="connsiteX85" fmla="*/ 6290640 w 6884912"/>
              <a:gd name="connsiteY85" fmla="*/ 167441 h 1161397"/>
              <a:gd name="connsiteX86" fmla="*/ 6380420 w 6884912"/>
              <a:gd name="connsiteY86" fmla="*/ 173195 h 1161397"/>
              <a:gd name="connsiteX87" fmla="*/ 6507891 w 6884912"/>
              <a:gd name="connsiteY87" fmla="*/ 118474 h 1161397"/>
              <a:gd name="connsiteX88" fmla="*/ 6571807 w 6884912"/>
              <a:gd name="connsiteY88" fmla="*/ 98636 h 1161397"/>
              <a:gd name="connsiteX89" fmla="*/ 6671880 w 6884912"/>
              <a:gd name="connsiteY89" fmla="*/ 82931 h 1161397"/>
              <a:gd name="connsiteX90" fmla="*/ 6702266 w 6884912"/>
              <a:gd name="connsiteY90" fmla="*/ 75470 h 1161397"/>
              <a:gd name="connsiteX91" fmla="*/ 6845802 w 6884912"/>
              <a:gd name="connsiteY91" fmla="*/ 24496 h 1161397"/>
              <a:gd name="connsiteX92" fmla="*/ 6884912 w 6884912"/>
              <a:gd name="connsiteY9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601644 w 6884912"/>
              <a:gd name="connsiteY8" fmla="*/ 1003997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92172 w 6884912"/>
              <a:gd name="connsiteY35" fmla="*/ 629819 h 1161397"/>
              <a:gd name="connsiteX36" fmla="*/ 1731986 w 6884912"/>
              <a:gd name="connsiteY36" fmla="*/ 589682 h 1161397"/>
              <a:gd name="connsiteX37" fmla="*/ 1940326 w 6884912"/>
              <a:gd name="connsiteY37" fmla="*/ 582611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127968 w 6884912"/>
              <a:gd name="connsiteY51" fmla="*/ 287613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287859 w 6884912"/>
              <a:gd name="connsiteY54" fmla="*/ 287558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907640 w 6884912"/>
              <a:gd name="connsiteY62" fmla="*/ 207568 h 1161397"/>
              <a:gd name="connsiteX63" fmla="*/ 4013061 w 6884912"/>
              <a:gd name="connsiteY63" fmla="*/ 224874 h 1161397"/>
              <a:gd name="connsiteX64" fmla="*/ 4134285 w 6884912"/>
              <a:gd name="connsiteY64" fmla="*/ 235592 h 1161397"/>
              <a:gd name="connsiteX65" fmla="*/ 4220717 w 6884912"/>
              <a:gd name="connsiteY65" fmla="*/ 192946 h 1161397"/>
              <a:gd name="connsiteX66" fmla="*/ 4228802 w 6884912"/>
              <a:gd name="connsiteY66" fmla="*/ 201468 h 1161397"/>
              <a:gd name="connsiteX67" fmla="*/ 4424852 w 6884912"/>
              <a:gd name="connsiteY67" fmla="*/ 127591 h 1161397"/>
              <a:gd name="connsiteX68" fmla="*/ 4617330 w 6884912"/>
              <a:gd name="connsiteY68" fmla="*/ 111163 h 1161397"/>
              <a:gd name="connsiteX69" fmla="*/ 4730870 w 6884912"/>
              <a:gd name="connsiteY69" fmla="*/ 129432 h 1161397"/>
              <a:gd name="connsiteX70" fmla="*/ 4785037 w 6884912"/>
              <a:gd name="connsiteY70" fmla="*/ 161964 h 1161397"/>
              <a:gd name="connsiteX71" fmla="*/ 4844073 w 6884912"/>
              <a:gd name="connsiteY71" fmla="*/ 161768 h 1161397"/>
              <a:gd name="connsiteX72" fmla="*/ 4856454 w 6884912"/>
              <a:gd name="connsiteY72" fmla="*/ 130488 h 1161397"/>
              <a:gd name="connsiteX73" fmla="*/ 4920038 w 6884912"/>
              <a:gd name="connsiteY73" fmla="*/ 140418 h 1161397"/>
              <a:gd name="connsiteX74" fmla="*/ 5016639 w 6884912"/>
              <a:gd name="connsiteY74" fmla="*/ 158905 h 1161397"/>
              <a:gd name="connsiteX75" fmla="*/ 5072009 w 6884912"/>
              <a:gd name="connsiteY75" fmla="*/ 161502 h 1161397"/>
              <a:gd name="connsiteX76" fmla="*/ 5223626 w 6884912"/>
              <a:gd name="connsiteY76" fmla="*/ 177356 h 1161397"/>
              <a:gd name="connsiteX77" fmla="*/ 5467502 w 6884912"/>
              <a:gd name="connsiteY77" fmla="*/ 250963 h 1161397"/>
              <a:gd name="connsiteX78" fmla="*/ 5592395 w 6884912"/>
              <a:gd name="connsiteY78" fmla="*/ 265434 h 1161397"/>
              <a:gd name="connsiteX79" fmla="*/ 5613532 w 6884912"/>
              <a:gd name="connsiteY79" fmla="*/ 273379 h 1161397"/>
              <a:gd name="connsiteX80" fmla="*/ 5642173 w 6884912"/>
              <a:gd name="connsiteY80" fmla="*/ 266904 h 1161397"/>
              <a:gd name="connsiteX81" fmla="*/ 5756910 w 6884912"/>
              <a:gd name="connsiteY81" fmla="*/ 239211 h 1161397"/>
              <a:gd name="connsiteX82" fmla="*/ 5846667 w 6884912"/>
              <a:gd name="connsiteY82" fmla="*/ 201786 h 1161397"/>
              <a:gd name="connsiteX83" fmla="*/ 6029542 w 6884912"/>
              <a:gd name="connsiteY83" fmla="*/ 210339 h 1161397"/>
              <a:gd name="connsiteX84" fmla="*/ 6290640 w 6884912"/>
              <a:gd name="connsiteY84" fmla="*/ 167441 h 1161397"/>
              <a:gd name="connsiteX85" fmla="*/ 6380420 w 6884912"/>
              <a:gd name="connsiteY85" fmla="*/ 173195 h 1161397"/>
              <a:gd name="connsiteX86" fmla="*/ 6507891 w 6884912"/>
              <a:gd name="connsiteY86" fmla="*/ 118474 h 1161397"/>
              <a:gd name="connsiteX87" fmla="*/ 6571807 w 6884912"/>
              <a:gd name="connsiteY87" fmla="*/ 98636 h 1161397"/>
              <a:gd name="connsiteX88" fmla="*/ 6671880 w 6884912"/>
              <a:gd name="connsiteY88" fmla="*/ 82931 h 1161397"/>
              <a:gd name="connsiteX89" fmla="*/ 6702266 w 6884912"/>
              <a:gd name="connsiteY89" fmla="*/ 75470 h 1161397"/>
              <a:gd name="connsiteX90" fmla="*/ 6845802 w 6884912"/>
              <a:gd name="connsiteY90" fmla="*/ 24496 h 1161397"/>
              <a:gd name="connsiteX91" fmla="*/ 6884912 w 6884912"/>
              <a:gd name="connsiteY9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92172 w 6884912"/>
              <a:gd name="connsiteY34" fmla="*/ 629819 h 1161397"/>
              <a:gd name="connsiteX35" fmla="*/ 1731986 w 6884912"/>
              <a:gd name="connsiteY35" fmla="*/ 589682 h 1161397"/>
              <a:gd name="connsiteX36" fmla="*/ 1940326 w 6884912"/>
              <a:gd name="connsiteY36" fmla="*/ 582611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127968 w 6884912"/>
              <a:gd name="connsiteY50" fmla="*/ 287613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287859 w 6884912"/>
              <a:gd name="connsiteY53" fmla="*/ 287558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907640 w 6884912"/>
              <a:gd name="connsiteY61" fmla="*/ 207568 h 1161397"/>
              <a:gd name="connsiteX62" fmla="*/ 4013061 w 6884912"/>
              <a:gd name="connsiteY62" fmla="*/ 224874 h 1161397"/>
              <a:gd name="connsiteX63" fmla="*/ 4134285 w 6884912"/>
              <a:gd name="connsiteY63" fmla="*/ 235592 h 1161397"/>
              <a:gd name="connsiteX64" fmla="*/ 4220717 w 6884912"/>
              <a:gd name="connsiteY64" fmla="*/ 192946 h 1161397"/>
              <a:gd name="connsiteX65" fmla="*/ 4228802 w 6884912"/>
              <a:gd name="connsiteY65" fmla="*/ 201468 h 1161397"/>
              <a:gd name="connsiteX66" fmla="*/ 4424852 w 6884912"/>
              <a:gd name="connsiteY66" fmla="*/ 127591 h 1161397"/>
              <a:gd name="connsiteX67" fmla="*/ 4617330 w 6884912"/>
              <a:gd name="connsiteY67" fmla="*/ 111163 h 1161397"/>
              <a:gd name="connsiteX68" fmla="*/ 4730870 w 6884912"/>
              <a:gd name="connsiteY68" fmla="*/ 129432 h 1161397"/>
              <a:gd name="connsiteX69" fmla="*/ 4785037 w 6884912"/>
              <a:gd name="connsiteY69" fmla="*/ 161964 h 1161397"/>
              <a:gd name="connsiteX70" fmla="*/ 4844073 w 6884912"/>
              <a:gd name="connsiteY70" fmla="*/ 161768 h 1161397"/>
              <a:gd name="connsiteX71" fmla="*/ 4856454 w 6884912"/>
              <a:gd name="connsiteY71" fmla="*/ 130488 h 1161397"/>
              <a:gd name="connsiteX72" fmla="*/ 4920038 w 6884912"/>
              <a:gd name="connsiteY72" fmla="*/ 140418 h 1161397"/>
              <a:gd name="connsiteX73" fmla="*/ 5016639 w 6884912"/>
              <a:gd name="connsiteY73" fmla="*/ 158905 h 1161397"/>
              <a:gd name="connsiteX74" fmla="*/ 5072009 w 6884912"/>
              <a:gd name="connsiteY74" fmla="*/ 161502 h 1161397"/>
              <a:gd name="connsiteX75" fmla="*/ 5223626 w 6884912"/>
              <a:gd name="connsiteY75" fmla="*/ 177356 h 1161397"/>
              <a:gd name="connsiteX76" fmla="*/ 5467502 w 6884912"/>
              <a:gd name="connsiteY76" fmla="*/ 250963 h 1161397"/>
              <a:gd name="connsiteX77" fmla="*/ 5592395 w 6884912"/>
              <a:gd name="connsiteY77" fmla="*/ 265434 h 1161397"/>
              <a:gd name="connsiteX78" fmla="*/ 5613532 w 6884912"/>
              <a:gd name="connsiteY78" fmla="*/ 273379 h 1161397"/>
              <a:gd name="connsiteX79" fmla="*/ 5642173 w 6884912"/>
              <a:gd name="connsiteY79" fmla="*/ 266904 h 1161397"/>
              <a:gd name="connsiteX80" fmla="*/ 5756910 w 6884912"/>
              <a:gd name="connsiteY80" fmla="*/ 239211 h 1161397"/>
              <a:gd name="connsiteX81" fmla="*/ 5846667 w 6884912"/>
              <a:gd name="connsiteY81" fmla="*/ 201786 h 1161397"/>
              <a:gd name="connsiteX82" fmla="*/ 6029542 w 6884912"/>
              <a:gd name="connsiteY82" fmla="*/ 210339 h 1161397"/>
              <a:gd name="connsiteX83" fmla="*/ 6290640 w 6884912"/>
              <a:gd name="connsiteY83" fmla="*/ 167441 h 1161397"/>
              <a:gd name="connsiteX84" fmla="*/ 6380420 w 6884912"/>
              <a:gd name="connsiteY84" fmla="*/ 173195 h 1161397"/>
              <a:gd name="connsiteX85" fmla="*/ 6507891 w 6884912"/>
              <a:gd name="connsiteY85" fmla="*/ 118474 h 1161397"/>
              <a:gd name="connsiteX86" fmla="*/ 6571807 w 6884912"/>
              <a:gd name="connsiteY86" fmla="*/ 98636 h 1161397"/>
              <a:gd name="connsiteX87" fmla="*/ 6671880 w 6884912"/>
              <a:gd name="connsiteY87" fmla="*/ 82931 h 1161397"/>
              <a:gd name="connsiteX88" fmla="*/ 6702266 w 6884912"/>
              <a:gd name="connsiteY88" fmla="*/ 75470 h 1161397"/>
              <a:gd name="connsiteX89" fmla="*/ 6845802 w 6884912"/>
              <a:gd name="connsiteY89" fmla="*/ 24496 h 1161397"/>
              <a:gd name="connsiteX90" fmla="*/ 6884912 w 6884912"/>
              <a:gd name="connsiteY9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92172 w 6884912"/>
              <a:gd name="connsiteY33" fmla="*/ 629819 h 1161397"/>
              <a:gd name="connsiteX34" fmla="*/ 1731986 w 6884912"/>
              <a:gd name="connsiteY34" fmla="*/ 589682 h 1161397"/>
              <a:gd name="connsiteX35" fmla="*/ 1940326 w 6884912"/>
              <a:gd name="connsiteY35" fmla="*/ 582611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127968 w 6884912"/>
              <a:gd name="connsiteY49" fmla="*/ 287613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287859 w 6884912"/>
              <a:gd name="connsiteY52" fmla="*/ 287558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907640 w 6884912"/>
              <a:gd name="connsiteY60" fmla="*/ 207568 h 1161397"/>
              <a:gd name="connsiteX61" fmla="*/ 4013061 w 6884912"/>
              <a:gd name="connsiteY61" fmla="*/ 224874 h 1161397"/>
              <a:gd name="connsiteX62" fmla="*/ 4134285 w 6884912"/>
              <a:gd name="connsiteY62" fmla="*/ 235592 h 1161397"/>
              <a:gd name="connsiteX63" fmla="*/ 4220717 w 6884912"/>
              <a:gd name="connsiteY63" fmla="*/ 192946 h 1161397"/>
              <a:gd name="connsiteX64" fmla="*/ 4228802 w 6884912"/>
              <a:gd name="connsiteY64" fmla="*/ 201468 h 1161397"/>
              <a:gd name="connsiteX65" fmla="*/ 4424852 w 6884912"/>
              <a:gd name="connsiteY65" fmla="*/ 127591 h 1161397"/>
              <a:gd name="connsiteX66" fmla="*/ 4617330 w 6884912"/>
              <a:gd name="connsiteY66" fmla="*/ 111163 h 1161397"/>
              <a:gd name="connsiteX67" fmla="*/ 4730870 w 6884912"/>
              <a:gd name="connsiteY67" fmla="*/ 129432 h 1161397"/>
              <a:gd name="connsiteX68" fmla="*/ 4785037 w 6884912"/>
              <a:gd name="connsiteY68" fmla="*/ 161964 h 1161397"/>
              <a:gd name="connsiteX69" fmla="*/ 4844073 w 6884912"/>
              <a:gd name="connsiteY69" fmla="*/ 161768 h 1161397"/>
              <a:gd name="connsiteX70" fmla="*/ 4856454 w 6884912"/>
              <a:gd name="connsiteY70" fmla="*/ 130488 h 1161397"/>
              <a:gd name="connsiteX71" fmla="*/ 4920038 w 6884912"/>
              <a:gd name="connsiteY71" fmla="*/ 140418 h 1161397"/>
              <a:gd name="connsiteX72" fmla="*/ 5016639 w 6884912"/>
              <a:gd name="connsiteY72" fmla="*/ 158905 h 1161397"/>
              <a:gd name="connsiteX73" fmla="*/ 5072009 w 6884912"/>
              <a:gd name="connsiteY73" fmla="*/ 161502 h 1161397"/>
              <a:gd name="connsiteX74" fmla="*/ 5223626 w 6884912"/>
              <a:gd name="connsiteY74" fmla="*/ 177356 h 1161397"/>
              <a:gd name="connsiteX75" fmla="*/ 5467502 w 6884912"/>
              <a:gd name="connsiteY75" fmla="*/ 250963 h 1161397"/>
              <a:gd name="connsiteX76" fmla="*/ 5592395 w 6884912"/>
              <a:gd name="connsiteY76" fmla="*/ 265434 h 1161397"/>
              <a:gd name="connsiteX77" fmla="*/ 5613532 w 6884912"/>
              <a:gd name="connsiteY77" fmla="*/ 273379 h 1161397"/>
              <a:gd name="connsiteX78" fmla="*/ 5642173 w 6884912"/>
              <a:gd name="connsiteY78" fmla="*/ 266904 h 1161397"/>
              <a:gd name="connsiteX79" fmla="*/ 5756910 w 6884912"/>
              <a:gd name="connsiteY79" fmla="*/ 239211 h 1161397"/>
              <a:gd name="connsiteX80" fmla="*/ 5846667 w 6884912"/>
              <a:gd name="connsiteY80" fmla="*/ 201786 h 1161397"/>
              <a:gd name="connsiteX81" fmla="*/ 6029542 w 6884912"/>
              <a:gd name="connsiteY81" fmla="*/ 210339 h 1161397"/>
              <a:gd name="connsiteX82" fmla="*/ 6290640 w 6884912"/>
              <a:gd name="connsiteY82" fmla="*/ 167441 h 1161397"/>
              <a:gd name="connsiteX83" fmla="*/ 6380420 w 6884912"/>
              <a:gd name="connsiteY83" fmla="*/ 173195 h 1161397"/>
              <a:gd name="connsiteX84" fmla="*/ 6507891 w 6884912"/>
              <a:gd name="connsiteY84" fmla="*/ 118474 h 1161397"/>
              <a:gd name="connsiteX85" fmla="*/ 6571807 w 6884912"/>
              <a:gd name="connsiteY85" fmla="*/ 98636 h 1161397"/>
              <a:gd name="connsiteX86" fmla="*/ 6671880 w 6884912"/>
              <a:gd name="connsiteY86" fmla="*/ 82931 h 1161397"/>
              <a:gd name="connsiteX87" fmla="*/ 6702266 w 6884912"/>
              <a:gd name="connsiteY87" fmla="*/ 75470 h 1161397"/>
              <a:gd name="connsiteX88" fmla="*/ 6845802 w 6884912"/>
              <a:gd name="connsiteY88" fmla="*/ 24496 h 1161397"/>
              <a:gd name="connsiteX89" fmla="*/ 6884912 w 6884912"/>
              <a:gd name="connsiteY8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92172 w 6884912"/>
              <a:gd name="connsiteY32" fmla="*/ 629819 h 1161397"/>
              <a:gd name="connsiteX33" fmla="*/ 1731986 w 6884912"/>
              <a:gd name="connsiteY33" fmla="*/ 589682 h 1161397"/>
              <a:gd name="connsiteX34" fmla="*/ 1940326 w 6884912"/>
              <a:gd name="connsiteY34" fmla="*/ 582611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127968 w 6884912"/>
              <a:gd name="connsiteY48" fmla="*/ 287613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287859 w 6884912"/>
              <a:gd name="connsiteY51" fmla="*/ 287558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907640 w 6884912"/>
              <a:gd name="connsiteY59" fmla="*/ 207568 h 1161397"/>
              <a:gd name="connsiteX60" fmla="*/ 4013061 w 6884912"/>
              <a:gd name="connsiteY60" fmla="*/ 224874 h 1161397"/>
              <a:gd name="connsiteX61" fmla="*/ 4134285 w 6884912"/>
              <a:gd name="connsiteY61" fmla="*/ 235592 h 1161397"/>
              <a:gd name="connsiteX62" fmla="*/ 4220717 w 6884912"/>
              <a:gd name="connsiteY62" fmla="*/ 192946 h 1161397"/>
              <a:gd name="connsiteX63" fmla="*/ 4228802 w 6884912"/>
              <a:gd name="connsiteY63" fmla="*/ 201468 h 1161397"/>
              <a:gd name="connsiteX64" fmla="*/ 4424852 w 6884912"/>
              <a:gd name="connsiteY64" fmla="*/ 127591 h 1161397"/>
              <a:gd name="connsiteX65" fmla="*/ 4617330 w 6884912"/>
              <a:gd name="connsiteY65" fmla="*/ 111163 h 1161397"/>
              <a:gd name="connsiteX66" fmla="*/ 4730870 w 6884912"/>
              <a:gd name="connsiteY66" fmla="*/ 129432 h 1161397"/>
              <a:gd name="connsiteX67" fmla="*/ 4785037 w 6884912"/>
              <a:gd name="connsiteY67" fmla="*/ 161964 h 1161397"/>
              <a:gd name="connsiteX68" fmla="*/ 4844073 w 6884912"/>
              <a:gd name="connsiteY68" fmla="*/ 161768 h 1161397"/>
              <a:gd name="connsiteX69" fmla="*/ 4856454 w 6884912"/>
              <a:gd name="connsiteY69" fmla="*/ 130488 h 1161397"/>
              <a:gd name="connsiteX70" fmla="*/ 4920038 w 6884912"/>
              <a:gd name="connsiteY70" fmla="*/ 140418 h 1161397"/>
              <a:gd name="connsiteX71" fmla="*/ 5016639 w 6884912"/>
              <a:gd name="connsiteY71" fmla="*/ 158905 h 1161397"/>
              <a:gd name="connsiteX72" fmla="*/ 5072009 w 6884912"/>
              <a:gd name="connsiteY72" fmla="*/ 161502 h 1161397"/>
              <a:gd name="connsiteX73" fmla="*/ 5223626 w 6884912"/>
              <a:gd name="connsiteY73" fmla="*/ 177356 h 1161397"/>
              <a:gd name="connsiteX74" fmla="*/ 5467502 w 6884912"/>
              <a:gd name="connsiteY74" fmla="*/ 250963 h 1161397"/>
              <a:gd name="connsiteX75" fmla="*/ 5592395 w 6884912"/>
              <a:gd name="connsiteY75" fmla="*/ 265434 h 1161397"/>
              <a:gd name="connsiteX76" fmla="*/ 5613532 w 6884912"/>
              <a:gd name="connsiteY76" fmla="*/ 273379 h 1161397"/>
              <a:gd name="connsiteX77" fmla="*/ 5642173 w 6884912"/>
              <a:gd name="connsiteY77" fmla="*/ 266904 h 1161397"/>
              <a:gd name="connsiteX78" fmla="*/ 5756910 w 6884912"/>
              <a:gd name="connsiteY78" fmla="*/ 239211 h 1161397"/>
              <a:gd name="connsiteX79" fmla="*/ 5846667 w 6884912"/>
              <a:gd name="connsiteY79" fmla="*/ 201786 h 1161397"/>
              <a:gd name="connsiteX80" fmla="*/ 6029542 w 6884912"/>
              <a:gd name="connsiteY80" fmla="*/ 210339 h 1161397"/>
              <a:gd name="connsiteX81" fmla="*/ 6290640 w 6884912"/>
              <a:gd name="connsiteY81" fmla="*/ 167441 h 1161397"/>
              <a:gd name="connsiteX82" fmla="*/ 6380420 w 6884912"/>
              <a:gd name="connsiteY82" fmla="*/ 173195 h 1161397"/>
              <a:gd name="connsiteX83" fmla="*/ 6507891 w 6884912"/>
              <a:gd name="connsiteY83" fmla="*/ 118474 h 1161397"/>
              <a:gd name="connsiteX84" fmla="*/ 6571807 w 6884912"/>
              <a:gd name="connsiteY84" fmla="*/ 98636 h 1161397"/>
              <a:gd name="connsiteX85" fmla="*/ 6671880 w 6884912"/>
              <a:gd name="connsiteY85" fmla="*/ 82931 h 1161397"/>
              <a:gd name="connsiteX86" fmla="*/ 6702266 w 6884912"/>
              <a:gd name="connsiteY86" fmla="*/ 75470 h 1161397"/>
              <a:gd name="connsiteX87" fmla="*/ 6845802 w 6884912"/>
              <a:gd name="connsiteY87" fmla="*/ 24496 h 1161397"/>
              <a:gd name="connsiteX88" fmla="*/ 6884912 w 6884912"/>
              <a:gd name="connsiteY8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88995 w 6884912"/>
              <a:gd name="connsiteY19" fmla="*/ 697048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92172 w 6884912"/>
              <a:gd name="connsiteY31" fmla="*/ 629819 h 1161397"/>
              <a:gd name="connsiteX32" fmla="*/ 1731986 w 6884912"/>
              <a:gd name="connsiteY32" fmla="*/ 589682 h 1161397"/>
              <a:gd name="connsiteX33" fmla="*/ 1940326 w 6884912"/>
              <a:gd name="connsiteY33" fmla="*/ 582611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754324 w 6884912"/>
              <a:gd name="connsiteY42" fmla="*/ 424766 h 1161397"/>
              <a:gd name="connsiteX43" fmla="*/ 2848470 w 6884912"/>
              <a:gd name="connsiteY43" fmla="*/ 405966 h 1161397"/>
              <a:gd name="connsiteX44" fmla="*/ 2881772 w 6884912"/>
              <a:gd name="connsiteY44" fmla="*/ 387260 h 1161397"/>
              <a:gd name="connsiteX45" fmla="*/ 2929932 w 6884912"/>
              <a:gd name="connsiteY45" fmla="*/ 368912 h 1161397"/>
              <a:gd name="connsiteX46" fmla="*/ 3013020 w 6884912"/>
              <a:gd name="connsiteY46" fmla="*/ 327578 h 1161397"/>
              <a:gd name="connsiteX47" fmla="*/ 3127968 w 6884912"/>
              <a:gd name="connsiteY47" fmla="*/ 287613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287859 w 6884912"/>
              <a:gd name="connsiteY50" fmla="*/ 287558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907640 w 6884912"/>
              <a:gd name="connsiteY58" fmla="*/ 207568 h 1161397"/>
              <a:gd name="connsiteX59" fmla="*/ 4013061 w 6884912"/>
              <a:gd name="connsiteY59" fmla="*/ 224874 h 1161397"/>
              <a:gd name="connsiteX60" fmla="*/ 4134285 w 6884912"/>
              <a:gd name="connsiteY60" fmla="*/ 235592 h 1161397"/>
              <a:gd name="connsiteX61" fmla="*/ 4220717 w 6884912"/>
              <a:gd name="connsiteY61" fmla="*/ 192946 h 1161397"/>
              <a:gd name="connsiteX62" fmla="*/ 4228802 w 6884912"/>
              <a:gd name="connsiteY62" fmla="*/ 201468 h 1161397"/>
              <a:gd name="connsiteX63" fmla="*/ 4424852 w 6884912"/>
              <a:gd name="connsiteY63" fmla="*/ 127591 h 1161397"/>
              <a:gd name="connsiteX64" fmla="*/ 4617330 w 6884912"/>
              <a:gd name="connsiteY64" fmla="*/ 111163 h 1161397"/>
              <a:gd name="connsiteX65" fmla="*/ 4730870 w 6884912"/>
              <a:gd name="connsiteY65" fmla="*/ 129432 h 1161397"/>
              <a:gd name="connsiteX66" fmla="*/ 4785037 w 6884912"/>
              <a:gd name="connsiteY66" fmla="*/ 161964 h 1161397"/>
              <a:gd name="connsiteX67" fmla="*/ 4844073 w 6884912"/>
              <a:gd name="connsiteY67" fmla="*/ 161768 h 1161397"/>
              <a:gd name="connsiteX68" fmla="*/ 4856454 w 6884912"/>
              <a:gd name="connsiteY68" fmla="*/ 130488 h 1161397"/>
              <a:gd name="connsiteX69" fmla="*/ 4920038 w 6884912"/>
              <a:gd name="connsiteY69" fmla="*/ 140418 h 1161397"/>
              <a:gd name="connsiteX70" fmla="*/ 5016639 w 6884912"/>
              <a:gd name="connsiteY70" fmla="*/ 158905 h 1161397"/>
              <a:gd name="connsiteX71" fmla="*/ 5072009 w 6884912"/>
              <a:gd name="connsiteY71" fmla="*/ 161502 h 1161397"/>
              <a:gd name="connsiteX72" fmla="*/ 5223626 w 6884912"/>
              <a:gd name="connsiteY72" fmla="*/ 177356 h 1161397"/>
              <a:gd name="connsiteX73" fmla="*/ 5467502 w 6884912"/>
              <a:gd name="connsiteY73" fmla="*/ 250963 h 1161397"/>
              <a:gd name="connsiteX74" fmla="*/ 5592395 w 6884912"/>
              <a:gd name="connsiteY74" fmla="*/ 265434 h 1161397"/>
              <a:gd name="connsiteX75" fmla="*/ 5613532 w 6884912"/>
              <a:gd name="connsiteY75" fmla="*/ 273379 h 1161397"/>
              <a:gd name="connsiteX76" fmla="*/ 5642173 w 6884912"/>
              <a:gd name="connsiteY76" fmla="*/ 266904 h 1161397"/>
              <a:gd name="connsiteX77" fmla="*/ 5756910 w 6884912"/>
              <a:gd name="connsiteY77" fmla="*/ 239211 h 1161397"/>
              <a:gd name="connsiteX78" fmla="*/ 5846667 w 6884912"/>
              <a:gd name="connsiteY78" fmla="*/ 201786 h 1161397"/>
              <a:gd name="connsiteX79" fmla="*/ 6029542 w 6884912"/>
              <a:gd name="connsiteY79" fmla="*/ 210339 h 1161397"/>
              <a:gd name="connsiteX80" fmla="*/ 6290640 w 6884912"/>
              <a:gd name="connsiteY80" fmla="*/ 167441 h 1161397"/>
              <a:gd name="connsiteX81" fmla="*/ 6380420 w 6884912"/>
              <a:gd name="connsiteY81" fmla="*/ 173195 h 1161397"/>
              <a:gd name="connsiteX82" fmla="*/ 6507891 w 6884912"/>
              <a:gd name="connsiteY82" fmla="*/ 118474 h 1161397"/>
              <a:gd name="connsiteX83" fmla="*/ 6571807 w 6884912"/>
              <a:gd name="connsiteY83" fmla="*/ 98636 h 1161397"/>
              <a:gd name="connsiteX84" fmla="*/ 6671880 w 6884912"/>
              <a:gd name="connsiteY84" fmla="*/ 82931 h 1161397"/>
              <a:gd name="connsiteX85" fmla="*/ 6702266 w 6884912"/>
              <a:gd name="connsiteY85" fmla="*/ 75470 h 1161397"/>
              <a:gd name="connsiteX86" fmla="*/ 6845802 w 6884912"/>
              <a:gd name="connsiteY86" fmla="*/ 24496 h 1161397"/>
              <a:gd name="connsiteX87" fmla="*/ 6884912 w 6884912"/>
              <a:gd name="connsiteY8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73197 w 6884912"/>
              <a:gd name="connsiteY9" fmla="*/ 1010060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907640 w 6884912"/>
              <a:gd name="connsiteY57" fmla="*/ 207568 h 1161397"/>
              <a:gd name="connsiteX58" fmla="*/ 4013061 w 6884912"/>
              <a:gd name="connsiteY58" fmla="*/ 224874 h 1161397"/>
              <a:gd name="connsiteX59" fmla="*/ 4134285 w 6884912"/>
              <a:gd name="connsiteY59" fmla="*/ 235592 h 1161397"/>
              <a:gd name="connsiteX60" fmla="*/ 4220717 w 6884912"/>
              <a:gd name="connsiteY60" fmla="*/ 192946 h 1161397"/>
              <a:gd name="connsiteX61" fmla="*/ 4228802 w 6884912"/>
              <a:gd name="connsiteY61" fmla="*/ 201468 h 1161397"/>
              <a:gd name="connsiteX62" fmla="*/ 4424852 w 6884912"/>
              <a:gd name="connsiteY62" fmla="*/ 127591 h 1161397"/>
              <a:gd name="connsiteX63" fmla="*/ 4617330 w 6884912"/>
              <a:gd name="connsiteY63" fmla="*/ 111163 h 1161397"/>
              <a:gd name="connsiteX64" fmla="*/ 4730870 w 6884912"/>
              <a:gd name="connsiteY64" fmla="*/ 129432 h 1161397"/>
              <a:gd name="connsiteX65" fmla="*/ 4785037 w 6884912"/>
              <a:gd name="connsiteY65" fmla="*/ 161964 h 1161397"/>
              <a:gd name="connsiteX66" fmla="*/ 4844073 w 6884912"/>
              <a:gd name="connsiteY66" fmla="*/ 161768 h 1161397"/>
              <a:gd name="connsiteX67" fmla="*/ 4856454 w 6884912"/>
              <a:gd name="connsiteY67" fmla="*/ 130488 h 1161397"/>
              <a:gd name="connsiteX68" fmla="*/ 4920038 w 6884912"/>
              <a:gd name="connsiteY68" fmla="*/ 140418 h 1161397"/>
              <a:gd name="connsiteX69" fmla="*/ 5016639 w 6884912"/>
              <a:gd name="connsiteY69" fmla="*/ 158905 h 1161397"/>
              <a:gd name="connsiteX70" fmla="*/ 5072009 w 6884912"/>
              <a:gd name="connsiteY70" fmla="*/ 161502 h 1161397"/>
              <a:gd name="connsiteX71" fmla="*/ 5223626 w 6884912"/>
              <a:gd name="connsiteY71" fmla="*/ 177356 h 1161397"/>
              <a:gd name="connsiteX72" fmla="*/ 5467502 w 6884912"/>
              <a:gd name="connsiteY72" fmla="*/ 250963 h 1161397"/>
              <a:gd name="connsiteX73" fmla="*/ 5592395 w 6884912"/>
              <a:gd name="connsiteY73" fmla="*/ 265434 h 1161397"/>
              <a:gd name="connsiteX74" fmla="*/ 5613532 w 6884912"/>
              <a:gd name="connsiteY74" fmla="*/ 273379 h 1161397"/>
              <a:gd name="connsiteX75" fmla="*/ 5642173 w 6884912"/>
              <a:gd name="connsiteY75" fmla="*/ 266904 h 1161397"/>
              <a:gd name="connsiteX76" fmla="*/ 5756910 w 6884912"/>
              <a:gd name="connsiteY76" fmla="*/ 239211 h 1161397"/>
              <a:gd name="connsiteX77" fmla="*/ 5846667 w 6884912"/>
              <a:gd name="connsiteY77" fmla="*/ 201786 h 1161397"/>
              <a:gd name="connsiteX78" fmla="*/ 6029542 w 6884912"/>
              <a:gd name="connsiteY78" fmla="*/ 210339 h 1161397"/>
              <a:gd name="connsiteX79" fmla="*/ 6290640 w 6884912"/>
              <a:gd name="connsiteY79" fmla="*/ 167441 h 1161397"/>
              <a:gd name="connsiteX80" fmla="*/ 6380420 w 6884912"/>
              <a:gd name="connsiteY80" fmla="*/ 173195 h 1161397"/>
              <a:gd name="connsiteX81" fmla="*/ 6507891 w 6884912"/>
              <a:gd name="connsiteY81" fmla="*/ 118474 h 1161397"/>
              <a:gd name="connsiteX82" fmla="*/ 6571807 w 6884912"/>
              <a:gd name="connsiteY82" fmla="*/ 98636 h 1161397"/>
              <a:gd name="connsiteX83" fmla="*/ 6671880 w 6884912"/>
              <a:gd name="connsiteY83" fmla="*/ 82931 h 1161397"/>
              <a:gd name="connsiteX84" fmla="*/ 6702266 w 6884912"/>
              <a:gd name="connsiteY84" fmla="*/ 75470 h 1161397"/>
              <a:gd name="connsiteX85" fmla="*/ 6845802 w 6884912"/>
              <a:gd name="connsiteY85" fmla="*/ 24496 h 1161397"/>
              <a:gd name="connsiteX86" fmla="*/ 6884912 w 6884912"/>
              <a:gd name="connsiteY8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907640 w 6884912"/>
              <a:gd name="connsiteY56" fmla="*/ 207568 h 1161397"/>
              <a:gd name="connsiteX57" fmla="*/ 4013061 w 6884912"/>
              <a:gd name="connsiteY57" fmla="*/ 224874 h 1161397"/>
              <a:gd name="connsiteX58" fmla="*/ 4134285 w 6884912"/>
              <a:gd name="connsiteY58" fmla="*/ 235592 h 1161397"/>
              <a:gd name="connsiteX59" fmla="*/ 4220717 w 6884912"/>
              <a:gd name="connsiteY59" fmla="*/ 192946 h 1161397"/>
              <a:gd name="connsiteX60" fmla="*/ 4228802 w 6884912"/>
              <a:gd name="connsiteY60" fmla="*/ 201468 h 1161397"/>
              <a:gd name="connsiteX61" fmla="*/ 4424852 w 6884912"/>
              <a:gd name="connsiteY61" fmla="*/ 127591 h 1161397"/>
              <a:gd name="connsiteX62" fmla="*/ 4617330 w 6884912"/>
              <a:gd name="connsiteY62" fmla="*/ 111163 h 1161397"/>
              <a:gd name="connsiteX63" fmla="*/ 4730870 w 6884912"/>
              <a:gd name="connsiteY63" fmla="*/ 129432 h 1161397"/>
              <a:gd name="connsiteX64" fmla="*/ 4785037 w 6884912"/>
              <a:gd name="connsiteY64" fmla="*/ 161964 h 1161397"/>
              <a:gd name="connsiteX65" fmla="*/ 4844073 w 6884912"/>
              <a:gd name="connsiteY65" fmla="*/ 161768 h 1161397"/>
              <a:gd name="connsiteX66" fmla="*/ 4856454 w 6884912"/>
              <a:gd name="connsiteY66" fmla="*/ 130488 h 1161397"/>
              <a:gd name="connsiteX67" fmla="*/ 4920038 w 6884912"/>
              <a:gd name="connsiteY67" fmla="*/ 140418 h 1161397"/>
              <a:gd name="connsiteX68" fmla="*/ 5016639 w 6884912"/>
              <a:gd name="connsiteY68" fmla="*/ 158905 h 1161397"/>
              <a:gd name="connsiteX69" fmla="*/ 5072009 w 6884912"/>
              <a:gd name="connsiteY69" fmla="*/ 161502 h 1161397"/>
              <a:gd name="connsiteX70" fmla="*/ 5223626 w 6884912"/>
              <a:gd name="connsiteY70" fmla="*/ 177356 h 1161397"/>
              <a:gd name="connsiteX71" fmla="*/ 5467502 w 6884912"/>
              <a:gd name="connsiteY71" fmla="*/ 250963 h 1161397"/>
              <a:gd name="connsiteX72" fmla="*/ 5592395 w 6884912"/>
              <a:gd name="connsiteY72" fmla="*/ 265434 h 1161397"/>
              <a:gd name="connsiteX73" fmla="*/ 5613532 w 6884912"/>
              <a:gd name="connsiteY73" fmla="*/ 273379 h 1161397"/>
              <a:gd name="connsiteX74" fmla="*/ 5642173 w 6884912"/>
              <a:gd name="connsiteY74" fmla="*/ 266904 h 1161397"/>
              <a:gd name="connsiteX75" fmla="*/ 5756910 w 6884912"/>
              <a:gd name="connsiteY75" fmla="*/ 239211 h 1161397"/>
              <a:gd name="connsiteX76" fmla="*/ 5846667 w 6884912"/>
              <a:gd name="connsiteY76" fmla="*/ 201786 h 1161397"/>
              <a:gd name="connsiteX77" fmla="*/ 6029542 w 6884912"/>
              <a:gd name="connsiteY77" fmla="*/ 210339 h 1161397"/>
              <a:gd name="connsiteX78" fmla="*/ 6290640 w 6884912"/>
              <a:gd name="connsiteY78" fmla="*/ 167441 h 1161397"/>
              <a:gd name="connsiteX79" fmla="*/ 6380420 w 6884912"/>
              <a:gd name="connsiteY79" fmla="*/ 173195 h 1161397"/>
              <a:gd name="connsiteX80" fmla="*/ 6507891 w 6884912"/>
              <a:gd name="connsiteY80" fmla="*/ 118474 h 1161397"/>
              <a:gd name="connsiteX81" fmla="*/ 6571807 w 6884912"/>
              <a:gd name="connsiteY81" fmla="*/ 98636 h 1161397"/>
              <a:gd name="connsiteX82" fmla="*/ 6671880 w 6884912"/>
              <a:gd name="connsiteY82" fmla="*/ 82931 h 1161397"/>
              <a:gd name="connsiteX83" fmla="*/ 6702266 w 6884912"/>
              <a:gd name="connsiteY83" fmla="*/ 75470 h 1161397"/>
              <a:gd name="connsiteX84" fmla="*/ 6845802 w 6884912"/>
              <a:gd name="connsiteY84" fmla="*/ 24496 h 1161397"/>
              <a:gd name="connsiteX85" fmla="*/ 6884912 w 6884912"/>
              <a:gd name="connsiteY8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907640 w 6884912"/>
              <a:gd name="connsiteY55" fmla="*/ 207568 h 1161397"/>
              <a:gd name="connsiteX56" fmla="*/ 4013061 w 6884912"/>
              <a:gd name="connsiteY56" fmla="*/ 224874 h 1161397"/>
              <a:gd name="connsiteX57" fmla="*/ 4134285 w 6884912"/>
              <a:gd name="connsiteY57" fmla="*/ 235592 h 1161397"/>
              <a:gd name="connsiteX58" fmla="*/ 4220717 w 6884912"/>
              <a:gd name="connsiteY58" fmla="*/ 192946 h 1161397"/>
              <a:gd name="connsiteX59" fmla="*/ 4228802 w 6884912"/>
              <a:gd name="connsiteY59" fmla="*/ 201468 h 1161397"/>
              <a:gd name="connsiteX60" fmla="*/ 4424852 w 6884912"/>
              <a:gd name="connsiteY60" fmla="*/ 127591 h 1161397"/>
              <a:gd name="connsiteX61" fmla="*/ 4617330 w 6884912"/>
              <a:gd name="connsiteY61" fmla="*/ 111163 h 1161397"/>
              <a:gd name="connsiteX62" fmla="*/ 4730870 w 6884912"/>
              <a:gd name="connsiteY62" fmla="*/ 129432 h 1161397"/>
              <a:gd name="connsiteX63" fmla="*/ 4785037 w 6884912"/>
              <a:gd name="connsiteY63" fmla="*/ 161964 h 1161397"/>
              <a:gd name="connsiteX64" fmla="*/ 4844073 w 6884912"/>
              <a:gd name="connsiteY64" fmla="*/ 161768 h 1161397"/>
              <a:gd name="connsiteX65" fmla="*/ 4856454 w 6884912"/>
              <a:gd name="connsiteY65" fmla="*/ 130488 h 1161397"/>
              <a:gd name="connsiteX66" fmla="*/ 4920038 w 6884912"/>
              <a:gd name="connsiteY66" fmla="*/ 140418 h 1161397"/>
              <a:gd name="connsiteX67" fmla="*/ 5016639 w 6884912"/>
              <a:gd name="connsiteY67" fmla="*/ 158905 h 1161397"/>
              <a:gd name="connsiteX68" fmla="*/ 5072009 w 6884912"/>
              <a:gd name="connsiteY68" fmla="*/ 161502 h 1161397"/>
              <a:gd name="connsiteX69" fmla="*/ 5223626 w 6884912"/>
              <a:gd name="connsiteY69" fmla="*/ 177356 h 1161397"/>
              <a:gd name="connsiteX70" fmla="*/ 5467502 w 6884912"/>
              <a:gd name="connsiteY70" fmla="*/ 250963 h 1161397"/>
              <a:gd name="connsiteX71" fmla="*/ 5592395 w 6884912"/>
              <a:gd name="connsiteY71" fmla="*/ 265434 h 1161397"/>
              <a:gd name="connsiteX72" fmla="*/ 5613532 w 6884912"/>
              <a:gd name="connsiteY72" fmla="*/ 273379 h 1161397"/>
              <a:gd name="connsiteX73" fmla="*/ 5642173 w 6884912"/>
              <a:gd name="connsiteY73" fmla="*/ 266904 h 1161397"/>
              <a:gd name="connsiteX74" fmla="*/ 5756910 w 6884912"/>
              <a:gd name="connsiteY74" fmla="*/ 239211 h 1161397"/>
              <a:gd name="connsiteX75" fmla="*/ 5846667 w 6884912"/>
              <a:gd name="connsiteY75" fmla="*/ 201786 h 1161397"/>
              <a:gd name="connsiteX76" fmla="*/ 6029542 w 6884912"/>
              <a:gd name="connsiteY76" fmla="*/ 210339 h 1161397"/>
              <a:gd name="connsiteX77" fmla="*/ 6290640 w 6884912"/>
              <a:gd name="connsiteY77" fmla="*/ 167441 h 1161397"/>
              <a:gd name="connsiteX78" fmla="*/ 6380420 w 6884912"/>
              <a:gd name="connsiteY78" fmla="*/ 173195 h 1161397"/>
              <a:gd name="connsiteX79" fmla="*/ 6507891 w 6884912"/>
              <a:gd name="connsiteY79" fmla="*/ 118474 h 1161397"/>
              <a:gd name="connsiteX80" fmla="*/ 6571807 w 6884912"/>
              <a:gd name="connsiteY80" fmla="*/ 98636 h 1161397"/>
              <a:gd name="connsiteX81" fmla="*/ 6671880 w 6884912"/>
              <a:gd name="connsiteY81" fmla="*/ 82931 h 1161397"/>
              <a:gd name="connsiteX82" fmla="*/ 6702266 w 6884912"/>
              <a:gd name="connsiteY82" fmla="*/ 75470 h 1161397"/>
              <a:gd name="connsiteX83" fmla="*/ 6845802 w 6884912"/>
              <a:gd name="connsiteY83" fmla="*/ 24496 h 1161397"/>
              <a:gd name="connsiteX84" fmla="*/ 6884912 w 6884912"/>
              <a:gd name="connsiteY8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24852 w 6884912"/>
              <a:gd name="connsiteY59" fmla="*/ 127591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4920038 w 6884912"/>
              <a:gd name="connsiteY65" fmla="*/ 140418 h 1161397"/>
              <a:gd name="connsiteX66" fmla="*/ 5016639 w 6884912"/>
              <a:gd name="connsiteY66" fmla="*/ 158905 h 1161397"/>
              <a:gd name="connsiteX67" fmla="*/ 5072009 w 6884912"/>
              <a:gd name="connsiteY67" fmla="*/ 161502 h 1161397"/>
              <a:gd name="connsiteX68" fmla="*/ 5223626 w 6884912"/>
              <a:gd name="connsiteY68" fmla="*/ 177356 h 1161397"/>
              <a:gd name="connsiteX69" fmla="*/ 5467502 w 6884912"/>
              <a:gd name="connsiteY69" fmla="*/ 250963 h 1161397"/>
              <a:gd name="connsiteX70" fmla="*/ 5592395 w 6884912"/>
              <a:gd name="connsiteY70" fmla="*/ 265434 h 1161397"/>
              <a:gd name="connsiteX71" fmla="*/ 5613532 w 6884912"/>
              <a:gd name="connsiteY71" fmla="*/ 273379 h 1161397"/>
              <a:gd name="connsiteX72" fmla="*/ 5642173 w 6884912"/>
              <a:gd name="connsiteY72" fmla="*/ 266904 h 1161397"/>
              <a:gd name="connsiteX73" fmla="*/ 5756910 w 6884912"/>
              <a:gd name="connsiteY73" fmla="*/ 239211 h 1161397"/>
              <a:gd name="connsiteX74" fmla="*/ 5846667 w 6884912"/>
              <a:gd name="connsiteY74" fmla="*/ 201786 h 1161397"/>
              <a:gd name="connsiteX75" fmla="*/ 6029542 w 6884912"/>
              <a:gd name="connsiteY75" fmla="*/ 210339 h 1161397"/>
              <a:gd name="connsiteX76" fmla="*/ 6290640 w 6884912"/>
              <a:gd name="connsiteY76" fmla="*/ 167441 h 1161397"/>
              <a:gd name="connsiteX77" fmla="*/ 6380420 w 6884912"/>
              <a:gd name="connsiteY77" fmla="*/ 173195 h 1161397"/>
              <a:gd name="connsiteX78" fmla="*/ 6507891 w 6884912"/>
              <a:gd name="connsiteY78" fmla="*/ 118474 h 1161397"/>
              <a:gd name="connsiteX79" fmla="*/ 6571807 w 6884912"/>
              <a:gd name="connsiteY79" fmla="*/ 98636 h 1161397"/>
              <a:gd name="connsiteX80" fmla="*/ 6671880 w 6884912"/>
              <a:gd name="connsiteY80" fmla="*/ 82931 h 1161397"/>
              <a:gd name="connsiteX81" fmla="*/ 6702266 w 6884912"/>
              <a:gd name="connsiteY81" fmla="*/ 75470 h 1161397"/>
              <a:gd name="connsiteX82" fmla="*/ 6845802 w 6884912"/>
              <a:gd name="connsiteY82" fmla="*/ 24496 h 1161397"/>
              <a:gd name="connsiteX83" fmla="*/ 6884912 w 6884912"/>
              <a:gd name="connsiteY8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4856454 w 6884912"/>
              <a:gd name="connsiteY64" fmla="*/ 130488 h 1161397"/>
              <a:gd name="connsiteX65" fmla="*/ 5016639 w 6884912"/>
              <a:gd name="connsiteY65" fmla="*/ 158905 h 1161397"/>
              <a:gd name="connsiteX66" fmla="*/ 5072009 w 6884912"/>
              <a:gd name="connsiteY66" fmla="*/ 161502 h 1161397"/>
              <a:gd name="connsiteX67" fmla="*/ 5223626 w 6884912"/>
              <a:gd name="connsiteY67" fmla="*/ 177356 h 1161397"/>
              <a:gd name="connsiteX68" fmla="*/ 5467502 w 6884912"/>
              <a:gd name="connsiteY68" fmla="*/ 250963 h 1161397"/>
              <a:gd name="connsiteX69" fmla="*/ 5592395 w 6884912"/>
              <a:gd name="connsiteY69" fmla="*/ 265434 h 1161397"/>
              <a:gd name="connsiteX70" fmla="*/ 5613532 w 6884912"/>
              <a:gd name="connsiteY70" fmla="*/ 273379 h 1161397"/>
              <a:gd name="connsiteX71" fmla="*/ 5642173 w 6884912"/>
              <a:gd name="connsiteY71" fmla="*/ 266904 h 1161397"/>
              <a:gd name="connsiteX72" fmla="*/ 5756910 w 6884912"/>
              <a:gd name="connsiteY72" fmla="*/ 239211 h 1161397"/>
              <a:gd name="connsiteX73" fmla="*/ 5846667 w 6884912"/>
              <a:gd name="connsiteY73" fmla="*/ 201786 h 1161397"/>
              <a:gd name="connsiteX74" fmla="*/ 6029542 w 6884912"/>
              <a:gd name="connsiteY74" fmla="*/ 210339 h 1161397"/>
              <a:gd name="connsiteX75" fmla="*/ 6290640 w 6884912"/>
              <a:gd name="connsiteY75" fmla="*/ 167441 h 1161397"/>
              <a:gd name="connsiteX76" fmla="*/ 6380420 w 6884912"/>
              <a:gd name="connsiteY76" fmla="*/ 173195 h 1161397"/>
              <a:gd name="connsiteX77" fmla="*/ 6507891 w 6884912"/>
              <a:gd name="connsiteY77" fmla="*/ 118474 h 1161397"/>
              <a:gd name="connsiteX78" fmla="*/ 6571807 w 6884912"/>
              <a:gd name="connsiteY78" fmla="*/ 98636 h 1161397"/>
              <a:gd name="connsiteX79" fmla="*/ 6671880 w 6884912"/>
              <a:gd name="connsiteY79" fmla="*/ 82931 h 1161397"/>
              <a:gd name="connsiteX80" fmla="*/ 6702266 w 6884912"/>
              <a:gd name="connsiteY80" fmla="*/ 75470 h 1161397"/>
              <a:gd name="connsiteX81" fmla="*/ 6845802 w 6884912"/>
              <a:gd name="connsiteY81" fmla="*/ 24496 h 1161397"/>
              <a:gd name="connsiteX82" fmla="*/ 6884912 w 6884912"/>
              <a:gd name="connsiteY8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55512 w 6884912"/>
              <a:gd name="connsiteY7" fmla="*/ 1036593 h 1161397"/>
              <a:gd name="connsiteX8" fmla="*/ 519354 w 6884912"/>
              <a:gd name="connsiteY8" fmla="*/ 1038706 h 1161397"/>
              <a:gd name="connsiteX9" fmla="*/ 689654 w 6884912"/>
              <a:gd name="connsiteY9" fmla="*/ 966675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92172 w 6884912"/>
              <a:gd name="connsiteY30" fmla="*/ 629819 h 1161397"/>
              <a:gd name="connsiteX31" fmla="*/ 1731986 w 6884912"/>
              <a:gd name="connsiteY31" fmla="*/ 589682 h 1161397"/>
              <a:gd name="connsiteX32" fmla="*/ 1940326 w 6884912"/>
              <a:gd name="connsiteY32" fmla="*/ 582611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754324 w 6884912"/>
              <a:gd name="connsiteY41" fmla="*/ 424766 h 1161397"/>
              <a:gd name="connsiteX42" fmla="*/ 2848470 w 6884912"/>
              <a:gd name="connsiteY42" fmla="*/ 405966 h 1161397"/>
              <a:gd name="connsiteX43" fmla="*/ 2881772 w 6884912"/>
              <a:gd name="connsiteY43" fmla="*/ 387260 h 1161397"/>
              <a:gd name="connsiteX44" fmla="*/ 2929932 w 6884912"/>
              <a:gd name="connsiteY44" fmla="*/ 368912 h 1161397"/>
              <a:gd name="connsiteX45" fmla="*/ 3013020 w 6884912"/>
              <a:gd name="connsiteY45" fmla="*/ 327578 h 1161397"/>
              <a:gd name="connsiteX46" fmla="*/ 3127968 w 6884912"/>
              <a:gd name="connsiteY46" fmla="*/ 287613 h 1161397"/>
              <a:gd name="connsiteX47" fmla="*/ 3222191 w 6884912"/>
              <a:gd name="connsiteY47" fmla="*/ 307887 h 1161397"/>
              <a:gd name="connsiteX48" fmla="*/ 3227953 w 6884912"/>
              <a:gd name="connsiteY48" fmla="*/ 297650 h 1161397"/>
              <a:gd name="connsiteX49" fmla="*/ 3287859 w 6884912"/>
              <a:gd name="connsiteY49" fmla="*/ 287558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907640 w 6884912"/>
              <a:gd name="connsiteY54" fmla="*/ 207568 h 1161397"/>
              <a:gd name="connsiteX55" fmla="*/ 4013061 w 6884912"/>
              <a:gd name="connsiteY55" fmla="*/ 224874 h 1161397"/>
              <a:gd name="connsiteX56" fmla="*/ 4134285 w 6884912"/>
              <a:gd name="connsiteY56" fmla="*/ 235592 h 1161397"/>
              <a:gd name="connsiteX57" fmla="*/ 4220717 w 6884912"/>
              <a:gd name="connsiteY57" fmla="*/ 192946 h 1161397"/>
              <a:gd name="connsiteX58" fmla="*/ 4228802 w 6884912"/>
              <a:gd name="connsiteY58" fmla="*/ 201468 h 1161397"/>
              <a:gd name="connsiteX59" fmla="*/ 4416623 w 6884912"/>
              <a:gd name="connsiteY59" fmla="*/ 153623 h 1161397"/>
              <a:gd name="connsiteX60" fmla="*/ 4617330 w 6884912"/>
              <a:gd name="connsiteY60" fmla="*/ 111163 h 1161397"/>
              <a:gd name="connsiteX61" fmla="*/ 4730870 w 6884912"/>
              <a:gd name="connsiteY61" fmla="*/ 129432 h 1161397"/>
              <a:gd name="connsiteX62" fmla="*/ 4785037 w 6884912"/>
              <a:gd name="connsiteY62" fmla="*/ 161964 h 1161397"/>
              <a:gd name="connsiteX63" fmla="*/ 4844073 w 6884912"/>
              <a:gd name="connsiteY63" fmla="*/ 161768 h 1161397"/>
              <a:gd name="connsiteX64" fmla="*/ 5016639 w 6884912"/>
              <a:gd name="connsiteY64" fmla="*/ 158905 h 1161397"/>
              <a:gd name="connsiteX65" fmla="*/ 5072009 w 6884912"/>
              <a:gd name="connsiteY65" fmla="*/ 161502 h 1161397"/>
              <a:gd name="connsiteX66" fmla="*/ 5223626 w 6884912"/>
              <a:gd name="connsiteY66" fmla="*/ 177356 h 1161397"/>
              <a:gd name="connsiteX67" fmla="*/ 5467502 w 6884912"/>
              <a:gd name="connsiteY67" fmla="*/ 250963 h 1161397"/>
              <a:gd name="connsiteX68" fmla="*/ 5592395 w 6884912"/>
              <a:gd name="connsiteY68" fmla="*/ 265434 h 1161397"/>
              <a:gd name="connsiteX69" fmla="*/ 5613532 w 6884912"/>
              <a:gd name="connsiteY69" fmla="*/ 273379 h 1161397"/>
              <a:gd name="connsiteX70" fmla="*/ 5642173 w 6884912"/>
              <a:gd name="connsiteY70" fmla="*/ 266904 h 1161397"/>
              <a:gd name="connsiteX71" fmla="*/ 5756910 w 6884912"/>
              <a:gd name="connsiteY71" fmla="*/ 239211 h 1161397"/>
              <a:gd name="connsiteX72" fmla="*/ 5846667 w 6884912"/>
              <a:gd name="connsiteY72" fmla="*/ 201786 h 1161397"/>
              <a:gd name="connsiteX73" fmla="*/ 6029542 w 6884912"/>
              <a:gd name="connsiteY73" fmla="*/ 210339 h 1161397"/>
              <a:gd name="connsiteX74" fmla="*/ 6290640 w 6884912"/>
              <a:gd name="connsiteY74" fmla="*/ 167441 h 1161397"/>
              <a:gd name="connsiteX75" fmla="*/ 6380420 w 6884912"/>
              <a:gd name="connsiteY75" fmla="*/ 173195 h 1161397"/>
              <a:gd name="connsiteX76" fmla="*/ 6507891 w 6884912"/>
              <a:gd name="connsiteY76" fmla="*/ 118474 h 1161397"/>
              <a:gd name="connsiteX77" fmla="*/ 6571807 w 6884912"/>
              <a:gd name="connsiteY77" fmla="*/ 98636 h 1161397"/>
              <a:gd name="connsiteX78" fmla="*/ 6671880 w 6884912"/>
              <a:gd name="connsiteY78" fmla="*/ 82931 h 1161397"/>
              <a:gd name="connsiteX79" fmla="*/ 6702266 w 6884912"/>
              <a:gd name="connsiteY79" fmla="*/ 75470 h 1161397"/>
              <a:gd name="connsiteX80" fmla="*/ 6845802 w 6884912"/>
              <a:gd name="connsiteY80" fmla="*/ 24496 h 1161397"/>
              <a:gd name="connsiteX81" fmla="*/ 6884912 w 6884912"/>
              <a:gd name="connsiteY81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31799" y="1126149"/>
                  <a:pt x="298798" y="1044531"/>
                  <a:pt x="355512" y="1036593"/>
                </a:cubicBezTo>
                <a:cubicBezTo>
                  <a:pt x="427149" y="1015055"/>
                  <a:pt x="466407" y="1043128"/>
                  <a:pt x="519354" y="1038706"/>
                </a:cubicBezTo>
                <a:cubicBezTo>
                  <a:pt x="536908" y="1031720"/>
                  <a:pt x="669410" y="970661"/>
                  <a:pt x="689654" y="966675"/>
                </a:cubicBezTo>
                <a:cubicBezTo>
                  <a:pt x="736045" y="948784"/>
                  <a:pt x="769339" y="947890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cubicBezTo>
                  <a:pt x="1200307" y="688370"/>
                  <a:pt x="1275301" y="651309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50503" y="614507"/>
                  <a:pt x="1381945" y="616030"/>
                  <a:pt x="1391606" y="615229"/>
                </a:cubicBez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85857" y="623401"/>
                  <a:pt x="1592172" y="629819"/>
                </a:cubicBezTo>
                <a:cubicBezTo>
                  <a:pt x="1651945" y="578091"/>
                  <a:pt x="1659006" y="610309"/>
                  <a:pt x="1731986" y="589682"/>
                </a:cubicBezTo>
                <a:cubicBezTo>
                  <a:pt x="1817442" y="583260"/>
                  <a:pt x="1884494" y="589156"/>
                  <a:pt x="1940326" y="582611"/>
                </a:cubicBezTo>
                <a:cubicBezTo>
                  <a:pt x="1967287" y="583845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754324" y="424766"/>
                </a:ln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72664" y="234091"/>
                  <a:pt x="3860868" y="210929"/>
                  <a:pt x="3907640" y="207568"/>
                </a:cubicBezTo>
                <a:lnTo>
                  <a:pt x="4013061" y="224874"/>
                </a:ln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196151" y="208022"/>
                  <a:pt x="4228802" y="201468"/>
                </a:cubicBezTo>
                <a:cubicBezTo>
                  <a:pt x="4261453" y="194914"/>
                  <a:pt x="4351868" y="168674"/>
                  <a:pt x="4416623" y="153623"/>
                </a:cubicBezTo>
                <a:cubicBezTo>
                  <a:pt x="4490845" y="140294"/>
                  <a:pt x="4527062" y="166416"/>
                  <a:pt x="4617330" y="111163"/>
                </a:cubicBezTo>
                <a:cubicBezTo>
                  <a:pt x="4668333" y="111470"/>
                  <a:pt x="4702919" y="120965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lnTo>
                  <a:pt x="5016639" y="158905"/>
                </a:ln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9541" y="192266"/>
                  <a:pt x="5406040" y="236283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106" y="196974"/>
                  <a:pt x="5955547" y="216063"/>
                  <a:pt x="6029542" y="210339"/>
                </a:cubicBezTo>
                <a:cubicBezTo>
                  <a:pt x="6084527" y="201461"/>
                  <a:pt x="6232160" y="173632"/>
                  <a:pt x="6290640" y="167441"/>
                </a:cubicBezTo>
                <a:cubicBezTo>
                  <a:pt x="6330523" y="169653"/>
                  <a:pt x="6344211" y="181356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159CA1A0-665C-4FC9-BE25-8C45BB69D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6384"/>
            <a:ext cx="10232859" cy="1841617"/>
          </a:xfrm>
          <a:custGeom>
            <a:avLst/>
            <a:gdLst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679743 w 10232859"/>
              <a:gd name="connsiteY180" fmla="*/ 558264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4270 w 10232859"/>
              <a:gd name="connsiteY235" fmla="*/ 1213138 h 1705557"/>
              <a:gd name="connsiteX236" fmla="*/ 8853872 w 10232859"/>
              <a:gd name="connsiteY236" fmla="*/ 1221228 h 1705557"/>
              <a:gd name="connsiteX237" fmla="*/ 8861901 w 10232859"/>
              <a:gd name="connsiteY237" fmla="*/ 1217889 h 1705557"/>
              <a:gd name="connsiteX238" fmla="*/ 8874168 w 10232859"/>
              <a:gd name="connsiteY238" fmla="*/ 1220481 h 1705557"/>
              <a:gd name="connsiteX239" fmla="*/ 8871123 w 10232859"/>
              <a:gd name="connsiteY239" fmla="*/ 1227674 h 1705557"/>
              <a:gd name="connsiteX240" fmla="*/ 8903537 w 10232859"/>
              <a:gd name="connsiteY240" fmla="*/ 1237102 h 1705557"/>
              <a:gd name="connsiteX241" fmla="*/ 8933767 w 10232859"/>
              <a:gd name="connsiteY241" fmla="*/ 1269882 h 1705557"/>
              <a:gd name="connsiteX242" fmla="*/ 8985765 w 10232859"/>
              <a:gd name="connsiteY242" fmla="*/ 1294178 h 1705557"/>
              <a:gd name="connsiteX243" fmla="*/ 9071444 w 10232859"/>
              <a:gd name="connsiteY243" fmla="*/ 1323819 h 1705557"/>
              <a:gd name="connsiteX244" fmla="*/ 9096711 w 10232859"/>
              <a:gd name="connsiteY244" fmla="*/ 1334291 h 1705557"/>
              <a:gd name="connsiteX245" fmla="*/ 9338853 w 10232859"/>
              <a:gd name="connsiteY245" fmla="*/ 1454560 h 1705557"/>
              <a:gd name="connsiteX246" fmla="*/ 9520814 w 10232859"/>
              <a:gd name="connsiteY246" fmla="*/ 1456341 h 1705557"/>
              <a:gd name="connsiteX247" fmla="*/ 9702271 w 10232859"/>
              <a:gd name="connsiteY247" fmla="*/ 1495067 h 1705557"/>
              <a:gd name="connsiteX248" fmla="*/ 9744273 w 10232859"/>
              <a:gd name="connsiteY248" fmla="*/ 1530026 h 1705557"/>
              <a:gd name="connsiteX249" fmla="*/ 9771903 w 10232859"/>
              <a:gd name="connsiteY249" fmla="*/ 1536548 h 1705557"/>
              <a:gd name="connsiteX250" fmla="*/ 9818565 w 10232859"/>
              <a:gd name="connsiteY250" fmla="*/ 1545059 h 1705557"/>
              <a:gd name="connsiteX251" fmla="*/ 9882202 w 10232859"/>
              <a:gd name="connsiteY251" fmla="*/ 1572402 h 1705557"/>
              <a:gd name="connsiteX252" fmla="*/ 10022025 w 10232859"/>
              <a:gd name="connsiteY252" fmla="*/ 1606210 h 1705557"/>
              <a:gd name="connsiteX253" fmla="*/ 10220406 w 10232859"/>
              <a:gd name="connsiteY253" fmla="*/ 1683519 h 1705557"/>
              <a:gd name="connsiteX254" fmla="*/ 10232859 w 10232859"/>
              <a:gd name="connsiteY254" fmla="*/ 1705557 h 1705557"/>
              <a:gd name="connsiteX255" fmla="*/ 0 w 10232859"/>
              <a:gd name="connsiteY255" fmla="*/ 1705557 h 1705557"/>
              <a:gd name="connsiteX256" fmla="*/ 0 w 10232859"/>
              <a:gd name="connsiteY256" fmla="*/ 28342 h 1705557"/>
              <a:gd name="connsiteX257" fmla="*/ 8097 w 10232859"/>
              <a:gd name="connsiteY257" fmla="*/ 30869 h 1705557"/>
              <a:gd name="connsiteX258" fmla="*/ 77128 w 10232859"/>
              <a:gd name="connsiteY258" fmla="*/ 13381 h 1705557"/>
              <a:gd name="connsiteX259" fmla="*/ 188338 w 10232859"/>
              <a:gd name="connsiteY259" fmla="*/ 11593 h 1705557"/>
              <a:gd name="connsiteX260" fmla="*/ 298809 w 10232859"/>
              <a:gd name="connsiteY260" fmla="*/ 12712 h 1705557"/>
              <a:gd name="connsiteX261" fmla="*/ 338985 w 10232859"/>
              <a:gd name="connsiteY261" fmla="*/ 14520 h 1705557"/>
              <a:gd name="connsiteX262" fmla="*/ 409815 w 10232859"/>
              <a:gd name="connsiteY262" fmla="*/ 11559 h 1705557"/>
              <a:gd name="connsiteX263" fmla="*/ 424169 w 10232859"/>
              <a:gd name="connsiteY26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633779 w 10232859"/>
              <a:gd name="connsiteY227" fmla="*/ 1145740 h 1705557"/>
              <a:gd name="connsiteX228" fmla="*/ 8676965 w 10232859"/>
              <a:gd name="connsiteY228" fmla="*/ 1163463 h 1705557"/>
              <a:gd name="connsiteX229" fmla="*/ 8698944 w 10232859"/>
              <a:gd name="connsiteY229" fmla="*/ 1163453 h 1705557"/>
              <a:gd name="connsiteX230" fmla="*/ 8711456 w 10232859"/>
              <a:gd name="connsiteY230" fmla="*/ 1175731 h 1705557"/>
              <a:gd name="connsiteX231" fmla="*/ 8732793 w 10232859"/>
              <a:gd name="connsiteY231" fmla="*/ 1179486 h 1705557"/>
              <a:gd name="connsiteX232" fmla="*/ 8751897 w 10232859"/>
              <a:gd name="connsiteY232" fmla="*/ 1197400 h 1705557"/>
              <a:gd name="connsiteX233" fmla="*/ 8793564 w 10232859"/>
              <a:gd name="connsiteY233" fmla="*/ 1179086 h 1705557"/>
              <a:gd name="connsiteX234" fmla="*/ 8834270 w 10232859"/>
              <a:gd name="connsiteY234" fmla="*/ 1213138 h 1705557"/>
              <a:gd name="connsiteX235" fmla="*/ 8853872 w 10232859"/>
              <a:gd name="connsiteY235" fmla="*/ 1221228 h 1705557"/>
              <a:gd name="connsiteX236" fmla="*/ 8861901 w 10232859"/>
              <a:gd name="connsiteY236" fmla="*/ 1217889 h 1705557"/>
              <a:gd name="connsiteX237" fmla="*/ 8874168 w 10232859"/>
              <a:gd name="connsiteY237" fmla="*/ 1220481 h 1705557"/>
              <a:gd name="connsiteX238" fmla="*/ 8871123 w 10232859"/>
              <a:gd name="connsiteY238" fmla="*/ 1227674 h 1705557"/>
              <a:gd name="connsiteX239" fmla="*/ 8903537 w 10232859"/>
              <a:gd name="connsiteY239" fmla="*/ 1237102 h 1705557"/>
              <a:gd name="connsiteX240" fmla="*/ 8933767 w 10232859"/>
              <a:gd name="connsiteY240" fmla="*/ 1269882 h 1705557"/>
              <a:gd name="connsiteX241" fmla="*/ 8985765 w 10232859"/>
              <a:gd name="connsiteY241" fmla="*/ 1294178 h 1705557"/>
              <a:gd name="connsiteX242" fmla="*/ 9071444 w 10232859"/>
              <a:gd name="connsiteY242" fmla="*/ 1323819 h 1705557"/>
              <a:gd name="connsiteX243" fmla="*/ 9096711 w 10232859"/>
              <a:gd name="connsiteY243" fmla="*/ 1334291 h 1705557"/>
              <a:gd name="connsiteX244" fmla="*/ 9338853 w 10232859"/>
              <a:gd name="connsiteY244" fmla="*/ 1454560 h 1705557"/>
              <a:gd name="connsiteX245" fmla="*/ 9520814 w 10232859"/>
              <a:gd name="connsiteY245" fmla="*/ 1456341 h 1705557"/>
              <a:gd name="connsiteX246" fmla="*/ 9702271 w 10232859"/>
              <a:gd name="connsiteY246" fmla="*/ 1495067 h 1705557"/>
              <a:gd name="connsiteX247" fmla="*/ 9744273 w 10232859"/>
              <a:gd name="connsiteY247" fmla="*/ 1530026 h 1705557"/>
              <a:gd name="connsiteX248" fmla="*/ 9771903 w 10232859"/>
              <a:gd name="connsiteY248" fmla="*/ 1536548 h 1705557"/>
              <a:gd name="connsiteX249" fmla="*/ 9818565 w 10232859"/>
              <a:gd name="connsiteY249" fmla="*/ 1545059 h 1705557"/>
              <a:gd name="connsiteX250" fmla="*/ 9882202 w 10232859"/>
              <a:gd name="connsiteY250" fmla="*/ 1572402 h 1705557"/>
              <a:gd name="connsiteX251" fmla="*/ 10022025 w 10232859"/>
              <a:gd name="connsiteY251" fmla="*/ 1606210 h 1705557"/>
              <a:gd name="connsiteX252" fmla="*/ 10220406 w 10232859"/>
              <a:gd name="connsiteY252" fmla="*/ 1683519 h 1705557"/>
              <a:gd name="connsiteX253" fmla="*/ 10232859 w 10232859"/>
              <a:gd name="connsiteY253" fmla="*/ 1705557 h 1705557"/>
              <a:gd name="connsiteX254" fmla="*/ 0 w 10232859"/>
              <a:gd name="connsiteY254" fmla="*/ 1705557 h 1705557"/>
              <a:gd name="connsiteX255" fmla="*/ 0 w 10232859"/>
              <a:gd name="connsiteY255" fmla="*/ 28342 h 1705557"/>
              <a:gd name="connsiteX256" fmla="*/ 8097 w 10232859"/>
              <a:gd name="connsiteY256" fmla="*/ 30869 h 1705557"/>
              <a:gd name="connsiteX257" fmla="*/ 77128 w 10232859"/>
              <a:gd name="connsiteY257" fmla="*/ 13381 h 1705557"/>
              <a:gd name="connsiteX258" fmla="*/ 188338 w 10232859"/>
              <a:gd name="connsiteY258" fmla="*/ 11593 h 1705557"/>
              <a:gd name="connsiteX259" fmla="*/ 298809 w 10232859"/>
              <a:gd name="connsiteY259" fmla="*/ 12712 h 1705557"/>
              <a:gd name="connsiteX260" fmla="*/ 338985 w 10232859"/>
              <a:gd name="connsiteY260" fmla="*/ 14520 h 1705557"/>
              <a:gd name="connsiteX261" fmla="*/ 409815 w 10232859"/>
              <a:gd name="connsiteY261" fmla="*/ 11559 h 1705557"/>
              <a:gd name="connsiteX262" fmla="*/ 424169 w 10232859"/>
              <a:gd name="connsiteY26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633779 w 10232859"/>
              <a:gd name="connsiteY226" fmla="*/ 1145740 h 1705557"/>
              <a:gd name="connsiteX227" fmla="*/ 8676965 w 10232859"/>
              <a:gd name="connsiteY227" fmla="*/ 1163463 h 1705557"/>
              <a:gd name="connsiteX228" fmla="*/ 8698944 w 10232859"/>
              <a:gd name="connsiteY228" fmla="*/ 1163453 h 1705557"/>
              <a:gd name="connsiteX229" fmla="*/ 8711456 w 10232859"/>
              <a:gd name="connsiteY229" fmla="*/ 1175731 h 1705557"/>
              <a:gd name="connsiteX230" fmla="*/ 8732793 w 10232859"/>
              <a:gd name="connsiteY230" fmla="*/ 1179486 h 1705557"/>
              <a:gd name="connsiteX231" fmla="*/ 8751897 w 10232859"/>
              <a:gd name="connsiteY231" fmla="*/ 1197400 h 1705557"/>
              <a:gd name="connsiteX232" fmla="*/ 8793564 w 10232859"/>
              <a:gd name="connsiteY232" fmla="*/ 1179086 h 1705557"/>
              <a:gd name="connsiteX233" fmla="*/ 8834270 w 10232859"/>
              <a:gd name="connsiteY233" fmla="*/ 1213138 h 1705557"/>
              <a:gd name="connsiteX234" fmla="*/ 8853872 w 10232859"/>
              <a:gd name="connsiteY234" fmla="*/ 1221228 h 1705557"/>
              <a:gd name="connsiteX235" fmla="*/ 8861901 w 10232859"/>
              <a:gd name="connsiteY235" fmla="*/ 1217889 h 1705557"/>
              <a:gd name="connsiteX236" fmla="*/ 8874168 w 10232859"/>
              <a:gd name="connsiteY236" fmla="*/ 1220481 h 1705557"/>
              <a:gd name="connsiteX237" fmla="*/ 8871123 w 10232859"/>
              <a:gd name="connsiteY237" fmla="*/ 1227674 h 1705557"/>
              <a:gd name="connsiteX238" fmla="*/ 8903537 w 10232859"/>
              <a:gd name="connsiteY238" fmla="*/ 1237102 h 1705557"/>
              <a:gd name="connsiteX239" fmla="*/ 8933767 w 10232859"/>
              <a:gd name="connsiteY239" fmla="*/ 1269882 h 1705557"/>
              <a:gd name="connsiteX240" fmla="*/ 8985765 w 10232859"/>
              <a:gd name="connsiteY240" fmla="*/ 1294178 h 1705557"/>
              <a:gd name="connsiteX241" fmla="*/ 9071444 w 10232859"/>
              <a:gd name="connsiteY241" fmla="*/ 1323819 h 1705557"/>
              <a:gd name="connsiteX242" fmla="*/ 9096711 w 10232859"/>
              <a:gd name="connsiteY242" fmla="*/ 1334291 h 1705557"/>
              <a:gd name="connsiteX243" fmla="*/ 9338853 w 10232859"/>
              <a:gd name="connsiteY243" fmla="*/ 1454560 h 1705557"/>
              <a:gd name="connsiteX244" fmla="*/ 9520814 w 10232859"/>
              <a:gd name="connsiteY244" fmla="*/ 1456341 h 1705557"/>
              <a:gd name="connsiteX245" fmla="*/ 9702271 w 10232859"/>
              <a:gd name="connsiteY245" fmla="*/ 1495067 h 1705557"/>
              <a:gd name="connsiteX246" fmla="*/ 9744273 w 10232859"/>
              <a:gd name="connsiteY246" fmla="*/ 1530026 h 1705557"/>
              <a:gd name="connsiteX247" fmla="*/ 9771903 w 10232859"/>
              <a:gd name="connsiteY247" fmla="*/ 1536548 h 1705557"/>
              <a:gd name="connsiteX248" fmla="*/ 9818565 w 10232859"/>
              <a:gd name="connsiteY248" fmla="*/ 1545059 h 1705557"/>
              <a:gd name="connsiteX249" fmla="*/ 9882202 w 10232859"/>
              <a:gd name="connsiteY249" fmla="*/ 1572402 h 1705557"/>
              <a:gd name="connsiteX250" fmla="*/ 10022025 w 10232859"/>
              <a:gd name="connsiteY250" fmla="*/ 1606210 h 1705557"/>
              <a:gd name="connsiteX251" fmla="*/ 10220406 w 10232859"/>
              <a:gd name="connsiteY251" fmla="*/ 1683519 h 1705557"/>
              <a:gd name="connsiteX252" fmla="*/ 10232859 w 10232859"/>
              <a:gd name="connsiteY252" fmla="*/ 1705557 h 1705557"/>
              <a:gd name="connsiteX253" fmla="*/ 0 w 10232859"/>
              <a:gd name="connsiteY253" fmla="*/ 1705557 h 1705557"/>
              <a:gd name="connsiteX254" fmla="*/ 0 w 10232859"/>
              <a:gd name="connsiteY254" fmla="*/ 28342 h 1705557"/>
              <a:gd name="connsiteX255" fmla="*/ 8097 w 10232859"/>
              <a:gd name="connsiteY255" fmla="*/ 30869 h 1705557"/>
              <a:gd name="connsiteX256" fmla="*/ 77128 w 10232859"/>
              <a:gd name="connsiteY256" fmla="*/ 13381 h 1705557"/>
              <a:gd name="connsiteX257" fmla="*/ 188338 w 10232859"/>
              <a:gd name="connsiteY257" fmla="*/ 11593 h 1705557"/>
              <a:gd name="connsiteX258" fmla="*/ 298809 w 10232859"/>
              <a:gd name="connsiteY258" fmla="*/ 12712 h 1705557"/>
              <a:gd name="connsiteX259" fmla="*/ 338985 w 10232859"/>
              <a:gd name="connsiteY259" fmla="*/ 14520 h 1705557"/>
              <a:gd name="connsiteX260" fmla="*/ 409815 w 10232859"/>
              <a:gd name="connsiteY260" fmla="*/ 11559 h 1705557"/>
              <a:gd name="connsiteX261" fmla="*/ 424169 w 10232859"/>
              <a:gd name="connsiteY261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708983 w 10232859"/>
              <a:gd name="connsiteY150" fmla="*/ 313188 h 1705557"/>
              <a:gd name="connsiteX151" fmla="*/ 5773909 w 10232859"/>
              <a:gd name="connsiteY151" fmla="*/ 318575 h 1705557"/>
              <a:gd name="connsiteX152" fmla="*/ 5809500 w 10232859"/>
              <a:gd name="connsiteY152" fmla="*/ 324964 h 1705557"/>
              <a:gd name="connsiteX153" fmla="*/ 5908729 w 10232859"/>
              <a:gd name="connsiteY153" fmla="*/ 338849 h 1705557"/>
              <a:gd name="connsiteX154" fmla="*/ 6009654 w 10232859"/>
              <a:gd name="connsiteY154" fmla="*/ 350040 h 1705557"/>
              <a:gd name="connsiteX155" fmla="*/ 6067487 w 10232859"/>
              <a:gd name="connsiteY155" fmla="*/ 340226 h 1705557"/>
              <a:gd name="connsiteX156" fmla="*/ 6073281 w 10232859"/>
              <a:gd name="connsiteY156" fmla="*/ 340830 h 1705557"/>
              <a:gd name="connsiteX157" fmla="*/ 6086225 w 10232859"/>
              <a:gd name="connsiteY157" fmla="*/ 346135 h 1705557"/>
              <a:gd name="connsiteX158" fmla="*/ 6090616 w 10232859"/>
              <a:gd name="connsiteY158" fmla="*/ 348731 h 1705557"/>
              <a:gd name="connsiteX159" fmla="*/ 6098056 w 10232859"/>
              <a:gd name="connsiteY159" fmla="*/ 351249 h 1705557"/>
              <a:gd name="connsiteX160" fmla="*/ 6098391 w 10232859"/>
              <a:gd name="connsiteY160" fmla="*/ 351119 h 1705557"/>
              <a:gd name="connsiteX161" fmla="*/ 6105063 w 10232859"/>
              <a:gd name="connsiteY161" fmla="*/ 353854 h 1705557"/>
              <a:gd name="connsiteX162" fmla="*/ 6135796 w 10232859"/>
              <a:gd name="connsiteY162" fmla="*/ 369657 h 1705557"/>
              <a:gd name="connsiteX163" fmla="*/ 6195166 w 10232859"/>
              <a:gd name="connsiteY163" fmla="*/ 366704 h 1705557"/>
              <a:gd name="connsiteX164" fmla="*/ 6216259 w 10232859"/>
              <a:gd name="connsiteY164" fmla="*/ 369879 h 1705557"/>
              <a:gd name="connsiteX165" fmla="*/ 6228331 w 10232859"/>
              <a:gd name="connsiteY165" fmla="*/ 370548 h 1705557"/>
              <a:gd name="connsiteX166" fmla="*/ 6229602 w 10232859"/>
              <a:gd name="connsiteY166" fmla="*/ 369928 h 1705557"/>
              <a:gd name="connsiteX167" fmla="*/ 6258988 w 10232859"/>
              <a:gd name="connsiteY167" fmla="*/ 385174 h 1705557"/>
              <a:gd name="connsiteX168" fmla="*/ 6264106 w 10232859"/>
              <a:gd name="connsiteY168" fmla="*/ 385655 h 1705557"/>
              <a:gd name="connsiteX169" fmla="*/ 6281703 w 10232859"/>
              <a:gd name="connsiteY169" fmla="*/ 397568 h 1705557"/>
              <a:gd name="connsiteX170" fmla="*/ 6291622 w 10232859"/>
              <a:gd name="connsiteY170" fmla="*/ 402669 h 1705557"/>
              <a:gd name="connsiteX171" fmla="*/ 6292712 w 10232859"/>
              <a:gd name="connsiteY171" fmla="*/ 406285 h 1705557"/>
              <a:gd name="connsiteX172" fmla="*/ 6308227 w 10232859"/>
              <a:gd name="connsiteY172" fmla="*/ 412710 h 1705557"/>
              <a:gd name="connsiteX173" fmla="*/ 6310656 w 10232859"/>
              <a:gd name="connsiteY173" fmla="*/ 412628 h 1705557"/>
              <a:gd name="connsiteX174" fmla="*/ 6321049 w 10232859"/>
              <a:gd name="connsiteY174" fmla="*/ 420978 h 1705557"/>
              <a:gd name="connsiteX175" fmla="*/ 6326853 w 10232859"/>
              <a:gd name="connsiteY175" fmla="*/ 431664 h 1705557"/>
              <a:gd name="connsiteX176" fmla="*/ 6467879 w 10232859"/>
              <a:gd name="connsiteY176" fmla="*/ 474762 h 1705557"/>
              <a:gd name="connsiteX177" fmla="*/ 6564351 w 10232859"/>
              <a:gd name="connsiteY177" fmla="*/ 544032 h 1705557"/>
              <a:gd name="connsiteX178" fmla="*/ 6641544 w 10232859"/>
              <a:gd name="connsiteY178" fmla="*/ 566599 h 1705557"/>
              <a:gd name="connsiteX179" fmla="*/ 6731052 w 10232859"/>
              <a:gd name="connsiteY179" fmla="*/ 578550 h 1705557"/>
              <a:gd name="connsiteX180" fmla="*/ 6858983 w 10232859"/>
              <a:gd name="connsiteY180" fmla="*/ 630237 h 1705557"/>
              <a:gd name="connsiteX181" fmla="*/ 6910661 w 10232859"/>
              <a:gd name="connsiteY181" fmla="*/ 641134 h 1705557"/>
              <a:gd name="connsiteX182" fmla="*/ 6944111 w 10232859"/>
              <a:gd name="connsiteY182" fmla="*/ 666016 h 1705557"/>
              <a:gd name="connsiteX183" fmla="*/ 6965771 w 10232859"/>
              <a:gd name="connsiteY183" fmla="*/ 666445 h 1705557"/>
              <a:gd name="connsiteX184" fmla="*/ 6969639 w 10232859"/>
              <a:gd name="connsiteY184" fmla="*/ 666351 h 1705557"/>
              <a:gd name="connsiteX185" fmla="*/ 6982242 w 10232859"/>
              <a:gd name="connsiteY185" fmla="*/ 669626 h 1705557"/>
              <a:gd name="connsiteX186" fmla="*/ 6989387 w 10232859"/>
              <a:gd name="connsiteY186" fmla="*/ 665988 h 1705557"/>
              <a:gd name="connsiteX187" fmla="*/ 7010930 w 10232859"/>
              <a:gd name="connsiteY187" fmla="*/ 667648 h 1705557"/>
              <a:gd name="connsiteX188" fmla="*/ 7033125 w 10232859"/>
              <a:gd name="connsiteY188" fmla="*/ 674950 h 1705557"/>
              <a:gd name="connsiteX189" fmla="*/ 7134461 w 10232859"/>
              <a:gd name="connsiteY189" fmla="*/ 714706 h 1705557"/>
              <a:gd name="connsiteX190" fmla="*/ 7197450 w 10232859"/>
              <a:gd name="connsiteY190" fmla="*/ 735608 h 1705557"/>
              <a:gd name="connsiteX191" fmla="*/ 7225084 w 10232859"/>
              <a:gd name="connsiteY191" fmla="*/ 739019 h 1705557"/>
              <a:gd name="connsiteX192" fmla="*/ 7261183 w 10232859"/>
              <a:gd name="connsiteY192" fmla="*/ 746827 h 1705557"/>
              <a:gd name="connsiteX193" fmla="*/ 7327760 w 10232859"/>
              <a:gd name="connsiteY193" fmla="*/ 757100 h 1705557"/>
              <a:gd name="connsiteX194" fmla="*/ 7412222 w 10232859"/>
              <a:gd name="connsiteY194" fmla="*/ 777001 h 1705557"/>
              <a:gd name="connsiteX195" fmla="*/ 7457904 w 10232859"/>
              <a:gd name="connsiteY195" fmla="*/ 810835 h 1705557"/>
              <a:gd name="connsiteX196" fmla="*/ 7465795 w 10232859"/>
              <a:gd name="connsiteY196" fmla="*/ 809112 h 1705557"/>
              <a:gd name="connsiteX197" fmla="*/ 7505046 w 10232859"/>
              <a:gd name="connsiteY197" fmla="*/ 823031 h 1705557"/>
              <a:gd name="connsiteX198" fmla="*/ 7623220 w 10232859"/>
              <a:gd name="connsiteY198" fmla="*/ 895034 h 1705557"/>
              <a:gd name="connsiteX199" fmla="*/ 7700458 w 10232859"/>
              <a:gd name="connsiteY199" fmla="*/ 921593 h 1705557"/>
              <a:gd name="connsiteX200" fmla="*/ 7730988 w 10232859"/>
              <a:gd name="connsiteY200" fmla="*/ 927270 h 1705557"/>
              <a:gd name="connsiteX201" fmla="*/ 7781942 w 10232859"/>
              <a:gd name="connsiteY201" fmla="*/ 937017 h 1705557"/>
              <a:gd name="connsiteX202" fmla="*/ 7827704 w 10232859"/>
              <a:gd name="connsiteY202" fmla="*/ 935072 h 1705557"/>
              <a:gd name="connsiteX203" fmla="*/ 7867270 w 10232859"/>
              <a:gd name="connsiteY203" fmla="*/ 946880 h 1705557"/>
              <a:gd name="connsiteX204" fmla="*/ 7866538 w 10232859"/>
              <a:gd name="connsiteY204" fmla="*/ 961559 h 1705557"/>
              <a:gd name="connsiteX205" fmla="*/ 7912084 w 10232859"/>
              <a:gd name="connsiteY205" fmla="*/ 970314 h 1705557"/>
              <a:gd name="connsiteX206" fmla="*/ 7982264 w 10232859"/>
              <a:gd name="connsiteY206" fmla="*/ 982287 h 1705557"/>
              <a:gd name="connsiteX207" fmla="*/ 7991272 w 10232859"/>
              <a:gd name="connsiteY207" fmla="*/ 987618 h 1705557"/>
              <a:gd name="connsiteX208" fmla="*/ 8006496 w 10232859"/>
              <a:gd name="connsiteY208" fmla="*/ 979353 h 1705557"/>
              <a:gd name="connsiteX209" fmla="*/ 8034497 w 10232859"/>
              <a:gd name="connsiteY209" fmla="*/ 978568 h 1705557"/>
              <a:gd name="connsiteX210" fmla="*/ 8150881 w 10232859"/>
              <a:gd name="connsiteY210" fmla="*/ 996925 h 1705557"/>
              <a:gd name="connsiteX211" fmla="*/ 8172106 w 10232859"/>
              <a:gd name="connsiteY211" fmla="*/ 997026 h 1705557"/>
              <a:gd name="connsiteX212" fmla="*/ 8196076 w 10232859"/>
              <a:gd name="connsiteY212" fmla="*/ 1006592 h 1705557"/>
              <a:gd name="connsiteX213" fmla="*/ 8247463 w 10232859"/>
              <a:gd name="connsiteY213" fmla="*/ 1022846 h 1705557"/>
              <a:gd name="connsiteX214" fmla="*/ 8279272 w 10232859"/>
              <a:gd name="connsiteY214" fmla="*/ 1039435 h 1705557"/>
              <a:gd name="connsiteX215" fmla="*/ 8289611 w 10232859"/>
              <a:gd name="connsiteY215" fmla="*/ 1035144 h 1705557"/>
              <a:gd name="connsiteX216" fmla="*/ 8311483 w 10232859"/>
              <a:gd name="connsiteY216" fmla="*/ 1035913 h 1705557"/>
              <a:gd name="connsiteX217" fmla="*/ 8399489 w 10232859"/>
              <a:gd name="connsiteY217" fmla="*/ 1055076 h 1705557"/>
              <a:gd name="connsiteX218" fmla="*/ 8415973 w 10232859"/>
              <a:gd name="connsiteY218" fmla="*/ 1056174 h 1705557"/>
              <a:gd name="connsiteX219" fmla="*/ 8433326 w 10232859"/>
              <a:gd name="connsiteY219" fmla="*/ 1064395 h 1705557"/>
              <a:gd name="connsiteX220" fmla="*/ 8502328 w 10232859"/>
              <a:gd name="connsiteY220" fmla="*/ 1098012 h 1705557"/>
              <a:gd name="connsiteX221" fmla="*/ 8534346 w 10232859"/>
              <a:gd name="connsiteY221" fmla="*/ 1113494 h 1705557"/>
              <a:gd name="connsiteX222" fmla="*/ 8534980 w 10232859"/>
              <a:gd name="connsiteY222" fmla="*/ 1117375 h 1705557"/>
              <a:gd name="connsiteX223" fmla="*/ 8544104 w 10232859"/>
              <a:gd name="connsiteY223" fmla="*/ 1114920 h 1705557"/>
              <a:gd name="connsiteX224" fmla="*/ 8567742 w 10232859"/>
              <a:gd name="connsiteY224" fmla="*/ 1124104 h 1705557"/>
              <a:gd name="connsiteX225" fmla="*/ 8633779 w 10232859"/>
              <a:gd name="connsiteY225" fmla="*/ 1145740 h 1705557"/>
              <a:gd name="connsiteX226" fmla="*/ 8676965 w 10232859"/>
              <a:gd name="connsiteY226" fmla="*/ 1163463 h 1705557"/>
              <a:gd name="connsiteX227" fmla="*/ 8698944 w 10232859"/>
              <a:gd name="connsiteY227" fmla="*/ 1163453 h 1705557"/>
              <a:gd name="connsiteX228" fmla="*/ 8711456 w 10232859"/>
              <a:gd name="connsiteY228" fmla="*/ 1175731 h 1705557"/>
              <a:gd name="connsiteX229" fmla="*/ 8732793 w 10232859"/>
              <a:gd name="connsiteY229" fmla="*/ 1179486 h 1705557"/>
              <a:gd name="connsiteX230" fmla="*/ 8751897 w 10232859"/>
              <a:gd name="connsiteY230" fmla="*/ 1197400 h 1705557"/>
              <a:gd name="connsiteX231" fmla="*/ 8793564 w 10232859"/>
              <a:gd name="connsiteY231" fmla="*/ 1179086 h 1705557"/>
              <a:gd name="connsiteX232" fmla="*/ 8834270 w 10232859"/>
              <a:gd name="connsiteY232" fmla="*/ 1213138 h 1705557"/>
              <a:gd name="connsiteX233" fmla="*/ 8853872 w 10232859"/>
              <a:gd name="connsiteY233" fmla="*/ 1221228 h 1705557"/>
              <a:gd name="connsiteX234" fmla="*/ 8861901 w 10232859"/>
              <a:gd name="connsiteY234" fmla="*/ 1217889 h 1705557"/>
              <a:gd name="connsiteX235" fmla="*/ 8874168 w 10232859"/>
              <a:gd name="connsiteY235" fmla="*/ 1220481 h 1705557"/>
              <a:gd name="connsiteX236" fmla="*/ 8871123 w 10232859"/>
              <a:gd name="connsiteY236" fmla="*/ 1227674 h 1705557"/>
              <a:gd name="connsiteX237" fmla="*/ 8903537 w 10232859"/>
              <a:gd name="connsiteY237" fmla="*/ 1237102 h 1705557"/>
              <a:gd name="connsiteX238" fmla="*/ 8933767 w 10232859"/>
              <a:gd name="connsiteY238" fmla="*/ 1269882 h 1705557"/>
              <a:gd name="connsiteX239" fmla="*/ 8985765 w 10232859"/>
              <a:gd name="connsiteY239" fmla="*/ 1294178 h 1705557"/>
              <a:gd name="connsiteX240" fmla="*/ 9071444 w 10232859"/>
              <a:gd name="connsiteY240" fmla="*/ 1323819 h 1705557"/>
              <a:gd name="connsiteX241" fmla="*/ 9096711 w 10232859"/>
              <a:gd name="connsiteY241" fmla="*/ 1334291 h 1705557"/>
              <a:gd name="connsiteX242" fmla="*/ 9338853 w 10232859"/>
              <a:gd name="connsiteY242" fmla="*/ 1454560 h 1705557"/>
              <a:gd name="connsiteX243" fmla="*/ 9520814 w 10232859"/>
              <a:gd name="connsiteY243" fmla="*/ 1456341 h 1705557"/>
              <a:gd name="connsiteX244" fmla="*/ 9702271 w 10232859"/>
              <a:gd name="connsiteY244" fmla="*/ 1495067 h 1705557"/>
              <a:gd name="connsiteX245" fmla="*/ 9744273 w 10232859"/>
              <a:gd name="connsiteY245" fmla="*/ 1530026 h 1705557"/>
              <a:gd name="connsiteX246" fmla="*/ 9771903 w 10232859"/>
              <a:gd name="connsiteY246" fmla="*/ 1536548 h 1705557"/>
              <a:gd name="connsiteX247" fmla="*/ 9818565 w 10232859"/>
              <a:gd name="connsiteY247" fmla="*/ 1545059 h 1705557"/>
              <a:gd name="connsiteX248" fmla="*/ 9882202 w 10232859"/>
              <a:gd name="connsiteY248" fmla="*/ 1572402 h 1705557"/>
              <a:gd name="connsiteX249" fmla="*/ 10022025 w 10232859"/>
              <a:gd name="connsiteY249" fmla="*/ 1606210 h 1705557"/>
              <a:gd name="connsiteX250" fmla="*/ 10220406 w 10232859"/>
              <a:gd name="connsiteY250" fmla="*/ 1683519 h 1705557"/>
              <a:gd name="connsiteX251" fmla="*/ 10232859 w 10232859"/>
              <a:gd name="connsiteY251" fmla="*/ 1705557 h 1705557"/>
              <a:gd name="connsiteX252" fmla="*/ 0 w 10232859"/>
              <a:gd name="connsiteY252" fmla="*/ 1705557 h 1705557"/>
              <a:gd name="connsiteX253" fmla="*/ 0 w 10232859"/>
              <a:gd name="connsiteY253" fmla="*/ 28342 h 1705557"/>
              <a:gd name="connsiteX254" fmla="*/ 8097 w 10232859"/>
              <a:gd name="connsiteY254" fmla="*/ 30869 h 1705557"/>
              <a:gd name="connsiteX255" fmla="*/ 77128 w 10232859"/>
              <a:gd name="connsiteY255" fmla="*/ 13381 h 1705557"/>
              <a:gd name="connsiteX256" fmla="*/ 188338 w 10232859"/>
              <a:gd name="connsiteY256" fmla="*/ 11593 h 1705557"/>
              <a:gd name="connsiteX257" fmla="*/ 298809 w 10232859"/>
              <a:gd name="connsiteY257" fmla="*/ 12712 h 1705557"/>
              <a:gd name="connsiteX258" fmla="*/ 338985 w 10232859"/>
              <a:gd name="connsiteY258" fmla="*/ 14520 h 1705557"/>
              <a:gd name="connsiteX259" fmla="*/ 409815 w 10232859"/>
              <a:gd name="connsiteY259" fmla="*/ 11559 h 1705557"/>
              <a:gd name="connsiteX260" fmla="*/ 424169 w 10232859"/>
              <a:gd name="connsiteY260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105063 w 10232859"/>
              <a:gd name="connsiteY159" fmla="*/ 353854 h 1705557"/>
              <a:gd name="connsiteX160" fmla="*/ 6135796 w 10232859"/>
              <a:gd name="connsiteY160" fmla="*/ 369657 h 1705557"/>
              <a:gd name="connsiteX161" fmla="*/ 6195166 w 10232859"/>
              <a:gd name="connsiteY161" fmla="*/ 366704 h 1705557"/>
              <a:gd name="connsiteX162" fmla="*/ 6216259 w 10232859"/>
              <a:gd name="connsiteY162" fmla="*/ 369879 h 1705557"/>
              <a:gd name="connsiteX163" fmla="*/ 6228331 w 10232859"/>
              <a:gd name="connsiteY163" fmla="*/ 370548 h 1705557"/>
              <a:gd name="connsiteX164" fmla="*/ 6229602 w 10232859"/>
              <a:gd name="connsiteY164" fmla="*/ 369928 h 1705557"/>
              <a:gd name="connsiteX165" fmla="*/ 6258988 w 10232859"/>
              <a:gd name="connsiteY165" fmla="*/ 385174 h 1705557"/>
              <a:gd name="connsiteX166" fmla="*/ 6264106 w 10232859"/>
              <a:gd name="connsiteY166" fmla="*/ 385655 h 1705557"/>
              <a:gd name="connsiteX167" fmla="*/ 6281703 w 10232859"/>
              <a:gd name="connsiteY167" fmla="*/ 397568 h 1705557"/>
              <a:gd name="connsiteX168" fmla="*/ 6291622 w 10232859"/>
              <a:gd name="connsiteY168" fmla="*/ 402669 h 1705557"/>
              <a:gd name="connsiteX169" fmla="*/ 6292712 w 10232859"/>
              <a:gd name="connsiteY169" fmla="*/ 406285 h 1705557"/>
              <a:gd name="connsiteX170" fmla="*/ 6308227 w 10232859"/>
              <a:gd name="connsiteY170" fmla="*/ 412710 h 1705557"/>
              <a:gd name="connsiteX171" fmla="*/ 6310656 w 10232859"/>
              <a:gd name="connsiteY171" fmla="*/ 412628 h 1705557"/>
              <a:gd name="connsiteX172" fmla="*/ 6321049 w 10232859"/>
              <a:gd name="connsiteY172" fmla="*/ 420978 h 1705557"/>
              <a:gd name="connsiteX173" fmla="*/ 6326853 w 10232859"/>
              <a:gd name="connsiteY173" fmla="*/ 431664 h 1705557"/>
              <a:gd name="connsiteX174" fmla="*/ 6467879 w 10232859"/>
              <a:gd name="connsiteY174" fmla="*/ 474762 h 1705557"/>
              <a:gd name="connsiteX175" fmla="*/ 6564351 w 10232859"/>
              <a:gd name="connsiteY175" fmla="*/ 544032 h 1705557"/>
              <a:gd name="connsiteX176" fmla="*/ 6641544 w 10232859"/>
              <a:gd name="connsiteY176" fmla="*/ 566599 h 1705557"/>
              <a:gd name="connsiteX177" fmla="*/ 6731052 w 10232859"/>
              <a:gd name="connsiteY177" fmla="*/ 578550 h 1705557"/>
              <a:gd name="connsiteX178" fmla="*/ 6858983 w 10232859"/>
              <a:gd name="connsiteY178" fmla="*/ 630237 h 1705557"/>
              <a:gd name="connsiteX179" fmla="*/ 6910661 w 10232859"/>
              <a:gd name="connsiteY179" fmla="*/ 641134 h 1705557"/>
              <a:gd name="connsiteX180" fmla="*/ 6944111 w 10232859"/>
              <a:gd name="connsiteY180" fmla="*/ 666016 h 1705557"/>
              <a:gd name="connsiteX181" fmla="*/ 6965771 w 10232859"/>
              <a:gd name="connsiteY181" fmla="*/ 666445 h 1705557"/>
              <a:gd name="connsiteX182" fmla="*/ 6969639 w 10232859"/>
              <a:gd name="connsiteY182" fmla="*/ 666351 h 1705557"/>
              <a:gd name="connsiteX183" fmla="*/ 6982242 w 10232859"/>
              <a:gd name="connsiteY183" fmla="*/ 669626 h 1705557"/>
              <a:gd name="connsiteX184" fmla="*/ 6989387 w 10232859"/>
              <a:gd name="connsiteY184" fmla="*/ 665988 h 1705557"/>
              <a:gd name="connsiteX185" fmla="*/ 7010930 w 10232859"/>
              <a:gd name="connsiteY185" fmla="*/ 667648 h 1705557"/>
              <a:gd name="connsiteX186" fmla="*/ 7033125 w 10232859"/>
              <a:gd name="connsiteY186" fmla="*/ 674950 h 1705557"/>
              <a:gd name="connsiteX187" fmla="*/ 7134461 w 10232859"/>
              <a:gd name="connsiteY187" fmla="*/ 714706 h 1705557"/>
              <a:gd name="connsiteX188" fmla="*/ 7197450 w 10232859"/>
              <a:gd name="connsiteY188" fmla="*/ 735608 h 1705557"/>
              <a:gd name="connsiteX189" fmla="*/ 7225084 w 10232859"/>
              <a:gd name="connsiteY189" fmla="*/ 739019 h 1705557"/>
              <a:gd name="connsiteX190" fmla="*/ 7261183 w 10232859"/>
              <a:gd name="connsiteY190" fmla="*/ 746827 h 1705557"/>
              <a:gd name="connsiteX191" fmla="*/ 7327760 w 10232859"/>
              <a:gd name="connsiteY191" fmla="*/ 757100 h 1705557"/>
              <a:gd name="connsiteX192" fmla="*/ 7412222 w 10232859"/>
              <a:gd name="connsiteY192" fmla="*/ 777001 h 1705557"/>
              <a:gd name="connsiteX193" fmla="*/ 7457904 w 10232859"/>
              <a:gd name="connsiteY193" fmla="*/ 810835 h 1705557"/>
              <a:gd name="connsiteX194" fmla="*/ 7465795 w 10232859"/>
              <a:gd name="connsiteY194" fmla="*/ 809112 h 1705557"/>
              <a:gd name="connsiteX195" fmla="*/ 7505046 w 10232859"/>
              <a:gd name="connsiteY195" fmla="*/ 823031 h 1705557"/>
              <a:gd name="connsiteX196" fmla="*/ 7623220 w 10232859"/>
              <a:gd name="connsiteY196" fmla="*/ 895034 h 1705557"/>
              <a:gd name="connsiteX197" fmla="*/ 7700458 w 10232859"/>
              <a:gd name="connsiteY197" fmla="*/ 921593 h 1705557"/>
              <a:gd name="connsiteX198" fmla="*/ 7730988 w 10232859"/>
              <a:gd name="connsiteY198" fmla="*/ 927270 h 1705557"/>
              <a:gd name="connsiteX199" fmla="*/ 7781942 w 10232859"/>
              <a:gd name="connsiteY199" fmla="*/ 937017 h 1705557"/>
              <a:gd name="connsiteX200" fmla="*/ 7827704 w 10232859"/>
              <a:gd name="connsiteY200" fmla="*/ 935072 h 1705557"/>
              <a:gd name="connsiteX201" fmla="*/ 7867270 w 10232859"/>
              <a:gd name="connsiteY201" fmla="*/ 946880 h 1705557"/>
              <a:gd name="connsiteX202" fmla="*/ 7866538 w 10232859"/>
              <a:gd name="connsiteY202" fmla="*/ 961559 h 1705557"/>
              <a:gd name="connsiteX203" fmla="*/ 7912084 w 10232859"/>
              <a:gd name="connsiteY203" fmla="*/ 970314 h 1705557"/>
              <a:gd name="connsiteX204" fmla="*/ 7982264 w 10232859"/>
              <a:gd name="connsiteY204" fmla="*/ 982287 h 1705557"/>
              <a:gd name="connsiteX205" fmla="*/ 7991272 w 10232859"/>
              <a:gd name="connsiteY205" fmla="*/ 987618 h 1705557"/>
              <a:gd name="connsiteX206" fmla="*/ 8006496 w 10232859"/>
              <a:gd name="connsiteY206" fmla="*/ 979353 h 1705557"/>
              <a:gd name="connsiteX207" fmla="*/ 8034497 w 10232859"/>
              <a:gd name="connsiteY207" fmla="*/ 978568 h 1705557"/>
              <a:gd name="connsiteX208" fmla="*/ 8150881 w 10232859"/>
              <a:gd name="connsiteY208" fmla="*/ 996925 h 1705557"/>
              <a:gd name="connsiteX209" fmla="*/ 8172106 w 10232859"/>
              <a:gd name="connsiteY209" fmla="*/ 997026 h 1705557"/>
              <a:gd name="connsiteX210" fmla="*/ 8196076 w 10232859"/>
              <a:gd name="connsiteY210" fmla="*/ 1006592 h 1705557"/>
              <a:gd name="connsiteX211" fmla="*/ 8247463 w 10232859"/>
              <a:gd name="connsiteY211" fmla="*/ 1022846 h 1705557"/>
              <a:gd name="connsiteX212" fmla="*/ 8279272 w 10232859"/>
              <a:gd name="connsiteY212" fmla="*/ 1039435 h 1705557"/>
              <a:gd name="connsiteX213" fmla="*/ 8289611 w 10232859"/>
              <a:gd name="connsiteY213" fmla="*/ 1035144 h 1705557"/>
              <a:gd name="connsiteX214" fmla="*/ 8311483 w 10232859"/>
              <a:gd name="connsiteY214" fmla="*/ 1035913 h 1705557"/>
              <a:gd name="connsiteX215" fmla="*/ 8399489 w 10232859"/>
              <a:gd name="connsiteY215" fmla="*/ 1055076 h 1705557"/>
              <a:gd name="connsiteX216" fmla="*/ 8415973 w 10232859"/>
              <a:gd name="connsiteY216" fmla="*/ 1056174 h 1705557"/>
              <a:gd name="connsiteX217" fmla="*/ 8433326 w 10232859"/>
              <a:gd name="connsiteY217" fmla="*/ 1064395 h 1705557"/>
              <a:gd name="connsiteX218" fmla="*/ 8502328 w 10232859"/>
              <a:gd name="connsiteY218" fmla="*/ 1098012 h 1705557"/>
              <a:gd name="connsiteX219" fmla="*/ 8534346 w 10232859"/>
              <a:gd name="connsiteY219" fmla="*/ 1113494 h 1705557"/>
              <a:gd name="connsiteX220" fmla="*/ 8534980 w 10232859"/>
              <a:gd name="connsiteY220" fmla="*/ 1117375 h 1705557"/>
              <a:gd name="connsiteX221" fmla="*/ 8544104 w 10232859"/>
              <a:gd name="connsiteY221" fmla="*/ 1114920 h 1705557"/>
              <a:gd name="connsiteX222" fmla="*/ 8567742 w 10232859"/>
              <a:gd name="connsiteY222" fmla="*/ 1124104 h 1705557"/>
              <a:gd name="connsiteX223" fmla="*/ 8633779 w 10232859"/>
              <a:gd name="connsiteY223" fmla="*/ 1145740 h 1705557"/>
              <a:gd name="connsiteX224" fmla="*/ 8676965 w 10232859"/>
              <a:gd name="connsiteY224" fmla="*/ 1163463 h 1705557"/>
              <a:gd name="connsiteX225" fmla="*/ 8698944 w 10232859"/>
              <a:gd name="connsiteY225" fmla="*/ 1163453 h 1705557"/>
              <a:gd name="connsiteX226" fmla="*/ 8711456 w 10232859"/>
              <a:gd name="connsiteY226" fmla="*/ 1175731 h 1705557"/>
              <a:gd name="connsiteX227" fmla="*/ 8732793 w 10232859"/>
              <a:gd name="connsiteY227" fmla="*/ 1179486 h 1705557"/>
              <a:gd name="connsiteX228" fmla="*/ 8751897 w 10232859"/>
              <a:gd name="connsiteY228" fmla="*/ 1197400 h 1705557"/>
              <a:gd name="connsiteX229" fmla="*/ 8793564 w 10232859"/>
              <a:gd name="connsiteY229" fmla="*/ 1179086 h 1705557"/>
              <a:gd name="connsiteX230" fmla="*/ 8834270 w 10232859"/>
              <a:gd name="connsiteY230" fmla="*/ 1213138 h 1705557"/>
              <a:gd name="connsiteX231" fmla="*/ 8853872 w 10232859"/>
              <a:gd name="connsiteY231" fmla="*/ 1221228 h 1705557"/>
              <a:gd name="connsiteX232" fmla="*/ 8861901 w 10232859"/>
              <a:gd name="connsiteY232" fmla="*/ 1217889 h 1705557"/>
              <a:gd name="connsiteX233" fmla="*/ 8874168 w 10232859"/>
              <a:gd name="connsiteY233" fmla="*/ 1220481 h 1705557"/>
              <a:gd name="connsiteX234" fmla="*/ 8871123 w 10232859"/>
              <a:gd name="connsiteY234" fmla="*/ 1227674 h 1705557"/>
              <a:gd name="connsiteX235" fmla="*/ 8903537 w 10232859"/>
              <a:gd name="connsiteY235" fmla="*/ 1237102 h 1705557"/>
              <a:gd name="connsiteX236" fmla="*/ 8933767 w 10232859"/>
              <a:gd name="connsiteY236" fmla="*/ 1269882 h 1705557"/>
              <a:gd name="connsiteX237" fmla="*/ 8985765 w 10232859"/>
              <a:gd name="connsiteY237" fmla="*/ 1294178 h 1705557"/>
              <a:gd name="connsiteX238" fmla="*/ 9071444 w 10232859"/>
              <a:gd name="connsiteY238" fmla="*/ 1323819 h 1705557"/>
              <a:gd name="connsiteX239" fmla="*/ 9096711 w 10232859"/>
              <a:gd name="connsiteY239" fmla="*/ 1334291 h 1705557"/>
              <a:gd name="connsiteX240" fmla="*/ 9338853 w 10232859"/>
              <a:gd name="connsiteY240" fmla="*/ 1454560 h 1705557"/>
              <a:gd name="connsiteX241" fmla="*/ 9520814 w 10232859"/>
              <a:gd name="connsiteY241" fmla="*/ 1456341 h 1705557"/>
              <a:gd name="connsiteX242" fmla="*/ 9702271 w 10232859"/>
              <a:gd name="connsiteY242" fmla="*/ 1495067 h 1705557"/>
              <a:gd name="connsiteX243" fmla="*/ 9744273 w 10232859"/>
              <a:gd name="connsiteY243" fmla="*/ 1530026 h 1705557"/>
              <a:gd name="connsiteX244" fmla="*/ 9771903 w 10232859"/>
              <a:gd name="connsiteY244" fmla="*/ 1536548 h 1705557"/>
              <a:gd name="connsiteX245" fmla="*/ 9818565 w 10232859"/>
              <a:gd name="connsiteY245" fmla="*/ 1545059 h 1705557"/>
              <a:gd name="connsiteX246" fmla="*/ 9882202 w 10232859"/>
              <a:gd name="connsiteY246" fmla="*/ 1572402 h 1705557"/>
              <a:gd name="connsiteX247" fmla="*/ 10022025 w 10232859"/>
              <a:gd name="connsiteY247" fmla="*/ 1606210 h 1705557"/>
              <a:gd name="connsiteX248" fmla="*/ 10220406 w 10232859"/>
              <a:gd name="connsiteY248" fmla="*/ 1683519 h 1705557"/>
              <a:gd name="connsiteX249" fmla="*/ 10232859 w 10232859"/>
              <a:gd name="connsiteY249" fmla="*/ 1705557 h 1705557"/>
              <a:gd name="connsiteX250" fmla="*/ 0 w 10232859"/>
              <a:gd name="connsiteY250" fmla="*/ 1705557 h 1705557"/>
              <a:gd name="connsiteX251" fmla="*/ 0 w 10232859"/>
              <a:gd name="connsiteY251" fmla="*/ 28342 h 1705557"/>
              <a:gd name="connsiteX252" fmla="*/ 8097 w 10232859"/>
              <a:gd name="connsiteY252" fmla="*/ 30869 h 1705557"/>
              <a:gd name="connsiteX253" fmla="*/ 77128 w 10232859"/>
              <a:gd name="connsiteY253" fmla="*/ 13381 h 1705557"/>
              <a:gd name="connsiteX254" fmla="*/ 188338 w 10232859"/>
              <a:gd name="connsiteY254" fmla="*/ 11593 h 1705557"/>
              <a:gd name="connsiteX255" fmla="*/ 298809 w 10232859"/>
              <a:gd name="connsiteY255" fmla="*/ 12712 h 1705557"/>
              <a:gd name="connsiteX256" fmla="*/ 338985 w 10232859"/>
              <a:gd name="connsiteY256" fmla="*/ 14520 h 1705557"/>
              <a:gd name="connsiteX257" fmla="*/ 409815 w 10232859"/>
              <a:gd name="connsiteY257" fmla="*/ 11559 h 1705557"/>
              <a:gd name="connsiteX258" fmla="*/ 424169 w 10232859"/>
              <a:gd name="connsiteY258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105063 w 10232859"/>
              <a:gd name="connsiteY158" fmla="*/ 353854 h 1705557"/>
              <a:gd name="connsiteX159" fmla="*/ 6135796 w 10232859"/>
              <a:gd name="connsiteY159" fmla="*/ 369657 h 1705557"/>
              <a:gd name="connsiteX160" fmla="*/ 6195166 w 10232859"/>
              <a:gd name="connsiteY160" fmla="*/ 366704 h 1705557"/>
              <a:gd name="connsiteX161" fmla="*/ 6216259 w 10232859"/>
              <a:gd name="connsiteY161" fmla="*/ 369879 h 1705557"/>
              <a:gd name="connsiteX162" fmla="*/ 6228331 w 10232859"/>
              <a:gd name="connsiteY162" fmla="*/ 370548 h 1705557"/>
              <a:gd name="connsiteX163" fmla="*/ 6229602 w 10232859"/>
              <a:gd name="connsiteY163" fmla="*/ 369928 h 1705557"/>
              <a:gd name="connsiteX164" fmla="*/ 6258988 w 10232859"/>
              <a:gd name="connsiteY164" fmla="*/ 385174 h 1705557"/>
              <a:gd name="connsiteX165" fmla="*/ 6264106 w 10232859"/>
              <a:gd name="connsiteY165" fmla="*/ 385655 h 1705557"/>
              <a:gd name="connsiteX166" fmla="*/ 6281703 w 10232859"/>
              <a:gd name="connsiteY166" fmla="*/ 397568 h 1705557"/>
              <a:gd name="connsiteX167" fmla="*/ 6291622 w 10232859"/>
              <a:gd name="connsiteY167" fmla="*/ 402669 h 1705557"/>
              <a:gd name="connsiteX168" fmla="*/ 6292712 w 10232859"/>
              <a:gd name="connsiteY168" fmla="*/ 406285 h 1705557"/>
              <a:gd name="connsiteX169" fmla="*/ 6308227 w 10232859"/>
              <a:gd name="connsiteY169" fmla="*/ 412710 h 1705557"/>
              <a:gd name="connsiteX170" fmla="*/ 6310656 w 10232859"/>
              <a:gd name="connsiteY170" fmla="*/ 412628 h 1705557"/>
              <a:gd name="connsiteX171" fmla="*/ 6321049 w 10232859"/>
              <a:gd name="connsiteY171" fmla="*/ 420978 h 1705557"/>
              <a:gd name="connsiteX172" fmla="*/ 6326853 w 10232859"/>
              <a:gd name="connsiteY172" fmla="*/ 431664 h 1705557"/>
              <a:gd name="connsiteX173" fmla="*/ 6467879 w 10232859"/>
              <a:gd name="connsiteY173" fmla="*/ 474762 h 1705557"/>
              <a:gd name="connsiteX174" fmla="*/ 6564351 w 10232859"/>
              <a:gd name="connsiteY174" fmla="*/ 544032 h 1705557"/>
              <a:gd name="connsiteX175" fmla="*/ 6641544 w 10232859"/>
              <a:gd name="connsiteY175" fmla="*/ 566599 h 1705557"/>
              <a:gd name="connsiteX176" fmla="*/ 6731052 w 10232859"/>
              <a:gd name="connsiteY176" fmla="*/ 578550 h 1705557"/>
              <a:gd name="connsiteX177" fmla="*/ 6858983 w 10232859"/>
              <a:gd name="connsiteY177" fmla="*/ 630237 h 1705557"/>
              <a:gd name="connsiteX178" fmla="*/ 6910661 w 10232859"/>
              <a:gd name="connsiteY178" fmla="*/ 641134 h 1705557"/>
              <a:gd name="connsiteX179" fmla="*/ 6944111 w 10232859"/>
              <a:gd name="connsiteY179" fmla="*/ 666016 h 1705557"/>
              <a:gd name="connsiteX180" fmla="*/ 6965771 w 10232859"/>
              <a:gd name="connsiteY180" fmla="*/ 666445 h 1705557"/>
              <a:gd name="connsiteX181" fmla="*/ 6969639 w 10232859"/>
              <a:gd name="connsiteY181" fmla="*/ 666351 h 1705557"/>
              <a:gd name="connsiteX182" fmla="*/ 6982242 w 10232859"/>
              <a:gd name="connsiteY182" fmla="*/ 669626 h 1705557"/>
              <a:gd name="connsiteX183" fmla="*/ 6989387 w 10232859"/>
              <a:gd name="connsiteY183" fmla="*/ 665988 h 1705557"/>
              <a:gd name="connsiteX184" fmla="*/ 7010930 w 10232859"/>
              <a:gd name="connsiteY184" fmla="*/ 667648 h 1705557"/>
              <a:gd name="connsiteX185" fmla="*/ 7033125 w 10232859"/>
              <a:gd name="connsiteY185" fmla="*/ 674950 h 1705557"/>
              <a:gd name="connsiteX186" fmla="*/ 7134461 w 10232859"/>
              <a:gd name="connsiteY186" fmla="*/ 714706 h 1705557"/>
              <a:gd name="connsiteX187" fmla="*/ 7197450 w 10232859"/>
              <a:gd name="connsiteY187" fmla="*/ 735608 h 1705557"/>
              <a:gd name="connsiteX188" fmla="*/ 7225084 w 10232859"/>
              <a:gd name="connsiteY188" fmla="*/ 739019 h 1705557"/>
              <a:gd name="connsiteX189" fmla="*/ 7261183 w 10232859"/>
              <a:gd name="connsiteY189" fmla="*/ 746827 h 1705557"/>
              <a:gd name="connsiteX190" fmla="*/ 7327760 w 10232859"/>
              <a:gd name="connsiteY190" fmla="*/ 757100 h 1705557"/>
              <a:gd name="connsiteX191" fmla="*/ 7412222 w 10232859"/>
              <a:gd name="connsiteY191" fmla="*/ 777001 h 1705557"/>
              <a:gd name="connsiteX192" fmla="*/ 7457904 w 10232859"/>
              <a:gd name="connsiteY192" fmla="*/ 810835 h 1705557"/>
              <a:gd name="connsiteX193" fmla="*/ 7465795 w 10232859"/>
              <a:gd name="connsiteY193" fmla="*/ 809112 h 1705557"/>
              <a:gd name="connsiteX194" fmla="*/ 7505046 w 10232859"/>
              <a:gd name="connsiteY194" fmla="*/ 823031 h 1705557"/>
              <a:gd name="connsiteX195" fmla="*/ 7623220 w 10232859"/>
              <a:gd name="connsiteY195" fmla="*/ 895034 h 1705557"/>
              <a:gd name="connsiteX196" fmla="*/ 7700458 w 10232859"/>
              <a:gd name="connsiteY196" fmla="*/ 921593 h 1705557"/>
              <a:gd name="connsiteX197" fmla="*/ 7730988 w 10232859"/>
              <a:gd name="connsiteY197" fmla="*/ 927270 h 1705557"/>
              <a:gd name="connsiteX198" fmla="*/ 7781942 w 10232859"/>
              <a:gd name="connsiteY198" fmla="*/ 937017 h 1705557"/>
              <a:gd name="connsiteX199" fmla="*/ 7827704 w 10232859"/>
              <a:gd name="connsiteY199" fmla="*/ 935072 h 1705557"/>
              <a:gd name="connsiteX200" fmla="*/ 7867270 w 10232859"/>
              <a:gd name="connsiteY200" fmla="*/ 946880 h 1705557"/>
              <a:gd name="connsiteX201" fmla="*/ 7866538 w 10232859"/>
              <a:gd name="connsiteY201" fmla="*/ 961559 h 1705557"/>
              <a:gd name="connsiteX202" fmla="*/ 7912084 w 10232859"/>
              <a:gd name="connsiteY202" fmla="*/ 970314 h 1705557"/>
              <a:gd name="connsiteX203" fmla="*/ 7982264 w 10232859"/>
              <a:gd name="connsiteY203" fmla="*/ 982287 h 1705557"/>
              <a:gd name="connsiteX204" fmla="*/ 7991272 w 10232859"/>
              <a:gd name="connsiteY204" fmla="*/ 987618 h 1705557"/>
              <a:gd name="connsiteX205" fmla="*/ 8006496 w 10232859"/>
              <a:gd name="connsiteY205" fmla="*/ 979353 h 1705557"/>
              <a:gd name="connsiteX206" fmla="*/ 8034497 w 10232859"/>
              <a:gd name="connsiteY206" fmla="*/ 978568 h 1705557"/>
              <a:gd name="connsiteX207" fmla="*/ 8150881 w 10232859"/>
              <a:gd name="connsiteY207" fmla="*/ 996925 h 1705557"/>
              <a:gd name="connsiteX208" fmla="*/ 8172106 w 10232859"/>
              <a:gd name="connsiteY208" fmla="*/ 997026 h 1705557"/>
              <a:gd name="connsiteX209" fmla="*/ 8196076 w 10232859"/>
              <a:gd name="connsiteY209" fmla="*/ 1006592 h 1705557"/>
              <a:gd name="connsiteX210" fmla="*/ 8247463 w 10232859"/>
              <a:gd name="connsiteY210" fmla="*/ 1022846 h 1705557"/>
              <a:gd name="connsiteX211" fmla="*/ 8279272 w 10232859"/>
              <a:gd name="connsiteY211" fmla="*/ 1039435 h 1705557"/>
              <a:gd name="connsiteX212" fmla="*/ 8289611 w 10232859"/>
              <a:gd name="connsiteY212" fmla="*/ 1035144 h 1705557"/>
              <a:gd name="connsiteX213" fmla="*/ 8311483 w 10232859"/>
              <a:gd name="connsiteY213" fmla="*/ 1035913 h 1705557"/>
              <a:gd name="connsiteX214" fmla="*/ 8399489 w 10232859"/>
              <a:gd name="connsiteY214" fmla="*/ 1055076 h 1705557"/>
              <a:gd name="connsiteX215" fmla="*/ 8415973 w 10232859"/>
              <a:gd name="connsiteY215" fmla="*/ 1056174 h 1705557"/>
              <a:gd name="connsiteX216" fmla="*/ 8433326 w 10232859"/>
              <a:gd name="connsiteY216" fmla="*/ 1064395 h 1705557"/>
              <a:gd name="connsiteX217" fmla="*/ 8502328 w 10232859"/>
              <a:gd name="connsiteY217" fmla="*/ 1098012 h 1705557"/>
              <a:gd name="connsiteX218" fmla="*/ 8534346 w 10232859"/>
              <a:gd name="connsiteY218" fmla="*/ 1113494 h 1705557"/>
              <a:gd name="connsiteX219" fmla="*/ 8534980 w 10232859"/>
              <a:gd name="connsiteY219" fmla="*/ 1117375 h 1705557"/>
              <a:gd name="connsiteX220" fmla="*/ 8544104 w 10232859"/>
              <a:gd name="connsiteY220" fmla="*/ 1114920 h 1705557"/>
              <a:gd name="connsiteX221" fmla="*/ 8567742 w 10232859"/>
              <a:gd name="connsiteY221" fmla="*/ 1124104 h 1705557"/>
              <a:gd name="connsiteX222" fmla="*/ 8633779 w 10232859"/>
              <a:gd name="connsiteY222" fmla="*/ 1145740 h 1705557"/>
              <a:gd name="connsiteX223" fmla="*/ 8676965 w 10232859"/>
              <a:gd name="connsiteY223" fmla="*/ 1163463 h 1705557"/>
              <a:gd name="connsiteX224" fmla="*/ 8698944 w 10232859"/>
              <a:gd name="connsiteY224" fmla="*/ 1163453 h 1705557"/>
              <a:gd name="connsiteX225" fmla="*/ 8711456 w 10232859"/>
              <a:gd name="connsiteY225" fmla="*/ 1175731 h 1705557"/>
              <a:gd name="connsiteX226" fmla="*/ 8732793 w 10232859"/>
              <a:gd name="connsiteY226" fmla="*/ 1179486 h 1705557"/>
              <a:gd name="connsiteX227" fmla="*/ 8751897 w 10232859"/>
              <a:gd name="connsiteY227" fmla="*/ 1197400 h 1705557"/>
              <a:gd name="connsiteX228" fmla="*/ 8793564 w 10232859"/>
              <a:gd name="connsiteY228" fmla="*/ 1179086 h 1705557"/>
              <a:gd name="connsiteX229" fmla="*/ 8834270 w 10232859"/>
              <a:gd name="connsiteY229" fmla="*/ 1213138 h 1705557"/>
              <a:gd name="connsiteX230" fmla="*/ 8853872 w 10232859"/>
              <a:gd name="connsiteY230" fmla="*/ 1221228 h 1705557"/>
              <a:gd name="connsiteX231" fmla="*/ 8861901 w 10232859"/>
              <a:gd name="connsiteY231" fmla="*/ 1217889 h 1705557"/>
              <a:gd name="connsiteX232" fmla="*/ 8874168 w 10232859"/>
              <a:gd name="connsiteY232" fmla="*/ 1220481 h 1705557"/>
              <a:gd name="connsiteX233" fmla="*/ 8871123 w 10232859"/>
              <a:gd name="connsiteY233" fmla="*/ 1227674 h 1705557"/>
              <a:gd name="connsiteX234" fmla="*/ 8903537 w 10232859"/>
              <a:gd name="connsiteY234" fmla="*/ 1237102 h 1705557"/>
              <a:gd name="connsiteX235" fmla="*/ 8933767 w 10232859"/>
              <a:gd name="connsiteY235" fmla="*/ 1269882 h 1705557"/>
              <a:gd name="connsiteX236" fmla="*/ 8985765 w 10232859"/>
              <a:gd name="connsiteY236" fmla="*/ 1294178 h 1705557"/>
              <a:gd name="connsiteX237" fmla="*/ 9071444 w 10232859"/>
              <a:gd name="connsiteY237" fmla="*/ 1323819 h 1705557"/>
              <a:gd name="connsiteX238" fmla="*/ 9096711 w 10232859"/>
              <a:gd name="connsiteY238" fmla="*/ 1334291 h 1705557"/>
              <a:gd name="connsiteX239" fmla="*/ 9338853 w 10232859"/>
              <a:gd name="connsiteY239" fmla="*/ 1454560 h 1705557"/>
              <a:gd name="connsiteX240" fmla="*/ 9520814 w 10232859"/>
              <a:gd name="connsiteY240" fmla="*/ 1456341 h 1705557"/>
              <a:gd name="connsiteX241" fmla="*/ 9702271 w 10232859"/>
              <a:gd name="connsiteY241" fmla="*/ 1495067 h 1705557"/>
              <a:gd name="connsiteX242" fmla="*/ 9744273 w 10232859"/>
              <a:gd name="connsiteY242" fmla="*/ 1530026 h 1705557"/>
              <a:gd name="connsiteX243" fmla="*/ 9771903 w 10232859"/>
              <a:gd name="connsiteY243" fmla="*/ 1536548 h 1705557"/>
              <a:gd name="connsiteX244" fmla="*/ 9818565 w 10232859"/>
              <a:gd name="connsiteY244" fmla="*/ 1545059 h 1705557"/>
              <a:gd name="connsiteX245" fmla="*/ 9882202 w 10232859"/>
              <a:gd name="connsiteY245" fmla="*/ 1572402 h 1705557"/>
              <a:gd name="connsiteX246" fmla="*/ 10022025 w 10232859"/>
              <a:gd name="connsiteY246" fmla="*/ 1606210 h 1705557"/>
              <a:gd name="connsiteX247" fmla="*/ 10220406 w 10232859"/>
              <a:gd name="connsiteY247" fmla="*/ 1683519 h 1705557"/>
              <a:gd name="connsiteX248" fmla="*/ 10232859 w 10232859"/>
              <a:gd name="connsiteY248" fmla="*/ 1705557 h 1705557"/>
              <a:gd name="connsiteX249" fmla="*/ 0 w 10232859"/>
              <a:gd name="connsiteY249" fmla="*/ 1705557 h 1705557"/>
              <a:gd name="connsiteX250" fmla="*/ 0 w 10232859"/>
              <a:gd name="connsiteY250" fmla="*/ 28342 h 1705557"/>
              <a:gd name="connsiteX251" fmla="*/ 8097 w 10232859"/>
              <a:gd name="connsiteY251" fmla="*/ 30869 h 1705557"/>
              <a:gd name="connsiteX252" fmla="*/ 77128 w 10232859"/>
              <a:gd name="connsiteY252" fmla="*/ 13381 h 1705557"/>
              <a:gd name="connsiteX253" fmla="*/ 188338 w 10232859"/>
              <a:gd name="connsiteY253" fmla="*/ 11593 h 1705557"/>
              <a:gd name="connsiteX254" fmla="*/ 298809 w 10232859"/>
              <a:gd name="connsiteY254" fmla="*/ 12712 h 1705557"/>
              <a:gd name="connsiteX255" fmla="*/ 338985 w 10232859"/>
              <a:gd name="connsiteY255" fmla="*/ 14520 h 1705557"/>
              <a:gd name="connsiteX256" fmla="*/ 409815 w 10232859"/>
              <a:gd name="connsiteY256" fmla="*/ 11559 h 1705557"/>
              <a:gd name="connsiteX257" fmla="*/ 424169 w 10232859"/>
              <a:gd name="connsiteY257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5541 w 10232859"/>
              <a:gd name="connsiteY82" fmla="*/ 143437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110077 w 10232859"/>
              <a:gd name="connsiteY76" fmla="*/ 155716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90341 w 10232859"/>
              <a:gd name="connsiteY50" fmla="*/ 217588 h 1705557"/>
              <a:gd name="connsiteX51" fmla="*/ 2588929 w 10232859"/>
              <a:gd name="connsiteY51" fmla="*/ 207494 h 1705557"/>
              <a:gd name="connsiteX52" fmla="*/ 2687426 w 10232859"/>
              <a:gd name="connsiteY52" fmla="*/ 200362 h 1705557"/>
              <a:gd name="connsiteX53" fmla="*/ 2723517 w 10232859"/>
              <a:gd name="connsiteY53" fmla="*/ 199166 h 1705557"/>
              <a:gd name="connsiteX54" fmla="*/ 2785956 w 10232859"/>
              <a:gd name="connsiteY54" fmla="*/ 190918 h 1705557"/>
              <a:gd name="connsiteX55" fmla="*/ 2813378 w 10232859"/>
              <a:gd name="connsiteY55" fmla="*/ 183347 h 1705557"/>
              <a:gd name="connsiteX56" fmla="*/ 2814782 w 10232859"/>
              <a:gd name="connsiteY56" fmla="*/ 183667 h 1705557"/>
              <a:gd name="connsiteX57" fmla="*/ 2816580 w 10232859"/>
              <a:gd name="connsiteY57" fmla="*/ 180880 h 1705557"/>
              <a:gd name="connsiteX58" fmla="*/ 2821623 w 10232859"/>
              <a:gd name="connsiteY58" fmla="*/ 179389 h 1705557"/>
              <a:gd name="connsiteX59" fmla="*/ 2836688 w 10232859"/>
              <a:gd name="connsiteY59" fmla="*/ 179485 h 1705557"/>
              <a:gd name="connsiteX60" fmla="*/ 2842564 w 10232859"/>
              <a:gd name="connsiteY60" fmla="*/ 180209 h 1705557"/>
              <a:gd name="connsiteX61" fmla="*/ 2850712 w 10232859"/>
              <a:gd name="connsiteY61" fmla="*/ 179804 h 1705557"/>
              <a:gd name="connsiteX62" fmla="*/ 2850846 w 10232859"/>
              <a:gd name="connsiteY62" fmla="*/ 179576 h 1705557"/>
              <a:gd name="connsiteX63" fmla="*/ 2858611 w 10232859"/>
              <a:gd name="connsiteY63" fmla="*/ 179626 h 1705557"/>
              <a:gd name="connsiteX64" fmla="*/ 2897454 w 10232859"/>
              <a:gd name="connsiteY64" fmla="*/ 182628 h 1705557"/>
              <a:gd name="connsiteX65" fmla="*/ 2940369 w 10232859"/>
              <a:gd name="connsiteY65" fmla="*/ 159458 h 1705557"/>
              <a:gd name="connsiteX66" fmla="*/ 2959670 w 10232859"/>
              <a:gd name="connsiteY66" fmla="*/ 154881 h 1705557"/>
              <a:gd name="connsiteX67" fmla="*/ 2969615 w 10232859"/>
              <a:gd name="connsiteY67" fmla="*/ 151269 h 1705557"/>
              <a:gd name="connsiteX68" fmla="*/ 2970000 w 10232859"/>
              <a:gd name="connsiteY68" fmla="*/ 150290 h 1705557"/>
              <a:gd name="connsiteX69" fmla="*/ 3007272 w 10232859"/>
              <a:gd name="connsiteY69" fmla="*/ 153280 h 1705557"/>
              <a:gd name="connsiteX70" fmla="*/ 3011677 w 10232859"/>
              <a:gd name="connsiteY70" fmla="*/ 151918 h 1705557"/>
              <a:gd name="connsiteX71" fmla="*/ 3036668 w 10232859"/>
              <a:gd name="connsiteY71" fmla="*/ 156118 h 1705557"/>
              <a:gd name="connsiteX72" fmla="*/ 3049208 w 10232859"/>
              <a:gd name="connsiteY72" fmla="*/ 157087 h 1705557"/>
              <a:gd name="connsiteX73" fmla="*/ 3053517 w 10232859"/>
              <a:gd name="connsiteY73" fmla="*/ 159836 h 1705557"/>
              <a:gd name="connsiteX74" fmla="*/ 3071637 w 10232859"/>
              <a:gd name="connsiteY74" fmla="*/ 160010 h 1705557"/>
              <a:gd name="connsiteX75" fmla="*/ 3110077 w 10232859"/>
              <a:gd name="connsiteY75" fmla="*/ 155716 h 1705557"/>
              <a:gd name="connsiteX76" fmla="*/ 3173743 w 10232859"/>
              <a:gd name="connsiteY76" fmla="*/ 166095 h 1705557"/>
              <a:gd name="connsiteX77" fmla="*/ 3254203 w 10232859"/>
              <a:gd name="connsiteY77" fmla="*/ 158270 h 1705557"/>
              <a:gd name="connsiteX78" fmla="*/ 3380350 w 10232859"/>
              <a:gd name="connsiteY78" fmla="*/ 157665 h 1705557"/>
              <a:gd name="connsiteX79" fmla="*/ 3476147 w 10232859"/>
              <a:gd name="connsiteY79" fmla="*/ 177439 h 1705557"/>
              <a:gd name="connsiteX80" fmla="*/ 3581876 w 10232859"/>
              <a:gd name="connsiteY80" fmla="*/ 156962 h 1705557"/>
              <a:gd name="connsiteX81" fmla="*/ 3704761 w 10232859"/>
              <a:gd name="connsiteY81" fmla="*/ 157006 h 1705557"/>
              <a:gd name="connsiteX82" fmla="*/ 3755040 w 10232859"/>
              <a:gd name="connsiteY82" fmla="*/ 148492 h 1705557"/>
              <a:gd name="connsiteX83" fmla="*/ 3804689 w 10232859"/>
              <a:gd name="connsiteY83" fmla="*/ 158407 h 1705557"/>
              <a:gd name="connsiteX84" fmla="*/ 3821793 w 10232859"/>
              <a:gd name="connsiteY84" fmla="*/ 151257 h 1705557"/>
              <a:gd name="connsiteX85" fmla="*/ 3824682 w 10232859"/>
              <a:gd name="connsiteY85" fmla="*/ 149833 h 1705557"/>
              <a:gd name="connsiteX86" fmla="*/ 3837536 w 10232859"/>
              <a:gd name="connsiteY86" fmla="*/ 148292 h 1705557"/>
              <a:gd name="connsiteX87" fmla="*/ 3839550 w 10232859"/>
              <a:gd name="connsiteY87" fmla="*/ 142661 h 1705557"/>
              <a:gd name="connsiteX88" fmla="*/ 3857743 w 10232859"/>
              <a:gd name="connsiteY88" fmla="*/ 136618 h 1705557"/>
              <a:gd name="connsiteX89" fmla="*/ 3881852 w 10232859"/>
              <a:gd name="connsiteY89" fmla="*/ 135231 h 1705557"/>
              <a:gd name="connsiteX90" fmla="*/ 3998088 w 10232859"/>
              <a:gd name="connsiteY90" fmla="*/ 134446 h 1705557"/>
              <a:gd name="connsiteX91" fmla="*/ 4066682 w 10232859"/>
              <a:gd name="connsiteY91" fmla="*/ 130661 h 1705557"/>
              <a:gd name="connsiteX92" fmla="*/ 4091246 w 10232859"/>
              <a:gd name="connsiteY92" fmla="*/ 124017 h 1705557"/>
              <a:gd name="connsiteX93" fmla="*/ 4126556 w 10232859"/>
              <a:gd name="connsiteY93" fmla="*/ 118239 h 1705557"/>
              <a:gd name="connsiteX94" fmla="*/ 4187717 w 10232859"/>
              <a:gd name="connsiteY94" fmla="*/ 104010 h 1705557"/>
              <a:gd name="connsiteX95" fmla="*/ 4220826 w 10232859"/>
              <a:gd name="connsiteY95" fmla="*/ 102505 h 1705557"/>
              <a:gd name="connsiteX96" fmla="*/ 4239014 w 10232859"/>
              <a:gd name="connsiteY96" fmla="*/ 97354 h 1705557"/>
              <a:gd name="connsiteX97" fmla="*/ 4246653 w 10232859"/>
              <a:gd name="connsiteY97" fmla="*/ 97874 h 1705557"/>
              <a:gd name="connsiteX98" fmla="*/ 4271841 w 10232859"/>
              <a:gd name="connsiteY98" fmla="*/ 96702 h 1705557"/>
              <a:gd name="connsiteX99" fmla="*/ 4286277 w 10232859"/>
              <a:gd name="connsiteY99" fmla="*/ 96687 h 1705557"/>
              <a:gd name="connsiteX100" fmla="*/ 4292025 w 10232859"/>
              <a:gd name="connsiteY100" fmla="*/ 96921 h 1705557"/>
              <a:gd name="connsiteX101" fmla="*/ 4304713 w 10232859"/>
              <a:gd name="connsiteY101" fmla="*/ 102187 h 1705557"/>
              <a:gd name="connsiteX102" fmla="*/ 4321285 w 10232859"/>
              <a:gd name="connsiteY102" fmla="*/ 100074 h 1705557"/>
              <a:gd name="connsiteX103" fmla="*/ 4339561 w 10232859"/>
              <a:gd name="connsiteY103" fmla="*/ 105320 h 1705557"/>
              <a:gd name="connsiteX104" fmla="*/ 4343990 w 10232859"/>
              <a:gd name="connsiteY104" fmla="*/ 101090 h 1705557"/>
              <a:gd name="connsiteX105" fmla="*/ 4358885 w 10232859"/>
              <a:gd name="connsiteY105" fmla="*/ 96778 h 1705557"/>
              <a:gd name="connsiteX106" fmla="*/ 4371648 w 10232859"/>
              <a:gd name="connsiteY106" fmla="*/ 101826 h 1705557"/>
              <a:gd name="connsiteX107" fmla="*/ 4398380 w 10232859"/>
              <a:gd name="connsiteY107" fmla="*/ 104961 h 1705557"/>
              <a:gd name="connsiteX108" fmla="*/ 4405729 w 10232859"/>
              <a:gd name="connsiteY108" fmla="*/ 104191 h 1705557"/>
              <a:gd name="connsiteX109" fmla="*/ 4431408 w 10232859"/>
              <a:gd name="connsiteY109" fmla="*/ 110825 h 1705557"/>
              <a:gd name="connsiteX110" fmla="*/ 4472183 w 10232859"/>
              <a:gd name="connsiteY110" fmla="*/ 116430 h 1705557"/>
              <a:gd name="connsiteX111" fmla="*/ 4518828 w 10232859"/>
              <a:gd name="connsiteY111" fmla="*/ 119114 h 1705557"/>
              <a:gd name="connsiteX112" fmla="*/ 4532040 w 10232859"/>
              <a:gd name="connsiteY112" fmla="*/ 124307 h 1705557"/>
              <a:gd name="connsiteX113" fmla="*/ 4617778 w 10232859"/>
              <a:gd name="connsiteY113" fmla="*/ 136993 h 1705557"/>
              <a:gd name="connsiteX114" fmla="*/ 4641872 w 10232859"/>
              <a:gd name="connsiteY114" fmla="*/ 140721 h 1705557"/>
              <a:gd name="connsiteX115" fmla="*/ 4662766 w 10232859"/>
              <a:gd name="connsiteY115" fmla="*/ 138952 h 1705557"/>
              <a:gd name="connsiteX116" fmla="*/ 4667770 w 10232859"/>
              <a:gd name="connsiteY116" fmla="*/ 134208 h 1705557"/>
              <a:gd name="connsiteX117" fmla="*/ 4681052 w 10232859"/>
              <a:gd name="connsiteY117" fmla="*/ 135461 h 1705557"/>
              <a:gd name="connsiteX118" fmla="*/ 4684624 w 10232859"/>
              <a:gd name="connsiteY118" fmla="*/ 134755 h 1705557"/>
              <a:gd name="connsiteX119" fmla="*/ 4705061 w 10232859"/>
              <a:gd name="connsiteY119" fmla="*/ 131748 h 1705557"/>
              <a:gd name="connsiteX120" fmla="*/ 4747746 w 10232859"/>
              <a:gd name="connsiteY120" fmla="*/ 151131 h 1705557"/>
              <a:gd name="connsiteX121" fmla="*/ 4801045 w 10232859"/>
              <a:gd name="connsiteY121" fmla="*/ 153753 h 1705557"/>
              <a:gd name="connsiteX122" fmla="*/ 5001600 w 10232859"/>
              <a:gd name="connsiteY122" fmla="*/ 196753 h 1705557"/>
              <a:gd name="connsiteX123" fmla="*/ 5033465 w 10232859"/>
              <a:gd name="connsiteY123" fmla="*/ 182429 h 1705557"/>
              <a:gd name="connsiteX124" fmla="*/ 5115965 w 10232859"/>
              <a:gd name="connsiteY124" fmla="*/ 192583 h 1705557"/>
              <a:gd name="connsiteX125" fmla="*/ 5237936 w 10232859"/>
              <a:gd name="connsiteY125" fmla="*/ 246022 h 1705557"/>
              <a:gd name="connsiteX126" fmla="*/ 5290566 w 10232859"/>
              <a:gd name="connsiteY126" fmla="*/ 269809 h 1705557"/>
              <a:gd name="connsiteX127" fmla="*/ 5344878 w 10232859"/>
              <a:gd name="connsiteY127" fmla="*/ 282874 h 1705557"/>
              <a:gd name="connsiteX128" fmla="*/ 5413398 w 10232859"/>
              <a:gd name="connsiteY128" fmla="*/ 282749 h 1705557"/>
              <a:gd name="connsiteX129" fmla="*/ 5415629 w 10232859"/>
              <a:gd name="connsiteY129" fmla="*/ 282282 h 1705557"/>
              <a:gd name="connsiteX130" fmla="*/ 5433078 w 10232859"/>
              <a:gd name="connsiteY130" fmla="*/ 286198 h 1705557"/>
              <a:gd name="connsiteX131" fmla="*/ 5435759 w 10232859"/>
              <a:gd name="connsiteY131" fmla="*/ 289614 h 1705557"/>
              <a:gd name="connsiteX132" fmla="*/ 5447372 w 10232859"/>
              <a:gd name="connsiteY132" fmla="*/ 293101 h 1705557"/>
              <a:gd name="connsiteX133" fmla="*/ 5469289 w 10232859"/>
              <a:gd name="connsiteY133" fmla="*/ 302134 h 1705557"/>
              <a:gd name="connsiteX134" fmla="*/ 5508752 w 10232859"/>
              <a:gd name="connsiteY134" fmla="*/ 312267 h 1705557"/>
              <a:gd name="connsiteX135" fmla="*/ 5509657 w 10232859"/>
              <a:gd name="connsiteY135" fmla="*/ 311450 h 1705557"/>
              <a:gd name="connsiteX136" fmla="*/ 5521245 w 10232859"/>
              <a:gd name="connsiteY136" fmla="*/ 310202 h 1705557"/>
              <a:gd name="connsiteX137" fmla="*/ 5542415 w 10232859"/>
              <a:gd name="connsiteY137" fmla="*/ 310009 h 1705557"/>
              <a:gd name="connsiteX138" fmla="*/ 5596538 w 10232859"/>
              <a:gd name="connsiteY138" fmla="*/ 297667 h 1705557"/>
              <a:gd name="connsiteX139" fmla="*/ 5632514 w 10232859"/>
              <a:gd name="connsiteY139" fmla="*/ 308476 h 1705557"/>
              <a:gd name="connsiteX140" fmla="*/ 5640005 w 10232859"/>
              <a:gd name="connsiteY140" fmla="*/ 310131 h 1705557"/>
              <a:gd name="connsiteX141" fmla="*/ 5640259 w 10232859"/>
              <a:gd name="connsiteY141" fmla="*/ 309949 h 1705557"/>
              <a:gd name="connsiteX142" fmla="*/ 5648365 w 10232859"/>
              <a:gd name="connsiteY142" fmla="*/ 311268 h 1705557"/>
              <a:gd name="connsiteX143" fmla="*/ 5653662 w 10232859"/>
              <a:gd name="connsiteY143" fmla="*/ 313149 h 1705557"/>
              <a:gd name="connsiteX144" fmla="*/ 5668196 w 10232859"/>
              <a:gd name="connsiteY144" fmla="*/ 316360 h 1705557"/>
              <a:gd name="connsiteX145" fmla="*/ 5673886 w 10232859"/>
              <a:gd name="connsiteY145" fmla="*/ 316040 h 1705557"/>
              <a:gd name="connsiteX146" fmla="*/ 5677139 w 10232859"/>
              <a:gd name="connsiteY146" fmla="*/ 313859 h 1705557"/>
              <a:gd name="connsiteX147" fmla="*/ 5708983 w 10232859"/>
              <a:gd name="connsiteY147" fmla="*/ 313188 h 1705557"/>
              <a:gd name="connsiteX148" fmla="*/ 5773909 w 10232859"/>
              <a:gd name="connsiteY148" fmla="*/ 318575 h 1705557"/>
              <a:gd name="connsiteX149" fmla="*/ 5809500 w 10232859"/>
              <a:gd name="connsiteY149" fmla="*/ 324964 h 1705557"/>
              <a:gd name="connsiteX150" fmla="*/ 5908729 w 10232859"/>
              <a:gd name="connsiteY150" fmla="*/ 338849 h 1705557"/>
              <a:gd name="connsiteX151" fmla="*/ 6009654 w 10232859"/>
              <a:gd name="connsiteY151" fmla="*/ 350040 h 1705557"/>
              <a:gd name="connsiteX152" fmla="*/ 6067487 w 10232859"/>
              <a:gd name="connsiteY152" fmla="*/ 340226 h 1705557"/>
              <a:gd name="connsiteX153" fmla="*/ 6073281 w 10232859"/>
              <a:gd name="connsiteY153" fmla="*/ 340830 h 1705557"/>
              <a:gd name="connsiteX154" fmla="*/ 6086225 w 10232859"/>
              <a:gd name="connsiteY154" fmla="*/ 346135 h 1705557"/>
              <a:gd name="connsiteX155" fmla="*/ 6105063 w 10232859"/>
              <a:gd name="connsiteY155" fmla="*/ 353854 h 1705557"/>
              <a:gd name="connsiteX156" fmla="*/ 6135796 w 10232859"/>
              <a:gd name="connsiteY156" fmla="*/ 369657 h 1705557"/>
              <a:gd name="connsiteX157" fmla="*/ 6195166 w 10232859"/>
              <a:gd name="connsiteY157" fmla="*/ 366704 h 1705557"/>
              <a:gd name="connsiteX158" fmla="*/ 6216259 w 10232859"/>
              <a:gd name="connsiteY158" fmla="*/ 369879 h 1705557"/>
              <a:gd name="connsiteX159" fmla="*/ 6228331 w 10232859"/>
              <a:gd name="connsiteY159" fmla="*/ 370548 h 1705557"/>
              <a:gd name="connsiteX160" fmla="*/ 6229602 w 10232859"/>
              <a:gd name="connsiteY160" fmla="*/ 369928 h 1705557"/>
              <a:gd name="connsiteX161" fmla="*/ 6258988 w 10232859"/>
              <a:gd name="connsiteY161" fmla="*/ 385174 h 1705557"/>
              <a:gd name="connsiteX162" fmla="*/ 6264106 w 10232859"/>
              <a:gd name="connsiteY162" fmla="*/ 385655 h 1705557"/>
              <a:gd name="connsiteX163" fmla="*/ 6281703 w 10232859"/>
              <a:gd name="connsiteY163" fmla="*/ 397568 h 1705557"/>
              <a:gd name="connsiteX164" fmla="*/ 6291622 w 10232859"/>
              <a:gd name="connsiteY164" fmla="*/ 402669 h 1705557"/>
              <a:gd name="connsiteX165" fmla="*/ 6292712 w 10232859"/>
              <a:gd name="connsiteY165" fmla="*/ 406285 h 1705557"/>
              <a:gd name="connsiteX166" fmla="*/ 6308227 w 10232859"/>
              <a:gd name="connsiteY166" fmla="*/ 412710 h 1705557"/>
              <a:gd name="connsiteX167" fmla="*/ 6328981 w 10232859"/>
              <a:gd name="connsiteY167" fmla="*/ 416009 h 1705557"/>
              <a:gd name="connsiteX168" fmla="*/ 6368693 w 10232859"/>
              <a:gd name="connsiteY168" fmla="*/ 424359 h 1705557"/>
              <a:gd name="connsiteX169" fmla="*/ 6414811 w 10232859"/>
              <a:gd name="connsiteY169" fmla="*/ 458714 h 1705557"/>
              <a:gd name="connsiteX170" fmla="*/ 6467879 w 10232859"/>
              <a:gd name="connsiteY170" fmla="*/ 474762 h 1705557"/>
              <a:gd name="connsiteX171" fmla="*/ 6564351 w 10232859"/>
              <a:gd name="connsiteY171" fmla="*/ 544032 h 1705557"/>
              <a:gd name="connsiteX172" fmla="*/ 6711178 w 10232859"/>
              <a:gd name="connsiteY172" fmla="*/ 580124 h 1705557"/>
              <a:gd name="connsiteX173" fmla="*/ 6764036 w 10232859"/>
              <a:gd name="connsiteY173" fmla="*/ 595457 h 1705557"/>
              <a:gd name="connsiteX174" fmla="*/ 6858983 w 10232859"/>
              <a:gd name="connsiteY174" fmla="*/ 630237 h 1705557"/>
              <a:gd name="connsiteX175" fmla="*/ 6910661 w 10232859"/>
              <a:gd name="connsiteY175" fmla="*/ 641134 h 1705557"/>
              <a:gd name="connsiteX176" fmla="*/ 6944111 w 10232859"/>
              <a:gd name="connsiteY176" fmla="*/ 666016 h 1705557"/>
              <a:gd name="connsiteX177" fmla="*/ 6965771 w 10232859"/>
              <a:gd name="connsiteY177" fmla="*/ 666445 h 1705557"/>
              <a:gd name="connsiteX178" fmla="*/ 6969639 w 10232859"/>
              <a:gd name="connsiteY178" fmla="*/ 666351 h 1705557"/>
              <a:gd name="connsiteX179" fmla="*/ 6982242 w 10232859"/>
              <a:gd name="connsiteY179" fmla="*/ 669626 h 1705557"/>
              <a:gd name="connsiteX180" fmla="*/ 6989387 w 10232859"/>
              <a:gd name="connsiteY180" fmla="*/ 665988 h 1705557"/>
              <a:gd name="connsiteX181" fmla="*/ 7010930 w 10232859"/>
              <a:gd name="connsiteY181" fmla="*/ 667648 h 1705557"/>
              <a:gd name="connsiteX182" fmla="*/ 7033125 w 10232859"/>
              <a:gd name="connsiteY182" fmla="*/ 674950 h 1705557"/>
              <a:gd name="connsiteX183" fmla="*/ 7134461 w 10232859"/>
              <a:gd name="connsiteY183" fmla="*/ 714706 h 1705557"/>
              <a:gd name="connsiteX184" fmla="*/ 7197450 w 10232859"/>
              <a:gd name="connsiteY184" fmla="*/ 735608 h 1705557"/>
              <a:gd name="connsiteX185" fmla="*/ 7225084 w 10232859"/>
              <a:gd name="connsiteY185" fmla="*/ 739019 h 1705557"/>
              <a:gd name="connsiteX186" fmla="*/ 7261183 w 10232859"/>
              <a:gd name="connsiteY186" fmla="*/ 746827 h 1705557"/>
              <a:gd name="connsiteX187" fmla="*/ 7327760 w 10232859"/>
              <a:gd name="connsiteY187" fmla="*/ 757100 h 1705557"/>
              <a:gd name="connsiteX188" fmla="*/ 7412222 w 10232859"/>
              <a:gd name="connsiteY188" fmla="*/ 777001 h 1705557"/>
              <a:gd name="connsiteX189" fmla="*/ 7457904 w 10232859"/>
              <a:gd name="connsiteY189" fmla="*/ 810835 h 1705557"/>
              <a:gd name="connsiteX190" fmla="*/ 7465795 w 10232859"/>
              <a:gd name="connsiteY190" fmla="*/ 809112 h 1705557"/>
              <a:gd name="connsiteX191" fmla="*/ 7505046 w 10232859"/>
              <a:gd name="connsiteY191" fmla="*/ 823031 h 1705557"/>
              <a:gd name="connsiteX192" fmla="*/ 7623220 w 10232859"/>
              <a:gd name="connsiteY192" fmla="*/ 895034 h 1705557"/>
              <a:gd name="connsiteX193" fmla="*/ 7700458 w 10232859"/>
              <a:gd name="connsiteY193" fmla="*/ 921593 h 1705557"/>
              <a:gd name="connsiteX194" fmla="*/ 7730988 w 10232859"/>
              <a:gd name="connsiteY194" fmla="*/ 927270 h 1705557"/>
              <a:gd name="connsiteX195" fmla="*/ 7781942 w 10232859"/>
              <a:gd name="connsiteY195" fmla="*/ 937017 h 1705557"/>
              <a:gd name="connsiteX196" fmla="*/ 7827704 w 10232859"/>
              <a:gd name="connsiteY196" fmla="*/ 935072 h 1705557"/>
              <a:gd name="connsiteX197" fmla="*/ 7867270 w 10232859"/>
              <a:gd name="connsiteY197" fmla="*/ 946880 h 1705557"/>
              <a:gd name="connsiteX198" fmla="*/ 7866538 w 10232859"/>
              <a:gd name="connsiteY198" fmla="*/ 961559 h 1705557"/>
              <a:gd name="connsiteX199" fmla="*/ 7912084 w 10232859"/>
              <a:gd name="connsiteY199" fmla="*/ 970314 h 1705557"/>
              <a:gd name="connsiteX200" fmla="*/ 7982264 w 10232859"/>
              <a:gd name="connsiteY200" fmla="*/ 982287 h 1705557"/>
              <a:gd name="connsiteX201" fmla="*/ 7991272 w 10232859"/>
              <a:gd name="connsiteY201" fmla="*/ 987618 h 1705557"/>
              <a:gd name="connsiteX202" fmla="*/ 8006496 w 10232859"/>
              <a:gd name="connsiteY202" fmla="*/ 979353 h 1705557"/>
              <a:gd name="connsiteX203" fmla="*/ 8034497 w 10232859"/>
              <a:gd name="connsiteY203" fmla="*/ 978568 h 1705557"/>
              <a:gd name="connsiteX204" fmla="*/ 8150881 w 10232859"/>
              <a:gd name="connsiteY204" fmla="*/ 996925 h 1705557"/>
              <a:gd name="connsiteX205" fmla="*/ 8172106 w 10232859"/>
              <a:gd name="connsiteY205" fmla="*/ 997026 h 1705557"/>
              <a:gd name="connsiteX206" fmla="*/ 8196076 w 10232859"/>
              <a:gd name="connsiteY206" fmla="*/ 1006592 h 1705557"/>
              <a:gd name="connsiteX207" fmla="*/ 8247463 w 10232859"/>
              <a:gd name="connsiteY207" fmla="*/ 1022846 h 1705557"/>
              <a:gd name="connsiteX208" fmla="*/ 8279272 w 10232859"/>
              <a:gd name="connsiteY208" fmla="*/ 1039435 h 1705557"/>
              <a:gd name="connsiteX209" fmla="*/ 8289611 w 10232859"/>
              <a:gd name="connsiteY209" fmla="*/ 1035144 h 1705557"/>
              <a:gd name="connsiteX210" fmla="*/ 8311483 w 10232859"/>
              <a:gd name="connsiteY210" fmla="*/ 1035913 h 1705557"/>
              <a:gd name="connsiteX211" fmla="*/ 8399489 w 10232859"/>
              <a:gd name="connsiteY211" fmla="*/ 1055076 h 1705557"/>
              <a:gd name="connsiteX212" fmla="*/ 8415973 w 10232859"/>
              <a:gd name="connsiteY212" fmla="*/ 1056174 h 1705557"/>
              <a:gd name="connsiteX213" fmla="*/ 8433326 w 10232859"/>
              <a:gd name="connsiteY213" fmla="*/ 1064395 h 1705557"/>
              <a:gd name="connsiteX214" fmla="*/ 8502328 w 10232859"/>
              <a:gd name="connsiteY214" fmla="*/ 1098012 h 1705557"/>
              <a:gd name="connsiteX215" fmla="*/ 8534346 w 10232859"/>
              <a:gd name="connsiteY215" fmla="*/ 1113494 h 1705557"/>
              <a:gd name="connsiteX216" fmla="*/ 8534980 w 10232859"/>
              <a:gd name="connsiteY216" fmla="*/ 1117375 h 1705557"/>
              <a:gd name="connsiteX217" fmla="*/ 8544104 w 10232859"/>
              <a:gd name="connsiteY217" fmla="*/ 1114920 h 1705557"/>
              <a:gd name="connsiteX218" fmla="*/ 8567742 w 10232859"/>
              <a:gd name="connsiteY218" fmla="*/ 1124104 h 1705557"/>
              <a:gd name="connsiteX219" fmla="*/ 8633779 w 10232859"/>
              <a:gd name="connsiteY219" fmla="*/ 1145740 h 1705557"/>
              <a:gd name="connsiteX220" fmla="*/ 8676965 w 10232859"/>
              <a:gd name="connsiteY220" fmla="*/ 1163463 h 1705557"/>
              <a:gd name="connsiteX221" fmla="*/ 8698944 w 10232859"/>
              <a:gd name="connsiteY221" fmla="*/ 1163453 h 1705557"/>
              <a:gd name="connsiteX222" fmla="*/ 8711456 w 10232859"/>
              <a:gd name="connsiteY222" fmla="*/ 1175731 h 1705557"/>
              <a:gd name="connsiteX223" fmla="*/ 8732793 w 10232859"/>
              <a:gd name="connsiteY223" fmla="*/ 1179486 h 1705557"/>
              <a:gd name="connsiteX224" fmla="*/ 8751897 w 10232859"/>
              <a:gd name="connsiteY224" fmla="*/ 1197400 h 1705557"/>
              <a:gd name="connsiteX225" fmla="*/ 8793564 w 10232859"/>
              <a:gd name="connsiteY225" fmla="*/ 1179086 h 1705557"/>
              <a:gd name="connsiteX226" fmla="*/ 8834270 w 10232859"/>
              <a:gd name="connsiteY226" fmla="*/ 1213138 h 1705557"/>
              <a:gd name="connsiteX227" fmla="*/ 8853872 w 10232859"/>
              <a:gd name="connsiteY227" fmla="*/ 1221228 h 1705557"/>
              <a:gd name="connsiteX228" fmla="*/ 8861901 w 10232859"/>
              <a:gd name="connsiteY228" fmla="*/ 1217889 h 1705557"/>
              <a:gd name="connsiteX229" fmla="*/ 8874168 w 10232859"/>
              <a:gd name="connsiteY229" fmla="*/ 1220481 h 1705557"/>
              <a:gd name="connsiteX230" fmla="*/ 8871123 w 10232859"/>
              <a:gd name="connsiteY230" fmla="*/ 1227674 h 1705557"/>
              <a:gd name="connsiteX231" fmla="*/ 8903537 w 10232859"/>
              <a:gd name="connsiteY231" fmla="*/ 1237102 h 1705557"/>
              <a:gd name="connsiteX232" fmla="*/ 8933767 w 10232859"/>
              <a:gd name="connsiteY232" fmla="*/ 1269882 h 1705557"/>
              <a:gd name="connsiteX233" fmla="*/ 8985765 w 10232859"/>
              <a:gd name="connsiteY233" fmla="*/ 1294178 h 1705557"/>
              <a:gd name="connsiteX234" fmla="*/ 9071444 w 10232859"/>
              <a:gd name="connsiteY234" fmla="*/ 1323819 h 1705557"/>
              <a:gd name="connsiteX235" fmla="*/ 9096711 w 10232859"/>
              <a:gd name="connsiteY235" fmla="*/ 1334291 h 1705557"/>
              <a:gd name="connsiteX236" fmla="*/ 9338853 w 10232859"/>
              <a:gd name="connsiteY236" fmla="*/ 1454560 h 1705557"/>
              <a:gd name="connsiteX237" fmla="*/ 9520814 w 10232859"/>
              <a:gd name="connsiteY237" fmla="*/ 1456341 h 1705557"/>
              <a:gd name="connsiteX238" fmla="*/ 9702271 w 10232859"/>
              <a:gd name="connsiteY238" fmla="*/ 1495067 h 1705557"/>
              <a:gd name="connsiteX239" fmla="*/ 9744273 w 10232859"/>
              <a:gd name="connsiteY239" fmla="*/ 1530026 h 1705557"/>
              <a:gd name="connsiteX240" fmla="*/ 9771903 w 10232859"/>
              <a:gd name="connsiteY240" fmla="*/ 1536548 h 1705557"/>
              <a:gd name="connsiteX241" fmla="*/ 9818565 w 10232859"/>
              <a:gd name="connsiteY241" fmla="*/ 1545059 h 1705557"/>
              <a:gd name="connsiteX242" fmla="*/ 9882202 w 10232859"/>
              <a:gd name="connsiteY242" fmla="*/ 1572402 h 1705557"/>
              <a:gd name="connsiteX243" fmla="*/ 10022025 w 10232859"/>
              <a:gd name="connsiteY243" fmla="*/ 1606210 h 1705557"/>
              <a:gd name="connsiteX244" fmla="*/ 10220406 w 10232859"/>
              <a:gd name="connsiteY244" fmla="*/ 1683519 h 1705557"/>
              <a:gd name="connsiteX245" fmla="*/ 10232859 w 10232859"/>
              <a:gd name="connsiteY245" fmla="*/ 1705557 h 1705557"/>
              <a:gd name="connsiteX246" fmla="*/ 0 w 10232859"/>
              <a:gd name="connsiteY246" fmla="*/ 1705557 h 1705557"/>
              <a:gd name="connsiteX247" fmla="*/ 0 w 10232859"/>
              <a:gd name="connsiteY247" fmla="*/ 28342 h 1705557"/>
              <a:gd name="connsiteX248" fmla="*/ 8097 w 10232859"/>
              <a:gd name="connsiteY248" fmla="*/ 30869 h 1705557"/>
              <a:gd name="connsiteX249" fmla="*/ 77128 w 10232859"/>
              <a:gd name="connsiteY249" fmla="*/ 13381 h 1705557"/>
              <a:gd name="connsiteX250" fmla="*/ 188338 w 10232859"/>
              <a:gd name="connsiteY250" fmla="*/ 11593 h 1705557"/>
              <a:gd name="connsiteX251" fmla="*/ 298809 w 10232859"/>
              <a:gd name="connsiteY251" fmla="*/ 12712 h 1705557"/>
              <a:gd name="connsiteX252" fmla="*/ 338985 w 10232859"/>
              <a:gd name="connsiteY252" fmla="*/ 14520 h 1705557"/>
              <a:gd name="connsiteX253" fmla="*/ 409815 w 10232859"/>
              <a:gd name="connsiteY253" fmla="*/ 11559 h 1705557"/>
              <a:gd name="connsiteX254" fmla="*/ 424169 w 10232859"/>
              <a:gd name="connsiteY25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90341 w 10232859"/>
              <a:gd name="connsiteY49" fmla="*/ 217588 h 1705557"/>
              <a:gd name="connsiteX50" fmla="*/ 2588929 w 10232859"/>
              <a:gd name="connsiteY50" fmla="*/ 207494 h 1705557"/>
              <a:gd name="connsiteX51" fmla="*/ 2687426 w 10232859"/>
              <a:gd name="connsiteY51" fmla="*/ 200362 h 1705557"/>
              <a:gd name="connsiteX52" fmla="*/ 2723517 w 10232859"/>
              <a:gd name="connsiteY52" fmla="*/ 199166 h 1705557"/>
              <a:gd name="connsiteX53" fmla="*/ 2785956 w 10232859"/>
              <a:gd name="connsiteY53" fmla="*/ 190918 h 1705557"/>
              <a:gd name="connsiteX54" fmla="*/ 2813378 w 10232859"/>
              <a:gd name="connsiteY54" fmla="*/ 183347 h 1705557"/>
              <a:gd name="connsiteX55" fmla="*/ 2814782 w 10232859"/>
              <a:gd name="connsiteY55" fmla="*/ 183667 h 1705557"/>
              <a:gd name="connsiteX56" fmla="*/ 2816580 w 10232859"/>
              <a:gd name="connsiteY56" fmla="*/ 180880 h 1705557"/>
              <a:gd name="connsiteX57" fmla="*/ 2821623 w 10232859"/>
              <a:gd name="connsiteY57" fmla="*/ 179389 h 1705557"/>
              <a:gd name="connsiteX58" fmla="*/ 2836688 w 10232859"/>
              <a:gd name="connsiteY58" fmla="*/ 179485 h 1705557"/>
              <a:gd name="connsiteX59" fmla="*/ 2842564 w 10232859"/>
              <a:gd name="connsiteY59" fmla="*/ 180209 h 1705557"/>
              <a:gd name="connsiteX60" fmla="*/ 2850712 w 10232859"/>
              <a:gd name="connsiteY60" fmla="*/ 179804 h 1705557"/>
              <a:gd name="connsiteX61" fmla="*/ 2850846 w 10232859"/>
              <a:gd name="connsiteY61" fmla="*/ 179576 h 1705557"/>
              <a:gd name="connsiteX62" fmla="*/ 2858611 w 10232859"/>
              <a:gd name="connsiteY62" fmla="*/ 179626 h 1705557"/>
              <a:gd name="connsiteX63" fmla="*/ 2897454 w 10232859"/>
              <a:gd name="connsiteY63" fmla="*/ 182628 h 1705557"/>
              <a:gd name="connsiteX64" fmla="*/ 2940369 w 10232859"/>
              <a:gd name="connsiteY64" fmla="*/ 159458 h 1705557"/>
              <a:gd name="connsiteX65" fmla="*/ 2959670 w 10232859"/>
              <a:gd name="connsiteY65" fmla="*/ 154881 h 1705557"/>
              <a:gd name="connsiteX66" fmla="*/ 2969615 w 10232859"/>
              <a:gd name="connsiteY66" fmla="*/ 151269 h 1705557"/>
              <a:gd name="connsiteX67" fmla="*/ 2970000 w 10232859"/>
              <a:gd name="connsiteY67" fmla="*/ 150290 h 1705557"/>
              <a:gd name="connsiteX68" fmla="*/ 3007272 w 10232859"/>
              <a:gd name="connsiteY68" fmla="*/ 153280 h 1705557"/>
              <a:gd name="connsiteX69" fmla="*/ 3011677 w 10232859"/>
              <a:gd name="connsiteY69" fmla="*/ 151918 h 1705557"/>
              <a:gd name="connsiteX70" fmla="*/ 3036668 w 10232859"/>
              <a:gd name="connsiteY70" fmla="*/ 156118 h 1705557"/>
              <a:gd name="connsiteX71" fmla="*/ 3049208 w 10232859"/>
              <a:gd name="connsiteY71" fmla="*/ 157087 h 1705557"/>
              <a:gd name="connsiteX72" fmla="*/ 3053517 w 10232859"/>
              <a:gd name="connsiteY72" fmla="*/ 159836 h 1705557"/>
              <a:gd name="connsiteX73" fmla="*/ 3071637 w 10232859"/>
              <a:gd name="connsiteY73" fmla="*/ 160010 h 1705557"/>
              <a:gd name="connsiteX74" fmla="*/ 3110077 w 10232859"/>
              <a:gd name="connsiteY74" fmla="*/ 155716 h 1705557"/>
              <a:gd name="connsiteX75" fmla="*/ 3173743 w 10232859"/>
              <a:gd name="connsiteY75" fmla="*/ 166095 h 1705557"/>
              <a:gd name="connsiteX76" fmla="*/ 3254203 w 10232859"/>
              <a:gd name="connsiteY76" fmla="*/ 158270 h 1705557"/>
              <a:gd name="connsiteX77" fmla="*/ 3380350 w 10232859"/>
              <a:gd name="connsiteY77" fmla="*/ 157665 h 1705557"/>
              <a:gd name="connsiteX78" fmla="*/ 3476147 w 10232859"/>
              <a:gd name="connsiteY78" fmla="*/ 177439 h 1705557"/>
              <a:gd name="connsiteX79" fmla="*/ 3581876 w 10232859"/>
              <a:gd name="connsiteY79" fmla="*/ 156962 h 1705557"/>
              <a:gd name="connsiteX80" fmla="*/ 3704761 w 10232859"/>
              <a:gd name="connsiteY80" fmla="*/ 157006 h 1705557"/>
              <a:gd name="connsiteX81" fmla="*/ 3755040 w 10232859"/>
              <a:gd name="connsiteY81" fmla="*/ 148492 h 1705557"/>
              <a:gd name="connsiteX82" fmla="*/ 3804689 w 10232859"/>
              <a:gd name="connsiteY82" fmla="*/ 158407 h 1705557"/>
              <a:gd name="connsiteX83" fmla="*/ 3821793 w 10232859"/>
              <a:gd name="connsiteY83" fmla="*/ 151257 h 1705557"/>
              <a:gd name="connsiteX84" fmla="*/ 3824682 w 10232859"/>
              <a:gd name="connsiteY84" fmla="*/ 149833 h 1705557"/>
              <a:gd name="connsiteX85" fmla="*/ 3837536 w 10232859"/>
              <a:gd name="connsiteY85" fmla="*/ 148292 h 1705557"/>
              <a:gd name="connsiteX86" fmla="*/ 3839550 w 10232859"/>
              <a:gd name="connsiteY86" fmla="*/ 142661 h 1705557"/>
              <a:gd name="connsiteX87" fmla="*/ 3857743 w 10232859"/>
              <a:gd name="connsiteY87" fmla="*/ 136618 h 1705557"/>
              <a:gd name="connsiteX88" fmla="*/ 3881852 w 10232859"/>
              <a:gd name="connsiteY88" fmla="*/ 135231 h 1705557"/>
              <a:gd name="connsiteX89" fmla="*/ 3998088 w 10232859"/>
              <a:gd name="connsiteY89" fmla="*/ 134446 h 1705557"/>
              <a:gd name="connsiteX90" fmla="*/ 4066682 w 10232859"/>
              <a:gd name="connsiteY90" fmla="*/ 130661 h 1705557"/>
              <a:gd name="connsiteX91" fmla="*/ 4091246 w 10232859"/>
              <a:gd name="connsiteY91" fmla="*/ 124017 h 1705557"/>
              <a:gd name="connsiteX92" fmla="*/ 4126556 w 10232859"/>
              <a:gd name="connsiteY92" fmla="*/ 118239 h 1705557"/>
              <a:gd name="connsiteX93" fmla="*/ 4187717 w 10232859"/>
              <a:gd name="connsiteY93" fmla="*/ 104010 h 1705557"/>
              <a:gd name="connsiteX94" fmla="*/ 4220826 w 10232859"/>
              <a:gd name="connsiteY94" fmla="*/ 102505 h 1705557"/>
              <a:gd name="connsiteX95" fmla="*/ 4239014 w 10232859"/>
              <a:gd name="connsiteY95" fmla="*/ 97354 h 1705557"/>
              <a:gd name="connsiteX96" fmla="*/ 4246653 w 10232859"/>
              <a:gd name="connsiteY96" fmla="*/ 97874 h 1705557"/>
              <a:gd name="connsiteX97" fmla="*/ 4271841 w 10232859"/>
              <a:gd name="connsiteY97" fmla="*/ 96702 h 1705557"/>
              <a:gd name="connsiteX98" fmla="*/ 4286277 w 10232859"/>
              <a:gd name="connsiteY98" fmla="*/ 96687 h 1705557"/>
              <a:gd name="connsiteX99" fmla="*/ 4292025 w 10232859"/>
              <a:gd name="connsiteY99" fmla="*/ 96921 h 1705557"/>
              <a:gd name="connsiteX100" fmla="*/ 4304713 w 10232859"/>
              <a:gd name="connsiteY100" fmla="*/ 102187 h 1705557"/>
              <a:gd name="connsiteX101" fmla="*/ 4321285 w 10232859"/>
              <a:gd name="connsiteY101" fmla="*/ 100074 h 1705557"/>
              <a:gd name="connsiteX102" fmla="*/ 4339561 w 10232859"/>
              <a:gd name="connsiteY102" fmla="*/ 105320 h 1705557"/>
              <a:gd name="connsiteX103" fmla="*/ 4343990 w 10232859"/>
              <a:gd name="connsiteY103" fmla="*/ 101090 h 1705557"/>
              <a:gd name="connsiteX104" fmla="*/ 4358885 w 10232859"/>
              <a:gd name="connsiteY104" fmla="*/ 96778 h 1705557"/>
              <a:gd name="connsiteX105" fmla="*/ 4371648 w 10232859"/>
              <a:gd name="connsiteY105" fmla="*/ 101826 h 1705557"/>
              <a:gd name="connsiteX106" fmla="*/ 4398380 w 10232859"/>
              <a:gd name="connsiteY106" fmla="*/ 104961 h 1705557"/>
              <a:gd name="connsiteX107" fmla="*/ 4405729 w 10232859"/>
              <a:gd name="connsiteY107" fmla="*/ 104191 h 1705557"/>
              <a:gd name="connsiteX108" fmla="*/ 4431408 w 10232859"/>
              <a:gd name="connsiteY108" fmla="*/ 110825 h 1705557"/>
              <a:gd name="connsiteX109" fmla="*/ 4472183 w 10232859"/>
              <a:gd name="connsiteY109" fmla="*/ 116430 h 1705557"/>
              <a:gd name="connsiteX110" fmla="*/ 4518828 w 10232859"/>
              <a:gd name="connsiteY110" fmla="*/ 119114 h 1705557"/>
              <a:gd name="connsiteX111" fmla="*/ 4532040 w 10232859"/>
              <a:gd name="connsiteY111" fmla="*/ 124307 h 1705557"/>
              <a:gd name="connsiteX112" fmla="*/ 4617778 w 10232859"/>
              <a:gd name="connsiteY112" fmla="*/ 136993 h 1705557"/>
              <a:gd name="connsiteX113" fmla="*/ 4641872 w 10232859"/>
              <a:gd name="connsiteY113" fmla="*/ 140721 h 1705557"/>
              <a:gd name="connsiteX114" fmla="*/ 4662766 w 10232859"/>
              <a:gd name="connsiteY114" fmla="*/ 138952 h 1705557"/>
              <a:gd name="connsiteX115" fmla="*/ 4667770 w 10232859"/>
              <a:gd name="connsiteY115" fmla="*/ 134208 h 1705557"/>
              <a:gd name="connsiteX116" fmla="*/ 4681052 w 10232859"/>
              <a:gd name="connsiteY116" fmla="*/ 135461 h 1705557"/>
              <a:gd name="connsiteX117" fmla="*/ 4684624 w 10232859"/>
              <a:gd name="connsiteY117" fmla="*/ 134755 h 1705557"/>
              <a:gd name="connsiteX118" fmla="*/ 4705061 w 10232859"/>
              <a:gd name="connsiteY118" fmla="*/ 131748 h 1705557"/>
              <a:gd name="connsiteX119" fmla="*/ 4747746 w 10232859"/>
              <a:gd name="connsiteY119" fmla="*/ 151131 h 1705557"/>
              <a:gd name="connsiteX120" fmla="*/ 4801045 w 10232859"/>
              <a:gd name="connsiteY120" fmla="*/ 153753 h 1705557"/>
              <a:gd name="connsiteX121" fmla="*/ 5001600 w 10232859"/>
              <a:gd name="connsiteY121" fmla="*/ 196753 h 1705557"/>
              <a:gd name="connsiteX122" fmla="*/ 5033465 w 10232859"/>
              <a:gd name="connsiteY122" fmla="*/ 182429 h 1705557"/>
              <a:gd name="connsiteX123" fmla="*/ 5115965 w 10232859"/>
              <a:gd name="connsiteY123" fmla="*/ 192583 h 1705557"/>
              <a:gd name="connsiteX124" fmla="*/ 5237936 w 10232859"/>
              <a:gd name="connsiteY124" fmla="*/ 246022 h 1705557"/>
              <a:gd name="connsiteX125" fmla="*/ 5290566 w 10232859"/>
              <a:gd name="connsiteY125" fmla="*/ 269809 h 1705557"/>
              <a:gd name="connsiteX126" fmla="*/ 5344878 w 10232859"/>
              <a:gd name="connsiteY126" fmla="*/ 282874 h 1705557"/>
              <a:gd name="connsiteX127" fmla="*/ 5413398 w 10232859"/>
              <a:gd name="connsiteY127" fmla="*/ 282749 h 1705557"/>
              <a:gd name="connsiteX128" fmla="*/ 5415629 w 10232859"/>
              <a:gd name="connsiteY128" fmla="*/ 282282 h 1705557"/>
              <a:gd name="connsiteX129" fmla="*/ 5433078 w 10232859"/>
              <a:gd name="connsiteY129" fmla="*/ 286198 h 1705557"/>
              <a:gd name="connsiteX130" fmla="*/ 5435759 w 10232859"/>
              <a:gd name="connsiteY130" fmla="*/ 289614 h 1705557"/>
              <a:gd name="connsiteX131" fmla="*/ 5447372 w 10232859"/>
              <a:gd name="connsiteY131" fmla="*/ 293101 h 1705557"/>
              <a:gd name="connsiteX132" fmla="*/ 5469289 w 10232859"/>
              <a:gd name="connsiteY132" fmla="*/ 302134 h 1705557"/>
              <a:gd name="connsiteX133" fmla="*/ 5508752 w 10232859"/>
              <a:gd name="connsiteY133" fmla="*/ 312267 h 1705557"/>
              <a:gd name="connsiteX134" fmla="*/ 5509657 w 10232859"/>
              <a:gd name="connsiteY134" fmla="*/ 311450 h 1705557"/>
              <a:gd name="connsiteX135" fmla="*/ 5521245 w 10232859"/>
              <a:gd name="connsiteY135" fmla="*/ 310202 h 1705557"/>
              <a:gd name="connsiteX136" fmla="*/ 5542415 w 10232859"/>
              <a:gd name="connsiteY136" fmla="*/ 310009 h 1705557"/>
              <a:gd name="connsiteX137" fmla="*/ 5596538 w 10232859"/>
              <a:gd name="connsiteY137" fmla="*/ 297667 h 1705557"/>
              <a:gd name="connsiteX138" fmla="*/ 5632514 w 10232859"/>
              <a:gd name="connsiteY138" fmla="*/ 308476 h 1705557"/>
              <a:gd name="connsiteX139" fmla="*/ 5640005 w 10232859"/>
              <a:gd name="connsiteY139" fmla="*/ 310131 h 1705557"/>
              <a:gd name="connsiteX140" fmla="*/ 5640259 w 10232859"/>
              <a:gd name="connsiteY140" fmla="*/ 309949 h 1705557"/>
              <a:gd name="connsiteX141" fmla="*/ 5648365 w 10232859"/>
              <a:gd name="connsiteY141" fmla="*/ 311268 h 1705557"/>
              <a:gd name="connsiteX142" fmla="*/ 5653662 w 10232859"/>
              <a:gd name="connsiteY142" fmla="*/ 313149 h 1705557"/>
              <a:gd name="connsiteX143" fmla="*/ 5668196 w 10232859"/>
              <a:gd name="connsiteY143" fmla="*/ 316360 h 1705557"/>
              <a:gd name="connsiteX144" fmla="*/ 5673886 w 10232859"/>
              <a:gd name="connsiteY144" fmla="*/ 316040 h 1705557"/>
              <a:gd name="connsiteX145" fmla="*/ 5677139 w 10232859"/>
              <a:gd name="connsiteY145" fmla="*/ 313859 h 1705557"/>
              <a:gd name="connsiteX146" fmla="*/ 5708983 w 10232859"/>
              <a:gd name="connsiteY146" fmla="*/ 313188 h 1705557"/>
              <a:gd name="connsiteX147" fmla="*/ 5773909 w 10232859"/>
              <a:gd name="connsiteY147" fmla="*/ 318575 h 1705557"/>
              <a:gd name="connsiteX148" fmla="*/ 5809500 w 10232859"/>
              <a:gd name="connsiteY148" fmla="*/ 324964 h 1705557"/>
              <a:gd name="connsiteX149" fmla="*/ 5908729 w 10232859"/>
              <a:gd name="connsiteY149" fmla="*/ 338849 h 1705557"/>
              <a:gd name="connsiteX150" fmla="*/ 6009654 w 10232859"/>
              <a:gd name="connsiteY150" fmla="*/ 350040 h 1705557"/>
              <a:gd name="connsiteX151" fmla="*/ 6067487 w 10232859"/>
              <a:gd name="connsiteY151" fmla="*/ 340226 h 1705557"/>
              <a:gd name="connsiteX152" fmla="*/ 6073281 w 10232859"/>
              <a:gd name="connsiteY152" fmla="*/ 340830 h 1705557"/>
              <a:gd name="connsiteX153" fmla="*/ 6086225 w 10232859"/>
              <a:gd name="connsiteY153" fmla="*/ 346135 h 1705557"/>
              <a:gd name="connsiteX154" fmla="*/ 6105063 w 10232859"/>
              <a:gd name="connsiteY154" fmla="*/ 353854 h 1705557"/>
              <a:gd name="connsiteX155" fmla="*/ 6135796 w 10232859"/>
              <a:gd name="connsiteY155" fmla="*/ 369657 h 1705557"/>
              <a:gd name="connsiteX156" fmla="*/ 6195166 w 10232859"/>
              <a:gd name="connsiteY156" fmla="*/ 366704 h 1705557"/>
              <a:gd name="connsiteX157" fmla="*/ 6216259 w 10232859"/>
              <a:gd name="connsiteY157" fmla="*/ 369879 h 1705557"/>
              <a:gd name="connsiteX158" fmla="*/ 6228331 w 10232859"/>
              <a:gd name="connsiteY158" fmla="*/ 370548 h 1705557"/>
              <a:gd name="connsiteX159" fmla="*/ 6229602 w 10232859"/>
              <a:gd name="connsiteY159" fmla="*/ 369928 h 1705557"/>
              <a:gd name="connsiteX160" fmla="*/ 6258988 w 10232859"/>
              <a:gd name="connsiteY160" fmla="*/ 385174 h 1705557"/>
              <a:gd name="connsiteX161" fmla="*/ 6264106 w 10232859"/>
              <a:gd name="connsiteY161" fmla="*/ 385655 h 1705557"/>
              <a:gd name="connsiteX162" fmla="*/ 6281703 w 10232859"/>
              <a:gd name="connsiteY162" fmla="*/ 397568 h 1705557"/>
              <a:gd name="connsiteX163" fmla="*/ 6291622 w 10232859"/>
              <a:gd name="connsiteY163" fmla="*/ 402669 h 1705557"/>
              <a:gd name="connsiteX164" fmla="*/ 6292712 w 10232859"/>
              <a:gd name="connsiteY164" fmla="*/ 406285 h 1705557"/>
              <a:gd name="connsiteX165" fmla="*/ 6308227 w 10232859"/>
              <a:gd name="connsiteY165" fmla="*/ 412710 h 1705557"/>
              <a:gd name="connsiteX166" fmla="*/ 6328981 w 10232859"/>
              <a:gd name="connsiteY166" fmla="*/ 416009 h 1705557"/>
              <a:gd name="connsiteX167" fmla="*/ 6368693 w 10232859"/>
              <a:gd name="connsiteY167" fmla="*/ 424359 h 1705557"/>
              <a:gd name="connsiteX168" fmla="*/ 6414811 w 10232859"/>
              <a:gd name="connsiteY168" fmla="*/ 458714 h 1705557"/>
              <a:gd name="connsiteX169" fmla="*/ 6467879 w 10232859"/>
              <a:gd name="connsiteY169" fmla="*/ 474762 h 1705557"/>
              <a:gd name="connsiteX170" fmla="*/ 6564351 w 10232859"/>
              <a:gd name="connsiteY170" fmla="*/ 544032 h 1705557"/>
              <a:gd name="connsiteX171" fmla="*/ 6711178 w 10232859"/>
              <a:gd name="connsiteY171" fmla="*/ 580124 h 1705557"/>
              <a:gd name="connsiteX172" fmla="*/ 6764036 w 10232859"/>
              <a:gd name="connsiteY172" fmla="*/ 595457 h 1705557"/>
              <a:gd name="connsiteX173" fmla="*/ 6858983 w 10232859"/>
              <a:gd name="connsiteY173" fmla="*/ 630237 h 1705557"/>
              <a:gd name="connsiteX174" fmla="*/ 6910661 w 10232859"/>
              <a:gd name="connsiteY174" fmla="*/ 641134 h 1705557"/>
              <a:gd name="connsiteX175" fmla="*/ 6944111 w 10232859"/>
              <a:gd name="connsiteY175" fmla="*/ 666016 h 1705557"/>
              <a:gd name="connsiteX176" fmla="*/ 6965771 w 10232859"/>
              <a:gd name="connsiteY176" fmla="*/ 666445 h 1705557"/>
              <a:gd name="connsiteX177" fmla="*/ 6969639 w 10232859"/>
              <a:gd name="connsiteY177" fmla="*/ 666351 h 1705557"/>
              <a:gd name="connsiteX178" fmla="*/ 6982242 w 10232859"/>
              <a:gd name="connsiteY178" fmla="*/ 669626 h 1705557"/>
              <a:gd name="connsiteX179" fmla="*/ 6989387 w 10232859"/>
              <a:gd name="connsiteY179" fmla="*/ 665988 h 1705557"/>
              <a:gd name="connsiteX180" fmla="*/ 7010930 w 10232859"/>
              <a:gd name="connsiteY180" fmla="*/ 667648 h 1705557"/>
              <a:gd name="connsiteX181" fmla="*/ 7033125 w 10232859"/>
              <a:gd name="connsiteY181" fmla="*/ 674950 h 1705557"/>
              <a:gd name="connsiteX182" fmla="*/ 7134461 w 10232859"/>
              <a:gd name="connsiteY182" fmla="*/ 714706 h 1705557"/>
              <a:gd name="connsiteX183" fmla="*/ 7197450 w 10232859"/>
              <a:gd name="connsiteY183" fmla="*/ 735608 h 1705557"/>
              <a:gd name="connsiteX184" fmla="*/ 7225084 w 10232859"/>
              <a:gd name="connsiteY184" fmla="*/ 739019 h 1705557"/>
              <a:gd name="connsiteX185" fmla="*/ 7261183 w 10232859"/>
              <a:gd name="connsiteY185" fmla="*/ 746827 h 1705557"/>
              <a:gd name="connsiteX186" fmla="*/ 7327760 w 10232859"/>
              <a:gd name="connsiteY186" fmla="*/ 757100 h 1705557"/>
              <a:gd name="connsiteX187" fmla="*/ 7412222 w 10232859"/>
              <a:gd name="connsiteY187" fmla="*/ 777001 h 1705557"/>
              <a:gd name="connsiteX188" fmla="*/ 7457904 w 10232859"/>
              <a:gd name="connsiteY188" fmla="*/ 810835 h 1705557"/>
              <a:gd name="connsiteX189" fmla="*/ 7465795 w 10232859"/>
              <a:gd name="connsiteY189" fmla="*/ 809112 h 1705557"/>
              <a:gd name="connsiteX190" fmla="*/ 7505046 w 10232859"/>
              <a:gd name="connsiteY190" fmla="*/ 823031 h 1705557"/>
              <a:gd name="connsiteX191" fmla="*/ 7623220 w 10232859"/>
              <a:gd name="connsiteY191" fmla="*/ 895034 h 1705557"/>
              <a:gd name="connsiteX192" fmla="*/ 7700458 w 10232859"/>
              <a:gd name="connsiteY192" fmla="*/ 921593 h 1705557"/>
              <a:gd name="connsiteX193" fmla="*/ 7730988 w 10232859"/>
              <a:gd name="connsiteY193" fmla="*/ 927270 h 1705557"/>
              <a:gd name="connsiteX194" fmla="*/ 7781942 w 10232859"/>
              <a:gd name="connsiteY194" fmla="*/ 937017 h 1705557"/>
              <a:gd name="connsiteX195" fmla="*/ 7827704 w 10232859"/>
              <a:gd name="connsiteY195" fmla="*/ 935072 h 1705557"/>
              <a:gd name="connsiteX196" fmla="*/ 7867270 w 10232859"/>
              <a:gd name="connsiteY196" fmla="*/ 946880 h 1705557"/>
              <a:gd name="connsiteX197" fmla="*/ 7866538 w 10232859"/>
              <a:gd name="connsiteY197" fmla="*/ 961559 h 1705557"/>
              <a:gd name="connsiteX198" fmla="*/ 7912084 w 10232859"/>
              <a:gd name="connsiteY198" fmla="*/ 970314 h 1705557"/>
              <a:gd name="connsiteX199" fmla="*/ 7982264 w 10232859"/>
              <a:gd name="connsiteY199" fmla="*/ 982287 h 1705557"/>
              <a:gd name="connsiteX200" fmla="*/ 7991272 w 10232859"/>
              <a:gd name="connsiteY200" fmla="*/ 987618 h 1705557"/>
              <a:gd name="connsiteX201" fmla="*/ 8006496 w 10232859"/>
              <a:gd name="connsiteY201" fmla="*/ 979353 h 1705557"/>
              <a:gd name="connsiteX202" fmla="*/ 8034497 w 10232859"/>
              <a:gd name="connsiteY202" fmla="*/ 978568 h 1705557"/>
              <a:gd name="connsiteX203" fmla="*/ 8150881 w 10232859"/>
              <a:gd name="connsiteY203" fmla="*/ 996925 h 1705557"/>
              <a:gd name="connsiteX204" fmla="*/ 8172106 w 10232859"/>
              <a:gd name="connsiteY204" fmla="*/ 997026 h 1705557"/>
              <a:gd name="connsiteX205" fmla="*/ 8196076 w 10232859"/>
              <a:gd name="connsiteY205" fmla="*/ 1006592 h 1705557"/>
              <a:gd name="connsiteX206" fmla="*/ 8247463 w 10232859"/>
              <a:gd name="connsiteY206" fmla="*/ 1022846 h 1705557"/>
              <a:gd name="connsiteX207" fmla="*/ 8279272 w 10232859"/>
              <a:gd name="connsiteY207" fmla="*/ 1039435 h 1705557"/>
              <a:gd name="connsiteX208" fmla="*/ 8289611 w 10232859"/>
              <a:gd name="connsiteY208" fmla="*/ 1035144 h 1705557"/>
              <a:gd name="connsiteX209" fmla="*/ 8311483 w 10232859"/>
              <a:gd name="connsiteY209" fmla="*/ 1035913 h 1705557"/>
              <a:gd name="connsiteX210" fmla="*/ 8399489 w 10232859"/>
              <a:gd name="connsiteY210" fmla="*/ 1055076 h 1705557"/>
              <a:gd name="connsiteX211" fmla="*/ 8415973 w 10232859"/>
              <a:gd name="connsiteY211" fmla="*/ 1056174 h 1705557"/>
              <a:gd name="connsiteX212" fmla="*/ 8433326 w 10232859"/>
              <a:gd name="connsiteY212" fmla="*/ 1064395 h 1705557"/>
              <a:gd name="connsiteX213" fmla="*/ 8502328 w 10232859"/>
              <a:gd name="connsiteY213" fmla="*/ 1098012 h 1705557"/>
              <a:gd name="connsiteX214" fmla="*/ 8534346 w 10232859"/>
              <a:gd name="connsiteY214" fmla="*/ 1113494 h 1705557"/>
              <a:gd name="connsiteX215" fmla="*/ 8534980 w 10232859"/>
              <a:gd name="connsiteY215" fmla="*/ 1117375 h 1705557"/>
              <a:gd name="connsiteX216" fmla="*/ 8544104 w 10232859"/>
              <a:gd name="connsiteY216" fmla="*/ 1114920 h 1705557"/>
              <a:gd name="connsiteX217" fmla="*/ 8567742 w 10232859"/>
              <a:gd name="connsiteY217" fmla="*/ 1124104 h 1705557"/>
              <a:gd name="connsiteX218" fmla="*/ 8633779 w 10232859"/>
              <a:gd name="connsiteY218" fmla="*/ 1145740 h 1705557"/>
              <a:gd name="connsiteX219" fmla="*/ 8676965 w 10232859"/>
              <a:gd name="connsiteY219" fmla="*/ 1163463 h 1705557"/>
              <a:gd name="connsiteX220" fmla="*/ 8698944 w 10232859"/>
              <a:gd name="connsiteY220" fmla="*/ 1163453 h 1705557"/>
              <a:gd name="connsiteX221" fmla="*/ 8711456 w 10232859"/>
              <a:gd name="connsiteY221" fmla="*/ 1175731 h 1705557"/>
              <a:gd name="connsiteX222" fmla="*/ 8732793 w 10232859"/>
              <a:gd name="connsiteY222" fmla="*/ 1179486 h 1705557"/>
              <a:gd name="connsiteX223" fmla="*/ 8751897 w 10232859"/>
              <a:gd name="connsiteY223" fmla="*/ 1197400 h 1705557"/>
              <a:gd name="connsiteX224" fmla="*/ 8793564 w 10232859"/>
              <a:gd name="connsiteY224" fmla="*/ 1179086 h 1705557"/>
              <a:gd name="connsiteX225" fmla="*/ 8834270 w 10232859"/>
              <a:gd name="connsiteY225" fmla="*/ 1213138 h 1705557"/>
              <a:gd name="connsiteX226" fmla="*/ 8853872 w 10232859"/>
              <a:gd name="connsiteY226" fmla="*/ 1221228 h 1705557"/>
              <a:gd name="connsiteX227" fmla="*/ 8861901 w 10232859"/>
              <a:gd name="connsiteY227" fmla="*/ 1217889 h 1705557"/>
              <a:gd name="connsiteX228" fmla="*/ 8874168 w 10232859"/>
              <a:gd name="connsiteY228" fmla="*/ 1220481 h 1705557"/>
              <a:gd name="connsiteX229" fmla="*/ 8871123 w 10232859"/>
              <a:gd name="connsiteY229" fmla="*/ 1227674 h 1705557"/>
              <a:gd name="connsiteX230" fmla="*/ 8903537 w 10232859"/>
              <a:gd name="connsiteY230" fmla="*/ 1237102 h 1705557"/>
              <a:gd name="connsiteX231" fmla="*/ 8933767 w 10232859"/>
              <a:gd name="connsiteY231" fmla="*/ 1269882 h 1705557"/>
              <a:gd name="connsiteX232" fmla="*/ 8985765 w 10232859"/>
              <a:gd name="connsiteY232" fmla="*/ 1294178 h 1705557"/>
              <a:gd name="connsiteX233" fmla="*/ 9071444 w 10232859"/>
              <a:gd name="connsiteY233" fmla="*/ 1323819 h 1705557"/>
              <a:gd name="connsiteX234" fmla="*/ 9096711 w 10232859"/>
              <a:gd name="connsiteY234" fmla="*/ 1334291 h 1705557"/>
              <a:gd name="connsiteX235" fmla="*/ 9338853 w 10232859"/>
              <a:gd name="connsiteY235" fmla="*/ 1454560 h 1705557"/>
              <a:gd name="connsiteX236" fmla="*/ 9520814 w 10232859"/>
              <a:gd name="connsiteY236" fmla="*/ 1456341 h 1705557"/>
              <a:gd name="connsiteX237" fmla="*/ 9702271 w 10232859"/>
              <a:gd name="connsiteY237" fmla="*/ 1495067 h 1705557"/>
              <a:gd name="connsiteX238" fmla="*/ 9744273 w 10232859"/>
              <a:gd name="connsiteY238" fmla="*/ 1530026 h 1705557"/>
              <a:gd name="connsiteX239" fmla="*/ 9771903 w 10232859"/>
              <a:gd name="connsiteY239" fmla="*/ 1536548 h 1705557"/>
              <a:gd name="connsiteX240" fmla="*/ 9818565 w 10232859"/>
              <a:gd name="connsiteY240" fmla="*/ 1545059 h 1705557"/>
              <a:gd name="connsiteX241" fmla="*/ 9882202 w 10232859"/>
              <a:gd name="connsiteY241" fmla="*/ 1572402 h 1705557"/>
              <a:gd name="connsiteX242" fmla="*/ 10022025 w 10232859"/>
              <a:gd name="connsiteY242" fmla="*/ 1606210 h 1705557"/>
              <a:gd name="connsiteX243" fmla="*/ 10220406 w 10232859"/>
              <a:gd name="connsiteY243" fmla="*/ 1683519 h 1705557"/>
              <a:gd name="connsiteX244" fmla="*/ 10232859 w 10232859"/>
              <a:gd name="connsiteY244" fmla="*/ 1705557 h 1705557"/>
              <a:gd name="connsiteX245" fmla="*/ 0 w 10232859"/>
              <a:gd name="connsiteY245" fmla="*/ 1705557 h 1705557"/>
              <a:gd name="connsiteX246" fmla="*/ 0 w 10232859"/>
              <a:gd name="connsiteY246" fmla="*/ 28342 h 1705557"/>
              <a:gd name="connsiteX247" fmla="*/ 8097 w 10232859"/>
              <a:gd name="connsiteY247" fmla="*/ 30869 h 1705557"/>
              <a:gd name="connsiteX248" fmla="*/ 77128 w 10232859"/>
              <a:gd name="connsiteY248" fmla="*/ 13381 h 1705557"/>
              <a:gd name="connsiteX249" fmla="*/ 188338 w 10232859"/>
              <a:gd name="connsiteY249" fmla="*/ 11593 h 1705557"/>
              <a:gd name="connsiteX250" fmla="*/ 298809 w 10232859"/>
              <a:gd name="connsiteY250" fmla="*/ 12712 h 1705557"/>
              <a:gd name="connsiteX251" fmla="*/ 338985 w 10232859"/>
              <a:gd name="connsiteY251" fmla="*/ 14520 h 1705557"/>
              <a:gd name="connsiteX252" fmla="*/ 409815 w 10232859"/>
              <a:gd name="connsiteY252" fmla="*/ 11559 h 1705557"/>
              <a:gd name="connsiteX253" fmla="*/ 424169 w 10232859"/>
              <a:gd name="connsiteY25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876587 w 10232859"/>
              <a:gd name="connsiteY27" fmla="*/ 144797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033465 w 10232859"/>
              <a:gd name="connsiteY120" fmla="*/ 175915 h 1699043"/>
              <a:gd name="connsiteX121" fmla="*/ 5115965 w 10232859"/>
              <a:gd name="connsiteY121" fmla="*/ 186069 h 1699043"/>
              <a:gd name="connsiteX122" fmla="*/ 5237936 w 10232859"/>
              <a:gd name="connsiteY122" fmla="*/ 239508 h 1699043"/>
              <a:gd name="connsiteX123" fmla="*/ 5290566 w 10232859"/>
              <a:gd name="connsiteY123" fmla="*/ 263295 h 1699043"/>
              <a:gd name="connsiteX124" fmla="*/ 5344878 w 10232859"/>
              <a:gd name="connsiteY124" fmla="*/ 276360 h 1699043"/>
              <a:gd name="connsiteX125" fmla="*/ 5413398 w 10232859"/>
              <a:gd name="connsiteY125" fmla="*/ 276235 h 1699043"/>
              <a:gd name="connsiteX126" fmla="*/ 5415629 w 10232859"/>
              <a:gd name="connsiteY126" fmla="*/ 275768 h 1699043"/>
              <a:gd name="connsiteX127" fmla="*/ 5433078 w 10232859"/>
              <a:gd name="connsiteY127" fmla="*/ 279684 h 1699043"/>
              <a:gd name="connsiteX128" fmla="*/ 5435759 w 10232859"/>
              <a:gd name="connsiteY128" fmla="*/ 283100 h 1699043"/>
              <a:gd name="connsiteX129" fmla="*/ 5447372 w 10232859"/>
              <a:gd name="connsiteY129" fmla="*/ 286587 h 1699043"/>
              <a:gd name="connsiteX130" fmla="*/ 5469289 w 10232859"/>
              <a:gd name="connsiteY130" fmla="*/ 295620 h 1699043"/>
              <a:gd name="connsiteX131" fmla="*/ 5508752 w 10232859"/>
              <a:gd name="connsiteY131" fmla="*/ 305753 h 1699043"/>
              <a:gd name="connsiteX132" fmla="*/ 5509657 w 10232859"/>
              <a:gd name="connsiteY132" fmla="*/ 304936 h 1699043"/>
              <a:gd name="connsiteX133" fmla="*/ 5521245 w 10232859"/>
              <a:gd name="connsiteY133" fmla="*/ 303688 h 1699043"/>
              <a:gd name="connsiteX134" fmla="*/ 5542415 w 10232859"/>
              <a:gd name="connsiteY134" fmla="*/ 303495 h 1699043"/>
              <a:gd name="connsiteX135" fmla="*/ 5596538 w 10232859"/>
              <a:gd name="connsiteY135" fmla="*/ 291153 h 1699043"/>
              <a:gd name="connsiteX136" fmla="*/ 5632514 w 10232859"/>
              <a:gd name="connsiteY136" fmla="*/ 301962 h 1699043"/>
              <a:gd name="connsiteX137" fmla="*/ 5640005 w 10232859"/>
              <a:gd name="connsiteY137" fmla="*/ 303617 h 1699043"/>
              <a:gd name="connsiteX138" fmla="*/ 5640259 w 10232859"/>
              <a:gd name="connsiteY138" fmla="*/ 303435 h 1699043"/>
              <a:gd name="connsiteX139" fmla="*/ 5648365 w 10232859"/>
              <a:gd name="connsiteY139" fmla="*/ 304754 h 1699043"/>
              <a:gd name="connsiteX140" fmla="*/ 5653662 w 10232859"/>
              <a:gd name="connsiteY140" fmla="*/ 306635 h 1699043"/>
              <a:gd name="connsiteX141" fmla="*/ 5668196 w 10232859"/>
              <a:gd name="connsiteY141" fmla="*/ 309846 h 1699043"/>
              <a:gd name="connsiteX142" fmla="*/ 5673886 w 10232859"/>
              <a:gd name="connsiteY142" fmla="*/ 309526 h 1699043"/>
              <a:gd name="connsiteX143" fmla="*/ 5677139 w 10232859"/>
              <a:gd name="connsiteY143" fmla="*/ 307345 h 1699043"/>
              <a:gd name="connsiteX144" fmla="*/ 5708983 w 10232859"/>
              <a:gd name="connsiteY144" fmla="*/ 306674 h 1699043"/>
              <a:gd name="connsiteX145" fmla="*/ 5773909 w 10232859"/>
              <a:gd name="connsiteY145" fmla="*/ 312061 h 1699043"/>
              <a:gd name="connsiteX146" fmla="*/ 5809500 w 10232859"/>
              <a:gd name="connsiteY146" fmla="*/ 318450 h 1699043"/>
              <a:gd name="connsiteX147" fmla="*/ 5908729 w 10232859"/>
              <a:gd name="connsiteY147" fmla="*/ 332335 h 1699043"/>
              <a:gd name="connsiteX148" fmla="*/ 6009654 w 10232859"/>
              <a:gd name="connsiteY148" fmla="*/ 343526 h 1699043"/>
              <a:gd name="connsiteX149" fmla="*/ 6067487 w 10232859"/>
              <a:gd name="connsiteY149" fmla="*/ 333712 h 1699043"/>
              <a:gd name="connsiteX150" fmla="*/ 6073281 w 10232859"/>
              <a:gd name="connsiteY150" fmla="*/ 334316 h 1699043"/>
              <a:gd name="connsiteX151" fmla="*/ 6086225 w 10232859"/>
              <a:gd name="connsiteY151" fmla="*/ 339621 h 1699043"/>
              <a:gd name="connsiteX152" fmla="*/ 6105063 w 10232859"/>
              <a:gd name="connsiteY152" fmla="*/ 347340 h 1699043"/>
              <a:gd name="connsiteX153" fmla="*/ 6135796 w 10232859"/>
              <a:gd name="connsiteY153" fmla="*/ 363143 h 1699043"/>
              <a:gd name="connsiteX154" fmla="*/ 6195166 w 10232859"/>
              <a:gd name="connsiteY154" fmla="*/ 360190 h 1699043"/>
              <a:gd name="connsiteX155" fmla="*/ 6216259 w 10232859"/>
              <a:gd name="connsiteY155" fmla="*/ 363365 h 1699043"/>
              <a:gd name="connsiteX156" fmla="*/ 6228331 w 10232859"/>
              <a:gd name="connsiteY156" fmla="*/ 364034 h 1699043"/>
              <a:gd name="connsiteX157" fmla="*/ 6229602 w 10232859"/>
              <a:gd name="connsiteY157" fmla="*/ 363414 h 1699043"/>
              <a:gd name="connsiteX158" fmla="*/ 6258988 w 10232859"/>
              <a:gd name="connsiteY158" fmla="*/ 378660 h 1699043"/>
              <a:gd name="connsiteX159" fmla="*/ 6264106 w 10232859"/>
              <a:gd name="connsiteY159" fmla="*/ 379141 h 1699043"/>
              <a:gd name="connsiteX160" fmla="*/ 6281703 w 10232859"/>
              <a:gd name="connsiteY160" fmla="*/ 391054 h 1699043"/>
              <a:gd name="connsiteX161" fmla="*/ 6291622 w 10232859"/>
              <a:gd name="connsiteY161" fmla="*/ 396155 h 1699043"/>
              <a:gd name="connsiteX162" fmla="*/ 6292712 w 10232859"/>
              <a:gd name="connsiteY162" fmla="*/ 399771 h 1699043"/>
              <a:gd name="connsiteX163" fmla="*/ 6308227 w 10232859"/>
              <a:gd name="connsiteY163" fmla="*/ 406196 h 1699043"/>
              <a:gd name="connsiteX164" fmla="*/ 6328981 w 10232859"/>
              <a:gd name="connsiteY164" fmla="*/ 409495 h 1699043"/>
              <a:gd name="connsiteX165" fmla="*/ 6368693 w 10232859"/>
              <a:gd name="connsiteY165" fmla="*/ 417845 h 1699043"/>
              <a:gd name="connsiteX166" fmla="*/ 6414811 w 10232859"/>
              <a:gd name="connsiteY166" fmla="*/ 452200 h 1699043"/>
              <a:gd name="connsiteX167" fmla="*/ 6467879 w 10232859"/>
              <a:gd name="connsiteY167" fmla="*/ 468248 h 1699043"/>
              <a:gd name="connsiteX168" fmla="*/ 6564351 w 10232859"/>
              <a:gd name="connsiteY168" fmla="*/ 537518 h 1699043"/>
              <a:gd name="connsiteX169" fmla="*/ 6711178 w 10232859"/>
              <a:gd name="connsiteY169" fmla="*/ 573610 h 1699043"/>
              <a:gd name="connsiteX170" fmla="*/ 6764036 w 10232859"/>
              <a:gd name="connsiteY170" fmla="*/ 588943 h 1699043"/>
              <a:gd name="connsiteX171" fmla="*/ 6858983 w 10232859"/>
              <a:gd name="connsiteY171" fmla="*/ 623723 h 1699043"/>
              <a:gd name="connsiteX172" fmla="*/ 6910661 w 10232859"/>
              <a:gd name="connsiteY172" fmla="*/ 634620 h 1699043"/>
              <a:gd name="connsiteX173" fmla="*/ 6944111 w 10232859"/>
              <a:gd name="connsiteY173" fmla="*/ 659502 h 1699043"/>
              <a:gd name="connsiteX174" fmla="*/ 6965771 w 10232859"/>
              <a:gd name="connsiteY174" fmla="*/ 659931 h 1699043"/>
              <a:gd name="connsiteX175" fmla="*/ 6969639 w 10232859"/>
              <a:gd name="connsiteY175" fmla="*/ 659837 h 1699043"/>
              <a:gd name="connsiteX176" fmla="*/ 6982242 w 10232859"/>
              <a:gd name="connsiteY176" fmla="*/ 663112 h 1699043"/>
              <a:gd name="connsiteX177" fmla="*/ 6989387 w 10232859"/>
              <a:gd name="connsiteY177" fmla="*/ 659474 h 1699043"/>
              <a:gd name="connsiteX178" fmla="*/ 7010930 w 10232859"/>
              <a:gd name="connsiteY178" fmla="*/ 661134 h 1699043"/>
              <a:gd name="connsiteX179" fmla="*/ 7033125 w 10232859"/>
              <a:gd name="connsiteY179" fmla="*/ 668436 h 1699043"/>
              <a:gd name="connsiteX180" fmla="*/ 7134461 w 10232859"/>
              <a:gd name="connsiteY180" fmla="*/ 708192 h 1699043"/>
              <a:gd name="connsiteX181" fmla="*/ 7197450 w 10232859"/>
              <a:gd name="connsiteY181" fmla="*/ 729094 h 1699043"/>
              <a:gd name="connsiteX182" fmla="*/ 7225084 w 10232859"/>
              <a:gd name="connsiteY182" fmla="*/ 732505 h 1699043"/>
              <a:gd name="connsiteX183" fmla="*/ 7261183 w 10232859"/>
              <a:gd name="connsiteY183" fmla="*/ 740313 h 1699043"/>
              <a:gd name="connsiteX184" fmla="*/ 7327760 w 10232859"/>
              <a:gd name="connsiteY184" fmla="*/ 750586 h 1699043"/>
              <a:gd name="connsiteX185" fmla="*/ 7412222 w 10232859"/>
              <a:gd name="connsiteY185" fmla="*/ 770487 h 1699043"/>
              <a:gd name="connsiteX186" fmla="*/ 7457904 w 10232859"/>
              <a:gd name="connsiteY186" fmla="*/ 804321 h 1699043"/>
              <a:gd name="connsiteX187" fmla="*/ 7465795 w 10232859"/>
              <a:gd name="connsiteY187" fmla="*/ 802598 h 1699043"/>
              <a:gd name="connsiteX188" fmla="*/ 7505046 w 10232859"/>
              <a:gd name="connsiteY188" fmla="*/ 816517 h 1699043"/>
              <a:gd name="connsiteX189" fmla="*/ 7623220 w 10232859"/>
              <a:gd name="connsiteY189" fmla="*/ 888520 h 1699043"/>
              <a:gd name="connsiteX190" fmla="*/ 7700458 w 10232859"/>
              <a:gd name="connsiteY190" fmla="*/ 915079 h 1699043"/>
              <a:gd name="connsiteX191" fmla="*/ 7730988 w 10232859"/>
              <a:gd name="connsiteY191" fmla="*/ 920756 h 1699043"/>
              <a:gd name="connsiteX192" fmla="*/ 7781942 w 10232859"/>
              <a:gd name="connsiteY192" fmla="*/ 930503 h 1699043"/>
              <a:gd name="connsiteX193" fmla="*/ 7827704 w 10232859"/>
              <a:gd name="connsiteY193" fmla="*/ 928558 h 1699043"/>
              <a:gd name="connsiteX194" fmla="*/ 7867270 w 10232859"/>
              <a:gd name="connsiteY194" fmla="*/ 940366 h 1699043"/>
              <a:gd name="connsiteX195" fmla="*/ 7866538 w 10232859"/>
              <a:gd name="connsiteY195" fmla="*/ 955045 h 1699043"/>
              <a:gd name="connsiteX196" fmla="*/ 7912084 w 10232859"/>
              <a:gd name="connsiteY196" fmla="*/ 963800 h 1699043"/>
              <a:gd name="connsiteX197" fmla="*/ 7982264 w 10232859"/>
              <a:gd name="connsiteY197" fmla="*/ 975773 h 1699043"/>
              <a:gd name="connsiteX198" fmla="*/ 7991272 w 10232859"/>
              <a:gd name="connsiteY198" fmla="*/ 981104 h 1699043"/>
              <a:gd name="connsiteX199" fmla="*/ 8006496 w 10232859"/>
              <a:gd name="connsiteY199" fmla="*/ 972839 h 1699043"/>
              <a:gd name="connsiteX200" fmla="*/ 8034497 w 10232859"/>
              <a:gd name="connsiteY200" fmla="*/ 972054 h 1699043"/>
              <a:gd name="connsiteX201" fmla="*/ 8150881 w 10232859"/>
              <a:gd name="connsiteY201" fmla="*/ 990411 h 1699043"/>
              <a:gd name="connsiteX202" fmla="*/ 8172106 w 10232859"/>
              <a:gd name="connsiteY202" fmla="*/ 990512 h 1699043"/>
              <a:gd name="connsiteX203" fmla="*/ 8196076 w 10232859"/>
              <a:gd name="connsiteY203" fmla="*/ 1000078 h 1699043"/>
              <a:gd name="connsiteX204" fmla="*/ 8247463 w 10232859"/>
              <a:gd name="connsiteY204" fmla="*/ 1016332 h 1699043"/>
              <a:gd name="connsiteX205" fmla="*/ 8279272 w 10232859"/>
              <a:gd name="connsiteY205" fmla="*/ 1032921 h 1699043"/>
              <a:gd name="connsiteX206" fmla="*/ 8289611 w 10232859"/>
              <a:gd name="connsiteY206" fmla="*/ 1028630 h 1699043"/>
              <a:gd name="connsiteX207" fmla="*/ 8311483 w 10232859"/>
              <a:gd name="connsiteY207" fmla="*/ 1029399 h 1699043"/>
              <a:gd name="connsiteX208" fmla="*/ 8399489 w 10232859"/>
              <a:gd name="connsiteY208" fmla="*/ 1048562 h 1699043"/>
              <a:gd name="connsiteX209" fmla="*/ 8415973 w 10232859"/>
              <a:gd name="connsiteY209" fmla="*/ 1049660 h 1699043"/>
              <a:gd name="connsiteX210" fmla="*/ 8433326 w 10232859"/>
              <a:gd name="connsiteY210" fmla="*/ 1057881 h 1699043"/>
              <a:gd name="connsiteX211" fmla="*/ 8502328 w 10232859"/>
              <a:gd name="connsiteY211" fmla="*/ 1091498 h 1699043"/>
              <a:gd name="connsiteX212" fmla="*/ 8534346 w 10232859"/>
              <a:gd name="connsiteY212" fmla="*/ 1106980 h 1699043"/>
              <a:gd name="connsiteX213" fmla="*/ 8534980 w 10232859"/>
              <a:gd name="connsiteY213" fmla="*/ 1110861 h 1699043"/>
              <a:gd name="connsiteX214" fmla="*/ 8544104 w 10232859"/>
              <a:gd name="connsiteY214" fmla="*/ 1108406 h 1699043"/>
              <a:gd name="connsiteX215" fmla="*/ 8567742 w 10232859"/>
              <a:gd name="connsiteY215" fmla="*/ 1117590 h 1699043"/>
              <a:gd name="connsiteX216" fmla="*/ 8633779 w 10232859"/>
              <a:gd name="connsiteY216" fmla="*/ 1139226 h 1699043"/>
              <a:gd name="connsiteX217" fmla="*/ 8676965 w 10232859"/>
              <a:gd name="connsiteY217" fmla="*/ 1156949 h 1699043"/>
              <a:gd name="connsiteX218" fmla="*/ 8698944 w 10232859"/>
              <a:gd name="connsiteY218" fmla="*/ 1156939 h 1699043"/>
              <a:gd name="connsiteX219" fmla="*/ 8711456 w 10232859"/>
              <a:gd name="connsiteY219" fmla="*/ 1169217 h 1699043"/>
              <a:gd name="connsiteX220" fmla="*/ 8732793 w 10232859"/>
              <a:gd name="connsiteY220" fmla="*/ 1172972 h 1699043"/>
              <a:gd name="connsiteX221" fmla="*/ 8751897 w 10232859"/>
              <a:gd name="connsiteY221" fmla="*/ 1190886 h 1699043"/>
              <a:gd name="connsiteX222" fmla="*/ 8793564 w 10232859"/>
              <a:gd name="connsiteY222" fmla="*/ 1172572 h 1699043"/>
              <a:gd name="connsiteX223" fmla="*/ 8834270 w 10232859"/>
              <a:gd name="connsiteY223" fmla="*/ 1206624 h 1699043"/>
              <a:gd name="connsiteX224" fmla="*/ 8853872 w 10232859"/>
              <a:gd name="connsiteY224" fmla="*/ 1214714 h 1699043"/>
              <a:gd name="connsiteX225" fmla="*/ 8861901 w 10232859"/>
              <a:gd name="connsiteY225" fmla="*/ 1211375 h 1699043"/>
              <a:gd name="connsiteX226" fmla="*/ 8874168 w 10232859"/>
              <a:gd name="connsiteY226" fmla="*/ 1213967 h 1699043"/>
              <a:gd name="connsiteX227" fmla="*/ 8871123 w 10232859"/>
              <a:gd name="connsiteY227" fmla="*/ 1221160 h 1699043"/>
              <a:gd name="connsiteX228" fmla="*/ 8903537 w 10232859"/>
              <a:gd name="connsiteY228" fmla="*/ 1230588 h 1699043"/>
              <a:gd name="connsiteX229" fmla="*/ 8933767 w 10232859"/>
              <a:gd name="connsiteY229" fmla="*/ 1263368 h 1699043"/>
              <a:gd name="connsiteX230" fmla="*/ 8985765 w 10232859"/>
              <a:gd name="connsiteY230" fmla="*/ 1287664 h 1699043"/>
              <a:gd name="connsiteX231" fmla="*/ 9071444 w 10232859"/>
              <a:gd name="connsiteY231" fmla="*/ 1317305 h 1699043"/>
              <a:gd name="connsiteX232" fmla="*/ 9096711 w 10232859"/>
              <a:gd name="connsiteY232" fmla="*/ 1327777 h 1699043"/>
              <a:gd name="connsiteX233" fmla="*/ 9338853 w 10232859"/>
              <a:gd name="connsiteY233" fmla="*/ 1448046 h 1699043"/>
              <a:gd name="connsiteX234" fmla="*/ 9520814 w 10232859"/>
              <a:gd name="connsiteY234" fmla="*/ 1449827 h 1699043"/>
              <a:gd name="connsiteX235" fmla="*/ 9702271 w 10232859"/>
              <a:gd name="connsiteY235" fmla="*/ 1488553 h 1699043"/>
              <a:gd name="connsiteX236" fmla="*/ 9744273 w 10232859"/>
              <a:gd name="connsiteY236" fmla="*/ 1523512 h 1699043"/>
              <a:gd name="connsiteX237" fmla="*/ 9771903 w 10232859"/>
              <a:gd name="connsiteY237" fmla="*/ 1530034 h 1699043"/>
              <a:gd name="connsiteX238" fmla="*/ 9818565 w 10232859"/>
              <a:gd name="connsiteY238" fmla="*/ 1538545 h 1699043"/>
              <a:gd name="connsiteX239" fmla="*/ 9882202 w 10232859"/>
              <a:gd name="connsiteY239" fmla="*/ 1565888 h 1699043"/>
              <a:gd name="connsiteX240" fmla="*/ 10022025 w 10232859"/>
              <a:gd name="connsiteY240" fmla="*/ 1599696 h 1699043"/>
              <a:gd name="connsiteX241" fmla="*/ 10220406 w 10232859"/>
              <a:gd name="connsiteY241" fmla="*/ 1677005 h 1699043"/>
              <a:gd name="connsiteX242" fmla="*/ 10232859 w 10232859"/>
              <a:gd name="connsiteY242" fmla="*/ 1699043 h 1699043"/>
              <a:gd name="connsiteX243" fmla="*/ 0 w 10232859"/>
              <a:gd name="connsiteY243" fmla="*/ 1699043 h 1699043"/>
              <a:gd name="connsiteX244" fmla="*/ 0 w 10232859"/>
              <a:gd name="connsiteY244" fmla="*/ 21828 h 1699043"/>
              <a:gd name="connsiteX245" fmla="*/ 8097 w 10232859"/>
              <a:gd name="connsiteY245" fmla="*/ 24355 h 1699043"/>
              <a:gd name="connsiteX246" fmla="*/ 77128 w 10232859"/>
              <a:gd name="connsiteY246" fmla="*/ 6867 h 1699043"/>
              <a:gd name="connsiteX247" fmla="*/ 188338 w 10232859"/>
              <a:gd name="connsiteY247" fmla="*/ 5079 h 1699043"/>
              <a:gd name="connsiteX248" fmla="*/ 298809 w 10232859"/>
              <a:gd name="connsiteY248" fmla="*/ 6198 h 1699043"/>
              <a:gd name="connsiteX249" fmla="*/ 338985 w 10232859"/>
              <a:gd name="connsiteY249" fmla="*/ 8006 h 1699043"/>
              <a:gd name="connsiteX250" fmla="*/ 409815 w 10232859"/>
              <a:gd name="connsiteY25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35796 w 10232859"/>
              <a:gd name="connsiteY151" fmla="*/ 363143 h 1699043"/>
              <a:gd name="connsiteX152" fmla="*/ 6195166 w 10232859"/>
              <a:gd name="connsiteY152" fmla="*/ 360190 h 1699043"/>
              <a:gd name="connsiteX153" fmla="*/ 6216259 w 10232859"/>
              <a:gd name="connsiteY153" fmla="*/ 363365 h 1699043"/>
              <a:gd name="connsiteX154" fmla="*/ 6228331 w 10232859"/>
              <a:gd name="connsiteY154" fmla="*/ 364034 h 1699043"/>
              <a:gd name="connsiteX155" fmla="*/ 6229602 w 10232859"/>
              <a:gd name="connsiteY155" fmla="*/ 363414 h 1699043"/>
              <a:gd name="connsiteX156" fmla="*/ 6258988 w 10232859"/>
              <a:gd name="connsiteY156" fmla="*/ 378660 h 1699043"/>
              <a:gd name="connsiteX157" fmla="*/ 6264106 w 10232859"/>
              <a:gd name="connsiteY157" fmla="*/ 379141 h 1699043"/>
              <a:gd name="connsiteX158" fmla="*/ 6281703 w 10232859"/>
              <a:gd name="connsiteY158" fmla="*/ 391054 h 1699043"/>
              <a:gd name="connsiteX159" fmla="*/ 6291622 w 10232859"/>
              <a:gd name="connsiteY159" fmla="*/ 396155 h 1699043"/>
              <a:gd name="connsiteX160" fmla="*/ 6292712 w 10232859"/>
              <a:gd name="connsiteY160" fmla="*/ 399771 h 1699043"/>
              <a:gd name="connsiteX161" fmla="*/ 6308227 w 10232859"/>
              <a:gd name="connsiteY161" fmla="*/ 406196 h 1699043"/>
              <a:gd name="connsiteX162" fmla="*/ 6328981 w 10232859"/>
              <a:gd name="connsiteY162" fmla="*/ 409495 h 1699043"/>
              <a:gd name="connsiteX163" fmla="*/ 6368693 w 10232859"/>
              <a:gd name="connsiteY163" fmla="*/ 417845 h 1699043"/>
              <a:gd name="connsiteX164" fmla="*/ 6414811 w 10232859"/>
              <a:gd name="connsiteY164" fmla="*/ 452200 h 1699043"/>
              <a:gd name="connsiteX165" fmla="*/ 6467879 w 10232859"/>
              <a:gd name="connsiteY165" fmla="*/ 468248 h 1699043"/>
              <a:gd name="connsiteX166" fmla="*/ 6564351 w 10232859"/>
              <a:gd name="connsiteY166" fmla="*/ 537518 h 1699043"/>
              <a:gd name="connsiteX167" fmla="*/ 6711178 w 10232859"/>
              <a:gd name="connsiteY167" fmla="*/ 573610 h 1699043"/>
              <a:gd name="connsiteX168" fmla="*/ 6764036 w 10232859"/>
              <a:gd name="connsiteY168" fmla="*/ 588943 h 1699043"/>
              <a:gd name="connsiteX169" fmla="*/ 6858983 w 10232859"/>
              <a:gd name="connsiteY169" fmla="*/ 623723 h 1699043"/>
              <a:gd name="connsiteX170" fmla="*/ 6910661 w 10232859"/>
              <a:gd name="connsiteY170" fmla="*/ 634620 h 1699043"/>
              <a:gd name="connsiteX171" fmla="*/ 6944111 w 10232859"/>
              <a:gd name="connsiteY171" fmla="*/ 659502 h 1699043"/>
              <a:gd name="connsiteX172" fmla="*/ 6965771 w 10232859"/>
              <a:gd name="connsiteY172" fmla="*/ 659931 h 1699043"/>
              <a:gd name="connsiteX173" fmla="*/ 6969639 w 10232859"/>
              <a:gd name="connsiteY173" fmla="*/ 659837 h 1699043"/>
              <a:gd name="connsiteX174" fmla="*/ 6982242 w 10232859"/>
              <a:gd name="connsiteY174" fmla="*/ 663112 h 1699043"/>
              <a:gd name="connsiteX175" fmla="*/ 6989387 w 10232859"/>
              <a:gd name="connsiteY175" fmla="*/ 659474 h 1699043"/>
              <a:gd name="connsiteX176" fmla="*/ 7010930 w 10232859"/>
              <a:gd name="connsiteY176" fmla="*/ 661134 h 1699043"/>
              <a:gd name="connsiteX177" fmla="*/ 7033125 w 10232859"/>
              <a:gd name="connsiteY177" fmla="*/ 668436 h 1699043"/>
              <a:gd name="connsiteX178" fmla="*/ 7134461 w 10232859"/>
              <a:gd name="connsiteY178" fmla="*/ 708192 h 1699043"/>
              <a:gd name="connsiteX179" fmla="*/ 7197450 w 10232859"/>
              <a:gd name="connsiteY179" fmla="*/ 729094 h 1699043"/>
              <a:gd name="connsiteX180" fmla="*/ 7225084 w 10232859"/>
              <a:gd name="connsiteY180" fmla="*/ 732505 h 1699043"/>
              <a:gd name="connsiteX181" fmla="*/ 7261183 w 10232859"/>
              <a:gd name="connsiteY181" fmla="*/ 740313 h 1699043"/>
              <a:gd name="connsiteX182" fmla="*/ 7327760 w 10232859"/>
              <a:gd name="connsiteY182" fmla="*/ 750586 h 1699043"/>
              <a:gd name="connsiteX183" fmla="*/ 7412222 w 10232859"/>
              <a:gd name="connsiteY183" fmla="*/ 770487 h 1699043"/>
              <a:gd name="connsiteX184" fmla="*/ 7457904 w 10232859"/>
              <a:gd name="connsiteY184" fmla="*/ 804321 h 1699043"/>
              <a:gd name="connsiteX185" fmla="*/ 7465795 w 10232859"/>
              <a:gd name="connsiteY185" fmla="*/ 802598 h 1699043"/>
              <a:gd name="connsiteX186" fmla="*/ 7505046 w 10232859"/>
              <a:gd name="connsiteY186" fmla="*/ 816517 h 1699043"/>
              <a:gd name="connsiteX187" fmla="*/ 7623220 w 10232859"/>
              <a:gd name="connsiteY187" fmla="*/ 888520 h 1699043"/>
              <a:gd name="connsiteX188" fmla="*/ 7700458 w 10232859"/>
              <a:gd name="connsiteY188" fmla="*/ 915079 h 1699043"/>
              <a:gd name="connsiteX189" fmla="*/ 7730988 w 10232859"/>
              <a:gd name="connsiteY189" fmla="*/ 920756 h 1699043"/>
              <a:gd name="connsiteX190" fmla="*/ 7781942 w 10232859"/>
              <a:gd name="connsiteY190" fmla="*/ 930503 h 1699043"/>
              <a:gd name="connsiteX191" fmla="*/ 7827704 w 10232859"/>
              <a:gd name="connsiteY191" fmla="*/ 928558 h 1699043"/>
              <a:gd name="connsiteX192" fmla="*/ 7867270 w 10232859"/>
              <a:gd name="connsiteY192" fmla="*/ 940366 h 1699043"/>
              <a:gd name="connsiteX193" fmla="*/ 7866538 w 10232859"/>
              <a:gd name="connsiteY193" fmla="*/ 955045 h 1699043"/>
              <a:gd name="connsiteX194" fmla="*/ 7912084 w 10232859"/>
              <a:gd name="connsiteY194" fmla="*/ 963800 h 1699043"/>
              <a:gd name="connsiteX195" fmla="*/ 7982264 w 10232859"/>
              <a:gd name="connsiteY195" fmla="*/ 975773 h 1699043"/>
              <a:gd name="connsiteX196" fmla="*/ 7991272 w 10232859"/>
              <a:gd name="connsiteY196" fmla="*/ 981104 h 1699043"/>
              <a:gd name="connsiteX197" fmla="*/ 8006496 w 10232859"/>
              <a:gd name="connsiteY197" fmla="*/ 972839 h 1699043"/>
              <a:gd name="connsiteX198" fmla="*/ 8034497 w 10232859"/>
              <a:gd name="connsiteY198" fmla="*/ 972054 h 1699043"/>
              <a:gd name="connsiteX199" fmla="*/ 8150881 w 10232859"/>
              <a:gd name="connsiteY199" fmla="*/ 990411 h 1699043"/>
              <a:gd name="connsiteX200" fmla="*/ 8172106 w 10232859"/>
              <a:gd name="connsiteY200" fmla="*/ 990512 h 1699043"/>
              <a:gd name="connsiteX201" fmla="*/ 8196076 w 10232859"/>
              <a:gd name="connsiteY201" fmla="*/ 1000078 h 1699043"/>
              <a:gd name="connsiteX202" fmla="*/ 8247463 w 10232859"/>
              <a:gd name="connsiteY202" fmla="*/ 1016332 h 1699043"/>
              <a:gd name="connsiteX203" fmla="*/ 8279272 w 10232859"/>
              <a:gd name="connsiteY203" fmla="*/ 1032921 h 1699043"/>
              <a:gd name="connsiteX204" fmla="*/ 8289611 w 10232859"/>
              <a:gd name="connsiteY204" fmla="*/ 1028630 h 1699043"/>
              <a:gd name="connsiteX205" fmla="*/ 8311483 w 10232859"/>
              <a:gd name="connsiteY205" fmla="*/ 1029399 h 1699043"/>
              <a:gd name="connsiteX206" fmla="*/ 8399489 w 10232859"/>
              <a:gd name="connsiteY206" fmla="*/ 1048562 h 1699043"/>
              <a:gd name="connsiteX207" fmla="*/ 8415973 w 10232859"/>
              <a:gd name="connsiteY207" fmla="*/ 1049660 h 1699043"/>
              <a:gd name="connsiteX208" fmla="*/ 8433326 w 10232859"/>
              <a:gd name="connsiteY208" fmla="*/ 1057881 h 1699043"/>
              <a:gd name="connsiteX209" fmla="*/ 8502328 w 10232859"/>
              <a:gd name="connsiteY209" fmla="*/ 1091498 h 1699043"/>
              <a:gd name="connsiteX210" fmla="*/ 8534346 w 10232859"/>
              <a:gd name="connsiteY210" fmla="*/ 1106980 h 1699043"/>
              <a:gd name="connsiteX211" fmla="*/ 8534980 w 10232859"/>
              <a:gd name="connsiteY211" fmla="*/ 1110861 h 1699043"/>
              <a:gd name="connsiteX212" fmla="*/ 8544104 w 10232859"/>
              <a:gd name="connsiteY212" fmla="*/ 1108406 h 1699043"/>
              <a:gd name="connsiteX213" fmla="*/ 8567742 w 10232859"/>
              <a:gd name="connsiteY213" fmla="*/ 1117590 h 1699043"/>
              <a:gd name="connsiteX214" fmla="*/ 8633779 w 10232859"/>
              <a:gd name="connsiteY214" fmla="*/ 1139226 h 1699043"/>
              <a:gd name="connsiteX215" fmla="*/ 8676965 w 10232859"/>
              <a:gd name="connsiteY215" fmla="*/ 1156949 h 1699043"/>
              <a:gd name="connsiteX216" fmla="*/ 8698944 w 10232859"/>
              <a:gd name="connsiteY216" fmla="*/ 1156939 h 1699043"/>
              <a:gd name="connsiteX217" fmla="*/ 8711456 w 10232859"/>
              <a:gd name="connsiteY217" fmla="*/ 1169217 h 1699043"/>
              <a:gd name="connsiteX218" fmla="*/ 8732793 w 10232859"/>
              <a:gd name="connsiteY218" fmla="*/ 1172972 h 1699043"/>
              <a:gd name="connsiteX219" fmla="*/ 8751897 w 10232859"/>
              <a:gd name="connsiteY219" fmla="*/ 1190886 h 1699043"/>
              <a:gd name="connsiteX220" fmla="*/ 8793564 w 10232859"/>
              <a:gd name="connsiteY220" fmla="*/ 1172572 h 1699043"/>
              <a:gd name="connsiteX221" fmla="*/ 8834270 w 10232859"/>
              <a:gd name="connsiteY221" fmla="*/ 1206624 h 1699043"/>
              <a:gd name="connsiteX222" fmla="*/ 8853872 w 10232859"/>
              <a:gd name="connsiteY222" fmla="*/ 1214714 h 1699043"/>
              <a:gd name="connsiteX223" fmla="*/ 8861901 w 10232859"/>
              <a:gd name="connsiteY223" fmla="*/ 1211375 h 1699043"/>
              <a:gd name="connsiteX224" fmla="*/ 8874168 w 10232859"/>
              <a:gd name="connsiteY224" fmla="*/ 1213967 h 1699043"/>
              <a:gd name="connsiteX225" fmla="*/ 8871123 w 10232859"/>
              <a:gd name="connsiteY225" fmla="*/ 1221160 h 1699043"/>
              <a:gd name="connsiteX226" fmla="*/ 8903537 w 10232859"/>
              <a:gd name="connsiteY226" fmla="*/ 1230588 h 1699043"/>
              <a:gd name="connsiteX227" fmla="*/ 8933767 w 10232859"/>
              <a:gd name="connsiteY227" fmla="*/ 1263368 h 1699043"/>
              <a:gd name="connsiteX228" fmla="*/ 8985765 w 10232859"/>
              <a:gd name="connsiteY228" fmla="*/ 1287664 h 1699043"/>
              <a:gd name="connsiteX229" fmla="*/ 9071444 w 10232859"/>
              <a:gd name="connsiteY229" fmla="*/ 1317305 h 1699043"/>
              <a:gd name="connsiteX230" fmla="*/ 9096711 w 10232859"/>
              <a:gd name="connsiteY230" fmla="*/ 1327777 h 1699043"/>
              <a:gd name="connsiteX231" fmla="*/ 9338853 w 10232859"/>
              <a:gd name="connsiteY231" fmla="*/ 1448046 h 1699043"/>
              <a:gd name="connsiteX232" fmla="*/ 9520814 w 10232859"/>
              <a:gd name="connsiteY232" fmla="*/ 1449827 h 1699043"/>
              <a:gd name="connsiteX233" fmla="*/ 9702271 w 10232859"/>
              <a:gd name="connsiteY233" fmla="*/ 1488553 h 1699043"/>
              <a:gd name="connsiteX234" fmla="*/ 9744273 w 10232859"/>
              <a:gd name="connsiteY234" fmla="*/ 1523512 h 1699043"/>
              <a:gd name="connsiteX235" fmla="*/ 9771903 w 10232859"/>
              <a:gd name="connsiteY235" fmla="*/ 1530034 h 1699043"/>
              <a:gd name="connsiteX236" fmla="*/ 9818565 w 10232859"/>
              <a:gd name="connsiteY236" fmla="*/ 1538545 h 1699043"/>
              <a:gd name="connsiteX237" fmla="*/ 9882202 w 10232859"/>
              <a:gd name="connsiteY237" fmla="*/ 1565888 h 1699043"/>
              <a:gd name="connsiteX238" fmla="*/ 10022025 w 10232859"/>
              <a:gd name="connsiteY238" fmla="*/ 1599696 h 1699043"/>
              <a:gd name="connsiteX239" fmla="*/ 10220406 w 10232859"/>
              <a:gd name="connsiteY239" fmla="*/ 1677005 h 1699043"/>
              <a:gd name="connsiteX240" fmla="*/ 10232859 w 10232859"/>
              <a:gd name="connsiteY240" fmla="*/ 1699043 h 1699043"/>
              <a:gd name="connsiteX241" fmla="*/ 0 w 10232859"/>
              <a:gd name="connsiteY241" fmla="*/ 1699043 h 1699043"/>
              <a:gd name="connsiteX242" fmla="*/ 0 w 10232859"/>
              <a:gd name="connsiteY242" fmla="*/ 21828 h 1699043"/>
              <a:gd name="connsiteX243" fmla="*/ 8097 w 10232859"/>
              <a:gd name="connsiteY243" fmla="*/ 24355 h 1699043"/>
              <a:gd name="connsiteX244" fmla="*/ 77128 w 10232859"/>
              <a:gd name="connsiteY244" fmla="*/ 6867 h 1699043"/>
              <a:gd name="connsiteX245" fmla="*/ 188338 w 10232859"/>
              <a:gd name="connsiteY245" fmla="*/ 5079 h 1699043"/>
              <a:gd name="connsiteX246" fmla="*/ 298809 w 10232859"/>
              <a:gd name="connsiteY246" fmla="*/ 6198 h 1699043"/>
              <a:gd name="connsiteX247" fmla="*/ 338985 w 10232859"/>
              <a:gd name="connsiteY247" fmla="*/ 8006 h 1699043"/>
              <a:gd name="connsiteX248" fmla="*/ 409815 w 10232859"/>
              <a:gd name="connsiteY248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95166 w 10232859"/>
              <a:gd name="connsiteY151" fmla="*/ 360190 h 1699043"/>
              <a:gd name="connsiteX152" fmla="*/ 6216259 w 10232859"/>
              <a:gd name="connsiteY152" fmla="*/ 363365 h 1699043"/>
              <a:gd name="connsiteX153" fmla="*/ 6228331 w 10232859"/>
              <a:gd name="connsiteY153" fmla="*/ 364034 h 1699043"/>
              <a:gd name="connsiteX154" fmla="*/ 6229602 w 10232859"/>
              <a:gd name="connsiteY154" fmla="*/ 363414 h 1699043"/>
              <a:gd name="connsiteX155" fmla="*/ 6258988 w 10232859"/>
              <a:gd name="connsiteY155" fmla="*/ 378660 h 1699043"/>
              <a:gd name="connsiteX156" fmla="*/ 6264106 w 10232859"/>
              <a:gd name="connsiteY156" fmla="*/ 379141 h 1699043"/>
              <a:gd name="connsiteX157" fmla="*/ 6281703 w 10232859"/>
              <a:gd name="connsiteY157" fmla="*/ 391054 h 1699043"/>
              <a:gd name="connsiteX158" fmla="*/ 6291622 w 10232859"/>
              <a:gd name="connsiteY158" fmla="*/ 396155 h 1699043"/>
              <a:gd name="connsiteX159" fmla="*/ 6292712 w 10232859"/>
              <a:gd name="connsiteY159" fmla="*/ 399771 h 1699043"/>
              <a:gd name="connsiteX160" fmla="*/ 6308227 w 10232859"/>
              <a:gd name="connsiteY160" fmla="*/ 406196 h 1699043"/>
              <a:gd name="connsiteX161" fmla="*/ 6328981 w 10232859"/>
              <a:gd name="connsiteY161" fmla="*/ 409495 h 1699043"/>
              <a:gd name="connsiteX162" fmla="*/ 6368693 w 10232859"/>
              <a:gd name="connsiteY162" fmla="*/ 417845 h 1699043"/>
              <a:gd name="connsiteX163" fmla="*/ 6414811 w 10232859"/>
              <a:gd name="connsiteY163" fmla="*/ 452200 h 1699043"/>
              <a:gd name="connsiteX164" fmla="*/ 6467879 w 10232859"/>
              <a:gd name="connsiteY164" fmla="*/ 468248 h 1699043"/>
              <a:gd name="connsiteX165" fmla="*/ 6564351 w 10232859"/>
              <a:gd name="connsiteY165" fmla="*/ 537518 h 1699043"/>
              <a:gd name="connsiteX166" fmla="*/ 6711178 w 10232859"/>
              <a:gd name="connsiteY166" fmla="*/ 573610 h 1699043"/>
              <a:gd name="connsiteX167" fmla="*/ 6764036 w 10232859"/>
              <a:gd name="connsiteY167" fmla="*/ 588943 h 1699043"/>
              <a:gd name="connsiteX168" fmla="*/ 6858983 w 10232859"/>
              <a:gd name="connsiteY168" fmla="*/ 623723 h 1699043"/>
              <a:gd name="connsiteX169" fmla="*/ 6910661 w 10232859"/>
              <a:gd name="connsiteY169" fmla="*/ 634620 h 1699043"/>
              <a:gd name="connsiteX170" fmla="*/ 6944111 w 10232859"/>
              <a:gd name="connsiteY170" fmla="*/ 659502 h 1699043"/>
              <a:gd name="connsiteX171" fmla="*/ 6965771 w 10232859"/>
              <a:gd name="connsiteY171" fmla="*/ 659931 h 1699043"/>
              <a:gd name="connsiteX172" fmla="*/ 6969639 w 10232859"/>
              <a:gd name="connsiteY172" fmla="*/ 659837 h 1699043"/>
              <a:gd name="connsiteX173" fmla="*/ 6982242 w 10232859"/>
              <a:gd name="connsiteY173" fmla="*/ 663112 h 1699043"/>
              <a:gd name="connsiteX174" fmla="*/ 6989387 w 10232859"/>
              <a:gd name="connsiteY174" fmla="*/ 659474 h 1699043"/>
              <a:gd name="connsiteX175" fmla="*/ 7010930 w 10232859"/>
              <a:gd name="connsiteY175" fmla="*/ 661134 h 1699043"/>
              <a:gd name="connsiteX176" fmla="*/ 7033125 w 10232859"/>
              <a:gd name="connsiteY176" fmla="*/ 668436 h 1699043"/>
              <a:gd name="connsiteX177" fmla="*/ 7134461 w 10232859"/>
              <a:gd name="connsiteY177" fmla="*/ 708192 h 1699043"/>
              <a:gd name="connsiteX178" fmla="*/ 7197450 w 10232859"/>
              <a:gd name="connsiteY178" fmla="*/ 729094 h 1699043"/>
              <a:gd name="connsiteX179" fmla="*/ 7225084 w 10232859"/>
              <a:gd name="connsiteY179" fmla="*/ 732505 h 1699043"/>
              <a:gd name="connsiteX180" fmla="*/ 7261183 w 10232859"/>
              <a:gd name="connsiteY180" fmla="*/ 740313 h 1699043"/>
              <a:gd name="connsiteX181" fmla="*/ 7327760 w 10232859"/>
              <a:gd name="connsiteY181" fmla="*/ 750586 h 1699043"/>
              <a:gd name="connsiteX182" fmla="*/ 7412222 w 10232859"/>
              <a:gd name="connsiteY182" fmla="*/ 770487 h 1699043"/>
              <a:gd name="connsiteX183" fmla="*/ 7457904 w 10232859"/>
              <a:gd name="connsiteY183" fmla="*/ 804321 h 1699043"/>
              <a:gd name="connsiteX184" fmla="*/ 7465795 w 10232859"/>
              <a:gd name="connsiteY184" fmla="*/ 802598 h 1699043"/>
              <a:gd name="connsiteX185" fmla="*/ 7505046 w 10232859"/>
              <a:gd name="connsiteY185" fmla="*/ 816517 h 1699043"/>
              <a:gd name="connsiteX186" fmla="*/ 7623220 w 10232859"/>
              <a:gd name="connsiteY186" fmla="*/ 888520 h 1699043"/>
              <a:gd name="connsiteX187" fmla="*/ 7700458 w 10232859"/>
              <a:gd name="connsiteY187" fmla="*/ 915079 h 1699043"/>
              <a:gd name="connsiteX188" fmla="*/ 7730988 w 10232859"/>
              <a:gd name="connsiteY188" fmla="*/ 920756 h 1699043"/>
              <a:gd name="connsiteX189" fmla="*/ 7781942 w 10232859"/>
              <a:gd name="connsiteY189" fmla="*/ 930503 h 1699043"/>
              <a:gd name="connsiteX190" fmla="*/ 7827704 w 10232859"/>
              <a:gd name="connsiteY190" fmla="*/ 928558 h 1699043"/>
              <a:gd name="connsiteX191" fmla="*/ 7867270 w 10232859"/>
              <a:gd name="connsiteY191" fmla="*/ 940366 h 1699043"/>
              <a:gd name="connsiteX192" fmla="*/ 7866538 w 10232859"/>
              <a:gd name="connsiteY192" fmla="*/ 955045 h 1699043"/>
              <a:gd name="connsiteX193" fmla="*/ 7912084 w 10232859"/>
              <a:gd name="connsiteY193" fmla="*/ 963800 h 1699043"/>
              <a:gd name="connsiteX194" fmla="*/ 7982264 w 10232859"/>
              <a:gd name="connsiteY194" fmla="*/ 975773 h 1699043"/>
              <a:gd name="connsiteX195" fmla="*/ 7991272 w 10232859"/>
              <a:gd name="connsiteY195" fmla="*/ 981104 h 1699043"/>
              <a:gd name="connsiteX196" fmla="*/ 8006496 w 10232859"/>
              <a:gd name="connsiteY196" fmla="*/ 972839 h 1699043"/>
              <a:gd name="connsiteX197" fmla="*/ 8034497 w 10232859"/>
              <a:gd name="connsiteY197" fmla="*/ 972054 h 1699043"/>
              <a:gd name="connsiteX198" fmla="*/ 8150881 w 10232859"/>
              <a:gd name="connsiteY198" fmla="*/ 990411 h 1699043"/>
              <a:gd name="connsiteX199" fmla="*/ 8172106 w 10232859"/>
              <a:gd name="connsiteY199" fmla="*/ 990512 h 1699043"/>
              <a:gd name="connsiteX200" fmla="*/ 8196076 w 10232859"/>
              <a:gd name="connsiteY200" fmla="*/ 1000078 h 1699043"/>
              <a:gd name="connsiteX201" fmla="*/ 8247463 w 10232859"/>
              <a:gd name="connsiteY201" fmla="*/ 1016332 h 1699043"/>
              <a:gd name="connsiteX202" fmla="*/ 8279272 w 10232859"/>
              <a:gd name="connsiteY202" fmla="*/ 1032921 h 1699043"/>
              <a:gd name="connsiteX203" fmla="*/ 8289611 w 10232859"/>
              <a:gd name="connsiteY203" fmla="*/ 1028630 h 1699043"/>
              <a:gd name="connsiteX204" fmla="*/ 8311483 w 10232859"/>
              <a:gd name="connsiteY204" fmla="*/ 1029399 h 1699043"/>
              <a:gd name="connsiteX205" fmla="*/ 8399489 w 10232859"/>
              <a:gd name="connsiteY205" fmla="*/ 1048562 h 1699043"/>
              <a:gd name="connsiteX206" fmla="*/ 8415973 w 10232859"/>
              <a:gd name="connsiteY206" fmla="*/ 1049660 h 1699043"/>
              <a:gd name="connsiteX207" fmla="*/ 8433326 w 10232859"/>
              <a:gd name="connsiteY207" fmla="*/ 1057881 h 1699043"/>
              <a:gd name="connsiteX208" fmla="*/ 8502328 w 10232859"/>
              <a:gd name="connsiteY208" fmla="*/ 1091498 h 1699043"/>
              <a:gd name="connsiteX209" fmla="*/ 8534346 w 10232859"/>
              <a:gd name="connsiteY209" fmla="*/ 1106980 h 1699043"/>
              <a:gd name="connsiteX210" fmla="*/ 8534980 w 10232859"/>
              <a:gd name="connsiteY210" fmla="*/ 1110861 h 1699043"/>
              <a:gd name="connsiteX211" fmla="*/ 8544104 w 10232859"/>
              <a:gd name="connsiteY211" fmla="*/ 1108406 h 1699043"/>
              <a:gd name="connsiteX212" fmla="*/ 8567742 w 10232859"/>
              <a:gd name="connsiteY212" fmla="*/ 1117590 h 1699043"/>
              <a:gd name="connsiteX213" fmla="*/ 8633779 w 10232859"/>
              <a:gd name="connsiteY213" fmla="*/ 1139226 h 1699043"/>
              <a:gd name="connsiteX214" fmla="*/ 8676965 w 10232859"/>
              <a:gd name="connsiteY214" fmla="*/ 1156949 h 1699043"/>
              <a:gd name="connsiteX215" fmla="*/ 8698944 w 10232859"/>
              <a:gd name="connsiteY215" fmla="*/ 1156939 h 1699043"/>
              <a:gd name="connsiteX216" fmla="*/ 8711456 w 10232859"/>
              <a:gd name="connsiteY216" fmla="*/ 1169217 h 1699043"/>
              <a:gd name="connsiteX217" fmla="*/ 8732793 w 10232859"/>
              <a:gd name="connsiteY217" fmla="*/ 1172972 h 1699043"/>
              <a:gd name="connsiteX218" fmla="*/ 8751897 w 10232859"/>
              <a:gd name="connsiteY218" fmla="*/ 1190886 h 1699043"/>
              <a:gd name="connsiteX219" fmla="*/ 8793564 w 10232859"/>
              <a:gd name="connsiteY219" fmla="*/ 1172572 h 1699043"/>
              <a:gd name="connsiteX220" fmla="*/ 8834270 w 10232859"/>
              <a:gd name="connsiteY220" fmla="*/ 1206624 h 1699043"/>
              <a:gd name="connsiteX221" fmla="*/ 8853872 w 10232859"/>
              <a:gd name="connsiteY221" fmla="*/ 1214714 h 1699043"/>
              <a:gd name="connsiteX222" fmla="*/ 8861901 w 10232859"/>
              <a:gd name="connsiteY222" fmla="*/ 1211375 h 1699043"/>
              <a:gd name="connsiteX223" fmla="*/ 8874168 w 10232859"/>
              <a:gd name="connsiteY223" fmla="*/ 1213967 h 1699043"/>
              <a:gd name="connsiteX224" fmla="*/ 8871123 w 10232859"/>
              <a:gd name="connsiteY224" fmla="*/ 1221160 h 1699043"/>
              <a:gd name="connsiteX225" fmla="*/ 8903537 w 10232859"/>
              <a:gd name="connsiteY225" fmla="*/ 1230588 h 1699043"/>
              <a:gd name="connsiteX226" fmla="*/ 8933767 w 10232859"/>
              <a:gd name="connsiteY226" fmla="*/ 1263368 h 1699043"/>
              <a:gd name="connsiteX227" fmla="*/ 8985765 w 10232859"/>
              <a:gd name="connsiteY227" fmla="*/ 1287664 h 1699043"/>
              <a:gd name="connsiteX228" fmla="*/ 9071444 w 10232859"/>
              <a:gd name="connsiteY228" fmla="*/ 1317305 h 1699043"/>
              <a:gd name="connsiteX229" fmla="*/ 9096711 w 10232859"/>
              <a:gd name="connsiteY229" fmla="*/ 1327777 h 1699043"/>
              <a:gd name="connsiteX230" fmla="*/ 9338853 w 10232859"/>
              <a:gd name="connsiteY230" fmla="*/ 1448046 h 1699043"/>
              <a:gd name="connsiteX231" fmla="*/ 9520814 w 10232859"/>
              <a:gd name="connsiteY231" fmla="*/ 1449827 h 1699043"/>
              <a:gd name="connsiteX232" fmla="*/ 9702271 w 10232859"/>
              <a:gd name="connsiteY232" fmla="*/ 1488553 h 1699043"/>
              <a:gd name="connsiteX233" fmla="*/ 9744273 w 10232859"/>
              <a:gd name="connsiteY233" fmla="*/ 1523512 h 1699043"/>
              <a:gd name="connsiteX234" fmla="*/ 9771903 w 10232859"/>
              <a:gd name="connsiteY234" fmla="*/ 1530034 h 1699043"/>
              <a:gd name="connsiteX235" fmla="*/ 9818565 w 10232859"/>
              <a:gd name="connsiteY235" fmla="*/ 1538545 h 1699043"/>
              <a:gd name="connsiteX236" fmla="*/ 9882202 w 10232859"/>
              <a:gd name="connsiteY236" fmla="*/ 1565888 h 1699043"/>
              <a:gd name="connsiteX237" fmla="*/ 10022025 w 10232859"/>
              <a:gd name="connsiteY237" fmla="*/ 1599696 h 1699043"/>
              <a:gd name="connsiteX238" fmla="*/ 10220406 w 10232859"/>
              <a:gd name="connsiteY238" fmla="*/ 1677005 h 1699043"/>
              <a:gd name="connsiteX239" fmla="*/ 10232859 w 10232859"/>
              <a:gd name="connsiteY239" fmla="*/ 1699043 h 1699043"/>
              <a:gd name="connsiteX240" fmla="*/ 0 w 10232859"/>
              <a:gd name="connsiteY240" fmla="*/ 1699043 h 1699043"/>
              <a:gd name="connsiteX241" fmla="*/ 0 w 10232859"/>
              <a:gd name="connsiteY241" fmla="*/ 21828 h 1699043"/>
              <a:gd name="connsiteX242" fmla="*/ 8097 w 10232859"/>
              <a:gd name="connsiteY242" fmla="*/ 24355 h 1699043"/>
              <a:gd name="connsiteX243" fmla="*/ 77128 w 10232859"/>
              <a:gd name="connsiteY243" fmla="*/ 6867 h 1699043"/>
              <a:gd name="connsiteX244" fmla="*/ 188338 w 10232859"/>
              <a:gd name="connsiteY244" fmla="*/ 5079 h 1699043"/>
              <a:gd name="connsiteX245" fmla="*/ 298809 w 10232859"/>
              <a:gd name="connsiteY245" fmla="*/ 6198 h 1699043"/>
              <a:gd name="connsiteX246" fmla="*/ 338985 w 10232859"/>
              <a:gd name="connsiteY246" fmla="*/ 8006 h 1699043"/>
              <a:gd name="connsiteX247" fmla="*/ 409815 w 10232859"/>
              <a:gd name="connsiteY247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6073281 w 10232859"/>
              <a:gd name="connsiteY147" fmla="*/ 334316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6538 w 10232859"/>
              <a:gd name="connsiteY190" fmla="*/ 955045 h 1699043"/>
              <a:gd name="connsiteX191" fmla="*/ 7912084 w 10232859"/>
              <a:gd name="connsiteY191" fmla="*/ 963800 h 1699043"/>
              <a:gd name="connsiteX192" fmla="*/ 7982264 w 10232859"/>
              <a:gd name="connsiteY192" fmla="*/ 975773 h 1699043"/>
              <a:gd name="connsiteX193" fmla="*/ 7991272 w 10232859"/>
              <a:gd name="connsiteY193" fmla="*/ 981104 h 1699043"/>
              <a:gd name="connsiteX194" fmla="*/ 8006496 w 10232859"/>
              <a:gd name="connsiteY194" fmla="*/ 972839 h 1699043"/>
              <a:gd name="connsiteX195" fmla="*/ 8034497 w 10232859"/>
              <a:gd name="connsiteY195" fmla="*/ 972054 h 1699043"/>
              <a:gd name="connsiteX196" fmla="*/ 8150881 w 10232859"/>
              <a:gd name="connsiteY196" fmla="*/ 990411 h 1699043"/>
              <a:gd name="connsiteX197" fmla="*/ 8172106 w 10232859"/>
              <a:gd name="connsiteY197" fmla="*/ 990512 h 1699043"/>
              <a:gd name="connsiteX198" fmla="*/ 8196076 w 10232859"/>
              <a:gd name="connsiteY198" fmla="*/ 1000078 h 1699043"/>
              <a:gd name="connsiteX199" fmla="*/ 8247463 w 10232859"/>
              <a:gd name="connsiteY199" fmla="*/ 1016332 h 1699043"/>
              <a:gd name="connsiteX200" fmla="*/ 8279272 w 10232859"/>
              <a:gd name="connsiteY200" fmla="*/ 1032921 h 1699043"/>
              <a:gd name="connsiteX201" fmla="*/ 8289611 w 10232859"/>
              <a:gd name="connsiteY201" fmla="*/ 1028630 h 1699043"/>
              <a:gd name="connsiteX202" fmla="*/ 8311483 w 10232859"/>
              <a:gd name="connsiteY202" fmla="*/ 1029399 h 1699043"/>
              <a:gd name="connsiteX203" fmla="*/ 8399489 w 10232859"/>
              <a:gd name="connsiteY203" fmla="*/ 1048562 h 1699043"/>
              <a:gd name="connsiteX204" fmla="*/ 8415973 w 10232859"/>
              <a:gd name="connsiteY204" fmla="*/ 1049660 h 1699043"/>
              <a:gd name="connsiteX205" fmla="*/ 8433326 w 10232859"/>
              <a:gd name="connsiteY205" fmla="*/ 1057881 h 1699043"/>
              <a:gd name="connsiteX206" fmla="*/ 8502328 w 10232859"/>
              <a:gd name="connsiteY206" fmla="*/ 1091498 h 1699043"/>
              <a:gd name="connsiteX207" fmla="*/ 8534346 w 10232859"/>
              <a:gd name="connsiteY207" fmla="*/ 1106980 h 1699043"/>
              <a:gd name="connsiteX208" fmla="*/ 8534980 w 10232859"/>
              <a:gd name="connsiteY208" fmla="*/ 1110861 h 1699043"/>
              <a:gd name="connsiteX209" fmla="*/ 8544104 w 10232859"/>
              <a:gd name="connsiteY209" fmla="*/ 1108406 h 1699043"/>
              <a:gd name="connsiteX210" fmla="*/ 8567742 w 10232859"/>
              <a:gd name="connsiteY210" fmla="*/ 1117590 h 1699043"/>
              <a:gd name="connsiteX211" fmla="*/ 8633779 w 10232859"/>
              <a:gd name="connsiteY211" fmla="*/ 1139226 h 1699043"/>
              <a:gd name="connsiteX212" fmla="*/ 8676965 w 10232859"/>
              <a:gd name="connsiteY212" fmla="*/ 1156949 h 1699043"/>
              <a:gd name="connsiteX213" fmla="*/ 8698944 w 10232859"/>
              <a:gd name="connsiteY213" fmla="*/ 1156939 h 1699043"/>
              <a:gd name="connsiteX214" fmla="*/ 8711456 w 10232859"/>
              <a:gd name="connsiteY214" fmla="*/ 1169217 h 1699043"/>
              <a:gd name="connsiteX215" fmla="*/ 8732793 w 10232859"/>
              <a:gd name="connsiteY215" fmla="*/ 1172972 h 1699043"/>
              <a:gd name="connsiteX216" fmla="*/ 8751897 w 10232859"/>
              <a:gd name="connsiteY216" fmla="*/ 1190886 h 1699043"/>
              <a:gd name="connsiteX217" fmla="*/ 8793564 w 10232859"/>
              <a:gd name="connsiteY217" fmla="*/ 1172572 h 1699043"/>
              <a:gd name="connsiteX218" fmla="*/ 8834270 w 10232859"/>
              <a:gd name="connsiteY218" fmla="*/ 1206624 h 1699043"/>
              <a:gd name="connsiteX219" fmla="*/ 8853872 w 10232859"/>
              <a:gd name="connsiteY219" fmla="*/ 1214714 h 1699043"/>
              <a:gd name="connsiteX220" fmla="*/ 8861901 w 10232859"/>
              <a:gd name="connsiteY220" fmla="*/ 1211375 h 1699043"/>
              <a:gd name="connsiteX221" fmla="*/ 8874168 w 10232859"/>
              <a:gd name="connsiteY221" fmla="*/ 1213967 h 1699043"/>
              <a:gd name="connsiteX222" fmla="*/ 8871123 w 10232859"/>
              <a:gd name="connsiteY222" fmla="*/ 1221160 h 1699043"/>
              <a:gd name="connsiteX223" fmla="*/ 8903537 w 10232859"/>
              <a:gd name="connsiteY223" fmla="*/ 1230588 h 1699043"/>
              <a:gd name="connsiteX224" fmla="*/ 8933767 w 10232859"/>
              <a:gd name="connsiteY224" fmla="*/ 1263368 h 1699043"/>
              <a:gd name="connsiteX225" fmla="*/ 8985765 w 10232859"/>
              <a:gd name="connsiteY225" fmla="*/ 1287664 h 1699043"/>
              <a:gd name="connsiteX226" fmla="*/ 9071444 w 10232859"/>
              <a:gd name="connsiteY226" fmla="*/ 1317305 h 1699043"/>
              <a:gd name="connsiteX227" fmla="*/ 9096711 w 10232859"/>
              <a:gd name="connsiteY227" fmla="*/ 1327777 h 1699043"/>
              <a:gd name="connsiteX228" fmla="*/ 9338853 w 10232859"/>
              <a:gd name="connsiteY228" fmla="*/ 1448046 h 1699043"/>
              <a:gd name="connsiteX229" fmla="*/ 9520814 w 10232859"/>
              <a:gd name="connsiteY229" fmla="*/ 1449827 h 1699043"/>
              <a:gd name="connsiteX230" fmla="*/ 9702271 w 10232859"/>
              <a:gd name="connsiteY230" fmla="*/ 1488553 h 1699043"/>
              <a:gd name="connsiteX231" fmla="*/ 9744273 w 10232859"/>
              <a:gd name="connsiteY231" fmla="*/ 1523512 h 1699043"/>
              <a:gd name="connsiteX232" fmla="*/ 9771903 w 10232859"/>
              <a:gd name="connsiteY232" fmla="*/ 1530034 h 1699043"/>
              <a:gd name="connsiteX233" fmla="*/ 9818565 w 10232859"/>
              <a:gd name="connsiteY233" fmla="*/ 1538545 h 1699043"/>
              <a:gd name="connsiteX234" fmla="*/ 9882202 w 10232859"/>
              <a:gd name="connsiteY234" fmla="*/ 1565888 h 1699043"/>
              <a:gd name="connsiteX235" fmla="*/ 10022025 w 10232859"/>
              <a:gd name="connsiteY235" fmla="*/ 1599696 h 1699043"/>
              <a:gd name="connsiteX236" fmla="*/ 10220406 w 10232859"/>
              <a:gd name="connsiteY236" fmla="*/ 1677005 h 1699043"/>
              <a:gd name="connsiteX237" fmla="*/ 10232859 w 10232859"/>
              <a:gd name="connsiteY237" fmla="*/ 1699043 h 1699043"/>
              <a:gd name="connsiteX238" fmla="*/ 0 w 10232859"/>
              <a:gd name="connsiteY238" fmla="*/ 1699043 h 1699043"/>
              <a:gd name="connsiteX239" fmla="*/ 0 w 10232859"/>
              <a:gd name="connsiteY239" fmla="*/ 21828 h 1699043"/>
              <a:gd name="connsiteX240" fmla="*/ 8097 w 10232859"/>
              <a:gd name="connsiteY240" fmla="*/ 24355 h 1699043"/>
              <a:gd name="connsiteX241" fmla="*/ 77128 w 10232859"/>
              <a:gd name="connsiteY241" fmla="*/ 6867 h 1699043"/>
              <a:gd name="connsiteX242" fmla="*/ 188338 w 10232859"/>
              <a:gd name="connsiteY242" fmla="*/ 5079 h 1699043"/>
              <a:gd name="connsiteX243" fmla="*/ 298809 w 10232859"/>
              <a:gd name="connsiteY243" fmla="*/ 6198 h 1699043"/>
              <a:gd name="connsiteX244" fmla="*/ 338985 w 10232859"/>
              <a:gd name="connsiteY244" fmla="*/ 8006 h 1699043"/>
              <a:gd name="connsiteX245" fmla="*/ 409815 w 10232859"/>
              <a:gd name="connsiteY245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034497 w 10232859"/>
              <a:gd name="connsiteY194" fmla="*/ 972054 h 1699043"/>
              <a:gd name="connsiteX195" fmla="*/ 8150881 w 10232859"/>
              <a:gd name="connsiteY195" fmla="*/ 990411 h 1699043"/>
              <a:gd name="connsiteX196" fmla="*/ 8172106 w 10232859"/>
              <a:gd name="connsiteY196" fmla="*/ 990512 h 1699043"/>
              <a:gd name="connsiteX197" fmla="*/ 8196076 w 10232859"/>
              <a:gd name="connsiteY197" fmla="*/ 1000078 h 1699043"/>
              <a:gd name="connsiteX198" fmla="*/ 8247463 w 10232859"/>
              <a:gd name="connsiteY198" fmla="*/ 1016332 h 1699043"/>
              <a:gd name="connsiteX199" fmla="*/ 8279272 w 10232859"/>
              <a:gd name="connsiteY199" fmla="*/ 1032921 h 1699043"/>
              <a:gd name="connsiteX200" fmla="*/ 8289611 w 10232859"/>
              <a:gd name="connsiteY200" fmla="*/ 1028630 h 1699043"/>
              <a:gd name="connsiteX201" fmla="*/ 8311483 w 10232859"/>
              <a:gd name="connsiteY201" fmla="*/ 1029399 h 1699043"/>
              <a:gd name="connsiteX202" fmla="*/ 8399489 w 10232859"/>
              <a:gd name="connsiteY202" fmla="*/ 1048562 h 1699043"/>
              <a:gd name="connsiteX203" fmla="*/ 8415973 w 10232859"/>
              <a:gd name="connsiteY203" fmla="*/ 1049660 h 1699043"/>
              <a:gd name="connsiteX204" fmla="*/ 8433326 w 10232859"/>
              <a:gd name="connsiteY204" fmla="*/ 1057881 h 1699043"/>
              <a:gd name="connsiteX205" fmla="*/ 8502328 w 10232859"/>
              <a:gd name="connsiteY205" fmla="*/ 1091498 h 1699043"/>
              <a:gd name="connsiteX206" fmla="*/ 8534346 w 10232859"/>
              <a:gd name="connsiteY206" fmla="*/ 1106980 h 1699043"/>
              <a:gd name="connsiteX207" fmla="*/ 8534980 w 10232859"/>
              <a:gd name="connsiteY207" fmla="*/ 1110861 h 1699043"/>
              <a:gd name="connsiteX208" fmla="*/ 8544104 w 10232859"/>
              <a:gd name="connsiteY208" fmla="*/ 1108406 h 1699043"/>
              <a:gd name="connsiteX209" fmla="*/ 8567742 w 10232859"/>
              <a:gd name="connsiteY209" fmla="*/ 1117590 h 1699043"/>
              <a:gd name="connsiteX210" fmla="*/ 8633779 w 10232859"/>
              <a:gd name="connsiteY210" fmla="*/ 1139226 h 1699043"/>
              <a:gd name="connsiteX211" fmla="*/ 8676965 w 10232859"/>
              <a:gd name="connsiteY211" fmla="*/ 1156949 h 1699043"/>
              <a:gd name="connsiteX212" fmla="*/ 8698944 w 10232859"/>
              <a:gd name="connsiteY212" fmla="*/ 1156939 h 1699043"/>
              <a:gd name="connsiteX213" fmla="*/ 8711456 w 10232859"/>
              <a:gd name="connsiteY213" fmla="*/ 1169217 h 1699043"/>
              <a:gd name="connsiteX214" fmla="*/ 8732793 w 10232859"/>
              <a:gd name="connsiteY214" fmla="*/ 1172972 h 1699043"/>
              <a:gd name="connsiteX215" fmla="*/ 8751897 w 10232859"/>
              <a:gd name="connsiteY215" fmla="*/ 1190886 h 1699043"/>
              <a:gd name="connsiteX216" fmla="*/ 8793564 w 10232859"/>
              <a:gd name="connsiteY216" fmla="*/ 1172572 h 1699043"/>
              <a:gd name="connsiteX217" fmla="*/ 8834270 w 10232859"/>
              <a:gd name="connsiteY217" fmla="*/ 1206624 h 1699043"/>
              <a:gd name="connsiteX218" fmla="*/ 8853872 w 10232859"/>
              <a:gd name="connsiteY218" fmla="*/ 1214714 h 1699043"/>
              <a:gd name="connsiteX219" fmla="*/ 8861901 w 10232859"/>
              <a:gd name="connsiteY219" fmla="*/ 1211375 h 1699043"/>
              <a:gd name="connsiteX220" fmla="*/ 8874168 w 10232859"/>
              <a:gd name="connsiteY220" fmla="*/ 1213967 h 1699043"/>
              <a:gd name="connsiteX221" fmla="*/ 8871123 w 10232859"/>
              <a:gd name="connsiteY221" fmla="*/ 1221160 h 1699043"/>
              <a:gd name="connsiteX222" fmla="*/ 8903537 w 10232859"/>
              <a:gd name="connsiteY222" fmla="*/ 1230588 h 1699043"/>
              <a:gd name="connsiteX223" fmla="*/ 8933767 w 10232859"/>
              <a:gd name="connsiteY223" fmla="*/ 1263368 h 1699043"/>
              <a:gd name="connsiteX224" fmla="*/ 8985765 w 10232859"/>
              <a:gd name="connsiteY224" fmla="*/ 1287664 h 1699043"/>
              <a:gd name="connsiteX225" fmla="*/ 9071444 w 10232859"/>
              <a:gd name="connsiteY225" fmla="*/ 1317305 h 1699043"/>
              <a:gd name="connsiteX226" fmla="*/ 9096711 w 10232859"/>
              <a:gd name="connsiteY226" fmla="*/ 1327777 h 1699043"/>
              <a:gd name="connsiteX227" fmla="*/ 9338853 w 10232859"/>
              <a:gd name="connsiteY227" fmla="*/ 1448046 h 1699043"/>
              <a:gd name="connsiteX228" fmla="*/ 9520814 w 10232859"/>
              <a:gd name="connsiteY228" fmla="*/ 1449827 h 1699043"/>
              <a:gd name="connsiteX229" fmla="*/ 9702271 w 10232859"/>
              <a:gd name="connsiteY229" fmla="*/ 1488553 h 1699043"/>
              <a:gd name="connsiteX230" fmla="*/ 9744273 w 10232859"/>
              <a:gd name="connsiteY230" fmla="*/ 1523512 h 1699043"/>
              <a:gd name="connsiteX231" fmla="*/ 9771903 w 10232859"/>
              <a:gd name="connsiteY231" fmla="*/ 1530034 h 1699043"/>
              <a:gd name="connsiteX232" fmla="*/ 9818565 w 10232859"/>
              <a:gd name="connsiteY232" fmla="*/ 1538545 h 1699043"/>
              <a:gd name="connsiteX233" fmla="*/ 9882202 w 10232859"/>
              <a:gd name="connsiteY233" fmla="*/ 1565888 h 1699043"/>
              <a:gd name="connsiteX234" fmla="*/ 10022025 w 10232859"/>
              <a:gd name="connsiteY234" fmla="*/ 1599696 h 1699043"/>
              <a:gd name="connsiteX235" fmla="*/ 10220406 w 10232859"/>
              <a:gd name="connsiteY235" fmla="*/ 1677005 h 1699043"/>
              <a:gd name="connsiteX236" fmla="*/ 10232859 w 10232859"/>
              <a:gd name="connsiteY236" fmla="*/ 1699043 h 1699043"/>
              <a:gd name="connsiteX237" fmla="*/ 0 w 10232859"/>
              <a:gd name="connsiteY237" fmla="*/ 1699043 h 1699043"/>
              <a:gd name="connsiteX238" fmla="*/ 0 w 10232859"/>
              <a:gd name="connsiteY238" fmla="*/ 21828 h 1699043"/>
              <a:gd name="connsiteX239" fmla="*/ 8097 w 10232859"/>
              <a:gd name="connsiteY239" fmla="*/ 24355 h 1699043"/>
              <a:gd name="connsiteX240" fmla="*/ 77128 w 10232859"/>
              <a:gd name="connsiteY240" fmla="*/ 6867 h 1699043"/>
              <a:gd name="connsiteX241" fmla="*/ 188338 w 10232859"/>
              <a:gd name="connsiteY241" fmla="*/ 5079 h 1699043"/>
              <a:gd name="connsiteX242" fmla="*/ 298809 w 10232859"/>
              <a:gd name="connsiteY242" fmla="*/ 6198 h 1699043"/>
              <a:gd name="connsiteX243" fmla="*/ 338985 w 10232859"/>
              <a:gd name="connsiteY243" fmla="*/ 8006 h 1699043"/>
              <a:gd name="connsiteX244" fmla="*/ 409815 w 10232859"/>
              <a:gd name="connsiteY244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32793 w 10232859"/>
              <a:gd name="connsiteY212" fmla="*/ 1172972 h 1699043"/>
              <a:gd name="connsiteX213" fmla="*/ 8751897 w 10232859"/>
              <a:gd name="connsiteY213" fmla="*/ 1190886 h 1699043"/>
              <a:gd name="connsiteX214" fmla="*/ 8793564 w 10232859"/>
              <a:gd name="connsiteY214" fmla="*/ 1172572 h 1699043"/>
              <a:gd name="connsiteX215" fmla="*/ 8834270 w 10232859"/>
              <a:gd name="connsiteY215" fmla="*/ 1206624 h 1699043"/>
              <a:gd name="connsiteX216" fmla="*/ 8853872 w 10232859"/>
              <a:gd name="connsiteY216" fmla="*/ 1214714 h 1699043"/>
              <a:gd name="connsiteX217" fmla="*/ 8861901 w 10232859"/>
              <a:gd name="connsiteY217" fmla="*/ 1211375 h 1699043"/>
              <a:gd name="connsiteX218" fmla="*/ 8874168 w 10232859"/>
              <a:gd name="connsiteY218" fmla="*/ 1213967 h 1699043"/>
              <a:gd name="connsiteX219" fmla="*/ 8871123 w 10232859"/>
              <a:gd name="connsiteY219" fmla="*/ 1221160 h 1699043"/>
              <a:gd name="connsiteX220" fmla="*/ 8903537 w 10232859"/>
              <a:gd name="connsiteY220" fmla="*/ 1230588 h 1699043"/>
              <a:gd name="connsiteX221" fmla="*/ 8933767 w 10232859"/>
              <a:gd name="connsiteY221" fmla="*/ 1263368 h 1699043"/>
              <a:gd name="connsiteX222" fmla="*/ 8985765 w 10232859"/>
              <a:gd name="connsiteY222" fmla="*/ 1287664 h 1699043"/>
              <a:gd name="connsiteX223" fmla="*/ 9071444 w 10232859"/>
              <a:gd name="connsiteY223" fmla="*/ 1317305 h 1699043"/>
              <a:gd name="connsiteX224" fmla="*/ 9096711 w 10232859"/>
              <a:gd name="connsiteY224" fmla="*/ 1327777 h 1699043"/>
              <a:gd name="connsiteX225" fmla="*/ 9338853 w 10232859"/>
              <a:gd name="connsiteY225" fmla="*/ 1448046 h 1699043"/>
              <a:gd name="connsiteX226" fmla="*/ 9520814 w 10232859"/>
              <a:gd name="connsiteY226" fmla="*/ 1449827 h 1699043"/>
              <a:gd name="connsiteX227" fmla="*/ 9702271 w 10232859"/>
              <a:gd name="connsiteY227" fmla="*/ 1488553 h 1699043"/>
              <a:gd name="connsiteX228" fmla="*/ 9744273 w 10232859"/>
              <a:gd name="connsiteY228" fmla="*/ 1523512 h 1699043"/>
              <a:gd name="connsiteX229" fmla="*/ 9771903 w 10232859"/>
              <a:gd name="connsiteY229" fmla="*/ 1530034 h 1699043"/>
              <a:gd name="connsiteX230" fmla="*/ 9818565 w 10232859"/>
              <a:gd name="connsiteY230" fmla="*/ 1538545 h 1699043"/>
              <a:gd name="connsiteX231" fmla="*/ 9882202 w 10232859"/>
              <a:gd name="connsiteY231" fmla="*/ 1565888 h 1699043"/>
              <a:gd name="connsiteX232" fmla="*/ 10022025 w 10232859"/>
              <a:gd name="connsiteY232" fmla="*/ 1599696 h 1699043"/>
              <a:gd name="connsiteX233" fmla="*/ 10220406 w 10232859"/>
              <a:gd name="connsiteY233" fmla="*/ 1677005 h 1699043"/>
              <a:gd name="connsiteX234" fmla="*/ 10232859 w 10232859"/>
              <a:gd name="connsiteY234" fmla="*/ 1699043 h 1699043"/>
              <a:gd name="connsiteX235" fmla="*/ 0 w 10232859"/>
              <a:gd name="connsiteY235" fmla="*/ 1699043 h 1699043"/>
              <a:gd name="connsiteX236" fmla="*/ 0 w 10232859"/>
              <a:gd name="connsiteY236" fmla="*/ 21828 h 1699043"/>
              <a:gd name="connsiteX237" fmla="*/ 8097 w 10232859"/>
              <a:gd name="connsiteY237" fmla="*/ 24355 h 1699043"/>
              <a:gd name="connsiteX238" fmla="*/ 77128 w 10232859"/>
              <a:gd name="connsiteY238" fmla="*/ 6867 h 1699043"/>
              <a:gd name="connsiteX239" fmla="*/ 188338 w 10232859"/>
              <a:gd name="connsiteY239" fmla="*/ 5079 h 1699043"/>
              <a:gd name="connsiteX240" fmla="*/ 298809 w 10232859"/>
              <a:gd name="connsiteY240" fmla="*/ 6198 h 1699043"/>
              <a:gd name="connsiteX241" fmla="*/ 338985 w 10232859"/>
              <a:gd name="connsiteY241" fmla="*/ 8006 h 1699043"/>
              <a:gd name="connsiteX242" fmla="*/ 409815 w 10232859"/>
              <a:gd name="connsiteY242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793564 w 10232859"/>
              <a:gd name="connsiteY213" fmla="*/ 1172572 h 1699043"/>
              <a:gd name="connsiteX214" fmla="*/ 8834270 w 10232859"/>
              <a:gd name="connsiteY214" fmla="*/ 1206624 h 1699043"/>
              <a:gd name="connsiteX215" fmla="*/ 8853872 w 10232859"/>
              <a:gd name="connsiteY215" fmla="*/ 1214714 h 1699043"/>
              <a:gd name="connsiteX216" fmla="*/ 8861901 w 10232859"/>
              <a:gd name="connsiteY216" fmla="*/ 1211375 h 1699043"/>
              <a:gd name="connsiteX217" fmla="*/ 8874168 w 10232859"/>
              <a:gd name="connsiteY217" fmla="*/ 1213967 h 1699043"/>
              <a:gd name="connsiteX218" fmla="*/ 8871123 w 10232859"/>
              <a:gd name="connsiteY218" fmla="*/ 1221160 h 1699043"/>
              <a:gd name="connsiteX219" fmla="*/ 8903537 w 10232859"/>
              <a:gd name="connsiteY219" fmla="*/ 1230588 h 1699043"/>
              <a:gd name="connsiteX220" fmla="*/ 8933767 w 10232859"/>
              <a:gd name="connsiteY220" fmla="*/ 1263368 h 1699043"/>
              <a:gd name="connsiteX221" fmla="*/ 8985765 w 10232859"/>
              <a:gd name="connsiteY221" fmla="*/ 1287664 h 1699043"/>
              <a:gd name="connsiteX222" fmla="*/ 9071444 w 10232859"/>
              <a:gd name="connsiteY222" fmla="*/ 1317305 h 1699043"/>
              <a:gd name="connsiteX223" fmla="*/ 9096711 w 10232859"/>
              <a:gd name="connsiteY223" fmla="*/ 1327777 h 1699043"/>
              <a:gd name="connsiteX224" fmla="*/ 9338853 w 10232859"/>
              <a:gd name="connsiteY224" fmla="*/ 1448046 h 1699043"/>
              <a:gd name="connsiteX225" fmla="*/ 9520814 w 10232859"/>
              <a:gd name="connsiteY225" fmla="*/ 1449827 h 1699043"/>
              <a:gd name="connsiteX226" fmla="*/ 9702271 w 10232859"/>
              <a:gd name="connsiteY226" fmla="*/ 1488553 h 1699043"/>
              <a:gd name="connsiteX227" fmla="*/ 9744273 w 10232859"/>
              <a:gd name="connsiteY227" fmla="*/ 1523512 h 1699043"/>
              <a:gd name="connsiteX228" fmla="*/ 9771903 w 10232859"/>
              <a:gd name="connsiteY228" fmla="*/ 1530034 h 1699043"/>
              <a:gd name="connsiteX229" fmla="*/ 9818565 w 10232859"/>
              <a:gd name="connsiteY229" fmla="*/ 1538545 h 1699043"/>
              <a:gd name="connsiteX230" fmla="*/ 9882202 w 10232859"/>
              <a:gd name="connsiteY230" fmla="*/ 1565888 h 1699043"/>
              <a:gd name="connsiteX231" fmla="*/ 10022025 w 10232859"/>
              <a:gd name="connsiteY231" fmla="*/ 1599696 h 1699043"/>
              <a:gd name="connsiteX232" fmla="*/ 10220406 w 10232859"/>
              <a:gd name="connsiteY232" fmla="*/ 1677005 h 1699043"/>
              <a:gd name="connsiteX233" fmla="*/ 10232859 w 10232859"/>
              <a:gd name="connsiteY233" fmla="*/ 1699043 h 1699043"/>
              <a:gd name="connsiteX234" fmla="*/ 0 w 10232859"/>
              <a:gd name="connsiteY234" fmla="*/ 1699043 h 1699043"/>
              <a:gd name="connsiteX235" fmla="*/ 0 w 10232859"/>
              <a:gd name="connsiteY235" fmla="*/ 21828 h 1699043"/>
              <a:gd name="connsiteX236" fmla="*/ 8097 w 10232859"/>
              <a:gd name="connsiteY236" fmla="*/ 24355 h 1699043"/>
              <a:gd name="connsiteX237" fmla="*/ 77128 w 10232859"/>
              <a:gd name="connsiteY237" fmla="*/ 6867 h 1699043"/>
              <a:gd name="connsiteX238" fmla="*/ 188338 w 10232859"/>
              <a:gd name="connsiteY238" fmla="*/ 5079 h 1699043"/>
              <a:gd name="connsiteX239" fmla="*/ 298809 w 10232859"/>
              <a:gd name="connsiteY239" fmla="*/ 6198 h 1699043"/>
              <a:gd name="connsiteX240" fmla="*/ 338985 w 10232859"/>
              <a:gd name="connsiteY240" fmla="*/ 8006 h 1699043"/>
              <a:gd name="connsiteX241" fmla="*/ 409815 w 10232859"/>
              <a:gd name="connsiteY24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0232859" h="1699043">
                <a:moveTo>
                  <a:pt x="409815" y="5045"/>
                </a:moveTo>
                <a:cubicBezTo>
                  <a:pt x="429370" y="4390"/>
                  <a:pt x="447350" y="1844"/>
                  <a:pt x="456316" y="4077"/>
                </a:cubicBezTo>
                <a:cubicBezTo>
                  <a:pt x="477158" y="7678"/>
                  <a:pt x="444163" y="18056"/>
                  <a:pt x="463611" y="18441"/>
                </a:cubicBezTo>
                <a:cubicBezTo>
                  <a:pt x="482411" y="11619"/>
                  <a:pt x="487072" y="29834"/>
                  <a:pt x="506289" y="21667"/>
                </a:cubicBezTo>
                <a:cubicBezTo>
                  <a:pt x="496843" y="8226"/>
                  <a:pt x="549409" y="22324"/>
                  <a:pt x="547180" y="10297"/>
                </a:cubicBezTo>
                <a:cubicBezTo>
                  <a:pt x="570685" y="26535"/>
                  <a:pt x="573306" y="5039"/>
                  <a:pt x="599180" y="9165"/>
                </a:cubicBezTo>
                <a:cubicBezTo>
                  <a:pt x="612602" y="15098"/>
                  <a:pt x="621179" y="15818"/>
                  <a:pt x="630247" y="8332"/>
                </a:cubicBezTo>
                <a:cubicBezTo>
                  <a:pt x="692592" y="37344"/>
                  <a:pt x="662498" y="8239"/>
                  <a:pt x="715463" y="18029"/>
                </a:cubicBezTo>
                <a:cubicBezTo>
                  <a:pt x="761811" y="28765"/>
                  <a:pt x="812435" y="34762"/>
                  <a:pt x="862866" y="63233"/>
                </a:cubicBezTo>
                <a:cubicBezTo>
                  <a:pt x="873066" y="71493"/>
                  <a:pt x="892555" y="73882"/>
                  <a:pt x="906400" y="68570"/>
                </a:cubicBezTo>
                <a:cubicBezTo>
                  <a:pt x="908782" y="67655"/>
                  <a:pt x="910904" y="66542"/>
                  <a:pt x="912698" y="65266"/>
                </a:cubicBezTo>
                <a:cubicBezTo>
                  <a:pt x="943729" y="85619"/>
                  <a:pt x="957570" y="74516"/>
                  <a:pt x="972936" y="88549"/>
                </a:cubicBezTo>
                <a:cubicBezTo>
                  <a:pt x="1016216" y="93123"/>
                  <a:pt x="1046982" y="78021"/>
                  <a:pt x="1061158" y="90302"/>
                </a:cubicBezTo>
                <a:cubicBezTo>
                  <a:pt x="1082487" y="88877"/>
                  <a:pt x="1108723" y="73289"/>
                  <a:pt x="1127764" y="86443"/>
                </a:cubicBezTo>
                <a:cubicBezTo>
                  <a:pt x="1127604" y="75222"/>
                  <a:pt x="1154212" y="94228"/>
                  <a:pt x="1165092" y="86517"/>
                </a:cubicBezTo>
                <a:cubicBezTo>
                  <a:pt x="1172532" y="79848"/>
                  <a:pt x="1182339" y="84060"/>
                  <a:pt x="1192274" y="84088"/>
                </a:cubicBezTo>
                <a:cubicBezTo>
                  <a:pt x="1203651" y="78585"/>
                  <a:pt x="1248434" y="85441"/>
                  <a:pt x="1261359" y="91263"/>
                </a:cubicBezTo>
                <a:cubicBezTo>
                  <a:pt x="1294377" y="112056"/>
                  <a:pt x="1348832" y="92888"/>
                  <a:pt x="1375826" y="108740"/>
                </a:cubicBezTo>
                <a:cubicBezTo>
                  <a:pt x="1384490" y="110842"/>
                  <a:pt x="1392528" y="111481"/>
                  <a:pt x="1400134" y="111208"/>
                </a:cubicBezTo>
                <a:lnTo>
                  <a:pt x="1420782" y="108347"/>
                </a:lnTo>
                <a:lnTo>
                  <a:pt x="1425360" y="103343"/>
                </a:lnTo>
                <a:lnTo>
                  <a:pt x="1438688" y="103900"/>
                </a:lnTo>
                <a:lnTo>
                  <a:pt x="1442183" y="103008"/>
                </a:lnTo>
                <a:cubicBezTo>
                  <a:pt x="1448852" y="101280"/>
                  <a:pt x="1455482" y="99738"/>
                  <a:pt x="1462271" y="98933"/>
                </a:cubicBezTo>
                <a:cubicBezTo>
                  <a:pt x="1460480" y="123023"/>
                  <a:pt x="1519712" y="96044"/>
                  <a:pt x="1506437" y="116084"/>
                </a:cubicBezTo>
                <a:cubicBezTo>
                  <a:pt x="1543421" y="115842"/>
                  <a:pt x="1521082" y="134981"/>
                  <a:pt x="1559721" y="115918"/>
                </a:cubicBezTo>
                <a:cubicBezTo>
                  <a:pt x="1622424" y="132591"/>
                  <a:pt x="1709577" y="121173"/>
                  <a:pt x="1763086" y="148431"/>
                </a:cubicBezTo>
                <a:cubicBezTo>
                  <a:pt x="1815897" y="152158"/>
                  <a:pt x="1869650" y="152419"/>
                  <a:pt x="1909571" y="158571"/>
                </a:cubicBezTo>
                <a:cubicBezTo>
                  <a:pt x="1944577" y="152584"/>
                  <a:pt x="1963780" y="165894"/>
                  <a:pt x="2002612" y="185342"/>
                </a:cubicBezTo>
                <a:cubicBezTo>
                  <a:pt x="2057542" y="188412"/>
                  <a:pt x="2102353" y="209660"/>
                  <a:pt x="2155278" y="197824"/>
                </a:cubicBezTo>
                <a:cubicBezTo>
                  <a:pt x="2158165" y="201469"/>
                  <a:pt x="2161968" y="204456"/>
                  <a:pt x="2166398" y="206965"/>
                </a:cubicBezTo>
                <a:lnTo>
                  <a:pt x="2180455" y="212894"/>
                </a:lnTo>
                <a:lnTo>
                  <a:pt x="2182638" y="212313"/>
                </a:lnTo>
                <a:cubicBezTo>
                  <a:pt x="2191756" y="211797"/>
                  <a:pt x="2196930" y="213146"/>
                  <a:pt x="2200348" y="215316"/>
                </a:cubicBezTo>
                <a:lnTo>
                  <a:pt x="2203307" y="218590"/>
                </a:lnTo>
                <a:lnTo>
                  <a:pt x="2215170" y="221472"/>
                </a:lnTo>
                <a:lnTo>
                  <a:pt x="2237765" y="229357"/>
                </a:lnTo>
                <a:lnTo>
                  <a:pt x="2242719" y="228760"/>
                </a:lnTo>
                <a:lnTo>
                  <a:pt x="2277928" y="237427"/>
                </a:lnTo>
                <a:lnTo>
                  <a:pt x="2278759" y="236563"/>
                </a:lnTo>
                <a:cubicBezTo>
                  <a:pt x="2281421" y="234823"/>
                  <a:pt x="2284901" y="233911"/>
                  <a:pt x="2290187" y="234709"/>
                </a:cubicBezTo>
                <a:cubicBezTo>
                  <a:pt x="2304405" y="231655"/>
                  <a:pt x="2345628" y="219494"/>
                  <a:pt x="2364066" y="218237"/>
                </a:cubicBezTo>
                <a:cubicBezTo>
                  <a:pt x="2375743" y="221506"/>
                  <a:pt x="2388068" y="224536"/>
                  <a:pt x="2400814" y="227165"/>
                </a:cubicBezTo>
                <a:lnTo>
                  <a:pt x="2408414" y="228429"/>
                </a:lnTo>
                <a:lnTo>
                  <a:pt x="2408650" y="228234"/>
                </a:lnTo>
                <a:cubicBezTo>
                  <a:pt x="2410483" y="228038"/>
                  <a:pt x="2413050" y="228278"/>
                  <a:pt x="2416835" y="229128"/>
                </a:cubicBezTo>
                <a:lnTo>
                  <a:pt x="2422271" y="230733"/>
                </a:lnTo>
                <a:lnTo>
                  <a:pt x="2490341" y="211074"/>
                </a:lnTo>
                <a:cubicBezTo>
                  <a:pt x="2529316" y="208871"/>
                  <a:pt x="2549401" y="191268"/>
                  <a:pt x="2588929" y="200980"/>
                </a:cubicBezTo>
                <a:cubicBezTo>
                  <a:pt x="2625398" y="198847"/>
                  <a:pt x="2654940" y="190424"/>
                  <a:pt x="2687426" y="193848"/>
                </a:cubicBezTo>
                <a:cubicBezTo>
                  <a:pt x="2698335" y="187864"/>
                  <a:pt x="2709521" y="185129"/>
                  <a:pt x="2723517" y="192652"/>
                </a:cubicBezTo>
                <a:cubicBezTo>
                  <a:pt x="2756835" y="188350"/>
                  <a:pt x="2761531" y="176438"/>
                  <a:pt x="2785956" y="184404"/>
                </a:cubicBezTo>
                <a:cubicBezTo>
                  <a:pt x="2799369" y="164864"/>
                  <a:pt x="2802708" y="171921"/>
                  <a:pt x="2813378" y="176833"/>
                </a:cubicBezTo>
                <a:lnTo>
                  <a:pt x="2814782" y="177153"/>
                </a:lnTo>
                <a:lnTo>
                  <a:pt x="2816580" y="174366"/>
                </a:lnTo>
                <a:lnTo>
                  <a:pt x="2821623" y="172875"/>
                </a:lnTo>
                <a:lnTo>
                  <a:pt x="2836688" y="172971"/>
                </a:lnTo>
                <a:lnTo>
                  <a:pt x="2842564" y="173695"/>
                </a:lnTo>
                <a:cubicBezTo>
                  <a:pt x="2846534" y="173937"/>
                  <a:pt x="2849070" y="173769"/>
                  <a:pt x="2850712" y="173290"/>
                </a:cubicBezTo>
                <a:cubicBezTo>
                  <a:pt x="2850757" y="173214"/>
                  <a:pt x="2850801" y="173138"/>
                  <a:pt x="2850846" y="173062"/>
                </a:cubicBezTo>
                <a:lnTo>
                  <a:pt x="2858611" y="173112"/>
                </a:lnTo>
                <a:cubicBezTo>
                  <a:pt x="2871867" y="173694"/>
                  <a:pt x="2884913" y="174736"/>
                  <a:pt x="2897454" y="176114"/>
                </a:cubicBezTo>
                <a:cubicBezTo>
                  <a:pt x="2903755" y="163406"/>
                  <a:pt x="2952342" y="175773"/>
                  <a:pt x="2940369" y="152944"/>
                </a:cubicBezTo>
                <a:cubicBezTo>
                  <a:pt x="2957076" y="154120"/>
                  <a:pt x="2969777" y="163235"/>
                  <a:pt x="2959670" y="148367"/>
                </a:cubicBezTo>
                <a:cubicBezTo>
                  <a:pt x="2965032" y="148320"/>
                  <a:pt x="2967900" y="146880"/>
                  <a:pt x="2969615" y="144755"/>
                </a:cubicBezTo>
                <a:lnTo>
                  <a:pt x="2970000" y="143776"/>
                </a:lnTo>
                <a:lnTo>
                  <a:pt x="3007272" y="146766"/>
                </a:lnTo>
                <a:lnTo>
                  <a:pt x="3011677" y="145404"/>
                </a:lnTo>
                <a:lnTo>
                  <a:pt x="3036668" y="149604"/>
                </a:lnTo>
                <a:lnTo>
                  <a:pt x="3049208" y="150573"/>
                </a:lnTo>
                <a:lnTo>
                  <a:pt x="3053517" y="153322"/>
                </a:lnTo>
                <a:cubicBezTo>
                  <a:pt x="3057746" y="154918"/>
                  <a:pt x="3063258" y="155431"/>
                  <a:pt x="3071637" y="153496"/>
                </a:cubicBezTo>
                <a:lnTo>
                  <a:pt x="3110077" y="149202"/>
                </a:lnTo>
                <a:lnTo>
                  <a:pt x="3173743" y="159581"/>
                </a:lnTo>
                <a:cubicBezTo>
                  <a:pt x="3203872" y="159443"/>
                  <a:pt x="3205720" y="152598"/>
                  <a:pt x="3254203" y="151756"/>
                </a:cubicBezTo>
                <a:cubicBezTo>
                  <a:pt x="3298520" y="170671"/>
                  <a:pt x="3274378" y="179402"/>
                  <a:pt x="3380350" y="151151"/>
                </a:cubicBezTo>
                <a:cubicBezTo>
                  <a:pt x="3433470" y="157383"/>
                  <a:pt x="3409905" y="153931"/>
                  <a:pt x="3476147" y="170925"/>
                </a:cubicBezTo>
                <a:cubicBezTo>
                  <a:pt x="3495624" y="172754"/>
                  <a:pt x="3573433" y="153024"/>
                  <a:pt x="3581876" y="150448"/>
                </a:cubicBezTo>
                <a:cubicBezTo>
                  <a:pt x="3645019" y="168821"/>
                  <a:pt x="3637816" y="143953"/>
                  <a:pt x="3704761" y="150492"/>
                </a:cubicBezTo>
                <a:cubicBezTo>
                  <a:pt x="3732481" y="125722"/>
                  <a:pt x="3720202" y="148011"/>
                  <a:pt x="3755040" y="141978"/>
                </a:cubicBezTo>
                <a:cubicBezTo>
                  <a:pt x="3751742" y="163732"/>
                  <a:pt x="3795265" y="127963"/>
                  <a:pt x="3804689" y="151893"/>
                </a:cubicBezTo>
                <a:cubicBezTo>
                  <a:pt x="3810732" y="150037"/>
                  <a:pt x="3816287" y="147485"/>
                  <a:pt x="3821793" y="144743"/>
                </a:cubicBezTo>
                <a:lnTo>
                  <a:pt x="3824682" y="143319"/>
                </a:lnTo>
                <a:lnTo>
                  <a:pt x="3837536" y="141778"/>
                </a:lnTo>
                <a:lnTo>
                  <a:pt x="3839550" y="136147"/>
                </a:lnTo>
                <a:lnTo>
                  <a:pt x="3857743" y="130104"/>
                </a:lnTo>
                <a:cubicBezTo>
                  <a:pt x="3864805" y="128643"/>
                  <a:pt x="3872697" y="128011"/>
                  <a:pt x="3881852" y="128717"/>
                </a:cubicBezTo>
                <a:cubicBezTo>
                  <a:pt x="3914678" y="140047"/>
                  <a:pt x="3949962" y="139745"/>
                  <a:pt x="3998088" y="127932"/>
                </a:cubicBezTo>
                <a:cubicBezTo>
                  <a:pt x="4012987" y="131622"/>
                  <a:pt x="4058471" y="131332"/>
                  <a:pt x="4066682" y="124147"/>
                </a:cubicBezTo>
                <a:cubicBezTo>
                  <a:pt x="4076084" y="122618"/>
                  <a:pt x="4087294" y="125216"/>
                  <a:pt x="4091246" y="117503"/>
                </a:cubicBezTo>
                <a:cubicBezTo>
                  <a:pt x="4097972" y="108229"/>
                  <a:pt x="4131886" y="122717"/>
                  <a:pt x="4126556" y="111725"/>
                </a:cubicBezTo>
                <a:cubicBezTo>
                  <a:pt x="4150620" y="121653"/>
                  <a:pt x="4168222" y="102239"/>
                  <a:pt x="4187717" y="97496"/>
                </a:cubicBezTo>
                <a:cubicBezTo>
                  <a:pt x="4197248" y="102415"/>
                  <a:pt x="4207541" y="99960"/>
                  <a:pt x="4220826" y="95991"/>
                </a:cubicBezTo>
                <a:lnTo>
                  <a:pt x="4239014" y="90840"/>
                </a:lnTo>
                <a:lnTo>
                  <a:pt x="4246653" y="91360"/>
                </a:lnTo>
                <a:cubicBezTo>
                  <a:pt x="4255895" y="91263"/>
                  <a:pt x="4264334" y="90629"/>
                  <a:pt x="4271841" y="90188"/>
                </a:cubicBezTo>
                <a:lnTo>
                  <a:pt x="4286277" y="90173"/>
                </a:lnTo>
                <a:lnTo>
                  <a:pt x="4292025" y="90407"/>
                </a:lnTo>
                <a:lnTo>
                  <a:pt x="4304713" y="95673"/>
                </a:lnTo>
                <a:lnTo>
                  <a:pt x="4321285" y="93560"/>
                </a:lnTo>
                <a:lnTo>
                  <a:pt x="4339561" y="98806"/>
                </a:lnTo>
                <a:cubicBezTo>
                  <a:pt x="4340668" y="97273"/>
                  <a:pt x="4342159" y="95846"/>
                  <a:pt x="4343990" y="94576"/>
                </a:cubicBezTo>
                <a:lnTo>
                  <a:pt x="4358885" y="90264"/>
                </a:lnTo>
                <a:lnTo>
                  <a:pt x="4371648" y="95312"/>
                </a:lnTo>
                <a:cubicBezTo>
                  <a:pt x="4372251" y="86927"/>
                  <a:pt x="4386448" y="96257"/>
                  <a:pt x="4398380" y="98447"/>
                </a:cubicBezTo>
                <a:lnTo>
                  <a:pt x="4405729" y="97677"/>
                </a:lnTo>
                <a:lnTo>
                  <a:pt x="4431408" y="104311"/>
                </a:lnTo>
                <a:cubicBezTo>
                  <a:pt x="4445462" y="106988"/>
                  <a:pt x="4459011" y="108715"/>
                  <a:pt x="4472183" y="109916"/>
                </a:cubicBezTo>
                <a:lnTo>
                  <a:pt x="4518828" y="112600"/>
                </a:lnTo>
                <a:lnTo>
                  <a:pt x="4532040" y="117793"/>
                </a:lnTo>
                <a:cubicBezTo>
                  <a:pt x="4562193" y="123492"/>
                  <a:pt x="4598554" y="117583"/>
                  <a:pt x="4617778" y="130479"/>
                </a:cubicBezTo>
                <a:cubicBezTo>
                  <a:pt x="4626259" y="133024"/>
                  <a:pt x="4634242" y="134080"/>
                  <a:pt x="4641872" y="134207"/>
                </a:cubicBezTo>
                <a:lnTo>
                  <a:pt x="4662766" y="132438"/>
                </a:lnTo>
                <a:lnTo>
                  <a:pt x="4667770" y="127694"/>
                </a:lnTo>
                <a:lnTo>
                  <a:pt x="4681052" y="128947"/>
                </a:lnTo>
                <a:lnTo>
                  <a:pt x="4684624" y="128241"/>
                </a:lnTo>
                <a:cubicBezTo>
                  <a:pt x="4691441" y="126869"/>
                  <a:pt x="4698205" y="125683"/>
                  <a:pt x="4705061" y="125234"/>
                </a:cubicBezTo>
                <a:cubicBezTo>
                  <a:pt x="4701197" y="149124"/>
                  <a:pt x="4762747" y="125360"/>
                  <a:pt x="4747746" y="144617"/>
                </a:cubicBezTo>
                <a:cubicBezTo>
                  <a:pt x="4784752" y="146312"/>
                  <a:pt x="4823070" y="154053"/>
                  <a:pt x="4867014" y="164145"/>
                </a:cubicBezTo>
                <a:cubicBezTo>
                  <a:pt x="4928279" y="184021"/>
                  <a:pt x="4950439" y="160303"/>
                  <a:pt x="5001600" y="190239"/>
                </a:cubicBezTo>
                <a:cubicBezTo>
                  <a:pt x="5054087" y="196711"/>
                  <a:pt x="5076576" y="177858"/>
                  <a:pt x="5115965" y="186069"/>
                </a:cubicBezTo>
                <a:cubicBezTo>
                  <a:pt x="5141248" y="210877"/>
                  <a:pt x="5145689" y="221876"/>
                  <a:pt x="5193957" y="229364"/>
                </a:cubicBezTo>
                <a:cubicBezTo>
                  <a:pt x="5248620" y="235290"/>
                  <a:pt x="5221967" y="272312"/>
                  <a:pt x="5275907" y="263295"/>
                </a:cubicBezTo>
                <a:cubicBezTo>
                  <a:pt x="5278478" y="267074"/>
                  <a:pt x="5340662" y="273630"/>
                  <a:pt x="5344878" y="276360"/>
                </a:cubicBezTo>
                <a:lnTo>
                  <a:pt x="5413398" y="276235"/>
                </a:lnTo>
                <a:lnTo>
                  <a:pt x="5415629" y="275768"/>
                </a:lnTo>
                <a:cubicBezTo>
                  <a:pt x="5424792" y="275732"/>
                  <a:pt x="5429850" y="277347"/>
                  <a:pt x="5433078" y="279684"/>
                </a:cubicBezTo>
                <a:lnTo>
                  <a:pt x="5435759" y="283100"/>
                </a:lnTo>
                <a:lnTo>
                  <a:pt x="5447372" y="286587"/>
                </a:lnTo>
                <a:lnTo>
                  <a:pt x="5469289" y="295620"/>
                </a:lnTo>
                <a:lnTo>
                  <a:pt x="5508752" y="305753"/>
                </a:lnTo>
                <a:lnTo>
                  <a:pt x="5509657" y="304936"/>
                </a:lnTo>
                <a:cubicBezTo>
                  <a:pt x="5512470" y="303344"/>
                  <a:pt x="5516028" y="302619"/>
                  <a:pt x="5521245" y="303688"/>
                </a:cubicBezTo>
                <a:cubicBezTo>
                  <a:pt x="5535725" y="301391"/>
                  <a:pt x="5577993" y="291441"/>
                  <a:pt x="5596538" y="291153"/>
                </a:cubicBezTo>
                <a:cubicBezTo>
                  <a:pt x="5607932" y="295018"/>
                  <a:pt x="5619996" y="298677"/>
                  <a:pt x="5632514" y="301962"/>
                </a:cubicBezTo>
                <a:lnTo>
                  <a:pt x="5640005" y="303617"/>
                </a:lnTo>
                <a:lnTo>
                  <a:pt x="5640259" y="303435"/>
                </a:lnTo>
                <a:cubicBezTo>
                  <a:pt x="5642108" y="303337"/>
                  <a:pt x="5644653" y="303709"/>
                  <a:pt x="5648365" y="304754"/>
                </a:cubicBezTo>
                <a:lnTo>
                  <a:pt x="5653662" y="306635"/>
                </a:lnTo>
                <a:lnTo>
                  <a:pt x="5668196" y="309846"/>
                </a:lnTo>
                <a:lnTo>
                  <a:pt x="5673886" y="309526"/>
                </a:lnTo>
                <a:lnTo>
                  <a:pt x="5677139" y="307345"/>
                </a:lnTo>
                <a:lnTo>
                  <a:pt x="5708983" y="306674"/>
                </a:lnTo>
                <a:cubicBezTo>
                  <a:pt x="5728308" y="319040"/>
                  <a:pt x="5739318" y="309097"/>
                  <a:pt x="5773909" y="312061"/>
                </a:cubicBezTo>
                <a:cubicBezTo>
                  <a:pt x="5783376" y="321860"/>
                  <a:pt x="5795690" y="321672"/>
                  <a:pt x="5809500" y="318450"/>
                </a:cubicBezTo>
                <a:cubicBezTo>
                  <a:pt x="5839093" y="328324"/>
                  <a:pt x="5872263" y="326728"/>
                  <a:pt x="5908729" y="332335"/>
                </a:cubicBezTo>
                <a:cubicBezTo>
                  <a:pt x="5951727" y="334879"/>
                  <a:pt x="5963099" y="350288"/>
                  <a:pt x="5990524" y="350618"/>
                </a:cubicBezTo>
                <a:cubicBezTo>
                  <a:pt x="5991234" y="376742"/>
                  <a:pt x="6028592" y="335241"/>
                  <a:pt x="6029302" y="361365"/>
                </a:cubicBezTo>
                <a:lnTo>
                  <a:pt x="6086225" y="339621"/>
                </a:lnTo>
                <a:lnTo>
                  <a:pt x="6105063" y="347340"/>
                </a:lnTo>
                <a:cubicBezTo>
                  <a:pt x="6123220" y="350768"/>
                  <a:pt x="6176633" y="357519"/>
                  <a:pt x="6195166" y="360190"/>
                </a:cubicBezTo>
                <a:cubicBezTo>
                  <a:pt x="6208491" y="366896"/>
                  <a:pt x="6210739" y="378331"/>
                  <a:pt x="6216259" y="363365"/>
                </a:cubicBezTo>
                <a:cubicBezTo>
                  <a:pt x="6220943" y="365191"/>
                  <a:pt x="6224807" y="365077"/>
                  <a:pt x="6228331" y="364034"/>
                </a:cubicBezTo>
                <a:lnTo>
                  <a:pt x="6229602" y="363414"/>
                </a:lnTo>
                <a:lnTo>
                  <a:pt x="6258988" y="378660"/>
                </a:lnTo>
                <a:lnTo>
                  <a:pt x="6264106" y="379141"/>
                </a:lnTo>
                <a:lnTo>
                  <a:pt x="6281703" y="391054"/>
                </a:lnTo>
                <a:lnTo>
                  <a:pt x="6291622" y="396155"/>
                </a:lnTo>
                <a:lnTo>
                  <a:pt x="6292712" y="399771"/>
                </a:lnTo>
                <a:cubicBezTo>
                  <a:pt x="6294843" y="402467"/>
                  <a:pt x="6299119" y="404777"/>
                  <a:pt x="6308227" y="406196"/>
                </a:cubicBezTo>
                <a:lnTo>
                  <a:pt x="6328981" y="409495"/>
                </a:lnTo>
                <a:lnTo>
                  <a:pt x="6368693" y="417845"/>
                </a:lnTo>
                <a:cubicBezTo>
                  <a:pt x="6371618" y="421064"/>
                  <a:pt x="6413995" y="448260"/>
                  <a:pt x="6414811" y="452200"/>
                </a:cubicBezTo>
                <a:cubicBezTo>
                  <a:pt x="6472474" y="452324"/>
                  <a:pt x="6416366" y="454044"/>
                  <a:pt x="6467879" y="468248"/>
                </a:cubicBezTo>
                <a:cubicBezTo>
                  <a:pt x="6497136" y="485368"/>
                  <a:pt x="6544744" y="499929"/>
                  <a:pt x="6564351" y="537518"/>
                </a:cubicBezTo>
                <a:cubicBezTo>
                  <a:pt x="6600774" y="544284"/>
                  <a:pt x="6683084" y="572586"/>
                  <a:pt x="6711178" y="573610"/>
                </a:cubicBezTo>
                <a:cubicBezTo>
                  <a:pt x="6726278" y="581783"/>
                  <a:pt x="6766796" y="600843"/>
                  <a:pt x="6764036" y="588943"/>
                </a:cubicBezTo>
                <a:cubicBezTo>
                  <a:pt x="6830367" y="591215"/>
                  <a:pt x="6834546" y="616110"/>
                  <a:pt x="6858983" y="623723"/>
                </a:cubicBezTo>
                <a:cubicBezTo>
                  <a:pt x="6883420" y="631336"/>
                  <a:pt x="6874724" y="627173"/>
                  <a:pt x="6910661" y="634620"/>
                </a:cubicBezTo>
                <a:cubicBezTo>
                  <a:pt x="6886933" y="650238"/>
                  <a:pt x="6958918" y="637790"/>
                  <a:pt x="6944111" y="659502"/>
                </a:cubicBezTo>
                <a:cubicBezTo>
                  <a:pt x="6951121" y="660169"/>
                  <a:pt x="6958378" y="660132"/>
                  <a:pt x="6965771" y="659931"/>
                </a:cubicBezTo>
                <a:lnTo>
                  <a:pt x="6969639" y="659837"/>
                </a:lnTo>
                <a:lnTo>
                  <a:pt x="6982242" y="663112"/>
                </a:lnTo>
                <a:lnTo>
                  <a:pt x="6989387" y="659474"/>
                </a:lnTo>
                <a:lnTo>
                  <a:pt x="7010930" y="661134"/>
                </a:lnTo>
                <a:cubicBezTo>
                  <a:pt x="7018443" y="662461"/>
                  <a:pt x="7025878" y="664712"/>
                  <a:pt x="7033125" y="668436"/>
                </a:cubicBezTo>
                <a:cubicBezTo>
                  <a:pt x="7050655" y="688564"/>
                  <a:pt x="7113778" y="682286"/>
                  <a:pt x="7134461" y="708192"/>
                </a:cubicBezTo>
                <a:cubicBezTo>
                  <a:pt x="7143815" y="716210"/>
                  <a:pt x="7183449" y="731779"/>
                  <a:pt x="7197450" y="729094"/>
                </a:cubicBezTo>
                <a:cubicBezTo>
                  <a:pt x="7207053" y="731180"/>
                  <a:pt x="7214263" y="737074"/>
                  <a:pt x="7225084" y="732505"/>
                </a:cubicBezTo>
                <a:cubicBezTo>
                  <a:pt x="7239802" y="727692"/>
                  <a:pt x="7255247" y="750633"/>
                  <a:pt x="7261183" y="740313"/>
                </a:cubicBezTo>
                <a:cubicBezTo>
                  <a:pt x="7272476" y="756319"/>
                  <a:pt x="7306339" y="747471"/>
                  <a:pt x="7327760" y="750586"/>
                </a:cubicBezTo>
                <a:cubicBezTo>
                  <a:pt x="7334820" y="764783"/>
                  <a:pt x="7372804" y="757321"/>
                  <a:pt x="7412222" y="770487"/>
                </a:cubicBezTo>
                <a:cubicBezTo>
                  <a:pt x="7419482" y="786537"/>
                  <a:pt x="7438908" y="779230"/>
                  <a:pt x="7457904" y="804321"/>
                </a:cubicBezTo>
                <a:cubicBezTo>
                  <a:pt x="7460334" y="803523"/>
                  <a:pt x="7462991" y="802942"/>
                  <a:pt x="7465795" y="802598"/>
                </a:cubicBezTo>
                <a:cubicBezTo>
                  <a:pt x="7482080" y="800599"/>
                  <a:pt x="7499653" y="806831"/>
                  <a:pt x="7505046" y="816517"/>
                </a:cubicBezTo>
                <a:cubicBezTo>
                  <a:pt x="7538417" y="853074"/>
                  <a:pt x="7584173" y="869067"/>
                  <a:pt x="7623220" y="888520"/>
                </a:cubicBezTo>
                <a:cubicBezTo>
                  <a:pt x="7669184" y="908475"/>
                  <a:pt x="7655844" y="875556"/>
                  <a:pt x="7700458" y="915079"/>
                </a:cubicBezTo>
                <a:cubicBezTo>
                  <a:pt x="7713299" y="910096"/>
                  <a:pt x="7721213" y="912537"/>
                  <a:pt x="7730988" y="920756"/>
                </a:cubicBezTo>
                <a:cubicBezTo>
                  <a:pt x="7753798" y="929904"/>
                  <a:pt x="7768001" y="910742"/>
                  <a:pt x="7781942" y="930503"/>
                </a:cubicBezTo>
                <a:cubicBezTo>
                  <a:pt x="7786314" y="919014"/>
                  <a:pt x="7829555" y="942839"/>
                  <a:pt x="7827704" y="928558"/>
                </a:cubicBezTo>
                <a:cubicBezTo>
                  <a:pt x="7849394" y="934107"/>
                  <a:pt x="7886324" y="955931"/>
                  <a:pt x="7912084" y="963800"/>
                </a:cubicBezTo>
                <a:cubicBezTo>
                  <a:pt x="7931225" y="978091"/>
                  <a:pt x="7944890" y="969299"/>
                  <a:pt x="7982264" y="975773"/>
                </a:cubicBezTo>
                <a:lnTo>
                  <a:pt x="7991272" y="981104"/>
                </a:lnTo>
                <a:lnTo>
                  <a:pt x="8079795" y="982983"/>
                </a:lnTo>
                <a:cubicBezTo>
                  <a:pt x="8106396" y="984534"/>
                  <a:pt x="8123279" y="987466"/>
                  <a:pt x="8150881" y="990411"/>
                </a:cubicBezTo>
                <a:cubicBezTo>
                  <a:pt x="8155184" y="995435"/>
                  <a:pt x="8170794" y="995512"/>
                  <a:pt x="8172106" y="990512"/>
                </a:cubicBezTo>
                <a:cubicBezTo>
                  <a:pt x="8178349" y="993790"/>
                  <a:pt x="8190057" y="1007072"/>
                  <a:pt x="8196076" y="1000078"/>
                </a:cubicBezTo>
                <a:cubicBezTo>
                  <a:pt x="8214144" y="1004259"/>
                  <a:pt x="8231408" y="1009730"/>
                  <a:pt x="8247463" y="1016332"/>
                </a:cubicBezTo>
                <a:lnTo>
                  <a:pt x="8279272" y="1032921"/>
                </a:lnTo>
                <a:lnTo>
                  <a:pt x="8289611" y="1028630"/>
                </a:lnTo>
                <a:cubicBezTo>
                  <a:pt x="8296281" y="1026812"/>
                  <a:pt x="8303468" y="1026422"/>
                  <a:pt x="8311483" y="1029399"/>
                </a:cubicBezTo>
                <a:cubicBezTo>
                  <a:pt x="8353073" y="1061234"/>
                  <a:pt x="8320764" y="1016490"/>
                  <a:pt x="8399489" y="1048562"/>
                </a:cubicBezTo>
                <a:cubicBezTo>
                  <a:pt x="8402160" y="1052480"/>
                  <a:pt x="8414285" y="1053290"/>
                  <a:pt x="8415973" y="1049660"/>
                </a:cubicBezTo>
                <a:cubicBezTo>
                  <a:pt x="8420389" y="1052382"/>
                  <a:pt x="8427708" y="1062757"/>
                  <a:pt x="8433326" y="1057881"/>
                </a:cubicBezTo>
                <a:cubicBezTo>
                  <a:pt x="8460295" y="1065796"/>
                  <a:pt x="8484063" y="1077374"/>
                  <a:pt x="8502328" y="1091498"/>
                </a:cubicBezTo>
                <a:cubicBezTo>
                  <a:pt x="8531547" y="1095185"/>
                  <a:pt x="8534164" y="1100958"/>
                  <a:pt x="8534346" y="1106980"/>
                </a:cubicBezTo>
                <a:cubicBezTo>
                  <a:pt x="8534557" y="1108274"/>
                  <a:pt x="8534769" y="1109567"/>
                  <a:pt x="8534980" y="1110861"/>
                </a:cubicBezTo>
                <a:lnTo>
                  <a:pt x="8544104" y="1108406"/>
                </a:lnTo>
                <a:cubicBezTo>
                  <a:pt x="8553358" y="1107980"/>
                  <a:pt x="8560970" y="1111788"/>
                  <a:pt x="8567742" y="1117590"/>
                </a:cubicBezTo>
                <a:lnTo>
                  <a:pt x="8633779" y="1139226"/>
                </a:lnTo>
                <a:cubicBezTo>
                  <a:pt x="8631667" y="1160202"/>
                  <a:pt x="8667456" y="1147793"/>
                  <a:pt x="8676965" y="1156949"/>
                </a:cubicBezTo>
                <a:cubicBezTo>
                  <a:pt x="8686287" y="1153629"/>
                  <a:pt x="8693306" y="1154163"/>
                  <a:pt x="8698944" y="1156939"/>
                </a:cubicBezTo>
                <a:lnTo>
                  <a:pt x="8751897" y="1190886"/>
                </a:lnTo>
                <a:cubicBezTo>
                  <a:pt x="8774451" y="1199167"/>
                  <a:pt x="8817274" y="1202653"/>
                  <a:pt x="8834270" y="1206624"/>
                </a:cubicBezTo>
                <a:lnTo>
                  <a:pt x="8853872" y="1214714"/>
                </a:lnTo>
                <a:lnTo>
                  <a:pt x="8861901" y="1211375"/>
                </a:lnTo>
                <a:lnTo>
                  <a:pt x="8874168" y="1213967"/>
                </a:lnTo>
                <a:lnTo>
                  <a:pt x="8871123" y="1221160"/>
                </a:lnTo>
                <a:lnTo>
                  <a:pt x="8903537" y="1230588"/>
                </a:lnTo>
                <a:cubicBezTo>
                  <a:pt x="8927391" y="1238223"/>
                  <a:pt x="8944740" y="1247326"/>
                  <a:pt x="8933767" y="1263368"/>
                </a:cubicBezTo>
                <a:cubicBezTo>
                  <a:pt x="8934120" y="1285491"/>
                  <a:pt x="8996547" y="1266466"/>
                  <a:pt x="8985765" y="1287664"/>
                </a:cubicBezTo>
                <a:cubicBezTo>
                  <a:pt x="9013243" y="1278923"/>
                  <a:pt x="9037732" y="1309948"/>
                  <a:pt x="9071444" y="1317305"/>
                </a:cubicBezTo>
                <a:cubicBezTo>
                  <a:pt x="9072853" y="1328357"/>
                  <a:pt x="9080775" y="1329726"/>
                  <a:pt x="9096711" y="1327777"/>
                </a:cubicBezTo>
                <a:cubicBezTo>
                  <a:pt x="9206252" y="1348526"/>
                  <a:pt x="9301825" y="1489393"/>
                  <a:pt x="9338853" y="1448046"/>
                </a:cubicBezTo>
                <a:cubicBezTo>
                  <a:pt x="9364628" y="1453029"/>
                  <a:pt x="9440704" y="1458325"/>
                  <a:pt x="9520814" y="1449827"/>
                </a:cubicBezTo>
                <a:cubicBezTo>
                  <a:pt x="9536849" y="1478455"/>
                  <a:pt x="9672877" y="1480312"/>
                  <a:pt x="9702271" y="1488553"/>
                </a:cubicBezTo>
                <a:cubicBezTo>
                  <a:pt x="9702279" y="1504784"/>
                  <a:pt x="9757099" y="1502097"/>
                  <a:pt x="9744273" y="1523512"/>
                </a:cubicBezTo>
                <a:cubicBezTo>
                  <a:pt x="9746944" y="1534160"/>
                  <a:pt x="9761818" y="1537070"/>
                  <a:pt x="9771903" y="1530034"/>
                </a:cubicBezTo>
                <a:cubicBezTo>
                  <a:pt x="9788959" y="1535562"/>
                  <a:pt x="9795727" y="1548881"/>
                  <a:pt x="9818565" y="1538545"/>
                </a:cubicBezTo>
                <a:cubicBezTo>
                  <a:pt x="9842216" y="1545630"/>
                  <a:pt x="9854597" y="1583514"/>
                  <a:pt x="9882202" y="1565888"/>
                </a:cubicBezTo>
                <a:cubicBezTo>
                  <a:pt x="9890497" y="1603508"/>
                  <a:pt x="9975093" y="1584109"/>
                  <a:pt x="10022025" y="1599696"/>
                </a:cubicBezTo>
                <a:cubicBezTo>
                  <a:pt x="10087599" y="1644100"/>
                  <a:pt x="10182002" y="1632879"/>
                  <a:pt x="10220406" y="1677005"/>
                </a:cubicBezTo>
                <a:lnTo>
                  <a:pt x="10232859" y="1699043"/>
                </a:lnTo>
                <a:lnTo>
                  <a:pt x="0" y="1699043"/>
                </a:lnTo>
                <a:lnTo>
                  <a:pt x="0" y="21828"/>
                </a:lnTo>
                <a:lnTo>
                  <a:pt x="8097" y="24355"/>
                </a:lnTo>
                <a:cubicBezTo>
                  <a:pt x="43947" y="29235"/>
                  <a:pt x="34752" y="21899"/>
                  <a:pt x="77128" y="6867"/>
                </a:cubicBezTo>
                <a:cubicBezTo>
                  <a:pt x="120709" y="7920"/>
                  <a:pt x="146704" y="-7760"/>
                  <a:pt x="188338" y="5079"/>
                </a:cubicBezTo>
                <a:cubicBezTo>
                  <a:pt x="229133" y="5993"/>
                  <a:pt x="263614" y="138"/>
                  <a:pt x="298809" y="6198"/>
                </a:cubicBezTo>
                <a:cubicBezTo>
                  <a:pt x="312163" y="1206"/>
                  <a:pt x="325122" y="-563"/>
                  <a:pt x="338985" y="8006"/>
                </a:cubicBezTo>
                <a:cubicBezTo>
                  <a:pt x="376758" y="6523"/>
                  <a:pt x="384512" y="-4822"/>
                  <a:pt x="409815" y="50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6D20DF-CE98-4EA3-96C8-C03C3A885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6384"/>
            <a:ext cx="10232859" cy="1841617"/>
          </a:xfrm>
          <a:custGeom>
            <a:avLst/>
            <a:gdLst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679743 w 10232859"/>
              <a:gd name="connsiteY180" fmla="*/ 558264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8902 w 10232859"/>
              <a:gd name="connsiteY235" fmla="*/ 1173259 h 1705557"/>
              <a:gd name="connsiteX236" fmla="*/ 8834270 w 10232859"/>
              <a:gd name="connsiteY236" fmla="*/ 1213138 h 1705557"/>
              <a:gd name="connsiteX237" fmla="*/ 8853872 w 10232859"/>
              <a:gd name="connsiteY237" fmla="*/ 1221228 h 1705557"/>
              <a:gd name="connsiteX238" fmla="*/ 8861901 w 10232859"/>
              <a:gd name="connsiteY238" fmla="*/ 1217889 h 1705557"/>
              <a:gd name="connsiteX239" fmla="*/ 8874168 w 10232859"/>
              <a:gd name="connsiteY239" fmla="*/ 1220481 h 1705557"/>
              <a:gd name="connsiteX240" fmla="*/ 8871123 w 10232859"/>
              <a:gd name="connsiteY240" fmla="*/ 1227674 h 1705557"/>
              <a:gd name="connsiteX241" fmla="*/ 8903537 w 10232859"/>
              <a:gd name="connsiteY241" fmla="*/ 1237102 h 1705557"/>
              <a:gd name="connsiteX242" fmla="*/ 8933767 w 10232859"/>
              <a:gd name="connsiteY242" fmla="*/ 1269882 h 1705557"/>
              <a:gd name="connsiteX243" fmla="*/ 8985765 w 10232859"/>
              <a:gd name="connsiteY243" fmla="*/ 1294178 h 1705557"/>
              <a:gd name="connsiteX244" fmla="*/ 9071444 w 10232859"/>
              <a:gd name="connsiteY244" fmla="*/ 1323819 h 1705557"/>
              <a:gd name="connsiteX245" fmla="*/ 9096711 w 10232859"/>
              <a:gd name="connsiteY245" fmla="*/ 1334291 h 1705557"/>
              <a:gd name="connsiteX246" fmla="*/ 9338853 w 10232859"/>
              <a:gd name="connsiteY246" fmla="*/ 1454560 h 1705557"/>
              <a:gd name="connsiteX247" fmla="*/ 9520814 w 10232859"/>
              <a:gd name="connsiteY247" fmla="*/ 1456341 h 1705557"/>
              <a:gd name="connsiteX248" fmla="*/ 9702271 w 10232859"/>
              <a:gd name="connsiteY248" fmla="*/ 1495067 h 1705557"/>
              <a:gd name="connsiteX249" fmla="*/ 9744273 w 10232859"/>
              <a:gd name="connsiteY249" fmla="*/ 1530026 h 1705557"/>
              <a:gd name="connsiteX250" fmla="*/ 9771903 w 10232859"/>
              <a:gd name="connsiteY250" fmla="*/ 1536548 h 1705557"/>
              <a:gd name="connsiteX251" fmla="*/ 9818565 w 10232859"/>
              <a:gd name="connsiteY251" fmla="*/ 1545059 h 1705557"/>
              <a:gd name="connsiteX252" fmla="*/ 9882202 w 10232859"/>
              <a:gd name="connsiteY252" fmla="*/ 1572402 h 1705557"/>
              <a:gd name="connsiteX253" fmla="*/ 10022025 w 10232859"/>
              <a:gd name="connsiteY253" fmla="*/ 1606210 h 1705557"/>
              <a:gd name="connsiteX254" fmla="*/ 10220406 w 10232859"/>
              <a:gd name="connsiteY254" fmla="*/ 1683519 h 1705557"/>
              <a:gd name="connsiteX255" fmla="*/ 10232859 w 10232859"/>
              <a:gd name="connsiteY255" fmla="*/ 1705557 h 1705557"/>
              <a:gd name="connsiteX256" fmla="*/ 0 w 10232859"/>
              <a:gd name="connsiteY256" fmla="*/ 1705557 h 1705557"/>
              <a:gd name="connsiteX257" fmla="*/ 0 w 10232859"/>
              <a:gd name="connsiteY257" fmla="*/ 28342 h 1705557"/>
              <a:gd name="connsiteX258" fmla="*/ 8097 w 10232859"/>
              <a:gd name="connsiteY258" fmla="*/ 30869 h 1705557"/>
              <a:gd name="connsiteX259" fmla="*/ 77128 w 10232859"/>
              <a:gd name="connsiteY259" fmla="*/ 13381 h 1705557"/>
              <a:gd name="connsiteX260" fmla="*/ 188338 w 10232859"/>
              <a:gd name="connsiteY260" fmla="*/ 11593 h 1705557"/>
              <a:gd name="connsiteX261" fmla="*/ 298809 w 10232859"/>
              <a:gd name="connsiteY261" fmla="*/ 12712 h 1705557"/>
              <a:gd name="connsiteX262" fmla="*/ 338985 w 10232859"/>
              <a:gd name="connsiteY262" fmla="*/ 14520 h 1705557"/>
              <a:gd name="connsiteX263" fmla="*/ 409815 w 10232859"/>
              <a:gd name="connsiteY263" fmla="*/ 11559 h 1705557"/>
              <a:gd name="connsiteX264" fmla="*/ 424169 w 10232859"/>
              <a:gd name="connsiteY26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592108 w 10232859"/>
              <a:gd name="connsiteY227" fmla="*/ 1136240 h 1705557"/>
              <a:gd name="connsiteX228" fmla="*/ 8633779 w 10232859"/>
              <a:gd name="connsiteY228" fmla="*/ 1145740 h 1705557"/>
              <a:gd name="connsiteX229" fmla="*/ 8676965 w 10232859"/>
              <a:gd name="connsiteY229" fmla="*/ 1163463 h 1705557"/>
              <a:gd name="connsiteX230" fmla="*/ 8698944 w 10232859"/>
              <a:gd name="connsiteY230" fmla="*/ 1163453 h 1705557"/>
              <a:gd name="connsiteX231" fmla="*/ 8711456 w 10232859"/>
              <a:gd name="connsiteY231" fmla="*/ 1175731 h 1705557"/>
              <a:gd name="connsiteX232" fmla="*/ 8732793 w 10232859"/>
              <a:gd name="connsiteY232" fmla="*/ 1179486 h 1705557"/>
              <a:gd name="connsiteX233" fmla="*/ 8751897 w 10232859"/>
              <a:gd name="connsiteY233" fmla="*/ 1197400 h 1705557"/>
              <a:gd name="connsiteX234" fmla="*/ 8793564 w 10232859"/>
              <a:gd name="connsiteY234" fmla="*/ 1179086 h 1705557"/>
              <a:gd name="connsiteX235" fmla="*/ 8834270 w 10232859"/>
              <a:gd name="connsiteY235" fmla="*/ 1213138 h 1705557"/>
              <a:gd name="connsiteX236" fmla="*/ 8853872 w 10232859"/>
              <a:gd name="connsiteY236" fmla="*/ 1221228 h 1705557"/>
              <a:gd name="connsiteX237" fmla="*/ 8861901 w 10232859"/>
              <a:gd name="connsiteY237" fmla="*/ 1217889 h 1705557"/>
              <a:gd name="connsiteX238" fmla="*/ 8874168 w 10232859"/>
              <a:gd name="connsiteY238" fmla="*/ 1220481 h 1705557"/>
              <a:gd name="connsiteX239" fmla="*/ 8871123 w 10232859"/>
              <a:gd name="connsiteY239" fmla="*/ 1227674 h 1705557"/>
              <a:gd name="connsiteX240" fmla="*/ 8903537 w 10232859"/>
              <a:gd name="connsiteY240" fmla="*/ 1237102 h 1705557"/>
              <a:gd name="connsiteX241" fmla="*/ 8933767 w 10232859"/>
              <a:gd name="connsiteY241" fmla="*/ 1269882 h 1705557"/>
              <a:gd name="connsiteX242" fmla="*/ 8985765 w 10232859"/>
              <a:gd name="connsiteY242" fmla="*/ 1294178 h 1705557"/>
              <a:gd name="connsiteX243" fmla="*/ 9071444 w 10232859"/>
              <a:gd name="connsiteY243" fmla="*/ 1323819 h 1705557"/>
              <a:gd name="connsiteX244" fmla="*/ 9096711 w 10232859"/>
              <a:gd name="connsiteY244" fmla="*/ 1334291 h 1705557"/>
              <a:gd name="connsiteX245" fmla="*/ 9338853 w 10232859"/>
              <a:gd name="connsiteY245" fmla="*/ 1454560 h 1705557"/>
              <a:gd name="connsiteX246" fmla="*/ 9520814 w 10232859"/>
              <a:gd name="connsiteY246" fmla="*/ 1456341 h 1705557"/>
              <a:gd name="connsiteX247" fmla="*/ 9702271 w 10232859"/>
              <a:gd name="connsiteY247" fmla="*/ 1495067 h 1705557"/>
              <a:gd name="connsiteX248" fmla="*/ 9744273 w 10232859"/>
              <a:gd name="connsiteY248" fmla="*/ 1530026 h 1705557"/>
              <a:gd name="connsiteX249" fmla="*/ 9771903 w 10232859"/>
              <a:gd name="connsiteY249" fmla="*/ 1536548 h 1705557"/>
              <a:gd name="connsiteX250" fmla="*/ 9818565 w 10232859"/>
              <a:gd name="connsiteY250" fmla="*/ 1545059 h 1705557"/>
              <a:gd name="connsiteX251" fmla="*/ 9882202 w 10232859"/>
              <a:gd name="connsiteY251" fmla="*/ 1572402 h 1705557"/>
              <a:gd name="connsiteX252" fmla="*/ 10022025 w 10232859"/>
              <a:gd name="connsiteY252" fmla="*/ 1606210 h 1705557"/>
              <a:gd name="connsiteX253" fmla="*/ 10220406 w 10232859"/>
              <a:gd name="connsiteY253" fmla="*/ 1683519 h 1705557"/>
              <a:gd name="connsiteX254" fmla="*/ 10232859 w 10232859"/>
              <a:gd name="connsiteY254" fmla="*/ 1705557 h 1705557"/>
              <a:gd name="connsiteX255" fmla="*/ 0 w 10232859"/>
              <a:gd name="connsiteY255" fmla="*/ 1705557 h 1705557"/>
              <a:gd name="connsiteX256" fmla="*/ 0 w 10232859"/>
              <a:gd name="connsiteY256" fmla="*/ 28342 h 1705557"/>
              <a:gd name="connsiteX257" fmla="*/ 8097 w 10232859"/>
              <a:gd name="connsiteY257" fmla="*/ 30869 h 1705557"/>
              <a:gd name="connsiteX258" fmla="*/ 77128 w 10232859"/>
              <a:gd name="connsiteY258" fmla="*/ 13381 h 1705557"/>
              <a:gd name="connsiteX259" fmla="*/ 188338 w 10232859"/>
              <a:gd name="connsiteY259" fmla="*/ 11593 h 1705557"/>
              <a:gd name="connsiteX260" fmla="*/ 298809 w 10232859"/>
              <a:gd name="connsiteY260" fmla="*/ 12712 h 1705557"/>
              <a:gd name="connsiteX261" fmla="*/ 338985 w 10232859"/>
              <a:gd name="connsiteY261" fmla="*/ 14520 h 1705557"/>
              <a:gd name="connsiteX262" fmla="*/ 409815 w 10232859"/>
              <a:gd name="connsiteY262" fmla="*/ 11559 h 1705557"/>
              <a:gd name="connsiteX263" fmla="*/ 424169 w 10232859"/>
              <a:gd name="connsiteY26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575405 w 10232859"/>
              <a:gd name="connsiteY226" fmla="*/ 1132001 h 1705557"/>
              <a:gd name="connsiteX227" fmla="*/ 8633779 w 10232859"/>
              <a:gd name="connsiteY227" fmla="*/ 1145740 h 1705557"/>
              <a:gd name="connsiteX228" fmla="*/ 8676965 w 10232859"/>
              <a:gd name="connsiteY228" fmla="*/ 1163463 h 1705557"/>
              <a:gd name="connsiteX229" fmla="*/ 8698944 w 10232859"/>
              <a:gd name="connsiteY229" fmla="*/ 1163453 h 1705557"/>
              <a:gd name="connsiteX230" fmla="*/ 8711456 w 10232859"/>
              <a:gd name="connsiteY230" fmla="*/ 1175731 h 1705557"/>
              <a:gd name="connsiteX231" fmla="*/ 8732793 w 10232859"/>
              <a:gd name="connsiteY231" fmla="*/ 1179486 h 1705557"/>
              <a:gd name="connsiteX232" fmla="*/ 8751897 w 10232859"/>
              <a:gd name="connsiteY232" fmla="*/ 1197400 h 1705557"/>
              <a:gd name="connsiteX233" fmla="*/ 8793564 w 10232859"/>
              <a:gd name="connsiteY233" fmla="*/ 1179086 h 1705557"/>
              <a:gd name="connsiteX234" fmla="*/ 8834270 w 10232859"/>
              <a:gd name="connsiteY234" fmla="*/ 1213138 h 1705557"/>
              <a:gd name="connsiteX235" fmla="*/ 8853872 w 10232859"/>
              <a:gd name="connsiteY235" fmla="*/ 1221228 h 1705557"/>
              <a:gd name="connsiteX236" fmla="*/ 8861901 w 10232859"/>
              <a:gd name="connsiteY236" fmla="*/ 1217889 h 1705557"/>
              <a:gd name="connsiteX237" fmla="*/ 8874168 w 10232859"/>
              <a:gd name="connsiteY237" fmla="*/ 1220481 h 1705557"/>
              <a:gd name="connsiteX238" fmla="*/ 8871123 w 10232859"/>
              <a:gd name="connsiteY238" fmla="*/ 1227674 h 1705557"/>
              <a:gd name="connsiteX239" fmla="*/ 8903537 w 10232859"/>
              <a:gd name="connsiteY239" fmla="*/ 1237102 h 1705557"/>
              <a:gd name="connsiteX240" fmla="*/ 8933767 w 10232859"/>
              <a:gd name="connsiteY240" fmla="*/ 1269882 h 1705557"/>
              <a:gd name="connsiteX241" fmla="*/ 8985765 w 10232859"/>
              <a:gd name="connsiteY241" fmla="*/ 1294178 h 1705557"/>
              <a:gd name="connsiteX242" fmla="*/ 9071444 w 10232859"/>
              <a:gd name="connsiteY242" fmla="*/ 1323819 h 1705557"/>
              <a:gd name="connsiteX243" fmla="*/ 9096711 w 10232859"/>
              <a:gd name="connsiteY243" fmla="*/ 1334291 h 1705557"/>
              <a:gd name="connsiteX244" fmla="*/ 9338853 w 10232859"/>
              <a:gd name="connsiteY244" fmla="*/ 1454560 h 1705557"/>
              <a:gd name="connsiteX245" fmla="*/ 9520814 w 10232859"/>
              <a:gd name="connsiteY245" fmla="*/ 1456341 h 1705557"/>
              <a:gd name="connsiteX246" fmla="*/ 9702271 w 10232859"/>
              <a:gd name="connsiteY246" fmla="*/ 1495067 h 1705557"/>
              <a:gd name="connsiteX247" fmla="*/ 9744273 w 10232859"/>
              <a:gd name="connsiteY247" fmla="*/ 1530026 h 1705557"/>
              <a:gd name="connsiteX248" fmla="*/ 9771903 w 10232859"/>
              <a:gd name="connsiteY248" fmla="*/ 1536548 h 1705557"/>
              <a:gd name="connsiteX249" fmla="*/ 9818565 w 10232859"/>
              <a:gd name="connsiteY249" fmla="*/ 1545059 h 1705557"/>
              <a:gd name="connsiteX250" fmla="*/ 9882202 w 10232859"/>
              <a:gd name="connsiteY250" fmla="*/ 1572402 h 1705557"/>
              <a:gd name="connsiteX251" fmla="*/ 10022025 w 10232859"/>
              <a:gd name="connsiteY251" fmla="*/ 1606210 h 1705557"/>
              <a:gd name="connsiteX252" fmla="*/ 10220406 w 10232859"/>
              <a:gd name="connsiteY252" fmla="*/ 1683519 h 1705557"/>
              <a:gd name="connsiteX253" fmla="*/ 10232859 w 10232859"/>
              <a:gd name="connsiteY253" fmla="*/ 1705557 h 1705557"/>
              <a:gd name="connsiteX254" fmla="*/ 0 w 10232859"/>
              <a:gd name="connsiteY254" fmla="*/ 1705557 h 1705557"/>
              <a:gd name="connsiteX255" fmla="*/ 0 w 10232859"/>
              <a:gd name="connsiteY255" fmla="*/ 28342 h 1705557"/>
              <a:gd name="connsiteX256" fmla="*/ 8097 w 10232859"/>
              <a:gd name="connsiteY256" fmla="*/ 30869 h 1705557"/>
              <a:gd name="connsiteX257" fmla="*/ 77128 w 10232859"/>
              <a:gd name="connsiteY257" fmla="*/ 13381 h 1705557"/>
              <a:gd name="connsiteX258" fmla="*/ 188338 w 10232859"/>
              <a:gd name="connsiteY258" fmla="*/ 11593 h 1705557"/>
              <a:gd name="connsiteX259" fmla="*/ 298809 w 10232859"/>
              <a:gd name="connsiteY259" fmla="*/ 12712 h 1705557"/>
              <a:gd name="connsiteX260" fmla="*/ 338985 w 10232859"/>
              <a:gd name="connsiteY260" fmla="*/ 14520 h 1705557"/>
              <a:gd name="connsiteX261" fmla="*/ 409815 w 10232859"/>
              <a:gd name="connsiteY261" fmla="*/ 11559 h 1705557"/>
              <a:gd name="connsiteX262" fmla="*/ 424169 w 10232859"/>
              <a:gd name="connsiteY26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678325 w 10232859"/>
              <a:gd name="connsiteY150" fmla="*/ 314443 h 1705557"/>
              <a:gd name="connsiteX151" fmla="*/ 5708983 w 10232859"/>
              <a:gd name="connsiteY151" fmla="*/ 313188 h 1705557"/>
              <a:gd name="connsiteX152" fmla="*/ 5773909 w 10232859"/>
              <a:gd name="connsiteY152" fmla="*/ 318575 h 1705557"/>
              <a:gd name="connsiteX153" fmla="*/ 5809500 w 10232859"/>
              <a:gd name="connsiteY153" fmla="*/ 324964 h 1705557"/>
              <a:gd name="connsiteX154" fmla="*/ 5908729 w 10232859"/>
              <a:gd name="connsiteY154" fmla="*/ 338849 h 1705557"/>
              <a:gd name="connsiteX155" fmla="*/ 6009654 w 10232859"/>
              <a:gd name="connsiteY155" fmla="*/ 350040 h 1705557"/>
              <a:gd name="connsiteX156" fmla="*/ 6067487 w 10232859"/>
              <a:gd name="connsiteY156" fmla="*/ 340226 h 1705557"/>
              <a:gd name="connsiteX157" fmla="*/ 6073281 w 10232859"/>
              <a:gd name="connsiteY157" fmla="*/ 340830 h 1705557"/>
              <a:gd name="connsiteX158" fmla="*/ 6086225 w 10232859"/>
              <a:gd name="connsiteY158" fmla="*/ 346135 h 1705557"/>
              <a:gd name="connsiteX159" fmla="*/ 6090616 w 10232859"/>
              <a:gd name="connsiteY159" fmla="*/ 348731 h 1705557"/>
              <a:gd name="connsiteX160" fmla="*/ 6098056 w 10232859"/>
              <a:gd name="connsiteY160" fmla="*/ 351249 h 1705557"/>
              <a:gd name="connsiteX161" fmla="*/ 6098391 w 10232859"/>
              <a:gd name="connsiteY161" fmla="*/ 351119 h 1705557"/>
              <a:gd name="connsiteX162" fmla="*/ 6105063 w 10232859"/>
              <a:gd name="connsiteY162" fmla="*/ 353854 h 1705557"/>
              <a:gd name="connsiteX163" fmla="*/ 6135796 w 10232859"/>
              <a:gd name="connsiteY163" fmla="*/ 369657 h 1705557"/>
              <a:gd name="connsiteX164" fmla="*/ 6195166 w 10232859"/>
              <a:gd name="connsiteY164" fmla="*/ 366704 h 1705557"/>
              <a:gd name="connsiteX165" fmla="*/ 6216259 w 10232859"/>
              <a:gd name="connsiteY165" fmla="*/ 369879 h 1705557"/>
              <a:gd name="connsiteX166" fmla="*/ 6228331 w 10232859"/>
              <a:gd name="connsiteY166" fmla="*/ 370548 h 1705557"/>
              <a:gd name="connsiteX167" fmla="*/ 6229602 w 10232859"/>
              <a:gd name="connsiteY167" fmla="*/ 369928 h 1705557"/>
              <a:gd name="connsiteX168" fmla="*/ 6258988 w 10232859"/>
              <a:gd name="connsiteY168" fmla="*/ 385174 h 1705557"/>
              <a:gd name="connsiteX169" fmla="*/ 6264106 w 10232859"/>
              <a:gd name="connsiteY169" fmla="*/ 385655 h 1705557"/>
              <a:gd name="connsiteX170" fmla="*/ 6281703 w 10232859"/>
              <a:gd name="connsiteY170" fmla="*/ 397568 h 1705557"/>
              <a:gd name="connsiteX171" fmla="*/ 6291622 w 10232859"/>
              <a:gd name="connsiteY171" fmla="*/ 402669 h 1705557"/>
              <a:gd name="connsiteX172" fmla="*/ 6292712 w 10232859"/>
              <a:gd name="connsiteY172" fmla="*/ 406285 h 1705557"/>
              <a:gd name="connsiteX173" fmla="*/ 6308227 w 10232859"/>
              <a:gd name="connsiteY173" fmla="*/ 412710 h 1705557"/>
              <a:gd name="connsiteX174" fmla="*/ 6310656 w 10232859"/>
              <a:gd name="connsiteY174" fmla="*/ 412628 h 1705557"/>
              <a:gd name="connsiteX175" fmla="*/ 6321049 w 10232859"/>
              <a:gd name="connsiteY175" fmla="*/ 420978 h 1705557"/>
              <a:gd name="connsiteX176" fmla="*/ 6326853 w 10232859"/>
              <a:gd name="connsiteY176" fmla="*/ 431664 h 1705557"/>
              <a:gd name="connsiteX177" fmla="*/ 6467879 w 10232859"/>
              <a:gd name="connsiteY177" fmla="*/ 474762 h 1705557"/>
              <a:gd name="connsiteX178" fmla="*/ 6564351 w 10232859"/>
              <a:gd name="connsiteY178" fmla="*/ 544032 h 1705557"/>
              <a:gd name="connsiteX179" fmla="*/ 6641544 w 10232859"/>
              <a:gd name="connsiteY179" fmla="*/ 566599 h 1705557"/>
              <a:gd name="connsiteX180" fmla="*/ 6731052 w 10232859"/>
              <a:gd name="connsiteY180" fmla="*/ 578550 h 1705557"/>
              <a:gd name="connsiteX181" fmla="*/ 6858983 w 10232859"/>
              <a:gd name="connsiteY181" fmla="*/ 630237 h 1705557"/>
              <a:gd name="connsiteX182" fmla="*/ 6910661 w 10232859"/>
              <a:gd name="connsiteY182" fmla="*/ 641134 h 1705557"/>
              <a:gd name="connsiteX183" fmla="*/ 6944111 w 10232859"/>
              <a:gd name="connsiteY183" fmla="*/ 666016 h 1705557"/>
              <a:gd name="connsiteX184" fmla="*/ 6965771 w 10232859"/>
              <a:gd name="connsiteY184" fmla="*/ 666445 h 1705557"/>
              <a:gd name="connsiteX185" fmla="*/ 6969639 w 10232859"/>
              <a:gd name="connsiteY185" fmla="*/ 666351 h 1705557"/>
              <a:gd name="connsiteX186" fmla="*/ 6982242 w 10232859"/>
              <a:gd name="connsiteY186" fmla="*/ 669626 h 1705557"/>
              <a:gd name="connsiteX187" fmla="*/ 6989387 w 10232859"/>
              <a:gd name="connsiteY187" fmla="*/ 665988 h 1705557"/>
              <a:gd name="connsiteX188" fmla="*/ 7010930 w 10232859"/>
              <a:gd name="connsiteY188" fmla="*/ 667648 h 1705557"/>
              <a:gd name="connsiteX189" fmla="*/ 7033125 w 10232859"/>
              <a:gd name="connsiteY189" fmla="*/ 674950 h 1705557"/>
              <a:gd name="connsiteX190" fmla="*/ 7134461 w 10232859"/>
              <a:gd name="connsiteY190" fmla="*/ 714706 h 1705557"/>
              <a:gd name="connsiteX191" fmla="*/ 7197450 w 10232859"/>
              <a:gd name="connsiteY191" fmla="*/ 735608 h 1705557"/>
              <a:gd name="connsiteX192" fmla="*/ 7225084 w 10232859"/>
              <a:gd name="connsiteY192" fmla="*/ 739019 h 1705557"/>
              <a:gd name="connsiteX193" fmla="*/ 7261183 w 10232859"/>
              <a:gd name="connsiteY193" fmla="*/ 746827 h 1705557"/>
              <a:gd name="connsiteX194" fmla="*/ 7327760 w 10232859"/>
              <a:gd name="connsiteY194" fmla="*/ 757100 h 1705557"/>
              <a:gd name="connsiteX195" fmla="*/ 7412222 w 10232859"/>
              <a:gd name="connsiteY195" fmla="*/ 777001 h 1705557"/>
              <a:gd name="connsiteX196" fmla="*/ 7457904 w 10232859"/>
              <a:gd name="connsiteY196" fmla="*/ 810835 h 1705557"/>
              <a:gd name="connsiteX197" fmla="*/ 7465795 w 10232859"/>
              <a:gd name="connsiteY197" fmla="*/ 809112 h 1705557"/>
              <a:gd name="connsiteX198" fmla="*/ 7505046 w 10232859"/>
              <a:gd name="connsiteY198" fmla="*/ 823031 h 1705557"/>
              <a:gd name="connsiteX199" fmla="*/ 7623220 w 10232859"/>
              <a:gd name="connsiteY199" fmla="*/ 895034 h 1705557"/>
              <a:gd name="connsiteX200" fmla="*/ 7700458 w 10232859"/>
              <a:gd name="connsiteY200" fmla="*/ 921593 h 1705557"/>
              <a:gd name="connsiteX201" fmla="*/ 7730988 w 10232859"/>
              <a:gd name="connsiteY201" fmla="*/ 927270 h 1705557"/>
              <a:gd name="connsiteX202" fmla="*/ 7781942 w 10232859"/>
              <a:gd name="connsiteY202" fmla="*/ 937017 h 1705557"/>
              <a:gd name="connsiteX203" fmla="*/ 7827704 w 10232859"/>
              <a:gd name="connsiteY203" fmla="*/ 935072 h 1705557"/>
              <a:gd name="connsiteX204" fmla="*/ 7867270 w 10232859"/>
              <a:gd name="connsiteY204" fmla="*/ 946880 h 1705557"/>
              <a:gd name="connsiteX205" fmla="*/ 7866538 w 10232859"/>
              <a:gd name="connsiteY205" fmla="*/ 961559 h 1705557"/>
              <a:gd name="connsiteX206" fmla="*/ 7912084 w 10232859"/>
              <a:gd name="connsiteY206" fmla="*/ 970314 h 1705557"/>
              <a:gd name="connsiteX207" fmla="*/ 7982264 w 10232859"/>
              <a:gd name="connsiteY207" fmla="*/ 982287 h 1705557"/>
              <a:gd name="connsiteX208" fmla="*/ 7991272 w 10232859"/>
              <a:gd name="connsiteY208" fmla="*/ 987618 h 1705557"/>
              <a:gd name="connsiteX209" fmla="*/ 8006496 w 10232859"/>
              <a:gd name="connsiteY209" fmla="*/ 979353 h 1705557"/>
              <a:gd name="connsiteX210" fmla="*/ 8034497 w 10232859"/>
              <a:gd name="connsiteY210" fmla="*/ 978568 h 1705557"/>
              <a:gd name="connsiteX211" fmla="*/ 8150881 w 10232859"/>
              <a:gd name="connsiteY211" fmla="*/ 996925 h 1705557"/>
              <a:gd name="connsiteX212" fmla="*/ 8172106 w 10232859"/>
              <a:gd name="connsiteY212" fmla="*/ 997026 h 1705557"/>
              <a:gd name="connsiteX213" fmla="*/ 8196076 w 10232859"/>
              <a:gd name="connsiteY213" fmla="*/ 1006592 h 1705557"/>
              <a:gd name="connsiteX214" fmla="*/ 8247463 w 10232859"/>
              <a:gd name="connsiteY214" fmla="*/ 1022846 h 1705557"/>
              <a:gd name="connsiteX215" fmla="*/ 8279272 w 10232859"/>
              <a:gd name="connsiteY215" fmla="*/ 1039435 h 1705557"/>
              <a:gd name="connsiteX216" fmla="*/ 8289611 w 10232859"/>
              <a:gd name="connsiteY216" fmla="*/ 1035144 h 1705557"/>
              <a:gd name="connsiteX217" fmla="*/ 8311483 w 10232859"/>
              <a:gd name="connsiteY217" fmla="*/ 1035913 h 1705557"/>
              <a:gd name="connsiteX218" fmla="*/ 8399489 w 10232859"/>
              <a:gd name="connsiteY218" fmla="*/ 1055076 h 1705557"/>
              <a:gd name="connsiteX219" fmla="*/ 8415973 w 10232859"/>
              <a:gd name="connsiteY219" fmla="*/ 1056174 h 1705557"/>
              <a:gd name="connsiteX220" fmla="*/ 8433326 w 10232859"/>
              <a:gd name="connsiteY220" fmla="*/ 1064395 h 1705557"/>
              <a:gd name="connsiteX221" fmla="*/ 8502328 w 10232859"/>
              <a:gd name="connsiteY221" fmla="*/ 1098012 h 1705557"/>
              <a:gd name="connsiteX222" fmla="*/ 8534346 w 10232859"/>
              <a:gd name="connsiteY222" fmla="*/ 1113494 h 1705557"/>
              <a:gd name="connsiteX223" fmla="*/ 8534980 w 10232859"/>
              <a:gd name="connsiteY223" fmla="*/ 1117375 h 1705557"/>
              <a:gd name="connsiteX224" fmla="*/ 8544104 w 10232859"/>
              <a:gd name="connsiteY224" fmla="*/ 1114920 h 1705557"/>
              <a:gd name="connsiteX225" fmla="*/ 8567742 w 10232859"/>
              <a:gd name="connsiteY225" fmla="*/ 1124104 h 1705557"/>
              <a:gd name="connsiteX226" fmla="*/ 8633779 w 10232859"/>
              <a:gd name="connsiteY226" fmla="*/ 1145740 h 1705557"/>
              <a:gd name="connsiteX227" fmla="*/ 8676965 w 10232859"/>
              <a:gd name="connsiteY227" fmla="*/ 1163463 h 1705557"/>
              <a:gd name="connsiteX228" fmla="*/ 8698944 w 10232859"/>
              <a:gd name="connsiteY228" fmla="*/ 1163453 h 1705557"/>
              <a:gd name="connsiteX229" fmla="*/ 8711456 w 10232859"/>
              <a:gd name="connsiteY229" fmla="*/ 1175731 h 1705557"/>
              <a:gd name="connsiteX230" fmla="*/ 8732793 w 10232859"/>
              <a:gd name="connsiteY230" fmla="*/ 1179486 h 1705557"/>
              <a:gd name="connsiteX231" fmla="*/ 8751897 w 10232859"/>
              <a:gd name="connsiteY231" fmla="*/ 1197400 h 1705557"/>
              <a:gd name="connsiteX232" fmla="*/ 8793564 w 10232859"/>
              <a:gd name="connsiteY232" fmla="*/ 1179086 h 1705557"/>
              <a:gd name="connsiteX233" fmla="*/ 8834270 w 10232859"/>
              <a:gd name="connsiteY233" fmla="*/ 1213138 h 1705557"/>
              <a:gd name="connsiteX234" fmla="*/ 8853872 w 10232859"/>
              <a:gd name="connsiteY234" fmla="*/ 1221228 h 1705557"/>
              <a:gd name="connsiteX235" fmla="*/ 8861901 w 10232859"/>
              <a:gd name="connsiteY235" fmla="*/ 1217889 h 1705557"/>
              <a:gd name="connsiteX236" fmla="*/ 8874168 w 10232859"/>
              <a:gd name="connsiteY236" fmla="*/ 1220481 h 1705557"/>
              <a:gd name="connsiteX237" fmla="*/ 8871123 w 10232859"/>
              <a:gd name="connsiteY237" fmla="*/ 1227674 h 1705557"/>
              <a:gd name="connsiteX238" fmla="*/ 8903537 w 10232859"/>
              <a:gd name="connsiteY238" fmla="*/ 1237102 h 1705557"/>
              <a:gd name="connsiteX239" fmla="*/ 8933767 w 10232859"/>
              <a:gd name="connsiteY239" fmla="*/ 1269882 h 1705557"/>
              <a:gd name="connsiteX240" fmla="*/ 8985765 w 10232859"/>
              <a:gd name="connsiteY240" fmla="*/ 1294178 h 1705557"/>
              <a:gd name="connsiteX241" fmla="*/ 9071444 w 10232859"/>
              <a:gd name="connsiteY241" fmla="*/ 1323819 h 1705557"/>
              <a:gd name="connsiteX242" fmla="*/ 9096711 w 10232859"/>
              <a:gd name="connsiteY242" fmla="*/ 1334291 h 1705557"/>
              <a:gd name="connsiteX243" fmla="*/ 9338853 w 10232859"/>
              <a:gd name="connsiteY243" fmla="*/ 1454560 h 1705557"/>
              <a:gd name="connsiteX244" fmla="*/ 9520814 w 10232859"/>
              <a:gd name="connsiteY244" fmla="*/ 1456341 h 1705557"/>
              <a:gd name="connsiteX245" fmla="*/ 9702271 w 10232859"/>
              <a:gd name="connsiteY245" fmla="*/ 1495067 h 1705557"/>
              <a:gd name="connsiteX246" fmla="*/ 9744273 w 10232859"/>
              <a:gd name="connsiteY246" fmla="*/ 1530026 h 1705557"/>
              <a:gd name="connsiteX247" fmla="*/ 9771903 w 10232859"/>
              <a:gd name="connsiteY247" fmla="*/ 1536548 h 1705557"/>
              <a:gd name="connsiteX248" fmla="*/ 9818565 w 10232859"/>
              <a:gd name="connsiteY248" fmla="*/ 1545059 h 1705557"/>
              <a:gd name="connsiteX249" fmla="*/ 9882202 w 10232859"/>
              <a:gd name="connsiteY249" fmla="*/ 1572402 h 1705557"/>
              <a:gd name="connsiteX250" fmla="*/ 10022025 w 10232859"/>
              <a:gd name="connsiteY250" fmla="*/ 1606210 h 1705557"/>
              <a:gd name="connsiteX251" fmla="*/ 10220406 w 10232859"/>
              <a:gd name="connsiteY251" fmla="*/ 1683519 h 1705557"/>
              <a:gd name="connsiteX252" fmla="*/ 10232859 w 10232859"/>
              <a:gd name="connsiteY252" fmla="*/ 1705557 h 1705557"/>
              <a:gd name="connsiteX253" fmla="*/ 0 w 10232859"/>
              <a:gd name="connsiteY253" fmla="*/ 1705557 h 1705557"/>
              <a:gd name="connsiteX254" fmla="*/ 0 w 10232859"/>
              <a:gd name="connsiteY254" fmla="*/ 28342 h 1705557"/>
              <a:gd name="connsiteX255" fmla="*/ 8097 w 10232859"/>
              <a:gd name="connsiteY255" fmla="*/ 30869 h 1705557"/>
              <a:gd name="connsiteX256" fmla="*/ 77128 w 10232859"/>
              <a:gd name="connsiteY256" fmla="*/ 13381 h 1705557"/>
              <a:gd name="connsiteX257" fmla="*/ 188338 w 10232859"/>
              <a:gd name="connsiteY257" fmla="*/ 11593 h 1705557"/>
              <a:gd name="connsiteX258" fmla="*/ 298809 w 10232859"/>
              <a:gd name="connsiteY258" fmla="*/ 12712 h 1705557"/>
              <a:gd name="connsiteX259" fmla="*/ 338985 w 10232859"/>
              <a:gd name="connsiteY259" fmla="*/ 14520 h 1705557"/>
              <a:gd name="connsiteX260" fmla="*/ 409815 w 10232859"/>
              <a:gd name="connsiteY260" fmla="*/ 11559 h 1705557"/>
              <a:gd name="connsiteX261" fmla="*/ 424169 w 10232859"/>
              <a:gd name="connsiteY261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474291 w 10232859"/>
              <a:gd name="connsiteY136" fmla="*/ 301799 h 1705557"/>
              <a:gd name="connsiteX137" fmla="*/ 5508752 w 10232859"/>
              <a:gd name="connsiteY137" fmla="*/ 312267 h 1705557"/>
              <a:gd name="connsiteX138" fmla="*/ 5509657 w 10232859"/>
              <a:gd name="connsiteY138" fmla="*/ 311450 h 1705557"/>
              <a:gd name="connsiteX139" fmla="*/ 5521245 w 10232859"/>
              <a:gd name="connsiteY139" fmla="*/ 310202 h 1705557"/>
              <a:gd name="connsiteX140" fmla="*/ 5542415 w 10232859"/>
              <a:gd name="connsiteY140" fmla="*/ 310009 h 1705557"/>
              <a:gd name="connsiteX141" fmla="*/ 5596538 w 10232859"/>
              <a:gd name="connsiteY141" fmla="*/ 297667 h 1705557"/>
              <a:gd name="connsiteX142" fmla="*/ 5632514 w 10232859"/>
              <a:gd name="connsiteY142" fmla="*/ 308476 h 1705557"/>
              <a:gd name="connsiteX143" fmla="*/ 5640005 w 10232859"/>
              <a:gd name="connsiteY143" fmla="*/ 310131 h 1705557"/>
              <a:gd name="connsiteX144" fmla="*/ 5640259 w 10232859"/>
              <a:gd name="connsiteY144" fmla="*/ 309949 h 1705557"/>
              <a:gd name="connsiteX145" fmla="*/ 5648365 w 10232859"/>
              <a:gd name="connsiteY145" fmla="*/ 311268 h 1705557"/>
              <a:gd name="connsiteX146" fmla="*/ 5653662 w 10232859"/>
              <a:gd name="connsiteY146" fmla="*/ 313149 h 1705557"/>
              <a:gd name="connsiteX147" fmla="*/ 5668196 w 10232859"/>
              <a:gd name="connsiteY147" fmla="*/ 316360 h 1705557"/>
              <a:gd name="connsiteX148" fmla="*/ 5673886 w 10232859"/>
              <a:gd name="connsiteY148" fmla="*/ 316040 h 1705557"/>
              <a:gd name="connsiteX149" fmla="*/ 5677139 w 10232859"/>
              <a:gd name="connsiteY149" fmla="*/ 313859 h 1705557"/>
              <a:gd name="connsiteX150" fmla="*/ 5708983 w 10232859"/>
              <a:gd name="connsiteY150" fmla="*/ 313188 h 1705557"/>
              <a:gd name="connsiteX151" fmla="*/ 5773909 w 10232859"/>
              <a:gd name="connsiteY151" fmla="*/ 318575 h 1705557"/>
              <a:gd name="connsiteX152" fmla="*/ 5809500 w 10232859"/>
              <a:gd name="connsiteY152" fmla="*/ 324964 h 1705557"/>
              <a:gd name="connsiteX153" fmla="*/ 5908729 w 10232859"/>
              <a:gd name="connsiteY153" fmla="*/ 338849 h 1705557"/>
              <a:gd name="connsiteX154" fmla="*/ 6009654 w 10232859"/>
              <a:gd name="connsiteY154" fmla="*/ 350040 h 1705557"/>
              <a:gd name="connsiteX155" fmla="*/ 6067487 w 10232859"/>
              <a:gd name="connsiteY155" fmla="*/ 340226 h 1705557"/>
              <a:gd name="connsiteX156" fmla="*/ 6073281 w 10232859"/>
              <a:gd name="connsiteY156" fmla="*/ 340830 h 1705557"/>
              <a:gd name="connsiteX157" fmla="*/ 6086225 w 10232859"/>
              <a:gd name="connsiteY157" fmla="*/ 346135 h 1705557"/>
              <a:gd name="connsiteX158" fmla="*/ 6090616 w 10232859"/>
              <a:gd name="connsiteY158" fmla="*/ 348731 h 1705557"/>
              <a:gd name="connsiteX159" fmla="*/ 6098056 w 10232859"/>
              <a:gd name="connsiteY159" fmla="*/ 351249 h 1705557"/>
              <a:gd name="connsiteX160" fmla="*/ 6098391 w 10232859"/>
              <a:gd name="connsiteY160" fmla="*/ 351119 h 1705557"/>
              <a:gd name="connsiteX161" fmla="*/ 6105063 w 10232859"/>
              <a:gd name="connsiteY161" fmla="*/ 353854 h 1705557"/>
              <a:gd name="connsiteX162" fmla="*/ 6135796 w 10232859"/>
              <a:gd name="connsiteY162" fmla="*/ 369657 h 1705557"/>
              <a:gd name="connsiteX163" fmla="*/ 6195166 w 10232859"/>
              <a:gd name="connsiteY163" fmla="*/ 366704 h 1705557"/>
              <a:gd name="connsiteX164" fmla="*/ 6216259 w 10232859"/>
              <a:gd name="connsiteY164" fmla="*/ 369879 h 1705557"/>
              <a:gd name="connsiteX165" fmla="*/ 6228331 w 10232859"/>
              <a:gd name="connsiteY165" fmla="*/ 370548 h 1705557"/>
              <a:gd name="connsiteX166" fmla="*/ 6229602 w 10232859"/>
              <a:gd name="connsiteY166" fmla="*/ 369928 h 1705557"/>
              <a:gd name="connsiteX167" fmla="*/ 6258988 w 10232859"/>
              <a:gd name="connsiteY167" fmla="*/ 385174 h 1705557"/>
              <a:gd name="connsiteX168" fmla="*/ 6264106 w 10232859"/>
              <a:gd name="connsiteY168" fmla="*/ 385655 h 1705557"/>
              <a:gd name="connsiteX169" fmla="*/ 6281703 w 10232859"/>
              <a:gd name="connsiteY169" fmla="*/ 397568 h 1705557"/>
              <a:gd name="connsiteX170" fmla="*/ 6291622 w 10232859"/>
              <a:gd name="connsiteY170" fmla="*/ 402669 h 1705557"/>
              <a:gd name="connsiteX171" fmla="*/ 6292712 w 10232859"/>
              <a:gd name="connsiteY171" fmla="*/ 406285 h 1705557"/>
              <a:gd name="connsiteX172" fmla="*/ 6308227 w 10232859"/>
              <a:gd name="connsiteY172" fmla="*/ 412710 h 1705557"/>
              <a:gd name="connsiteX173" fmla="*/ 6310656 w 10232859"/>
              <a:gd name="connsiteY173" fmla="*/ 412628 h 1705557"/>
              <a:gd name="connsiteX174" fmla="*/ 6321049 w 10232859"/>
              <a:gd name="connsiteY174" fmla="*/ 420978 h 1705557"/>
              <a:gd name="connsiteX175" fmla="*/ 6326853 w 10232859"/>
              <a:gd name="connsiteY175" fmla="*/ 431664 h 1705557"/>
              <a:gd name="connsiteX176" fmla="*/ 6467879 w 10232859"/>
              <a:gd name="connsiteY176" fmla="*/ 474762 h 1705557"/>
              <a:gd name="connsiteX177" fmla="*/ 6564351 w 10232859"/>
              <a:gd name="connsiteY177" fmla="*/ 544032 h 1705557"/>
              <a:gd name="connsiteX178" fmla="*/ 6641544 w 10232859"/>
              <a:gd name="connsiteY178" fmla="*/ 566599 h 1705557"/>
              <a:gd name="connsiteX179" fmla="*/ 6731052 w 10232859"/>
              <a:gd name="connsiteY179" fmla="*/ 578550 h 1705557"/>
              <a:gd name="connsiteX180" fmla="*/ 6858983 w 10232859"/>
              <a:gd name="connsiteY180" fmla="*/ 630237 h 1705557"/>
              <a:gd name="connsiteX181" fmla="*/ 6910661 w 10232859"/>
              <a:gd name="connsiteY181" fmla="*/ 641134 h 1705557"/>
              <a:gd name="connsiteX182" fmla="*/ 6944111 w 10232859"/>
              <a:gd name="connsiteY182" fmla="*/ 666016 h 1705557"/>
              <a:gd name="connsiteX183" fmla="*/ 6965771 w 10232859"/>
              <a:gd name="connsiteY183" fmla="*/ 666445 h 1705557"/>
              <a:gd name="connsiteX184" fmla="*/ 6969639 w 10232859"/>
              <a:gd name="connsiteY184" fmla="*/ 666351 h 1705557"/>
              <a:gd name="connsiteX185" fmla="*/ 6982242 w 10232859"/>
              <a:gd name="connsiteY185" fmla="*/ 669626 h 1705557"/>
              <a:gd name="connsiteX186" fmla="*/ 6989387 w 10232859"/>
              <a:gd name="connsiteY186" fmla="*/ 665988 h 1705557"/>
              <a:gd name="connsiteX187" fmla="*/ 7010930 w 10232859"/>
              <a:gd name="connsiteY187" fmla="*/ 667648 h 1705557"/>
              <a:gd name="connsiteX188" fmla="*/ 7033125 w 10232859"/>
              <a:gd name="connsiteY188" fmla="*/ 674950 h 1705557"/>
              <a:gd name="connsiteX189" fmla="*/ 7134461 w 10232859"/>
              <a:gd name="connsiteY189" fmla="*/ 714706 h 1705557"/>
              <a:gd name="connsiteX190" fmla="*/ 7197450 w 10232859"/>
              <a:gd name="connsiteY190" fmla="*/ 735608 h 1705557"/>
              <a:gd name="connsiteX191" fmla="*/ 7225084 w 10232859"/>
              <a:gd name="connsiteY191" fmla="*/ 739019 h 1705557"/>
              <a:gd name="connsiteX192" fmla="*/ 7261183 w 10232859"/>
              <a:gd name="connsiteY192" fmla="*/ 746827 h 1705557"/>
              <a:gd name="connsiteX193" fmla="*/ 7327760 w 10232859"/>
              <a:gd name="connsiteY193" fmla="*/ 757100 h 1705557"/>
              <a:gd name="connsiteX194" fmla="*/ 7412222 w 10232859"/>
              <a:gd name="connsiteY194" fmla="*/ 777001 h 1705557"/>
              <a:gd name="connsiteX195" fmla="*/ 7457904 w 10232859"/>
              <a:gd name="connsiteY195" fmla="*/ 810835 h 1705557"/>
              <a:gd name="connsiteX196" fmla="*/ 7465795 w 10232859"/>
              <a:gd name="connsiteY196" fmla="*/ 809112 h 1705557"/>
              <a:gd name="connsiteX197" fmla="*/ 7505046 w 10232859"/>
              <a:gd name="connsiteY197" fmla="*/ 823031 h 1705557"/>
              <a:gd name="connsiteX198" fmla="*/ 7623220 w 10232859"/>
              <a:gd name="connsiteY198" fmla="*/ 895034 h 1705557"/>
              <a:gd name="connsiteX199" fmla="*/ 7700458 w 10232859"/>
              <a:gd name="connsiteY199" fmla="*/ 921593 h 1705557"/>
              <a:gd name="connsiteX200" fmla="*/ 7730988 w 10232859"/>
              <a:gd name="connsiteY200" fmla="*/ 927270 h 1705557"/>
              <a:gd name="connsiteX201" fmla="*/ 7781942 w 10232859"/>
              <a:gd name="connsiteY201" fmla="*/ 937017 h 1705557"/>
              <a:gd name="connsiteX202" fmla="*/ 7827704 w 10232859"/>
              <a:gd name="connsiteY202" fmla="*/ 935072 h 1705557"/>
              <a:gd name="connsiteX203" fmla="*/ 7867270 w 10232859"/>
              <a:gd name="connsiteY203" fmla="*/ 946880 h 1705557"/>
              <a:gd name="connsiteX204" fmla="*/ 7866538 w 10232859"/>
              <a:gd name="connsiteY204" fmla="*/ 961559 h 1705557"/>
              <a:gd name="connsiteX205" fmla="*/ 7912084 w 10232859"/>
              <a:gd name="connsiteY205" fmla="*/ 970314 h 1705557"/>
              <a:gd name="connsiteX206" fmla="*/ 7982264 w 10232859"/>
              <a:gd name="connsiteY206" fmla="*/ 982287 h 1705557"/>
              <a:gd name="connsiteX207" fmla="*/ 7991272 w 10232859"/>
              <a:gd name="connsiteY207" fmla="*/ 987618 h 1705557"/>
              <a:gd name="connsiteX208" fmla="*/ 8006496 w 10232859"/>
              <a:gd name="connsiteY208" fmla="*/ 979353 h 1705557"/>
              <a:gd name="connsiteX209" fmla="*/ 8034497 w 10232859"/>
              <a:gd name="connsiteY209" fmla="*/ 978568 h 1705557"/>
              <a:gd name="connsiteX210" fmla="*/ 8150881 w 10232859"/>
              <a:gd name="connsiteY210" fmla="*/ 996925 h 1705557"/>
              <a:gd name="connsiteX211" fmla="*/ 8172106 w 10232859"/>
              <a:gd name="connsiteY211" fmla="*/ 997026 h 1705557"/>
              <a:gd name="connsiteX212" fmla="*/ 8196076 w 10232859"/>
              <a:gd name="connsiteY212" fmla="*/ 1006592 h 1705557"/>
              <a:gd name="connsiteX213" fmla="*/ 8247463 w 10232859"/>
              <a:gd name="connsiteY213" fmla="*/ 1022846 h 1705557"/>
              <a:gd name="connsiteX214" fmla="*/ 8279272 w 10232859"/>
              <a:gd name="connsiteY214" fmla="*/ 1039435 h 1705557"/>
              <a:gd name="connsiteX215" fmla="*/ 8289611 w 10232859"/>
              <a:gd name="connsiteY215" fmla="*/ 1035144 h 1705557"/>
              <a:gd name="connsiteX216" fmla="*/ 8311483 w 10232859"/>
              <a:gd name="connsiteY216" fmla="*/ 1035913 h 1705557"/>
              <a:gd name="connsiteX217" fmla="*/ 8399489 w 10232859"/>
              <a:gd name="connsiteY217" fmla="*/ 1055076 h 1705557"/>
              <a:gd name="connsiteX218" fmla="*/ 8415973 w 10232859"/>
              <a:gd name="connsiteY218" fmla="*/ 1056174 h 1705557"/>
              <a:gd name="connsiteX219" fmla="*/ 8433326 w 10232859"/>
              <a:gd name="connsiteY219" fmla="*/ 1064395 h 1705557"/>
              <a:gd name="connsiteX220" fmla="*/ 8502328 w 10232859"/>
              <a:gd name="connsiteY220" fmla="*/ 1098012 h 1705557"/>
              <a:gd name="connsiteX221" fmla="*/ 8534346 w 10232859"/>
              <a:gd name="connsiteY221" fmla="*/ 1113494 h 1705557"/>
              <a:gd name="connsiteX222" fmla="*/ 8534980 w 10232859"/>
              <a:gd name="connsiteY222" fmla="*/ 1117375 h 1705557"/>
              <a:gd name="connsiteX223" fmla="*/ 8544104 w 10232859"/>
              <a:gd name="connsiteY223" fmla="*/ 1114920 h 1705557"/>
              <a:gd name="connsiteX224" fmla="*/ 8567742 w 10232859"/>
              <a:gd name="connsiteY224" fmla="*/ 1124104 h 1705557"/>
              <a:gd name="connsiteX225" fmla="*/ 8633779 w 10232859"/>
              <a:gd name="connsiteY225" fmla="*/ 1145740 h 1705557"/>
              <a:gd name="connsiteX226" fmla="*/ 8676965 w 10232859"/>
              <a:gd name="connsiteY226" fmla="*/ 1163463 h 1705557"/>
              <a:gd name="connsiteX227" fmla="*/ 8698944 w 10232859"/>
              <a:gd name="connsiteY227" fmla="*/ 1163453 h 1705557"/>
              <a:gd name="connsiteX228" fmla="*/ 8711456 w 10232859"/>
              <a:gd name="connsiteY228" fmla="*/ 1175731 h 1705557"/>
              <a:gd name="connsiteX229" fmla="*/ 8732793 w 10232859"/>
              <a:gd name="connsiteY229" fmla="*/ 1179486 h 1705557"/>
              <a:gd name="connsiteX230" fmla="*/ 8751897 w 10232859"/>
              <a:gd name="connsiteY230" fmla="*/ 1197400 h 1705557"/>
              <a:gd name="connsiteX231" fmla="*/ 8793564 w 10232859"/>
              <a:gd name="connsiteY231" fmla="*/ 1179086 h 1705557"/>
              <a:gd name="connsiteX232" fmla="*/ 8834270 w 10232859"/>
              <a:gd name="connsiteY232" fmla="*/ 1213138 h 1705557"/>
              <a:gd name="connsiteX233" fmla="*/ 8853872 w 10232859"/>
              <a:gd name="connsiteY233" fmla="*/ 1221228 h 1705557"/>
              <a:gd name="connsiteX234" fmla="*/ 8861901 w 10232859"/>
              <a:gd name="connsiteY234" fmla="*/ 1217889 h 1705557"/>
              <a:gd name="connsiteX235" fmla="*/ 8874168 w 10232859"/>
              <a:gd name="connsiteY235" fmla="*/ 1220481 h 1705557"/>
              <a:gd name="connsiteX236" fmla="*/ 8871123 w 10232859"/>
              <a:gd name="connsiteY236" fmla="*/ 1227674 h 1705557"/>
              <a:gd name="connsiteX237" fmla="*/ 8903537 w 10232859"/>
              <a:gd name="connsiteY237" fmla="*/ 1237102 h 1705557"/>
              <a:gd name="connsiteX238" fmla="*/ 8933767 w 10232859"/>
              <a:gd name="connsiteY238" fmla="*/ 1269882 h 1705557"/>
              <a:gd name="connsiteX239" fmla="*/ 8985765 w 10232859"/>
              <a:gd name="connsiteY239" fmla="*/ 1294178 h 1705557"/>
              <a:gd name="connsiteX240" fmla="*/ 9071444 w 10232859"/>
              <a:gd name="connsiteY240" fmla="*/ 1323819 h 1705557"/>
              <a:gd name="connsiteX241" fmla="*/ 9096711 w 10232859"/>
              <a:gd name="connsiteY241" fmla="*/ 1334291 h 1705557"/>
              <a:gd name="connsiteX242" fmla="*/ 9338853 w 10232859"/>
              <a:gd name="connsiteY242" fmla="*/ 1454560 h 1705557"/>
              <a:gd name="connsiteX243" fmla="*/ 9520814 w 10232859"/>
              <a:gd name="connsiteY243" fmla="*/ 1456341 h 1705557"/>
              <a:gd name="connsiteX244" fmla="*/ 9702271 w 10232859"/>
              <a:gd name="connsiteY244" fmla="*/ 1495067 h 1705557"/>
              <a:gd name="connsiteX245" fmla="*/ 9744273 w 10232859"/>
              <a:gd name="connsiteY245" fmla="*/ 1530026 h 1705557"/>
              <a:gd name="connsiteX246" fmla="*/ 9771903 w 10232859"/>
              <a:gd name="connsiteY246" fmla="*/ 1536548 h 1705557"/>
              <a:gd name="connsiteX247" fmla="*/ 9818565 w 10232859"/>
              <a:gd name="connsiteY247" fmla="*/ 1545059 h 1705557"/>
              <a:gd name="connsiteX248" fmla="*/ 9882202 w 10232859"/>
              <a:gd name="connsiteY248" fmla="*/ 1572402 h 1705557"/>
              <a:gd name="connsiteX249" fmla="*/ 10022025 w 10232859"/>
              <a:gd name="connsiteY249" fmla="*/ 1606210 h 1705557"/>
              <a:gd name="connsiteX250" fmla="*/ 10220406 w 10232859"/>
              <a:gd name="connsiteY250" fmla="*/ 1683519 h 1705557"/>
              <a:gd name="connsiteX251" fmla="*/ 10232859 w 10232859"/>
              <a:gd name="connsiteY251" fmla="*/ 1705557 h 1705557"/>
              <a:gd name="connsiteX252" fmla="*/ 0 w 10232859"/>
              <a:gd name="connsiteY252" fmla="*/ 1705557 h 1705557"/>
              <a:gd name="connsiteX253" fmla="*/ 0 w 10232859"/>
              <a:gd name="connsiteY253" fmla="*/ 28342 h 1705557"/>
              <a:gd name="connsiteX254" fmla="*/ 8097 w 10232859"/>
              <a:gd name="connsiteY254" fmla="*/ 30869 h 1705557"/>
              <a:gd name="connsiteX255" fmla="*/ 77128 w 10232859"/>
              <a:gd name="connsiteY255" fmla="*/ 13381 h 1705557"/>
              <a:gd name="connsiteX256" fmla="*/ 188338 w 10232859"/>
              <a:gd name="connsiteY256" fmla="*/ 11593 h 1705557"/>
              <a:gd name="connsiteX257" fmla="*/ 298809 w 10232859"/>
              <a:gd name="connsiteY257" fmla="*/ 12712 h 1705557"/>
              <a:gd name="connsiteX258" fmla="*/ 338985 w 10232859"/>
              <a:gd name="connsiteY258" fmla="*/ 14520 h 1705557"/>
              <a:gd name="connsiteX259" fmla="*/ 409815 w 10232859"/>
              <a:gd name="connsiteY259" fmla="*/ 11559 h 1705557"/>
              <a:gd name="connsiteX260" fmla="*/ 424169 w 10232859"/>
              <a:gd name="connsiteY260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399852 w 10232859"/>
              <a:gd name="connsiteY129" fmla="*/ 276111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89519 w 10232859"/>
              <a:gd name="connsiteY128" fmla="*/ 266429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297234 w 10232859"/>
              <a:gd name="connsiteY129" fmla="*/ 380929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334545 w 10232859"/>
              <a:gd name="connsiteY128" fmla="*/ 276572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77862 w 10232859"/>
              <a:gd name="connsiteY129" fmla="*/ 306543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098391 w 10232859"/>
              <a:gd name="connsiteY159" fmla="*/ 351119 h 1705557"/>
              <a:gd name="connsiteX160" fmla="*/ 6105063 w 10232859"/>
              <a:gd name="connsiteY160" fmla="*/ 353854 h 1705557"/>
              <a:gd name="connsiteX161" fmla="*/ 6135796 w 10232859"/>
              <a:gd name="connsiteY161" fmla="*/ 369657 h 1705557"/>
              <a:gd name="connsiteX162" fmla="*/ 6195166 w 10232859"/>
              <a:gd name="connsiteY162" fmla="*/ 366704 h 1705557"/>
              <a:gd name="connsiteX163" fmla="*/ 6216259 w 10232859"/>
              <a:gd name="connsiteY163" fmla="*/ 369879 h 1705557"/>
              <a:gd name="connsiteX164" fmla="*/ 6228331 w 10232859"/>
              <a:gd name="connsiteY164" fmla="*/ 370548 h 1705557"/>
              <a:gd name="connsiteX165" fmla="*/ 6229602 w 10232859"/>
              <a:gd name="connsiteY165" fmla="*/ 369928 h 1705557"/>
              <a:gd name="connsiteX166" fmla="*/ 6258988 w 10232859"/>
              <a:gd name="connsiteY166" fmla="*/ 385174 h 1705557"/>
              <a:gd name="connsiteX167" fmla="*/ 6264106 w 10232859"/>
              <a:gd name="connsiteY167" fmla="*/ 385655 h 1705557"/>
              <a:gd name="connsiteX168" fmla="*/ 6281703 w 10232859"/>
              <a:gd name="connsiteY168" fmla="*/ 397568 h 1705557"/>
              <a:gd name="connsiteX169" fmla="*/ 6291622 w 10232859"/>
              <a:gd name="connsiteY169" fmla="*/ 402669 h 1705557"/>
              <a:gd name="connsiteX170" fmla="*/ 6292712 w 10232859"/>
              <a:gd name="connsiteY170" fmla="*/ 406285 h 1705557"/>
              <a:gd name="connsiteX171" fmla="*/ 6308227 w 10232859"/>
              <a:gd name="connsiteY171" fmla="*/ 412710 h 1705557"/>
              <a:gd name="connsiteX172" fmla="*/ 6310656 w 10232859"/>
              <a:gd name="connsiteY172" fmla="*/ 412628 h 1705557"/>
              <a:gd name="connsiteX173" fmla="*/ 6321049 w 10232859"/>
              <a:gd name="connsiteY173" fmla="*/ 420978 h 1705557"/>
              <a:gd name="connsiteX174" fmla="*/ 6326853 w 10232859"/>
              <a:gd name="connsiteY174" fmla="*/ 431664 h 1705557"/>
              <a:gd name="connsiteX175" fmla="*/ 6467879 w 10232859"/>
              <a:gd name="connsiteY175" fmla="*/ 474762 h 1705557"/>
              <a:gd name="connsiteX176" fmla="*/ 6564351 w 10232859"/>
              <a:gd name="connsiteY176" fmla="*/ 544032 h 1705557"/>
              <a:gd name="connsiteX177" fmla="*/ 6641544 w 10232859"/>
              <a:gd name="connsiteY177" fmla="*/ 566599 h 1705557"/>
              <a:gd name="connsiteX178" fmla="*/ 6731052 w 10232859"/>
              <a:gd name="connsiteY178" fmla="*/ 578550 h 1705557"/>
              <a:gd name="connsiteX179" fmla="*/ 6858983 w 10232859"/>
              <a:gd name="connsiteY179" fmla="*/ 630237 h 1705557"/>
              <a:gd name="connsiteX180" fmla="*/ 6910661 w 10232859"/>
              <a:gd name="connsiteY180" fmla="*/ 641134 h 1705557"/>
              <a:gd name="connsiteX181" fmla="*/ 6944111 w 10232859"/>
              <a:gd name="connsiteY181" fmla="*/ 666016 h 1705557"/>
              <a:gd name="connsiteX182" fmla="*/ 6965771 w 10232859"/>
              <a:gd name="connsiteY182" fmla="*/ 666445 h 1705557"/>
              <a:gd name="connsiteX183" fmla="*/ 6969639 w 10232859"/>
              <a:gd name="connsiteY183" fmla="*/ 666351 h 1705557"/>
              <a:gd name="connsiteX184" fmla="*/ 6982242 w 10232859"/>
              <a:gd name="connsiteY184" fmla="*/ 669626 h 1705557"/>
              <a:gd name="connsiteX185" fmla="*/ 6989387 w 10232859"/>
              <a:gd name="connsiteY185" fmla="*/ 665988 h 1705557"/>
              <a:gd name="connsiteX186" fmla="*/ 7010930 w 10232859"/>
              <a:gd name="connsiteY186" fmla="*/ 667648 h 1705557"/>
              <a:gd name="connsiteX187" fmla="*/ 7033125 w 10232859"/>
              <a:gd name="connsiteY187" fmla="*/ 674950 h 1705557"/>
              <a:gd name="connsiteX188" fmla="*/ 7134461 w 10232859"/>
              <a:gd name="connsiteY188" fmla="*/ 714706 h 1705557"/>
              <a:gd name="connsiteX189" fmla="*/ 7197450 w 10232859"/>
              <a:gd name="connsiteY189" fmla="*/ 735608 h 1705557"/>
              <a:gd name="connsiteX190" fmla="*/ 7225084 w 10232859"/>
              <a:gd name="connsiteY190" fmla="*/ 739019 h 1705557"/>
              <a:gd name="connsiteX191" fmla="*/ 7261183 w 10232859"/>
              <a:gd name="connsiteY191" fmla="*/ 746827 h 1705557"/>
              <a:gd name="connsiteX192" fmla="*/ 7327760 w 10232859"/>
              <a:gd name="connsiteY192" fmla="*/ 757100 h 1705557"/>
              <a:gd name="connsiteX193" fmla="*/ 7412222 w 10232859"/>
              <a:gd name="connsiteY193" fmla="*/ 777001 h 1705557"/>
              <a:gd name="connsiteX194" fmla="*/ 7457904 w 10232859"/>
              <a:gd name="connsiteY194" fmla="*/ 810835 h 1705557"/>
              <a:gd name="connsiteX195" fmla="*/ 7465795 w 10232859"/>
              <a:gd name="connsiteY195" fmla="*/ 809112 h 1705557"/>
              <a:gd name="connsiteX196" fmla="*/ 7505046 w 10232859"/>
              <a:gd name="connsiteY196" fmla="*/ 823031 h 1705557"/>
              <a:gd name="connsiteX197" fmla="*/ 7623220 w 10232859"/>
              <a:gd name="connsiteY197" fmla="*/ 895034 h 1705557"/>
              <a:gd name="connsiteX198" fmla="*/ 7700458 w 10232859"/>
              <a:gd name="connsiteY198" fmla="*/ 921593 h 1705557"/>
              <a:gd name="connsiteX199" fmla="*/ 7730988 w 10232859"/>
              <a:gd name="connsiteY199" fmla="*/ 927270 h 1705557"/>
              <a:gd name="connsiteX200" fmla="*/ 7781942 w 10232859"/>
              <a:gd name="connsiteY200" fmla="*/ 937017 h 1705557"/>
              <a:gd name="connsiteX201" fmla="*/ 7827704 w 10232859"/>
              <a:gd name="connsiteY201" fmla="*/ 935072 h 1705557"/>
              <a:gd name="connsiteX202" fmla="*/ 7867270 w 10232859"/>
              <a:gd name="connsiteY202" fmla="*/ 946880 h 1705557"/>
              <a:gd name="connsiteX203" fmla="*/ 7866538 w 10232859"/>
              <a:gd name="connsiteY203" fmla="*/ 961559 h 1705557"/>
              <a:gd name="connsiteX204" fmla="*/ 7912084 w 10232859"/>
              <a:gd name="connsiteY204" fmla="*/ 970314 h 1705557"/>
              <a:gd name="connsiteX205" fmla="*/ 7982264 w 10232859"/>
              <a:gd name="connsiteY205" fmla="*/ 982287 h 1705557"/>
              <a:gd name="connsiteX206" fmla="*/ 7991272 w 10232859"/>
              <a:gd name="connsiteY206" fmla="*/ 987618 h 1705557"/>
              <a:gd name="connsiteX207" fmla="*/ 8006496 w 10232859"/>
              <a:gd name="connsiteY207" fmla="*/ 979353 h 1705557"/>
              <a:gd name="connsiteX208" fmla="*/ 8034497 w 10232859"/>
              <a:gd name="connsiteY208" fmla="*/ 978568 h 1705557"/>
              <a:gd name="connsiteX209" fmla="*/ 8150881 w 10232859"/>
              <a:gd name="connsiteY209" fmla="*/ 996925 h 1705557"/>
              <a:gd name="connsiteX210" fmla="*/ 8172106 w 10232859"/>
              <a:gd name="connsiteY210" fmla="*/ 997026 h 1705557"/>
              <a:gd name="connsiteX211" fmla="*/ 8196076 w 10232859"/>
              <a:gd name="connsiteY211" fmla="*/ 1006592 h 1705557"/>
              <a:gd name="connsiteX212" fmla="*/ 8247463 w 10232859"/>
              <a:gd name="connsiteY212" fmla="*/ 1022846 h 1705557"/>
              <a:gd name="connsiteX213" fmla="*/ 8279272 w 10232859"/>
              <a:gd name="connsiteY213" fmla="*/ 1039435 h 1705557"/>
              <a:gd name="connsiteX214" fmla="*/ 8289611 w 10232859"/>
              <a:gd name="connsiteY214" fmla="*/ 1035144 h 1705557"/>
              <a:gd name="connsiteX215" fmla="*/ 8311483 w 10232859"/>
              <a:gd name="connsiteY215" fmla="*/ 1035913 h 1705557"/>
              <a:gd name="connsiteX216" fmla="*/ 8399489 w 10232859"/>
              <a:gd name="connsiteY216" fmla="*/ 1055076 h 1705557"/>
              <a:gd name="connsiteX217" fmla="*/ 8415973 w 10232859"/>
              <a:gd name="connsiteY217" fmla="*/ 1056174 h 1705557"/>
              <a:gd name="connsiteX218" fmla="*/ 8433326 w 10232859"/>
              <a:gd name="connsiteY218" fmla="*/ 1064395 h 1705557"/>
              <a:gd name="connsiteX219" fmla="*/ 8502328 w 10232859"/>
              <a:gd name="connsiteY219" fmla="*/ 1098012 h 1705557"/>
              <a:gd name="connsiteX220" fmla="*/ 8534346 w 10232859"/>
              <a:gd name="connsiteY220" fmla="*/ 1113494 h 1705557"/>
              <a:gd name="connsiteX221" fmla="*/ 8534980 w 10232859"/>
              <a:gd name="connsiteY221" fmla="*/ 1117375 h 1705557"/>
              <a:gd name="connsiteX222" fmla="*/ 8544104 w 10232859"/>
              <a:gd name="connsiteY222" fmla="*/ 1114920 h 1705557"/>
              <a:gd name="connsiteX223" fmla="*/ 8567742 w 10232859"/>
              <a:gd name="connsiteY223" fmla="*/ 1124104 h 1705557"/>
              <a:gd name="connsiteX224" fmla="*/ 8633779 w 10232859"/>
              <a:gd name="connsiteY224" fmla="*/ 1145740 h 1705557"/>
              <a:gd name="connsiteX225" fmla="*/ 8676965 w 10232859"/>
              <a:gd name="connsiteY225" fmla="*/ 1163463 h 1705557"/>
              <a:gd name="connsiteX226" fmla="*/ 8698944 w 10232859"/>
              <a:gd name="connsiteY226" fmla="*/ 1163453 h 1705557"/>
              <a:gd name="connsiteX227" fmla="*/ 8711456 w 10232859"/>
              <a:gd name="connsiteY227" fmla="*/ 1175731 h 1705557"/>
              <a:gd name="connsiteX228" fmla="*/ 8732793 w 10232859"/>
              <a:gd name="connsiteY228" fmla="*/ 1179486 h 1705557"/>
              <a:gd name="connsiteX229" fmla="*/ 8751897 w 10232859"/>
              <a:gd name="connsiteY229" fmla="*/ 1197400 h 1705557"/>
              <a:gd name="connsiteX230" fmla="*/ 8793564 w 10232859"/>
              <a:gd name="connsiteY230" fmla="*/ 1179086 h 1705557"/>
              <a:gd name="connsiteX231" fmla="*/ 8834270 w 10232859"/>
              <a:gd name="connsiteY231" fmla="*/ 1213138 h 1705557"/>
              <a:gd name="connsiteX232" fmla="*/ 8853872 w 10232859"/>
              <a:gd name="connsiteY232" fmla="*/ 1221228 h 1705557"/>
              <a:gd name="connsiteX233" fmla="*/ 8861901 w 10232859"/>
              <a:gd name="connsiteY233" fmla="*/ 1217889 h 1705557"/>
              <a:gd name="connsiteX234" fmla="*/ 8874168 w 10232859"/>
              <a:gd name="connsiteY234" fmla="*/ 1220481 h 1705557"/>
              <a:gd name="connsiteX235" fmla="*/ 8871123 w 10232859"/>
              <a:gd name="connsiteY235" fmla="*/ 1227674 h 1705557"/>
              <a:gd name="connsiteX236" fmla="*/ 8903537 w 10232859"/>
              <a:gd name="connsiteY236" fmla="*/ 1237102 h 1705557"/>
              <a:gd name="connsiteX237" fmla="*/ 8933767 w 10232859"/>
              <a:gd name="connsiteY237" fmla="*/ 1269882 h 1705557"/>
              <a:gd name="connsiteX238" fmla="*/ 8985765 w 10232859"/>
              <a:gd name="connsiteY238" fmla="*/ 1294178 h 1705557"/>
              <a:gd name="connsiteX239" fmla="*/ 9071444 w 10232859"/>
              <a:gd name="connsiteY239" fmla="*/ 1323819 h 1705557"/>
              <a:gd name="connsiteX240" fmla="*/ 9096711 w 10232859"/>
              <a:gd name="connsiteY240" fmla="*/ 1334291 h 1705557"/>
              <a:gd name="connsiteX241" fmla="*/ 9338853 w 10232859"/>
              <a:gd name="connsiteY241" fmla="*/ 1454560 h 1705557"/>
              <a:gd name="connsiteX242" fmla="*/ 9520814 w 10232859"/>
              <a:gd name="connsiteY242" fmla="*/ 1456341 h 1705557"/>
              <a:gd name="connsiteX243" fmla="*/ 9702271 w 10232859"/>
              <a:gd name="connsiteY243" fmla="*/ 1495067 h 1705557"/>
              <a:gd name="connsiteX244" fmla="*/ 9744273 w 10232859"/>
              <a:gd name="connsiteY244" fmla="*/ 1530026 h 1705557"/>
              <a:gd name="connsiteX245" fmla="*/ 9771903 w 10232859"/>
              <a:gd name="connsiteY245" fmla="*/ 1536548 h 1705557"/>
              <a:gd name="connsiteX246" fmla="*/ 9818565 w 10232859"/>
              <a:gd name="connsiteY246" fmla="*/ 1545059 h 1705557"/>
              <a:gd name="connsiteX247" fmla="*/ 9882202 w 10232859"/>
              <a:gd name="connsiteY247" fmla="*/ 1572402 h 1705557"/>
              <a:gd name="connsiteX248" fmla="*/ 10022025 w 10232859"/>
              <a:gd name="connsiteY248" fmla="*/ 1606210 h 1705557"/>
              <a:gd name="connsiteX249" fmla="*/ 10220406 w 10232859"/>
              <a:gd name="connsiteY249" fmla="*/ 1683519 h 1705557"/>
              <a:gd name="connsiteX250" fmla="*/ 10232859 w 10232859"/>
              <a:gd name="connsiteY250" fmla="*/ 1705557 h 1705557"/>
              <a:gd name="connsiteX251" fmla="*/ 0 w 10232859"/>
              <a:gd name="connsiteY251" fmla="*/ 1705557 h 1705557"/>
              <a:gd name="connsiteX252" fmla="*/ 0 w 10232859"/>
              <a:gd name="connsiteY252" fmla="*/ 28342 h 1705557"/>
              <a:gd name="connsiteX253" fmla="*/ 8097 w 10232859"/>
              <a:gd name="connsiteY253" fmla="*/ 30869 h 1705557"/>
              <a:gd name="connsiteX254" fmla="*/ 77128 w 10232859"/>
              <a:gd name="connsiteY254" fmla="*/ 13381 h 1705557"/>
              <a:gd name="connsiteX255" fmla="*/ 188338 w 10232859"/>
              <a:gd name="connsiteY255" fmla="*/ 11593 h 1705557"/>
              <a:gd name="connsiteX256" fmla="*/ 298809 w 10232859"/>
              <a:gd name="connsiteY256" fmla="*/ 12712 h 1705557"/>
              <a:gd name="connsiteX257" fmla="*/ 338985 w 10232859"/>
              <a:gd name="connsiteY257" fmla="*/ 14520 h 1705557"/>
              <a:gd name="connsiteX258" fmla="*/ 409815 w 10232859"/>
              <a:gd name="connsiteY258" fmla="*/ 11559 h 1705557"/>
              <a:gd name="connsiteX259" fmla="*/ 424169 w 10232859"/>
              <a:gd name="connsiteY259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098056 w 10232859"/>
              <a:gd name="connsiteY158" fmla="*/ 351249 h 1705557"/>
              <a:gd name="connsiteX159" fmla="*/ 6105063 w 10232859"/>
              <a:gd name="connsiteY159" fmla="*/ 353854 h 1705557"/>
              <a:gd name="connsiteX160" fmla="*/ 6135796 w 10232859"/>
              <a:gd name="connsiteY160" fmla="*/ 369657 h 1705557"/>
              <a:gd name="connsiteX161" fmla="*/ 6195166 w 10232859"/>
              <a:gd name="connsiteY161" fmla="*/ 366704 h 1705557"/>
              <a:gd name="connsiteX162" fmla="*/ 6216259 w 10232859"/>
              <a:gd name="connsiteY162" fmla="*/ 369879 h 1705557"/>
              <a:gd name="connsiteX163" fmla="*/ 6228331 w 10232859"/>
              <a:gd name="connsiteY163" fmla="*/ 370548 h 1705557"/>
              <a:gd name="connsiteX164" fmla="*/ 6229602 w 10232859"/>
              <a:gd name="connsiteY164" fmla="*/ 369928 h 1705557"/>
              <a:gd name="connsiteX165" fmla="*/ 6258988 w 10232859"/>
              <a:gd name="connsiteY165" fmla="*/ 385174 h 1705557"/>
              <a:gd name="connsiteX166" fmla="*/ 6264106 w 10232859"/>
              <a:gd name="connsiteY166" fmla="*/ 385655 h 1705557"/>
              <a:gd name="connsiteX167" fmla="*/ 6281703 w 10232859"/>
              <a:gd name="connsiteY167" fmla="*/ 397568 h 1705557"/>
              <a:gd name="connsiteX168" fmla="*/ 6291622 w 10232859"/>
              <a:gd name="connsiteY168" fmla="*/ 402669 h 1705557"/>
              <a:gd name="connsiteX169" fmla="*/ 6292712 w 10232859"/>
              <a:gd name="connsiteY169" fmla="*/ 406285 h 1705557"/>
              <a:gd name="connsiteX170" fmla="*/ 6308227 w 10232859"/>
              <a:gd name="connsiteY170" fmla="*/ 412710 h 1705557"/>
              <a:gd name="connsiteX171" fmla="*/ 6310656 w 10232859"/>
              <a:gd name="connsiteY171" fmla="*/ 412628 h 1705557"/>
              <a:gd name="connsiteX172" fmla="*/ 6321049 w 10232859"/>
              <a:gd name="connsiteY172" fmla="*/ 420978 h 1705557"/>
              <a:gd name="connsiteX173" fmla="*/ 6326853 w 10232859"/>
              <a:gd name="connsiteY173" fmla="*/ 431664 h 1705557"/>
              <a:gd name="connsiteX174" fmla="*/ 6467879 w 10232859"/>
              <a:gd name="connsiteY174" fmla="*/ 474762 h 1705557"/>
              <a:gd name="connsiteX175" fmla="*/ 6564351 w 10232859"/>
              <a:gd name="connsiteY175" fmla="*/ 544032 h 1705557"/>
              <a:gd name="connsiteX176" fmla="*/ 6641544 w 10232859"/>
              <a:gd name="connsiteY176" fmla="*/ 566599 h 1705557"/>
              <a:gd name="connsiteX177" fmla="*/ 6731052 w 10232859"/>
              <a:gd name="connsiteY177" fmla="*/ 578550 h 1705557"/>
              <a:gd name="connsiteX178" fmla="*/ 6858983 w 10232859"/>
              <a:gd name="connsiteY178" fmla="*/ 630237 h 1705557"/>
              <a:gd name="connsiteX179" fmla="*/ 6910661 w 10232859"/>
              <a:gd name="connsiteY179" fmla="*/ 641134 h 1705557"/>
              <a:gd name="connsiteX180" fmla="*/ 6944111 w 10232859"/>
              <a:gd name="connsiteY180" fmla="*/ 666016 h 1705557"/>
              <a:gd name="connsiteX181" fmla="*/ 6965771 w 10232859"/>
              <a:gd name="connsiteY181" fmla="*/ 666445 h 1705557"/>
              <a:gd name="connsiteX182" fmla="*/ 6969639 w 10232859"/>
              <a:gd name="connsiteY182" fmla="*/ 666351 h 1705557"/>
              <a:gd name="connsiteX183" fmla="*/ 6982242 w 10232859"/>
              <a:gd name="connsiteY183" fmla="*/ 669626 h 1705557"/>
              <a:gd name="connsiteX184" fmla="*/ 6989387 w 10232859"/>
              <a:gd name="connsiteY184" fmla="*/ 665988 h 1705557"/>
              <a:gd name="connsiteX185" fmla="*/ 7010930 w 10232859"/>
              <a:gd name="connsiteY185" fmla="*/ 667648 h 1705557"/>
              <a:gd name="connsiteX186" fmla="*/ 7033125 w 10232859"/>
              <a:gd name="connsiteY186" fmla="*/ 674950 h 1705557"/>
              <a:gd name="connsiteX187" fmla="*/ 7134461 w 10232859"/>
              <a:gd name="connsiteY187" fmla="*/ 714706 h 1705557"/>
              <a:gd name="connsiteX188" fmla="*/ 7197450 w 10232859"/>
              <a:gd name="connsiteY188" fmla="*/ 735608 h 1705557"/>
              <a:gd name="connsiteX189" fmla="*/ 7225084 w 10232859"/>
              <a:gd name="connsiteY189" fmla="*/ 739019 h 1705557"/>
              <a:gd name="connsiteX190" fmla="*/ 7261183 w 10232859"/>
              <a:gd name="connsiteY190" fmla="*/ 746827 h 1705557"/>
              <a:gd name="connsiteX191" fmla="*/ 7327760 w 10232859"/>
              <a:gd name="connsiteY191" fmla="*/ 757100 h 1705557"/>
              <a:gd name="connsiteX192" fmla="*/ 7412222 w 10232859"/>
              <a:gd name="connsiteY192" fmla="*/ 777001 h 1705557"/>
              <a:gd name="connsiteX193" fmla="*/ 7457904 w 10232859"/>
              <a:gd name="connsiteY193" fmla="*/ 810835 h 1705557"/>
              <a:gd name="connsiteX194" fmla="*/ 7465795 w 10232859"/>
              <a:gd name="connsiteY194" fmla="*/ 809112 h 1705557"/>
              <a:gd name="connsiteX195" fmla="*/ 7505046 w 10232859"/>
              <a:gd name="connsiteY195" fmla="*/ 823031 h 1705557"/>
              <a:gd name="connsiteX196" fmla="*/ 7623220 w 10232859"/>
              <a:gd name="connsiteY196" fmla="*/ 895034 h 1705557"/>
              <a:gd name="connsiteX197" fmla="*/ 7700458 w 10232859"/>
              <a:gd name="connsiteY197" fmla="*/ 921593 h 1705557"/>
              <a:gd name="connsiteX198" fmla="*/ 7730988 w 10232859"/>
              <a:gd name="connsiteY198" fmla="*/ 927270 h 1705557"/>
              <a:gd name="connsiteX199" fmla="*/ 7781942 w 10232859"/>
              <a:gd name="connsiteY199" fmla="*/ 937017 h 1705557"/>
              <a:gd name="connsiteX200" fmla="*/ 7827704 w 10232859"/>
              <a:gd name="connsiteY200" fmla="*/ 935072 h 1705557"/>
              <a:gd name="connsiteX201" fmla="*/ 7867270 w 10232859"/>
              <a:gd name="connsiteY201" fmla="*/ 946880 h 1705557"/>
              <a:gd name="connsiteX202" fmla="*/ 7866538 w 10232859"/>
              <a:gd name="connsiteY202" fmla="*/ 961559 h 1705557"/>
              <a:gd name="connsiteX203" fmla="*/ 7912084 w 10232859"/>
              <a:gd name="connsiteY203" fmla="*/ 970314 h 1705557"/>
              <a:gd name="connsiteX204" fmla="*/ 7982264 w 10232859"/>
              <a:gd name="connsiteY204" fmla="*/ 982287 h 1705557"/>
              <a:gd name="connsiteX205" fmla="*/ 7991272 w 10232859"/>
              <a:gd name="connsiteY205" fmla="*/ 987618 h 1705557"/>
              <a:gd name="connsiteX206" fmla="*/ 8006496 w 10232859"/>
              <a:gd name="connsiteY206" fmla="*/ 979353 h 1705557"/>
              <a:gd name="connsiteX207" fmla="*/ 8034497 w 10232859"/>
              <a:gd name="connsiteY207" fmla="*/ 978568 h 1705557"/>
              <a:gd name="connsiteX208" fmla="*/ 8150881 w 10232859"/>
              <a:gd name="connsiteY208" fmla="*/ 996925 h 1705557"/>
              <a:gd name="connsiteX209" fmla="*/ 8172106 w 10232859"/>
              <a:gd name="connsiteY209" fmla="*/ 997026 h 1705557"/>
              <a:gd name="connsiteX210" fmla="*/ 8196076 w 10232859"/>
              <a:gd name="connsiteY210" fmla="*/ 1006592 h 1705557"/>
              <a:gd name="connsiteX211" fmla="*/ 8247463 w 10232859"/>
              <a:gd name="connsiteY211" fmla="*/ 1022846 h 1705557"/>
              <a:gd name="connsiteX212" fmla="*/ 8279272 w 10232859"/>
              <a:gd name="connsiteY212" fmla="*/ 1039435 h 1705557"/>
              <a:gd name="connsiteX213" fmla="*/ 8289611 w 10232859"/>
              <a:gd name="connsiteY213" fmla="*/ 1035144 h 1705557"/>
              <a:gd name="connsiteX214" fmla="*/ 8311483 w 10232859"/>
              <a:gd name="connsiteY214" fmla="*/ 1035913 h 1705557"/>
              <a:gd name="connsiteX215" fmla="*/ 8399489 w 10232859"/>
              <a:gd name="connsiteY215" fmla="*/ 1055076 h 1705557"/>
              <a:gd name="connsiteX216" fmla="*/ 8415973 w 10232859"/>
              <a:gd name="connsiteY216" fmla="*/ 1056174 h 1705557"/>
              <a:gd name="connsiteX217" fmla="*/ 8433326 w 10232859"/>
              <a:gd name="connsiteY217" fmla="*/ 1064395 h 1705557"/>
              <a:gd name="connsiteX218" fmla="*/ 8502328 w 10232859"/>
              <a:gd name="connsiteY218" fmla="*/ 1098012 h 1705557"/>
              <a:gd name="connsiteX219" fmla="*/ 8534346 w 10232859"/>
              <a:gd name="connsiteY219" fmla="*/ 1113494 h 1705557"/>
              <a:gd name="connsiteX220" fmla="*/ 8534980 w 10232859"/>
              <a:gd name="connsiteY220" fmla="*/ 1117375 h 1705557"/>
              <a:gd name="connsiteX221" fmla="*/ 8544104 w 10232859"/>
              <a:gd name="connsiteY221" fmla="*/ 1114920 h 1705557"/>
              <a:gd name="connsiteX222" fmla="*/ 8567742 w 10232859"/>
              <a:gd name="connsiteY222" fmla="*/ 1124104 h 1705557"/>
              <a:gd name="connsiteX223" fmla="*/ 8633779 w 10232859"/>
              <a:gd name="connsiteY223" fmla="*/ 1145740 h 1705557"/>
              <a:gd name="connsiteX224" fmla="*/ 8676965 w 10232859"/>
              <a:gd name="connsiteY224" fmla="*/ 1163463 h 1705557"/>
              <a:gd name="connsiteX225" fmla="*/ 8698944 w 10232859"/>
              <a:gd name="connsiteY225" fmla="*/ 1163453 h 1705557"/>
              <a:gd name="connsiteX226" fmla="*/ 8711456 w 10232859"/>
              <a:gd name="connsiteY226" fmla="*/ 1175731 h 1705557"/>
              <a:gd name="connsiteX227" fmla="*/ 8732793 w 10232859"/>
              <a:gd name="connsiteY227" fmla="*/ 1179486 h 1705557"/>
              <a:gd name="connsiteX228" fmla="*/ 8751897 w 10232859"/>
              <a:gd name="connsiteY228" fmla="*/ 1197400 h 1705557"/>
              <a:gd name="connsiteX229" fmla="*/ 8793564 w 10232859"/>
              <a:gd name="connsiteY229" fmla="*/ 1179086 h 1705557"/>
              <a:gd name="connsiteX230" fmla="*/ 8834270 w 10232859"/>
              <a:gd name="connsiteY230" fmla="*/ 1213138 h 1705557"/>
              <a:gd name="connsiteX231" fmla="*/ 8853872 w 10232859"/>
              <a:gd name="connsiteY231" fmla="*/ 1221228 h 1705557"/>
              <a:gd name="connsiteX232" fmla="*/ 8861901 w 10232859"/>
              <a:gd name="connsiteY232" fmla="*/ 1217889 h 1705557"/>
              <a:gd name="connsiteX233" fmla="*/ 8874168 w 10232859"/>
              <a:gd name="connsiteY233" fmla="*/ 1220481 h 1705557"/>
              <a:gd name="connsiteX234" fmla="*/ 8871123 w 10232859"/>
              <a:gd name="connsiteY234" fmla="*/ 1227674 h 1705557"/>
              <a:gd name="connsiteX235" fmla="*/ 8903537 w 10232859"/>
              <a:gd name="connsiteY235" fmla="*/ 1237102 h 1705557"/>
              <a:gd name="connsiteX236" fmla="*/ 8933767 w 10232859"/>
              <a:gd name="connsiteY236" fmla="*/ 1269882 h 1705557"/>
              <a:gd name="connsiteX237" fmla="*/ 8985765 w 10232859"/>
              <a:gd name="connsiteY237" fmla="*/ 1294178 h 1705557"/>
              <a:gd name="connsiteX238" fmla="*/ 9071444 w 10232859"/>
              <a:gd name="connsiteY238" fmla="*/ 1323819 h 1705557"/>
              <a:gd name="connsiteX239" fmla="*/ 9096711 w 10232859"/>
              <a:gd name="connsiteY239" fmla="*/ 1334291 h 1705557"/>
              <a:gd name="connsiteX240" fmla="*/ 9338853 w 10232859"/>
              <a:gd name="connsiteY240" fmla="*/ 1454560 h 1705557"/>
              <a:gd name="connsiteX241" fmla="*/ 9520814 w 10232859"/>
              <a:gd name="connsiteY241" fmla="*/ 1456341 h 1705557"/>
              <a:gd name="connsiteX242" fmla="*/ 9702271 w 10232859"/>
              <a:gd name="connsiteY242" fmla="*/ 1495067 h 1705557"/>
              <a:gd name="connsiteX243" fmla="*/ 9744273 w 10232859"/>
              <a:gd name="connsiteY243" fmla="*/ 1530026 h 1705557"/>
              <a:gd name="connsiteX244" fmla="*/ 9771903 w 10232859"/>
              <a:gd name="connsiteY244" fmla="*/ 1536548 h 1705557"/>
              <a:gd name="connsiteX245" fmla="*/ 9818565 w 10232859"/>
              <a:gd name="connsiteY245" fmla="*/ 1545059 h 1705557"/>
              <a:gd name="connsiteX246" fmla="*/ 9882202 w 10232859"/>
              <a:gd name="connsiteY246" fmla="*/ 1572402 h 1705557"/>
              <a:gd name="connsiteX247" fmla="*/ 10022025 w 10232859"/>
              <a:gd name="connsiteY247" fmla="*/ 1606210 h 1705557"/>
              <a:gd name="connsiteX248" fmla="*/ 10220406 w 10232859"/>
              <a:gd name="connsiteY248" fmla="*/ 1683519 h 1705557"/>
              <a:gd name="connsiteX249" fmla="*/ 10232859 w 10232859"/>
              <a:gd name="connsiteY249" fmla="*/ 1705557 h 1705557"/>
              <a:gd name="connsiteX250" fmla="*/ 0 w 10232859"/>
              <a:gd name="connsiteY250" fmla="*/ 1705557 h 1705557"/>
              <a:gd name="connsiteX251" fmla="*/ 0 w 10232859"/>
              <a:gd name="connsiteY251" fmla="*/ 28342 h 1705557"/>
              <a:gd name="connsiteX252" fmla="*/ 8097 w 10232859"/>
              <a:gd name="connsiteY252" fmla="*/ 30869 h 1705557"/>
              <a:gd name="connsiteX253" fmla="*/ 77128 w 10232859"/>
              <a:gd name="connsiteY253" fmla="*/ 13381 h 1705557"/>
              <a:gd name="connsiteX254" fmla="*/ 188338 w 10232859"/>
              <a:gd name="connsiteY254" fmla="*/ 11593 h 1705557"/>
              <a:gd name="connsiteX255" fmla="*/ 298809 w 10232859"/>
              <a:gd name="connsiteY255" fmla="*/ 12712 h 1705557"/>
              <a:gd name="connsiteX256" fmla="*/ 338985 w 10232859"/>
              <a:gd name="connsiteY256" fmla="*/ 14520 h 1705557"/>
              <a:gd name="connsiteX257" fmla="*/ 409815 w 10232859"/>
              <a:gd name="connsiteY257" fmla="*/ 11559 h 1705557"/>
              <a:gd name="connsiteX258" fmla="*/ 424169 w 10232859"/>
              <a:gd name="connsiteY258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090616 w 10232859"/>
              <a:gd name="connsiteY157" fmla="*/ 348731 h 1705557"/>
              <a:gd name="connsiteX158" fmla="*/ 6105063 w 10232859"/>
              <a:gd name="connsiteY158" fmla="*/ 353854 h 1705557"/>
              <a:gd name="connsiteX159" fmla="*/ 6135796 w 10232859"/>
              <a:gd name="connsiteY159" fmla="*/ 369657 h 1705557"/>
              <a:gd name="connsiteX160" fmla="*/ 6195166 w 10232859"/>
              <a:gd name="connsiteY160" fmla="*/ 366704 h 1705557"/>
              <a:gd name="connsiteX161" fmla="*/ 6216259 w 10232859"/>
              <a:gd name="connsiteY161" fmla="*/ 369879 h 1705557"/>
              <a:gd name="connsiteX162" fmla="*/ 6228331 w 10232859"/>
              <a:gd name="connsiteY162" fmla="*/ 370548 h 1705557"/>
              <a:gd name="connsiteX163" fmla="*/ 6229602 w 10232859"/>
              <a:gd name="connsiteY163" fmla="*/ 369928 h 1705557"/>
              <a:gd name="connsiteX164" fmla="*/ 6258988 w 10232859"/>
              <a:gd name="connsiteY164" fmla="*/ 385174 h 1705557"/>
              <a:gd name="connsiteX165" fmla="*/ 6264106 w 10232859"/>
              <a:gd name="connsiteY165" fmla="*/ 385655 h 1705557"/>
              <a:gd name="connsiteX166" fmla="*/ 6281703 w 10232859"/>
              <a:gd name="connsiteY166" fmla="*/ 397568 h 1705557"/>
              <a:gd name="connsiteX167" fmla="*/ 6291622 w 10232859"/>
              <a:gd name="connsiteY167" fmla="*/ 402669 h 1705557"/>
              <a:gd name="connsiteX168" fmla="*/ 6292712 w 10232859"/>
              <a:gd name="connsiteY168" fmla="*/ 406285 h 1705557"/>
              <a:gd name="connsiteX169" fmla="*/ 6308227 w 10232859"/>
              <a:gd name="connsiteY169" fmla="*/ 412710 h 1705557"/>
              <a:gd name="connsiteX170" fmla="*/ 6310656 w 10232859"/>
              <a:gd name="connsiteY170" fmla="*/ 412628 h 1705557"/>
              <a:gd name="connsiteX171" fmla="*/ 6321049 w 10232859"/>
              <a:gd name="connsiteY171" fmla="*/ 420978 h 1705557"/>
              <a:gd name="connsiteX172" fmla="*/ 6326853 w 10232859"/>
              <a:gd name="connsiteY172" fmla="*/ 431664 h 1705557"/>
              <a:gd name="connsiteX173" fmla="*/ 6467879 w 10232859"/>
              <a:gd name="connsiteY173" fmla="*/ 474762 h 1705557"/>
              <a:gd name="connsiteX174" fmla="*/ 6564351 w 10232859"/>
              <a:gd name="connsiteY174" fmla="*/ 544032 h 1705557"/>
              <a:gd name="connsiteX175" fmla="*/ 6641544 w 10232859"/>
              <a:gd name="connsiteY175" fmla="*/ 566599 h 1705557"/>
              <a:gd name="connsiteX176" fmla="*/ 6731052 w 10232859"/>
              <a:gd name="connsiteY176" fmla="*/ 578550 h 1705557"/>
              <a:gd name="connsiteX177" fmla="*/ 6858983 w 10232859"/>
              <a:gd name="connsiteY177" fmla="*/ 630237 h 1705557"/>
              <a:gd name="connsiteX178" fmla="*/ 6910661 w 10232859"/>
              <a:gd name="connsiteY178" fmla="*/ 641134 h 1705557"/>
              <a:gd name="connsiteX179" fmla="*/ 6944111 w 10232859"/>
              <a:gd name="connsiteY179" fmla="*/ 666016 h 1705557"/>
              <a:gd name="connsiteX180" fmla="*/ 6965771 w 10232859"/>
              <a:gd name="connsiteY180" fmla="*/ 666445 h 1705557"/>
              <a:gd name="connsiteX181" fmla="*/ 6969639 w 10232859"/>
              <a:gd name="connsiteY181" fmla="*/ 666351 h 1705557"/>
              <a:gd name="connsiteX182" fmla="*/ 6982242 w 10232859"/>
              <a:gd name="connsiteY182" fmla="*/ 669626 h 1705557"/>
              <a:gd name="connsiteX183" fmla="*/ 6989387 w 10232859"/>
              <a:gd name="connsiteY183" fmla="*/ 665988 h 1705557"/>
              <a:gd name="connsiteX184" fmla="*/ 7010930 w 10232859"/>
              <a:gd name="connsiteY184" fmla="*/ 667648 h 1705557"/>
              <a:gd name="connsiteX185" fmla="*/ 7033125 w 10232859"/>
              <a:gd name="connsiteY185" fmla="*/ 674950 h 1705557"/>
              <a:gd name="connsiteX186" fmla="*/ 7134461 w 10232859"/>
              <a:gd name="connsiteY186" fmla="*/ 714706 h 1705557"/>
              <a:gd name="connsiteX187" fmla="*/ 7197450 w 10232859"/>
              <a:gd name="connsiteY187" fmla="*/ 735608 h 1705557"/>
              <a:gd name="connsiteX188" fmla="*/ 7225084 w 10232859"/>
              <a:gd name="connsiteY188" fmla="*/ 739019 h 1705557"/>
              <a:gd name="connsiteX189" fmla="*/ 7261183 w 10232859"/>
              <a:gd name="connsiteY189" fmla="*/ 746827 h 1705557"/>
              <a:gd name="connsiteX190" fmla="*/ 7327760 w 10232859"/>
              <a:gd name="connsiteY190" fmla="*/ 757100 h 1705557"/>
              <a:gd name="connsiteX191" fmla="*/ 7412222 w 10232859"/>
              <a:gd name="connsiteY191" fmla="*/ 777001 h 1705557"/>
              <a:gd name="connsiteX192" fmla="*/ 7457904 w 10232859"/>
              <a:gd name="connsiteY192" fmla="*/ 810835 h 1705557"/>
              <a:gd name="connsiteX193" fmla="*/ 7465795 w 10232859"/>
              <a:gd name="connsiteY193" fmla="*/ 809112 h 1705557"/>
              <a:gd name="connsiteX194" fmla="*/ 7505046 w 10232859"/>
              <a:gd name="connsiteY194" fmla="*/ 823031 h 1705557"/>
              <a:gd name="connsiteX195" fmla="*/ 7623220 w 10232859"/>
              <a:gd name="connsiteY195" fmla="*/ 895034 h 1705557"/>
              <a:gd name="connsiteX196" fmla="*/ 7700458 w 10232859"/>
              <a:gd name="connsiteY196" fmla="*/ 921593 h 1705557"/>
              <a:gd name="connsiteX197" fmla="*/ 7730988 w 10232859"/>
              <a:gd name="connsiteY197" fmla="*/ 927270 h 1705557"/>
              <a:gd name="connsiteX198" fmla="*/ 7781942 w 10232859"/>
              <a:gd name="connsiteY198" fmla="*/ 937017 h 1705557"/>
              <a:gd name="connsiteX199" fmla="*/ 7827704 w 10232859"/>
              <a:gd name="connsiteY199" fmla="*/ 935072 h 1705557"/>
              <a:gd name="connsiteX200" fmla="*/ 7867270 w 10232859"/>
              <a:gd name="connsiteY200" fmla="*/ 946880 h 1705557"/>
              <a:gd name="connsiteX201" fmla="*/ 7866538 w 10232859"/>
              <a:gd name="connsiteY201" fmla="*/ 961559 h 1705557"/>
              <a:gd name="connsiteX202" fmla="*/ 7912084 w 10232859"/>
              <a:gd name="connsiteY202" fmla="*/ 970314 h 1705557"/>
              <a:gd name="connsiteX203" fmla="*/ 7982264 w 10232859"/>
              <a:gd name="connsiteY203" fmla="*/ 982287 h 1705557"/>
              <a:gd name="connsiteX204" fmla="*/ 7991272 w 10232859"/>
              <a:gd name="connsiteY204" fmla="*/ 987618 h 1705557"/>
              <a:gd name="connsiteX205" fmla="*/ 8006496 w 10232859"/>
              <a:gd name="connsiteY205" fmla="*/ 979353 h 1705557"/>
              <a:gd name="connsiteX206" fmla="*/ 8034497 w 10232859"/>
              <a:gd name="connsiteY206" fmla="*/ 978568 h 1705557"/>
              <a:gd name="connsiteX207" fmla="*/ 8150881 w 10232859"/>
              <a:gd name="connsiteY207" fmla="*/ 996925 h 1705557"/>
              <a:gd name="connsiteX208" fmla="*/ 8172106 w 10232859"/>
              <a:gd name="connsiteY208" fmla="*/ 997026 h 1705557"/>
              <a:gd name="connsiteX209" fmla="*/ 8196076 w 10232859"/>
              <a:gd name="connsiteY209" fmla="*/ 1006592 h 1705557"/>
              <a:gd name="connsiteX210" fmla="*/ 8247463 w 10232859"/>
              <a:gd name="connsiteY210" fmla="*/ 1022846 h 1705557"/>
              <a:gd name="connsiteX211" fmla="*/ 8279272 w 10232859"/>
              <a:gd name="connsiteY211" fmla="*/ 1039435 h 1705557"/>
              <a:gd name="connsiteX212" fmla="*/ 8289611 w 10232859"/>
              <a:gd name="connsiteY212" fmla="*/ 1035144 h 1705557"/>
              <a:gd name="connsiteX213" fmla="*/ 8311483 w 10232859"/>
              <a:gd name="connsiteY213" fmla="*/ 1035913 h 1705557"/>
              <a:gd name="connsiteX214" fmla="*/ 8399489 w 10232859"/>
              <a:gd name="connsiteY214" fmla="*/ 1055076 h 1705557"/>
              <a:gd name="connsiteX215" fmla="*/ 8415973 w 10232859"/>
              <a:gd name="connsiteY215" fmla="*/ 1056174 h 1705557"/>
              <a:gd name="connsiteX216" fmla="*/ 8433326 w 10232859"/>
              <a:gd name="connsiteY216" fmla="*/ 1064395 h 1705557"/>
              <a:gd name="connsiteX217" fmla="*/ 8502328 w 10232859"/>
              <a:gd name="connsiteY217" fmla="*/ 1098012 h 1705557"/>
              <a:gd name="connsiteX218" fmla="*/ 8534346 w 10232859"/>
              <a:gd name="connsiteY218" fmla="*/ 1113494 h 1705557"/>
              <a:gd name="connsiteX219" fmla="*/ 8534980 w 10232859"/>
              <a:gd name="connsiteY219" fmla="*/ 1117375 h 1705557"/>
              <a:gd name="connsiteX220" fmla="*/ 8544104 w 10232859"/>
              <a:gd name="connsiteY220" fmla="*/ 1114920 h 1705557"/>
              <a:gd name="connsiteX221" fmla="*/ 8567742 w 10232859"/>
              <a:gd name="connsiteY221" fmla="*/ 1124104 h 1705557"/>
              <a:gd name="connsiteX222" fmla="*/ 8633779 w 10232859"/>
              <a:gd name="connsiteY222" fmla="*/ 1145740 h 1705557"/>
              <a:gd name="connsiteX223" fmla="*/ 8676965 w 10232859"/>
              <a:gd name="connsiteY223" fmla="*/ 1163463 h 1705557"/>
              <a:gd name="connsiteX224" fmla="*/ 8698944 w 10232859"/>
              <a:gd name="connsiteY224" fmla="*/ 1163453 h 1705557"/>
              <a:gd name="connsiteX225" fmla="*/ 8711456 w 10232859"/>
              <a:gd name="connsiteY225" fmla="*/ 1175731 h 1705557"/>
              <a:gd name="connsiteX226" fmla="*/ 8732793 w 10232859"/>
              <a:gd name="connsiteY226" fmla="*/ 1179486 h 1705557"/>
              <a:gd name="connsiteX227" fmla="*/ 8751897 w 10232859"/>
              <a:gd name="connsiteY227" fmla="*/ 1197400 h 1705557"/>
              <a:gd name="connsiteX228" fmla="*/ 8793564 w 10232859"/>
              <a:gd name="connsiteY228" fmla="*/ 1179086 h 1705557"/>
              <a:gd name="connsiteX229" fmla="*/ 8834270 w 10232859"/>
              <a:gd name="connsiteY229" fmla="*/ 1213138 h 1705557"/>
              <a:gd name="connsiteX230" fmla="*/ 8853872 w 10232859"/>
              <a:gd name="connsiteY230" fmla="*/ 1221228 h 1705557"/>
              <a:gd name="connsiteX231" fmla="*/ 8861901 w 10232859"/>
              <a:gd name="connsiteY231" fmla="*/ 1217889 h 1705557"/>
              <a:gd name="connsiteX232" fmla="*/ 8874168 w 10232859"/>
              <a:gd name="connsiteY232" fmla="*/ 1220481 h 1705557"/>
              <a:gd name="connsiteX233" fmla="*/ 8871123 w 10232859"/>
              <a:gd name="connsiteY233" fmla="*/ 1227674 h 1705557"/>
              <a:gd name="connsiteX234" fmla="*/ 8903537 w 10232859"/>
              <a:gd name="connsiteY234" fmla="*/ 1237102 h 1705557"/>
              <a:gd name="connsiteX235" fmla="*/ 8933767 w 10232859"/>
              <a:gd name="connsiteY235" fmla="*/ 1269882 h 1705557"/>
              <a:gd name="connsiteX236" fmla="*/ 8985765 w 10232859"/>
              <a:gd name="connsiteY236" fmla="*/ 1294178 h 1705557"/>
              <a:gd name="connsiteX237" fmla="*/ 9071444 w 10232859"/>
              <a:gd name="connsiteY237" fmla="*/ 1323819 h 1705557"/>
              <a:gd name="connsiteX238" fmla="*/ 9096711 w 10232859"/>
              <a:gd name="connsiteY238" fmla="*/ 1334291 h 1705557"/>
              <a:gd name="connsiteX239" fmla="*/ 9338853 w 10232859"/>
              <a:gd name="connsiteY239" fmla="*/ 1454560 h 1705557"/>
              <a:gd name="connsiteX240" fmla="*/ 9520814 w 10232859"/>
              <a:gd name="connsiteY240" fmla="*/ 1456341 h 1705557"/>
              <a:gd name="connsiteX241" fmla="*/ 9702271 w 10232859"/>
              <a:gd name="connsiteY241" fmla="*/ 1495067 h 1705557"/>
              <a:gd name="connsiteX242" fmla="*/ 9744273 w 10232859"/>
              <a:gd name="connsiteY242" fmla="*/ 1530026 h 1705557"/>
              <a:gd name="connsiteX243" fmla="*/ 9771903 w 10232859"/>
              <a:gd name="connsiteY243" fmla="*/ 1536548 h 1705557"/>
              <a:gd name="connsiteX244" fmla="*/ 9818565 w 10232859"/>
              <a:gd name="connsiteY244" fmla="*/ 1545059 h 1705557"/>
              <a:gd name="connsiteX245" fmla="*/ 9882202 w 10232859"/>
              <a:gd name="connsiteY245" fmla="*/ 1572402 h 1705557"/>
              <a:gd name="connsiteX246" fmla="*/ 10022025 w 10232859"/>
              <a:gd name="connsiteY246" fmla="*/ 1606210 h 1705557"/>
              <a:gd name="connsiteX247" fmla="*/ 10220406 w 10232859"/>
              <a:gd name="connsiteY247" fmla="*/ 1683519 h 1705557"/>
              <a:gd name="connsiteX248" fmla="*/ 10232859 w 10232859"/>
              <a:gd name="connsiteY248" fmla="*/ 1705557 h 1705557"/>
              <a:gd name="connsiteX249" fmla="*/ 0 w 10232859"/>
              <a:gd name="connsiteY249" fmla="*/ 1705557 h 1705557"/>
              <a:gd name="connsiteX250" fmla="*/ 0 w 10232859"/>
              <a:gd name="connsiteY250" fmla="*/ 28342 h 1705557"/>
              <a:gd name="connsiteX251" fmla="*/ 8097 w 10232859"/>
              <a:gd name="connsiteY251" fmla="*/ 30869 h 1705557"/>
              <a:gd name="connsiteX252" fmla="*/ 77128 w 10232859"/>
              <a:gd name="connsiteY252" fmla="*/ 13381 h 1705557"/>
              <a:gd name="connsiteX253" fmla="*/ 188338 w 10232859"/>
              <a:gd name="connsiteY253" fmla="*/ 11593 h 1705557"/>
              <a:gd name="connsiteX254" fmla="*/ 298809 w 10232859"/>
              <a:gd name="connsiteY254" fmla="*/ 12712 h 1705557"/>
              <a:gd name="connsiteX255" fmla="*/ 338985 w 10232859"/>
              <a:gd name="connsiteY255" fmla="*/ 14520 h 1705557"/>
              <a:gd name="connsiteX256" fmla="*/ 409815 w 10232859"/>
              <a:gd name="connsiteY256" fmla="*/ 11559 h 1705557"/>
              <a:gd name="connsiteX257" fmla="*/ 424169 w 10232859"/>
              <a:gd name="connsiteY257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26853 w 10232859"/>
              <a:gd name="connsiteY171" fmla="*/ 43166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21049 w 10232859"/>
              <a:gd name="connsiteY170" fmla="*/ 420978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385492 w 10232859"/>
              <a:gd name="connsiteY171" fmla="*/ 428283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10656 w 10232859"/>
              <a:gd name="connsiteY169" fmla="*/ 412628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31052 w 10232859"/>
              <a:gd name="connsiteY175" fmla="*/ 578550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641544 w 10232859"/>
              <a:gd name="connsiteY174" fmla="*/ 566599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95011 w 10232859"/>
              <a:gd name="connsiteY80" fmla="*/ 184714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14383 w 10232859"/>
              <a:gd name="connsiteY80" fmla="*/ 228669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76686 w 10232859"/>
              <a:gd name="connsiteY80" fmla="*/ 218526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497583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5541 w 10232859"/>
              <a:gd name="connsiteY82" fmla="*/ 143437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104175 w 10232859"/>
              <a:gd name="connsiteY78" fmla="*/ 169945 h 1705557"/>
              <a:gd name="connsiteX79" fmla="*/ 3254203 w 10232859"/>
              <a:gd name="connsiteY79" fmla="*/ 158270 h 1705557"/>
              <a:gd name="connsiteX80" fmla="*/ 3380350 w 10232859"/>
              <a:gd name="connsiteY80" fmla="*/ 157665 h 1705557"/>
              <a:gd name="connsiteX81" fmla="*/ 3476147 w 10232859"/>
              <a:gd name="connsiteY81" fmla="*/ 177439 h 1705557"/>
              <a:gd name="connsiteX82" fmla="*/ 3581876 w 10232859"/>
              <a:gd name="connsiteY82" fmla="*/ 156962 h 1705557"/>
              <a:gd name="connsiteX83" fmla="*/ 3704761 w 10232859"/>
              <a:gd name="connsiteY83" fmla="*/ 157006 h 1705557"/>
              <a:gd name="connsiteX84" fmla="*/ 3755040 w 10232859"/>
              <a:gd name="connsiteY84" fmla="*/ 148492 h 1705557"/>
              <a:gd name="connsiteX85" fmla="*/ 3804689 w 10232859"/>
              <a:gd name="connsiteY85" fmla="*/ 158407 h 1705557"/>
              <a:gd name="connsiteX86" fmla="*/ 3821793 w 10232859"/>
              <a:gd name="connsiteY86" fmla="*/ 151257 h 1705557"/>
              <a:gd name="connsiteX87" fmla="*/ 3824682 w 10232859"/>
              <a:gd name="connsiteY87" fmla="*/ 149833 h 1705557"/>
              <a:gd name="connsiteX88" fmla="*/ 3837536 w 10232859"/>
              <a:gd name="connsiteY88" fmla="*/ 148292 h 1705557"/>
              <a:gd name="connsiteX89" fmla="*/ 3839550 w 10232859"/>
              <a:gd name="connsiteY89" fmla="*/ 142661 h 1705557"/>
              <a:gd name="connsiteX90" fmla="*/ 3857743 w 10232859"/>
              <a:gd name="connsiteY90" fmla="*/ 136618 h 1705557"/>
              <a:gd name="connsiteX91" fmla="*/ 3881852 w 10232859"/>
              <a:gd name="connsiteY91" fmla="*/ 135231 h 1705557"/>
              <a:gd name="connsiteX92" fmla="*/ 3998088 w 10232859"/>
              <a:gd name="connsiteY92" fmla="*/ 134446 h 1705557"/>
              <a:gd name="connsiteX93" fmla="*/ 4066682 w 10232859"/>
              <a:gd name="connsiteY93" fmla="*/ 130661 h 1705557"/>
              <a:gd name="connsiteX94" fmla="*/ 4091246 w 10232859"/>
              <a:gd name="connsiteY94" fmla="*/ 124017 h 1705557"/>
              <a:gd name="connsiteX95" fmla="*/ 4126556 w 10232859"/>
              <a:gd name="connsiteY95" fmla="*/ 118239 h 1705557"/>
              <a:gd name="connsiteX96" fmla="*/ 4187717 w 10232859"/>
              <a:gd name="connsiteY96" fmla="*/ 104010 h 1705557"/>
              <a:gd name="connsiteX97" fmla="*/ 4220826 w 10232859"/>
              <a:gd name="connsiteY97" fmla="*/ 102505 h 1705557"/>
              <a:gd name="connsiteX98" fmla="*/ 4239014 w 10232859"/>
              <a:gd name="connsiteY98" fmla="*/ 97354 h 1705557"/>
              <a:gd name="connsiteX99" fmla="*/ 4246653 w 10232859"/>
              <a:gd name="connsiteY99" fmla="*/ 97874 h 1705557"/>
              <a:gd name="connsiteX100" fmla="*/ 4271841 w 10232859"/>
              <a:gd name="connsiteY100" fmla="*/ 96702 h 1705557"/>
              <a:gd name="connsiteX101" fmla="*/ 4286277 w 10232859"/>
              <a:gd name="connsiteY101" fmla="*/ 96687 h 1705557"/>
              <a:gd name="connsiteX102" fmla="*/ 4292025 w 10232859"/>
              <a:gd name="connsiteY102" fmla="*/ 96921 h 1705557"/>
              <a:gd name="connsiteX103" fmla="*/ 4304713 w 10232859"/>
              <a:gd name="connsiteY103" fmla="*/ 102187 h 1705557"/>
              <a:gd name="connsiteX104" fmla="*/ 4321285 w 10232859"/>
              <a:gd name="connsiteY104" fmla="*/ 100074 h 1705557"/>
              <a:gd name="connsiteX105" fmla="*/ 4339561 w 10232859"/>
              <a:gd name="connsiteY105" fmla="*/ 105320 h 1705557"/>
              <a:gd name="connsiteX106" fmla="*/ 4343990 w 10232859"/>
              <a:gd name="connsiteY106" fmla="*/ 101090 h 1705557"/>
              <a:gd name="connsiteX107" fmla="*/ 4358885 w 10232859"/>
              <a:gd name="connsiteY107" fmla="*/ 96778 h 1705557"/>
              <a:gd name="connsiteX108" fmla="*/ 4371648 w 10232859"/>
              <a:gd name="connsiteY108" fmla="*/ 101826 h 1705557"/>
              <a:gd name="connsiteX109" fmla="*/ 4398380 w 10232859"/>
              <a:gd name="connsiteY109" fmla="*/ 104961 h 1705557"/>
              <a:gd name="connsiteX110" fmla="*/ 4405729 w 10232859"/>
              <a:gd name="connsiteY110" fmla="*/ 104191 h 1705557"/>
              <a:gd name="connsiteX111" fmla="*/ 4431408 w 10232859"/>
              <a:gd name="connsiteY111" fmla="*/ 110825 h 1705557"/>
              <a:gd name="connsiteX112" fmla="*/ 4472183 w 10232859"/>
              <a:gd name="connsiteY112" fmla="*/ 116430 h 1705557"/>
              <a:gd name="connsiteX113" fmla="*/ 4518828 w 10232859"/>
              <a:gd name="connsiteY113" fmla="*/ 119114 h 1705557"/>
              <a:gd name="connsiteX114" fmla="*/ 4532040 w 10232859"/>
              <a:gd name="connsiteY114" fmla="*/ 124307 h 1705557"/>
              <a:gd name="connsiteX115" fmla="*/ 4617778 w 10232859"/>
              <a:gd name="connsiteY115" fmla="*/ 136993 h 1705557"/>
              <a:gd name="connsiteX116" fmla="*/ 4641872 w 10232859"/>
              <a:gd name="connsiteY116" fmla="*/ 140721 h 1705557"/>
              <a:gd name="connsiteX117" fmla="*/ 4662766 w 10232859"/>
              <a:gd name="connsiteY117" fmla="*/ 138952 h 1705557"/>
              <a:gd name="connsiteX118" fmla="*/ 4667770 w 10232859"/>
              <a:gd name="connsiteY118" fmla="*/ 134208 h 1705557"/>
              <a:gd name="connsiteX119" fmla="*/ 4681052 w 10232859"/>
              <a:gd name="connsiteY119" fmla="*/ 135461 h 1705557"/>
              <a:gd name="connsiteX120" fmla="*/ 4684624 w 10232859"/>
              <a:gd name="connsiteY120" fmla="*/ 134755 h 1705557"/>
              <a:gd name="connsiteX121" fmla="*/ 4705061 w 10232859"/>
              <a:gd name="connsiteY121" fmla="*/ 131748 h 1705557"/>
              <a:gd name="connsiteX122" fmla="*/ 4747746 w 10232859"/>
              <a:gd name="connsiteY122" fmla="*/ 151131 h 1705557"/>
              <a:gd name="connsiteX123" fmla="*/ 4801045 w 10232859"/>
              <a:gd name="connsiteY123" fmla="*/ 153753 h 1705557"/>
              <a:gd name="connsiteX124" fmla="*/ 5001600 w 10232859"/>
              <a:gd name="connsiteY124" fmla="*/ 196753 h 1705557"/>
              <a:gd name="connsiteX125" fmla="*/ 5033465 w 10232859"/>
              <a:gd name="connsiteY125" fmla="*/ 182429 h 1705557"/>
              <a:gd name="connsiteX126" fmla="*/ 5115965 w 10232859"/>
              <a:gd name="connsiteY126" fmla="*/ 192583 h 1705557"/>
              <a:gd name="connsiteX127" fmla="*/ 5237936 w 10232859"/>
              <a:gd name="connsiteY127" fmla="*/ 246022 h 1705557"/>
              <a:gd name="connsiteX128" fmla="*/ 5290566 w 10232859"/>
              <a:gd name="connsiteY128" fmla="*/ 269809 h 1705557"/>
              <a:gd name="connsiteX129" fmla="*/ 5344878 w 10232859"/>
              <a:gd name="connsiteY129" fmla="*/ 282874 h 1705557"/>
              <a:gd name="connsiteX130" fmla="*/ 5413398 w 10232859"/>
              <a:gd name="connsiteY130" fmla="*/ 282749 h 1705557"/>
              <a:gd name="connsiteX131" fmla="*/ 5415629 w 10232859"/>
              <a:gd name="connsiteY131" fmla="*/ 282282 h 1705557"/>
              <a:gd name="connsiteX132" fmla="*/ 5433078 w 10232859"/>
              <a:gd name="connsiteY132" fmla="*/ 286198 h 1705557"/>
              <a:gd name="connsiteX133" fmla="*/ 5435759 w 10232859"/>
              <a:gd name="connsiteY133" fmla="*/ 289614 h 1705557"/>
              <a:gd name="connsiteX134" fmla="*/ 5447372 w 10232859"/>
              <a:gd name="connsiteY134" fmla="*/ 293101 h 1705557"/>
              <a:gd name="connsiteX135" fmla="*/ 5469289 w 10232859"/>
              <a:gd name="connsiteY135" fmla="*/ 302134 h 1705557"/>
              <a:gd name="connsiteX136" fmla="*/ 5508752 w 10232859"/>
              <a:gd name="connsiteY136" fmla="*/ 312267 h 1705557"/>
              <a:gd name="connsiteX137" fmla="*/ 5509657 w 10232859"/>
              <a:gd name="connsiteY137" fmla="*/ 311450 h 1705557"/>
              <a:gd name="connsiteX138" fmla="*/ 5521245 w 10232859"/>
              <a:gd name="connsiteY138" fmla="*/ 310202 h 1705557"/>
              <a:gd name="connsiteX139" fmla="*/ 5542415 w 10232859"/>
              <a:gd name="connsiteY139" fmla="*/ 310009 h 1705557"/>
              <a:gd name="connsiteX140" fmla="*/ 5596538 w 10232859"/>
              <a:gd name="connsiteY140" fmla="*/ 297667 h 1705557"/>
              <a:gd name="connsiteX141" fmla="*/ 5632514 w 10232859"/>
              <a:gd name="connsiteY141" fmla="*/ 308476 h 1705557"/>
              <a:gd name="connsiteX142" fmla="*/ 5640005 w 10232859"/>
              <a:gd name="connsiteY142" fmla="*/ 310131 h 1705557"/>
              <a:gd name="connsiteX143" fmla="*/ 5640259 w 10232859"/>
              <a:gd name="connsiteY143" fmla="*/ 309949 h 1705557"/>
              <a:gd name="connsiteX144" fmla="*/ 5648365 w 10232859"/>
              <a:gd name="connsiteY144" fmla="*/ 311268 h 1705557"/>
              <a:gd name="connsiteX145" fmla="*/ 5653662 w 10232859"/>
              <a:gd name="connsiteY145" fmla="*/ 313149 h 1705557"/>
              <a:gd name="connsiteX146" fmla="*/ 5668196 w 10232859"/>
              <a:gd name="connsiteY146" fmla="*/ 316360 h 1705557"/>
              <a:gd name="connsiteX147" fmla="*/ 5673886 w 10232859"/>
              <a:gd name="connsiteY147" fmla="*/ 316040 h 1705557"/>
              <a:gd name="connsiteX148" fmla="*/ 5677139 w 10232859"/>
              <a:gd name="connsiteY148" fmla="*/ 313859 h 1705557"/>
              <a:gd name="connsiteX149" fmla="*/ 5708983 w 10232859"/>
              <a:gd name="connsiteY149" fmla="*/ 313188 h 1705557"/>
              <a:gd name="connsiteX150" fmla="*/ 5773909 w 10232859"/>
              <a:gd name="connsiteY150" fmla="*/ 318575 h 1705557"/>
              <a:gd name="connsiteX151" fmla="*/ 5809500 w 10232859"/>
              <a:gd name="connsiteY151" fmla="*/ 324964 h 1705557"/>
              <a:gd name="connsiteX152" fmla="*/ 5908729 w 10232859"/>
              <a:gd name="connsiteY152" fmla="*/ 338849 h 1705557"/>
              <a:gd name="connsiteX153" fmla="*/ 6009654 w 10232859"/>
              <a:gd name="connsiteY153" fmla="*/ 350040 h 1705557"/>
              <a:gd name="connsiteX154" fmla="*/ 6067487 w 10232859"/>
              <a:gd name="connsiteY154" fmla="*/ 340226 h 1705557"/>
              <a:gd name="connsiteX155" fmla="*/ 6073281 w 10232859"/>
              <a:gd name="connsiteY155" fmla="*/ 340830 h 1705557"/>
              <a:gd name="connsiteX156" fmla="*/ 6086225 w 10232859"/>
              <a:gd name="connsiteY156" fmla="*/ 346135 h 1705557"/>
              <a:gd name="connsiteX157" fmla="*/ 6105063 w 10232859"/>
              <a:gd name="connsiteY157" fmla="*/ 353854 h 1705557"/>
              <a:gd name="connsiteX158" fmla="*/ 6135796 w 10232859"/>
              <a:gd name="connsiteY158" fmla="*/ 369657 h 1705557"/>
              <a:gd name="connsiteX159" fmla="*/ 6195166 w 10232859"/>
              <a:gd name="connsiteY159" fmla="*/ 366704 h 1705557"/>
              <a:gd name="connsiteX160" fmla="*/ 6216259 w 10232859"/>
              <a:gd name="connsiteY160" fmla="*/ 369879 h 1705557"/>
              <a:gd name="connsiteX161" fmla="*/ 6228331 w 10232859"/>
              <a:gd name="connsiteY161" fmla="*/ 370548 h 1705557"/>
              <a:gd name="connsiteX162" fmla="*/ 6229602 w 10232859"/>
              <a:gd name="connsiteY162" fmla="*/ 369928 h 1705557"/>
              <a:gd name="connsiteX163" fmla="*/ 6258988 w 10232859"/>
              <a:gd name="connsiteY163" fmla="*/ 385174 h 1705557"/>
              <a:gd name="connsiteX164" fmla="*/ 6264106 w 10232859"/>
              <a:gd name="connsiteY164" fmla="*/ 385655 h 1705557"/>
              <a:gd name="connsiteX165" fmla="*/ 6281703 w 10232859"/>
              <a:gd name="connsiteY165" fmla="*/ 397568 h 1705557"/>
              <a:gd name="connsiteX166" fmla="*/ 6291622 w 10232859"/>
              <a:gd name="connsiteY166" fmla="*/ 402669 h 1705557"/>
              <a:gd name="connsiteX167" fmla="*/ 6292712 w 10232859"/>
              <a:gd name="connsiteY167" fmla="*/ 406285 h 1705557"/>
              <a:gd name="connsiteX168" fmla="*/ 6308227 w 10232859"/>
              <a:gd name="connsiteY168" fmla="*/ 412710 h 1705557"/>
              <a:gd name="connsiteX169" fmla="*/ 6328981 w 10232859"/>
              <a:gd name="connsiteY169" fmla="*/ 416009 h 1705557"/>
              <a:gd name="connsiteX170" fmla="*/ 6368693 w 10232859"/>
              <a:gd name="connsiteY170" fmla="*/ 424359 h 1705557"/>
              <a:gd name="connsiteX171" fmla="*/ 6414811 w 10232859"/>
              <a:gd name="connsiteY171" fmla="*/ 458714 h 1705557"/>
              <a:gd name="connsiteX172" fmla="*/ 6467879 w 10232859"/>
              <a:gd name="connsiteY172" fmla="*/ 474762 h 1705557"/>
              <a:gd name="connsiteX173" fmla="*/ 6564351 w 10232859"/>
              <a:gd name="connsiteY173" fmla="*/ 544032 h 1705557"/>
              <a:gd name="connsiteX174" fmla="*/ 6711178 w 10232859"/>
              <a:gd name="connsiteY174" fmla="*/ 580124 h 1705557"/>
              <a:gd name="connsiteX175" fmla="*/ 6764036 w 10232859"/>
              <a:gd name="connsiteY175" fmla="*/ 595457 h 1705557"/>
              <a:gd name="connsiteX176" fmla="*/ 6858983 w 10232859"/>
              <a:gd name="connsiteY176" fmla="*/ 630237 h 1705557"/>
              <a:gd name="connsiteX177" fmla="*/ 6910661 w 10232859"/>
              <a:gd name="connsiteY177" fmla="*/ 641134 h 1705557"/>
              <a:gd name="connsiteX178" fmla="*/ 6944111 w 10232859"/>
              <a:gd name="connsiteY178" fmla="*/ 666016 h 1705557"/>
              <a:gd name="connsiteX179" fmla="*/ 6965771 w 10232859"/>
              <a:gd name="connsiteY179" fmla="*/ 666445 h 1705557"/>
              <a:gd name="connsiteX180" fmla="*/ 6969639 w 10232859"/>
              <a:gd name="connsiteY180" fmla="*/ 666351 h 1705557"/>
              <a:gd name="connsiteX181" fmla="*/ 6982242 w 10232859"/>
              <a:gd name="connsiteY181" fmla="*/ 669626 h 1705557"/>
              <a:gd name="connsiteX182" fmla="*/ 6989387 w 10232859"/>
              <a:gd name="connsiteY182" fmla="*/ 665988 h 1705557"/>
              <a:gd name="connsiteX183" fmla="*/ 7010930 w 10232859"/>
              <a:gd name="connsiteY183" fmla="*/ 667648 h 1705557"/>
              <a:gd name="connsiteX184" fmla="*/ 7033125 w 10232859"/>
              <a:gd name="connsiteY184" fmla="*/ 674950 h 1705557"/>
              <a:gd name="connsiteX185" fmla="*/ 7134461 w 10232859"/>
              <a:gd name="connsiteY185" fmla="*/ 714706 h 1705557"/>
              <a:gd name="connsiteX186" fmla="*/ 7197450 w 10232859"/>
              <a:gd name="connsiteY186" fmla="*/ 735608 h 1705557"/>
              <a:gd name="connsiteX187" fmla="*/ 7225084 w 10232859"/>
              <a:gd name="connsiteY187" fmla="*/ 739019 h 1705557"/>
              <a:gd name="connsiteX188" fmla="*/ 7261183 w 10232859"/>
              <a:gd name="connsiteY188" fmla="*/ 746827 h 1705557"/>
              <a:gd name="connsiteX189" fmla="*/ 7327760 w 10232859"/>
              <a:gd name="connsiteY189" fmla="*/ 757100 h 1705557"/>
              <a:gd name="connsiteX190" fmla="*/ 7412222 w 10232859"/>
              <a:gd name="connsiteY190" fmla="*/ 777001 h 1705557"/>
              <a:gd name="connsiteX191" fmla="*/ 7457904 w 10232859"/>
              <a:gd name="connsiteY191" fmla="*/ 810835 h 1705557"/>
              <a:gd name="connsiteX192" fmla="*/ 7465795 w 10232859"/>
              <a:gd name="connsiteY192" fmla="*/ 809112 h 1705557"/>
              <a:gd name="connsiteX193" fmla="*/ 7505046 w 10232859"/>
              <a:gd name="connsiteY193" fmla="*/ 823031 h 1705557"/>
              <a:gd name="connsiteX194" fmla="*/ 7623220 w 10232859"/>
              <a:gd name="connsiteY194" fmla="*/ 895034 h 1705557"/>
              <a:gd name="connsiteX195" fmla="*/ 7700458 w 10232859"/>
              <a:gd name="connsiteY195" fmla="*/ 921593 h 1705557"/>
              <a:gd name="connsiteX196" fmla="*/ 7730988 w 10232859"/>
              <a:gd name="connsiteY196" fmla="*/ 927270 h 1705557"/>
              <a:gd name="connsiteX197" fmla="*/ 7781942 w 10232859"/>
              <a:gd name="connsiteY197" fmla="*/ 937017 h 1705557"/>
              <a:gd name="connsiteX198" fmla="*/ 7827704 w 10232859"/>
              <a:gd name="connsiteY198" fmla="*/ 935072 h 1705557"/>
              <a:gd name="connsiteX199" fmla="*/ 7867270 w 10232859"/>
              <a:gd name="connsiteY199" fmla="*/ 946880 h 1705557"/>
              <a:gd name="connsiteX200" fmla="*/ 7866538 w 10232859"/>
              <a:gd name="connsiteY200" fmla="*/ 961559 h 1705557"/>
              <a:gd name="connsiteX201" fmla="*/ 7912084 w 10232859"/>
              <a:gd name="connsiteY201" fmla="*/ 970314 h 1705557"/>
              <a:gd name="connsiteX202" fmla="*/ 7982264 w 10232859"/>
              <a:gd name="connsiteY202" fmla="*/ 982287 h 1705557"/>
              <a:gd name="connsiteX203" fmla="*/ 7991272 w 10232859"/>
              <a:gd name="connsiteY203" fmla="*/ 987618 h 1705557"/>
              <a:gd name="connsiteX204" fmla="*/ 8006496 w 10232859"/>
              <a:gd name="connsiteY204" fmla="*/ 979353 h 1705557"/>
              <a:gd name="connsiteX205" fmla="*/ 8034497 w 10232859"/>
              <a:gd name="connsiteY205" fmla="*/ 978568 h 1705557"/>
              <a:gd name="connsiteX206" fmla="*/ 8150881 w 10232859"/>
              <a:gd name="connsiteY206" fmla="*/ 996925 h 1705557"/>
              <a:gd name="connsiteX207" fmla="*/ 8172106 w 10232859"/>
              <a:gd name="connsiteY207" fmla="*/ 997026 h 1705557"/>
              <a:gd name="connsiteX208" fmla="*/ 8196076 w 10232859"/>
              <a:gd name="connsiteY208" fmla="*/ 1006592 h 1705557"/>
              <a:gd name="connsiteX209" fmla="*/ 8247463 w 10232859"/>
              <a:gd name="connsiteY209" fmla="*/ 1022846 h 1705557"/>
              <a:gd name="connsiteX210" fmla="*/ 8279272 w 10232859"/>
              <a:gd name="connsiteY210" fmla="*/ 1039435 h 1705557"/>
              <a:gd name="connsiteX211" fmla="*/ 8289611 w 10232859"/>
              <a:gd name="connsiteY211" fmla="*/ 1035144 h 1705557"/>
              <a:gd name="connsiteX212" fmla="*/ 8311483 w 10232859"/>
              <a:gd name="connsiteY212" fmla="*/ 1035913 h 1705557"/>
              <a:gd name="connsiteX213" fmla="*/ 8399489 w 10232859"/>
              <a:gd name="connsiteY213" fmla="*/ 1055076 h 1705557"/>
              <a:gd name="connsiteX214" fmla="*/ 8415973 w 10232859"/>
              <a:gd name="connsiteY214" fmla="*/ 1056174 h 1705557"/>
              <a:gd name="connsiteX215" fmla="*/ 8433326 w 10232859"/>
              <a:gd name="connsiteY215" fmla="*/ 1064395 h 1705557"/>
              <a:gd name="connsiteX216" fmla="*/ 8502328 w 10232859"/>
              <a:gd name="connsiteY216" fmla="*/ 1098012 h 1705557"/>
              <a:gd name="connsiteX217" fmla="*/ 8534346 w 10232859"/>
              <a:gd name="connsiteY217" fmla="*/ 1113494 h 1705557"/>
              <a:gd name="connsiteX218" fmla="*/ 8534980 w 10232859"/>
              <a:gd name="connsiteY218" fmla="*/ 1117375 h 1705557"/>
              <a:gd name="connsiteX219" fmla="*/ 8544104 w 10232859"/>
              <a:gd name="connsiteY219" fmla="*/ 1114920 h 1705557"/>
              <a:gd name="connsiteX220" fmla="*/ 8567742 w 10232859"/>
              <a:gd name="connsiteY220" fmla="*/ 1124104 h 1705557"/>
              <a:gd name="connsiteX221" fmla="*/ 8633779 w 10232859"/>
              <a:gd name="connsiteY221" fmla="*/ 1145740 h 1705557"/>
              <a:gd name="connsiteX222" fmla="*/ 8676965 w 10232859"/>
              <a:gd name="connsiteY222" fmla="*/ 1163463 h 1705557"/>
              <a:gd name="connsiteX223" fmla="*/ 8698944 w 10232859"/>
              <a:gd name="connsiteY223" fmla="*/ 1163453 h 1705557"/>
              <a:gd name="connsiteX224" fmla="*/ 8711456 w 10232859"/>
              <a:gd name="connsiteY224" fmla="*/ 1175731 h 1705557"/>
              <a:gd name="connsiteX225" fmla="*/ 8732793 w 10232859"/>
              <a:gd name="connsiteY225" fmla="*/ 1179486 h 1705557"/>
              <a:gd name="connsiteX226" fmla="*/ 8751897 w 10232859"/>
              <a:gd name="connsiteY226" fmla="*/ 1197400 h 1705557"/>
              <a:gd name="connsiteX227" fmla="*/ 8793564 w 10232859"/>
              <a:gd name="connsiteY227" fmla="*/ 1179086 h 1705557"/>
              <a:gd name="connsiteX228" fmla="*/ 8834270 w 10232859"/>
              <a:gd name="connsiteY228" fmla="*/ 1213138 h 1705557"/>
              <a:gd name="connsiteX229" fmla="*/ 8853872 w 10232859"/>
              <a:gd name="connsiteY229" fmla="*/ 1221228 h 1705557"/>
              <a:gd name="connsiteX230" fmla="*/ 8861901 w 10232859"/>
              <a:gd name="connsiteY230" fmla="*/ 1217889 h 1705557"/>
              <a:gd name="connsiteX231" fmla="*/ 8874168 w 10232859"/>
              <a:gd name="connsiteY231" fmla="*/ 1220481 h 1705557"/>
              <a:gd name="connsiteX232" fmla="*/ 8871123 w 10232859"/>
              <a:gd name="connsiteY232" fmla="*/ 1227674 h 1705557"/>
              <a:gd name="connsiteX233" fmla="*/ 8903537 w 10232859"/>
              <a:gd name="connsiteY233" fmla="*/ 1237102 h 1705557"/>
              <a:gd name="connsiteX234" fmla="*/ 8933767 w 10232859"/>
              <a:gd name="connsiteY234" fmla="*/ 1269882 h 1705557"/>
              <a:gd name="connsiteX235" fmla="*/ 8985765 w 10232859"/>
              <a:gd name="connsiteY235" fmla="*/ 1294178 h 1705557"/>
              <a:gd name="connsiteX236" fmla="*/ 9071444 w 10232859"/>
              <a:gd name="connsiteY236" fmla="*/ 1323819 h 1705557"/>
              <a:gd name="connsiteX237" fmla="*/ 9096711 w 10232859"/>
              <a:gd name="connsiteY237" fmla="*/ 1334291 h 1705557"/>
              <a:gd name="connsiteX238" fmla="*/ 9338853 w 10232859"/>
              <a:gd name="connsiteY238" fmla="*/ 1454560 h 1705557"/>
              <a:gd name="connsiteX239" fmla="*/ 9520814 w 10232859"/>
              <a:gd name="connsiteY239" fmla="*/ 1456341 h 1705557"/>
              <a:gd name="connsiteX240" fmla="*/ 9702271 w 10232859"/>
              <a:gd name="connsiteY240" fmla="*/ 1495067 h 1705557"/>
              <a:gd name="connsiteX241" fmla="*/ 9744273 w 10232859"/>
              <a:gd name="connsiteY241" fmla="*/ 1530026 h 1705557"/>
              <a:gd name="connsiteX242" fmla="*/ 9771903 w 10232859"/>
              <a:gd name="connsiteY242" fmla="*/ 1536548 h 1705557"/>
              <a:gd name="connsiteX243" fmla="*/ 9818565 w 10232859"/>
              <a:gd name="connsiteY243" fmla="*/ 1545059 h 1705557"/>
              <a:gd name="connsiteX244" fmla="*/ 9882202 w 10232859"/>
              <a:gd name="connsiteY244" fmla="*/ 1572402 h 1705557"/>
              <a:gd name="connsiteX245" fmla="*/ 10022025 w 10232859"/>
              <a:gd name="connsiteY245" fmla="*/ 1606210 h 1705557"/>
              <a:gd name="connsiteX246" fmla="*/ 10220406 w 10232859"/>
              <a:gd name="connsiteY246" fmla="*/ 1683519 h 1705557"/>
              <a:gd name="connsiteX247" fmla="*/ 10232859 w 10232859"/>
              <a:gd name="connsiteY247" fmla="*/ 1705557 h 1705557"/>
              <a:gd name="connsiteX248" fmla="*/ 0 w 10232859"/>
              <a:gd name="connsiteY248" fmla="*/ 1705557 h 1705557"/>
              <a:gd name="connsiteX249" fmla="*/ 0 w 10232859"/>
              <a:gd name="connsiteY249" fmla="*/ 28342 h 1705557"/>
              <a:gd name="connsiteX250" fmla="*/ 8097 w 10232859"/>
              <a:gd name="connsiteY250" fmla="*/ 30869 h 1705557"/>
              <a:gd name="connsiteX251" fmla="*/ 77128 w 10232859"/>
              <a:gd name="connsiteY251" fmla="*/ 13381 h 1705557"/>
              <a:gd name="connsiteX252" fmla="*/ 188338 w 10232859"/>
              <a:gd name="connsiteY252" fmla="*/ 11593 h 1705557"/>
              <a:gd name="connsiteX253" fmla="*/ 298809 w 10232859"/>
              <a:gd name="connsiteY253" fmla="*/ 12712 h 1705557"/>
              <a:gd name="connsiteX254" fmla="*/ 338985 w 10232859"/>
              <a:gd name="connsiteY254" fmla="*/ 14520 h 1705557"/>
              <a:gd name="connsiteX255" fmla="*/ 409815 w 10232859"/>
              <a:gd name="connsiteY255" fmla="*/ 11559 h 1705557"/>
              <a:gd name="connsiteX256" fmla="*/ 424169 w 10232859"/>
              <a:gd name="connsiteY256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089450 w 10232859"/>
              <a:gd name="connsiteY77" fmla="*/ 162714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073428 w 10232859"/>
              <a:gd name="connsiteY76" fmla="*/ 159097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42655 w 10232859"/>
              <a:gd name="connsiteY50" fmla="*/ 239080 h 1705557"/>
              <a:gd name="connsiteX51" fmla="*/ 2490341 w 10232859"/>
              <a:gd name="connsiteY51" fmla="*/ 217588 h 1705557"/>
              <a:gd name="connsiteX52" fmla="*/ 2588929 w 10232859"/>
              <a:gd name="connsiteY52" fmla="*/ 207494 h 1705557"/>
              <a:gd name="connsiteX53" fmla="*/ 2687426 w 10232859"/>
              <a:gd name="connsiteY53" fmla="*/ 200362 h 1705557"/>
              <a:gd name="connsiteX54" fmla="*/ 2723517 w 10232859"/>
              <a:gd name="connsiteY54" fmla="*/ 199166 h 1705557"/>
              <a:gd name="connsiteX55" fmla="*/ 2785956 w 10232859"/>
              <a:gd name="connsiteY55" fmla="*/ 190918 h 1705557"/>
              <a:gd name="connsiteX56" fmla="*/ 2813378 w 10232859"/>
              <a:gd name="connsiteY56" fmla="*/ 183347 h 1705557"/>
              <a:gd name="connsiteX57" fmla="*/ 2814782 w 10232859"/>
              <a:gd name="connsiteY57" fmla="*/ 183667 h 1705557"/>
              <a:gd name="connsiteX58" fmla="*/ 2816580 w 10232859"/>
              <a:gd name="connsiteY58" fmla="*/ 180880 h 1705557"/>
              <a:gd name="connsiteX59" fmla="*/ 2821623 w 10232859"/>
              <a:gd name="connsiteY59" fmla="*/ 179389 h 1705557"/>
              <a:gd name="connsiteX60" fmla="*/ 2836688 w 10232859"/>
              <a:gd name="connsiteY60" fmla="*/ 179485 h 1705557"/>
              <a:gd name="connsiteX61" fmla="*/ 2842564 w 10232859"/>
              <a:gd name="connsiteY61" fmla="*/ 180209 h 1705557"/>
              <a:gd name="connsiteX62" fmla="*/ 2850712 w 10232859"/>
              <a:gd name="connsiteY62" fmla="*/ 179804 h 1705557"/>
              <a:gd name="connsiteX63" fmla="*/ 2850846 w 10232859"/>
              <a:gd name="connsiteY63" fmla="*/ 179576 h 1705557"/>
              <a:gd name="connsiteX64" fmla="*/ 2858611 w 10232859"/>
              <a:gd name="connsiteY64" fmla="*/ 179626 h 1705557"/>
              <a:gd name="connsiteX65" fmla="*/ 2897454 w 10232859"/>
              <a:gd name="connsiteY65" fmla="*/ 182628 h 1705557"/>
              <a:gd name="connsiteX66" fmla="*/ 2940369 w 10232859"/>
              <a:gd name="connsiteY66" fmla="*/ 159458 h 1705557"/>
              <a:gd name="connsiteX67" fmla="*/ 2959670 w 10232859"/>
              <a:gd name="connsiteY67" fmla="*/ 154881 h 1705557"/>
              <a:gd name="connsiteX68" fmla="*/ 2969615 w 10232859"/>
              <a:gd name="connsiteY68" fmla="*/ 151269 h 1705557"/>
              <a:gd name="connsiteX69" fmla="*/ 2970000 w 10232859"/>
              <a:gd name="connsiteY69" fmla="*/ 150290 h 1705557"/>
              <a:gd name="connsiteX70" fmla="*/ 3007272 w 10232859"/>
              <a:gd name="connsiteY70" fmla="*/ 153280 h 1705557"/>
              <a:gd name="connsiteX71" fmla="*/ 3011677 w 10232859"/>
              <a:gd name="connsiteY71" fmla="*/ 151918 h 1705557"/>
              <a:gd name="connsiteX72" fmla="*/ 3036668 w 10232859"/>
              <a:gd name="connsiteY72" fmla="*/ 156118 h 1705557"/>
              <a:gd name="connsiteX73" fmla="*/ 3049208 w 10232859"/>
              <a:gd name="connsiteY73" fmla="*/ 157087 h 1705557"/>
              <a:gd name="connsiteX74" fmla="*/ 3053517 w 10232859"/>
              <a:gd name="connsiteY74" fmla="*/ 159836 h 1705557"/>
              <a:gd name="connsiteX75" fmla="*/ 3071637 w 10232859"/>
              <a:gd name="connsiteY75" fmla="*/ 160010 h 1705557"/>
              <a:gd name="connsiteX76" fmla="*/ 3110077 w 10232859"/>
              <a:gd name="connsiteY76" fmla="*/ 155716 h 1705557"/>
              <a:gd name="connsiteX77" fmla="*/ 3173743 w 10232859"/>
              <a:gd name="connsiteY77" fmla="*/ 166095 h 1705557"/>
              <a:gd name="connsiteX78" fmla="*/ 3254203 w 10232859"/>
              <a:gd name="connsiteY78" fmla="*/ 158270 h 1705557"/>
              <a:gd name="connsiteX79" fmla="*/ 3380350 w 10232859"/>
              <a:gd name="connsiteY79" fmla="*/ 157665 h 1705557"/>
              <a:gd name="connsiteX80" fmla="*/ 3476147 w 10232859"/>
              <a:gd name="connsiteY80" fmla="*/ 177439 h 1705557"/>
              <a:gd name="connsiteX81" fmla="*/ 3581876 w 10232859"/>
              <a:gd name="connsiteY81" fmla="*/ 156962 h 1705557"/>
              <a:gd name="connsiteX82" fmla="*/ 3704761 w 10232859"/>
              <a:gd name="connsiteY82" fmla="*/ 157006 h 1705557"/>
              <a:gd name="connsiteX83" fmla="*/ 3755040 w 10232859"/>
              <a:gd name="connsiteY83" fmla="*/ 148492 h 1705557"/>
              <a:gd name="connsiteX84" fmla="*/ 3804689 w 10232859"/>
              <a:gd name="connsiteY84" fmla="*/ 158407 h 1705557"/>
              <a:gd name="connsiteX85" fmla="*/ 3821793 w 10232859"/>
              <a:gd name="connsiteY85" fmla="*/ 151257 h 1705557"/>
              <a:gd name="connsiteX86" fmla="*/ 3824682 w 10232859"/>
              <a:gd name="connsiteY86" fmla="*/ 149833 h 1705557"/>
              <a:gd name="connsiteX87" fmla="*/ 3837536 w 10232859"/>
              <a:gd name="connsiteY87" fmla="*/ 148292 h 1705557"/>
              <a:gd name="connsiteX88" fmla="*/ 3839550 w 10232859"/>
              <a:gd name="connsiteY88" fmla="*/ 142661 h 1705557"/>
              <a:gd name="connsiteX89" fmla="*/ 3857743 w 10232859"/>
              <a:gd name="connsiteY89" fmla="*/ 136618 h 1705557"/>
              <a:gd name="connsiteX90" fmla="*/ 3881852 w 10232859"/>
              <a:gd name="connsiteY90" fmla="*/ 135231 h 1705557"/>
              <a:gd name="connsiteX91" fmla="*/ 3998088 w 10232859"/>
              <a:gd name="connsiteY91" fmla="*/ 134446 h 1705557"/>
              <a:gd name="connsiteX92" fmla="*/ 4066682 w 10232859"/>
              <a:gd name="connsiteY92" fmla="*/ 130661 h 1705557"/>
              <a:gd name="connsiteX93" fmla="*/ 4091246 w 10232859"/>
              <a:gd name="connsiteY93" fmla="*/ 124017 h 1705557"/>
              <a:gd name="connsiteX94" fmla="*/ 4126556 w 10232859"/>
              <a:gd name="connsiteY94" fmla="*/ 118239 h 1705557"/>
              <a:gd name="connsiteX95" fmla="*/ 4187717 w 10232859"/>
              <a:gd name="connsiteY95" fmla="*/ 104010 h 1705557"/>
              <a:gd name="connsiteX96" fmla="*/ 4220826 w 10232859"/>
              <a:gd name="connsiteY96" fmla="*/ 102505 h 1705557"/>
              <a:gd name="connsiteX97" fmla="*/ 4239014 w 10232859"/>
              <a:gd name="connsiteY97" fmla="*/ 97354 h 1705557"/>
              <a:gd name="connsiteX98" fmla="*/ 4246653 w 10232859"/>
              <a:gd name="connsiteY98" fmla="*/ 97874 h 1705557"/>
              <a:gd name="connsiteX99" fmla="*/ 4271841 w 10232859"/>
              <a:gd name="connsiteY99" fmla="*/ 96702 h 1705557"/>
              <a:gd name="connsiteX100" fmla="*/ 4286277 w 10232859"/>
              <a:gd name="connsiteY100" fmla="*/ 96687 h 1705557"/>
              <a:gd name="connsiteX101" fmla="*/ 4292025 w 10232859"/>
              <a:gd name="connsiteY101" fmla="*/ 96921 h 1705557"/>
              <a:gd name="connsiteX102" fmla="*/ 4304713 w 10232859"/>
              <a:gd name="connsiteY102" fmla="*/ 102187 h 1705557"/>
              <a:gd name="connsiteX103" fmla="*/ 4321285 w 10232859"/>
              <a:gd name="connsiteY103" fmla="*/ 100074 h 1705557"/>
              <a:gd name="connsiteX104" fmla="*/ 4339561 w 10232859"/>
              <a:gd name="connsiteY104" fmla="*/ 105320 h 1705557"/>
              <a:gd name="connsiteX105" fmla="*/ 4343990 w 10232859"/>
              <a:gd name="connsiteY105" fmla="*/ 101090 h 1705557"/>
              <a:gd name="connsiteX106" fmla="*/ 4358885 w 10232859"/>
              <a:gd name="connsiteY106" fmla="*/ 96778 h 1705557"/>
              <a:gd name="connsiteX107" fmla="*/ 4371648 w 10232859"/>
              <a:gd name="connsiteY107" fmla="*/ 101826 h 1705557"/>
              <a:gd name="connsiteX108" fmla="*/ 4398380 w 10232859"/>
              <a:gd name="connsiteY108" fmla="*/ 104961 h 1705557"/>
              <a:gd name="connsiteX109" fmla="*/ 4405729 w 10232859"/>
              <a:gd name="connsiteY109" fmla="*/ 104191 h 1705557"/>
              <a:gd name="connsiteX110" fmla="*/ 4431408 w 10232859"/>
              <a:gd name="connsiteY110" fmla="*/ 110825 h 1705557"/>
              <a:gd name="connsiteX111" fmla="*/ 4472183 w 10232859"/>
              <a:gd name="connsiteY111" fmla="*/ 116430 h 1705557"/>
              <a:gd name="connsiteX112" fmla="*/ 4518828 w 10232859"/>
              <a:gd name="connsiteY112" fmla="*/ 119114 h 1705557"/>
              <a:gd name="connsiteX113" fmla="*/ 4532040 w 10232859"/>
              <a:gd name="connsiteY113" fmla="*/ 124307 h 1705557"/>
              <a:gd name="connsiteX114" fmla="*/ 4617778 w 10232859"/>
              <a:gd name="connsiteY114" fmla="*/ 136993 h 1705557"/>
              <a:gd name="connsiteX115" fmla="*/ 4641872 w 10232859"/>
              <a:gd name="connsiteY115" fmla="*/ 140721 h 1705557"/>
              <a:gd name="connsiteX116" fmla="*/ 4662766 w 10232859"/>
              <a:gd name="connsiteY116" fmla="*/ 138952 h 1705557"/>
              <a:gd name="connsiteX117" fmla="*/ 4667770 w 10232859"/>
              <a:gd name="connsiteY117" fmla="*/ 134208 h 1705557"/>
              <a:gd name="connsiteX118" fmla="*/ 4681052 w 10232859"/>
              <a:gd name="connsiteY118" fmla="*/ 135461 h 1705557"/>
              <a:gd name="connsiteX119" fmla="*/ 4684624 w 10232859"/>
              <a:gd name="connsiteY119" fmla="*/ 134755 h 1705557"/>
              <a:gd name="connsiteX120" fmla="*/ 4705061 w 10232859"/>
              <a:gd name="connsiteY120" fmla="*/ 131748 h 1705557"/>
              <a:gd name="connsiteX121" fmla="*/ 4747746 w 10232859"/>
              <a:gd name="connsiteY121" fmla="*/ 151131 h 1705557"/>
              <a:gd name="connsiteX122" fmla="*/ 4801045 w 10232859"/>
              <a:gd name="connsiteY122" fmla="*/ 153753 h 1705557"/>
              <a:gd name="connsiteX123" fmla="*/ 5001600 w 10232859"/>
              <a:gd name="connsiteY123" fmla="*/ 196753 h 1705557"/>
              <a:gd name="connsiteX124" fmla="*/ 5033465 w 10232859"/>
              <a:gd name="connsiteY124" fmla="*/ 182429 h 1705557"/>
              <a:gd name="connsiteX125" fmla="*/ 5115965 w 10232859"/>
              <a:gd name="connsiteY125" fmla="*/ 192583 h 1705557"/>
              <a:gd name="connsiteX126" fmla="*/ 5237936 w 10232859"/>
              <a:gd name="connsiteY126" fmla="*/ 246022 h 1705557"/>
              <a:gd name="connsiteX127" fmla="*/ 5290566 w 10232859"/>
              <a:gd name="connsiteY127" fmla="*/ 269809 h 1705557"/>
              <a:gd name="connsiteX128" fmla="*/ 5344878 w 10232859"/>
              <a:gd name="connsiteY128" fmla="*/ 282874 h 1705557"/>
              <a:gd name="connsiteX129" fmla="*/ 5413398 w 10232859"/>
              <a:gd name="connsiteY129" fmla="*/ 282749 h 1705557"/>
              <a:gd name="connsiteX130" fmla="*/ 5415629 w 10232859"/>
              <a:gd name="connsiteY130" fmla="*/ 282282 h 1705557"/>
              <a:gd name="connsiteX131" fmla="*/ 5433078 w 10232859"/>
              <a:gd name="connsiteY131" fmla="*/ 286198 h 1705557"/>
              <a:gd name="connsiteX132" fmla="*/ 5435759 w 10232859"/>
              <a:gd name="connsiteY132" fmla="*/ 289614 h 1705557"/>
              <a:gd name="connsiteX133" fmla="*/ 5447372 w 10232859"/>
              <a:gd name="connsiteY133" fmla="*/ 293101 h 1705557"/>
              <a:gd name="connsiteX134" fmla="*/ 5469289 w 10232859"/>
              <a:gd name="connsiteY134" fmla="*/ 302134 h 1705557"/>
              <a:gd name="connsiteX135" fmla="*/ 5508752 w 10232859"/>
              <a:gd name="connsiteY135" fmla="*/ 312267 h 1705557"/>
              <a:gd name="connsiteX136" fmla="*/ 5509657 w 10232859"/>
              <a:gd name="connsiteY136" fmla="*/ 311450 h 1705557"/>
              <a:gd name="connsiteX137" fmla="*/ 5521245 w 10232859"/>
              <a:gd name="connsiteY137" fmla="*/ 310202 h 1705557"/>
              <a:gd name="connsiteX138" fmla="*/ 5542415 w 10232859"/>
              <a:gd name="connsiteY138" fmla="*/ 310009 h 1705557"/>
              <a:gd name="connsiteX139" fmla="*/ 5596538 w 10232859"/>
              <a:gd name="connsiteY139" fmla="*/ 297667 h 1705557"/>
              <a:gd name="connsiteX140" fmla="*/ 5632514 w 10232859"/>
              <a:gd name="connsiteY140" fmla="*/ 308476 h 1705557"/>
              <a:gd name="connsiteX141" fmla="*/ 5640005 w 10232859"/>
              <a:gd name="connsiteY141" fmla="*/ 310131 h 1705557"/>
              <a:gd name="connsiteX142" fmla="*/ 5640259 w 10232859"/>
              <a:gd name="connsiteY142" fmla="*/ 309949 h 1705557"/>
              <a:gd name="connsiteX143" fmla="*/ 5648365 w 10232859"/>
              <a:gd name="connsiteY143" fmla="*/ 311268 h 1705557"/>
              <a:gd name="connsiteX144" fmla="*/ 5653662 w 10232859"/>
              <a:gd name="connsiteY144" fmla="*/ 313149 h 1705557"/>
              <a:gd name="connsiteX145" fmla="*/ 5668196 w 10232859"/>
              <a:gd name="connsiteY145" fmla="*/ 316360 h 1705557"/>
              <a:gd name="connsiteX146" fmla="*/ 5673886 w 10232859"/>
              <a:gd name="connsiteY146" fmla="*/ 316040 h 1705557"/>
              <a:gd name="connsiteX147" fmla="*/ 5677139 w 10232859"/>
              <a:gd name="connsiteY147" fmla="*/ 313859 h 1705557"/>
              <a:gd name="connsiteX148" fmla="*/ 5708983 w 10232859"/>
              <a:gd name="connsiteY148" fmla="*/ 313188 h 1705557"/>
              <a:gd name="connsiteX149" fmla="*/ 5773909 w 10232859"/>
              <a:gd name="connsiteY149" fmla="*/ 318575 h 1705557"/>
              <a:gd name="connsiteX150" fmla="*/ 5809500 w 10232859"/>
              <a:gd name="connsiteY150" fmla="*/ 324964 h 1705557"/>
              <a:gd name="connsiteX151" fmla="*/ 5908729 w 10232859"/>
              <a:gd name="connsiteY151" fmla="*/ 338849 h 1705557"/>
              <a:gd name="connsiteX152" fmla="*/ 6009654 w 10232859"/>
              <a:gd name="connsiteY152" fmla="*/ 350040 h 1705557"/>
              <a:gd name="connsiteX153" fmla="*/ 6067487 w 10232859"/>
              <a:gd name="connsiteY153" fmla="*/ 340226 h 1705557"/>
              <a:gd name="connsiteX154" fmla="*/ 6073281 w 10232859"/>
              <a:gd name="connsiteY154" fmla="*/ 340830 h 1705557"/>
              <a:gd name="connsiteX155" fmla="*/ 6086225 w 10232859"/>
              <a:gd name="connsiteY155" fmla="*/ 346135 h 1705557"/>
              <a:gd name="connsiteX156" fmla="*/ 6105063 w 10232859"/>
              <a:gd name="connsiteY156" fmla="*/ 353854 h 1705557"/>
              <a:gd name="connsiteX157" fmla="*/ 6135796 w 10232859"/>
              <a:gd name="connsiteY157" fmla="*/ 369657 h 1705557"/>
              <a:gd name="connsiteX158" fmla="*/ 6195166 w 10232859"/>
              <a:gd name="connsiteY158" fmla="*/ 366704 h 1705557"/>
              <a:gd name="connsiteX159" fmla="*/ 6216259 w 10232859"/>
              <a:gd name="connsiteY159" fmla="*/ 369879 h 1705557"/>
              <a:gd name="connsiteX160" fmla="*/ 6228331 w 10232859"/>
              <a:gd name="connsiteY160" fmla="*/ 370548 h 1705557"/>
              <a:gd name="connsiteX161" fmla="*/ 6229602 w 10232859"/>
              <a:gd name="connsiteY161" fmla="*/ 369928 h 1705557"/>
              <a:gd name="connsiteX162" fmla="*/ 6258988 w 10232859"/>
              <a:gd name="connsiteY162" fmla="*/ 385174 h 1705557"/>
              <a:gd name="connsiteX163" fmla="*/ 6264106 w 10232859"/>
              <a:gd name="connsiteY163" fmla="*/ 385655 h 1705557"/>
              <a:gd name="connsiteX164" fmla="*/ 6281703 w 10232859"/>
              <a:gd name="connsiteY164" fmla="*/ 397568 h 1705557"/>
              <a:gd name="connsiteX165" fmla="*/ 6291622 w 10232859"/>
              <a:gd name="connsiteY165" fmla="*/ 402669 h 1705557"/>
              <a:gd name="connsiteX166" fmla="*/ 6292712 w 10232859"/>
              <a:gd name="connsiteY166" fmla="*/ 406285 h 1705557"/>
              <a:gd name="connsiteX167" fmla="*/ 6308227 w 10232859"/>
              <a:gd name="connsiteY167" fmla="*/ 412710 h 1705557"/>
              <a:gd name="connsiteX168" fmla="*/ 6328981 w 10232859"/>
              <a:gd name="connsiteY168" fmla="*/ 416009 h 1705557"/>
              <a:gd name="connsiteX169" fmla="*/ 6368693 w 10232859"/>
              <a:gd name="connsiteY169" fmla="*/ 424359 h 1705557"/>
              <a:gd name="connsiteX170" fmla="*/ 6414811 w 10232859"/>
              <a:gd name="connsiteY170" fmla="*/ 458714 h 1705557"/>
              <a:gd name="connsiteX171" fmla="*/ 6467879 w 10232859"/>
              <a:gd name="connsiteY171" fmla="*/ 474762 h 1705557"/>
              <a:gd name="connsiteX172" fmla="*/ 6564351 w 10232859"/>
              <a:gd name="connsiteY172" fmla="*/ 544032 h 1705557"/>
              <a:gd name="connsiteX173" fmla="*/ 6711178 w 10232859"/>
              <a:gd name="connsiteY173" fmla="*/ 580124 h 1705557"/>
              <a:gd name="connsiteX174" fmla="*/ 6764036 w 10232859"/>
              <a:gd name="connsiteY174" fmla="*/ 595457 h 1705557"/>
              <a:gd name="connsiteX175" fmla="*/ 6858983 w 10232859"/>
              <a:gd name="connsiteY175" fmla="*/ 630237 h 1705557"/>
              <a:gd name="connsiteX176" fmla="*/ 6910661 w 10232859"/>
              <a:gd name="connsiteY176" fmla="*/ 641134 h 1705557"/>
              <a:gd name="connsiteX177" fmla="*/ 6944111 w 10232859"/>
              <a:gd name="connsiteY177" fmla="*/ 666016 h 1705557"/>
              <a:gd name="connsiteX178" fmla="*/ 6965771 w 10232859"/>
              <a:gd name="connsiteY178" fmla="*/ 666445 h 1705557"/>
              <a:gd name="connsiteX179" fmla="*/ 6969639 w 10232859"/>
              <a:gd name="connsiteY179" fmla="*/ 666351 h 1705557"/>
              <a:gd name="connsiteX180" fmla="*/ 6982242 w 10232859"/>
              <a:gd name="connsiteY180" fmla="*/ 669626 h 1705557"/>
              <a:gd name="connsiteX181" fmla="*/ 6989387 w 10232859"/>
              <a:gd name="connsiteY181" fmla="*/ 665988 h 1705557"/>
              <a:gd name="connsiteX182" fmla="*/ 7010930 w 10232859"/>
              <a:gd name="connsiteY182" fmla="*/ 667648 h 1705557"/>
              <a:gd name="connsiteX183" fmla="*/ 7033125 w 10232859"/>
              <a:gd name="connsiteY183" fmla="*/ 674950 h 1705557"/>
              <a:gd name="connsiteX184" fmla="*/ 7134461 w 10232859"/>
              <a:gd name="connsiteY184" fmla="*/ 714706 h 1705557"/>
              <a:gd name="connsiteX185" fmla="*/ 7197450 w 10232859"/>
              <a:gd name="connsiteY185" fmla="*/ 735608 h 1705557"/>
              <a:gd name="connsiteX186" fmla="*/ 7225084 w 10232859"/>
              <a:gd name="connsiteY186" fmla="*/ 739019 h 1705557"/>
              <a:gd name="connsiteX187" fmla="*/ 7261183 w 10232859"/>
              <a:gd name="connsiteY187" fmla="*/ 746827 h 1705557"/>
              <a:gd name="connsiteX188" fmla="*/ 7327760 w 10232859"/>
              <a:gd name="connsiteY188" fmla="*/ 757100 h 1705557"/>
              <a:gd name="connsiteX189" fmla="*/ 7412222 w 10232859"/>
              <a:gd name="connsiteY189" fmla="*/ 777001 h 1705557"/>
              <a:gd name="connsiteX190" fmla="*/ 7457904 w 10232859"/>
              <a:gd name="connsiteY190" fmla="*/ 810835 h 1705557"/>
              <a:gd name="connsiteX191" fmla="*/ 7465795 w 10232859"/>
              <a:gd name="connsiteY191" fmla="*/ 809112 h 1705557"/>
              <a:gd name="connsiteX192" fmla="*/ 7505046 w 10232859"/>
              <a:gd name="connsiteY192" fmla="*/ 823031 h 1705557"/>
              <a:gd name="connsiteX193" fmla="*/ 7623220 w 10232859"/>
              <a:gd name="connsiteY193" fmla="*/ 895034 h 1705557"/>
              <a:gd name="connsiteX194" fmla="*/ 7700458 w 10232859"/>
              <a:gd name="connsiteY194" fmla="*/ 921593 h 1705557"/>
              <a:gd name="connsiteX195" fmla="*/ 7730988 w 10232859"/>
              <a:gd name="connsiteY195" fmla="*/ 927270 h 1705557"/>
              <a:gd name="connsiteX196" fmla="*/ 7781942 w 10232859"/>
              <a:gd name="connsiteY196" fmla="*/ 937017 h 1705557"/>
              <a:gd name="connsiteX197" fmla="*/ 7827704 w 10232859"/>
              <a:gd name="connsiteY197" fmla="*/ 935072 h 1705557"/>
              <a:gd name="connsiteX198" fmla="*/ 7867270 w 10232859"/>
              <a:gd name="connsiteY198" fmla="*/ 946880 h 1705557"/>
              <a:gd name="connsiteX199" fmla="*/ 7866538 w 10232859"/>
              <a:gd name="connsiteY199" fmla="*/ 961559 h 1705557"/>
              <a:gd name="connsiteX200" fmla="*/ 7912084 w 10232859"/>
              <a:gd name="connsiteY200" fmla="*/ 970314 h 1705557"/>
              <a:gd name="connsiteX201" fmla="*/ 7982264 w 10232859"/>
              <a:gd name="connsiteY201" fmla="*/ 982287 h 1705557"/>
              <a:gd name="connsiteX202" fmla="*/ 7991272 w 10232859"/>
              <a:gd name="connsiteY202" fmla="*/ 987618 h 1705557"/>
              <a:gd name="connsiteX203" fmla="*/ 8006496 w 10232859"/>
              <a:gd name="connsiteY203" fmla="*/ 979353 h 1705557"/>
              <a:gd name="connsiteX204" fmla="*/ 8034497 w 10232859"/>
              <a:gd name="connsiteY204" fmla="*/ 978568 h 1705557"/>
              <a:gd name="connsiteX205" fmla="*/ 8150881 w 10232859"/>
              <a:gd name="connsiteY205" fmla="*/ 996925 h 1705557"/>
              <a:gd name="connsiteX206" fmla="*/ 8172106 w 10232859"/>
              <a:gd name="connsiteY206" fmla="*/ 997026 h 1705557"/>
              <a:gd name="connsiteX207" fmla="*/ 8196076 w 10232859"/>
              <a:gd name="connsiteY207" fmla="*/ 1006592 h 1705557"/>
              <a:gd name="connsiteX208" fmla="*/ 8247463 w 10232859"/>
              <a:gd name="connsiteY208" fmla="*/ 1022846 h 1705557"/>
              <a:gd name="connsiteX209" fmla="*/ 8279272 w 10232859"/>
              <a:gd name="connsiteY209" fmla="*/ 1039435 h 1705557"/>
              <a:gd name="connsiteX210" fmla="*/ 8289611 w 10232859"/>
              <a:gd name="connsiteY210" fmla="*/ 1035144 h 1705557"/>
              <a:gd name="connsiteX211" fmla="*/ 8311483 w 10232859"/>
              <a:gd name="connsiteY211" fmla="*/ 1035913 h 1705557"/>
              <a:gd name="connsiteX212" fmla="*/ 8399489 w 10232859"/>
              <a:gd name="connsiteY212" fmla="*/ 1055076 h 1705557"/>
              <a:gd name="connsiteX213" fmla="*/ 8415973 w 10232859"/>
              <a:gd name="connsiteY213" fmla="*/ 1056174 h 1705557"/>
              <a:gd name="connsiteX214" fmla="*/ 8433326 w 10232859"/>
              <a:gd name="connsiteY214" fmla="*/ 1064395 h 1705557"/>
              <a:gd name="connsiteX215" fmla="*/ 8502328 w 10232859"/>
              <a:gd name="connsiteY215" fmla="*/ 1098012 h 1705557"/>
              <a:gd name="connsiteX216" fmla="*/ 8534346 w 10232859"/>
              <a:gd name="connsiteY216" fmla="*/ 1113494 h 1705557"/>
              <a:gd name="connsiteX217" fmla="*/ 8534980 w 10232859"/>
              <a:gd name="connsiteY217" fmla="*/ 1117375 h 1705557"/>
              <a:gd name="connsiteX218" fmla="*/ 8544104 w 10232859"/>
              <a:gd name="connsiteY218" fmla="*/ 1114920 h 1705557"/>
              <a:gd name="connsiteX219" fmla="*/ 8567742 w 10232859"/>
              <a:gd name="connsiteY219" fmla="*/ 1124104 h 1705557"/>
              <a:gd name="connsiteX220" fmla="*/ 8633779 w 10232859"/>
              <a:gd name="connsiteY220" fmla="*/ 1145740 h 1705557"/>
              <a:gd name="connsiteX221" fmla="*/ 8676965 w 10232859"/>
              <a:gd name="connsiteY221" fmla="*/ 1163463 h 1705557"/>
              <a:gd name="connsiteX222" fmla="*/ 8698944 w 10232859"/>
              <a:gd name="connsiteY222" fmla="*/ 1163453 h 1705557"/>
              <a:gd name="connsiteX223" fmla="*/ 8711456 w 10232859"/>
              <a:gd name="connsiteY223" fmla="*/ 1175731 h 1705557"/>
              <a:gd name="connsiteX224" fmla="*/ 8732793 w 10232859"/>
              <a:gd name="connsiteY224" fmla="*/ 1179486 h 1705557"/>
              <a:gd name="connsiteX225" fmla="*/ 8751897 w 10232859"/>
              <a:gd name="connsiteY225" fmla="*/ 1197400 h 1705557"/>
              <a:gd name="connsiteX226" fmla="*/ 8793564 w 10232859"/>
              <a:gd name="connsiteY226" fmla="*/ 1179086 h 1705557"/>
              <a:gd name="connsiteX227" fmla="*/ 8834270 w 10232859"/>
              <a:gd name="connsiteY227" fmla="*/ 1213138 h 1705557"/>
              <a:gd name="connsiteX228" fmla="*/ 8853872 w 10232859"/>
              <a:gd name="connsiteY228" fmla="*/ 1221228 h 1705557"/>
              <a:gd name="connsiteX229" fmla="*/ 8861901 w 10232859"/>
              <a:gd name="connsiteY229" fmla="*/ 1217889 h 1705557"/>
              <a:gd name="connsiteX230" fmla="*/ 8874168 w 10232859"/>
              <a:gd name="connsiteY230" fmla="*/ 1220481 h 1705557"/>
              <a:gd name="connsiteX231" fmla="*/ 8871123 w 10232859"/>
              <a:gd name="connsiteY231" fmla="*/ 1227674 h 1705557"/>
              <a:gd name="connsiteX232" fmla="*/ 8903537 w 10232859"/>
              <a:gd name="connsiteY232" fmla="*/ 1237102 h 1705557"/>
              <a:gd name="connsiteX233" fmla="*/ 8933767 w 10232859"/>
              <a:gd name="connsiteY233" fmla="*/ 1269882 h 1705557"/>
              <a:gd name="connsiteX234" fmla="*/ 8985765 w 10232859"/>
              <a:gd name="connsiteY234" fmla="*/ 1294178 h 1705557"/>
              <a:gd name="connsiteX235" fmla="*/ 9071444 w 10232859"/>
              <a:gd name="connsiteY235" fmla="*/ 1323819 h 1705557"/>
              <a:gd name="connsiteX236" fmla="*/ 9096711 w 10232859"/>
              <a:gd name="connsiteY236" fmla="*/ 1334291 h 1705557"/>
              <a:gd name="connsiteX237" fmla="*/ 9338853 w 10232859"/>
              <a:gd name="connsiteY237" fmla="*/ 1454560 h 1705557"/>
              <a:gd name="connsiteX238" fmla="*/ 9520814 w 10232859"/>
              <a:gd name="connsiteY238" fmla="*/ 1456341 h 1705557"/>
              <a:gd name="connsiteX239" fmla="*/ 9702271 w 10232859"/>
              <a:gd name="connsiteY239" fmla="*/ 1495067 h 1705557"/>
              <a:gd name="connsiteX240" fmla="*/ 9744273 w 10232859"/>
              <a:gd name="connsiteY240" fmla="*/ 1530026 h 1705557"/>
              <a:gd name="connsiteX241" fmla="*/ 9771903 w 10232859"/>
              <a:gd name="connsiteY241" fmla="*/ 1536548 h 1705557"/>
              <a:gd name="connsiteX242" fmla="*/ 9818565 w 10232859"/>
              <a:gd name="connsiteY242" fmla="*/ 1545059 h 1705557"/>
              <a:gd name="connsiteX243" fmla="*/ 9882202 w 10232859"/>
              <a:gd name="connsiteY243" fmla="*/ 1572402 h 1705557"/>
              <a:gd name="connsiteX244" fmla="*/ 10022025 w 10232859"/>
              <a:gd name="connsiteY244" fmla="*/ 1606210 h 1705557"/>
              <a:gd name="connsiteX245" fmla="*/ 10220406 w 10232859"/>
              <a:gd name="connsiteY245" fmla="*/ 1683519 h 1705557"/>
              <a:gd name="connsiteX246" fmla="*/ 10232859 w 10232859"/>
              <a:gd name="connsiteY246" fmla="*/ 1705557 h 1705557"/>
              <a:gd name="connsiteX247" fmla="*/ 0 w 10232859"/>
              <a:gd name="connsiteY247" fmla="*/ 1705557 h 1705557"/>
              <a:gd name="connsiteX248" fmla="*/ 0 w 10232859"/>
              <a:gd name="connsiteY248" fmla="*/ 28342 h 1705557"/>
              <a:gd name="connsiteX249" fmla="*/ 8097 w 10232859"/>
              <a:gd name="connsiteY249" fmla="*/ 30869 h 1705557"/>
              <a:gd name="connsiteX250" fmla="*/ 77128 w 10232859"/>
              <a:gd name="connsiteY250" fmla="*/ 13381 h 1705557"/>
              <a:gd name="connsiteX251" fmla="*/ 188338 w 10232859"/>
              <a:gd name="connsiteY251" fmla="*/ 11593 h 1705557"/>
              <a:gd name="connsiteX252" fmla="*/ 298809 w 10232859"/>
              <a:gd name="connsiteY252" fmla="*/ 12712 h 1705557"/>
              <a:gd name="connsiteX253" fmla="*/ 338985 w 10232859"/>
              <a:gd name="connsiteY253" fmla="*/ 14520 h 1705557"/>
              <a:gd name="connsiteX254" fmla="*/ 409815 w 10232859"/>
              <a:gd name="connsiteY254" fmla="*/ 11559 h 1705557"/>
              <a:gd name="connsiteX255" fmla="*/ 424169 w 10232859"/>
              <a:gd name="connsiteY255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37015 w 10232859"/>
              <a:gd name="connsiteY49" fmla="*/ 239698 h 1705557"/>
              <a:gd name="connsiteX50" fmla="*/ 2490341 w 10232859"/>
              <a:gd name="connsiteY50" fmla="*/ 217588 h 1705557"/>
              <a:gd name="connsiteX51" fmla="*/ 2588929 w 10232859"/>
              <a:gd name="connsiteY51" fmla="*/ 207494 h 1705557"/>
              <a:gd name="connsiteX52" fmla="*/ 2687426 w 10232859"/>
              <a:gd name="connsiteY52" fmla="*/ 200362 h 1705557"/>
              <a:gd name="connsiteX53" fmla="*/ 2723517 w 10232859"/>
              <a:gd name="connsiteY53" fmla="*/ 199166 h 1705557"/>
              <a:gd name="connsiteX54" fmla="*/ 2785956 w 10232859"/>
              <a:gd name="connsiteY54" fmla="*/ 190918 h 1705557"/>
              <a:gd name="connsiteX55" fmla="*/ 2813378 w 10232859"/>
              <a:gd name="connsiteY55" fmla="*/ 183347 h 1705557"/>
              <a:gd name="connsiteX56" fmla="*/ 2814782 w 10232859"/>
              <a:gd name="connsiteY56" fmla="*/ 183667 h 1705557"/>
              <a:gd name="connsiteX57" fmla="*/ 2816580 w 10232859"/>
              <a:gd name="connsiteY57" fmla="*/ 180880 h 1705557"/>
              <a:gd name="connsiteX58" fmla="*/ 2821623 w 10232859"/>
              <a:gd name="connsiteY58" fmla="*/ 179389 h 1705557"/>
              <a:gd name="connsiteX59" fmla="*/ 2836688 w 10232859"/>
              <a:gd name="connsiteY59" fmla="*/ 179485 h 1705557"/>
              <a:gd name="connsiteX60" fmla="*/ 2842564 w 10232859"/>
              <a:gd name="connsiteY60" fmla="*/ 180209 h 1705557"/>
              <a:gd name="connsiteX61" fmla="*/ 2850712 w 10232859"/>
              <a:gd name="connsiteY61" fmla="*/ 179804 h 1705557"/>
              <a:gd name="connsiteX62" fmla="*/ 2850846 w 10232859"/>
              <a:gd name="connsiteY62" fmla="*/ 179576 h 1705557"/>
              <a:gd name="connsiteX63" fmla="*/ 2858611 w 10232859"/>
              <a:gd name="connsiteY63" fmla="*/ 179626 h 1705557"/>
              <a:gd name="connsiteX64" fmla="*/ 2897454 w 10232859"/>
              <a:gd name="connsiteY64" fmla="*/ 182628 h 1705557"/>
              <a:gd name="connsiteX65" fmla="*/ 2940369 w 10232859"/>
              <a:gd name="connsiteY65" fmla="*/ 159458 h 1705557"/>
              <a:gd name="connsiteX66" fmla="*/ 2959670 w 10232859"/>
              <a:gd name="connsiteY66" fmla="*/ 154881 h 1705557"/>
              <a:gd name="connsiteX67" fmla="*/ 2969615 w 10232859"/>
              <a:gd name="connsiteY67" fmla="*/ 151269 h 1705557"/>
              <a:gd name="connsiteX68" fmla="*/ 2970000 w 10232859"/>
              <a:gd name="connsiteY68" fmla="*/ 150290 h 1705557"/>
              <a:gd name="connsiteX69" fmla="*/ 3007272 w 10232859"/>
              <a:gd name="connsiteY69" fmla="*/ 153280 h 1705557"/>
              <a:gd name="connsiteX70" fmla="*/ 3011677 w 10232859"/>
              <a:gd name="connsiteY70" fmla="*/ 151918 h 1705557"/>
              <a:gd name="connsiteX71" fmla="*/ 3036668 w 10232859"/>
              <a:gd name="connsiteY71" fmla="*/ 156118 h 1705557"/>
              <a:gd name="connsiteX72" fmla="*/ 3049208 w 10232859"/>
              <a:gd name="connsiteY72" fmla="*/ 157087 h 1705557"/>
              <a:gd name="connsiteX73" fmla="*/ 3053517 w 10232859"/>
              <a:gd name="connsiteY73" fmla="*/ 159836 h 1705557"/>
              <a:gd name="connsiteX74" fmla="*/ 3071637 w 10232859"/>
              <a:gd name="connsiteY74" fmla="*/ 160010 h 1705557"/>
              <a:gd name="connsiteX75" fmla="*/ 3110077 w 10232859"/>
              <a:gd name="connsiteY75" fmla="*/ 155716 h 1705557"/>
              <a:gd name="connsiteX76" fmla="*/ 3173743 w 10232859"/>
              <a:gd name="connsiteY76" fmla="*/ 166095 h 1705557"/>
              <a:gd name="connsiteX77" fmla="*/ 3254203 w 10232859"/>
              <a:gd name="connsiteY77" fmla="*/ 158270 h 1705557"/>
              <a:gd name="connsiteX78" fmla="*/ 3380350 w 10232859"/>
              <a:gd name="connsiteY78" fmla="*/ 157665 h 1705557"/>
              <a:gd name="connsiteX79" fmla="*/ 3476147 w 10232859"/>
              <a:gd name="connsiteY79" fmla="*/ 177439 h 1705557"/>
              <a:gd name="connsiteX80" fmla="*/ 3581876 w 10232859"/>
              <a:gd name="connsiteY80" fmla="*/ 156962 h 1705557"/>
              <a:gd name="connsiteX81" fmla="*/ 3704761 w 10232859"/>
              <a:gd name="connsiteY81" fmla="*/ 157006 h 1705557"/>
              <a:gd name="connsiteX82" fmla="*/ 3755040 w 10232859"/>
              <a:gd name="connsiteY82" fmla="*/ 148492 h 1705557"/>
              <a:gd name="connsiteX83" fmla="*/ 3804689 w 10232859"/>
              <a:gd name="connsiteY83" fmla="*/ 158407 h 1705557"/>
              <a:gd name="connsiteX84" fmla="*/ 3821793 w 10232859"/>
              <a:gd name="connsiteY84" fmla="*/ 151257 h 1705557"/>
              <a:gd name="connsiteX85" fmla="*/ 3824682 w 10232859"/>
              <a:gd name="connsiteY85" fmla="*/ 149833 h 1705557"/>
              <a:gd name="connsiteX86" fmla="*/ 3837536 w 10232859"/>
              <a:gd name="connsiteY86" fmla="*/ 148292 h 1705557"/>
              <a:gd name="connsiteX87" fmla="*/ 3839550 w 10232859"/>
              <a:gd name="connsiteY87" fmla="*/ 142661 h 1705557"/>
              <a:gd name="connsiteX88" fmla="*/ 3857743 w 10232859"/>
              <a:gd name="connsiteY88" fmla="*/ 136618 h 1705557"/>
              <a:gd name="connsiteX89" fmla="*/ 3881852 w 10232859"/>
              <a:gd name="connsiteY89" fmla="*/ 135231 h 1705557"/>
              <a:gd name="connsiteX90" fmla="*/ 3998088 w 10232859"/>
              <a:gd name="connsiteY90" fmla="*/ 134446 h 1705557"/>
              <a:gd name="connsiteX91" fmla="*/ 4066682 w 10232859"/>
              <a:gd name="connsiteY91" fmla="*/ 130661 h 1705557"/>
              <a:gd name="connsiteX92" fmla="*/ 4091246 w 10232859"/>
              <a:gd name="connsiteY92" fmla="*/ 124017 h 1705557"/>
              <a:gd name="connsiteX93" fmla="*/ 4126556 w 10232859"/>
              <a:gd name="connsiteY93" fmla="*/ 118239 h 1705557"/>
              <a:gd name="connsiteX94" fmla="*/ 4187717 w 10232859"/>
              <a:gd name="connsiteY94" fmla="*/ 104010 h 1705557"/>
              <a:gd name="connsiteX95" fmla="*/ 4220826 w 10232859"/>
              <a:gd name="connsiteY95" fmla="*/ 102505 h 1705557"/>
              <a:gd name="connsiteX96" fmla="*/ 4239014 w 10232859"/>
              <a:gd name="connsiteY96" fmla="*/ 97354 h 1705557"/>
              <a:gd name="connsiteX97" fmla="*/ 4246653 w 10232859"/>
              <a:gd name="connsiteY97" fmla="*/ 97874 h 1705557"/>
              <a:gd name="connsiteX98" fmla="*/ 4271841 w 10232859"/>
              <a:gd name="connsiteY98" fmla="*/ 96702 h 1705557"/>
              <a:gd name="connsiteX99" fmla="*/ 4286277 w 10232859"/>
              <a:gd name="connsiteY99" fmla="*/ 96687 h 1705557"/>
              <a:gd name="connsiteX100" fmla="*/ 4292025 w 10232859"/>
              <a:gd name="connsiteY100" fmla="*/ 96921 h 1705557"/>
              <a:gd name="connsiteX101" fmla="*/ 4304713 w 10232859"/>
              <a:gd name="connsiteY101" fmla="*/ 102187 h 1705557"/>
              <a:gd name="connsiteX102" fmla="*/ 4321285 w 10232859"/>
              <a:gd name="connsiteY102" fmla="*/ 100074 h 1705557"/>
              <a:gd name="connsiteX103" fmla="*/ 4339561 w 10232859"/>
              <a:gd name="connsiteY103" fmla="*/ 105320 h 1705557"/>
              <a:gd name="connsiteX104" fmla="*/ 4343990 w 10232859"/>
              <a:gd name="connsiteY104" fmla="*/ 101090 h 1705557"/>
              <a:gd name="connsiteX105" fmla="*/ 4358885 w 10232859"/>
              <a:gd name="connsiteY105" fmla="*/ 96778 h 1705557"/>
              <a:gd name="connsiteX106" fmla="*/ 4371648 w 10232859"/>
              <a:gd name="connsiteY106" fmla="*/ 101826 h 1705557"/>
              <a:gd name="connsiteX107" fmla="*/ 4398380 w 10232859"/>
              <a:gd name="connsiteY107" fmla="*/ 104961 h 1705557"/>
              <a:gd name="connsiteX108" fmla="*/ 4405729 w 10232859"/>
              <a:gd name="connsiteY108" fmla="*/ 104191 h 1705557"/>
              <a:gd name="connsiteX109" fmla="*/ 4431408 w 10232859"/>
              <a:gd name="connsiteY109" fmla="*/ 110825 h 1705557"/>
              <a:gd name="connsiteX110" fmla="*/ 4472183 w 10232859"/>
              <a:gd name="connsiteY110" fmla="*/ 116430 h 1705557"/>
              <a:gd name="connsiteX111" fmla="*/ 4518828 w 10232859"/>
              <a:gd name="connsiteY111" fmla="*/ 119114 h 1705557"/>
              <a:gd name="connsiteX112" fmla="*/ 4532040 w 10232859"/>
              <a:gd name="connsiteY112" fmla="*/ 124307 h 1705557"/>
              <a:gd name="connsiteX113" fmla="*/ 4617778 w 10232859"/>
              <a:gd name="connsiteY113" fmla="*/ 136993 h 1705557"/>
              <a:gd name="connsiteX114" fmla="*/ 4641872 w 10232859"/>
              <a:gd name="connsiteY114" fmla="*/ 140721 h 1705557"/>
              <a:gd name="connsiteX115" fmla="*/ 4662766 w 10232859"/>
              <a:gd name="connsiteY115" fmla="*/ 138952 h 1705557"/>
              <a:gd name="connsiteX116" fmla="*/ 4667770 w 10232859"/>
              <a:gd name="connsiteY116" fmla="*/ 134208 h 1705557"/>
              <a:gd name="connsiteX117" fmla="*/ 4681052 w 10232859"/>
              <a:gd name="connsiteY117" fmla="*/ 135461 h 1705557"/>
              <a:gd name="connsiteX118" fmla="*/ 4684624 w 10232859"/>
              <a:gd name="connsiteY118" fmla="*/ 134755 h 1705557"/>
              <a:gd name="connsiteX119" fmla="*/ 4705061 w 10232859"/>
              <a:gd name="connsiteY119" fmla="*/ 131748 h 1705557"/>
              <a:gd name="connsiteX120" fmla="*/ 4747746 w 10232859"/>
              <a:gd name="connsiteY120" fmla="*/ 151131 h 1705557"/>
              <a:gd name="connsiteX121" fmla="*/ 4801045 w 10232859"/>
              <a:gd name="connsiteY121" fmla="*/ 153753 h 1705557"/>
              <a:gd name="connsiteX122" fmla="*/ 5001600 w 10232859"/>
              <a:gd name="connsiteY122" fmla="*/ 196753 h 1705557"/>
              <a:gd name="connsiteX123" fmla="*/ 5033465 w 10232859"/>
              <a:gd name="connsiteY123" fmla="*/ 182429 h 1705557"/>
              <a:gd name="connsiteX124" fmla="*/ 5115965 w 10232859"/>
              <a:gd name="connsiteY124" fmla="*/ 192583 h 1705557"/>
              <a:gd name="connsiteX125" fmla="*/ 5237936 w 10232859"/>
              <a:gd name="connsiteY125" fmla="*/ 246022 h 1705557"/>
              <a:gd name="connsiteX126" fmla="*/ 5290566 w 10232859"/>
              <a:gd name="connsiteY126" fmla="*/ 269809 h 1705557"/>
              <a:gd name="connsiteX127" fmla="*/ 5344878 w 10232859"/>
              <a:gd name="connsiteY127" fmla="*/ 282874 h 1705557"/>
              <a:gd name="connsiteX128" fmla="*/ 5413398 w 10232859"/>
              <a:gd name="connsiteY128" fmla="*/ 282749 h 1705557"/>
              <a:gd name="connsiteX129" fmla="*/ 5415629 w 10232859"/>
              <a:gd name="connsiteY129" fmla="*/ 282282 h 1705557"/>
              <a:gd name="connsiteX130" fmla="*/ 5433078 w 10232859"/>
              <a:gd name="connsiteY130" fmla="*/ 286198 h 1705557"/>
              <a:gd name="connsiteX131" fmla="*/ 5435759 w 10232859"/>
              <a:gd name="connsiteY131" fmla="*/ 289614 h 1705557"/>
              <a:gd name="connsiteX132" fmla="*/ 5447372 w 10232859"/>
              <a:gd name="connsiteY132" fmla="*/ 293101 h 1705557"/>
              <a:gd name="connsiteX133" fmla="*/ 5469289 w 10232859"/>
              <a:gd name="connsiteY133" fmla="*/ 302134 h 1705557"/>
              <a:gd name="connsiteX134" fmla="*/ 5508752 w 10232859"/>
              <a:gd name="connsiteY134" fmla="*/ 312267 h 1705557"/>
              <a:gd name="connsiteX135" fmla="*/ 5509657 w 10232859"/>
              <a:gd name="connsiteY135" fmla="*/ 311450 h 1705557"/>
              <a:gd name="connsiteX136" fmla="*/ 5521245 w 10232859"/>
              <a:gd name="connsiteY136" fmla="*/ 310202 h 1705557"/>
              <a:gd name="connsiteX137" fmla="*/ 5542415 w 10232859"/>
              <a:gd name="connsiteY137" fmla="*/ 310009 h 1705557"/>
              <a:gd name="connsiteX138" fmla="*/ 5596538 w 10232859"/>
              <a:gd name="connsiteY138" fmla="*/ 297667 h 1705557"/>
              <a:gd name="connsiteX139" fmla="*/ 5632514 w 10232859"/>
              <a:gd name="connsiteY139" fmla="*/ 308476 h 1705557"/>
              <a:gd name="connsiteX140" fmla="*/ 5640005 w 10232859"/>
              <a:gd name="connsiteY140" fmla="*/ 310131 h 1705557"/>
              <a:gd name="connsiteX141" fmla="*/ 5640259 w 10232859"/>
              <a:gd name="connsiteY141" fmla="*/ 309949 h 1705557"/>
              <a:gd name="connsiteX142" fmla="*/ 5648365 w 10232859"/>
              <a:gd name="connsiteY142" fmla="*/ 311268 h 1705557"/>
              <a:gd name="connsiteX143" fmla="*/ 5653662 w 10232859"/>
              <a:gd name="connsiteY143" fmla="*/ 313149 h 1705557"/>
              <a:gd name="connsiteX144" fmla="*/ 5668196 w 10232859"/>
              <a:gd name="connsiteY144" fmla="*/ 316360 h 1705557"/>
              <a:gd name="connsiteX145" fmla="*/ 5673886 w 10232859"/>
              <a:gd name="connsiteY145" fmla="*/ 316040 h 1705557"/>
              <a:gd name="connsiteX146" fmla="*/ 5677139 w 10232859"/>
              <a:gd name="connsiteY146" fmla="*/ 313859 h 1705557"/>
              <a:gd name="connsiteX147" fmla="*/ 5708983 w 10232859"/>
              <a:gd name="connsiteY147" fmla="*/ 313188 h 1705557"/>
              <a:gd name="connsiteX148" fmla="*/ 5773909 w 10232859"/>
              <a:gd name="connsiteY148" fmla="*/ 318575 h 1705557"/>
              <a:gd name="connsiteX149" fmla="*/ 5809500 w 10232859"/>
              <a:gd name="connsiteY149" fmla="*/ 324964 h 1705557"/>
              <a:gd name="connsiteX150" fmla="*/ 5908729 w 10232859"/>
              <a:gd name="connsiteY150" fmla="*/ 338849 h 1705557"/>
              <a:gd name="connsiteX151" fmla="*/ 6009654 w 10232859"/>
              <a:gd name="connsiteY151" fmla="*/ 350040 h 1705557"/>
              <a:gd name="connsiteX152" fmla="*/ 6067487 w 10232859"/>
              <a:gd name="connsiteY152" fmla="*/ 340226 h 1705557"/>
              <a:gd name="connsiteX153" fmla="*/ 6073281 w 10232859"/>
              <a:gd name="connsiteY153" fmla="*/ 340830 h 1705557"/>
              <a:gd name="connsiteX154" fmla="*/ 6086225 w 10232859"/>
              <a:gd name="connsiteY154" fmla="*/ 346135 h 1705557"/>
              <a:gd name="connsiteX155" fmla="*/ 6105063 w 10232859"/>
              <a:gd name="connsiteY155" fmla="*/ 353854 h 1705557"/>
              <a:gd name="connsiteX156" fmla="*/ 6135796 w 10232859"/>
              <a:gd name="connsiteY156" fmla="*/ 369657 h 1705557"/>
              <a:gd name="connsiteX157" fmla="*/ 6195166 w 10232859"/>
              <a:gd name="connsiteY157" fmla="*/ 366704 h 1705557"/>
              <a:gd name="connsiteX158" fmla="*/ 6216259 w 10232859"/>
              <a:gd name="connsiteY158" fmla="*/ 369879 h 1705557"/>
              <a:gd name="connsiteX159" fmla="*/ 6228331 w 10232859"/>
              <a:gd name="connsiteY159" fmla="*/ 370548 h 1705557"/>
              <a:gd name="connsiteX160" fmla="*/ 6229602 w 10232859"/>
              <a:gd name="connsiteY160" fmla="*/ 369928 h 1705557"/>
              <a:gd name="connsiteX161" fmla="*/ 6258988 w 10232859"/>
              <a:gd name="connsiteY161" fmla="*/ 385174 h 1705557"/>
              <a:gd name="connsiteX162" fmla="*/ 6264106 w 10232859"/>
              <a:gd name="connsiteY162" fmla="*/ 385655 h 1705557"/>
              <a:gd name="connsiteX163" fmla="*/ 6281703 w 10232859"/>
              <a:gd name="connsiteY163" fmla="*/ 397568 h 1705557"/>
              <a:gd name="connsiteX164" fmla="*/ 6291622 w 10232859"/>
              <a:gd name="connsiteY164" fmla="*/ 402669 h 1705557"/>
              <a:gd name="connsiteX165" fmla="*/ 6292712 w 10232859"/>
              <a:gd name="connsiteY165" fmla="*/ 406285 h 1705557"/>
              <a:gd name="connsiteX166" fmla="*/ 6308227 w 10232859"/>
              <a:gd name="connsiteY166" fmla="*/ 412710 h 1705557"/>
              <a:gd name="connsiteX167" fmla="*/ 6328981 w 10232859"/>
              <a:gd name="connsiteY167" fmla="*/ 416009 h 1705557"/>
              <a:gd name="connsiteX168" fmla="*/ 6368693 w 10232859"/>
              <a:gd name="connsiteY168" fmla="*/ 424359 h 1705557"/>
              <a:gd name="connsiteX169" fmla="*/ 6414811 w 10232859"/>
              <a:gd name="connsiteY169" fmla="*/ 458714 h 1705557"/>
              <a:gd name="connsiteX170" fmla="*/ 6467879 w 10232859"/>
              <a:gd name="connsiteY170" fmla="*/ 474762 h 1705557"/>
              <a:gd name="connsiteX171" fmla="*/ 6564351 w 10232859"/>
              <a:gd name="connsiteY171" fmla="*/ 544032 h 1705557"/>
              <a:gd name="connsiteX172" fmla="*/ 6711178 w 10232859"/>
              <a:gd name="connsiteY172" fmla="*/ 580124 h 1705557"/>
              <a:gd name="connsiteX173" fmla="*/ 6764036 w 10232859"/>
              <a:gd name="connsiteY173" fmla="*/ 595457 h 1705557"/>
              <a:gd name="connsiteX174" fmla="*/ 6858983 w 10232859"/>
              <a:gd name="connsiteY174" fmla="*/ 630237 h 1705557"/>
              <a:gd name="connsiteX175" fmla="*/ 6910661 w 10232859"/>
              <a:gd name="connsiteY175" fmla="*/ 641134 h 1705557"/>
              <a:gd name="connsiteX176" fmla="*/ 6944111 w 10232859"/>
              <a:gd name="connsiteY176" fmla="*/ 666016 h 1705557"/>
              <a:gd name="connsiteX177" fmla="*/ 6965771 w 10232859"/>
              <a:gd name="connsiteY177" fmla="*/ 666445 h 1705557"/>
              <a:gd name="connsiteX178" fmla="*/ 6969639 w 10232859"/>
              <a:gd name="connsiteY178" fmla="*/ 666351 h 1705557"/>
              <a:gd name="connsiteX179" fmla="*/ 6982242 w 10232859"/>
              <a:gd name="connsiteY179" fmla="*/ 669626 h 1705557"/>
              <a:gd name="connsiteX180" fmla="*/ 6989387 w 10232859"/>
              <a:gd name="connsiteY180" fmla="*/ 665988 h 1705557"/>
              <a:gd name="connsiteX181" fmla="*/ 7010930 w 10232859"/>
              <a:gd name="connsiteY181" fmla="*/ 667648 h 1705557"/>
              <a:gd name="connsiteX182" fmla="*/ 7033125 w 10232859"/>
              <a:gd name="connsiteY182" fmla="*/ 674950 h 1705557"/>
              <a:gd name="connsiteX183" fmla="*/ 7134461 w 10232859"/>
              <a:gd name="connsiteY183" fmla="*/ 714706 h 1705557"/>
              <a:gd name="connsiteX184" fmla="*/ 7197450 w 10232859"/>
              <a:gd name="connsiteY184" fmla="*/ 735608 h 1705557"/>
              <a:gd name="connsiteX185" fmla="*/ 7225084 w 10232859"/>
              <a:gd name="connsiteY185" fmla="*/ 739019 h 1705557"/>
              <a:gd name="connsiteX186" fmla="*/ 7261183 w 10232859"/>
              <a:gd name="connsiteY186" fmla="*/ 746827 h 1705557"/>
              <a:gd name="connsiteX187" fmla="*/ 7327760 w 10232859"/>
              <a:gd name="connsiteY187" fmla="*/ 757100 h 1705557"/>
              <a:gd name="connsiteX188" fmla="*/ 7412222 w 10232859"/>
              <a:gd name="connsiteY188" fmla="*/ 777001 h 1705557"/>
              <a:gd name="connsiteX189" fmla="*/ 7457904 w 10232859"/>
              <a:gd name="connsiteY189" fmla="*/ 810835 h 1705557"/>
              <a:gd name="connsiteX190" fmla="*/ 7465795 w 10232859"/>
              <a:gd name="connsiteY190" fmla="*/ 809112 h 1705557"/>
              <a:gd name="connsiteX191" fmla="*/ 7505046 w 10232859"/>
              <a:gd name="connsiteY191" fmla="*/ 823031 h 1705557"/>
              <a:gd name="connsiteX192" fmla="*/ 7623220 w 10232859"/>
              <a:gd name="connsiteY192" fmla="*/ 895034 h 1705557"/>
              <a:gd name="connsiteX193" fmla="*/ 7700458 w 10232859"/>
              <a:gd name="connsiteY193" fmla="*/ 921593 h 1705557"/>
              <a:gd name="connsiteX194" fmla="*/ 7730988 w 10232859"/>
              <a:gd name="connsiteY194" fmla="*/ 927270 h 1705557"/>
              <a:gd name="connsiteX195" fmla="*/ 7781942 w 10232859"/>
              <a:gd name="connsiteY195" fmla="*/ 937017 h 1705557"/>
              <a:gd name="connsiteX196" fmla="*/ 7827704 w 10232859"/>
              <a:gd name="connsiteY196" fmla="*/ 935072 h 1705557"/>
              <a:gd name="connsiteX197" fmla="*/ 7867270 w 10232859"/>
              <a:gd name="connsiteY197" fmla="*/ 946880 h 1705557"/>
              <a:gd name="connsiteX198" fmla="*/ 7866538 w 10232859"/>
              <a:gd name="connsiteY198" fmla="*/ 961559 h 1705557"/>
              <a:gd name="connsiteX199" fmla="*/ 7912084 w 10232859"/>
              <a:gd name="connsiteY199" fmla="*/ 970314 h 1705557"/>
              <a:gd name="connsiteX200" fmla="*/ 7982264 w 10232859"/>
              <a:gd name="connsiteY200" fmla="*/ 982287 h 1705557"/>
              <a:gd name="connsiteX201" fmla="*/ 7991272 w 10232859"/>
              <a:gd name="connsiteY201" fmla="*/ 987618 h 1705557"/>
              <a:gd name="connsiteX202" fmla="*/ 8006496 w 10232859"/>
              <a:gd name="connsiteY202" fmla="*/ 979353 h 1705557"/>
              <a:gd name="connsiteX203" fmla="*/ 8034497 w 10232859"/>
              <a:gd name="connsiteY203" fmla="*/ 978568 h 1705557"/>
              <a:gd name="connsiteX204" fmla="*/ 8150881 w 10232859"/>
              <a:gd name="connsiteY204" fmla="*/ 996925 h 1705557"/>
              <a:gd name="connsiteX205" fmla="*/ 8172106 w 10232859"/>
              <a:gd name="connsiteY205" fmla="*/ 997026 h 1705557"/>
              <a:gd name="connsiteX206" fmla="*/ 8196076 w 10232859"/>
              <a:gd name="connsiteY206" fmla="*/ 1006592 h 1705557"/>
              <a:gd name="connsiteX207" fmla="*/ 8247463 w 10232859"/>
              <a:gd name="connsiteY207" fmla="*/ 1022846 h 1705557"/>
              <a:gd name="connsiteX208" fmla="*/ 8279272 w 10232859"/>
              <a:gd name="connsiteY208" fmla="*/ 1039435 h 1705557"/>
              <a:gd name="connsiteX209" fmla="*/ 8289611 w 10232859"/>
              <a:gd name="connsiteY209" fmla="*/ 1035144 h 1705557"/>
              <a:gd name="connsiteX210" fmla="*/ 8311483 w 10232859"/>
              <a:gd name="connsiteY210" fmla="*/ 1035913 h 1705557"/>
              <a:gd name="connsiteX211" fmla="*/ 8399489 w 10232859"/>
              <a:gd name="connsiteY211" fmla="*/ 1055076 h 1705557"/>
              <a:gd name="connsiteX212" fmla="*/ 8415973 w 10232859"/>
              <a:gd name="connsiteY212" fmla="*/ 1056174 h 1705557"/>
              <a:gd name="connsiteX213" fmla="*/ 8433326 w 10232859"/>
              <a:gd name="connsiteY213" fmla="*/ 1064395 h 1705557"/>
              <a:gd name="connsiteX214" fmla="*/ 8502328 w 10232859"/>
              <a:gd name="connsiteY214" fmla="*/ 1098012 h 1705557"/>
              <a:gd name="connsiteX215" fmla="*/ 8534346 w 10232859"/>
              <a:gd name="connsiteY215" fmla="*/ 1113494 h 1705557"/>
              <a:gd name="connsiteX216" fmla="*/ 8534980 w 10232859"/>
              <a:gd name="connsiteY216" fmla="*/ 1117375 h 1705557"/>
              <a:gd name="connsiteX217" fmla="*/ 8544104 w 10232859"/>
              <a:gd name="connsiteY217" fmla="*/ 1114920 h 1705557"/>
              <a:gd name="connsiteX218" fmla="*/ 8567742 w 10232859"/>
              <a:gd name="connsiteY218" fmla="*/ 1124104 h 1705557"/>
              <a:gd name="connsiteX219" fmla="*/ 8633779 w 10232859"/>
              <a:gd name="connsiteY219" fmla="*/ 1145740 h 1705557"/>
              <a:gd name="connsiteX220" fmla="*/ 8676965 w 10232859"/>
              <a:gd name="connsiteY220" fmla="*/ 1163463 h 1705557"/>
              <a:gd name="connsiteX221" fmla="*/ 8698944 w 10232859"/>
              <a:gd name="connsiteY221" fmla="*/ 1163453 h 1705557"/>
              <a:gd name="connsiteX222" fmla="*/ 8711456 w 10232859"/>
              <a:gd name="connsiteY222" fmla="*/ 1175731 h 1705557"/>
              <a:gd name="connsiteX223" fmla="*/ 8732793 w 10232859"/>
              <a:gd name="connsiteY223" fmla="*/ 1179486 h 1705557"/>
              <a:gd name="connsiteX224" fmla="*/ 8751897 w 10232859"/>
              <a:gd name="connsiteY224" fmla="*/ 1197400 h 1705557"/>
              <a:gd name="connsiteX225" fmla="*/ 8793564 w 10232859"/>
              <a:gd name="connsiteY225" fmla="*/ 1179086 h 1705557"/>
              <a:gd name="connsiteX226" fmla="*/ 8834270 w 10232859"/>
              <a:gd name="connsiteY226" fmla="*/ 1213138 h 1705557"/>
              <a:gd name="connsiteX227" fmla="*/ 8853872 w 10232859"/>
              <a:gd name="connsiteY227" fmla="*/ 1221228 h 1705557"/>
              <a:gd name="connsiteX228" fmla="*/ 8861901 w 10232859"/>
              <a:gd name="connsiteY228" fmla="*/ 1217889 h 1705557"/>
              <a:gd name="connsiteX229" fmla="*/ 8874168 w 10232859"/>
              <a:gd name="connsiteY229" fmla="*/ 1220481 h 1705557"/>
              <a:gd name="connsiteX230" fmla="*/ 8871123 w 10232859"/>
              <a:gd name="connsiteY230" fmla="*/ 1227674 h 1705557"/>
              <a:gd name="connsiteX231" fmla="*/ 8903537 w 10232859"/>
              <a:gd name="connsiteY231" fmla="*/ 1237102 h 1705557"/>
              <a:gd name="connsiteX232" fmla="*/ 8933767 w 10232859"/>
              <a:gd name="connsiteY232" fmla="*/ 1269882 h 1705557"/>
              <a:gd name="connsiteX233" fmla="*/ 8985765 w 10232859"/>
              <a:gd name="connsiteY233" fmla="*/ 1294178 h 1705557"/>
              <a:gd name="connsiteX234" fmla="*/ 9071444 w 10232859"/>
              <a:gd name="connsiteY234" fmla="*/ 1323819 h 1705557"/>
              <a:gd name="connsiteX235" fmla="*/ 9096711 w 10232859"/>
              <a:gd name="connsiteY235" fmla="*/ 1334291 h 1705557"/>
              <a:gd name="connsiteX236" fmla="*/ 9338853 w 10232859"/>
              <a:gd name="connsiteY236" fmla="*/ 1454560 h 1705557"/>
              <a:gd name="connsiteX237" fmla="*/ 9520814 w 10232859"/>
              <a:gd name="connsiteY237" fmla="*/ 1456341 h 1705557"/>
              <a:gd name="connsiteX238" fmla="*/ 9702271 w 10232859"/>
              <a:gd name="connsiteY238" fmla="*/ 1495067 h 1705557"/>
              <a:gd name="connsiteX239" fmla="*/ 9744273 w 10232859"/>
              <a:gd name="connsiteY239" fmla="*/ 1530026 h 1705557"/>
              <a:gd name="connsiteX240" fmla="*/ 9771903 w 10232859"/>
              <a:gd name="connsiteY240" fmla="*/ 1536548 h 1705557"/>
              <a:gd name="connsiteX241" fmla="*/ 9818565 w 10232859"/>
              <a:gd name="connsiteY241" fmla="*/ 1545059 h 1705557"/>
              <a:gd name="connsiteX242" fmla="*/ 9882202 w 10232859"/>
              <a:gd name="connsiteY242" fmla="*/ 1572402 h 1705557"/>
              <a:gd name="connsiteX243" fmla="*/ 10022025 w 10232859"/>
              <a:gd name="connsiteY243" fmla="*/ 1606210 h 1705557"/>
              <a:gd name="connsiteX244" fmla="*/ 10220406 w 10232859"/>
              <a:gd name="connsiteY244" fmla="*/ 1683519 h 1705557"/>
              <a:gd name="connsiteX245" fmla="*/ 10232859 w 10232859"/>
              <a:gd name="connsiteY245" fmla="*/ 1705557 h 1705557"/>
              <a:gd name="connsiteX246" fmla="*/ 0 w 10232859"/>
              <a:gd name="connsiteY246" fmla="*/ 1705557 h 1705557"/>
              <a:gd name="connsiteX247" fmla="*/ 0 w 10232859"/>
              <a:gd name="connsiteY247" fmla="*/ 28342 h 1705557"/>
              <a:gd name="connsiteX248" fmla="*/ 8097 w 10232859"/>
              <a:gd name="connsiteY248" fmla="*/ 30869 h 1705557"/>
              <a:gd name="connsiteX249" fmla="*/ 77128 w 10232859"/>
              <a:gd name="connsiteY249" fmla="*/ 13381 h 1705557"/>
              <a:gd name="connsiteX250" fmla="*/ 188338 w 10232859"/>
              <a:gd name="connsiteY250" fmla="*/ 11593 h 1705557"/>
              <a:gd name="connsiteX251" fmla="*/ 298809 w 10232859"/>
              <a:gd name="connsiteY251" fmla="*/ 12712 h 1705557"/>
              <a:gd name="connsiteX252" fmla="*/ 338985 w 10232859"/>
              <a:gd name="connsiteY252" fmla="*/ 14520 h 1705557"/>
              <a:gd name="connsiteX253" fmla="*/ 409815 w 10232859"/>
              <a:gd name="connsiteY253" fmla="*/ 11559 h 1705557"/>
              <a:gd name="connsiteX254" fmla="*/ 424169 w 10232859"/>
              <a:gd name="connsiteY254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793580 w 10232859"/>
              <a:gd name="connsiteY27" fmla="*/ 138955 h 1705557"/>
              <a:gd name="connsiteX28" fmla="*/ 1876587 w 10232859"/>
              <a:gd name="connsiteY28" fmla="*/ 144797 h 1705557"/>
              <a:gd name="connsiteX29" fmla="*/ 2002612 w 10232859"/>
              <a:gd name="connsiteY29" fmla="*/ 191856 h 1705557"/>
              <a:gd name="connsiteX30" fmla="*/ 2155278 w 10232859"/>
              <a:gd name="connsiteY30" fmla="*/ 204338 h 1705557"/>
              <a:gd name="connsiteX31" fmla="*/ 2166398 w 10232859"/>
              <a:gd name="connsiteY31" fmla="*/ 213479 h 1705557"/>
              <a:gd name="connsiteX32" fmla="*/ 2180455 w 10232859"/>
              <a:gd name="connsiteY32" fmla="*/ 219408 h 1705557"/>
              <a:gd name="connsiteX33" fmla="*/ 2182638 w 10232859"/>
              <a:gd name="connsiteY33" fmla="*/ 218827 h 1705557"/>
              <a:gd name="connsiteX34" fmla="*/ 2200348 w 10232859"/>
              <a:gd name="connsiteY34" fmla="*/ 221830 h 1705557"/>
              <a:gd name="connsiteX35" fmla="*/ 2203307 w 10232859"/>
              <a:gd name="connsiteY35" fmla="*/ 225104 h 1705557"/>
              <a:gd name="connsiteX36" fmla="*/ 2215170 w 10232859"/>
              <a:gd name="connsiteY36" fmla="*/ 227986 h 1705557"/>
              <a:gd name="connsiteX37" fmla="*/ 2237765 w 10232859"/>
              <a:gd name="connsiteY37" fmla="*/ 235871 h 1705557"/>
              <a:gd name="connsiteX38" fmla="*/ 2242719 w 10232859"/>
              <a:gd name="connsiteY38" fmla="*/ 235274 h 1705557"/>
              <a:gd name="connsiteX39" fmla="*/ 2277928 w 10232859"/>
              <a:gd name="connsiteY39" fmla="*/ 243941 h 1705557"/>
              <a:gd name="connsiteX40" fmla="*/ 2278759 w 10232859"/>
              <a:gd name="connsiteY40" fmla="*/ 243077 h 1705557"/>
              <a:gd name="connsiteX41" fmla="*/ 2290187 w 10232859"/>
              <a:gd name="connsiteY41" fmla="*/ 241223 h 1705557"/>
              <a:gd name="connsiteX42" fmla="*/ 2311246 w 10232859"/>
              <a:gd name="connsiteY42" fmla="*/ 239922 h 1705557"/>
              <a:gd name="connsiteX43" fmla="*/ 2364066 w 10232859"/>
              <a:gd name="connsiteY43" fmla="*/ 224751 h 1705557"/>
              <a:gd name="connsiteX44" fmla="*/ 2400814 w 10232859"/>
              <a:gd name="connsiteY44" fmla="*/ 233679 h 1705557"/>
              <a:gd name="connsiteX45" fmla="*/ 2408414 w 10232859"/>
              <a:gd name="connsiteY45" fmla="*/ 234943 h 1705557"/>
              <a:gd name="connsiteX46" fmla="*/ 2408650 w 10232859"/>
              <a:gd name="connsiteY46" fmla="*/ 234748 h 1705557"/>
              <a:gd name="connsiteX47" fmla="*/ 2416835 w 10232859"/>
              <a:gd name="connsiteY47" fmla="*/ 235642 h 1705557"/>
              <a:gd name="connsiteX48" fmla="*/ 2422271 w 10232859"/>
              <a:gd name="connsiteY48" fmla="*/ 237247 h 1705557"/>
              <a:gd name="connsiteX49" fmla="*/ 2490341 w 10232859"/>
              <a:gd name="connsiteY49" fmla="*/ 217588 h 1705557"/>
              <a:gd name="connsiteX50" fmla="*/ 2588929 w 10232859"/>
              <a:gd name="connsiteY50" fmla="*/ 207494 h 1705557"/>
              <a:gd name="connsiteX51" fmla="*/ 2687426 w 10232859"/>
              <a:gd name="connsiteY51" fmla="*/ 200362 h 1705557"/>
              <a:gd name="connsiteX52" fmla="*/ 2723517 w 10232859"/>
              <a:gd name="connsiteY52" fmla="*/ 199166 h 1705557"/>
              <a:gd name="connsiteX53" fmla="*/ 2785956 w 10232859"/>
              <a:gd name="connsiteY53" fmla="*/ 190918 h 1705557"/>
              <a:gd name="connsiteX54" fmla="*/ 2813378 w 10232859"/>
              <a:gd name="connsiteY54" fmla="*/ 183347 h 1705557"/>
              <a:gd name="connsiteX55" fmla="*/ 2814782 w 10232859"/>
              <a:gd name="connsiteY55" fmla="*/ 183667 h 1705557"/>
              <a:gd name="connsiteX56" fmla="*/ 2816580 w 10232859"/>
              <a:gd name="connsiteY56" fmla="*/ 180880 h 1705557"/>
              <a:gd name="connsiteX57" fmla="*/ 2821623 w 10232859"/>
              <a:gd name="connsiteY57" fmla="*/ 179389 h 1705557"/>
              <a:gd name="connsiteX58" fmla="*/ 2836688 w 10232859"/>
              <a:gd name="connsiteY58" fmla="*/ 179485 h 1705557"/>
              <a:gd name="connsiteX59" fmla="*/ 2842564 w 10232859"/>
              <a:gd name="connsiteY59" fmla="*/ 180209 h 1705557"/>
              <a:gd name="connsiteX60" fmla="*/ 2850712 w 10232859"/>
              <a:gd name="connsiteY60" fmla="*/ 179804 h 1705557"/>
              <a:gd name="connsiteX61" fmla="*/ 2850846 w 10232859"/>
              <a:gd name="connsiteY61" fmla="*/ 179576 h 1705557"/>
              <a:gd name="connsiteX62" fmla="*/ 2858611 w 10232859"/>
              <a:gd name="connsiteY62" fmla="*/ 179626 h 1705557"/>
              <a:gd name="connsiteX63" fmla="*/ 2897454 w 10232859"/>
              <a:gd name="connsiteY63" fmla="*/ 182628 h 1705557"/>
              <a:gd name="connsiteX64" fmla="*/ 2940369 w 10232859"/>
              <a:gd name="connsiteY64" fmla="*/ 159458 h 1705557"/>
              <a:gd name="connsiteX65" fmla="*/ 2959670 w 10232859"/>
              <a:gd name="connsiteY65" fmla="*/ 154881 h 1705557"/>
              <a:gd name="connsiteX66" fmla="*/ 2969615 w 10232859"/>
              <a:gd name="connsiteY66" fmla="*/ 151269 h 1705557"/>
              <a:gd name="connsiteX67" fmla="*/ 2970000 w 10232859"/>
              <a:gd name="connsiteY67" fmla="*/ 150290 h 1705557"/>
              <a:gd name="connsiteX68" fmla="*/ 3007272 w 10232859"/>
              <a:gd name="connsiteY68" fmla="*/ 153280 h 1705557"/>
              <a:gd name="connsiteX69" fmla="*/ 3011677 w 10232859"/>
              <a:gd name="connsiteY69" fmla="*/ 151918 h 1705557"/>
              <a:gd name="connsiteX70" fmla="*/ 3036668 w 10232859"/>
              <a:gd name="connsiteY70" fmla="*/ 156118 h 1705557"/>
              <a:gd name="connsiteX71" fmla="*/ 3049208 w 10232859"/>
              <a:gd name="connsiteY71" fmla="*/ 157087 h 1705557"/>
              <a:gd name="connsiteX72" fmla="*/ 3053517 w 10232859"/>
              <a:gd name="connsiteY72" fmla="*/ 159836 h 1705557"/>
              <a:gd name="connsiteX73" fmla="*/ 3071637 w 10232859"/>
              <a:gd name="connsiteY73" fmla="*/ 160010 h 1705557"/>
              <a:gd name="connsiteX74" fmla="*/ 3110077 w 10232859"/>
              <a:gd name="connsiteY74" fmla="*/ 155716 h 1705557"/>
              <a:gd name="connsiteX75" fmla="*/ 3173743 w 10232859"/>
              <a:gd name="connsiteY75" fmla="*/ 166095 h 1705557"/>
              <a:gd name="connsiteX76" fmla="*/ 3254203 w 10232859"/>
              <a:gd name="connsiteY76" fmla="*/ 158270 h 1705557"/>
              <a:gd name="connsiteX77" fmla="*/ 3380350 w 10232859"/>
              <a:gd name="connsiteY77" fmla="*/ 157665 h 1705557"/>
              <a:gd name="connsiteX78" fmla="*/ 3476147 w 10232859"/>
              <a:gd name="connsiteY78" fmla="*/ 177439 h 1705557"/>
              <a:gd name="connsiteX79" fmla="*/ 3581876 w 10232859"/>
              <a:gd name="connsiteY79" fmla="*/ 156962 h 1705557"/>
              <a:gd name="connsiteX80" fmla="*/ 3704761 w 10232859"/>
              <a:gd name="connsiteY80" fmla="*/ 157006 h 1705557"/>
              <a:gd name="connsiteX81" fmla="*/ 3755040 w 10232859"/>
              <a:gd name="connsiteY81" fmla="*/ 148492 h 1705557"/>
              <a:gd name="connsiteX82" fmla="*/ 3804689 w 10232859"/>
              <a:gd name="connsiteY82" fmla="*/ 158407 h 1705557"/>
              <a:gd name="connsiteX83" fmla="*/ 3821793 w 10232859"/>
              <a:gd name="connsiteY83" fmla="*/ 151257 h 1705557"/>
              <a:gd name="connsiteX84" fmla="*/ 3824682 w 10232859"/>
              <a:gd name="connsiteY84" fmla="*/ 149833 h 1705557"/>
              <a:gd name="connsiteX85" fmla="*/ 3837536 w 10232859"/>
              <a:gd name="connsiteY85" fmla="*/ 148292 h 1705557"/>
              <a:gd name="connsiteX86" fmla="*/ 3839550 w 10232859"/>
              <a:gd name="connsiteY86" fmla="*/ 142661 h 1705557"/>
              <a:gd name="connsiteX87" fmla="*/ 3857743 w 10232859"/>
              <a:gd name="connsiteY87" fmla="*/ 136618 h 1705557"/>
              <a:gd name="connsiteX88" fmla="*/ 3881852 w 10232859"/>
              <a:gd name="connsiteY88" fmla="*/ 135231 h 1705557"/>
              <a:gd name="connsiteX89" fmla="*/ 3998088 w 10232859"/>
              <a:gd name="connsiteY89" fmla="*/ 134446 h 1705557"/>
              <a:gd name="connsiteX90" fmla="*/ 4066682 w 10232859"/>
              <a:gd name="connsiteY90" fmla="*/ 130661 h 1705557"/>
              <a:gd name="connsiteX91" fmla="*/ 4091246 w 10232859"/>
              <a:gd name="connsiteY91" fmla="*/ 124017 h 1705557"/>
              <a:gd name="connsiteX92" fmla="*/ 4126556 w 10232859"/>
              <a:gd name="connsiteY92" fmla="*/ 118239 h 1705557"/>
              <a:gd name="connsiteX93" fmla="*/ 4187717 w 10232859"/>
              <a:gd name="connsiteY93" fmla="*/ 104010 h 1705557"/>
              <a:gd name="connsiteX94" fmla="*/ 4220826 w 10232859"/>
              <a:gd name="connsiteY94" fmla="*/ 102505 h 1705557"/>
              <a:gd name="connsiteX95" fmla="*/ 4239014 w 10232859"/>
              <a:gd name="connsiteY95" fmla="*/ 97354 h 1705557"/>
              <a:gd name="connsiteX96" fmla="*/ 4246653 w 10232859"/>
              <a:gd name="connsiteY96" fmla="*/ 97874 h 1705557"/>
              <a:gd name="connsiteX97" fmla="*/ 4271841 w 10232859"/>
              <a:gd name="connsiteY97" fmla="*/ 96702 h 1705557"/>
              <a:gd name="connsiteX98" fmla="*/ 4286277 w 10232859"/>
              <a:gd name="connsiteY98" fmla="*/ 96687 h 1705557"/>
              <a:gd name="connsiteX99" fmla="*/ 4292025 w 10232859"/>
              <a:gd name="connsiteY99" fmla="*/ 96921 h 1705557"/>
              <a:gd name="connsiteX100" fmla="*/ 4304713 w 10232859"/>
              <a:gd name="connsiteY100" fmla="*/ 102187 h 1705557"/>
              <a:gd name="connsiteX101" fmla="*/ 4321285 w 10232859"/>
              <a:gd name="connsiteY101" fmla="*/ 100074 h 1705557"/>
              <a:gd name="connsiteX102" fmla="*/ 4339561 w 10232859"/>
              <a:gd name="connsiteY102" fmla="*/ 105320 h 1705557"/>
              <a:gd name="connsiteX103" fmla="*/ 4343990 w 10232859"/>
              <a:gd name="connsiteY103" fmla="*/ 101090 h 1705557"/>
              <a:gd name="connsiteX104" fmla="*/ 4358885 w 10232859"/>
              <a:gd name="connsiteY104" fmla="*/ 96778 h 1705557"/>
              <a:gd name="connsiteX105" fmla="*/ 4371648 w 10232859"/>
              <a:gd name="connsiteY105" fmla="*/ 101826 h 1705557"/>
              <a:gd name="connsiteX106" fmla="*/ 4398380 w 10232859"/>
              <a:gd name="connsiteY106" fmla="*/ 104961 h 1705557"/>
              <a:gd name="connsiteX107" fmla="*/ 4405729 w 10232859"/>
              <a:gd name="connsiteY107" fmla="*/ 104191 h 1705557"/>
              <a:gd name="connsiteX108" fmla="*/ 4431408 w 10232859"/>
              <a:gd name="connsiteY108" fmla="*/ 110825 h 1705557"/>
              <a:gd name="connsiteX109" fmla="*/ 4472183 w 10232859"/>
              <a:gd name="connsiteY109" fmla="*/ 116430 h 1705557"/>
              <a:gd name="connsiteX110" fmla="*/ 4518828 w 10232859"/>
              <a:gd name="connsiteY110" fmla="*/ 119114 h 1705557"/>
              <a:gd name="connsiteX111" fmla="*/ 4532040 w 10232859"/>
              <a:gd name="connsiteY111" fmla="*/ 124307 h 1705557"/>
              <a:gd name="connsiteX112" fmla="*/ 4617778 w 10232859"/>
              <a:gd name="connsiteY112" fmla="*/ 136993 h 1705557"/>
              <a:gd name="connsiteX113" fmla="*/ 4641872 w 10232859"/>
              <a:gd name="connsiteY113" fmla="*/ 140721 h 1705557"/>
              <a:gd name="connsiteX114" fmla="*/ 4662766 w 10232859"/>
              <a:gd name="connsiteY114" fmla="*/ 138952 h 1705557"/>
              <a:gd name="connsiteX115" fmla="*/ 4667770 w 10232859"/>
              <a:gd name="connsiteY115" fmla="*/ 134208 h 1705557"/>
              <a:gd name="connsiteX116" fmla="*/ 4681052 w 10232859"/>
              <a:gd name="connsiteY116" fmla="*/ 135461 h 1705557"/>
              <a:gd name="connsiteX117" fmla="*/ 4684624 w 10232859"/>
              <a:gd name="connsiteY117" fmla="*/ 134755 h 1705557"/>
              <a:gd name="connsiteX118" fmla="*/ 4705061 w 10232859"/>
              <a:gd name="connsiteY118" fmla="*/ 131748 h 1705557"/>
              <a:gd name="connsiteX119" fmla="*/ 4747746 w 10232859"/>
              <a:gd name="connsiteY119" fmla="*/ 151131 h 1705557"/>
              <a:gd name="connsiteX120" fmla="*/ 4801045 w 10232859"/>
              <a:gd name="connsiteY120" fmla="*/ 153753 h 1705557"/>
              <a:gd name="connsiteX121" fmla="*/ 5001600 w 10232859"/>
              <a:gd name="connsiteY121" fmla="*/ 196753 h 1705557"/>
              <a:gd name="connsiteX122" fmla="*/ 5033465 w 10232859"/>
              <a:gd name="connsiteY122" fmla="*/ 182429 h 1705557"/>
              <a:gd name="connsiteX123" fmla="*/ 5115965 w 10232859"/>
              <a:gd name="connsiteY123" fmla="*/ 192583 h 1705557"/>
              <a:gd name="connsiteX124" fmla="*/ 5237936 w 10232859"/>
              <a:gd name="connsiteY124" fmla="*/ 246022 h 1705557"/>
              <a:gd name="connsiteX125" fmla="*/ 5290566 w 10232859"/>
              <a:gd name="connsiteY125" fmla="*/ 269809 h 1705557"/>
              <a:gd name="connsiteX126" fmla="*/ 5344878 w 10232859"/>
              <a:gd name="connsiteY126" fmla="*/ 282874 h 1705557"/>
              <a:gd name="connsiteX127" fmla="*/ 5413398 w 10232859"/>
              <a:gd name="connsiteY127" fmla="*/ 282749 h 1705557"/>
              <a:gd name="connsiteX128" fmla="*/ 5415629 w 10232859"/>
              <a:gd name="connsiteY128" fmla="*/ 282282 h 1705557"/>
              <a:gd name="connsiteX129" fmla="*/ 5433078 w 10232859"/>
              <a:gd name="connsiteY129" fmla="*/ 286198 h 1705557"/>
              <a:gd name="connsiteX130" fmla="*/ 5435759 w 10232859"/>
              <a:gd name="connsiteY130" fmla="*/ 289614 h 1705557"/>
              <a:gd name="connsiteX131" fmla="*/ 5447372 w 10232859"/>
              <a:gd name="connsiteY131" fmla="*/ 293101 h 1705557"/>
              <a:gd name="connsiteX132" fmla="*/ 5469289 w 10232859"/>
              <a:gd name="connsiteY132" fmla="*/ 302134 h 1705557"/>
              <a:gd name="connsiteX133" fmla="*/ 5508752 w 10232859"/>
              <a:gd name="connsiteY133" fmla="*/ 312267 h 1705557"/>
              <a:gd name="connsiteX134" fmla="*/ 5509657 w 10232859"/>
              <a:gd name="connsiteY134" fmla="*/ 311450 h 1705557"/>
              <a:gd name="connsiteX135" fmla="*/ 5521245 w 10232859"/>
              <a:gd name="connsiteY135" fmla="*/ 310202 h 1705557"/>
              <a:gd name="connsiteX136" fmla="*/ 5542415 w 10232859"/>
              <a:gd name="connsiteY136" fmla="*/ 310009 h 1705557"/>
              <a:gd name="connsiteX137" fmla="*/ 5596538 w 10232859"/>
              <a:gd name="connsiteY137" fmla="*/ 297667 h 1705557"/>
              <a:gd name="connsiteX138" fmla="*/ 5632514 w 10232859"/>
              <a:gd name="connsiteY138" fmla="*/ 308476 h 1705557"/>
              <a:gd name="connsiteX139" fmla="*/ 5640005 w 10232859"/>
              <a:gd name="connsiteY139" fmla="*/ 310131 h 1705557"/>
              <a:gd name="connsiteX140" fmla="*/ 5640259 w 10232859"/>
              <a:gd name="connsiteY140" fmla="*/ 309949 h 1705557"/>
              <a:gd name="connsiteX141" fmla="*/ 5648365 w 10232859"/>
              <a:gd name="connsiteY141" fmla="*/ 311268 h 1705557"/>
              <a:gd name="connsiteX142" fmla="*/ 5653662 w 10232859"/>
              <a:gd name="connsiteY142" fmla="*/ 313149 h 1705557"/>
              <a:gd name="connsiteX143" fmla="*/ 5668196 w 10232859"/>
              <a:gd name="connsiteY143" fmla="*/ 316360 h 1705557"/>
              <a:gd name="connsiteX144" fmla="*/ 5673886 w 10232859"/>
              <a:gd name="connsiteY144" fmla="*/ 316040 h 1705557"/>
              <a:gd name="connsiteX145" fmla="*/ 5677139 w 10232859"/>
              <a:gd name="connsiteY145" fmla="*/ 313859 h 1705557"/>
              <a:gd name="connsiteX146" fmla="*/ 5708983 w 10232859"/>
              <a:gd name="connsiteY146" fmla="*/ 313188 h 1705557"/>
              <a:gd name="connsiteX147" fmla="*/ 5773909 w 10232859"/>
              <a:gd name="connsiteY147" fmla="*/ 318575 h 1705557"/>
              <a:gd name="connsiteX148" fmla="*/ 5809500 w 10232859"/>
              <a:gd name="connsiteY148" fmla="*/ 324964 h 1705557"/>
              <a:gd name="connsiteX149" fmla="*/ 5908729 w 10232859"/>
              <a:gd name="connsiteY149" fmla="*/ 338849 h 1705557"/>
              <a:gd name="connsiteX150" fmla="*/ 6009654 w 10232859"/>
              <a:gd name="connsiteY150" fmla="*/ 350040 h 1705557"/>
              <a:gd name="connsiteX151" fmla="*/ 6067487 w 10232859"/>
              <a:gd name="connsiteY151" fmla="*/ 340226 h 1705557"/>
              <a:gd name="connsiteX152" fmla="*/ 6073281 w 10232859"/>
              <a:gd name="connsiteY152" fmla="*/ 340830 h 1705557"/>
              <a:gd name="connsiteX153" fmla="*/ 6086225 w 10232859"/>
              <a:gd name="connsiteY153" fmla="*/ 346135 h 1705557"/>
              <a:gd name="connsiteX154" fmla="*/ 6105063 w 10232859"/>
              <a:gd name="connsiteY154" fmla="*/ 353854 h 1705557"/>
              <a:gd name="connsiteX155" fmla="*/ 6135796 w 10232859"/>
              <a:gd name="connsiteY155" fmla="*/ 369657 h 1705557"/>
              <a:gd name="connsiteX156" fmla="*/ 6195166 w 10232859"/>
              <a:gd name="connsiteY156" fmla="*/ 366704 h 1705557"/>
              <a:gd name="connsiteX157" fmla="*/ 6216259 w 10232859"/>
              <a:gd name="connsiteY157" fmla="*/ 369879 h 1705557"/>
              <a:gd name="connsiteX158" fmla="*/ 6228331 w 10232859"/>
              <a:gd name="connsiteY158" fmla="*/ 370548 h 1705557"/>
              <a:gd name="connsiteX159" fmla="*/ 6229602 w 10232859"/>
              <a:gd name="connsiteY159" fmla="*/ 369928 h 1705557"/>
              <a:gd name="connsiteX160" fmla="*/ 6258988 w 10232859"/>
              <a:gd name="connsiteY160" fmla="*/ 385174 h 1705557"/>
              <a:gd name="connsiteX161" fmla="*/ 6264106 w 10232859"/>
              <a:gd name="connsiteY161" fmla="*/ 385655 h 1705557"/>
              <a:gd name="connsiteX162" fmla="*/ 6281703 w 10232859"/>
              <a:gd name="connsiteY162" fmla="*/ 397568 h 1705557"/>
              <a:gd name="connsiteX163" fmla="*/ 6291622 w 10232859"/>
              <a:gd name="connsiteY163" fmla="*/ 402669 h 1705557"/>
              <a:gd name="connsiteX164" fmla="*/ 6292712 w 10232859"/>
              <a:gd name="connsiteY164" fmla="*/ 406285 h 1705557"/>
              <a:gd name="connsiteX165" fmla="*/ 6308227 w 10232859"/>
              <a:gd name="connsiteY165" fmla="*/ 412710 h 1705557"/>
              <a:gd name="connsiteX166" fmla="*/ 6328981 w 10232859"/>
              <a:gd name="connsiteY166" fmla="*/ 416009 h 1705557"/>
              <a:gd name="connsiteX167" fmla="*/ 6368693 w 10232859"/>
              <a:gd name="connsiteY167" fmla="*/ 424359 h 1705557"/>
              <a:gd name="connsiteX168" fmla="*/ 6414811 w 10232859"/>
              <a:gd name="connsiteY168" fmla="*/ 458714 h 1705557"/>
              <a:gd name="connsiteX169" fmla="*/ 6467879 w 10232859"/>
              <a:gd name="connsiteY169" fmla="*/ 474762 h 1705557"/>
              <a:gd name="connsiteX170" fmla="*/ 6564351 w 10232859"/>
              <a:gd name="connsiteY170" fmla="*/ 544032 h 1705557"/>
              <a:gd name="connsiteX171" fmla="*/ 6711178 w 10232859"/>
              <a:gd name="connsiteY171" fmla="*/ 580124 h 1705557"/>
              <a:gd name="connsiteX172" fmla="*/ 6764036 w 10232859"/>
              <a:gd name="connsiteY172" fmla="*/ 595457 h 1705557"/>
              <a:gd name="connsiteX173" fmla="*/ 6858983 w 10232859"/>
              <a:gd name="connsiteY173" fmla="*/ 630237 h 1705557"/>
              <a:gd name="connsiteX174" fmla="*/ 6910661 w 10232859"/>
              <a:gd name="connsiteY174" fmla="*/ 641134 h 1705557"/>
              <a:gd name="connsiteX175" fmla="*/ 6944111 w 10232859"/>
              <a:gd name="connsiteY175" fmla="*/ 666016 h 1705557"/>
              <a:gd name="connsiteX176" fmla="*/ 6965771 w 10232859"/>
              <a:gd name="connsiteY176" fmla="*/ 666445 h 1705557"/>
              <a:gd name="connsiteX177" fmla="*/ 6969639 w 10232859"/>
              <a:gd name="connsiteY177" fmla="*/ 666351 h 1705557"/>
              <a:gd name="connsiteX178" fmla="*/ 6982242 w 10232859"/>
              <a:gd name="connsiteY178" fmla="*/ 669626 h 1705557"/>
              <a:gd name="connsiteX179" fmla="*/ 6989387 w 10232859"/>
              <a:gd name="connsiteY179" fmla="*/ 665988 h 1705557"/>
              <a:gd name="connsiteX180" fmla="*/ 7010930 w 10232859"/>
              <a:gd name="connsiteY180" fmla="*/ 667648 h 1705557"/>
              <a:gd name="connsiteX181" fmla="*/ 7033125 w 10232859"/>
              <a:gd name="connsiteY181" fmla="*/ 674950 h 1705557"/>
              <a:gd name="connsiteX182" fmla="*/ 7134461 w 10232859"/>
              <a:gd name="connsiteY182" fmla="*/ 714706 h 1705557"/>
              <a:gd name="connsiteX183" fmla="*/ 7197450 w 10232859"/>
              <a:gd name="connsiteY183" fmla="*/ 735608 h 1705557"/>
              <a:gd name="connsiteX184" fmla="*/ 7225084 w 10232859"/>
              <a:gd name="connsiteY184" fmla="*/ 739019 h 1705557"/>
              <a:gd name="connsiteX185" fmla="*/ 7261183 w 10232859"/>
              <a:gd name="connsiteY185" fmla="*/ 746827 h 1705557"/>
              <a:gd name="connsiteX186" fmla="*/ 7327760 w 10232859"/>
              <a:gd name="connsiteY186" fmla="*/ 757100 h 1705557"/>
              <a:gd name="connsiteX187" fmla="*/ 7412222 w 10232859"/>
              <a:gd name="connsiteY187" fmla="*/ 777001 h 1705557"/>
              <a:gd name="connsiteX188" fmla="*/ 7457904 w 10232859"/>
              <a:gd name="connsiteY188" fmla="*/ 810835 h 1705557"/>
              <a:gd name="connsiteX189" fmla="*/ 7465795 w 10232859"/>
              <a:gd name="connsiteY189" fmla="*/ 809112 h 1705557"/>
              <a:gd name="connsiteX190" fmla="*/ 7505046 w 10232859"/>
              <a:gd name="connsiteY190" fmla="*/ 823031 h 1705557"/>
              <a:gd name="connsiteX191" fmla="*/ 7623220 w 10232859"/>
              <a:gd name="connsiteY191" fmla="*/ 895034 h 1705557"/>
              <a:gd name="connsiteX192" fmla="*/ 7700458 w 10232859"/>
              <a:gd name="connsiteY192" fmla="*/ 921593 h 1705557"/>
              <a:gd name="connsiteX193" fmla="*/ 7730988 w 10232859"/>
              <a:gd name="connsiteY193" fmla="*/ 927270 h 1705557"/>
              <a:gd name="connsiteX194" fmla="*/ 7781942 w 10232859"/>
              <a:gd name="connsiteY194" fmla="*/ 937017 h 1705557"/>
              <a:gd name="connsiteX195" fmla="*/ 7827704 w 10232859"/>
              <a:gd name="connsiteY195" fmla="*/ 935072 h 1705557"/>
              <a:gd name="connsiteX196" fmla="*/ 7867270 w 10232859"/>
              <a:gd name="connsiteY196" fmla="*/ 946880 h 1705557"/>
              <a:gd name="connsiteX197" fmla="*/ 7866538 w 10232859"/>
              <a:gd name="connsiteY197" fmla="*/ 961559 h 1705557"/>
              <a:gd name="connsiteX198" fmla="*/ 7912084 w 10232859"/>
              <a:gd name="connsiteY198" fmla="*/ 970314 h 1705557"/>
              <a:gd name="connsiteX199" fmla="*/ 7982264 w 10232859"/>
              <a:gd name="connsiteY199" fmla="*/ 982287 h 1705557"/>
              <a:gd name="connsiteX200" fmla="*/ 7991272 w 10232859"/>
              <a:gd name="connsiteY200" fmla="*/ 987618 h 1705557"/>
              <a:gd name="connsiteX201" fmla="*/ 8006496 w 10232859"/>
              <a:gd name="connsiteY201" fmla="*/ 979353 h 1705557"/>
              <a:gd name="connsiteX202" fmla="*/ 8034497 w 10232859"/>
              <a:gd name="connsiteY202" fmla="*/ 978568 h 1705557"/>
              <a:gd name="connsiteX203" fmla="*/ 8150881 w 10232859"/>
              <a:gd name="connsiteY203" fmla="*/ 996925 h 1705557"/>
              <a:gd name="connsiteX204" fmla="*/ 8172106 w 10232859"/>
              <a:gd name="connsiteY204" fmla="*/ 997026 h 1705557"/>
              <a:gd name="connsiteX205" fmla="*/ 8196076 w 10232859"/>
              <a:gd name="connsiteY205" fmla="*/ 1006592 h 1705557"/>
              <a:gd name="connsiteX206" fmla="*/ 8247463 w 10232859"/>
              <a:gd name="connsiteY206" fmla="*/ 1022846 h 1705557"/>
              <a:gd name="connsiteX207" fmla="*/ 8279272 w 10232859"/>
              <a:gd name="connsiteY207" fmla="*/ 1039435 h 1705557"/>
              <a:gd name="connsiteX208" fmla="*/ 8289611 w 10232859"/>
              <a:gd name="connsiteY208" fmla="*/ 1035144 h 1705557"/>
              <a:gd name="connsiteX209" fmla="*/ 8311483 w 10232859"/>
              <a:gd name="connsiteY209" fmla="*/ 1035913 h 1705557"/>
              <a:gd name="connsiteX210" fmla="*/ 8399489 w 10232859"/>
              <a:gd name="connsiteY210" fmla="*/ 1055076 h 1705557"/>
              <a:gd name="connsiteX211" fmla="*/ 8415973 w 10232859"/>
              <a:gd name="connsiteY211" fmla="*/ 1056174 h 1705557"/>
              <a:gd name="connsiteX212" fmla="*/ 8433326 w 10232859"/>
              <a:gd name="connsiteY212" fmla="*/ 1064395 h 1705557"/>
              <a:gd name="connsiteX213" fmla="*/ 8502328 w 10232859"/>
              <a:gd name="connsiteY213" fmla="*/ 1098012 h 1705557"/>
              <a:gd name="connsiteX214" fmla="*/ 8534346 w 10232859"/>
              <a:gd name="connsiteY214" fmla="*/ 1113494 h 1705557"/>
              <a:gd name="connsiteX215" fmla="*/ 8534980 w 10232859"/>
              <a:gd name="connsiteY215" fmla="*/ 1117375 h 1705557"/>
              <a:gd name="connsiteX216" fmla="*/ 8544104 w 10232859"/>
              <a:gd name="connsiteY216" fmla="*/ 1114920 h 1705557"/>
              <a:gd name="connsiteX217" fmla="*/ 8567742 w 10232859"/>
              <a:gd name="connsiteY217" fmla="*/ 1124104 h 1705557"/>
              <a:gd name="connsiteX218" fmla="*/ 8633779 w 10232859"/>
              <a:gd name="connsiteY218" fmla="*/ 1145740 h 1705557"/>
              <a:gd name="connsiteX219" fmla="*/ 8676965 w 10232859"/>
              <a:gd name="connsiteY219" fmla="*/ 1163463 h 1705557"/>
              <a:gd name="connsiteX220" fmla="*/ 8698944 w 10232859"/>
              <a:gd name="connsiteY220" fmla="*/ 1163453 h 1705557"/>
              <a:gd name="connsiteX221" fmla="*/ 8711456 w 10232859"/>
              <a:gd name="connsiteY221" fmla="*/ 1175731 h 1705557"/>
              <a:gd name="connsiteX222" fmla="*/ 8732793 w 10232859"/>
              <a:gd name="connsiteY222" fmla="*/ 1179486 h 1705557"/>
              <a:gd name="connsiteX223" fmla="*/ 8751897 w 10232859"/>
              <a:gd name="connsiteY223" fmla="*/ 1197400 h 1705557"/>
              <a:gd name="connsiteX224" fmla="*/ 8793564 w 10232859"/>
              <a:gd name="connsiteY224" fmla="*/ 1179086 h 1705557"/>
              <a:gd name="connsiteX225" fmla="*/ 8834270 w 10232859"/>
              <a:gd name="connsiteY225" fmla="*/ 1213138 h 1705557"/>
              <a:gd name="connsiteX226" fmla="*/ 8853872 w 10232859"/>
              <a:gd name="connsiteY226" fmla="*/ 1221228 h 1705557"/>
              <a:gd name="connsiteX227" fmla="*/ 8861901 w 10232859"/>
              <a:gd name="connsiteY227" fmla="*/ 1217889 h 1705557"/>
              <a:gd name="connsiteX228" fmla="*/ 8874168 w 10232859"/>
              <a:gd name="connsiteY228" fmla="*/ 1220481 h 1705557"/>
              <a:gd name="connsiteX229" fmla="*/ 8871123 w 10232859"/>
              <a:gd name="connsiteY229" fmla="*/ 1227674 h 1705557"/>
              <a:gd name="connsiteX230" fmla="*/ 8903537 w 10232859"/>
              <a:gd name="connsiteY230" fmla="*/ 1237102 h 1705557"/>
              <a:gd name="connsiteX231" fmla="*/ 8933767 w 10232859"/>
              <a:gd name="connsiteY231" fmla="*/ 1269882 h 1705557"/>
              <a:gd name="connsiteX232" fmla="*/ 8985765 w 10232859"/>
              <a:gd name="connsiteY232" fmla="*/ 1294178 h 1705557"/>
              <a:gd name="connsiteX233" fmla="*/ 9071444 w 10232859"/>
              <a:gd name="connsiteY233" fmla="*/ 1323819 h 1705557"/>
              <a:gd name="connsiteX234" fmla="*/ 9096711 w 10232859"/>
              <a:gd name="connsiteY234" fmla="*/ 1334291 h 1705557"/>
              <a:gd name="connsiteX235" fmla="*/ 9338853 w 10232859"/>
              <a:gd name="connsiteY235" fmla="*/ 1454560 h 1705557"/>
              <a:gd name="connsiteX236" fmla="*/ 9520814 w 10232859"/>
              <a:gd name="connsiteY236" fmla="*/ 1456341 h 1705557"/>
              <a:gd name="connsiteX237" fmla="*/ 9702271 w 10232859"/>
              <a:gd name="connsiteY237" fmla="*/ 1495067 h 1705557"/>
              <a:gd name="connsiteX238" fmla="*/ 9744273 w 10232859"/>
              <a:gd name="connsiteY238" fmla="*/ 1530026 h 1705557"/>
              <a:gd name="connsiteX239" fmla="*/ 9771903 w 10232859"/>
              <a:gd name="connsiteY239" fmla="*/ 1536548 h 1705557"/>
              <a:gd name="connsiteX240" fmla="*/ 9818565 w 10232859"/>
              <a:gd name="connsiteY240" fmla="*/ 1545059 h 1705557"/>
              <a:gd name="connsiteX241" fmla="*/ 9882202 w 10232859"/>
              <a:gd name="connsiteY241" fmla="*/ 1572402 h 1705557"/>
              <a:gd name="connsiteX242" fmla="*/ 10022025 w 10232859"/>
              <a:gd name="connsiteY242" fmla="*/ 1606210 h 1705557"/>
              <a:gd name="connsiteX243" fmla="*/ 10220406 w 10232859"/>
              <a:gd name="connsiteY243" fmla="*/ 1683519 h 1705557"/>
              <a:gd name="connsiteX244" fmla="*/ 10232859 w 10232859"/>
              <a:gd name="connsiteY244" fmla="*/ 1705557 h 1705557"/>
              <a:gd name="connsiteX245" fmla="*/ 0 w 10232859"/>
              <a:gd name="connsiteY245" fmla="*/ 1705557 h 1705557"/>
              <a:gd name="connsiteX246" fmla="*/ 0 w 10232859"/>
              <a:gd name="connsiteY246" fmla="*/ 28342 h 1705557"/>
              <a:gd name="connsiteX247" fmla="*/ 8097 w 10232859"/>
              <a:gd name="connsiteY247" fmla="*/ 30869 h 1705557"/>
              <a:gd name="connsiteX248" fmla="*/ 77128 w 10232859"/>
              <a:gd name="connsiteY248" fmla="*/ 13381 h 1705557"/>
              <a:gd name="connsiteX249" fmla="*/ 188338 w 10232859"/>
              <a:gd name="connsiteY249" fmla="*/ 11593 h 1705557"/>
              <a:gd name="connsiteX250" fmla="*/ 298809 w 10232859"/>
              <a:gd name="connsiteY250" fmla="*/ 12712 h 1705557"/>
              <a:gd name="connsiteX251" fmla="*/ 338985 w 10232859"/>
              <a:gd name="connsiteY251" fmla="*/ 14520 h 1705557"/>
              <a:gd name="connsiteX252" fmla="*/ 409815 w 10232859"/>
              <a:gd name="connsiteY252" fmla="*/ 11559 h 1705557"/>
              <a:gd name="connsiteX253" fmla="*/ 424169 w 10232859"/>
              <a:gd name="connsiteY253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876587 w 10232859"/>
              <a:gd name="connsiteY27" fmla="*/ 144797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24169 w 10232859"/>
              <a:gd name="connsiteY0" fmla="*/ 880 h 1705557"/>
              <a:gd name="connsiteX1" fmla="*/ 456316 w 10232859"/>
              <a:gd name="connsiteY1" fmla="*/ 10591 h 1705557"/>
              <a:gd name="connsiteX2" fmla="*/ 463611 w 10232859"/>
              <a:gd name="connsiteY2" fmla="*/ 24955 h 1705557"/>
              <a:gd name="connsiteX3" fmla="*/ 506289 w 10232859"/>
              <a:gd name="connsiteY3" fmla="*/ 28181 h 1705557"/>
              <a:gd name="connsiteX4" fmla="*/ 547180 w 10232859"/>
              <a:gd name="connsiteY4" fmla="*/ 16811 h 1705557"/>
              <a:gd name="connsiteX5" fmla="*/ 599180 w 10232859"/>
              <a:gd name="connsiteY5" fmla="*/ 15679 h 1705557"/>
              <a:gd name="connsiteX6" fmla="*/ 630247 w 10232859"/>
              <a:gd name="connsiteY6" fmla="*/ 14846 h 1705557"/>
              <a:gd name="connsiteX7" fmla="*/ 715463 w 10232859"/>
              <a:gd name="connsiteY7" fmla="*/ 24543 h 1705557"/>
              <a:gd name="connsiteX8" fmla="*/ 862866 w 10232859"/>
              <a:gd name="connsiteY8" fmla="*/ 69747 h 1705557"/>
              <a:gd name="connsiteX9" fmla="*/ 906400 w 10232859"/>
              <a:gd name="connsiteY9" fmla="*/ 75084 h 1705557"/>
              <a:gd name="connsiteX10" fmla="*/ 912698 w 10232859"/>
              <a:gd name="connsiteY10" fmla="*/ 71780 h 1705557"/>
              <a:gd name="connsiteX11" fmla="*/ 972936 w 10232859"/>
              <a:gd name="connsiteY11" fmla="*/ 95063 h 1705557"/>
              <a:gd name="connsiteX12" fmla="*/ 1061158 w 10232859"/>
              <a:gd name="connsiteY12" fmla="*/ 96816 h 1705557"/>
              <a:gd name="connsiteX13" fmla="*/ 1127764 w 10232859"/>
              <a:gd name="connsiteY13" fmla="*/ 92957 h 1705557"/>
              <a:gd name="connsiteX14" fmla="*/ 1165092 w 10232859"/>
              <a:gd name="connsiteY14" fmla="*/ 93031 h 1705557"/>
              <a:gd name="connsiteX15" fmla="*/ 1192274 w 10232859"/>
              <a:gd name="connsiteY15" fmla="*/ 90602 h 1705557"/>
              <a:gd name="connsiteX16" fmla="*/ 1261359 w 10232859"/>
              <a:gd name="connsiteY16" fmla="*/ 97777 h 1705557"/>
              <a:gd name="connsiteX17" fmla="*/ 1375826 w 10232859"/>
              <a:gd name="connsiteY17" fmla="*/ 115254 h 1705557"/>
              <a:gd name="connsiteX18" fmla="*/ 1400134 w 10232859"/>
              <a:gd name="connsiteY18" fmla="*/ 117722 h 1705557"/>
              <a:gd name="connsiteX19" fmla="*/ 1420782 w 10232859"/>
              <a:gd name="connsiteY19" fmla="*/ 114861 h 1705557"/>
              <a:gd name="connsiteX20" fmla="*/ 1425360 w 10232859"/>
              <a:gd name="connsiteY20" fmla="*/ 109857 h 1705557"/>
              <a:gd name="connsiteX21" fmla="*/ 1438688 w 10232859"/>
              <a:gd name="connsiteY21" fmla="*/ 110414 h 1705557"/>
              <a:gd name="connsiteX22" fmla="*/ 1442183 w 10232859"/>
              <a:gd name="connsiteY22" fmla="*/ 109522 h 1705557"/>
              <a:gd name="connsiteX23" fmla="*/ 1462271 w 10232859"/>
              <a:gd name="connsiteY23" fmla="*/ 105447 h 1705557"/>
              <a:gd name="connsiteX24" fmla="*/ 1506437 w 10232859"/>
              <a:gd name="connsiteY24" fmla="*/ 122598 h 1705557"/>
              <a:gd name="connsiteX25" fmla="*/ 1559721 w 10232859"/>
              <a:gd name="connsiteY25" fmla="*/ 122432 h 1705557"/>
              <a:gd name="connsiteX26" fmla="*/ 1763086 w 10232859"/>
              <a:gd name="connsiteY26" fmla="*/ 154945 h 1705557"/>
              <a:gd name="connsiteX27" fmla="*/ 1909571 w 10232859"/>
              <a:gd name="connsiteY27" fmla="*/ 165085 h 1705557"/>
              <a:gd name="connsiteX28" fmla="*/ 2002612 w 10232859"/>
              <a:gd name="connsiteY28" fmla="*/ 191856 h 1705557"/>
              <a:gd name="connsiteX29" fmla="*/ 2155278 w 10232859"/>
              <a:gd name="connsiteY29" fmla="*/ 204338 h 1705557"/>
              <a:gd name="connsiteX30" fmla="*/ 2166398 w 10232859"/>
              <a:gd name="connsiteY30" fmla="*/ 213479 h 1705557"/>
              <a:gd name="connsiteX31" fmla="*/ 2180455 w 10232859"/>
              <a:gd name="connsiteY31" fmla="*/ 219408 h 1705557"/>
              <a:gd name="connsiteX32" fmla="*/ 2182638 w 10232859"/>
              <a:gd name="connsiteY32" fmla="*/ 218827 h 1705557"/>
              <a:gd name="connsiteX33" fmla="*/ 2200348 w 10232859"/>
              <a:gd name="connsiteY33" fmla="*/ 221830 h 1705557"/>
              <a:gd name="connsiteX34" fmla="*/ 2203307 w 10232859"/>
              <a:gd name="connsiteY34" fmla="*/ 225104 h 1705557"/>
              <a:gd name="connsiteX35" fmla="*/ 2215170 w 10232859"/>
              <a:gd name="connsiteY35" fmla="*/ 227986 h 1705557"/>
              <a:gd name="connsiteX36" fmla="*/ 2237765 w 10232859"/>
              <a:gd name="connsiteY36" fmla="*/ 235871 h 1705557"/>
              <a:gd name="connsiteX37" fmla="*/ 2242719 w 10232859"/>
              <a:gd name="connsiteY37" fmla="*/ 235274 h 1705557"/>
              <a:gd name="connsiteX38" fmla="*/ 2277928 w 10232859"/>
              <a:gd name="connsiteY38" fmla="*/ 243941 h 1705557"/>
              <a:gd name="connsiteX39" fmla="*/ 2278759 w 10232859"/>
              <a:gd name="connsiteY39" fmla="*/ 243077 h 1705557"/>
              <a:gd name="connsiteX40" fmla="*/ 2290187 w 10232859"/>
              <a:gd name="connsiteY40" fmla="*/ 241223 h 1705557"/>
              <a:gd name="connsiteX41" fmla="*/ 2311246 w 10232859"/>
              <a:gd name="connsiteY41" fmla="*/ 239922 h 1705557"/>
              <a:gd name="connsiteX42" fmla="*/ 2364066 w 10232859"/>
              <a:gd name="connsiteY42" fmla="*/ 224751 h 1705557"/>
              <a:gd name="connsiteX43" fmla="*/ 2400814 w 10232859"/>
              <a:gd name="connsiteY43" fmla="*/ 233679 h 1705557"/>
              <a:gd name="connsiteX44" fmla="*/ 2408414 w 10232859"/>
              <a:gd name="connsiteY44" fmla="*/ 234943 h 1705557"/>
              <a:gd name="connsiteX45" fmla="*/ 2408650 w 10232859"/>
              <a:gd name="connsiteY45" fmla="*/ 234748 h 1705557"/>
              <a:gd name="connsiteX46" fmla="*/ 2416835 w 10232859"/>
              <a:gd name="connsiteY46" fmla="*/ 235642 h 1705557"/>
              <a:gd name="connsiteX47" fmla="*/ 2422271 w 10232859"/>
              <a:gd name="connsiteY47" fmla="*/ 237247 h 1705557"/>
              <a:gd name="connsiteX48" fmla="*/ 2490341 w 10232859"/>
              <a:gd name="connsiteY48" fmla="*/ 217588 h 1705557"/>
              <a:gd name="connsiteX49" fmla="*/ 2588929 w 10232859"/>
              <a:gd name="connsiteY49" fmla="*/ 207494 h 1705557"/>
              <a:gd name="connsiteX50" fmla="*/ 2687426 w 10232859"/>
              <a:gd name="connsiteY50" fmla="*/ 200362 h 1705557"/>
              <a:gd name="connsiteX51" fmla="*/ 2723517 w 10232859"/>
              <a:gd name="connsiteY51" fmla="*/ 199166 h 1705557"/>
              <a:gd name="connsiteX52" fmla="*/ 2785956 w 10232859"/>
              <a:gd name="connsiteY52" fmla="*/ 190918 h 1705557"/>
              <a:gd name="connsiteX53" fmla="*/ 2813378 w 10232859"/>
              <a:gd name="connsiteY53" fmla="*/ 183347 h 1705557"/>
              <a:gd name="connsiteX54" fmla="*/ 2814782 w 10232859"/>
              <a:gd name="connsiteY54" fmla="*/ 183667 h 1705557"/>
              <a:gd name="connsiteX55" fmla="*/ 2816580 w 10232859"/>
              <a:gd name="connsiteY55" fmla="*/ 180880 h 1705557"/>
              <a:gd name="connsiteX56" fmla="*/ 2821623 w 10232859"/>
              <a:gd name="connsiteY56" fmla="*/ 179389 h 1705557"/>
              <a:gd name="connsiteX57" fmla="*/ 2836688 w 10232859"/>
              <a:gd name="connsiteY57" fmla="*/ 179485 h 1705557"/>
              <a:gd name="connsiteX58" fmla="*/ 2842564 w 10232859"/>
              <a:gd name="connsiteY58" fmla="*/ 180209 h 1705557"/>
              <a:gd name="connsiteX59" fmla="*/ 2850712 w 10232859"/>
              <a:gd name="connsiteY59" fmla="*/ 179804 h 1705557"/>
              <a:gd name="connsiteX60" fmla="*/ 2850846 w 10232859"/>
              <a:gd name="connsiteY60" fmla="*/ 179576 h 1705557"/>
              <a:gd name="connsiteX61" fmla="*/ 2858611 w 10232859"/>
              <a:gd name="connsiteY61" fmla="*/ 179626 h 1705557"/>
              <a:gd name="connsiteX62" fmla="*/ 2897454 w 10232859"/>
              <a:gd name="connsiteY62" fmla="*/ 182628 h 1705557"/>
              <a:gd name="connsiteX63" fmla="*/ 2940369 w 10232859"/>
              <a:gd name="connsiteY63" fmla="*/ 159458 h 1705557"/>
              <a:gd name="connsiteX64" fmla="*/ 2959670 w 10232859"/>
              <a:gd name="connsiteY64" fmla="*/ 154881 h 1705557"/>
              <a:gd name="connsiteX65" fmla="*/ 2969615 w 10232859"/>
              <a:gd name="connsiteY65" fmla="*/ 151269 h 1705557"/>
              <a:gd name="connsiteX66" fmla="*/ 2970000 w 10232859"/>
              <a:gd name="connsiteY66" fmla="*/ 150290 h 1705557"/>
              <a:gd name="connsiteX67" fmla="*/ 3007272 w 10232859"/>
              <a:gd name="connsiteY67" fmla="*/ 153280 h 1705557"/>
              <a:gd name="connsiteX68" fmla="*/ 3011677 w 10232859"/>
              <a:gd name="connsiteY68" fmla="*/ 151918 h 1705557"/>
              <a:gd name="connsiteX69" fmla="*/ 3036668 w 10232859"/>
              <a:gd name="connsiteY69" fmla="*/ 156118 h 1705557"/>
              <a:gd name="connsiteX70" fmla="*/ 3049208 w 10232859"/>
              <a:gd name="connsiteY70" fmla="*/ 157087 h 1705557"/>
              <a:gd name="connsiteX71" fmla="*/ 3053517 w 10232859"/>
              <a:gd name="connsiteY71" fmla="*/ 159836 h 1705557"/>
              <a:gd name="connsiteX72" fmla="*/ 3071637 w 10232859"/>
              <a:gd name="connsiteY72" fmla="*/ 160010 h 1705557"/>
              <a:gd name="connsiteX73" fmla="*/ 3110077 w 10232859"/>
              <a:gd name="connsiteY73" fmla="*/ 155716 h 1705557"/>
              <a:gd name="connsiteX74" fmla="*/ 3173743 w 10232859"/>
              <a:gd name="connsiteY74" fmla="*/ 166095 h 1705557"/>
              <a:gd name="connsiteX75" fmla="*/ 3254203 w 10232859"/>
              <a:gd name="connsiteY75" fmla="*/ 158270 h 1705557"/>
              <a:gd name="connsiteX76" fmla="*/ 3380350 w 10232859"/>
              <a:gd name="connsiteY76" fmla="*/ 157665 h 1705557"/>
              <a:gd name="connsiteX77" fmla="*/ 3476147 w 10232859"/>
              <a:gd name="connsiteY77" fmla="*/ 177439 h 1705557"/>
              <a:gd name="connsiteX78" fmla="*/ 3581876 w 10232859"/>
              <a:gd name="connsiteY78" fmla="*/ 156962 h 1705557"/>
              <a:gd name="connsiteX79" fmla="*/ 3704761 w 10232859"/>
              <a:gd name="connsiteY79" fmla="*/ 157006 h 1705557"/>
              <a:gd name="connsiteX80" fmla="*/ 3755040 w 10232859"/>
              <a:gd name="connsiteY80" fmla="*/ 148492 h 1705557"/>
              <a:gd name="connsiteX81" fmla="*/ 3804689 w 10232859"/>
              <a:gd name="connsiteY81" fmla="*/ 158407 h 1705557"/>
              <a:gd name="connsiteX82" fmla="*/ 3821793 w 10232859"/>
              <a:gd name="connsiteY82" fmla="*/ 151257 h 1705557"/>
              <a:gd name="connsiteX83" fmla="*/ 3824682 w 10232859"/>
              <a:gd name="connsiteY83" fmla="*/ 149833 h 1705557"/>
              <a:gd name="connsiteX84" fmla="*/ 3837536 w 10232859"/>
              <a:gd name="connsiteY84" fmla="*/ 148292 h 1705557"/>
              <a:gd name="connsiteX85" fmla="*/ 3839550 w 10232859"/>
              <a:gd name="connsiteY85" fmla="*/ 142661 h 1705557"/>
              <a:gd name="connsiteX86" fmla="*/ 3857743 w 10232859"/>
              <a:gd name="connsiteY86" fmla="*/ 136618 h 1705557"/>
              <a:gd name="connsiteX87" fmla="*/ 3881852 w 10232859"/>
              <a:gd name="connsiteY87" fmla="*/ 135231 h 1705557"/>
              <a:gd name="connsiteX88" fmla="*/ 3998088 w 10232859"/>
              <a:gd name="connsiteY88" fmla="*/ 134446 h 1705557"/>
              <a:gd name="connsiteX89" fmla="*/ 4066682 w 10232859"/>
              <a:gd name="connsiteY89" fmla="*/ 130661 h 1705557"/>
              <a:gd name="connsiteX90" fmla="*/ 4091246 w 10232859"/>
              <a:gd name="connsiteY90" fmla="*/ 124017 h 1705557"/>
              <a:gd name="connsiteX91" fmla="*/ 4126556 w 10232859"/>
              <a:gd name="connsiteY91" fmla="*/ 118239 h 1705557"/>
              <a:gd name="connsiteX92" fmla="*/ 4187717 w 10232859"/>
              <a:gd name="connsiteY92" fmla="*/ 104010 h 1705557"/>
              <a:gd name="connsiteX93" fmla="*/ 4220826 w 10232859"/>
              <a:gd name="connsiteY93" fmla="*/ 102505 h 1705557"/>
              <a:gd name="connsiteX94" fmla="*/ 4239014 w 10232859"/>
              <a:gd name="connsiteY94" fmla="*/ 97354 h 1705557"/>
              <a:gd name="connsiteX95" fmla="*/ 4246653 w 10232859"/>
              <a:gd name="connsiteY95" fmla="*/ 97874 h 1705557"/>
              <a:gd name="connsiteX96" fmla="*/ 4271841 w 10232859"/>
              <a:gd name="connsiteY96" fmla="*/ 96702 h 1705557"/>
              <a:gd name="connsiteX97" fmla="*/ 4286277 w 10232859"/>
              <a:gd name="connsiteY97" fmla="*/ 96687 h 1705557"/>
              <a:gd name="connsiteX98" fmla="*/ 4292025 w 10232859"/>
              <a:gd name="connsiteY98" fmla="*/ 96921 h 1705557"/>
              <a:gd name="connsiteX99" fmla="*/ 4304713 w 10232859"/>
              <a:gd name="connsiteY99" fmla="*/ 102187 h 1705557"/>
              <a:gd name="connsiteX100" fmla="*/ 4321285 w 10232859"/>
              <a:gd name="connsiteY100" fmla="*/ 100074 h 1705557"/>
              <a:gd name="connsiteX101" fmla="*/ 4339561 w 10232859"/>
              <a:gd name="connsiteY101" fmla="*/ 105320 h 1705557"/>
              <a:gd name="connsiteX102" fmla="*/ 4343990 w 10232859"/>
              <a:gd name="connsiteY102" fmla="*/ 101090 h 1705557"/>
              <a:gd name="connsiteX103" fmla="*/ 4358885 w 10232859"/>
              <a:gd name="connsiteY103" fmla="*/ 96778 h 1705557"/>
              <a:gd name="connsiteX104" fmla="*/ 4371648 w 10232859"/>
              <a:gd name="connsiteY104" fmla="*/ 101826 h 1705557"/>
              <a:gd name="connsiteX105" fmla="*/ 4398380 w 10232859"/>
              <a:gd name="connsiteY105" fmla="*/ 104961 h 1705557"/>
              <a:gd name="connsiteX106" fmla="*/ 4405729 w 10232859"/>
              <a:gd name="connsiteY106" fmla="*/ 104191 h 1705557"/>
              <a:gd name="connsiteX107" fmla="*/ 4431408 w 10232859"/>
              <a:gd name="connsiteY107" fmla="*/ 110825 h 1705557"/>
              <a:gd name="connsiteX108" fmla="*/ 4472183 w 10232859"/>
              <a:gd name="connsiteY108" fmla="*/ 116430 h 1705557"/>
              <a:gd name="connsiteX109" fmla="*/ 4518828 w 10232859"/>
              <a:gd name="connsiteY109" fmla="*/ 119114 h 1705557"/>
              <a:gd name="connsiteX110" fmla="*/ 4532040 w 10232859"/>
              <a:gd name="connsiteY110" fmla="*/ 124307 h 1705557"/>
              <a:gd name="connsiteX111" fmla="*/ 4617778 w 10232859"/>
              <a:gd name="connsiteY111" fmla="*/ 136993 h 1705557"/>
              <a:gd name="connsiteX112" fmla="*/ 4641872 w 10232859"/>
              <a:gd name="connsiteY112" fmla="*/ 140721 h 1705557"/>
              <a:gd name="connsiteX113" fmla="*/ 4662766 w 10232859"/>
              <a:gd name="connsiteY113" fmla="*/ 138952 h 1705557"/>
              <a:gd name="connsiteX114" fmla="*/ 4667770 w 10232859"/>
              <a:gd name="connsiteY114" fmla="*/ 134208 h 1705557"/>
              <a:gd name="connsiteX115" fmla="*/ 4681052 w 10232859"/>
              <a:gd name="connsiteY115" fmla="*/ 135461 h 1705557"/>
              <a:gd name="connsiteX116" fmla="*/ 4684624 w 10232859"/>
              <a:gd name="connsiteY116" fmla="*/ 134755 h 1705557"/>
              <a:gd name="connsiteX117" fmla="*/ 4705061 w 10232859"/>
              <a:gd name="connsiteY117" fmla="*/ 131748 h 1705557"/>
              <a:gd name="connsiteX118" fmla="*/ 4747746 w 10232859"/>
              <a:gd name="connsiteY118" fmla="*/ 151131 h 1705557"/>
              <a:gd name="connsiteX119" fmla="*/ 4801045 w 10232859"/>
              <a:gd name="connsiteY119" fmla="*/ 153753 h 1705557"/>
              <a:gd name="connsiteX120" fmla="*/ 5001600 w 10232859"/>
              <a:gd name="connsiteY120" fmla="*/ 196753 h 1705557"/>
              <a:gd name="connsiteX121" fmla="*/ 5033465 w 10232859"/>
              <a:gd name="connsiteY121" fmla="*/ 182429 h 1705557"/>
              <a:gd name="connsiteX122" fmla="*/ 5115965 w 10232859"/>
              <a:gd name="connsiteY122" fmla="*/ 192583 h 1705557"/>
              <a:gd name="connsiteX123" fmla="*/ 5237936 w 10232859"/>
              <a:gd name="connsiteY123" fmla="*/ 246022 h 1705557"/>
              <a:gd name="connsiteX124" fmla="*/ 5290566 w 10232859"/>
              <a:gd name="connsiteY124" fmla="*/ 269809 h 1705557"/>
              <a:gd name="connsiteX125" fmla="*/ 5344878 w 10232859"/>
              <a:gd name="connsiteY125" fmla="*/ 282874 h 1705557"/>
              <a:gd name="connsiteX126" fmla="*/ 5413398 w 10232859"/>
              <a:gd name="connsiteY126" fmla="*/ 282749 h 1705557"/>
              <a:gd name="connsiteX127" fmla="*/ 5415629 w 10232859"/>
              <a:gd name="connsiteY127" fmla="*/ 282282 h 1705557"/>
              <a:gd name="connsiteX128" fmla="*/ 5433078 w 10232859"/>
              <a:gd name="connsiteY128" fmla="*/ 286198 h 1705557"/>
              <a:gd name="connsiteX129" fmla="*/ 5435759 w 10232859"/>
              <a:gd name="connsiteY129" fmla="*/ 289614 h 1705557"/>
              <a:gd name="connsiteX130" fmla="*/ 5447372 w 10232859"/>
              <a:gd name="connsiteY130" fmla="*/ 293101 h 1705557"/>
              <a:gd name="connsiteX131" fmla="*/ 5469289 w 10232859"/>
              <a:gd name="connsiteY131" fmla="*/ 302134 h 1705557"/>
              <a:gd name="connsiteX132" fmla="*/ 5508752 w 10232859"/>
              <a:gd name="connsiteY132" fmla="*/ 312267 h 1705557"/>
              <a:gd name="connsiteX133" fmla="*/ 5509657 w 10232859"/>
              <a:gd name="connsiteY133" fmla="*/ 311450 h 1705557"/>
              <a:gd name="connsiteX134" fmla="*/ 5521245 w 10232859"/>
              <a:gd name="connsiteY134" fmla="*/ 310202 h 1705557"/>
              <a:gd name="connsiteX135" fmla="*/ 5542415 w 10232859"/>
              <a:gd name="connsiteY135" fmla="*/ 310009 h 1705557"/>
              <a:gd name="connsiteX136" fmla="*/ 5596538 w 10232859"/>
              <a:gd name="connsiteY136" fmla="*/ 297667 h 1705557"/>
              <a:gd name="connsiteX137" fmla="*/ 5632514 w 10232859"/>
              <a:gd name="connsiteY137" fmla="*/ 308476 h 1705557"/>
              <a:gd name="connsiteX138" fmla="*/ 5640005 w 10232859"/>
              <a:gd name="connsiteY138" fmla="*/ 310131 h 1705557"/>
              <a:gd name="connsiteX139" fmla="*/ 5640259 w 10232859"/>
              <a:gd name="connsiteY139" fmla="*/ 309949 h 1705557"/>
              <a:gd name="connsiteX140" fmla="*/ 5648365 w 10232859"/>
              <a:gd name="connsiteY140" fmla="*/ 311268 h 1705557"/>
              <a:gd name="connsiteX141" fmla="*/ 5653662 w 10232859"/>
              <a:gd name="connsiteY141" fmla="*/ 313149 h 1705557"/>
              <a:gd name="connsiteX142" fmla="*/ 5668196 w 10232859"/>
              <a:gd name="connsiteY142" fmla="*/ 316360 h 1705557"/>
              <a:gd name="connsiteX143" fmla="*/ 5673886 w 10232859"/>
              <a:gd name="connsiteY143" fmla="*/ 316040 h 1705557"/>
              <a:gd name="connsiteX144" fmla="*/ 5677139 w 10232859"/>
              <a:gd name="connsiteY144" fmla="*/ 313859 h 1705557"/>
              <a:gd name="connsiteX145" fmla="*/ 5708983 w 10232859"/>
              <a:gd name="connsiteY145" fmla="*/ 313188 h 1705557"/>
              <a:gd name="connsiteX146" fmla="*/ 5773909 w 10232859"/>
              <a:gd name="connsiteY146" fmla="*/ 318575 h 1705557"/>
              <a:gd name="connsiteX147" fmla="*/ 5809500 w 10232859"/>
              <a:gd name="connsiteY147" fmla="*/ 324964 h 1705557"/>
              <a:gd name="connsiteX148" fmla="*/ 5908729 w 10232859"/>
              <a:gd name="connsiteY148" fmla="*/ 338849 h 1705557"/>
              <a:gd name="connsiteX149" fmla="*/ 6009654 w 10232859"/>
              <a:gd name="connsiteY149" fmla="*/ 350040 h 1705557"/>
              <a:gd name="connsiteX150" fmla="*/ 6067487 w 10232859"/>
              <a:gd name="connsiteY150" fmla="*/ 340226 h 1705557"/>
              <a:gd name="connsiteX151" fmla="*/ 6073281 w 10232859"/>
              <a:gd name="connsiteY151" fmla="*/ 340830 h 1705557"/>
              <a:gd name="connsiteX152" fmla="*/ 6086225 w 10232859"/>
              <a:gd name="connsiteY152" fmla="*/ 346135 h 1705557"/>
              <a:gd name="connsiteX153" fmla="*/ 6105063 w 10232859"/>
              <a:gd name="connsiteY153" fmla="*/ 353854 h 1705557"/>
              <a:gd name="connsiteX154" fmla="*/ 6135796 w 10232859"/>
              <a:gd name="connsiteY154" fmla="*/ 369657 h 1705557"/>
              <a:gd name="connsiteX155" fmla="*/ 6195166 w 10232859"/>
              <a:gd name="connsiteY155" fmla="*/ 366704 h 1705557"/>
              <a:gd name="connsiteX156" fmla="*/ 6216259 w 10232859"/>
              <a:gd name="connsiteY156" fmla="*/ 369879 h 1705557"/>
              <a:gd name="connsiteX157" fmla="*/ 6228331 w 10232859"/>
              <a:gd name="connsiteY157" fmla="*/ 370548 h 1705557"/>
              <a:gd name="connsiteX158" fmla="*/ 6229602 w 10232859"/>
              <a:gd name="connsiteY158" fmla="*/ 369928 h 1705557"/>
              <a:gd name="connsiteX159" fmla="*/ 6258988 w 10232859"/>
              <a:gd name="connsiteY159" fmla="*/ 385174 h 1705557"/>
              <a:gd name="connsiteX160" fmla="*/ 6264106 w 10232859"/>
              <a:gd name="connsiteY160" fmla="*/ 385655 h 1705557"/>
              <a:gd name="connsiteX161" fmla="*/ 6281703 w 10232859"/>
              <a:gd name="connsiteY161" fmla="*/ 397568 h 1705557"/>
              <a:gd name="connsiteX162" fmla="*/ 6291622 w 10232859"/>
              <a:gd name="connsiteY162" fmla="*/ 402669 h 1705557"/>
              <a:gd name="connsiteX163" fmla="*/ 6292712 w 10232859"/>
              <a:gd name="connsiteY163" fmla="*/ 406285 h 1705557"/>
              <a:gd name="connsiteX164" fmla="*/ 6308227 w 10232859"/>
              <a:gd name="connsiteY164" fmla="*/ 412710 h 1705557"/>
              <a:gd name="connsiteX165" fmla="*/ 6328981 w 10232859"/>
              <a:gd name="connsiteY165" fmla="*/ 416009 h 1705557"/>
              <a:gd name="connsiteX166" fmla="*/ 6368693 w 10232859"/>
              <a:gd name="connsiteY166" fmla="*/ 424359 h 1705557"/>
              <a:gd name="connsiteX167" fmla="*/ 6414811 w 10232859"/>
              <a:gd name="connsiteY167" fmla="*/ 458714 h 1705557"/>
              <a:gd name="connsiteX168" fmla="*/ 6467879 w 10232859"/>
              <a:gd name="connsiteY168" fmla="*/ 474762 h 1705557"/>
              <a:gd name="connsiteX169" fmla="*/ 6564351 w 10232859"/>
              <a:gd name="connsiteY169" fmla="*/ 544032 h 1705557"/>
              <a:gd name="connsiteX170" fmla="*/ 6711178 w 10232859"/>
              <a:gd name="connsiteY170" fmla="*/ 580124 h 1705557"/>
              <a:gd name="connsiteX171" fmla="*/ 6764036 w 10232859"/>
              <a:gd name="connsiteY171" fmla="*/ 595457 h 1705557"/>
              <a:gd name="connsiteX172" fmla="*/ 6858983 w 10232859"/>
              <a:gd name="connsiteY172" fmla="*/ 630237 h 1705557"/>
              <a:gd name="connsiteX173" fmla="*/ 6910661 w 10232859"/>
              <a:gd name="connsiteY173" fmla="*/ 641134 h 1705557"/>
              <a:gd name="connsiteX174" fmla="*/ 6944111 w 10232859"/>
              <a:gd name="connsiteY174" fmla="*/ 666016 h 1705557"/>
              <a:gd name="connsiteX175" fmla="*/ 6965771 w 10232859"/>
              <a:gd name="connsiteY175" fmla="*/ 666445 h 1705557"/>
              <a:gd name="connsiteX176" fmla="*/ 6969639 w 10232859"/>
              <a:gd name="connsiteY176" fmla="*/ 666351 h 1705557"/>
              <a:gd name="connsiteX177" fmla="*/ 6982242 w 10232859"/>
              <a:gd name="connsiteY177" fmla="*/ 669626 h 1705557"/>
              <a:gd name="connsiteX178" fmla="*/ 6989387 w 10232859"/>
              <a:gd name="connsiteY178" fmla="*/ 665988 h 1705557"/>
              <a:gd name="connsiteX179" fmla="*/ 7010930 w 10232859"/>
              <a:gd name="connsiteY179" fmla="*/ 667648 h 1705557"/>
              <a:gd name="connsiteX180" fmla="*/ 7033125 w 10232859"/>
              <a:gd name="connsiteY180" fmla="*/ 674950 h 1705557"/>
              <a:gd name="connsiteX181" fmla="*/ 7134461 w 10232859"/>
              <a:gd name="connsiteY181" fmla="*/ 714706 h 1705557"/>
              <a:gd name="connsiteX182" fmla="*/ 7197450 w 10232859"/>
              <a:gd name="connsiteY182" fmla="*/ 735608 h 1705557"/>
              <a:gd name="connsiteX183" fmla="*/ 7225084 w 10232859"/>
              <a:gd name="connsiteY183" fmla="*/ 739019 h 1705557"/>
              <a:gd name="connsiteX184" fmla="*/ 7261183 w 10232859"/>
              <a:gd name="connsiteY184" fmla="*/ 746827 h 1705557"/>
              <a:gd name="connsiteX185" fmla="*/ 7327760 w 10232859"/>
              <a:gd name="connsiteY185" fmla="*/ 757100 h 1705557"/>
              <a:gd name="connsiteX186" fmla="*/ 7412222 w 10232859"/>
              <a:gd name="connsiteY186" fmla="*/ 777001 h 1705557"/>
              <a:gd name="connsiteX187" fmla="*/ 7457904 w 10232859"/>
              <a:gd name="connsiteY187" fmla="*/ 810835 h 1705557"/>
              <a:gd name="connsiteX188" fmla="*/ 7465795 w 10232859"/>
              <a:gd name="connsiteY188" fmla="*/ 809112 h 1705557"/>
              <a:gd name="connsiteX189" fmla="*/ 7505046 w 10232859"/>
              <a:gd name="connsiteY189" fmla="*/ 823031 h 1705557"/>
              <a:gd name="connsiteX190" fmla="*/ 7623220 w 10232859"/>
              <a:gd name="connsiteY190" fmla="*/ 895034 h 1705557"/>
              <a:gd name="connsiteX191" fmla="*/ 7700458 w 10232859"/>
              <a:gd name="connsiteY191" fmla="*/ 921593 h 1705557"/>
              <a:gd name="connsiteX192" fmla="*/ 7730988 w 10232859"/>
              <a:gd name="connsiteY192" fmla="*/ 927270 h 1705557"/>
              <a:gd name="connsiteX193" fmla="*/ 7781942 w 10232859"/>
              <a:gd name="connsiteY193" fmla="*/ 937017 h 1705557"/>
              <a:gd name="connsiteX194" fmla="*/ 7827704 w 10232859"/>
              <a:gd name="connsiteY194" fmla="*/ 935072 h 1705557"/>
              <a:gd name="connsiteX195" fmla="*/ 7867270 w 10232859"/>
              <a:gd name="connsiteY195" fmla="*/ 946880 h 1705557"/>
              <a:gd name="connsiteX196" fmla="*/ 7866538 w 10232859"/>
              <a:gd name="connsiteY196" fmla="*/ 961559 h 1705557"/>
              <a:gd name="connsiteX197" fmla="*/ 7912084 w 10232859"/>
              <a:gd name="connsiteY197" fmla="*/ 970314 h 1705557"/>
              <a:gd name="connsiteX198" fmla="*/ 7982264 w 10232859"/>
              <a:gd name="connsiteY198" fmla="*/ 982287 h 1705557"/>
              <a:gd name="connsiteX199" fmla="*/ 7991272 w 10232859"/>
              <a:gd name="connsiteY199" fmla="*/ 987618 h 1705557"/>
              <a:gd name="connsiteX200" fmla="*/ 8006496 w 10232859"/>
              <a:gd name="connsiteY200" fmla="*/ 979353 h 1705557"/>
              <a:gd name="connsiteX201" fmla="*/ 8034497 w 10232859"/>
              <a:gd name="connsiteY201" fmla="*/ 978568 h 1705557"/>
              <a:gd name="connsiteX202" fmla="*/ 8150881 w 10232859"/>
              <a:gd name="connsiteY202" fmla="*/ 996925 h 1705557"/>
              <a:gd name="connsiteX203" fmla="*/ 8172106 w 10232859"/>
              <a:gd name="connsiteY203" fmla="*/ 997026 h 1705557"/>
              <a:gd name="connsiteX204" fmla="*/ 8196076 w 10232859"/>
              <a:gd name="connsiteY204" fmla="*/ 1006592 h 1705557"/>
              <a:gd name="connsiteX205" fmla="*/ 8247463 w 10232859"/>
              <a:gd name="connsiteY205" fmla="*/ 1022846 h 1705557"/>
              <a:gd name="connsiteX206" fmla="*/ 8279272 w 10232859"/>
              <a:gd name="connsiteY206" fmla="*/ 1039435 h 1705557"/>
              <a:gd name="connsiteX207" fmla="*/ 8289611 w 10232859"/>
              <a:gd name="connsiteY207" fmla="*/ 1035144 h 1705557"/>
              <a:gd name="connsiteX208" fmla="*/ 8311483 w 10232859"/>
              <a:gd name="connsiteY208" fmla="*/ 1035913 h 1705557"/>
              <a:gd name="connsiteX209" fmla="*/ 8399489 w 10232859"/>
              <a:gd name="connsiteY209" fmla="*/ 1055076 h 1705557"/>
              <a:gd name="connsiteX210" fmla="*/ 8415973 w 10232859"/>
              <a:gd name="connsiteY210" fmla="*/ 1056174 h 1705557"/>
              <a:gd name="connsiteX211" fmla="*/ 8433326 w 10232859"/>
              <a:gd name="connsiteY211" fmla="*/ 1064395 h 1705557"/>
              <a:gd name="connsiteX212" fmla="*/ 8502328 w 10232859"/>
              <a:gd name="connsiteY212" fmla="*/ 1098012 h 1705557"/>
              <a:gd name="connsiteX213" fmla="*/ 8534346 w 10232859"/>
              <a:gd name="connsiteY213" fmla="*/ 1113494 h 1705557"/>
              <a:gd name="connsiteX214" fmla="*/ 8534980 w 10232859"/>
              <a:gd name="connsiteY214" fmla="*/ 1117375 h 1705557"/>
              <a:gd name="connsiteX215" fmla="*/ 8544104 w 10232859"/>
              <a:gd name="connsiteY215" fmla="*/ 1114920 h 1705557"/>
              <a:gd name="connsiteX216" fmla="*/ 8567742 w 10232859"/>
              <a:gd name="connsiteY216" fmla="*/ 1124104 h 1705557"/>
              <a:gd name="connsiteX217" fmla="*/ 8633779 w 10232859"/>
              <a:gd name="connsiteY217" fmla="*/ 1145740 h 1705557"/>
              <a:gd name="connsiteX218" fmla="*/ 8676965 w 10232859"/>
              <a:gd name="connsiteY218" fmla="*/ 1163463 h 1705557"/>
              <a:gd name="connsiteX219" fmla="*/ 8698944 w 10232859"/>
              <a:gd name="connsiteY219" fmla="*/ 1163453 h 1705557"/>
              <a:gd name="connsiteX220" fmla="*/ 8711456 w 10232859"/>
              <a:gd name="connsiteY220" fmla="*/ 1175731 h 1705557"/>
              <a:gd name="connsiteX221" fmla="*/ 8732793 w 10232859"/>
              <a:gd name="connsiteY221" fmla="*/ 1179486 h 1705557"/>
              <a:gd name="connsiteX222" fmla="*/ 8751897 w 10232859"/>
              <a:gd name="connsiteY222" fmla="*/ 1197400 h 1705557"/>
              <a:gd name="connsiteX223" fmla="*/ 8793564 w 10232859"/>
              <a:gd name="connsiteY223" fmla="*/ 1179086 h 1705557"/>
              <a:gd name="connsiteX224" fmla="*/ 8834270 w 10232859"/>
              <a:gd name="connsiteY224" fmla="*/ 1213138 h 1705557"/>
              <a:gd name="connsiteX225" fmla="*/ 8853872 w 10232859"/>
              <a:gd name="connsiteY225" fmla="*/ 1221228 h 1705557"/>
              <a:gd name="connsiteX226" fmla="*/ 8861901 w 10232859"/>
              <a:gd name="connsiteY226" fmla="*/ 1217889 h 1705557"/>
              <a:gd name="connsiteX227" fmla="*/ 8874168 w 10232859"/>
              <a:gd name="connsiteY227" fmla="*/ 1220481 h 1705557"/>
              <a:gd name="connsiteX228" fmla="*/ 8871123 w 10232859"/>
              <a:gd name="connsiteY228" fmla="*/ 1227674 h 1705557"/>
              <a:gd name="connsiteX229" fmla="*/ 8903537 w 10232859"/>
              <a:gd name="connsiteY229" fmla="*/ 1237102 h 1705557"/>
              <a:gd name="connsiteX230" fmla="*/ 8933767 w 10232859"/>
              <a:gd name="connsiteY230" fmla="*/ 1269882 h 1705557"/>
              <a:gd name="connsiteX231" fmla="*/ 8985765 w 10232859"/>
              <a:gd name="connsiteY231" fmla="*/ 1294178 h 1705557"/>
              <a:gd name="connsiteX232" fmla="*/ 9071444 w 10232859"/>
              <a:gd name="connsiteY232" fmla="*/ 1323819 h 1705557"/>
              <a:gd name="connsiteX233" fmla="*/ 9096711 w 10232859"/>
              <a:gd name="connsiteY233" fmla="*/ 1334291 h 1705557"/>
              <a:gd name="connsiteX234" fmla="*/ 9338853 w 10232859"/>
              <a:gd name="connsiteY234" fmla="*/ 1454560 h 1705557"/>
              <a:gd name="connsiteX235" fmla="*/ 9520814 w 10232859"/>
              <a:gd name="connsiteY235" fmla="*/ 1456341 h 1705557"/>
              <a:gd name="connsiteX236" fmla="*/ 9702271 w 10232859"/>
              <a:gd name="connsiteY236" fmla="*/ 1495067 h 1705557"/>
              <a:gd name="connsiteX237" fmla="*/ 9744273 w 10232859"/>
              <a:gd name="connsiteY237" fmla="*/ 1530026 h 1705557"/>
              <a:gd name="connsiteX238" fmla="*/ 9771903 w 10232859"/>
              <a:gd name="connsiteY238" fmla="*/ 1536548 h 1705557"/>
              <a:gd name="connsiteX239" fmla="*/ 9818565 w 10232859"/>
              <a:gd name="connsiteY239" fmla="*/ 1545059 h 1705557"/>
              <a:gd name="connsiteX240" fmla="*/ 9882202 w 10232859"/>
              <a:gd name="connsiteY240" fmla="*/ 1572402 h 1705557"/>
              <a:gd name="connsiteX241" fmla="*/ 10022025 w 10232859"/>
              <a:gd name="connsiteY241" fmla="*/ 1606210 h 1705557"/>
              <a:gd name="connsiteX242" fmla="*/ 10220406 w 10232859"/>
              <a:gd name="connsiteY242" fmla="*/ 1683519 h 1705557"/>
              <a:gd name="connsiteX243" fmla="*/ 10232859 w 10232859"/>
              <a:gd name="connsiteY243" fmla="*/ 1705557 h 1705557"/>
              <a:gd name="connsiteX244" fmla="*/ 0 w 10232859"/>
              <a:gd name="connsiteY244" fmla="*/ 1705557 h 1705557"/>
              <a:gd name="connsiteX245" fmla="*/ 0 w 10232859"/>
              <a:gd name="connsiteY245" fmla="*/ 28342 h 1705557"/>
              <a:gd name="connsiteX246" fmla="*/ 8097 w 10232859"/>
              <a:gd name="connsiteY246" fmla="*/ 30869 h 1705557"/>
              <a:gd name="connsiteX247" fmla="*/ 77128 w 10232859"/>
              <a:gd name="connsiteY247" fmla="*/ 13381 h 1705557"/>
              <a:gd name="connsiteX248" fmla="*/ 188338 w 10232859"/>
              <a:gd name="connsiteY248" fmla="*/ 11593 h 1705557"/>
              <a:gd name="connsiteX249" fmla="*/ 298809 w 10232859"/>
              <a:gd name="connsiteY249" fmla="*/ 12712 h 1705557"/>
              <a:gd name="connsiteX250" fmla="*/ 338985 w 10232859"/>
              <a:gd name="connsiteY250" fmla="*/ 14520 h 1705557"/>
              <a:gd name="connsiteX251" fmla="*/ 409815 w 10232859"/>
              <a:gd name="connsiteY251" fmla="*/ 11559 h 1705557"/>
              <a:gd name="connsiteX252" fmla="*/ 424169 w 10232859"/>
              <a:gd name="connsiteY252" fmla="*/ 880 h 1705557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11246 w 10232859"/>
              <a:gd name="connsiteY41" fmla="*/ 233408 h 1699043"/>
              <a:gd name="connsiteX42" fmla="*/ 2364066 w 10232859"/>
              <a:gd name="connsiteY42" fmla="*/ 218237 h 1699043"/>
              <a:gd name="connsiteX43" fmla="*/ 2400814 w 10232859"/>
              <a:gd name="connsiteY43" fmla="*/ 227165 h 1699043"/>
              <a:gd name="connsiteX44" fmla="*/ 2408414 w 10232859"/>
              <a:gd name="connsiteY44" fmla="*/ 228429 h 1699043"/>
              <a:gd name="connsiteX45" fmla="*/ 2408650 w 10232859"/>
              <a:gd name="connsiteY45" fmla="*/ 228234 h 1699043"/>
              <a:gd name="connsiteX46" fmla="*/ 2416835 w 10232859"/>
              <a:gd name="connsiteY46" fmla="*/ 229128 h 1699043"/>
              <a:gd name="connsiteX47" fmla="*/ 2422271 w 10232859"/>
              <a:gd name="connsiteY47" fmla="*/ 230733 h 1699043"/>
              <a:gd name="connsiteX48" fmla="*/ 2490341 w 10232859"/>
              <a:gd name="connsiteY48" fmla="*/ 211074 h 1699043"/>
              <a:gd name="connsiteX49" fmla="*/ 2588929 w 10232859"/>
              <a:gd name="connsiteY49" fmla="*/ 200980 h 1699043"/>
              <a:gd name="connsiteX50" fmla="*/ 2687426 w 10232859"/>
              <a:gd name="connsiteY50" fmla="*/ 193848 h 1699043"/>
              <a:gd name="connsiteX51" fmla="*/ 2723517 w 10232859"/>
              <a:gd name="connsiteY51" fmla="*/ 192652 h 1699043"/>
              <a:gd name="connsiteX52" fmla="*/ 2785956 w 10232859"/>
              <a:gd name="connsiteY52" fmla="*/ 184404 h 1699043"/>
              <a:gd name="connsiteX53" fmla="*/ 2813378 w 10232859"/>
              <a:gd name="connsiteY53" fmla="*/ 176833 h 1699043"/>
              <a:gd name="connsiteX54" fmla="*/ 2814782 w 10232859"/>
              <a:gd name="connsiteY54" fmla="*/ 177153 h 1699043"/>
              <a:gd name="connsiteX55" fmla="*/ 2816580 w 10232859"/>
              <a:gd name="connsiteY55" fmla="*/ 174366 h 1699043"/>
              <a:gd name="connsiteX56" fmla="*/ 2821623 w 10232859"/>
              <a:gd name="connsiteY56" fmla="*/ 172875 h 1699043"/>
              <a:gd name="connsiteX57" fmla="*/ 2836688 w 10232859"/>
              <a:gd name="connsiteY57" fmla="*/ 172971 h 1699043"/>
              <a:gd name="connsiteX58" fmla="*/ 2842564 w 10232859"/>
              <a:gd name="connsiteY58" fmla="*/ 173695 h 1699043"/>
              <a:gd name="connsiteX59" fmla="*/ 2850712 w 10232859"/>
              <a:gd name="connsiteY59" fmla="*/ 173290 h 1699043"/>
              <a:gd name="connsiteX60" fmla="*/ 2850846 w 10232859"/>
              <a:gd name="connsiteY60" fmla="*/ 173062 h 1699043"/>
              <a:gd name="connsiteX61" fmla="*/ 2858611 w 10232859"/>
              <a:gd name="connsiteY61" fmla="*/ 173112 h 1699043"/>
              <a:gd name="connsiteX62" fmla="*/ 2897454 w 10232859"/>
              <a:gd name="connsiteY62" fmla="*/ 176114 h 1699043"/>
              <a:gd name="connsiteX63" fmla="*/ 2940369 w 10232859"/>
              <a:gd name="connsiteY63" fmla="*/ 152944 h 1699043"/>
              <a:gd name="connsiteX64" fmla="*/ 2959670 w 10232859"/>
              <a:gd name="connsiteY64" fmla="*/ 148367 h 1699043"/>
              <a:gd name="connsiteX65" fmla="*/ 2969615 w 10232859"/>
              <a:gd name="connsiteY65" fmla="*/ 144755 h 1699043"/>
              <a:gd name="connsiteX66" fmla="*/ 2970000 w 10232859"/>
              <a:gd name="connsiteY66" fmla="*/ 143776 h 1699043"/>
              <a:gd name="connsiteX67" fmla="*/ 3007272 w 10232859"/>
              <a:gd name="connsiteY67" fmla="*/ 146766 h 1699043"/>
              <a:gd name="connsiteX68" fmla="*/ 3011677 w 10232859"/>
              <a:gd name="connsiteY68" fmla="*/ 145404 h 1699043"/>
              <a:gd name="connsiteX69" fmla="*/ 3036668 w 10232859"/>
              <a:gd name="connsiteY69" fmla="*/ 149604 h 1699043"/>
              <a:gd name="connsiteX70" fmla="*/ 3049208 w 10232859"/>
              <a:gd name="connsiteY70" fmla="*/ 150573 h 1699043"/>
              <a:gd name="connsiteX71" fmla="*/ 3053517 w 10232859"/>
              <a:gd name="connsiteY71" fmla="*/ 153322 h 1699043"/>
              <a:gd name="connsiteX72" fmla="*/ 3071637 w 10232859"/>
              <a:gd name="connsiteY72" fmla="*/ 153496 h 1699043"/>
              <a:gd name="connsiteX73" fmla="*/ 3110077 w 10232859"/>
              <a:gd name="connsiteY73" fmla="*/ 149202 h 1699043"/>
              <a:gd name="connsiteX74" fmla="*/ 3173743 w 10232859"/>
              <a:gd name="connsiteY74" fmla="*/ 159581 h 1699043"/>
              <a:gd name="connsiteX75" fmla="*/ 3254203 w 10232859"/>
              <a:gd name="connsiteY75" fmla="*/ 151756 h 1699043"/>
              <a:gd name="connsiteX76" fmla="*/ 3380350 w 10232859"/>
              <a:gd name="connsiteY76" fmla="*/ 151151 h 1699043"/>
              <a:gd name="connsiteX77" fmla="*/ 3476147 w 10232859"/>
              <a:gd name="connsiteY77" fmla="*/ 170925 h 1699043"/>
              <a:gd name="connsiteX78" fmla="*/ 3581876 w 10232859"/>
              <a:gd name="connsiteY78" fmla="*/ 150448 h 1699043"/>
              <a:gd name="connsiteX79" fmla="*/ 3704761 w 10232859"/>
              <a:gd name="connsiteY79" fmla="*/ 150492 h 1699043"/>
              <a:gd name="connsiteX80" fmla="*/ 3755040 w 10232859"/>
              <a:gd name="connsiteY80" fmla="*/ 141978 h 1699043"/>
              <a:gd name="connsiteX81" fmla="*/ 3804689 w 10232859"/>
              <a:gd name="connsiteY81" fmla="*/ 151893 h 1699043"/>
              <a:gd name="connsiteX82" fmla="*/ 3821793 w 10232859"/>
              <a:gd name="connsiteY82" fmla="*/ 144743 h 1699043"/>
              <a:gd name="connsiteX83" fmla="*/ 3824682 w 10232859"/>
              <a:gd name="connsiteY83" fmla="*/ 143319 h 1699043"/>
              <a:gd name="connsiteX84" fmla="*/ 3837536 w 10232859"/>
              <a:gd name="connsiteY84" fmla="*/ 141778 h 1699043"/>
              <a:gd name="connsiteX85" fmla="*/ 3839550 w 10232859"/>
              <a:gd name="connsiteY85" fmla="*/ 136147 h 1699043"/>
              <a:gd name="connsiteX86" fmla="*/ 3857743 w 10232859"/>
              <a:gd name="connsiteY86" fmla="*/ 130104 h 1699043"/>
              <a:gd name="connsiteX87" fmla="*/ 3881852 w 10232859"/>
              <a:gd name="connsiteY87" fmla="*/ 128717 h 1699043"/>
              <a:gd name="connsiteX88" fmla="*/ 3998088 w 10232859"/>
              <a:gd name="connsiteY88" fmla="*/ 127932 h 1699043"/>
              <a:gd name="connsiteX89" fmla="*/ 4066682 w 10232859"/>
              <a:gd name="connsiteY89" fmla="*/ 124147 h 1699043"/>
              <a:gd name="connsiteX90" fmla="*/ 4091246 w 10232859"/>
              <a:gd name="connsiteY90" fmla="*/ 117503 h 1699043"/>
              <a:gd name="connsiteX91" fmla="*/ 4126556 w 10232859"/>
              <a:gd name="connsiteY91" fmla="*/ 111725 h 1699043"/>
              <a:gd name="connsiteX92" fmla="*/ 4187717 w 10232859"/>
              <a:gd name="connsiteY92" fmla="*/ 97496 h 1699043"/>
              <a:gd name="connsiteX93" fmla="*/ 4220826 w 10232859"/>
              <a:gd name="connsiteY93" fmla="*/ 95991 h 1699043"/>
              <a:gd name="connsiteX94" fmla="*/ 4239014 w 10232859"/>
              <a:gd name="connsiteY94" fmla="*/ 90840 h 1699043"/>
              <a:gd name="connsiteX95" fmla="*/ 4246653 w 10232859"/>
              <a:gd name="connsiteY95" fmla="*/ 91360 h 1699043"/>
              <a:gd name="connsiteX96" fmla="*/ 4271841 w 10232859"/>
              <a:gd name="connsiteY96" fmla="*/ 90188 h 1699043"/>
              <a:gd name="connsiteX97" fmla="*/ 4286277 w 10232859"/>
              <a:gd name="connsiteY97" fmla="*/ 90173 h 1699043"/>
              <a:gd name="connsiteX98" fmla="*/ 4292025 w 10232859"/>
              <a:gd name="connsiteY98" fmla="*/ 90407 h 1699043"/>
              <a:gd name="connsiteX99" fmla="*/ 4304713 w 10232859"/>
              <a:gd name="connsiteY99" fmla="*/ 95673 h 1699043"/>
              <a:gd name="connsiteX100" fmla="*/ 4321285 w 10232859"/>
              <a:gd name="connsiteY100" fmla="*/ 93560 h 1699043"/>
              <a:gd name="connsiteX101" fmla="*/ 4339561 w 10232859"/>
              <a:gd name="connsiteY101" fmla="*/ 98806 h 1699043"/>
              <a:gd name="connsiteX102" fmla="*/ 4343990 w 10232859"/>
              <a:gd name="connsiteY102" fmla="*/ 94576 h 1699043"/>
              <a:gd name="connsiteX103" fmla="*/ 4358885 w 10232859"/>
              <a:gd name="connsiteY103" fmla="*/ 90264 h 1699043"/>
              <a:gd name="connsiteX104" fmla="*/ 4371648 w 10232859"/>
              <a:gd name="connsiteY104" fmla="*/ 95312 h 1699043"/>
              <a:gd name="connsiteX105" fmla="*/ 4398380 w 10232859"/>
              <a:gd name="connsiteY105" fmla="*/ 98447 h 1699043"/>
              <a:gd name="connsiteX106" fmla="*/ 4405729 w 10232859"/>
              <a:gd name="connsiteY106" fmla="*/ 97677 h 1699043"/>
              <a:gd name="connsiteX107" fmla="*/ 4431408 w 10232859"/>
              <a:gd name="connsiteY107" fmla="*/ 104311 h 1699043"/>
              <a:gd name="connsiteX108" fmla="*/ 4472183 w 10232859"/>
              <a:gd name="connsiteY108" fmla="*/ 109916 h 1699043"/>
              <a:gd name="connsiteX109" fmla="*/ 4518828 w 10232859"/>
              <a:gd name="connsiteY109" fmla="*/ 112600 h 1699043"/>
              <a:gd name="connsiteX110" fmla="*/ 4532040 w 10232859"/>
              <a:gd name="connsiteY110" fmla="*/ 117793 h 1699043"/>
              <a:gd name="connsiteX111" fmla="*/ 4617778 w 10232859"/>
              <a:gd name="connsiteY111" fmla="*/ 130479 h 1699043"/>
              <a:gd name="connsiteX112" fmla="*/ 4641872 w 10232859"/>
              <a:gd name="connsiteY112" fmla="*/ 134207 h 1699043"/>
              <a:gd name="connsiteX113" fmla="*/ 4662766 w 10232859"/>
              <a:gd name="connsiteY113" fmla="*/ 132438 h 1699043"/>
              <a:gd name="connsiteX114" fmla="*/ 4667770 w 10232859"/>
              <a:gd name="connsiteY114" fmla="*/ 127694 h 1699043"/>
              <a:gd name="connsiteX115" fmla="*/ 4681052 w 10232859"/>
              <a:gd name="connsiteY115" fmla="*/ 128947 h 1699043"/>
              <a:gd name="connsiteX116" fmla="*/ 4684624 w 10232859"/>
              <a:gd name="connsiteY116" fmla="*/ 128241 h 1699043"/>
              <a:gd name="connsiteX117" fmla="*/ 4705061 w 10232859"/>
              <a:gd name="connsiteY117" fmla="*/ 125234 h 1699043"/>
              <a:gd name="connsiteX118" fmla="*/ 4747746 w 10232859"/>
              <a:gd name="connsiteY118" fmla="*/ 144617 h 1699043"/>
              <a:gd name="connsiteX119" fmla="*/ 4801045 w 10232859"/>
              <a:gd name="connsiteY119" fmla="*/ 147239 h 1699043"/>
              <a:gd name="connsiteX120" fmla="*/ 5001600 w 10232859"/>
              <a:gd name="connsiteY120" fmla="*/ 190239 h 1699043"/>
              <a:gd name="connsiteX121" fmla="*/ 5033465 w 10232859"/>
              <a:gd name="connsiteY121" fmla="*/ 175915 h 1699043"/>
              <a:gd name="connsiteX122" fmla="*/ 5115965 w 10232859"/>
              <a:gd name="connsiteY122" fmla="*/ 186069 h 1699043"/>
              <a:gd name="connsiteX123" fmla="*/ 5237936 w 10232859"/>
              <a:gd name="connsiteY123" fmla="*/ 239508 h 1699043"/>
              <a:gd name="connsiteX124" fmla="*/ 5290566 w 10232859"/>
              <a:gd name="connsiteY124" fmla="*/ 263295 h 1699043"/>
              <a:gd name="connsiteX125" fmla="*/ 5344878 w 10232859"/>
              <a:gd name="connsiteY125" fmla="*/ 276360 h 1699043"/>
              <a:gd name="connsiteX126" fmla="*/ 5413398 w 10232859"/>
              <a:gd name="connsiteY126" fmla="*/ 276235 h 1699043"/>
              <a:gd name="connsiteX127" fmla="*/ 5415629 w 10232859"/>
              <a:gd name="connsiteY127" fmla="*/ 275768 h 1699043"/>
              <a:gd name="connsiteX128" fmla="*/ 5433078 w 10232859"/>
              <a:gd name="connsiteY128" fmla="*/ 279684 h 1699043"/>
              <a:gd name="connsiteX129" fmla="*/ 5435759 w 10232859"/>
              <a:gd name="connsiteY129" fmla="*/ 283100 h 1699043"/>
              <a:gd name="connsiteX130" fmla="*/ 5447372 w 10232859"/>
              <a:gd name="connsiteY130" fmla="*/ 286587 h 1699043"/>
              <a:gd name="connsiteX131" fmla="*/ 5469289 w 10232859"/>
              <a:gd name="connsiteY131" fmla="*/ 295620 h 1699043"/>
              <a:gd name="connsiteX132" fmla="*/ 5508752 w 10232859"/>
              <a:gd name="connsiteY132" fmla="*/ 305753 h 1699043"/>
              <a:gd name="connsiteX133" fmla="*/ 5509657 w 10232859"/>
              <a:gd name="connsiteY133" fmla="*/ 304936 h 1699043"/>
              <a:gd name="connsiteX134" fmla="*/ 5521245 w 10232859"/>
              <a:gd name="connsiteY134" fmla="*/ 303688 h 1699043"/>
              <a:gd name="connsiteX135" fmla="*/ 5542415 w 10232859"/>
              <a:gd name="connsiteY135" fmla="*/ 303495 h 1699043"/>
              <a:gd name="connsiteX136" fmla="*/ 5596538 w 10232859"/>
              <a:gd name="connsiteY136" fmla="*/ 291153 h 1699043"/>
              <a:gd name="connsiteX137" fmla="*/ 5632514 w 10232859"/>
              <a:gd name="connsiteY137" fmla="*/ 301962 h 1699043"/>
              <a:gd name="connsiteX138" fmla="*/ 5640005 w 10232859"/>
              <a:gd name="connsiteY138" fmla="*/ 303617 h 1699043"/>
              <a:gd name="connsiteX139" fmla="*/ 5640259 w 10232859"/>
              <a:gd name="connsiteY139" fmla="*/ 303435 h 1699043"/>
              <a:gd name="connsiteX140" fmla="*/ 5648365 w 10232859"/>
              <a:gd name="connsiteY140" fmla="*/ 304754 h 1699043"/>
              <a:gd name="connsiteX141" fmla="*/ 5653662 w 10232859"/>
              <a:gd name="connsiteY141" fmla="*/ 306635 h 1699043"/>
              <a:gd name="connsiteX142" fmla="*/ 5668196 w 10232859"/>
              <a:gd name="connsiteY142" fmla="*/ 309846 h 1699043"/>
              <a:gd name="connsiteX143" fmla="*/ 5673886 w 10232859"/>
              <a:gd name="connsiteY143" fmla="*/ 309526 h 1699043"/>
              <a:gd name="connsiteX144" fmla="*/ 5677139 w 10232859"/>
              <a:gd name="connsiteY144" fmla="*/ 307345 h 1699043"/>
              <a:gd name="connsiteX145" fmla="*/ 5708983 w 10232859"/>
              <a:gd name="connsiteY145" fmla="*/ 306674 h 1699043"/>
              <a:gd name="connsiteX146" fmla="*/ 5773909 w 10232859"/>
              <a:gd name="connsiteY146" fmla="*/ 312061 h 1699043"/>
              <a:gd name="connsiteX147" fmla="*/ 5809500 w 10232859"/>
              <a:gd name="connsiteY147" fmla="*/ 318450 h 1699043"/>
              <a:gd name="connsiteX148" fmla="*/ 5908729 w 10232859"/>
              <a:gd name="connsiteY148" fmla="*/ 332335 h 1699043"/>
              <a:gd name="connsiteX149" fmla="*/ 6009654 w 10232859"/>
              <a:gd name="connsiteY149" fmla="*/ 343526 h 1699043"/>
              <a:gd name="connsiteX150" fmla="*/ 6067487 w 10232859"/>
              <a:gd name="connsiteY150" fmla="*/ 333712 h 1699043"/>
              <a:gd name="connsiteX151" fmla="*/ 6073281 w 10232859"/>
              <a:gd name="connsiteY151" fmla="*/ 334316 h 1699043"/>
              <a:gd name="connsiteX152" fmla="*/ 6086225 w 10232859"/>
              <a:gd name="connsiteY152" fmla="*/ 339621 h 1699043"/>
              <a:gd name="connsiteX153" fmla="*/ 6105063 w 10232859"/>
              <a:gd name="connsiteY153" fmla="*/ 347340 h 1699043"/>
              <a:gd name="connsiteX154" fmla="*/ 6135796 w 10232859"/>
              <a:gd name="connsiteY154" fmla="*/ 363143 h 1699043"/>
              <a:gd name="connsiteX155" fmla="*/ 6195166 w 10232859"/>
              <a:gd name="connsiteY155" fmla="*/ 360190 h 1699043"/>
              <a:gd name="connsiteX156" fmla="*/ 6216259 w 10232859"/>
              <a:gd name="connsiteY156" fmla="*/ 363365 h 1699043"/>
              <a:gd name="connsiteX157" fmla="*/ 6228331 w 10232859"/>
              <a:gd name="connsiteY157" fmla="*/ 364034 h 1699043"/>
              <a:gd name="connsiteX158" fmla="*/ 6229602 w 10232859"/>
              <a:gd name="connsiteY158" fmla="*/ 363414 h 1699043"/>
              <a:gd name="connsiteX159" fmla="*/ 6258988 w 10232859"/>
              <a:gd name="connsiteY159" fmla="*/ 378660 h 1699043"/>
              <a:gd name="connsiteX160" fmla="*/ 6264106 w 10232859"/>
              <a:gd name="connsiteY160" fmla="*/ 379141 h 1699043"/>
              <a:gd name="connsiteX161" fmla="*/ 6281703 w 10232859"/>
              <a:gd name="connsiteY161" fmla="*/ 391054 h 1699043"/>
              <a:gd name="connsiteX162" fmla="*/ 6291622 w 10232859"/>
              <a:gd name="connsiteY162" fmla="*/ 396155 h 1699043"/>
              <a:gd name="connsiteX163" fmla="*/ 6292712 w 10232859"/>
              <a:gd name="connsiteY163" fmla="*/ 399771 h 1699043"/>
              <a:gd name="connsiteX164" fmla="*/ 6308227 w 10232859"/>
              <a:gd name="connsiteY164" fmla="*/ 406196 h 1699043"/>
              <a:gd name="connsiteX165" fmla="*/ 6328981 w 10232859"/>
              <a:gd name="connsiteY165" fmla="*/ 409495 h 1699043"/>
              <a:gd name="connsiteX166" fmla="*/ 6368693 w 10232859"/>
              <a:gd name="connsiteY166" fmla="*/ 417845 h 1699043"/>
              <a:gd name="connsiteX167" fmla="*/ 6414811 w 10232859"/>
              <a:gd name="connsiteY167" fmla="*/ 452200 h 1699043"/>
              <a:gd name="connsiteX168" fmla="*/ 6467879 w 10232859"/>
              <a:gd name="connsiteY168" fmla="*/ 468248 h 1699043"/>
              <a:gd name="connsiteX169" fmla="*/ 6564351 w 10232859"/>
              <a:gd name="connsiteY169" fmla="*/ 537518 h 1699043"/>
              <a:gd name="connsiteX170" fmla="*/ 6711178 w 10232859"/>
              <a:gd name="connsiteY170" fmla="*/ 573610 h 1699043"/>
              <a:gd name="connsiteX171" fmla="*/ 6764036 w 10232859"/>
              <a:gd name="connsiteY171" fmla="*/ 588943 h 1699043"/>
              <a:gd name="connsiteX172" fmla="*/ 6858983 w 10232859"/>
              <a:gd name="connsiteY172" fmla="*/ 623723 h 1699043"/>
              <a:gd name="connsiteX173" fmla="*/ 6910661 w 10232859"/>
              <a:gd name="connsiteY173" fmla="*/ 634620 h 1699043"/>
              <a:gd name="connsiteX174" fmla="*/ 6944111 w 10232859"/>
              <a:gd name="connsiteY174" fmla="*/ 659502 h 1699043"/>
              <a:gd name="connsiteX175" fmla="*/ 6965771 w 10232859"/>
              <a:gd name="connsiteY175" fmla="*/ 659931 h 1699043"/>
              <a:gd name="connsiteX176" fmla="*/ 6969639 w 10232859"/>
              <a:gd name="connsiteY176" fmla="*/ 659837 h 1699043"/>
              <a:gd name="connsiteX177" fmla="*/ 6982242 w 10232859"/>
              <a:gd name="connsiteY177" fmla="*/ 663112 h 1699043"/>
              <a:gd name="connsiteX178" fmla="*/ 6989387 w 10232859"/>
              <a:gd name="connsiteY178" fmla="*/ 659474 h 1699043"/>
              <a:gd name="connsiteX179" fmla="*/ 7010930 w 10232859"/>
              <a:gd name="connsiteY179" fmla="*/ 661134 h 1699043"/>
              <a:gd name="connsiteX180" fmla="*/ 7033125 w 10232859"/>
              <a:gd name="connsiteY180" fmla="*/ 668436 h 1699043"/>
              <a:gd name="connsiteX181" fmla="*/ 7134461 w 10232859"/>
              <a:gd name="connsiteY181" fmla="*/ 708192 h 1699043"/>
              <a:gd name="connsiteX182" fmla="*/ 7197450 w 10232859"/>
              <a:gd name="connsiteY182" fmla="*/ 729094 h 1699043"/>
              <a:gd name="connsiteX183" fmla="*/ 7225084 w 10232859"/>
              <a:gd name="connsiteY183" fmla="*/ 732505 h 1699043"/>
              <a:gd name="connsiteX184" fmla="*/ 7261183 w 10232859"/>
              <a:gd name="connsiteY184" fmla="*/ 740313 h 1699043"/>
              <a:gd name="connsiteX185" fmla="*/ 7327760 w 10232859"/>
              <a:gd name="connsiteY185" fmla="*/ 750586 h 1699043"/>
              <a:gd name="connsiteX186" fmla="*/ 7412222 w 10232859"/>
              <a:gd name="connsiteY186" fmla="*/ 770487 h 1699043"/>
              <a:gd name="connsiteX187" fmla="*/ 7457904 w 10232859"/>
              <a:gd name="connsiteY187" fmla="*/ 804321 h 1699043"/>
              <a:gd name="connsiteX188" fmla="*/ 7465795 w 10232859"/>
              <a:gd name="connsiteY188" fmla="*/ 802598 h 1699043"/>
              <a:gd name="connsiteX189" fmla="*/ 7505046 w 10232859"/>
              <a:gd name="connsiteY189" fmla="*/ 816517 h 1699043"/>
              <a:gd name="connsiteX190" fmla="*/ 7623220 w 10232859"/>
              <a:gd name="connsiteY190" fmla="*/ 888520 h 1699043"/>
              <a:gd name="connsiteX191" fmla="*/ 7700458 w 10232859"/>
              <a:gd name="connsiteY191" fmla="*/ 915079 h 1699043"/>
              <a:gd name="connsiteX192" fmla="*/ 7730988 w 10232859"/>
              <a:gd name="connsiteY192" fmla="*/ 920756 h 1699043"/>
              <a:gd name="connsiteX193" fmla="*/ 7781942 w 10232859"/>
              <a:gd name="connsiteY193" fmla="*/ 930503 h 1699043"/>
              <a:gd name="connsiteX194" fmla="*/ 7827704 w 10232859"/>
              <a:gd name="connsiteY194" fmla="*/ 928558 h 1699043"/>
              <a:gd name="connsiteX195" fmla="*/ 7867270 w 10232859"/>
              <a:gd name="connsiteY195" fmla="*/ 940366 h 1699043"/>
              <a:gd name="connsiteX196" fmla="*/ 7866538 w 10232859"/>
              <a:gd name="connsiteY196" fmla="*/ 955045 h 1699043"/>
              <a:gd name="connsiteX197" fmla="*/ 7912084 w 10232859"/>
              <a:gd name="connsiteY197" fmla="*/ 963800 h 1699043"/>
              <a:gd name="connsiteX198" fmla="*/ 7982264 w 10232859"/>
              <a:gd name="connsiteY198" fmla="*/ 975773 h 1699043"/>
              <a:gd name="connsiteX199" fmla="*/ 7991272 w 10232859"/>
              <a:gd name="connsiteY199" fmla="*/ 981104 h 1699043"/>
              <a:gd name="connsiteX200" fmla="*/ 8006496 w 10232859"/>
              <a:gd name="connsiteY200" fmla="*/ 972839 h 1699043"/>
              <a:gd name="connsiteX201" fmla="*/ 8034497 w 10232859"/>
              <a:gd name="connsiteY201" fmla="*/ 972054 h 1699043"/>
              <a:gd name="connsiteX202" fmla="*/ 8150881 w 10232859"/>
              <a:gd name="connsiteY202" fmla="*/ 990411 h 1699043"/>
              <a:gd name="connsiteX203" fmla="*/ 8172106 w 10232859"/>
              <a:gd name="connsiteY203" fmla="*/ 990512 h 1699043"/>
              <a:gd name="connsiteX204" fmla="*/ 8196076 w 10232859"/>
              <a:gd name="connsiteY204" fmla="*/ 1000078 h 1699043"/>
              <a:gd name="connsiteX205" fmla="*/ 8247463 w 10232859"/>
              <a:gd name="connsiteY205" fmla="*/ 1016332 h 1699043"/>
              <a:gd name="connsiteX206" fmla="*/ 8279272 w 10232859"/>
              <a:gd name="connsiteY206" fmla="*/ 1032921 h 1699043"/>
              <a:gd name="connsiteX207" fmla="*/ 8289611 w 10232859"/>
              <a:gd name="connsiteY207" fmla="*/ 1028630 h 1699043"/>
              <a:gd name="connsiteX208" fmla="*/ 8311483 w 10232859"/>
              <a:gd name="connsiteY208" fmla="*/ 1029399 h 1699043"/>
              <a:gd name="connsiteX209" fmla="*/ 8399489 w 10232859"/>
              <a:gd name="connsiteY209" fmla="*/ 1048562 h 1699043"/>
              <a:gd name="connsiteX210" fmla="*/ 8415973 w 10232859"/>
              <a:gd name="connsiteY210" fmla="*/ 1049660 h 1699043"/>
              <a:gd name="connsiteX211" fmla="*/ 8433326 w 10232859"/>
              <a:gd name="connsiteY211" fmla="*/ 1057881 h 1699043"/>
              <a:gd name="connsiteX212" fmla="*/ 8502328 w 10232859"/>
              <a:gd name="connsiteY212" fmla="*/ 1091498 h 1699043"/>
              <a:gd name="connsiteX213" fmla="*/ 8534346 w 10232859"/>
              <a:gd name="connsiteY213" fmla="*/ 1106980 h 1699043"/>
              <a:gd name="connsiteX214" fmla="*/ 8534980 w 10232859"/>
              <a:gd name="connsiteY214" fmla="*/ 1110861 h 1699043"/>
              <a:gd name="connsiteX215" fmla="*/ 8544104 w 10232859"/>
              <a:gd name="connsiteY215" fmla="*/ 1108406 h 1699043"/>
              <a:gd name="connsiteX216" fmla="*/ 8567742 w 10232859"/>
              <a:gd name="connsiteY216" fmla="*/ 1117590 h 1699043"/>
              <a:gd name="connsiteX217" fmla="*/ 8633779 w 10232859"/>
              <a:gd name="connsiteY217" fmla="*/ 1139226 h 1699043"/>
              <a:gd name="connsiteX218" fmla="*/ 8676965 w 10232859"/>
              <a:gd name="connsiteY218" fmla="*/ 1156949 h 1699043"/>
              <a:gd name="connsiteX219" fmla="*/ 8698944 w 10232859"/>
              <a:gd name="connsiteY219" fmla="*/ 1156939 h 1699043"/>
              <a:gd name="connsiteX220" fmla="*/ 8711456 w 10232859"/>
              <a:gd name="connsiteY220" fmla="*/ 1169217 h 1699043"/>
              <a:gd name="connsiteX221" fmla="*/ 8732793 w 10232859"/>
              <a:gd name="connsiteY221" fmla="*/ 1172972 h 1699043"/>
              <a:gd name="connsiteX222" fmla="*/ 8751897 w 10232859"/>
              <a:gd name="connsiteY222" fmla="*/ 1190886 h 1699043"/>
              <a:gd name="connsiteX223" fmla="*/ 8793564 w 10232859"/>
              <a:gd name="connsiteY223" fmla="*/ 1172572 h 1699043"/>
              <a:gd name="connsiteX224" fmla="*/ 8834270 w 10232859"/>
              <a:gd name="connsiteY224" fmla="*/ 1206624 h 1699043"/>
              <a:gd name="connsiteX225" fmla="*/ 8853872 w 10232859"/>
              <a:gd name="connsiteY225" fmla="*/ 1214714 h 1699043"/>
              <a:gd name="connsiteX226" fmla="*/ 8861901 w 10232859"/>
              <a:gd name="connsiteY226" fmla="*/ 1211375 h 1699043"/>
              <a:gd name="connsiteX227" fmla="*/ 8874168 w 10232859"/>
              <a:gd name="connsiteY227" fmla="*/ 1213967 h 1699043"/>
              <a:gd name="connsiteX228" fmla="*/ 8871123 w 10232859"/>
              <a:gd name="connsiteY228" fmla="*/ 1221160 h 1699043"/>
              <a:gd name="connsiteX229" fmla="*/ 8903537 w 10232859"/>
              <a:gd name="connsiteY229" fmla="*/ 1230588 h 1699043"/>
              <a:gd name="connsiteX230" fmla="*/ 8933767 w 10232859"/>
              <a:gd name="connsiteY230" fmla="*/ 1263368 h 1699043"/>
              <a:gd name="connsiteX231" fmla="*/ 8985765 w 10232859"/>
              <a:gd name="connsiteY231" fmla="*/ 1287664 h 1699043"/>
              <a:gd name="connsiteX232" fmla="*/ 9071444 w 10232859"/>
              <a:gd name="connsiteY232" fmla="*/ 1317305 h 1699043"/>
              <a:gd name="connsiteX233" fmla="*/ 9096711 w 10232859"/>
              <a:gd name="connsiteY233" fmla="*/ 1327777 h 1699043"/>
              <a:gd name="connsiteX234" fmla="*/ 9338853 w 10232859"/>
              <a:gd name="connsiteY234" fmla="*/ 1448046 h 1699043"/>
              <a:gd name="connsiteX235" fmla="*/ 9520814 w 10232859"/>
              <a:gd name="connsiteY235" fmla="*/ 1449827 h 1699043"/>
              <a:gd name="connsiteX236" fmla="*/ 9702271 w 10232859"/>
              <a:gd name="connsiteY236" fmla="*/ 1488553 h 1699043"/>
              <a:gd name="connsiteX237" fmla="*/ 9744273 w 10232859"/>
              <a:gd name="connsiteY237" fmla="*/ 1523512 h 1699043"/>
              <a:gd name="connsiteX238" fmla="*/ 9771903 w 10232859"/>
              <a:gd name="connsiteY238" fmla="*/ 1530034 h 1699043"/>
              <a:gd name="connsiteX239" fmla="*/ 9818565 w 10232859"/>
              <a:gd name="connsiteY239" fmla="*/ 1538545 h 1699043"/>
              <a:gd name="connsiteX240" fmla="*/ 9882202 w 10232859"/>
              <a:gd name="connsiteY240" fmla="*/ 1565888 h 1699043"/>
              <a:gd name="connsiteX241" fmla="*/ 10022025 w 10232859"/>
              <a:gd name="connsiteY241" fmla="*/ 1599696 h 1699043"/>
              <a:gd name="connsiteX242" fmla="*/ 10220406 w 10232859"/>
              <a:gd name="connsiteY242" fmla="*/ 1677005 h 1699043"/>
              <a:gd name="connsiteX243" fmla="*/ 10232859 w 10232859"/>
              <a:gd name="connsiteY243" fmla="*/ 1699043 h 1699043"/>
              <a:gd name="connsiteX244" fmla="*/ 0 w 10232859"/>
              <a:gd name="connsiteY244" fmla="*/ 1699043 h 1699043"/>
              <a:gd name="connsiteX245" fmla="*/ 0 w 10232859"/>
              <a:gd name="connsiteY245" fmla="*/ 21828 h 1699043"/>
              <a:gd name="connsiteX246" fmla="*/ 8097 w 10232859"/>
              <a:gd name="connsiteY246" fmla="*/ 24355 h 1699043"/>
              <a:gd name="connsiteX247" fmla="*/ 77128 w 10232859"/>
              <a:gd name="connsiteY247" fmla="*/ 6867 h 1699043"/>
              <a:gd name="connsiteX248" fmla="*/ 188338 w 10232859"/>
              <a:gd name="connsiteY248" fmla="*/ 5079 h 1699043"/>
              <a:gd name="connsiteX249" fmla="*/ 298809 w 10232859"/>
              <a:gd name="connsiteY249" fmla="*/ 6198 h 1699043"/>
              <a:gd name="connsiteX250" fmla="*/ 338985 w 10232859"/>
              <a:gd name="connsiteY250" fmla="*/ 8006 h 1699043"/>
              <a:gd name="connsiteX251" fmla="*/ 409815 w 10232859"/>
              <a:gd name="connsiteY25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033465 w 10232859"/>
              <a:gd name="connsiteY120" fmla="*/ 175915 h 1699043"/>
              <a:gd name="connsiteX121" fmla="*/ 5115965 w 10232859"/>
              <a:gd name="connsiteY121" fmla="*/ 186069 h 1699043"/>
              <a:gd name="connsiteX122" fmla="*/ 5237936 w 10232859"/>
              <a:gd name="connsiteY122" fmla="*/ 239508 h 1699043"/>
              <a:gd name="connsiteX123" fmla="*/ 5290566 w 10232859"/>
              <a:gd name="connsiteY123" fmla="*/ 263295 h 1699043"/>
              <a:gd name="connsiteX124" fmla="*/ 5344878 w 10232859"/>
              <a:gd name="connsiteY124" fmla="*/ 276360 h 1699043"/>
              <a:gd name="connsiteX125" fmla="*/ 5413398 w 10232859"/>
              <a:gd name="connsiteY125" fmla="*/ 276235 h 1699043"/>
              <a:gd name="connsiteX126" fmla="*/ 5415629 w 10232859"/>
              <a:gd name="connsiteY126" fmla="*/ 275768 h 1699043"/>
              <a:gd name="connsiteX127" fmla="*/ 5433078 w 10232859"/>
              <a:gd name="connsiteY127" fmla="*/ 279684 h 1699043"/>
              <a:gd name="connsiteX128" fmla="*/ 5435759 w 10232859"/>
              <a:gd name="connsiteY128" fmla="*/ 283100 h 1699043"/>
              <a:gd name="connsiteX129" fmla="*/ 5447372 w 10232859"/>
              <a:gd name="connsiteY129" fmla="*/ 286587 h 1699043"/>
              <a:gd name="connsiteX130" fmla="*/ 5469289 w 10232859"/>
              <a:gd name="connsiteY130" fmla="*/ 295620 h 1699043"/>
              <a:gd name="connsiteX131" fmla="*/ 5508752 w 10232859"/>
              <a:gd name="connsiteY131" fmla="*/ 305753 h 1699043"/>
              <a:gd name="connsiteX132" fmla="*/ 5509657 w 10232859"/>
              <a:gd name="connsiteY132" fmla="*/ 304936 h 1699043"/>
              <a:gd name="connsiteX133" fmla="*/ 5521245 w 10232859"/>
              <a:gd name="connsiteY133" fmla="*/ 303688 h 1699043"/>
              <a:gd name="connsiteX134" fmla="*/ 5542415 w 10232859"/>
              <a:gd name="connsiteY134" fmla="*/ 303495 h 1699043"/>
              <a:gd name="connsiteX135" fmla="*/ 5596538 w 10232859"/>
              <a:gd name="connsiteY135" fmla="*/ 291153 h 1699043"/>
              <a:gd name="connsiteX136" fmla="*/ 5632514 w 10232859"/>
              <a:gd name="connsiteY136" fmla="*/ 301962 h 1699043"/>
              <a:gd name="connsiteX137" fmla="*/ 5640005 w 10232859"/>
              <a:gd name="connsiteY137" fmla="*/ 303617 h 1699043"/>
              <a:gd name="connsiteX138" fmla="*/ 5640259 w 10232859"/>
              <a:gd name="connsiteY138" fmla="*/ 303435 h 1699043"/>
              <a:gd name="connsiteX139" fmla="*/ 5648365 w 10232859"/>
              <a:gd name="connsiteY139" fmla="*/ 304754 h 1699043"/>
              <a:gd name="connsiteX140" fmla="*/ 5653662 w 10232859"/>
              <a:gd name="connsiteY140" fmla="*/ 306635 h 1699043"/>
              <a:gd name="connsiteX141" fmla="*/ 5668196 w 10232859"/>
              <a:gd name="connsiteY141" fmla="*/ 309846 h 1699043"/>
              <a:gd name="connsiteX142" fmla="*/ 5673886 w 10232859"/>
              <a:gd name="connsiteY142" fmla="*/ 309526 h 1699043"/>
              <a:gd name="connsiteX143" fmla="*/ 5677139 w 10232859"/>
              <a:gd name="connsiteY143" fmla="*/ 307345 h 1699043"/>
              <a:gd name="connsiteX144" fmla="*/ 5708983 w 10232859"/>
              <a:gd name="connsiteY144" fmla="*/ 306674 h 1699043"/>
              <a:gd name="connsiteX145" fmla="*/ 5773909 w 10232859"/>
              <a:gd name="connsiteY145" fmla="*/ 312061 h 1699043"/>
              <a:gd name="connsiteX146" fmla="*/ 5809500 w 10232859"/>
              <a:gd name="connsiteY146" fmla="*/ 318450 h 1699043"/>
              <a:gd name="connsiteX147" fmla="*/ 5908729 w 10232859"/>
              <a:gd name="connsiteY147" fmla="*/ 332335 h 1699043"/>
              <a:gd name="connsiteX148" fmla="*/ 6009654 w 10232859"/>
              <a:gd name="connsiteY148" fmla="*/ 343526 h 1699043"/>
              <a:gd name="connsiteX149" fmla="*/ 6067487 w 10232859"/>
              <a:gd name="connsiteY149" fmla="*/ 333712 h 1699043"/>
              <a:gd name="connsiteX150" fmla="*/ 6073281 w 10232859"/>
              <a:gd name="connsiteY150" fmla="*/ 334316 h 1699043"/>
              <a:gd name="connsiteX151" fmla="*/ 6086225 w 10232859"/>
              <a:gd name="connsiteY151" fmla="*/ 339621 h 1699043"/>
              <a:gd name="connsiteX152" fmla="*/ 6105063 w 10232859"/>
              <a:gd name="connsiteY152" fmla="*/ 347340 h 1699043"/>
              <a:gd name="connsiteX153" fmla="*/ 6135796 w 10232859"/>
              <a:gd name="connsiteY153" fmla="*/ 363143 h 1699043"/>
              <a:gd name="connsiteX154" fmla="*/ 6195166 w 10232859"/>
              <a:gd name="connsiteY154" fmla="*/ 360190 h 1699043"/>
              <a:gd name="connsiteX155" fmla="*/ 6216259 w 10232859"/>
              <a:gd name="connsiteY155" fmla="*/ 363365 h 1699043"/>
              <a:gd name="connsiteX156" fmla="*/ 6228331 w 10232859"/>
              <a:gd name="connsiteY156" fmla="*/ 364034 h 1699043"/>
              <a:gd name="connsiteX157" fmla="*/ 6229602 w 10232859"/>
              <a:gd name="connsiteY157" fmla="*/ 363414 h 1699043"/>
              <a:gd name="connsiteX158" fmla="*/ 6258988 w 10232859"/>
              <a:gd name="connsiteY158" fmla="*/ 378660 h 1699043"/>
              <a:gd name="connsiteX159" fmla="*/ 6264106 w 10232859"/>
              <a:gd name="connsiteY159" fmla="*/ 379141 h 1699043"/>
              <a:gd name="connsiteX160" fmla="*/ 6281703 w 10232859"/>
              <a:gd name="connsiteY160" fmla="*/ 391054 h 1699043"/>
              <a:gd name="connsiteX161" fmla="*/ 6291622 w 10232859"/>
              <a:gd name="connsiteY161" fmla="*/ 396155 h 1699043"/>
              <a:gd name="connsiteX162" fmla="*/ 6292712 w 10232859"/>
              <a:gd name="connsiteY162" fmla="*/ 399771 h 1699043"/>
              <a:gd name="connsiteX163" fmla="*/ 6308227 w 10232859"/>
              <a:gd name="connsiteY163" fmla="*/ 406196 h 1699043"/>
              <a:gd name="connsiteX164" fmla="*/ 6328981 w 10232859"/>
              <a:gd name="connsiteY164" fmla="*/ 409495 h 1699043"/>
              <a:gd name="connsiteX165" fmla="*/ 6368693 w 10232859"/>
              <a:gd name="connsiteY165" fmla="*/ 417845 h 1699043"/>
              <a:gd name="connsiteX166" fmla="*/ 6414811 w 10232859"/>
              <a:gd name="connsiteY166" fmla="*/ 452200 h 1699043"/>
              <a:gd name="connsiteX167" fmla="*/ 6467879 w 10232859"/>
              <a:gd name="connsiteY167" fmla="*/ 468248 h 1699043"/>
              <a:gd name="connsiteX168" fmla="*/ 6564351 w 10232859"/>
              <a:gd name="connsiteY168" fmla="*/ 537518 h 1699043"/>
              <a:gd name="connsiteX169" fmla="*/ 6711178 w 10232859"/>
              <a:gd name="connsiteY169" fmla="*/ 573610 h 1699043"/>
              <a:gd name="connsiteX170" fmla="*/ 6764036 w 10232859"/>
              <a:gd name="connsiteY170" fmla="*/ 588943 h 1699043"/>
              <a:gd name="connsiteX171" fmla="*/ 6858983 w 10232859"/>
              <a:gd name="connsiteY171" fmla="*/ 623723 h 1699043"/>
              <a:gd name="connsiteX172" fmla="*/ 6910661 w 10232859"/>
              <a:gd name="connsiteY172" fmla="*/ 634620 h 1699043"/>
              <a:gd name="connsiteX173" fmla="*/ 6944111 w 10232859"/>
              <a:gd name="connsiteY173" fmla="*/ 659502 h 1699043"/>
              <a:gd name="connsiteX174" fmla="*/ 6965771 w 10232859"/>
              <a:gd name="connsiteY174" fmla="*/ 659931 h 1699043"/>
              <a:gd name="connsiteX175" fmla="*/ 6969639 w 10232859"/>
              <a:gd name="connsiteY175" fmla="*/ 659837 h 1699043"/>
              <a:gd name="connsiteX176" fmla="*/ 6982242 w 10232859"/>
              <a:gd name="connsiteY176" fmla="*/ 663112 h 1699043"/>
              <a:gd name="connsiteX177" fmla="*/ 6989387 w 10232859"/>
              <a:gd name="connsiteY177" fmla="*/ 659474 h 1699043"/>
              <a:gd name="connsiteX178" fmla="*/ 7010930 w 10232859"/>
              <a:gd name="connsiteY178" fmla="*/ 661134 h 1699043"/>
              <a:gd name="connsiteX179" fmla="*/ 7033125 w 10232859"/>
              <a:gd name="connsiteY179" fmla="*/ 668436 h 1699043"/>
              <a:gd name="connsiteX180" fmla="*/ 7134461 w 10232859"/>
              <a:gd name="connsiteY180" fmla="*/ 708192 h 1699043"/>
              <a:gd name="connsiteX181" fmla="*/ 7197450 w 10232859"/>
              <a:gd name="connsiteY181" fmla="*/ 729094 h 1699043"/>
              <a:gd name="connsiteX182" fmla="*/ 7225084 w 10232859"/>
              <a:gd name="connsiteY182" fmla="*/ 732505 h 1699043"/>
              <a:gd name="connsiteX183" fmla="*/ 7261183 w 10232859"/>
              <a:gd name="connsiteY183" fmla="*/ 740313 h 1699043"/>
              <a:gd name="connsiteX184" fmla="*/ 7327760 w 10232859"/>
              <a:gd name="connsiteY184" fmla="*/ 750586 h 1699043"/>
              <a:gd name="connsiteX185" fmla="*/ 7412222 w 10232859"/>
              <a:gd name="connsiteY185" fmla="*/ 770487 h 1699043"/>
              <a:gd name="connsiteX186" fmla="*/ 7457904 w 10232859"/>
              <a:gd name="connsiteY186" fmla="*/ 804321 h 1699043"/>
              <a:gd name="connsiteX187" fmla="*/ 7465795 w 10232859"/>
              <a:gd name="connsiteY187" fmla="*/ 802598 h 1699043"/>
              <a:gd name="connsiteX188" fmla="*/ 7505046 w 10232859"/>
              <a:gd name="connsiteY188" fmla="*/ 816517 h 1699043"/>
              <a:gd name="connsiteX189" fmla="*/ 7623220 w 10232859"/>
              <a:gd name="connsiteY189" fmla="*/ 888520 h 1699043"/>
              <a:gd name="connsiteX190" fmla="*/ 7700458 w 10232859"/>
              <a:gd name="connsiteY190" fmla="*/ 915079 h 1699043"/>
              <a:gd name="connsiteX191" fmla="*/ 7730988 w 10232859"/>
              <a:gd name="connsiteY191" fmla="*/ 920756 h 1699043"/>
              <a:gd name="connsiteX192" fmla="*/ 7781942 w 10232859"/>
              <a:gd name="connsiteY192" fmla="*/ 930503 h 1699043"/>
              <a:gd name="connsiteX193" fmla="*/ 7827704 w 10232859"/>
              <a:gd name="connsiteY193" fmla="*/ 928558 h 1699043"/>
              <a:gd name="connsiteX194" fmla="*/ 7867270 w 10232859"/>
              <a:gd name="connsiteY194" fmla="*/ 940366 h 1699043"/>
              <a:gd name="connsiteX195" fmla="*/ 7866538 w 10232859"/>
              <a:gd name="connsiteY195" fmla="*/ 955045 h 1699043"/>
              <a:gd name="connsiteX196" fmla="*/ 7912084 w 10232859"/>
              <a:gd name="connsiteY196" fmla="*/ 963800 h 1699043"/>
              <a:gd name="connsiteX197" fmla="*/ 7982264 w 10232859"/>
              <a:gd name="connsiteY197" fmla="*/ 975773 h 1699043"/>
              <a:gd name="connsiteX198" fmla="*/ 7991272 w 10232859"/>
              <a:gd name="connsiteY198" fmla="*/ 981104 h 1699043"/>
              <a:gd name="connsiteX199" fmla="*/ 8006496 w 10232859"/>
              <a:gd name="connsiteY199" fmla="*/ 972839 h 1699043"/>
              <a:gd name="connsiteX200" fmla="*/ 8034497 w 10232859"/>
              <a:gd name="connsiteY200" fmla="*/ 972054 h 1699043"/>
              <a:gd name="connsiteX201" fmla="*/ 8150881 w 10232859"/>
              <a:gd name="connsiteY201" fmla="*/ 990411 h 1699043"/>
              <a:gd name="connsiteX202" fmla="*/ 8172106 w 10232859"/>
              <a:gd name="connsiteY202" fmla="*/ 990512 h 1699043"/>
              <a:gd name="connsiteX203" fmla="*/ 8196076 w 10232859"/>
              <a:gd name="connsiteY203" fmla="*/ 1000078 h 1699043"/>
              <a:gd name="connsiteX204" fmla="*/ 8247463 w 10232859"/>
              <a:gd name="connsiteY204" fmla="*/ 1016332 h 1699043"/>
              <a:gd name="connsiteX205" fmla="*/ 8279272 w 10232859"/>
              <a:gd name="connsiteY205" fmla="*/ 1032921 h 1699043"/>
              <a:gd name="connsiteX206" fmla="*/ 8289611 w 10232859"/>
              <a:gd name="connsiteY206" fmla="*/ 1028630 h 1699043"/>
              <a:gd name="connsiteX207" fmla="*/ 8311483 w 10232859"/>
              <a:gd name="connsiteY207" fmla="*/ 1029399 h 1699043"/>
              <a:gd name="connsiteX208" fmla="*/ 8399489 w 10232859"/>
              <a:gd name="connsiteY208" fmla="*/ 1048562 h 1699043"/>
              <a:gd name="connsiteX209" fmla="*/ 8415973 w 10232859"/>
              <a:gd name="connsiteY209" fmla="*/ 1049660 h 1699043"/>
              <a:gd name="connsiteX210" fmla="*/ 8433326 w 10232859"/>
              <a:gd name="connsiteY210" fmla="*/ 1057881 h 1699043"/>
              <a:gd name="connsiteX211" fmla="*/ 8502328 w 10232859"/>
              <a:gd name="connsiteY211" fmla="*/ 1091498 h 1699043"/>
              <a:gd name="connsiteX212" fmla="*/ 8534346 w 10232859"/>
              <a:gd name="connsiteY212" fmla="*/ 1106980 h 1699043"/>
              <a:gd name="connsiteX213" fmla="*/ 8534980 w 10232859"/>
              <a:gd name="connsiteY213" fmla="*/ 1110861 h 1699043"/>
              <a:gd name="connsiteX214" fmla="*/ 8544104 w 10232859"/>
              <a:gd name="connsiteY214" fmla="*/ 1108406 h 1699043"/>
              <a:gd name="connsiteX215" fmla="*/ 8567742 w 10232859"/>
              <a:gd name="connsiteY215" fmla="*/ 1117590 h 1699043"/>
              <a:gd name="connsiteX216" fmla="*/ 8633779 w 10232859"/>
              <a:gd name="connsiteY216" fmla="*/ 1139226 h 1699043"/>
              <a:gd name="connsiteX217" fmla="*/ 8676965 w 10232859"/>
              <a:gd name="connsiteY217" fmla="*/ 1156949 h 1699043"/>
              <a:gd name="connsiteX218" fmla="*/ 8698944 w 10232859"/>
              <a:gd name="connsiteY218" fmla="*/ 1156939 h 1699043"/>
              <a:gd name="connsiteX219" fmla="*/ 8711456 w 10232859"/>
              <a:gd name="connsiteY219" fmla="*/ 1169217 h 1699043"/>
              <a:gd name="connsiteX220" fmla="*/ 8732793 w 10232859"/>
              <a:gd name="connsiteY220" fmla="*/ 1172972 h 1699043"/>
              <a:gd name="connsiteX221" fmla="*/ 8751897 w 10232859"/>
              <a:gd name="connsiteY221" fmla="*/ 1190886 h 1699043"/>
              <a:gd name="connsiteX222" fmla="*/ 8793564 w 10232859"/>
              <a:gd name="connsiteY222" fmla="*/ 1172572 h 1699043"/>
              <a:gd name="connsiteX223" fmla="*/ 8834270 w 10232859"/>
              <a:gd name="connsiteY223" fmla="*/ 1206624 h 1699043"/>
              <a:gd name="connsiteX224" fmla="*/ 8853872 w 10232859"/>
              <a:gd name="connsiteY224" fmla="*/ 1214714 h 1699043"/>
              <a:gd name="connsiteX225" fmla="*/ 8861901 w 10232859"/>
              <a:gd name="connsiteY225" fmla="*/ 1211375 h 1699043"/>
              <a:gd name="connsiteX226" fmla="*/ 8874168 w 10232859"/>
              <a:gd name="connsiteY226" fmla="*/ 1213967 h 1699043"/>
              <a:gd name="connsiteX227" fmla="*/ 8871123 w 10232859"/>
              <a:gd name="connsiteY227" fmla="*/ 1221160 h 1699043"/>
              <a:gd name="connsiteX228" fmla="*/ 8903537 w 10232859"/>
              <a:gd name="connsiteY228" fmla="*/ 1230588 h 1699043"/>
              <a:gd name="connsiteX229" fmla="*/ 8933767 w 10232859"/>
              <a:gd name="connsiteY229" fmla="*/ 1263368 h 1699043"/>
              <a:gd name="connsiteX230" fmla="*/ 8985765 w 10232859"/>
              <a:gd name="connsiteY230" fmla="*/ 1287664 h 1699043"/>
              <a:gd name="connsiteX231" fmla="*/ 9071444 w 10232859"/>
              <a:gd name="connsiteY231" fmla="*/ 1317305 h 1699043"/>
              <a:gd name="connsiteX232" fmla="*/ 9096711 w 10232859"/>
              <a:gd name="connsiteY232" fmla="*/ 1327777 h 1699043"/>
              <a:gd name="connsiteX233" fmla="*/ 9338853 w 10232859"/>
              <a:gd name="connsiteY233" fmla="*/ 1448046 h 1699043"/>
              <a:gd name="connsiteX234" fmla="*/ 9520814 w 10232859"/>
              <a:gd name="connsiteY234" fmla="*/ 1449827 h 1699043"/>
              <a:gd name="connsiteX235" fmla="*/ 9702271 w 10232859"/>
              <a:gd name="connsiteY235" fmla="*/ 1488553 h 1699043"/>
              <a:gd name="connsiteX236" fmla="*/ 9744273 w 10232859"/>
              <a:gd name="connsiteY236" fmla="*/ 1523512 h 1699043"/>
              <a:gd name="connsiteX237" fmla="*/ 9771903 w 10232859"/>
              <a:gd name="connsiteY237" fmla="*/ 1530034 h 1699043"/>
              <a:gd name="connsiteX238" fmla="*/ 9818565 w 10232859"/>
              <a:gd name="connsiteY238" fmla="*/ 1538545 h 1699043"/>
              <a:gd name="connsiteX239" fmla="*/ 9882202 w 10232859"/>
              <a:gd name="connsiteY239" fmla="*/ 1565888 h 1699043"/>
              <a:gd name="connsiteX240" fmla="*/ 10022025 w 10232859"/>
              <a:gd name="connsiteY240" fmla="*/ 1599696 h 1699043"/>
              <a:gd name="connsiteX241" fmla="*/ 10220406 w 10232859"/>
              <a:gd name="connsiteY241" fmla="*/ 1677005 h 1699043"/>
              <a:gd name="connsiteX242" fmla="*/ 10232859 w 10232859"/>
              <a:gd name="connsiteY242" fmla="*/ 1699043 h 1699043"/>
              <a:gd name="connsiteX243" fmla="*/ 0 w 10232859"/>
              <a:gd name="connsiteY243" fmla="*/ 1699043 h 1699043"/>
              <a:gd name="connsiteX244" fmla="*/ 0 w 10232859"/>
              <a:gd name="connsiteY244" fmla="*/ 21828 h 1699043"/>
              <a:gd name="connsiteX245" fmla="*/ 8097 w 10232859"/>
              <a:gd name="connsiteY245" fmla="*/ 24355 h 1699043"/>
              <a:gd name="connsiteX246" fmla="*/ 77128 w 10232859"/>
              <a:gd name="connsiteY246" fmla="*/ 6867 h 1699043"/>
              <a:gd name="connsiteX247" fmla="*/ 188338 w 10232859"/>
              <a:gd name="connsiteY247" fmla="*/ 5079 h 1699043"/>
              <a:gd name="connsiteX248" fmla="*/ 298809 w 10232859"/>
              <a:gd name="connsiteY248" fmla="*/ 6198 h 1699043"/>
              <a:gd name="connsiteX249" fmla="*/ 338985 w 10232859"/>
              <a:gd name="connsiteY249" fmla="*/ 8006 h 1699043"/>
              <a:gd name="connsiteX250" fmla="*/ 409815 w 10232859"/>
              <a:gd name="connsiteY25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01045 w 10232859"/>
              <a:gd name="connsiteY118" fmla="*/ 147239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237936 w 10232859"/>
              <a:gd name="connsiteY121" fmla="*/ 239508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90566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42415 w 10232859"/>
              <a:gd name="connsiteY133" fmla="*/ 303495 h 1699043"/>
              <a:gd name="connsiteX134" fmla="*/ 5596538 w 10232859"/>
              <a:gd name="connsiteY134" fmla="*/ 291153 h 1699043"/>
              <a:gd name="connsiteX135" fmla="*/ 5632514 w 10232859"/>
              <a:gd name="connsiteY135" fmla="*/ 301962 h 1699043"/>
              <a:gd name="connsiteX136" fmla="*/ 5640005 w 10232859"/>
              <a:gd name="connsiteY136" fmla="*/ 303617 h 1699043"/>
              <a:gd name="connsiteX137" fmla="*/ 5640259 w 10232859"/>
              <a:gd name="connsiteY137" fmla="*/ 303435 h 1699043"/>
              <a:gd name="connsiteX138" fmla="*/ 5648365 w 10232859"/>
              <a:gd name="connsiteY138" fmla="*/ 304754 h 1699043"/>
              <a:gd name="connsiteX139" fmla="*/ 5653662 w 10232859"/>
              <a:gd name="connsiteY139" fmla="*/ 306635 h 1699043"/>
              <a:gd name="connsiteX140" fmla="*/ 5668196 w 10232859"/>
              <a:gd name="connsiteY140" fmla="*/ 309846 h 1699043"/>
              <a:gd name="connsiteX141" fmla="*/ 5673886 w 10232859"/>
              <a:gd name="connsiteY141" fmla="*/ 309526 h 1699043"/>
              <a:gd name="connsiteX142" fmla="*/ 5677139 w 10232859"/>
              <a:gd name="connsiteY142" fmla="*/ 307345 h 1699043"/>
              <a:gd name="connsiteX143" fmla="*/ 5708983 w 10232859"/>
              <a:gd name="connsiteY143" fmla="*/ 306674 h 1699043"/>
              <a:gd name="connsiteX144" fmla="*/ 5773909 w 10232859"/>
              <a:gd name="connsiteY144" fmla="*/ 312061 h 1699043"/>
              <a:gd name="connsiteX145" fmla="*/ 5809500 w 10232859"/>
              <a:gd name="connsiteY145" fmla="*/ 318450 h 1699043"/>
              <a:gd name="connsiteX146" fmla="*/ 5908729 w 10232859"/>
              <a:gd name="connsiteY146" fmla="*/ 332335 h 1699043"/>
              <a:gd name="connsiteX147" fmla="*/ 6009654 w 10232859"/>
              <a:gd name="connsiteY147" fmla="*/ 343526 h 1699043"/>
              <a:gd name="connsiteX148" fmla="*/ 6067487 w 10232859"/>
              <a:gd name="connsiteY148" fmla="*/ 333712 h 1699043"/>
              <a:gd name="connsiteX149" fmla="*/ 6073281 w 10232859"/>
              <a:gd name="connsiteY149" fmla="*/ 334316 h 1699043"/>
              <a:gd name="connsiteX150" fmla="*/ 6086225 w 10232859"/>
              <a:gd name="connsiteY150" fmla="*/ 339621 h 1699043"/>
              <a:gd name="connsiteX151" fmla="*/ 6105063 w 10232859"/>
              <a:gd name="connsiteY151" fmla="*/ 347340 h 1699043"/>
              <a:gd name="connsiteX152" fmla="*/ 6135796 w 10232859"/>
              <a:gd name="connsiteY152" fmla="*/ 363143 h 1699043"/>
              <a:gd name="connsiteX153" fmla="*/ 6195166 w 10232859"/>
              <a:gd name="connsiteY153" fmla="*/ 360190 h 1699043"/>
              <a:gd name="connsiteX154" fmla="*/ 6216259 w 10232859"/>
              <a:gd name="connsiteY154" fmla="*/ 363365 h 1699043"/>
              <a:gd name="connsiteX155" fmla="*/ 6228331 w 10232859"/>
              <a:gd name="connsiteY155" fmla="*/ 364034 h 1699043"/>
              <a:gd name="connsiteX156" fmla="*/ 6229602 w 10232859"/>
              <a:gd name="connsiteY156" fmla="*/ 363414 h 1699043"/>
              <a:gd name="connsiteX157" fmla="*/ 6258988 w 10232859"/>
              <a:gd name="connsiteY157" fmla="*/ 378660 h 1699043"/>
              <a:gd name="connsiteX158" fmla="*/ 6264106 w 10232859"/>
              <a:gd name="connsiteY158" fmla="*/ 379141 h 1699043"/>
              <a:gd name="connsiteX159" fmla="*/ 6281703 w 10232859"/>
              <a:gd name="connsiteY159" fmla="*/ 391054 h 1699043"/>
              <a:gd name="connsiteX160" fmla="*/ 6291622 w 10232859"/>
              <a:gd name="connsiteY160" fmla="*/ 396155 h 1699043"/>
              <a:gd name="connsiteX161" fmla="*/ 6292712 w 10232859"/>
              <a:gd name="connsiteY161" fmla="*/ 399771 h 1699043"/>
              <a:gd name="connsiteX162" fmla="*/ 6308227 w 10232859"/>
              <a:gd name="connsiteY162" fmla="*/ 406196 h 1699043"/>
              <a:gd name="connsiteX163" fmla="*/ 6328981 w 10232859"/>
              <a:gd name="connsiteY163" fmla="*/ 409495 h 1699043"/>
              <a:gd name="connsiteX164" fmla="*/ 6368693 w 10232859"/>
              <a:gd name="connsiteY164" fmla="*/ 417845 h 1699043"/>
              <a:gd name="connsiteX165" fmla="*/ 6414811 w 10232859"/>
              <a:gd name="connsiteY165" fmla="*/ 452200 h 1699043"/>
              <a:gd name="connsiteX166" fmla="*/ 6467879 w 10232859"/>
              <a:gd name="connsiteY166" fmla="*/ 468248 h 1699043"/>
              <a:gd name="connsiteX167" fmla="*/ 6564351 w 10232859"/>
              <a:gd name="connsiteY167" fmla="*/ 537518 h 1699043"/>
              <a:gd name="connsiteX168" fmla="*/ 6711178 w 10232859"/>
              <a:gd name="connsiteY168" fmla="*/ 573610 h 1699043"/>
              <a:gd name="connsiteX169" fmla="*/ 6764036 w 10232859"/>
              <a:gd name="connsiteY169" fmla="*/ 588943 h 1699043"/>
              <a:gd name="connsiteX170" fmla="*/ 6858983 w 10232859"/>
              <a:gd name="connsiteY170" fmla="*/ 623723 h 1699043"/>
              <a:gd name="connsiteX171" fmla="*/ 6910661 w 10232859"/>
              <a:gd name="connsiteY171" fmla="*/ 634620 h 1699043"/>
              <a:gd name="connsiteX172" fmla="*/ 6944111 w 10232859"/>
              <a:gd name="connsiteY172" fmla="*/ 659502 h 1699043"/>
              <a:gd name="connsiteX173" fmla="*/ 6965771 w 10232859"/>
              <a:gd name="connsiteY173" fmla="*/ 659931 h 1699043"/>
              <a:gd name="connsiteX174" fmla="*/ 6969639 w 10232859"/>
              <a:gd name="connsiteY174" fmla="*/ 659837 h 1699043"/>
              <a:gd name="connsiteX175" fmla="*/ 6982242 w 10232859"/>
              <a:gd name="connsiteY175" fmla="*/ 663112 h 1699043"/>
              <a:gd name="connsiteX176" fmla="*/ 6989387 w 10232859"/>
              <a:gd name="connsiteY176" fmla="*/ 659474 h 1699043"/>
              <a:gd name="connsiteX177" fmla="*/ 7010930 w 10232859"/>
              <a:gd name="connsiteY177" fmla="*/ 661134 h 1699043"/>
              <a:gd name="connsiteX178" fmla="*/ 7033125 w 10232859"/>
              <a:gd name="connsiteY178" fmla="*/ 668436 h 1699043"/>
              <a:gd name="connsiteX179" fmla="*/ 7134461 w 10232859"/>
              <a:gd name="connsiteY179" fmla="*/ 708192 h 1699043"/>
              <a:gd name="connsiteX180" fmla="*/ 7197450 w 10232859"/>
              <a:gd name="connsiteY180" fmla="*/ 729094 h 1699043"/>
              <a:gd name="connsiteX181" fmla="*/ 7225084 w 10232859"/>
              <a:gd name="connsiteY181" fmla="*/ 732505 h 1699043"/>
              <a:gd name="connsiteX182" fmla="*/ 7261183 w 10232859"/>
              <a:gd name="connsiteY182" fmla="*/ 740313 h 1699043"/>
              <a:gd name="connsiteX183" fmla="*/ 7327760 w 10232859"/>
              <a:gd name="connsiteY183" fmla="*/ 750586 h 1699043"/>
              <a:gd name="connsiteX184" fmla="*/ 7412222 w 10232859"/>
              <a:gd name="connsiteY184" fmla="*/ 770487 h 1699043"/>
              <a:gd name="connsiteX185" fmla="*/ 7457904 w 10232859"/>
              <a:gd name="connsiteY185" fmla="*/ 804321 h 1699043"/>
              <a:gd name="connsiteX186" fmla="*/ 7465795 w 10232859"/>
              <a:gd name="connsiteY186" fmla="*/ 802598 h 1699043"/>
              <a:gd name="connsiteX187" fmla="*/ 7505046 w 10232859"/>
              <a:gd name="connsiteY187" fmla="*/ 816517 h 1699043"/>
              <a:gd name="connsiteX188" fmla="*/ 7623220 w 10232859"/>
              <a:gd name="connsiteY188" fmla="*/ 888520 h 1699043"/>
              <a:gd name="connsiteX189" fmla="*/ 7700458 w 10232859"/>
              <a:gd name="connsiteY189" fmla="*/ 915079 h 1699043"/>
              <a:gd name="connsiteX190" fmla="*/ 7730988 w 10232859"/>
              <a:gd name="connsiteY190" fmla="*/ 920756 h 1699043"/>
              <a:gd name="connsiteX191" fmla="*/ 7781942 w 10232859"/>
              <a:gd name="connsiteY191" fmla="*/ 930503 h 1699043"/>
              <a:gd name="connsiteX192" fmla="*/ 7827704 w 10232859"/>
              <a:gd name="connsiteY192" fmla="*/ 928558 h 1699043"/>
              <a:gd name="connsiteX193" fmla="*/ 7867270 w 10232859"/>
              <a:gd name="connsiteY193" fmla="*/ 940366 h 1699043"/>
              <a:gd name="connsiteX194" fmla="*/ 7866538 w 10232859"/>
              <a:gd name="connsiteY194" fmla="*/ 955045 h 1699043"/>
              <a:gd name="connsiteX195" fmla="*/ 7912084 w 10232859"/>
              <a:gd name="connsiteY195" fmla="*/ 963800 h 1699043"/>
              <a:gd name="connsiteX196" fmla="*/ 7982264 w 10232859"/>
              <a:gd name="connsiteY196" fmla="*/ 975773 h 1699043"/>
              <a:gd name="connsiteX197" fmla="*/ 7991272 w 10232859"/>
              <a:gd name="connsiteY197" fmla="*/ 981104 h 1699043"/>
              <a:gd name="connsiteX198" fmla="*/ 8006496 w 10232859"/>
              <a:gd name="connsiteY198" fmla="*/ 972839 h 1699043"/>
              <a:gd name="connsiteX199" fmla="*/ 8034497 w 10232859"/>
              <a:gd name="connsiteY199" fmla="*/ 972054 h 1699043"/>
              <a:gd name="connsiteX200" fmla="*/ 8150881 w 10232859"/>
              <a:gd name="connsiteY200" fmla="*/ 990411 h 1699043"/>
              <a:gd name="connsiteX201" fmla="*/ 8172106 w 10232859"/>
              <a:gd name="connsiteY201" fmla="*/ 990512 h 1699043"/>
              <a:gd name="connsiteX202" fmla="*/ 8196076 w 10232859"/>
              <a:gd name="connsiteY202" fmla="*/ 1000078 h 1699043"/>
              <a:gd name="connsiteX203" fmla="*/ 8247463 w 10232859"/>
              <a:gd name="connsiteY203" fmla="*/ 1016332 h 1699043"/>
              <a:gd name="connsiteX204" fmla="*/ 8279272 w 10232859"/>
              <a:gd name="connsiteY204" fmla="*/ 1032921 h 1699043"/>
              <a:gd name="connsiteX205" fmla="*/ 8289611 w 10232859"/>
              <a:gd name="connsiteY205" fmla="*/ 1028630 h 1699043"/>
              <a:gd name="connsiteX206" fmla="*/ 8311483 w 10232859"/>
              <a:gd name="connsiteY206" fmla="*/ 1029399 h 1699043"/>
              <a:gd name="connsiteX207" fmla="*/ 8399489 w 10232859"/>
              <a:gd name="connsiteY207" fmla="*/ 1048562 h 1699043"/>
              <a:gd name="connsiteX208" fmla="*/ 8415973 w 10232859"/>
              <a:gd name="connsiteY208" fmla="*/ 1049660 h 1699043"/>
              <a:gd name="connsiteX209" fmla="*/ 8433326 w 10232859"/>
              <a:gd name="connsiteY209" fmla="*/ 1057881 h 1699043"/>
              <a:gd name="connsiteX210" fmla="*/ 8502328 w 10232859"/>
              <a:gd name="connsiteY210" fmla="*/ 1091498 h 1699043"/>
              <a:gd name="connsiteX211" fmla="*/ 8534346 w 10232859"/>
              <a:gd name="connsiteY211" fmla="*/ 1106980 h 1699043"/>
              <a:gd name="connsiteX212" fmla="*/ 8534980 w 10232859"/>
              <a:gd name="connsiteY212" fmla="*/ 1110861 h 1699043"/>
              <a:gd name="connsiteX213" fmla="*/ 8544104 w 10232859"/>
              <a:gd name="connsiteY213" fmla="*/ 1108406 h 1699043"/>
              <a:gd name="connsiteX214" fmla="*/ 8567742 w 10232859"/>
              <a:gd name="connsiteY214" fmla="*/ 1117590 h 1699043"/>
              <a:gd name="connsiteX215" fmla="*/ 8633779 w 10232859"/>
              <a:gd name="connsiteY215" fmla="*/ 1139226 h 1699043"/>
              <a:gd name="connsiteX216" fmla="*/ 8676965 w 10232859"/>
              <a:gd name="connsiteY216" fmla="*/ 1156949 h 1699043"/>
              <a:gd name="connsiteX217" fmla="*/ 8698944 w 10232859"/>
              <a:gd name="connsiteY217" fmla="*/ 1156939 h 1699043"/>
              <a:gd name="connsiteX218" fmla="*/ 8711456 w 10232859"/>
              <a:gd name="connsiteY218" fmla="*/ 1169217 h 1699043"/>
              <a:gd name="connsiteX219" fmla="*/ 8732793 w 10232859"/>
              <a:gd name="connsiteY219" fmla="*/ 1172972 h 1699043"/>
              <a:gd name="connsiteX220" fmla="*/ 8751897 w 10232859"/>
              <a:gd name="connsiteY220" fmla="*/ 1190886 h 1699043"/>
              <a:gd name="connsiteX221" fmla="*/ 8793564 w 10232859"/>
              <a:gd name="connsiteY221" fmla="*/ 1172572 h 1699043"/>
              <a:gd name="connsiteX222" fmla="*/ 8834270 w 10232859"/>
              <a:gd name="connsiteY222" fmla="*/ 1206624 h 1699043"/>
              <a:gd name="connsiteX223" fmla="*/ 8853872 w 10232859"/>
              <a:gd name="connsiteY223" fmla="*/ 1214714 h 1699043"/>
              <a:gd name="connsiteX224" fmla="*/ 8861901 w 10232859"/>
              <a:gd name="connsiteY224" fmla="*/ 1211375 h 1699043"/>
              <a:gd name="connsiteX225" fmla="*/ 8874168 w 10232859"/>
              <a:gd name="connsiteY225" fmla="*/ 1213967 h 1699043"/>
              <a:gd name="connsiteX226" fmla="*/ 8871123 w 10232859"/>
              <a:gd name="connsiteY226" fmla="*/ 1221160 h 1699043"/>
              <a:gd name="connsiteX227" fmla="*/ 8903537 w 10232859"/>
              <a:gd name="connsiteY227" fmla="*/ 1230588 h 1699043"/>
              <a:gd name="connsiteX228" fmla="*/ 8933767 w 10232859"/>
              <a:gd name="connsiteY228" fmla="*/ 1263368 h 1699043"/>
              <a:gd name="connsiteX229" fmla="*/ 8985765 w 10232859"/>
              <a:gd name="connsiteY229" fmla="*/ 1287664 h 1699043"/>
              <a:gd name="connsiteX230" fmla="*/ 9071444 w 10232859"/>
              <a:gd name="connsiteY230" fmla="*/ 1317305 h 1699043"/>
              <a:gd name="connsiteX231" fmla="*/ 9096711 w 10232859"/>
              <a:gd name="connsiteY231" fmla="*/ 1327777 h 1699043"/>
              <a:gd name="connsiteX232" fmla="*/ 9338853 w 10232859"/>
              <a:gd name="connsiteY232" fmla="*/ 1448046 h 1699043"/>
              <a:gd name="connsiteX233" fmla="*/ 9520814 w 10232859"/>
              <a:gd name="connsiteY233" fmla="*/ 1449827 h 1699043"/>
              <a:gd name="connsiteX234" fmla="*/ 9702271 w 10232859"/>
              <a:gd name="connsiteY234" fmla="*/ 1488553 h 1699043"/>
              <a:gd name="connsiteX235" fmla="*/ 9744273 w 10232859"/>
              <a:gd name="connsiteY235" fmla="*/ 1523512 h 1699043"/>
              <a:gd name="connsiteX236" fmla="*/ 9771903 w 10232859"/>
              <a:gd name="connsiteY236" fmla="*/ 1530034 h 1699043"/>
              <a:gd name="connsiteX237" fmla="*/ 9818565 w 10232859"/>
              <a:gd name="connsiteY237" fmla="*/ 1538545 h 1699043"/>
              <a:gd name="connsiteX238" fmla="*/ 9882202 w 10232859"/>
              <a:gd name="connsiteY238" fmla="*/ 1565888 h 1699043"/>
              <a:gd name="connsiteX239" fmla="*/ 10022025 w 10232859"/>
              <a:gd name="connsiteY239" fmla="*/ 1599696 h 1699043"/>
              <a:gd name="connsiteX240" fmla="*/ 10220406 w 10232859"/>
              <a:gd name="connsiteY240" fmla="*/ 1677005 h 1699043"/>
              <a:gd name="connsiteX241" fmla="*/ 10232859 w 10232859"/>
              <a:gd name="connsiteY241" fmla="*/ 1699043 h 1699043"/>
              <a:gd name="connsiteX242" fmla="*/ 0 w 10232859"/>
              <a:gd name="connsiteY242" fmla="*/ 1699043 h 1699043"/>
              <a:gd name="connsiteX243" fmla="*/ 0 w 10232859"/>
              <a:gd name="connsiteY243" fmla="*/ 21828 h 1699043"/>
              <a:gd name="connsiteX244" fmla="*/ 8097 w 10232859"/>
              <a:gd name="connsiteY244" fmla="*/ 24355 h 1699043"/>
              <a:gd name="connsiteX245" fmla="*/ 77128 w 10232859"/>
              <a:gd name="connsiteY245" fmla="*/ 6867 h 1699043"/>
              <a:gd name="connsiteX246" fmla="*/ 188338 w 10232859"/>
              <a:gd name="connsiteY246" fmla="*/ 5079 h 1699043"/>
              <a:gd name="connsiteX247" fmla="*/ 298809 w 10232859"/>
              <a:gd name="connsiteY247" fmla="*/ 6198 h 1699043"/>
              <a:gd name="connsiteX248" fmla="*/ 338985 w 10232859"/>
              <a:gd name="connsiteY248" fmla="*/ 8006 h 1699043"/>
              <a:gd name="connsiteX249" fmla="*/ 409815 w 10232859"/>
              <a:gd name="connsiteY249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35796 w 10232859"/>
              <a:gd name="connsiteY151" fmla="*/ 363143 h 1699043"/>
              <a:gd name="connsiteX152" fmla="*/ 6195166 w 10232859"/>
              <a:gd name="connsiteY152" fmla="*/ 360190 h 1699043"/>
              <a:gd name="connsiteX153" fmla="*/ 6216259 w 10232859"/>
              <a:gd name="connsiteY153" fmla="*/ 363365 h 1699043"/>
              <a:gd name="connsiteX154" fmla="*/ 6228331 w 10232859"/>
              <a:gd name="connsiteY154" fmla="*/ 364034 h 1699043"/>
              <a:gd name="connsiteX155" fmla="*/ 6229602 w 10232859"/>
              <a:gd name="connsiteY155" fmla="*/ 363414 h 1699043"/>
              <a:gd name="connsiteX156" fmla="*/ 6258988 w 10232859"/>
              <a:gd name="connsiteY156" fmla="*/ 378660 h 1699043"/>
              <a:gd name="connsiteX157" fmla="*/ 6264106 w 10232859"/>
              <a:gd name="connsiteY157" fmla="*/ 379141 h 1699043"/>
              <a:gd name="connsiteX158" fmla="*/ 6281703 w 10232859"/>
              <a:gd name="connsiteY158" fmla="*/ 391054 h 1699043"/>
              <a:gd name="connsiteX159" fmla="*/ 6291622 w 10232859"/>
              <a:gd name="connsiteY159" fmla="*/ 396155 h 1699043"/>
              <a:gd name="connsiteX160" fmla="*/ 6292712 w 10232859"/>
              <a:gd name="connsiteY160" fmla="*/ 399771 h 1699043"/>
              <a:gd name="connsiteX161" fmla="*/ 6308227 w 10232859"/>
              <a:gd name="connsiteY161" fmla="*/ 406196 h 1699043"/>
              <a:gd name="connsiteX162" fmla="*/ 6328981 w 10232859"/>
              <a:gd name="connsiteY162" fmla="*/ 409495 h 1699043"/>
              <a:gd name="connsiteX163" fmla="*/ 6368693 w 10232859"/>
              <a:gd name="connsiteY163" fmla="*/ 417845 h 1699043"/>
              <a:gd name="connsiteX164" fmla="*/ 6414811 w 10232859"/>
              <a:gd name="connsiteY164" fmla="*/ 452200 h 1699043"/>
              <a:gd name="connsiteX165" fmla="*/ 6467879 w 10232859"/>
              <a:gd name="connsiteY165" fmla="*/ 468248 h 1699043"/>
              <a:gd name="connsiteX166" fmla="*/ 6564351 w 10232859"/>
              <a:gd name="connsiteY166" fmla="*/ 537518 h 1699043"/>
              <a:gd name="connsiteX167" fmla="*/ 6711178 w 10232859"/>
              <a:gd name="connsiteY167" fmla="*/ 573610 h 1699043"/>
              <a:gd name="connsiteX168" fmla="*/ 6764036 w 10232859"/>
              <a:gd name="connsiteY168" fmla="*/ 588943 h 1699043"/>
              <a:gd name="connsiteX169" fmla="*/ 6858983 w 10232859"/>
              <a:gd name="connsiteY169" fmla="*/ 623723 h 1699043"/>
              <a:gd name="connsiteX170" fmla="*/ 6910661 w 10232859"/>
              <a:gd name="connsiteY170" fmla="*/ 634620 h 1699043"/>
              <a:gd name="connsiteX171" fmla="*/ 6944111 w 10232859"/>
              <a:gd name="connsiteY171" fmla="*/ 659502 h 1699043"/>
              <a:gd name="connsiteX172" fmla="*/ 6965771 w 10232859"/>
              <a:gd name="connsiteY172" fmla="*/ 659931 h 1699043"/>
              <a:gd name="connsiteX173" fmla="*/ 6969639 w 10232859"/>
              <a:gd name="connsiteY173" fmla="*/ 659837 h 1699043"/>
              <a:gd name="connsiteX174" fmla="*/ 6982242 w 10232859"/>
              <a:gd name="connsiteY174" fmla="*/ 663112 h 1699043"/>
              <a:gd name="connsiteX175" fmla="*/ 6989387 w 10232859"/>
              <a:gd name="connsiteY175" fmla="*/ 659474 h 1699043"/>
              <a:gd name="connsiteX176" fmla="*/ 7010930 w 10232859"/>
              <a:gd name="connsiteY176" fmla="*/ 661134 h 1699043"/>
              <a:gd name="connsiteX177" fmla="*/ 7033125 w 10232859"/>
              <a:gd name="connsiteY177" fmla="*/ 668436 h 1699043"/>
              <a:gd name="connsiteX178" fmla="*/ 7134461 w 10232859"/>
              <a:gd name="connsiteY178" fmla="*/ 708192 h 1699043"/>
              <a:gd name="connsiteX179" fmla="*/ 7197450 w 10232859"/>
              <a:gd name="connsiteY179" fmla="*/ 729094 h 1699043"/>
              <a:gd name="connsiteX180" fmla="*/ 7225084 w 10232859"/>
              <a:gd name="connsiteY180" fmla="*/ 732505 h 1699043"/>
              <a:gd name="connsiteX181" fmla="*/ 7261183 w 10232859"/>
              <a:gd name="connsiteY181" fmla="*/ 740313 h 1699043"/>
              <a:gd name="connsiteX182" fmla="*/ 7327760 w 10232859"/>
              <a:gd name="connsiteY182" fmla="*/ 750586 h 1699043"/>
              <a:gd name="connsiteX183" fmla="*/ 7412222 w 10232859"/>
              <a:gd name="connsiteY183" fmla="*/ 770487 h 1699043"/>
              <a:gd name="connsiteX184" fmla="*/ 7457904 w 10232859"/>
              <a:gd name="connsiteY184" fmla="*/ 804321 h 1699043"/>
              <a:gd name="connsiteX185" fmla="*/ 7465795 w 10232859"/>
              <a:gd name="connsiteY185" fmla="*/ 802598 h 1699043"/>
              <a:gd name="connsiteX186" fmla="*/ 7505046 w 10232859"/>
              <a:gd name="connsiteY186" fmla="*/ 816517 h 1699043"/>
              <a:gd name="connsiteX187" fmla="*/ 7623220 w 10232859"/>
              <a:gd name="connsiteY187" fmla="*/ 888520 h 1699043"/>
              <a:gd name="connsiteX188" fmla="*/ 7700458 w 10232859"/>
              <a:gd name="connsiteY188" fmla="*/ 915079 h 1699043"/>
              <a:gd name="connsiteX189" fmla="*/ 7730988 w 10232859"/>
              <a:gd name="connsiteY189" fmla="*/ 920756 h 1699043"/>
              <a:gd name="connsiteX190" fmla="*/ 7781942 w 10232859"/>
              <a:gd name="connsiteY190" fmla="*/ 930503 h 1699043"/>
              <a:gd name="connsiteX191" fmla="*/ 7827704 w 10232859"/>
              <a:gd name="connsiteY191" fmla="*/ 928558 h 1699043"/>
              <a:gd name="connsiteX192" fmla="*/ 7867270 w 10232859"/>
              <a:gd name="connsiteY192" fmla="*/ 940366 h 1699043"/>
              <a:gd name="connsiteX193" fmla="*/ 7866538 w 10232859"/>
              <a:gd name="connsiteY193" fmla="*/ 955045 h 1699043"/>
              <a:gd name="connsiteX194" fmla="*/ 7912084 w 10232859"/>
              <a:gd name="connsiteY194" fmla="*/ 963800 h 1699043"/>
              <a:gd name="connsiteX195" fmla="*/ 7982264 w 10232859"/>
              <a:gd name="connsiteY195" fmla="*/ 975773 h 1699043"/>
              <a:gd name="connsiteX196" fmla="*/ 7991272 w 10232859"/>
              <a:gd name="connsiteY196" fmla="*/ 981104 h 1699043"/>
              <a:gd name="connsiteX197" fmla="*/ 8006496 w 10232859"/>
              <a:gd name="connsiteY197" fmla="*/ 972839 h 1699043"/>
              <a:gd name="connsiteX198" fmla="*/ 8034497 w 10232859"/>
              <a:gd name="connsiteY198" fmla="*/ 972054 h 1699043"/>
              <a:gd name="connsiteX199" fmla="*/ 8150881 w 10232859"/>
              <a:gd name="connsiteY199" fmla="*/ 990411 h 1699043"/>
              <a:gd name="connsiteX200" fmla="*/ 8172106 w 10232859"/>
              <a:gd name="connsiteY200" fmla="*/ 990512 h 1699043"/>
              <a:gd name="connsiteX201" fmla="*/ 8196076 w 10232859"/>
              <a:gd name="connsiteY201" fmla="*/ 1000078 h 1699043"/>
              <a:gd name="connsiteX202" fmla="*/ 8247463 w 10232859"/>
              <a:gd name="connsiteY202" fmla="*/ 1016332 h 1699043"/>
              <a:gd name="connsiteX203" fmla="*/ 8279272 w 10232859"/>
              <a:gd name="connsiteY203" fmla="*/ 1032921 h 1699043"/>
              <a:gd name="connsiteX204" fmla="*/ 8289611 w 10232859"/>
              <a:gd name="connsiteY204" fmla="*/ 1028630 h 1699043"/>
              <a:gd name="connsiteX205" fmla="*/ 8311483 w 10232859"/>
              <a:gd name="connsiteY205" fmla="*/ 1029399 h 1699043"/>
              <a:gd name="connsiteX206" fmla="*/ 8399489 w 10232859"/>
              <a:gd name="connsiteY206" fmla="*/ 1048562 h 1699043"/>
              <a:gd name="connsiteX207" fmla="*/ 8415973 w 10232859"/>
              <a:gd name="connsiteY207" fmla="*/ 1049660 h 1699043"/>
              <a:gd name="connsiteX208" fmla="*/ 8433326 w 10232859"/>
              <a:gd name="connsiteY208" fmla="*/ 1057881 h 1699043"/>
              <a:gd name="connsiteX209" fmla="*/ 8502328 w 10232859"/>
              <a:gd name="connsiteY209" fmla="*/ 1091498 h 1699043"/>
              <a:gd name="connsiteX210" fmla="*/ 8534346 w 10232859"/>
              <a:gd name="connsiteY210" fmla="*/ 1106980 h 1699043"/>
              <a:gd name="connsiteX211" fmla="*/ 8534980 w 10232859"/>
              <a:gd name="connsiteY211" fmla="*/ 1110861 h 1699043"/>
              <a:gd name="connsiteX212" fmla="*/ 8544104 w 10232859"/>
              <a:gd name="connsiteY212" fmla="*/ 1108406 h 1699043"/>
              <a:gd name="connsiteX213" fmla="*/ 8567742 w 10232859"/>
              <a:gd name="connsiteY213" fmla="*/ 1117590 h 1699043"/>
              <a:gd name="connsiteX214" fmla="*/ 8633779 w 10232859"/>
              <a:gd name="connsiteY214" fmla="*/ 1139226 h 1699043"/>
              <a:gd name="connsiteX215" fmla="*/ 8676965 w 10232859"/>
              <a:gd name="connsiteY215" fmla="*/ 1156949 h 1699043"/>
              <a:gd name="connsiteX216" fmla="*/ 8698944 w 10232859"/>
              <a:gd name="connsiteY216" fmla="*/ 1156939 h 1699043"/>
              <a:gd name="connsiteX217" fmla="*/ 8711456 w 10232859"/>
              <a:gd name="connsiteY217" fmla="*/ 1169217 h 1699043"/>
              <a:gd name="connsiteX218" fmla="*/ 8732793 w 10232859"/>
              <a:gd name="connsiteY218" fmla="*/ 1172972 h 1699043"/>
              <a:gd name="connsiteX219" fmla="*/ 8751897 w 10232859"/>
              <a:gd name="connsiteY219" fmla="*/ 1190886 h 1699043"/>
              <a:gd name="connsiteX220" fmla="*/ 8793564 w 10232859"/>
              <a:gd name="connsiteY220" fmla="*/ 1172572 h 1699043"/>
              <a:gd name="connsiteX221" fmla="*/ 8834270 w 10232859"/>
              <a:gd name="connsiteY221" fmla="*/ 1206624 h 1699043"/>
              <a:gd name="connsiteX222" fmla="*/ 8853872 w 10232859"/>
              <a:gd name="connsiteY222" fmla="*/ 1214714 h 1699043"/>
              <a:gd name="connsiteX223" fmla="*/ 8861901 w 10232859"/>
              <a:gd name="connsiteY223" fmla="*/ 1211375 h 1699043"/>
              <a:gd name="connsiteX224" fmla="*/ 8874168 w 10232859"/>
              <a:gd name="connsiteY224" fmla="*/ 1213967 h 1699043"/>
              <a:gd name="connsiteX225" fmla="*/ 8871123 w 10232859"/>
              <a:gd name="connsiteY225" fmla="*/ 1221160 h 1699043"/>
              <a:gd name="connsiteX226" fmla="*/ 8903537 w 10232859"/>
              <a:gd name="connsiteY226" fmla="*/ 1230588 h 1699043"/>
              <a:gd name="connsiteX227" fmla="*/ 8933767 w 10232859"/>
              <a:gd name="connsiteY227" fmla="*/ 1263368 h 1699043"/>
              <a:gd name="connsiteX228" fmla="*/ 8985765 w 10232859"/>
              <a:gd name="connsiteY228" fmla="*/ 1287664 h 1699043"/>
              <a:gd name="connsiteX229" fmla="*/ 9071444 w 10232859"/>
              <a:gd name="connsiteY229" fmla="*/ 1317305 h 1699043"/>
              <a:gd name="connsiteX230" fmla="*/ 9096711 w 10232859"/>
              <a:gd name="connsiteY230" fmla="*/ 1327777 h 1699043"/>
              <a:gd name="connsiteX231" fmla="*/ 9338853 w 10232859"/>
              <a:gd name="connsiteY231" fmla="*/ 1448046 h 1699043"/>
              <a:gd name="connsiteX232" fmla="*/ 9520814 w 10232859"/>
              <a:gd name="connsiteY232" fmla="*/ 1449827 h 1699043"/>
              <a:gd name="connsiteX233" fmla="*/ 9702271 w 10232859"/>
              <a:gd name="connsiteY233" fmla="*/ 1488553 h 1699043"/>
              <a:gd name="connsiteX234" fmla="*/ 9744273 w 10232859"/>
              <a:gd name="connsiteY234" fmla="*/ 1523512 h 1699043"/>
              <a:gd name="connsiteX235" fmla="*/ 9771903 w 10232859"/>
              <a:gd name="connsiteY235" fmla="*/ 1530034 h 1699043"/>
              <a:gd name="connsiteX236" fmla="*/ 9818565 w 10232859"/>
              <a:gd name="connsiteY236" fmla="*/ 1538545 h 1699043"/>
              <a:gd name="connsiteX237" fmla="*/ 9882202 w 10232859"/>
              <a:gd name="connsiteY237" fmla="*/ 1565888 h 1699043"/>
              <a:gd name="connsiteX238" fmla="*/ 10022025 w 10232859"/>
              <a:gd name="connsiteY238" fmla="*/ 1599696 h 1699043"/>
              <a:gd name="connsiteX239" fmla="*/ 10220406 w 10232859"/>
              <a:gd name="connsiteY239" fmla="*/ 1677005 h 1699043"/>
              <a:gd name="connsiteX240" fmla="*/ 10232859 w 10232859"/>
              <a:gd name="connsiteY240" fmla="*/ 1699043 h 1699043"/>
              <a:gd name="connsiteX241" fmla="*/ 0 w 10232859"/>
              <a:gd name="connsiteY241" fmla="*/ 1699043 h 1699043"/>
              <a:gd name="connsiteX242" fmla="*/ 0 w 10232859"/>
              <a:gd name="connsiteY242" fmla="*/ 21828 h 1699043"/>
              <a:gd name="connsiteX243" fmla="*/ 8097 w 10232859"/>
              <a:gd name="connsiteY243" fmla="*/ 24355 h 1699043"/>
              <a:gd name="connsiteX244" fmla="*/ 77128 w 10232859"/>
              <a:gd name="connsiteY244" fmla="*/ 6867 h 1699043"/>
              <a:gd name="connsiteX245" fmla="*/ 188338 w 10232859"/>
              <a:gd name="connsiteY245" fmla="*/ 5079 h 1699043"/>
              <a:gd name="connsiteX246" fmla="*/ 298809 w 10232859"/>
              <a:gd name="connsiteY246" fmla="*/ 6198 h 1699043"/>
              <a:gd name="connsiteX247" fmla="*/ 338985 w 10232859"/>
              <a:gd name="connsiteY247" fmla="*/ 8006 h 1699043"/>
              <a:gd name="connsiteX248" fmla="*/ 409815 w 10232859"/>
              <a:gd name="connsiteY248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09654 w 10232859"/>
              <a:gd name="connsiteY146" fmla="*/ 343526 h 1699043"/>
              <a:gd name="connsiteX147" fmla="*/ 6067487 w 10232859"/>
              <a:gd name="connsiteY147" fmla="*/ 333712 h 1699043"/>
              <a:gd name="connsiteX148" fmla="*/ 6073281 w 10232859"/>
              <a:gd name="connsiteY148" fmla="*/ 334316 h 1699043"/>
              <a:gd name="connsiteX149" fmla="*/ 6086225 w 10232859"/>
              <a:gd name="connsiteY149" fmla="*/ 339621 h 1699043"/>
              <a:gd name="connsiteX150" fmla="*/ 6105063 w 10232859"/>
              <a:gd name="connsiteY150" fmla="*/ 347340 h 1699043"/>
              <a:gd name="connsiteX151" fmla="*/ 6195166 w 10232859"/>
              <a:gd name="connsiteY151" fmla="*/ 360190 h 1699043"/>
              <a:gd name="connsiteX152" fmla="*/ 6216259 w 10232859"/>
              <a:gd name="connsiteY152" fmla="*/ 363365 h 1699043"/>
              <a:gd name="connsiteX153" fmla="*/ 6228331 w 10232859"/>
              <a:gd name="connsiteY153" fmla="*/ 364034 h 1699043"/>
              <a:gd name="connsiteX154" fmla="*/ 6229602 w 10232859"/>
              <a:gd name="connsiteY154" fmla="*/ 363414 h 1699043"/>
              <a:gd name="connsiteX155" fmla="*/ 6258988 w 10232859"/>
              <a:gd name="connsiteY155" fmla="*/ 378660 h 1699043"/>
              <a:gd name="connsiteX156" fmla="*/ 6264106 w 10232859"/>
              <a:gd name="connsiteY156" fmla="*/ 379141 h 1699043"/>
              <a:gd name="connsiteX157" fmla="*/ 6281703 w 10232859"/>
              <a:gd name="connsiteY157" fmla="*/ 391054 h 1699043"/>
              <a:gd name="connsiteX158" fmla="*/ 6291622 w 10232859"/>
              <a:gd name="connsiteY158" fmla="*/ 396155 h 1699043"/>
              <a:gd name="connsiteX159" fmla="*/ 6292712 w 10232859"/>
              <a:gd name="connsiteY159" fmla="*/ 399771 h 1699043"/>
              <a:gd name="connsiteX160" fmla="*/ 6308227 w 10232859"/>
              <a:gd name="connsiteY160" fmla="*/ 406196 h 1699043"/>
              <a:gd name="connsiteX161" fmla="*/ 6328981 w 10232859"/>
              <a:gd name="connsiteY161" fmla="*/ 409495 h 1699043"/>
              <a:gd name="connsiteX162" fmla="*/ 6368693 w 10232859"/>
              <a:gd name="connsiteY162" fmla="*/ 417845 h 1699043"/>
              <a:gd name="connsiteX163" fmla="*/ 6414811 w 10232859"/>
              <a:gd name="connsiteY163" fmla="*/ 452200 h 1699043"/>
              <a:gd name="connsiteX164" fmla="*/ 6467879 w 10232859"/>
              <a:gd name="connsiteY164" fmla="*/ 468248 h 1699043"/>
              <a:gd name="connsiteX165" fmla="*/ 6564351 w 10232859"/>
              <a:gd name="connsiteY165" fmla="*/ 537518 h 1699043"/>
              <a:gd name="connsiteX166" fmla="*/ 6711178 w 10232859"/>
              <a:gd name="connsiteY166" fmla="*/ 573610 h 1699043"/>
              <a:gd name="connsiteX167" fmla="*/ 6764036 w 10232859"/>
              <a:gd name="connsiteY167" fmla="*/ 588943 h 1699043"/>
              <a:gd name="connsiteX168" fmla="*/ 6858983 w 10232859"/>
              <a:gd name="connsiteY168" fmla="*/ 623723 h 1699043"/>
              <a:gd name="connsiteX169" fmla="*/ 6910661 w 10232859"/>
              <a:gd name="connsiteY169" fmla="*/ 634620 h 1699043"/>
              <a:gd name="connsiteX170" fmla="*/ 6944111 w 10232859"/>
              <a:gd name="connsiteY170" fmla="*/ 659502 h 1699043"/>
              <a:gd name="connsiteX171" fmla="*/ 6965771 w 10232859"/>
              <a:gd name="connsiteY171" fmla="*/ 659931 h 1699043"/>
              <a:gd name="connsiteX172" fmla="*/ 6969639 w 10232859"/>
              <a:gd name="connsiteY172" fmla="*/ 659837 h 1699043"/>
              <a:gd name="connsiteX173" fmla="*/ 6982242 w 10232859"/>
              <a:gd name="connsiteY173" fmla="*/ 663112 h 1699043"/>
              <a:gd name="connsiteX174" fmla="*/ 6989387 w 10232859"/>
              <a:gd name="connsiteY174" fmla="*/ 659474 h 1699043"/>
              <a:gd name="connsiteX175" fmla="*/ 7010930 w 10232859"/>
              <a:gd name="connsiteY175" fmla="*/ 661134 h 1699043"/>
              <a:gd name="connsiteX176" fmla="*/ 7033125 w 10232859"/>
              <a:gd name="connsiteY176" fmla="*/ 668436 h 1699043"/>
              <a:gd name="connsiteX177" fmla="*/ 7134461 w 10232859"/>
              <a:gd name="connsiteY177" fmla="*/ 708192 h 1699043"/>
              <a:gd name="connsiteX178" fmla="*/ 7197450 w 10232859"/>
              <a:gd name="connsiteY178" fmla="*/ 729094 h 1699043"/>
              <a:gd name="connsiteX179" fmla="*/ 7225084 w 10232859"/>
              <a:gd name="connsiteY179" fmla="*/ 732505 h 1699043"/>
              <a:gd name="connsiteX180" fmla="*/ 7261183 w 10232859"/>
              <a:gd name="connsiteY180" fmla="*/ 740313 h 1699043"/>
              <a:gd name="connsiteX181" fmla="*/ 7327760 w 10232859"/>
              <a:gd name="connsiteY181" fmla="*/ 750586 h 1699043"/>
              <a:gd name="connsiteX182" fmla="*/ 7412222 w 10232859"/>
              <a:gd name="connsiteY182" fmla="*/ 770487 h 1699043"/>
              <a:gd name="connsiteX183" fmla="*/ 7457904 w 10232859"/>
              <a:gd name="connsiteY183" fmla="*/ 804321 h 1699043"/>
              <a:gd name="connsiteX184" fmla="*/ 7465795 w 10232859"/>
              <a:gd name="connsiteY184" fmla="*/ 802598 h 1699043"/>
              <a:gd name="connsiteX185" fmla="*/ 7505046 w 10232859"/>
              <a:gd name="connsiteY185" fmla="*/ 816517 h 1699043"/>
              <a:gd name="connsiteX186" fmla="*/ 7623220 w 10232859"/>
              <a:gd name="connsiteY186" fmla="*/ 888520 h 1699043"/>
              <a:gd name="connsiteX187" fmla="*/ 7700458 w 10232859"/>
              <a:gd name="connsiteY187" fmla="*/ 915079 h 1699043"/>
              <a:gd name="connsiteX188" fmla="*/ 7730988 w 10232859"/>
              <a:gd name="connsiteY188" fmla="*/ 920756 h 1699043"/>
              <a:gd name="connsiteX189" fmla="*/ 7781942 w 10232859"/>
              <a:gd name="connsiteY189" fmla="*/ 930503 h 1699043"/>
              <a:gd name="connsiteX190" fmla="*/ 7827704 w 10232859"/>
              <a:gd name="connsiteY190" fmla="*/ 928558 h 1699043"/>
              <a:gd name="connsiteX191" fmla="*/ 7867270 w 10232859"/>
              <a:gd name="connsiteY191" fmla="*/ 940366 h 1699043"/>
              <a:gd name="connsiteX192" fmla="*/ 7866538 w 10232859"/>
              <a:gd name="connsiteY192" fmla="*/ 955045 h 1699043"/>
              <a:gd name="connsiteX193" fmla="*/ 7912084 w 10232859"/>
              <a:gd name="connsiteY193" fmla="*/ 963800 h 1699043"/>
              <a:gd name="connsiteX194" fmla="*/ 7982264 w 10232859"/>
              <a:gd name="connsiteY194" fmla="*/ 975773 h 1699043"/>
              <a:gd name="connsiteX195" fmla="*/ 7991272 w 10232859"/>
              <a:gd name="connsiteY195" fmla="*/ 981104 h 1699043"/>
              <a:gd name="connsiteX196" fmla="*/ 8006496 w 10232859"/>
              <a:gd name="connsiteY196" fmla="*/ 972839 h 1699043"/>
              <a:gd name="connsiteX197" fmla="*/ 8034497 w 10232859"/>
              <a:gd name="connsiteY197" fmla="*/ 972054 h 1699043"/>
              <a:gd name="connsiteX198" fmla="*/ 8150881 w 10232859"/>
              <a:gd name="connsiteY198" fmla="*/ 990411 h 1699043"/>
              <a:gd name="connsiteX199" fmla="*/ 8172106 w 10232859"/>
              <a:gd name="connsiteY199" fmla="*/ 990512 h 1699043"/>
              <a:gd name="connsiteX200" fmla="*/ 8196076 w 10232859"/>
              <a:gd name="connsiteY200" fmla="*/ 1000078 h 1699043"/>
              <a:gd name="connsiteX201" fmla="*/ 8247463 w 10232859"/>
              <a:gd name="connsiteY201" fmla="*/ 1016332 h 1699043"/>
              <a:gd name="connsiteX202" fmla="*/ 8279272 w 10232859"/>
              <a:gd name="connsiteY202" fmla="*/ 1032921 h 1699043"/>
              <a:gd name="connsiteX203" fmla="*/ 8289611 w 10232859"/>
              <a:gd name="connsiteY203" fmla="*/ 1028630 h 1699043"/>
              <a:gd name="connsiteX204" fmla="*/ 8311483 w 10232859"/>
              <a:gd name="connsiteY204" fmla="*/ 1029399 h 1699043"/>
              <a:gd name="connsiteX205" fmla="*/ 8399489 w 10232859"/>
              <a:gd name="connsiteY205" fmla="*/ 1048562 h 1699043"/>
              <a:gd name="connsiteX206" fmla="*/ 8415973 w 10232859"/>
              <a:gd name="connsiteY206" fmla="*/ 1049660 h 1699043"/>
              <a:gd name="connsiteX207" fmla="*/ 8433326 w 10232859"/>
              <a:gd name="connsiteY207" fmla="*/ 1057881 h 1699043"/>
              <a:gd name="connsiteX208" fmla="*/ 8502328 w 10232859"/>
              <a:gd name="connsiteY208" fmla="*/ 1091498 h 1699043"/>
              <a:gd name="connsiteX209" fmla="*/ 8534346 w 10232859"/>
              <a:gd name="connsiteY209" fmla="*/ 1106980 h 1699043"/>
              <a:gd name="connsiteX210" fmla="*/ 8534980 w 10232859"/>
              <a:gd name="connsiteY210" fmla="*/ 1110861 h 1699043"/>
              <a:gd name="connsiteX211" fmla="*/ 8544104 w 10232859"/>
              <a:gd name="connsiteY211" fmla="*/ 1108406 h 1699043"/>
              <a:gd name="connsiteX212" fmla="*/ 8567742 w 10232859"/>
              <a:gd name="connsiteY212" fmla="*/ 1117590 h 1699043"/>
              <a:gd name="connsiteX213" fmla="*/ 8633779 w 10232859"/>
              <a:gd name="connsiteY213" fmla="*/ 1139226 h 1699043"/>
              <a:gd name="connsiteX214" fmla="*/ 8676965 w 10232859"/>
              <a:gd name="connsiteY214" fmla="*/ 1156949 h 1699043"/>
              <a:gd name="connsiteX215" fmla="*/ 8698944 w 10232859"/>
              <a:gd name="connsiteY215" fmla="*/ 1156939 h 1699043"/>
              <a:gd name="connsiteX216" fmla="*/ 8711456 w 10232859"/>
              <a:gd name="connsiteY216" fmla="*/ 1169217 h 1699043"/>
              <a:gd name="connsiteX217" fmla="*/ 8732793 w 10232859"/>
              <a:gd name="connsiteY217" fmla="*/ 1172972 h 1699043"/>
              <a:gd name="connsiteX218" fmla="*/ 8751897 w 10232859"/>
              <a:gd name="connsiteY218" fmla="*/ 1190886 h 1699043"/>
              <a:gd name="connsiteX219" fmla="*/ 8793564 w 10232859"/>
              <a:gd name="connsiteY219" fmla="*/ 1172572 h 1699043"/>
              <a:gd name="connsiteX220" fmla="*/ 8834270 w 10232859"/>
              <a:gd name="connsiteY220" fmla="*/ 1206624 h 1699043"/>
              <a:gd name="connsiteX221" fmla="*/ 8853872 w 10232859"/>
              <a:gd name="connsiteY221" fmla="*/ 1214714 h 1699043"/>
              <a:gd name="connsiteX222" fmla="*/ 8861901 w 10232859"/>
              <a:gd name="connsiteY222" fmla="*/ 1211375 h 1699043"/>
              <a:gd name="connsiteX223" fmla="*/ 8874168 w 10232859"/>
              <a:gd name="connsiteY223" fmla="*/ 1213967 h 1699043"/>
              <a:gd name="connsiteX224" fmla="*/ 8871123 w 10232859"/>
              <a:gd name="connsiteY224" fmla="*/ 1221160 h 1699043"/>
              <a:gd name="connsiteX225" fmla="*/ 8903537 w 10232859"/>
              <a:gd name="connsiteY225" fmla="*/ 1230588 h 1699043"/>
              <a:gd name="connsiteX226" fmla="*/ 8933767 w 10232859"/>
              <a:gd name="connsiteY226" fmla="*/ 1263368 h 1699043"/>
              <a:gd name="connsiteX227" fmla="*/ 8985765 w 10232859"/>
              <a:gd name="connsiteY227" fmla="*/ 1287664 h 1699043"/>
              <a:gd name="connsiteX228" fmla="*/ 9071444 w 10232859"/>
              <a:gd name="connsiteY228" fmla="*/ 1317305 h 1699043"/>
              <a:gd name="connsiteX229" fmla="*/ 9096711 w 10232859"/>
              <a:gd name="connsiteY229" fmla="*/ 1327777 h 1699043"/>
              <a:gd name="connsiteX230" fmla="*/ 9338853 w 10232859"/>
              <a:gd name="connsiteY230" fmla="*/ 1448046 h 1699043"/>
              <a:gd name="connsiteX231" fmla="*/ 9520814 w 10232859"/>
              <a:gd name="connsiteY231" fmla="*/ 1449827 h 1699043"/>
              <a:gd name="connsiteX232" fmla="*/ 9702271 w 10232859"/>
              <a:gd name="connsiteY232" fmla="*/ 1488553 h 1699043"/>
              <a:gd name="connsiteX233" fmla="*/ 9744273 w 10232859"/>
              <a:gd name="connsiteY233" fmla="*/ 1523512 h 1699043"/>
              <a:gd name="connsiteX234" fmla="*/ 9771903 w 10232859"/>
              <a:gd name="connsiteY234" fmla="*/ 1530034 h 1699043"/>
              <a:gd name="connsiteX235" fmla="*/ 9818565 w 10232859"/>
              <a:gd name="connsiteY235" fmla="*/ 1538545 h 1699043"/>
              <a:gd name="connsiteX236" fmla="*/ 9882202 w 10232859"/>
              <a:gd name="connsiteY236" fmla="*/ 1565888 h 1699043"/>
              <a:gd name="connsiteX237" fmla="*/ 10022025 w 10232859"/>
              <a:gd name="connsiteY237" fmla="*/ 1599696 h 1699043"/>
              <a:gd name="connsiteX238" fmla="*/ 10220406 w 10232859"/>
              <a:gd name="connsiteY238" fmla="*/ 1677005 h 1699043"/>
              <a:gd name="connsiteX239" fmla="*/ 10232859 w 10232859"/>
              <a:gd name="connsiteY239" fmla="*/ 1699043 h 1699043"/>
              <a:gd name="connsiteX240" fmla="*/ 0 w 10232859"/>
              <a:gd name="connsiteY240" fmla="*/ 1699043 h 1699043"/>
              <a:gd name="connsiteX241" fmla="*/ 0 w 10232859"/>
              <a:gd name="connsiteY241" fmla="*/ 21828 h 1699043"/>
              <a:gd name="connsiteX242" fmla="*/ 8097 w 10232859"/>
              <a:gd name="connsiteY242" fmla="*/ 24355 h 1699043"/>
              <a:gd name="connsiteX243" fmla="*/ 77128 w 10232859"/>
              <a:gd name="connsiteY243" fmla="*/ 6867 h 1699043"/>
              <a:gd name="connsiteX244" fmla="*/ 188338 w 10232859"/>
              <a:gd name="connsiteY244" fmla="*/ 5079 h 1699043"/>
              <a:gd name="connsiteX245" fmla="*/ 298809 w 10232859"/>
              <a:gd name="connsiteY245" fmla="*/ 6198 h 1699043"/>
              <a:gd name="connsiteX246" fmla="*/ 338985 w 10232859"/>
              <a:gd name="connsiteY246" fmla="*/ 8006 h 1699043"/>
              <a:gd name="connsiteX247" fmla="*/ 409815 w 10232859"/>
              <a:gd name="connsiteY247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6073281 w 10232859"/>
              <a:gd name="connsiteY147" fmla="*/ 334316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6067487 w 10232859"/>
              <a:gd name="connsiteY146" fmla="*/ 333712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5992653 w 10232859"/>
              <a:gd name="connsiteY147" fmla="*/ 428990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7270 w 10232859"/>
              <a:gd name="connsiteY190" fmla="*/ 940366 h 1699043"/>
              <a:gd name="connsiteX191" fmla="*/ 7866538 w 10232859"/>
              <a:gd name="connsiteY191" fmla="*/ 955045 h 1699043"/>
              <a:gd name="connsiteX192" fmla="*/ 7912084 w 10232859"/>
              <a:gd name="connsiteY192" fmla="*/ 963800 h 1699043"/>
              <a:gd name="connsiteX193" fmla="*/ 7982264 w 10232859"/>
              <a:gd name="connsiteY193" fmla="*/ 975773 h 1699043"/>
              <a:gd name="connsiteX194" fmla="*/ 7991272 w 10232859"/>
              <a:gd name="connsiteY194" fmla="*/ 981104 h 1699043"/>
              <a:gd name="connsiteX195" fmla="*/ 8006496 w 10232859"/>
              <a:gd name="connsiteY195" fmla="*/ 972839 h 1699043"/>
              <a:gd name="connsiteX196" fmla="*/ 8034497 w 10232859"/>
              <a:gd name="connsiteY196" fmla="*/ 972054 h 1699043"/>
              <a:gd name="connsiteX197" fmla="*/ 8150881 w 10232859"/>
              <a:gd name="connsiteY197" fmla="*/ 990411 h 1699043"/>
              <a:gd name="connsiteX198" fmla="*/ 8172106 w 10232859"/>
              <a:gd name="connsiteY198" fmla="*/ 990512 h 1699043"/>
              <a:gd name="connsiteX199" fmla="*/ 8196076 w 10232859"/>
              <a:gd name="connsiteY199" fmla="*/ 1000078 h 1699043"/>
              <a:gd name="connsiteX200" fmla="*/ 8247463 w 10232859"/>
              <a:gd name="connsiteY200" fmla="*/ 1016332 h 1699043"/>
              <a:gd name="connsiteX201" fmla="*/ 8279272 w 10232859"/>
              <a:gd name="connsiteY201" fmla="*/ 1032921 h 1699043"/>
              <a:gd name="connsiteX202" fmla="*/ 8289611 w 10232859"/>
              <a:gd name="connsiteY202" fmla="*/ 1028630 h 1699043"/>
              <a:gd name="connsiteX203" fmla="*/ 8311483 w 10232859"/>
              <a:gd name="connsiteY203" fmla="*/ 1029399 h 1699043"/>
              <a:gd name="connsiteX204" fmla="*/ 8399489 w 10232859"/>
              <a:gd name="connsiteY204" fmla="*/ 1048562 h 1699043"/>
              <a:gd name="connsiteX205" fmla="*/ 8415973 w 10232859"/>
              <a:gd name="connsiteY205" fmla="*/ 1049660 h 1699043"/>
              <a:gd name="connsiteX206" fmla="*/ 8433326 w 10232859"/>
              <a:gd name="connsiteY206" fmla="*/ 1057881 h 1699043"/>
              <a:gd name="connsiteX207" fmla="*/ 8502328 w 10232859"/>
              <a:gd name="connsiteY207" fmla="*/ 1091498 h 1699043"/>
              <a:gd name="connsiteX208" fmla="*/ 8534346 w 10232859"/>
              <a:gd name="connsiteY208" fmla="*/ 1106980 h 1699043"/>
              <a:gd name="connsiteX209" fmla="*/ 8534980 w 10232859"/>
              <a:gd name="connsiteY209" fmla="*/ 1110861 h 1699043"/>
              <a:gd name="connsiteX210" fmla="*/ 8544104 w 10232859"/>
              <a:gd name="connsiteY210" fmla="*/ 1108406 h 1699043"/>
              <a:gd name="connsiteX211" fmla="*/ 8567742 w 10232859"/>
              <a:gd name="connsiteY211" fmla="*/ 1117590 h 1699043"/>
              <a:gd name="connsiteX212" fmla="*/ 8633779 w 10232859"/>
              <a:gd name="connsiteY212" fmla="*/ 1139226 h 1699043"/>
              <a:gd name="connsiteX213" fmla="*/ 8676965 w 10232859"/>
              <a:gd name="connsiteY213" fmla="*/ 1156949 h 1699043"/>
              <a:gd name="connsiteX214" fmla="*/ 8698944 w 10232859"/>
              <a:gd name="connsiteY214" fmla="*/ 1156939 h 1699043"/>
              <a:gd name="connsiteX215" fmla="*/ 8711456 w 10232859"/>
              <a:gd name="connsiteY215" fmla="*/ 1169217 h 1699043"/>
              <a:gd name="connsiteX216" fmla="*/ 8732793 w 10232859"/>
              <a:gd name="connsiteY216" fmla="*/ 1172972 h 1699043"/>
              <a:gd name="connsiteX217" fmla="*/ 8751897 w 10232859"/>
              <a:gd name="connsiteY217" fmla="*/ 1190886 h 1699043"/>
              <a:gd name="connsiteX218" fmla="*/ 8793564 w 10232859"/>
              <a:gd name="connsiteY218" fmla="*/ 1172572 h 1699043"/>
              <a:gd name="connsiteX219" fmla="*/ 8834270 w 10232859"/>
              <a:gd name="connsiteY219" fmla="*/ 1206624 h 1699043"/>
              <a:gd name="connsiteX220" fmla="*/ 8853872 w 10232859"/>
              <a:gd name="connsiteY220" fmla="*/ 1214714 h 1699043"/>
              <a:gd name="connsiteX221" fmla="*/ 8861901 w 10232859"/>
              <a:gd name="connsiteY221" fmla="*/ 1211375 h 1699043"/>
              <a:gd name="connsiteX222" fmla="*/ 8874168 w 10232859"/>
              <a:gd name="connsiteY222" fmla="*/ 1213967 h 1699043"/>
              <a:gd name="connsiteX223" fmla="*/ 8871123 w 10232859"/>
              <a:gd name="connsiteY223" fmla="*/ 1221160 h 1699043"/>
              <a:gd name="connsiteX224" fmla="*/ 8903537 w 10232859"/>
              <a:gd name="connsiteY224" fmla="*/ 1230588 h 1699043"/>
              <a:gd name="connsiteX225" fmla="*/ 8933767 w 10232859"/>
              <a:gd name="connsiteY225" fmla="*/ 1263368 h 1699043"/>
              <a:gd name="connsiteX226" fmla="*/ 8985765 w 10232859"/>
              <a:gd name="connsiteY226" fmla="*/ 1287664 h 1699043"/>
              <a:gd name="connsiteX227" fmla="*/ 9071444 w 10232859"/>
              <a:gd name="connsiteY227" fmla="*/ 1317305 h 1699043"/>
              <a:gd name="connsiteX228" fmla="*/ 9096711 w 10232859"/>
              <a:gd name="connsiteY228" fmla="*/ 1327777 h 1699043"/>
              <a:gd name="connsiteX229" fmla="*/ 9338853 w 10232859"/>
              <a:gd name="connsiteY229" fmla="*/ 1448046 h 1699043"/>
              <a:gd name="connsiteX230" fmla="*/ 9520814 w 10232859"/>
              <a:gd name="connsiteY230" fmla="*/ 1449827 h 1699043"/>
              <a:gd name="connsiteX231" fmla="*/ 9702271 w 10232859"/>
              <a:gd name="connsiteY231" fmla="*/ 1488553 h 1699043"/>
              <a:gd name="connsiteX232" fmla="*/ 9744273 w 10232859"/>
              <a:gd name="connsiteY232" fmla="*/ 1523512 h 1699043"/>
              <a:gd name="connsiteX233" fmla="*/ 9771903 w 10232859"/>
              <a:gd name="connsiteY233" fmla="*/ 1530034 h 1699043"/>
              <a:gd name="connsiteX234" fmla="*/ 9818565 w 10232859"/>
              <a:gd name="connsiteY234" fmla="*/ 1538545 h 1699043"/>
              <a:gd name="connsiteX235" fmla="*/ 9882202 w 10232859"/>
              <a:gd name="connsiteY235" fmla="*/ 1565888 h 1699043"/>
              <a:gd name="connsiteX236" fmla="*/ 10022025 w 10232859"/>
              <a:gd name="connsiteY236" fmla="*/ 1599696 h 1699043"/>
              <a:gd name="connsiteX237" fmla="*/ 10220406 w 10232859"/>
              <a:gd name="connsiteY237" fmla="*/ 1677005 h 1699043"/>
              <a:gd name="connsiteX238" fmla="*/ 10232859 w 10232859"/>
              <a:gd name="connsiteY238" fmla="*/ 1699043 h 1699043"/>
              <a:gd name="connsiteX239" fmla="*/ 0 w 10232859"/>
              <a:gd name="connsiteY239" fmla="*/ 1699043 h 1699043"/>
              <a:gd name="connsiteX240" fmla="*/ 0 w 10232859"/>
              <a:gd name="connsiteY240" fmla="*/ 21828 h 1699043"/>
              <a:gd name="connsiteX241" fmla="*/ 8097 w 10232859"/>
              <a:gd name="connsiteY241" fmla="*/ 24355 h 1699043"/>
              <a:gd name="connsiteX242" fmla="*/ 77128 w 10232859"/>
              <a:gd name="connsiteY242" fmla="*/ 6867 h 1699043"/>
              <a:gd name="connsiteX243" fmla="*/ 188338 w 10232859"/>
              <a:gd name="connsiteY243" fmla="*/ 5079 h 1699043"/>
              <a:gd name="connsiteX244" fmla="*/ 298809 w 10232859"/>
              <a:gd name="connsiteY244" fmla="*/ 6198 h 1699043"/>
              <a:gd name="connsiteX245" fmla="*/ 338985 w 10232859"/>
              <a:gd name="connsiteY245" fmla="*/ 8006 h 1699043"/>
              <a:gd name="connsiteX246" fmla="*/ 409815 w 10232859"/>
              <a:gd name="connsiteY246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866538 w 10232859"/>
              <a:gd name="connsiteY190" fmla="*/ 955045 h 1699043"/>
              <a:gd name="connsiteX191" fmla="*/ 7912084 w 10232859"/>
              <a:gd name="connsiteY191" fmla="*/ 963800 h 1699043"/>
              <a:gd name="connsiteX192" fmla="*/ 7982264 w 10232859"/>
              <a:gd name="connsiteY192" fmla="*/ 975773 h 1699043"/>
              <a:gd name="connsiteX193" fmla="*/ 7991272 w 10232859"/>
              <a:gd name="connsiteY193" fmla="*/ 981104 h 1699043"/>
              <a:gd name="connsiteX194" fmla="*/ 8006496 w 10232859"/>
              <a:gd name="connsiteY194" fmla="*/ 972839 h 1699043"/>
              <a:gd name="connsiteX195" fmla="*/ 8034497 w 10232859"/>
              <a:gd name="connsiteY195" fmla="*/ 972054 h 1699043"/>
              <a:gd name="connsiteX196" fmla="*/ 8150881 w 10232859"/>
              <a:gd name="connsiteY196" fmla="*/ 990411 h 1699043"/>
              <a:gd name="connsiteX197" fmla="*/ 8172106 w 10232859"/>
              <a:gd name="connsiteY197" fmla="*/ 990512 h 1699043"/>
              <a:gd name="connsiteX198" fmla="*/ 8196076 w 10232859"/>
              <a:gd name="connsiteY198" fmla="*/ 1000078 h 1699043"/>
              <a:gd name="connsiteX199" fmla="*/ 8247463 w 10232859"/>
              <a:gd name="connsiteY199" fmla="*/ 1016332 h 1699043"/>
              <a:gd name="connsiteX200" fmla="*/ 8279272 w 10232859"/>
              <a:gd name="connsiteY200" fmla="*/ 1032921 h 1699043"/>
              <a:gd name="connsiteX201" fmla="*/ 8289611 w 10232859"/>
              <a:gd name="connsiteY201" fmla="*/ 1028630 h 1699043"/>
              <a:gd name="connsiteX202" fmla="*/ 8311483 w 10232859"/>
              <a:gd name="connsiteY202" fmla="*/ 1029399 h 1699043"/>
              <a:gd name="connsiteX203" fmla="*/ 8399489 w 10232859"/>
              <a:gd name="connsiteY203" fmla="*/ 1048562 h 1699043"/>
              <a:gd name="connsiteX204" fmla="*/ 8415973 w 10232859"/>
              <a:gd name="connsiteY204" fmla="*/ 1049660 h 1699043"/>
              <a:gd name="connsiteX205" fmla="*/ 8433326 w 10232859"/>
              <a:gd name="connsiteY205" fmla="*/ 1057881 h 1699043"/>
              <a:gd name="connsiteX206" fmla="*/ 8502328 w 10232859"/>
              <a:gd name="connsiteY206" fmla="*/ 1091498 h 1699043"/>
              <a:gd name="connsiteX207" fmla="*/ 8534346 w 10232859"/>
              <a:gd name="connsiteY207" fmla="*/ 1106980 h 1699043"/>
              <a:gd name="connsiteX208" fmla="*/ 8534980 w 10232859"/>
              <a:gd name="connsiteY208" fmla="*/ 1110861 h 1699043"/>
              <a:gd name="connsiteX209" fmla="*/ 8544104 w 10232859"/>
              <a:gd name="connsiteY209" fmla="*/ 1108406 h 1699043"/>
              <a:gd name="connsiteX210" fmla="*/ 8567742 w 10232859"/>
              <a:gd name="connsiteY210" fmla="*/ 1117590 h 1699043"/>
              <a:gd name="connsiteX211" fmla="*/ 8633779 w 10232859"/>
              <a:gd name="connsiteY211" fmla="*/ 1139226 h 1699043"/>
              <a:gd name="connsiteX212" fmla="*/ 8676965 w 10232859"/>
              <a:gd name="connsiteY212" fmla="*/ 1156949 h 1699043"/>
              <a:gd name="connsiteX213" fmla="*/ 8698944 w 10232859"/>
              <a:gd name="connsiteY213" fmla="*/ 1156939 h 1699043"/>
              <a:gd name="connsiteX214" fmla="*/ 8711456 w 10232859"/>
              <a:gd name="connsiteY214" fmla="*/ 1169217 h 1699043"/>
              <a:gd name="connsiteX215" fmla="*/ 8732793 w 10232859"/>
              <a:gd name="connsiteY215" fmla="*/ 1172972 h 1699043"/>
              <a:gd name="connsiteX216" fmla="*/ 8751897 w 10232859"/>
              <a:gd name="connsiteY216" fmla="*/ 1190886 h 1699043"/>
              <a:gd name="connsiteX217" fmla="*/ 8793564 w 10232859"/>
              <a:gd name="connsiteY217" fmla="*/ 1172572 h 1699043"/>
              <a:gd name="connsiteX218" fmla="*/ 8834270 w 10232859"/>
              <a:gd name="connsiteY218" fmla="*/ 1206624 h 1699043"/>
              <a:gd name="connsiteX219" fmla="*/ 8853872 w 10232859"/>
              <a:gd name="connsiteY219" fmla="*/ 1214714 h 1699043"/>
              <a:gd name="connsiteX220" fmla="*/ 8861901 w 10232859"/>
              <a:gd name="connsiteY220" fmla="*/ 1211375 h 1699043"/>
              <a:gd name="connsiteX221" fmla="*/ 8874168 w 10232859"/>
              <a:gd name="connsiteY221" fmla="*/ 1213967 h 1699043"/>
              <a:gd name="connsiteX222" fmla="*/ 8871123 w 10232859"/>
              <a:gd name="connsiteY222" fmla="*/ 1221160 h 1699043"/>
              <a:gd name="connsiteX223" fmla="*/ 8903537 w 10232859"/>
              <a:gd name="connsiteY223" fmla="*/ 1230588 h 1699043"/>
              <a:gd name="connsiteX224" fmla="*/ 8933767 w 10232859"/>
              <a:gd name="connsiteY224" fmla="*/ 1263368 h 1699043"/>
              <a:gd name="connsiteX225" fmla="*/ 8985765 w 10232859"/>
              <a:gd name="connsiteY225" fmla="*/ 1287664 h 1699043"/>
              <a:gd name="connsiteX226" fmla="*/ 9071444 w 10232859"/>
              <a:gd name="connsiteY226" fmla="*/ 1317305 h 1699043"/>
              <a:gd name="connsiteX227" fmla="*/ 9096711 w 10232859"/>
              <a:gd name="connsiteY227" fmla="*/ 1327777 h 1699043"/>
              <a:gd name="connsiteX228" fmla="*/ 9338853 w 10232859"/>
              <a:gd name="connsiteY228" fmla="*/ 1448046 h 1699043"/>
              <a:gd name="connsiteX229" fmla="*/ 9520814 w 10232859"/>
              <a:gd name="connsiteY229" fmla="*/ 1449827 h 1699043"/>
              <a:gd name="connsiteX230" fmla="*/ 9702271 w 10232859"/>
              <a:gd name="connsiteY230" fmla="*/ 1488553 h 1699043"/>
              <a:gd name="connsiteX231" fmla="*/ 9744273 w 10232859"/>
              <a:gd name="connsiteY231" fmla="*/ 1523512 h 1699043"/>
              <a:gd name="connsiteX232" fmla="*/ 9771903 w 10232859"/>
              <a:gd name="connsiteY232" fmla="*/ 1530034 h 1699043"/>
              <a:gd name="connsiteX233" fmla="*/ 9818565 w 10232859"/>
              <a:gd name="connsiteY233" fmla="*/ 1538545 h 1699043"/>
              <a:gd name="connsiteX234" fmla="*/ 9882202 w 10232859"/>
              <a:gd name="connsiteY234" fmla="*/ 1565888 h 1699043"/>
              <a:gd name="connsiteX235" fmla="*/ 10022025 w 10232859"/>
              <a:gd name="connsiteY235" fmla="*/ 1599696 h 1699043"/>
              <a:gd name="connsiteX236" fmla="*/ 10220406 w 10232859"/>
              <a:gd name="connsiteY236" fmla="*/ 1677005 h 1699043"/>
              <a:gd name="connsiteX237" fmla="*/ 10232859 w 10232859"/>
              <a:gd name="connsiteY237" fmla="*/ 1699043 h 1699043"/>
              <a:gd name="connsiteX238" fmla="*/ 0 w 10232859"/>
              <a:gd name="connsiteY238" fmla="*/ 1699043 h 1699043"/>
              <a:gd name="connsiteX239" fmla="*/ 0 w 10232859"/>
              <a:gd name="connsiteY239" fmla="*/ 21828 h 1699043"/>
              <a:gd name="connsiteX240" fmla="*/ 8097 w 10232859"/>
              <a:gd name="connsiteY240" fmla="*/ 24355 h 1699043"/>
              <a:gd name="connsiteX241" fmla="*/ 77128 w 10232859"/>
              <a:gd name="connsiteY241" fmla="*/ 6867 h 1699043"/>
              <a:gd name="connsiteX242" fmla="*/ 188338 w 10232859"/>
              <a:gd name="connsiteY242" fmla="*/ 5079 h 1699043"/>
              <a:gd name="connsiteX243" fmla="*/ 298809 w 10232859"/>
              <a:gd name="connsiteY243" fmla="*/ 6198 h 1699043"/>
              <a:gd name="connsiteX244" fmla="*/ 338985 w 10232859"/>
              <a:gd name="connsiteY244" fmla="*/ 8006 h 1699043"/>
              <a:gd name="connsiteX245" fmla="*/ 409815 w 10232859"/>
              <a:gd name="connsiteY245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034497 w 10232859"/>
              <a:gd name="connsiteY194" fmla="*/ 972054 h 1699043"/>
              <a:gd name="connsiteX195" fmla="*/ 8150881 w 10232859"/>
              <a:gd name="connsiteY195" fmla="*/ 990411 h 1699043"/>
              <a:gd name="connsiteX196" fmla="*/ 8172106 w 10232859"/>
              <a:gd name="connsiteY196" fmla="*/ 990512 h 1699043"/>
              <a:gd name="connsiteX197" fmla="*/ 8196076 w 10232859"/>
              <a:gd name="connsiteY197" fmla="*/ 1000078 h 1699043"/>
              <a:gd name="connsiteX198" fmla="*/ 8247463 w 10232859"/>
              <a:gd name="connsiteY198" fmla="*/ 1016332 h 1699043"/>
              <a:gd name="connsiteX199" fmla="*/ 8279272 w 10232859"/>
              <a:gd name="connsiteY199" fmla="*/ 1032921 h 1699043"/>
              <a:gd name="connsiteX200" fmla="*/ 8289611 w 10232859"/>
              <a:gd name="connsiteY200" fmla="*/ 1028630 h 1699043"/>
              <a:gd name="connsiteX201" fmla="*/ 8311483 w 10232859"/>
              <a:gd name="connsiteY201" fmla="*/ 1029399 h 1699043"/>
              <a:gd name="connsiteX202" fmla="*/ 8399489 w 10232859"/>
              <a:gd name="connsiteY202" fmla="*/ 1048562 h 1699043"/>
              <a:gd name="connsiteX203" fmla="*/ 8415973 w 10232859"/>
              <a:gd name="connsiteY203" fmla="*/ 1049660 h 1699043"/>
              <a:gd name="connsiteX204" fmla="*/ 8433326 w 10232859"/>
              <a:gd name="connsiteY204" fmla="*/ 1057881 h 1699043"/>
              <a:gd name="connsiteX205" fmla="*/ 8502328 w 10232859"/>
              <a:gd name="connsiteY205" fmla="*/ 1091498 h 1699043"/>
              <a:gd name="connsiteX206" fmla="*/ 8534346 w 10232859"/>
              <a:gd name="connsiteY206" fmla="*/ 1106980 h 1699043"/>
              <a:gd name="connsiteX207" fmla="*/ 8534980 w 10232859"/>
              <a:gd name="connsiteY207" fmla="*/ 1110861 h 1699043"/>
              <a:gd name="connsiteX208" fmla="*/ 8544104 w 10232859"/>
              <a:gd name="connsiteY208" fmla="*/ 1108406 h 1699043"/>
              <a:gd name="connsiteX209" fmla="*/ 8567742 w 10232859"/>
              <a:gd name="connsiteY209" fmla="*/ 1117590 h 1699043"/>
              <a:gd name="connsiteX210" fmla="*/ 8633779 w 10232859"/>
              <a:gd name="connsiteY210" fmla="*/ 1139226 h 1699043"/>
              <a:gd name="connsiteX211" fmla="*/ 8676965 w 10232859"/>
              <a:gd name="connsiteY211" fmla="*/ 1156949 h 1699043"/>
              <a:gd name="connsiteX212" fmla="*/ 8698944 w 10232859"/>
              <a:gd name="connsiteY212" fmla="*/ 1156939 h 1699043"/>
              <a:gd name="connsiteX213" fmla="*/ 8711456 w 10232859"/>
              <a:gd name="connsiteY213" fmla="*/ 1169217 h 1699043"/>
              <a:gd name="connsiteX214" fmla="*/ 8732793 w 10232859"/>
              <a:gd name="connsiteY214" fmla="*/ 1172972 h 1699043"/>
              <a:gd name="connsiteX215" fmla="*/ 8751897 w 10232859"/>
              <a:gd name="connsiteY215" fmla="*/ 1190886 h 1699043"/>
              <a:gd name="connsiteX216" fmla="*/ 8793564 w 10232859"/>
              <a:gd name="connsiteY216" fmla="*/ 1172572 h 1699043"/>
              <a:gd name="connsiteX217" fmla="*/ 8834270 w 10232859"/>
              <a:gd name="connsiteY217" fmla="*/ 1206624 h 1699043"/>
              <a:gd name="connsiteX218" fmla="*/ 8853872 w 10232859"/>
              <a:gd name="connsiteY218" fmla="*/ 1214714 h 1699043"/>
              <a:gd name="connsiteX219" fmla="*/ 8861901 w 10232859"/>
              <a:gd name="connsiteY219" fmla="*/ 1211375 h 1699043"/>
              <a:gd name="connsiteX220" fmla="*/ 8874168 w 10232859"/>
              <a:gd name="connsiteY220" fmla="*/ 1213967 h 1699043"/>
              <a:gd name="connsiteX221" fmla="*/ 8871123 w 10232859"/>
              <a:gd name="connsiteY221" fmla="*/ 1221160 h 1699043"/>
              <a:gd name="connsiteX222" fmla="*/ 8903537 w 10232859"/>
              <a:gd name="connsiteY222" fmla="*/ 1230588 h 1699043"/>
              <a:gd name="connsiteX223" fmla="*/ 8933767 w 10232859"/>
              <a:gd name="connsiteY223" fmla="*/ 1263368 h 1699043"/>
              <a:gd name="connsiteX224" fmla="*/ 8985765 w 10232859"/>
              <a:gd name="connsiteY224" fmla="*/ 1287664 h 1699043"/>
              <a:gd name="connsiteX225" fmla="*/ 9071444 w 10232859"/>
              <a:gd name="connsiteY225" fmla="*/ 1317305 h 1699043"/>
              <a:gd name="connsiteX226" fmla="*/ 9096711 w 10232859"/>
              <a:gd name="connsiteY226" fmla="*/ 1327777 h 1699043"/>
              <a:gd name="connsiteX227" fmla="*/ 9338853 w 10232859"/>
              <a:gd name="connsiteY227" fmla="*/ 1448046 h 1699043"/>
              <a:gd name="connsiteX228" fmla="*/ 9520814 w 10232859"/>
              <a:gd name="connsiteY228" fmla="*/ 1449827 h 1699043"/>
              <a:gd name="connsiteX229" fmla="*/ 9702271 w 10232859"/>
              <a:gd name="connsiteY229" fmla="*/ 1488553 h 1699043"/>
              <a:gd name="connsiteX230" fmla="*/ 9744273 w 10232859"/>
              <a:gd name="connsiteY230" fmla="*/ 1523512 h 1699043"/>
              <a:gd name="connsiteX231" fmla="*/ 9771903 w 10232859"/>
              <a:gd name="connsiteY231" fmla="*/ 1530034 h 1699043"/>
              <a:gd name="connsiteX232" fmla="*/ 9818565 w 10232859"/>
              <a:gd name="connsiteY232" fmla="*/ 1538545 h 1699043"/>
              <a:gd name="connsiteX233" fmla="*/ 9882202 w 10232859"/>
              <a:gd name="connsiteY233" fmla="*/ 1565888 h 1699043"/>
              <a:gd name="connsiteX234" fmla="*/ 10022025 w 10232859"/>
              <a:gd name="connsiteY234" fmla="*/ 1599696 h 1699043"/>
              <a:gd name="connsiteX235" fmla="*/ 10220406 w 10232859"/>
              <a:gd name="connsiteY235" fmla="*/ 1677005 h 1699043"/>
              <a:gd name="connsiteX236" fmla="*/ 10232859 w 10232859"/>
              <a:gd name="connsiteY236" fmla="*/ 1699043 h 1699043"/>
              <a:gd name="connsiteX237" fmla="*/ 0 w 10232859"/>
              <a:gd name="connsiteY237" fmla="*/ 1699043 h 1699043"/>
              <a:gd name="connsiteX238" fmla="*/ 0 w 10232859"/>
              <a:gd name="connsiteY238" fmla="*/ 21828 h 1699043"/>
              <a:gd name="connsiteX239" fmla="*/ 8097 w 10232859"/>
              <a:gd name="connsiteY239" fmla="*/ 24355 h 1699043"/>
              <a:gd name="connsiteX240" fmla="*/ 77128 w 10232859"/>
              <a:gd name="connsiteY240" fmla="*/ 6867 h 1699043"/>
              <a:gd name="connsiteX241" fmla="*/ 188338 w 10232859"/>
              <a:gd name="connsiteY241" fmla="*/ 5079 h 1699043"/>
              <a:gd name="connsiteX242" fmla="*/ 298809 w 10232859"/>
              <a:gd name="connsiteY242" fmla="*/ 6198 h 1699043"/>
              <a:gd name="connsiteX243" fmla="*/ 338985 w 10232859"/>
              <a:gd name="connsiteY243" fmla="*/ 8006 h 1699043"/>
              <a:gd name="connsiteX244" fmla="*/ 409815 w 10232859"/>
              <a:gd name="connsiteY244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06496 w 10232859"/>
              <a:gd name="connsiteY193" fmla="*/ 972839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11456 w 10232859"/>
              <a:gd name="connsiteY212" fmla="*/ 1169217 h 1699043"/>
              <a:gd name="connsiteX213" fmla="*/ 8732793 w 10232859"/>
              <a:gd name="connsiteY213" fmla="*/ 1172972 h 1699043"/>
              <a:gd name="connsiteX214" fmla="*/ 8751897 w 10232859"/>
              <a:gd name="connsiteY214" fmla="*/ 1190886 h 1699043"/>
              <a:gd name="connsiteX215" fmla="*/ 8793564 w 10232859"/>
              <a:gd name="connsiteY215" fmla="*/ 1172572 h 1699043"/>
              <a:gd name="connsiteX216" fmla="*/ 8834270 w 10232859"/>
              <a:gd name="connsiteY216" fmla="*/ 1206624 h 1699043"/>
              <a:gd name="connsiteX217" fmla="*/ 8853872 w 10232859"/>
              <a:gd name="connsiteY217" fmla="*/ 1214714 h 1699043"/>
              <a:gd name="connsiteX218" fmla="*/ 8861901 w 10232859"/>
              <a:gd name="connsiteY218" fmla="*/ 1211375 h 1699043"/>
              <a:gd name="connsiteX219" fmla="*/ 8874168 w 10232859"/>
              <a:gd name="connsiteY219" fmla="*/ 1213967 h 1699043"/>
              <a:gd name="connsiteX220" fmla="*/ 8871123 w 10232859"/>
              <a:gd name="connsiteY220" fmla="*/ 1221160 h 1699043"/>
              <a:gd name="connsiteX221" fmla="*/ 8903537 w 10232859"/>
              <a:gd name="connsiteY221" fmla="*/ 1230588 h 1699043"/>
              <a:gd name="connsiteX222" fmla="*/ 8933767 w 10232859"/>
              <a:gd name="connsiteY222" fmla="*/ 1263368 h 1699043"/>
              <a:gd name="connsiteX223" fmla="*/ 8985765 w 10232859"/>
              <a:gd name="connsiteY223" fmla="*/ 1287664 h 1699043"/>
              <a:gd name="connsiteX224" fmla="*/ 9071444 w 10232859"/>
              <a:gd name="connsiteY224" fmla="*/ 1317305 h 1699043"/>
              <a:gd name="connsiteX225" fmla="*/ 9096711 w 10232859"/>
              <a:gd name="connsiteY225" fmla="*/ 1327777 h 1699043"/>
              <a:gd name="connsiteX226" fmla="*/ 9338853 w 10232859"/>
              <a:gd name="connsiteY226" fmla="*/ 1448046 h 1699043"/>
              <a:gd name="connsiteX227" fmla="*/ 9520814 w 10232859"/>
              <a:gd name="connsiteY227" fmla="*/ 1449827 h 1699043"/>
              <a:gd name="connsiteX228" fmla="*/ 9702271 w 10232859"/>
              <a:gd name="connsiteY228" fmla="*/ 1488553 h 1699043"/>
              <a:gd name="connsiteX229" fmla="*/ 9744273 w 10232859"/>
              <a:gd name="connsiteY229" fmla="*/ 1523512 h 1699043"/>
              <a:gd name="connsiteX230" fmla="*/ 9771903 w 10232859"/>
              <a:gd name="connsiteY230" fmla="*/ 1530034 h 1699043"/>
              <a:gd name="connsiteX231" fmla="*/ 9818565 w 10232859"/>
              <a:gd name="connsiteY231" fmla="*/ 1538545 h 1699043"/>
              <a:gd name="connsiteX232" fmla="*/ 9882202 w 10232859"/>
              <a:gd name="connsiteY232" fmla="*/ 1565888 h 1699043"/>
              <a:gd name="connsiteX233" fmla="*/ 10022025 w 10232859"/>
              <a:gd name="connsiteY233" fmla="*/ 1599696 h 1699043"/>
              <a:gd name="connsiteX234" fmla="*/ 10220406 w 10232859"/>
              <a:gd name="connsiteY234" fmla="*/ 1677005 h 1699043"/>
              <a:gd name="connsiteX235" fmla="*/ 10232859 w 10232859"/>
              <a:gd name="connsiteY235" fmla="*/ 1699043 h 1699043"/>
              <a:gd name="connsiteX236" fmla="*/ 0 w 10232859"/>
              <a:gd name="connsiteY236" fmla="*/ 1699043 h 1699043"/>
              <a:gd name="connsiteX237" fmla="*/ 0 w 10232859"/>
              <a:gd name="connsiteY237" fmla="*/ 21828 h 1699043"/>
              <a:gd name="connsiteX238" fmla="*/ 8097 w 10232859"/>
              <a:gd name="connsiteY238" fmla="*/ 24355 h 1699043"/>
              <a:gd name="connsiteX239" fmla="*/ 77128 w 10232859"/>
              <a:gd name="connsiteY239" fmla="*/ 6867 h 1699043"/>
              <a:gd name="connsiteX240" fmla="*/ 188338 w 10232859"/>
              <a:gd name="connsiteY240" fmla="*/ 5079 h 1699043"/>
              <a:gd name="connsiteX241" fmla="*/ 298809 w 10232859"/>
              <a:gd name="connsiteY241" fmla="*/ 6198 h 1699043"/>
              <a:gd name="connsiteX242" fmla="*/ 338985 w 10232859"/>
              <a:gd name="connsiteY242" fmla="*/ 8006 h 1699043"/>
              <a:gd name="connsiteX243" fmla="*/ 409815 w 10232859"/>
              <a:gd name="connsiteY243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32793 w 10232859"/>
              <a:gd name="connsiteY212" fmla="*/ 1172972 h 1699043"/>
              <a:gd name="connsiteX213" fmla="*/ 8751897 w 10232859"/>
              <a:gd name="connsiteY213" fmla="*/ 1190886 h 1699043"/>
              <a:gd name="connsiteX214" fmla="*/ 8793564 w 10232859"/>
              <a:gd name="connsiteY214" fmla="*/ 1172572 h 1699043"/>
              <a:gd name="connsiteX215" fmla="*/ 8834270 w 10232859"/>
              <a:gd name="connsiteY215" fmla="*/ 1206624 h 1699043"/>
              <a:gd name="connsiteX216" fmla="*/ 8853872 w 10232859"/>
              <a:gd name="connsiteY216" fmla="*/ 1214714 h 1699043"/>
              <a:gd name="connsiteX217" fmla="*/ 8861901 w 10232859"/>
              <a:gd name="connsiteY217" fmla="*/ 1211375 h 1699043"/>
              <a:gd name="connsiteX218" fmla="*/ 8874168 w 10232859"/>
              <a:gd name="connsiteY218" fmla="*/ 1213967 h 1699043"/>
              <a:gd name="connsiteX219" fmla="*/ 8871123 w 10232859"/>
              <a:gd name="connsiteY219" fmla="*/ 1221160 h 1699043"/>
              <a:gd name="connsiteX220" fmla="*/ 8903537 w 10232859"/>
              <a:gd name="connsiteY220" fmla="*/ 1230588 h 1699043"/>
              <a:gd name="connsiteX221" fmla="*/ 8933767 w 10232859"/>
              <a:gd name="connsiteY221" fmla="*/ 1263368 h 1699043"/>
              <a:gd name="connsiteX222" fmla="*/ 8985765 w 10232859"/>
              <a:gd name="connsiteY222" fmla="*/ 1287664 h 1699043"/>
              <a:gd name="connsiteX223" fmla="*/ 9071444 w 10232859"/>
              <a:gd name="connsiteY223" fmla="*/ 1317305 h 1699043"/>
              <a:gd name="connsiteX224" fmla="*/ 9096711 w 10232859"/>
              <a:gd name="connsiteY224" fmla="*/ 1327777 h 1699043"/>
              <a:gd name="connsiteX225" fmla="*/ 9338853 w 10232859"/>
              <a:gd name="connsiteY225" fmla="*/ 1448046 h 1699043"/>
              <a:gd name="connsiteX226" fmla="*/ 9520814 w 10232859"/>
              <a:gd name="connsiteY226" fmla="*/ 1449827 h 1699043"/>
              <a:gd name="connsiteX227" fmla="*/ 9702271 w 10232859"/>
              <a:gd name="connsiteY227" fmla="*/ 1488553 h 1699043"/>
              <a:gd name="connsiteX228" fmla="*/ 9744273 w 10232859"/>
              <a:gd name="connsiteY228" fmla="*/ 1523512 h 1699043"/>
              <a:gd name="connsiteX229" fmla="*/ 9771903 w 10232859"/>
              <a:gd name="connsiteY229" fmla="*/ 1530034 h 1699043"/>
              <a:gd name="connsiteX230" fmla="*/ 9818565 w 10232859"/>
              <a:gd name="connsiteY230" fmla="*/ 1538545 h 1699043"/>
              <a:gd name="connsiteX231" fmla="*/ 9882202 w 10232859"/>
              <a:gd name="connsiteY231" fmla="*/ 1565888 h 1699043"/>
              <a:gd name="connsiteX232" fmla="*/ 10022025 w 10232859"/>
              <a:gd name="connsiteY232" fmla="*/ 1599696 h 1699043"/>
              <a:gd name="connsiteX233" fmla="*/ 10220406 w 10232859"/>
              <a:gd name="connsiteY233" fmla="*/ 1677005 h 1699043"/>
              <a:gd name="connsiteX234" fmla="*/ 10232859 w 10232859"/>
              <a:gd name="connsiteY234" fmla="*/ 1699043 h 1699043"/>
              <a:gd name="connsiteX235" fmla="*/ 0 w 10232859"/>
              <a:gd name="connsiteY235" fmla="*/ 1699043 h 1699043"/>
              <a:gd name="connsiteX236" fmla="*/ 0 w 10232859"/>
              <a:gd name="connsiteY236" fmla="*/ 21828 h 1699043"/>
              <a:gd name="connsiteX237" fmla="*/ 8097 w 10232859"/>
              <a:gd name="connsiteY237" fmla="*/ 24355 h 1699043"/>
              <a:gd name="connsiteX238" fmla="*/ 77128 w 10232859"/>
              <a:gd name="connsiteY238" fmla="*/ 6867 h 1699043"/>
              <a:gd name="connsiteX239" fmla="*/ 188338 w 10232859"/>
              <a:gd name="connsiteY239" fmla="*/ 5079 h 1699043"/>
              <a:gd name="connsiteX240" fmla="*/ 298809 w 10232859"/>
              <a:gd name="connsiteY240" fmla="*/ 6198 h 1699043"/>
              <a:gd name="connsiteX241" fmla="*/ 338985 w 10232859"/>
              <a:gd name="connsiteY241" fmla="*/ 8006 h 1699043"/>
              <a:gd name="connsiteX242" fmla="*/ 409815 w 10232859"/>
              <a:gd name="connsiteY242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793564 w 10232859"/>
              <a:gd name="connsiteY213" fmla="*/ 1172572 h 1699043"/>
              <a:gd name="connsiteX214" fmla="*/ 8834270 w 10232859"/>
              <a:gd name="connsiteY214" fmla="*/ 1206624 h 1699043"/>
              <a:gd name="connsiteX215" fmla="*/ 8853872 w 10232859"/>
              <a:gd name="connsiteY215" fmla="*/ 1214714 h 1699043"/>
              <a:gd name="connsiteX216" fmla="*/ 8861901 w 10232859"/>
              <a:gd name="connsiteY216" fmla="*/ 1211375 h 1699043"/>
              <a:gd name="connsiteX217" fmla="*/ 8874168 w 10232859"/>
              <a:gd name="connsiteY217" fmla="*/ 1213967 h 1699043"/>
              <a:gd name="connsiteX218" fmla="*/ 8871123 w 10232859"/>
              <a:gd name="connsiteY218" fmla="*/ 1221160 h 1699043"/>
              <a:gd name="connsiteX219" fmla="*/ 8903537 w 10232859"/>
              <a:gd name="connsiteY219" fmla="*/ 1230588 h 1699043"/>
              <a:gd name="connsiteX220" fmla="*/ 8933767 w 10232859"/>
              <a:gd name="connsiteY220" fmla="*/ 1263368 h 1699043"/>
              <a:gd name="connsiteX221" fmla="*/ 8985765 w 10232859"/>
              <a:gd name="connsiteY221" fmla="*/ 1287664 h 1699043"/>
              <a:gd name="connsiteX222" fmla="*/ 9071444 w 10232859"/>
              <a:gd name="connsiteY222" fmla="*/ 1317305 h 1699043"/>
              <a:gd name="connsiteX223" fmla="*/ 9096711 w 10232859"/>
              <a:gd name="connsiteY223" fmla="*/ 1327777 h 1699043"/>
              <a:gd name="connsiteX224" fmla="*/ 9338853 w 10232859"/>
              <a:gd name="connsiteY224" fmla="*/ 1448046 h 1699043"/>
              <a:gd name="connsiteX225" fmla="*/ 9520814 w 10232859"/>
              <a:gd name="connsiteY225" fmla="*/ 1449827 h 1699043"/>
              <a:gd name="connsiteX226" fmla="*/ 9702271 w 10232859"/>
              <a:gd name="connsiteY226" fmla="*/ 1488553 h 1699043"/>
              <a:gd name="connsiteX227" fmla="*/ 9744273 w 10232859"/>
              <a:gd name="connsiteY227" fmla="*/ 1523512 h 1699043"/>
              <a:gd name="connsiteX228" fmla="*/ 9771903 w 10232859"/>
              <a:gd name="connsiteY228" fmla="*/ 1530034 h 1699043"/>
              <a:gd name="connsiteX229" fmla="*/ 9818565 w 10232859"/>
              <a:gd name="connsiteY229" fmla="*/ 1538545 h 1699043"/>
              <a:gd name="connsiteX230" fmla="*/ 9882202 w 10232859"/>
              <a:gd name="connsiteY230" fmla="*/ 1565888 h 1699043"/>
              <a:gd name="connsiteX231" fmla="*/ 10022025 w 10232859"/>
              <a:gd name="connsiteY231" fmla="*/ 1599696 h 1699043"/>
              <a:gd name="connsiteX232" fmla="*/ 10220406 w 10232859"/>
              <a:gd name="connsiteY232" fmla="*/ 1677005 h 1699043"/>
              <a:gd name="connsiteX233" fmla="*/ 10232859 w 10232859"/>
              <a:gd name="connsiteY233" fmla="*/ 1699043 h 1699043"/>
              <a:gd name="connsiteX234" fmla="*/ 0 w 10232859"/>
              <a:gd name="connsiteY234" fmla="*/ 1699043 h 1699043"/>
              <a:gd name="connsiteX235" fmla="*/ 0 w 10232859"/>
              <a:gd name="connsiteY235" fmla="*/ 21828 h 1699043"/>
              <a:gd name="connsiteX236" fmla="*/ 8097 w 10232859"/>
              <a:gd name="connsiteY236" fmla="*/ 24355 h 1699043"/>
              <a:gd name="connsiteX237" fmla="*/ 77128 w 10232859"/>
              <a:gd name="connsiteY237" fmla="*/ 6867 h 1699043"/>
              <a:gd name="connsiteX238" fmla="*/ 188338 w 10232859"/>
              <a:gd name="connsiteY238" fmla="*/ 5079 h 1699043"/>
              <a:gd name="connsiteX239" fmla="*/ 298809 w 10232859"/>
              <a:gd name="connsiteY239" fmla="*/ 6198 h 1699043"/>
              <a:gd name="connsiteX240" fmla="*/ 338985 w 10232859"/>
              <a:gd name="connsiteY240" fmla="*/ 8006 h 1699043"/>
              <a:gd name="connsiteX241" fmla="*/ 409815 w 10232859"/>
              <a:gd name="connsiteY241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  <a:gd name="connsiteX0" fmla="*/ 409815 w 10232859"/>
              <a:gd name="connsiteY0" fmla="*/ 5045 h 1699043"/>
              <a:gd name="connsiteX1" fmla="*/ 456316 w 10232859"/>
              <a:gd name="connsiteY1" fmla="*/ 4077 h 1699043"/>
              <a:gd name="connsiteX2" fmla="*/ 463611 w 10232859"/>
              <a:gd name="connsiteY2" fmla="*/ 18441 h 1699043"/>
              <a:gd name="connsiteX3" fmla="*/ 506289 w 10232859"/>
              <a:gd name="connsiteY3" fmla="*/ 21667 h 1699043"/>
              <a:gd name="connsiteX4" fmla="*/ 547180 w 10232859"/>
              <a:gd name="connsiteY4" fmla="*/ 10297 h 1699043"/>
              <a:gd name="connsiteX5" fmla="*/ 599180 w 10232859"/>
              <a:gd name="connsiteY5" fmla="*/ 9165 h 1699043"/>
              <a:gd name="connsiteX6" fmla="*/ 630247 w 10232859"/>
              <a:gd name="connsiteY6" fmla="*/ 8332 h 1699043"/>
              <a:gd name="connsiteX7" fmla="*/ 715463 w 10232859"/>
              <a:gd name="connsiteY7" fmla="*/ 18029 h 1699043"/>
              <a:gd name="connsiteX8" fmla="*/ 862866 w 10232859"/>
              <a:gd name="connsiteY8" fmla="*/ 63233 h 1699043"/>
              <a:gd name="connsiteX9" fmla="*/ 906400 w 10232859"/>
              <a:gd name="connsiteY9" fmla="*/ 68570 h 1699043"/>
              <a:gd name="connsiteX10" fmla="*/ 912698 w 10232859"/>
              <a:gd name="connsiteY10" fmla="*/ 65266 h 1699043"/>
              <a:gd name="connsiteX11" fmla="*/ 972936 w 10232859"/>
              <a:gd name="connsiteY11" fmla="*/ 88549 h 1699043"/>
              <a:gd name="connsiteX12" fmla="*/ 1061158 w 10232859"/>
              <a:gd name="connsiteY12" fmla="*/ 90302 h 1699043"/>
              <a:gd name="connsiteX13" fmla="*/ 1127764 w 10232859"/>
              <a:gd name="connsiteY13" fmla="*/ 86443 h 1699043"/>
              <a:gd name="connsiteX14" fmla="*/ 1165092 w 10232859"/>
              <a:gd name="connsiteY14" fmla="*/ 86517 h 1699043"/>
              <a:gd name="connsiteX15" fmla="*/ 1192274 w 10232859"/>
              <a:gd name="connsiteY15" fmla="*/ 84088 h 1699043"/>
              <a:gd name="connsiteX16" fmla="*/ 1261359 w 10232859"/>
              <a:gd name="connsiteY16" fmla="*/ 91263 h 1699043"/>
              <a:gd name="connsiteX17" fmla="*/ 1375826 w 10232859"/>
              <a:gd name="connsiteY17" fmla="*/ 108740 h 1699043"/>
              <a:gd name="connsiteX18" fmla="*/ 1400134 w 10232859"/>
              <a:gd name="connsiteY18" fmla="*/ 111208 h 1699043"/>
              <a:gd name="connsiteX19" fmla="*/ 1420782 w 10232859"/>
              <a:gd name="connsiteY19" fmla="*/ 108347 h 1699043"/>
              <a:gd name="connsiteX20" fmla="*/ 1425360 w 10232859"/>
              <a:gd name="connsiteY20" fmla="*/ 103343 h 1699043"/>
              <a:gd name="connsiteX21" fmla="*/ 1438688 w 10232859"/>
              <a:gd name="connsiteY21" fmla="*/ 103900 h 1699043"/>
              <a:gd name="connsiteX22" fmla="*/ 1442183 w 10232859"/>
              <a:gd name="connsiteY22" fmla="*/ 103008 h 1699043"/>
              <a:gd name="connsiteX23" fmla="*/ 1462271 w 10232859"/>
              <a:gd name="connsiteY23" fmla="*/ 98933 h 1699043"/>
              <a:gd name="connsiteX24" fmla="*/ 1506437 w 10232859"/>
              <a:gd name="connsiteY24" fmla="*/ 116084 h 1699043"/>
              <a:gd name="connsiteX25" fmla="*/ 1559721 w 10232859"/>
              <a:gd name="connsiteY25" fmla="*/ 115918 h 1699043"/>
              <a:gd name="connsiteX26" fmla="*/ 1763086 w 10232859"/>
              <a:gd name="connsiteY26" fmla="*/ 148431 h 1699043"/>
              <a:gd name="connsiteX27" fmla="*/ 1909571 w 10232859"/>
              <a:gd name="connsiteY27" fmla="*/ 158571 h 1699043"/>
              <a:gd name="connsiteX28" fmla="*/ 2002612 w 10232859"/>
              <a:gd name="connsiteY28" fmla="*/ 185342 h 1699043"/>
              <a:gd name="connsiteX29" fmla="*/ 2155278 w 10232859"/>
              <a:gd name="connsiteY29" fmla="*/ 197824 h 1699043"/>
              <a:gd name="connsiteX30" fmla="*/ 2166398 w 10232859"/>
              <a:gd name="connsiteY30" fmla="*/ 206965 h 1699043"/>
              <a:gd name="connsiteX31" fmla="*/ 2180455 w 10232859"/>
              <a:gd name="connsiteY31" fmla="*/ 212894 h 1699043"/>
              <a:gd name="connsiteX32" fmla="*/ 2182638 w 10232859"/>
              <a:gd name="connsiteY32" fmla="*/ 212313 h 1699043"/>
              <a:gd name="connsiteX33" fmla="*/ 2200348 w 10232859"/>
              <a:gd name="connsiteY33" fmla="*/ 215316 h 1699043"/>
              <a:gd name="connsiteX34" fmla="*/ 2203307 w 10232859"/>
              <a:gd name="connsiteY34" fmla="*/ 218590 h 1699043"/>
              <a:gd name="connsiteX35" fmla="*/ 2215170 w 10232859"/>
              <a:gd name="connsiteY35" fmla="*/ 221472 h 1699043"/>
              <a:gd name="connsiteX36" fmla="*/ 2237765 w 10232859"/>
              <a:gd name="connsiteY36" fmla="*/ 229357 h 1699043"/>
              <a:gd name="connsiteX37" fmla="*/ 2242719 w 10232859"/>
              <a:gd name="connsiteY37" fmla="*/ 228760 h 1699043"/>
              <a:gd name="connsiteX38" fmla="*/ 2277928 w 10232859"/>
              <a:gd name="connsiteY38" fmla="*/ 237427 h 1699043"/>
              <a:gd name="connsiteX39" fmla="*/ 2278759 w 10232859"/>
              <a:gd name="connsiteY39" fmla="*/ 236563 h 1699043"/>
              <a:gd name="connsiteX40" fmla="*/ 2290187 w 10232859"/>
              <a:gd name="connsiteY40" fmla="*/ 234709 h 1699043"/>
              <a:gd name="connsiteX41" fmla="*/ 2364066 w 10232859"/>
              <a:gd name="connsiteY41" fmla="*/ 218237 h 1699043"/>
              <a:gd name="connsiteX42" fmla="*/ 2400814 w 10232859"/>
              <a:gd name="connsiteY42" fmla="*/ 227165 h 1699043"/>
              <a:gd name="connsiteX43" fmla="*/ 2408414 w 10232859"/>
              <a:gd name="connsiteY43" fmla="*/ 228429 h 1699043"/>
              <a:gd name="connsiteX44" fmla="*/ 2408650 w 10232859"/>
              <a:gd name="connsiteY44" fmla="*/ 228234 h 1699043"/>
              <a:gd name="connsiteX45" fmla="*/ 2416835 w 10232859"/>
              <a:gd name="connsiteY45" fmla="*/ 229128 h 1699043"/>
              <a:gd name="connsiteX46" fmla="*/ 2422271 w 10232859"/>
              <a:gd name="connsiteY46" fmla="*/ 230733 h 1699043"/>
              <a:gd name="connsiteX47" fmla="*/ 2490341 w 10232859"/>
              <a:gd name="connsiteY47" fmla="*/ 211074 h 1699043"/>
              <a:gd name="connsiteX48" fmla="*/ 2588929 w 10232859"/>
              <a:gd name="connsiteY48" fmla="*/ 200980 h 1699043"/>
              <a:gd name="connsiteX49" fmla="*/ 2687426 w 10232859"/>
              <a:gd name="connsiteY49" fmla="*/ 193848 h 1699043"/>
              <a:gd name="connsiteX50" fmla="*/ 2723517 w 10232859"/>
              <a:gd name="connsiteY50" fmla="*/ 192652 h 1699043"/>
              <a:gd name="connsiteX51" fmla="*/ 2785956 w 10232859"/>
              <a:gd name="connsiteY51" fmla="*/ 184404 h 1699043"/>
              <a:gd name="connsiteX52" fmla="*/ 2813378 w 10232859"/>
              <a:gd name="connsiteY52" fmla="*/ 176833 h 1699043"/>
              <a:gd name="connsiteX53" fmla="*/ 2814782 w 10232859"/>
              <a:gd name="connsiteY53" fmla="*/ 177153 h 1699043"/>
              <a:gd name="connsiteX54" fmla="*/ 2816580 w 10232859"/>
              <a:gd name="connsiteY54" fmla="*/ 174366 h 1699043"/>
              <a:gd name="connsiteX55" fmla="*/ 2821623 w 10232859"/>
              <a:gd name="connsiteY55" fmla="*/ 172875 h 1699043"/>
              <a:gd name="connsiteX56" fmla="*/ 2836688 w 10232859"/>
              <a:gd name="connsiteY56" fmla="*/ 172971 h 1699043"/>
              <a:gd name="connsiteX57" fmla="*/ 2842564 w 10232859"/>
              <a:gd name="connsiteY57" fmla="*/ 173695 h 1699043"/>
              <a:gd name="connsiteX58" fmla="*/ 2850712 w 10232859"/>
              <a:gd name="connsiteY58" fmla="*/ 173290 h 1699043"/>
              <a:gd name="connsiteX59" fmla="*/ 2850846 w 10232859"/>
              <a:gd name="connsiteY59" fmla="*/ 173062 h 1699043"/>
              <a:gd name="connsiteX60" fmla="*/ 2858611 w 10232859"/>
              <a:gd name="connsiteY60" fmla="*/ 173112 h 1699043"/>
              <a:gd name="connsiteX61" fmla="*/ 2897454 w 10232859"/>
              <a:gd name="connsiteY61" fmla="*/ 176114 h 1699043"/>
              <a:gd name="connsiteX62" fmla="*/ 2940369 w 10232859"/>
              <a:gd name="connsiteY62" fmla="*/ 152944 h 1699043"/>
              <a:gd name="connsiteX63" fmla="*/ 2959670 w 10232859"/>
              <a:gd name="connsiteY63" fmla="*/ 148367 h 1699043"/>
              <a:gd name="connsiteX64" fmla="*/ 2969615 w 10232859"/>
              <a:gd name="connsiteY64" fmla="*/ 144755 h 1699043"/>
              <a:gd name="connsiteX65" fmla="*/ 2970000 w 10232859"/>
              <a:gd name="connsiteY65" fmla="*/ 143776 h 1699043"/>
              <a:gd name="connsiteX66" fmla="*/ 3007272 w 10232859"/>
              <a:gd name="connsiteY66" fmla="*/ 146766 h 1699043"/>
              <a:gd name="connsiteX67" fmla="*/ 3011677 w 10232859"/>
              <a:gd name="connsiteY67" fmla="*/ 145404 h 1699043"/>
              <a:gd name="connsiteX68" fmla="*/ 3036668 w 10232859"/>
              <a:gd name="connsiteY68" fmla="*/ 149604 h 1699043"/>
              <a:gd name="connsiteX69" fmla="*/ 3049208 w 10232859"/>
              <a:gd name="connsiteY69" fmla="*/ 150573 h 1699043"/>
              <a:gd name="connsiteX70" fmla="*/ 3053517 w 10232859"/>
              <a:gd name="connsiteY70" fmla="*/ 153322 h 1699043"/>
              <a:gd name="connsiteX71" fmla="*/ 3071637 w 10232859"/>
              <a:gd name="connsiteY71" fmla="*/ 153496 h 1699043"/>
              <a:gd name="connsiteX72" fmla="*/ 3110077 w 10232859"/>
              <a:gd name="connsiteY72" fmla="*/ 149202 h 1699043"/>
              <a:gd name="connsiteX73" fmla="*/ 3173743 w 10232859"/>
              <a:gd name="connsiteY73" fmla="*/ 159581 h 1699043"/>
              <a:gd name="connsiteX74" fmla="*/ 3254203 w 10232859"/>
              <a:gd name="connsiteY74" fmla="*/ 151756 h 1699043"/>
              <a:gd name="connsiteX75" fmla="*/ 3380350 w 10232859"/>
              <a:gd name="connsiteY75" fmla="*/ 151151 h 1699043"/>
              <a:gd name="connsiteX76" fmla="*/ 3476147 w 10232859"/>
              <a:gd name="connsiteY76" fmla="*/ 170925 h 1699043"/>
              <a:gd name="connsiteX77" fmla="*/ 3581876 w 10232859"/>
              <a:gd name="connsiteY77" fmla="*/ 150448 h 1699043"/>
              <a:gd name="connsiteX78" fmla="*/ 3704761 w 10232859"/>
              <a:gd name="connsiteY78" fmla="*/ 150492 h 1699043"/>
              <a:gd name="connsiteX79" fmla="*/ 3755040 w 10232859"/>
              <a:gd name="connsiteY79" fmla="*/ 141978 h 1699043"/>
              <a:gd name="connsiteX80" fmla="*/ 3804689 w 10232859"/>
              <a:gd name="connsiteY80" fmla="*/ 151893 h 1699043"/>
              <a:gd name="connsiteX81" fmla="*/ 3821793 w 10232859"/>
              <a:gd name="connsiteY81" fmla="*/ 144743 h 1699043"/>
              <a:gd name="connsiteX82" fmla="*/ 3824682 w 10232859"/>
              <a:gd name="connsiteY82" fmla="*/ 143319 h 1699043"/>
              <a:gd name="connsiteX83" fmla="*/ 3837536 w 10232859"/>
              <a:gd name="connsiteY83" fmla="*/ 141778 h 1699043"/>
              <a:gd name="connsiteX84" fmla="*/ 3839550 w 10232859"/>
              <a:gd name="connsiteY84" fmla="*/ 136147 h 1699043"/>
              <a:gd name="connsiteX85" fmla="*/ 3857743 w 10232859"/>
              <a:gd name="connsiteY85" fmla="*/ 130104 h 1699043"/>
              <a:gd name="connsiteX86" fmla="*/ 3881852 w 10232859"/>
              <a:gd name="connsiteY86" fmla="*/ 128717 h 1699043"/>
              <a:gd name="connsiteX87" fmla="*/ 3998088 w 10232859"/>
              <a:gd name="connsiteY87" fmla="*/ 127932 h 1699043"/>
              <a:gd name="connsiteX88" fmla="*/ 4066682 w 10232859"/>
              <a:gd name="connsiteY88" fmla="*/ 124147 h 1699043"/>
              <a:gd name="connsiteX89" fmla="*/ 4091246 w 10232859"/>
              <a:gd name="connsiteY89" fmla="*/ 117503 h 1699043"/>
              <a:gd name="connsiteX90" fmla="*/ 4126556 w 10232859"/>
              <a:gd name="connsiteY90" fmla="*/ 111725 h 1699043"/>
              <a:gd name="connsiteX91" fmla="*/ 4187717 w 10232859"/>
              <a:gd name="connsiteY91" fmla="*/ 97496 h 1699043"/>
              <a:gd name="connsiteX92" fmla="*/ 4220826 w 10232859"/>
              <a:gd name="connsiteY92" fmla="*/ 95991 h 1699043"/>
              <a:gd name="connsiteX93" fmla="*/ 4239014 w 10232859"/>
              <a:gd name="connsiteY93" fmla="*/ 90840 h 1699043"/>
              <a:gd name="connsiteX94" fmla="*/ 4246653 w 10232859"/>
              <a:gd name="connsiteY94" fmla="*/ 91360 h 1699043"/>
              <a:gd name="connsiteX95" fmla="*/ 4271841 w 10232859"/>
              <a:gd name="connsiteY95" fmla="*/ 90188 h 1699043"/>
              <a:gd name="connsiteX96" fmla="*/ 4286277 w 10232859"/>
              <a:gd name="connsiteY96" fmla="*/ 90173 h 1699043"/>
              <a:gd name="connsiteX97" fmla="*/ 4292025 w 10232859"/>
              <a:gd name="connsiteY97" fmla="*/ 90407 h 1699043"/>
              <a:gd name="connsiteX98" fmla="*/ 4304713 w 10232859"/>
              <a:gd name="connsiteY98" fmla="*/ 95673 h 1699043"/>
              <a:gd name="connsiteX99" fmla="*/ 4321285 w 10232859"/>
              <a:gd name="connsiteY99" fmla="*/ 93560 h 1699043"/>
              <a:gd name="connsiteX100" fmla="*/ 4339561 w 10232859"/>
              <a:gd name="connsiteY100" fmla="*/ 98806 h 1699043"/>
              <a:gd name="connsiteX101" fmla="*/ 4343990 w 10232859"/>
              <a:gd name="connsiteY101" fmla="*/ 94576 h 1699043"/>
              <a:gd name="connsiteX102" fmla="*/ 4358885 w 10232859"/>
              <a:gd name="connsiteY102" fmla="*/ 90264 h 1699043"/>
              <a:gd name="connsiteX103" fmla="*/ 4371648 w 10232859"/>
              <a:gd name="connsiteY103" fmla="*/ 95312 h 1699043"/>
              <a:gd name="connsiteX104" fmla="*/ 4398380 w 10232859"/>
              <a:gd name="connsiteY104" fmla="*/ 98447 h 1699043"/>
              <a:gd name="connsiteX105" fmla="*/ 4405729 w 10232859"/>
              <a:gd name="connsiteY105" fmla="*/ 97677 h 1699043"/>
              <a:gd name="connsiteX106" fmla="*/ 4431408 w 10232859"/>
              <a:gd name="connsiteY106" fmla="*/ 104311 h 1699043"/>
              <a:gd name="connsiteX107" fmla="*/ 4472183 w 10232859"/>
              <a:gd name="connsiteY107" fmla="*/ 109916 h 1699043"/>
              <a:gd name="connsiteX108" fmla="*/ 4518828 w 10232859"/>
              <a:gd name="connsiteY108" fmla="*/ 112600 h 1699043"/>
              <a:gd name="connsiteX109" fmla="*/ 4532040 w 10232859"/>
              <a:gd name="connsiteY109" fmla="*/ 117793 h 1699043"/>
              <a:gd name="connsiteX110" fmla="*/ 4617778 w 10232859"/>
              <a:gd name="connsiteY110" fmla="*/ 130479 h 1699043"/>
              <a:gd name="connsiteX111" fmla="*/ 4641872 w 10232859"/>
              <a:gd name="connsiteY111" fmla="*/ 134207 h 1699043"/>
              <a:gd name="connsiteX112" fmla="*/ 4662766 w 10232859"/>
              <a:gd name="connsiteY112" fmla="*/ 132438 h 1699043"/>
              <a:gd name="connsiteX113" fmla="*/ 4667770 w 10232859"/>
              <a:gd name="connsiteY113" fmla="*/ 127694 h 1699043"/>
              <a:gd name="connsiteX114" fmla="*/ 4681052 w 10232859"/>
              <a:gd name="connsiteY114" fmla="*/ 128947 h 1699043"/>
              <a:gd name="connsiteX115" fmla="*/ 4684624 w 10232859"/>
              <a:gd name="connsiteY115" fmla="*/ 128241 h 1699043"/>
              <a:gd name="connsiteX116" fmla="*/ 4705061 w 10232859"/>
              <a:gd name="connsiteY116" fmla="*/ 125234 h 1699043"/>
              <a:gd name="connsiteX117" fmla="*/ 4747746 w 10232859"/>
              <a:gd name="connsiteY117" fmla="*/ 144617 h 1699043"/>
              <a:gd name="connsiteX118" fmla="*/ 4867014 w 10232859"/>
              <a:gd name="connsiteY118" fmla="*/ 164145 h 1699043"/>
              <a:gd name="connsiteX119" fmla="*/ 5001600 w 10232859"/>
              <a:gd name="connsiteY119" fmla="*/ 190239 h 1699043"/>
              <a:gd name="connsiteX120" fmla="*/ 5115965 w 10232859"/>
              <a:gd name="connsiteY120" fmla="*/ 186069 h 1699043"/>
              <a:gd name="connsiteX121" fmla="*/ 5193957 w 10232859"/>
              <a:gd name="connsiteY121" fmla="*/ 229364 h 1699043"/>
              <a:gd name="connsiteX122" fmla="*/ 5275907 w 10232859"/>
              <a:gd name="connsiteY122" fmla="*/ 263295 h 1699043"/>
              <a:gd name="connsiteX123" fmla="*/ 5344878 w 10232859"/>
              <a:gd name="connsiteY123" fmla="*/ 276360 h 1699043"/>
              <a:gd name="connsiteX124" fmla="*/ 5413398 w 10232859"/>
              <a:gd name="connsiteY124" fmla="*/ 276235 h 1699043"/>
              <a:gd name="connsiteX125" fmla="*/ 5415629 w 10232859"/>
              <a:gd name="connsiteY125" fmla="*/ 275768 h 1699043"/>
              <a:gd name="connsiteX126" fmla="*/ 5433078 w 10232859"/>
              <a:gd name="connsiteY126" fmla="*/ 279684 h 1699043"/>
              <a:gd name="connsiteX127" fmla="*/ 5435759 w 10232859"/>
              <a:gd name="connsiteY127" fmla="*/ 283100 h 1699043"/>
              <a:gd name="connsiteX128" fmla="*/ 5447372 w 10232859"/>
              <a:gd name="connsiteY128" fmla="*/ 286587 h 1699043"/>
              <a:gd name="connsiteX129" fmla="*/ 5469289 w 10232859"/>
              <a:gd name="connsiteY129" fmla="*/ 295620 h 1699043"/>
              <a:gd name="connsiteX130" fmla="*/ 5508752 w 10232859"/>
              <a:gd name="connsiteY130" fmla="*/ 305753 h 1699043"/>
              <a:gd name="connsiteX131" fmla="*/ 5509657 w 10232859"/>
              <a:gd name="connsiteY131" fmla="*/ 304936 h 1699043"/>
              <a:gd name="connsiteX132" fmla="*/ 5521245 w 10232859"/>
              <a:gd name="connsiteY132" fmla="*/ 303688 h 1699043"/>
              <a:gd name="connsiteX133" fmla="*/ 5596538 w 10232859"/>
              <a:gd name="connsiteY133" fmla="*/ 291153 h 1699043"/>
              <a:gd name="connsiteX134" fmla="*/ 5632514 w 10232859"/>
              <a:gd name="connsiteY134" fmla="*/ 301962 h 1699043"/>
              <a:gd name="connsiteX135" fmla="*/ 5640005 w 10232859"/>
              <a:gd name="connsiteY135" fmla="*/ 303617 h 1699043"/>
              <a:gd name="connsiteX136" fmla="*/ 5640259 w 10232859"/>
              <a:gd name="connsiteY136" fmla="*/ 303435 h 1699043"/>
              <a:gd name="connsiteX137" fmla="*/ 5648365 w 10232859"/>
              <a:gd name="connsiteY137" fmla="*/ 304754 h 1699043"/>
              <a:gd name="connsiteX138" fmla="*/ 5653662 w 10232859"/>
              <a:gd name="connsiteY138" fmla="*/ 306635 h 1699043"/>
              <a:gd name="connsiteX139" fmla="*/ 5668196 w 10232859"/>
              <a:gd name="connsiteY139" fmla="*/ 309846 h 1699043"/>
              <a:gd name="connsiteX140" fmla="*/ 5673886 w 10232859"/>
              <a:gd name="connsiteY140" fmla="*/ 309526 h 1699043"/>
              <a:gd name="connsiteX141" fmla="*/ 5677139 w 10232859"/>
              <a:gd name="connsiteY141" fmla="*/ 307345 h 1699043"/>
              <a:gd name="connsiteX142" fmla="*/ 5708983 w 10232859"/>
              <a:gd name="connsiteY142" fmla="*/ 306674 h 1699043"/>
              <a:gd name="connsiteX143" fmla="*/ 5773909 w 10232859"/>
              <a:gd name="connsiteY143" fmla="*/ 312061 h 1699043"/>
              <a:gd name="connsiteX144" fmla="*/ 5809500 w 10232859"/>
              <a:gd name="connsiteY144" fmla="*/ 318450 h 1699043"/>
              <a:gd name="connsiteX145" fmla="*/ 5908729 w 10232859"/>
              <a:gd name="connsiteY145" fmla="*/ 332335 h 1699043"/>
              <a:gd name="connsiteX146" fmla="*/ 5990524 w 10232859"/>
              <a:gd name="connsiteY146" fmla="*/ 350618 h 1699043"/>
              <a:gd name="connsiteX147" fmla="*/ 6029302 w 10232859"/>
              <a:gd name="connsiteY147" fmla="*/ 361365 h 1699043"/>
              <a:gd name="connsiteX148" fmla="*/ 6086225 w 10232859"/>
              <a:gd name="connsiteY148" fmla="*/ 339621 h 1699043"/>
              <a:gd name="connsiteX149" fmla="*/ 6105063 w 10232859"/>
              <a:gd name="connsiteY149" fmla="*/ 347340 h 1699043"/>
              <a:gd name="connsiteX150" fmla="*/ 6195166 w 10232859"/>
              <a:gd name="connsiteY150" fmla="*/ 360190 h 1699043"/>
              <a:gd name="connsiteX151" fmla="*/ 6216259 w 10232859"/>
              <a:gd name="connsiteY151" fmla="*/ 363365 h 1699043"/>
              <a:gd name="connsiteX152" fmla="*/ 6228331 w 10232859"/>
              <a:gd name="connsiteY152" fmla="*/ 364034 h 1699043"/>
              <a:gd name="connsiteX153" fmla="*/ 6229602 w 10232859"/>
              <a:gd name="connsiteY153" fmla="*/ 363414 h 1699043"/>
              <a:gd name="connsiteX154" fmla="*/ 6258988 w 10232859"/>
              <a:gd name="connsiteY154" fmla="*/ 378660 h 1699043"/>
              <a:gd name="connsiteX155" fmla="*/ 6264106 w 10232859"/>
              <a:gd name="connsiteY155" fmla="*/ 379141 h 1699043"/>
              <a:gd name="connsiteX156" fmla="*/ 6281703 w 10232859"/>
              <a:gd name="connsiteY156" fmla="*/ 391054 h 1699043"/>
              <a:gd name="connsiteX157" fmla="*/ 6291622 w 10232859"/>
              <a:gd name="connsiteY157" fmla="*/ 396155 h 1699043"/>
              <a:gd name="connsiteX158" fmla="*/ 6292712 w 10232859"/>
              <a:gd name="connsiteY158" fmla="*/ 399771 h 1699043"/>
              <a:gd name="connsiteX159" fmla="*/ 6308227 w 10232859"/>
              <a:gd name="connsiteY159" fmla="*/ 406196 h 1699043"/>
              <a:gd name="connsiteX160" fmla="*/ 6328981 w 10232859"/>
              <a:gd name="connsiteY160" fmla="*/ 409495 h 1699043"/>
              <a:gd name="connsiteX161" fmla="*/ 6368693 w 10232859"/>
              <a:gd name="connsiteY161" fmla="*/ 417845 h 1699043"/>
              <a:gd name="connsiteX162" fmla="*/ 6414811 w 10232859"/>
              <a:gd name="connsiteY162" fmla="*/ 452200 h 1699043"/>
              <a:gd name="connsiteX163" fmla="*/ 6467879 w 10232859"/>
              <a:gd name="connsiteY163" fmla="*/ 468248 h 1699043"/>
              <a:gd name="connsiteX164" fmla="*/ 6564351 w 10232859"/>
              <a:gd name="connsiteY164" fmla="*/ 537518 h 1699043"/>
              <a:gd name="connsiteX165" fmla="*/ 6711178 w 10232859"/>
              <a:gd name="connsiteY165" fmla="*/ 573610 h 1699043"/>
              <a:gd name="connsiteX166" fmla="*/ 6764036 w 10232859"/>
              <a:gd name="connsiteY166" fmla="*/ 588943 h 1699043"/>
              <a:gd name="connsiteX167" fmla="*/ 6858983 w 10232859"/>
              <a:gd name="connsiteY167" fmla="*/ 623723 h 1699043"/>
              <a:gd name="connsiteX168" fmla="*/ 6910661 w 10232859"/>
              <a:gd name="connsiteY168" fmla="*/ 634620 h 1699043"/>
              <a:gd name="connsiteX169" fmla="*/ 6944111 w 10232859"/>
              <a:gd name="connsiteY169" fmla="*/ 659502 h 1699043"/>
              <a:gd name="connsiteX170" fmla="*/ 6965771 w 10232859"/>
              <a:gd name="connsiteY170" fmla="*/ 659931 h 1699043"/>
              <a:gd name="connsiteX171" fmla="*/ 6969639 w 10232859"/>
              <a:gd name="connsiteY171" fmla="*/ 659837 h 1699043"/>
              <a:gd name="connsiteX172" fmla="*/ 6982242 w 10232859"/>
              <a:gd name="connsiteY172" fmla="*/ 663112 h 1699043"/>
              <a:gd name="connsiteX173" fmla="*/ 6989387 w 10232859"/>
              <a:gd name="connsiteY173" fmla="*/ 659474 h 1699043"/>
              <a:gd name="connsiteX174" fmla="*/ 7010930 w 10232859"/>
              <a:gd name="connsiteY174" fmla="*/ 661134 h 1699043"/>
              <a:gd name="connsiteX175" fmla="*/ 7033125 w 10232859"/>
              <a:gd name="connsiteY175" fmla="*/ 668436 h 1699043"/>
              <a:gd name="connsiteX176" fmla="*/ 7134461 w 10232859"/>
              <a:gd name="connsiteY176" fmla="*/ 708192 h 1699043"/>
              <a:gd name="connsiteX177" fmla="*/ 7197450 w 10232859"/>
              <a:gd name="connsiteY177" fmla="*/ 729094 h 1699043"/>
              <a:gd name="connsiteX178" fmla="*/ 7225084 w 10232859"/>
              <a:gd name="connsiteY178" fmla="*/ 732505 h 1699043"/>
              <a:gd name="connsiteX179" fmla="*/ 7261183 w 10232859"/>
              <a:gd name="connsiteY179" fmla="*/ 740313 h 1699043"/>
              <a:gd name="connsiteX180" fmla="*/ 7327760 w 10232859"/>
              <a:gd name="connsiteY180" fmla="*/ 750586 h 1699043"/>
              <a:gd name="connsiteX181" fmla="*/ 7412222 w 10232859"/>
              <a:gd name="connsiteY181" fmla="*/ 770487 h 1699043"/>
              <a:gd name="connsiteX182" fmla="*/ 7457904 w 10232859"/>
              <a:gd name="connsiteY182" fmla="*/ 804321 h 1699043"/>
              <a:gd name="connsiteX183" fmla="*/ 7465795 w 10232859"/>
              <a:gd name="connsiteY183" fmla="*/ 802598 h 1699043"/>
              <a:gd name="connsiteX184" fmla="*/ 7505046 w 10232859"/>
              <a:gd name="connsiteY184" fmla="*/ 816517 h 1699043"/>
              <a:gd name="connsiteX185" fmla="*/ 7623220 w 10232859"/>
              <a:gd name="connsiteY185" fmla="*/ 888520 h 1699043"/>
              <a:gd name="connsiteX186" fmla="*/ 7700458 w 10232859"/>
              <a:gd name="connsiteY186" fmla="*/ 915079 h 1699043"/>
              <a:gd name="connsiteX187" fmla="*/ 7730988 w 10232859"/>
              <a:gd name="connsiteY187" fmla="*/ 920756 h 1699043"/>
              <a:gd name="connsiteX188" fmla="*/ 7781942 w 10232859"/>
              <a:gd name="connsiteY188" fmla="*/ 930503 h 1699043"/>
              <a:gd name="connsiteX189" fmla="*/ 7827704 w 10232859"/>
              <a:gd name="connsiteY189" fmla="*/ 928558 h 1699043"/>
              <a:gd name="connsiteX190" fmla="*/ 7912084 w 10232859"/>
              <a:gd name="connsiteY190" fmla="*/ 963800 h 1699043"/>
              <a:gd name="connsiteX191" fmla="*/ 7982264 w 10232859"/>
              <a:gd name="connsiteY191" fmla="*/ 975773 h 1699043"/>
              <a:gd name="connsiteX192" fmla="*/ 7991272 w 10232859"/>
              <a:gd name="connsiteY192" fmla="*/ 981104 h 1699043"/>
              <a:gd name="connsiteX193" fmla="*/ 8079795 w 10232859"/>
              <a:gd name="connsiteY193" fmla="*/ 982983 h 1699043"/>
              <a:gd name="connsiteX194" fmla="*/ 8150881 w 10232859"/>
              <a:gd name="connsiteY194" fmla="*/ 990411 h 1699043"/>
              <a:gd name="connsiteX195" fmla="*/ 8172106 w 10232859"/>
              <a:gd name="connsiteY195" fmla="*/ 990512 h 1699043"/>
              <a:gd name="connsiteX196" fmla="*/ 8196076 w 10232859"/>
              <a:gd name="connsiteY196" fmla="*/ 1000078 h 1699043"/>
              <a:gd name="connsiteX197" fmla="*/ 8247463 w 10232859"/>
              <a:gd name="connsiteY197" fmla="*/ 1016332 h 1699043"/>
              <a:gd name="connsiteX198" fmla="*/ 8279272 w 10232859"/>
              <a:gd name="connsiteY198" fmla="*/ 1032921 h 1699043"/>
              <a:gd name="connsiteX199" fmla="*/ 8289611 w 10232859"/>
              <a:gd name="connsiteY199" fmla="*/ 1028630 h 1699043"/>
              <a:gd name="connsiteX200" fmla="*/ 8311483 w 10232859"/>
              <a:gd name="connsiteY200" fmla="*/ 1029399 h 1699043"/>
              <a:gd name="connsiteX201" fmla="*/ 8399489 w 10232859"/>
              <a:gd name="connsiteY201" fmla="*/ 1048562 h 1699043"/>
              <a:gd name="connsiteX202" fmla="*/ 8415973 w 10232859"/>
              <a:gd name="connsiteY202" fmla="*/ 1049660 h 1699043"/>
              <a:gd name="connsiteX203" fmla="*/ 8433326 w 10232859"/>
              <a:gd name="connsiteY203" fmla="*/ 1057881 h 1699043"/>
              <a:gd name="connsiteX204" fmla="*/ 8502328 w 10232859"/>
              <a:gd name="connsiteY204" fmla="*/ 1091498 h 1699043"/>
              <a:gd name="connsiteX205" fmla="*/ 8534346 w 10232859"/>
              <a:gd name="connsiteY205" fmla="*/ 1106980 h 1699043"/>
              <a:gd name="connsiteX206" fmla="*/ 8534980 w 10232859"/>
              <a:gd name="connsiteY206" fmla="*/ 1110861 h 1699043"/>
              <a:gd name="connsiteX207" fmla="*/ 8544104 w 10232859"/>
              <a:gd name="connsiteY207" fmla="*/ 1108406 h 1699043"/>
              <a:gd name="connsiteX208" fmla="*/ 8567742 w 10232859"/>
              <a:gd name="connsiteY208" fmla="*/ 1117590 h 1699043"/>
              <a:gd name="connsiteX209" fmla="*/ 8633779 w 10232859"/>
              <a:gd name="connsiteY209" fmla="*/ 1139226 h 1699043"/>
              <a:gd name="connsiteX210" fmla="*/ 8676965 w 10232859"/>
              <a:gd name="connsiteY210" fmla="*/ 1156949 h 1699043"/>
              <a:gd name="connsiteX211" fmla="*/ 8698944 w 10232859"/>
              <a:gd name="connsiteY211" fmla="*/ 1156939 h 1699043"/>
              <a:gd name="connsiteX212" fmla="*/ 8751897 w 10232859"/>
              <a:gd name="connsiteY212" fmla="*/ 1190886 h 1699043"/>
              <a:gd name="connsiteX213" fmla="*/ 8834270 w 10232859"/>
              <a:gd name="connsiteY213" fmla="*/ 1206624 h 1699043"/>
              <a:gd name="connsiteX214" fmla="*/ 8853872 w 10232859"/>
              <a:gd name="connsiteY214" fmla="*/ 1214714 h 1699043"/>
              <a:gd name="connsiteX215" fmla="*/ 8861901 w 10232859"/>
              <a:gd name="connsiteY215" fmla="*/ 1211375 h 1699043"/>
              <a:gd name="connsiteX216" fmla="*/ 8874168 w 10232859"/>
              <a:gd name="connsiteY216" fmla="*/ 1213967 h 1699043"/>
              <a:gd name="connsiteX217" fmla="*/ 8871123 w 10232859"/>
              <a:gd name="connsiteY217" fmla="*/ 1221160 h 1699043"/>
              <a:gd name="connsiteX218" fmla="*/ 8903537 w 10232859"/>
              <a:gd name="connsiteY218" fmla="*/ 1230588 h 1699043"/>
              <a:gd name="connsiteX219" fmla="*/ 8933767 w 10232859"/>
              <a:gd name="connsiteY219" fmla="*/ 1263368 h 1699043"/>
              <a:gd name="connsiteX220" fmla="*/ 8985765 w 10232859"/>
              <a:gd name="connsiteY220" fmla="*/ 1287664 h 1699043"/>
              <a:gd name="connsiteX221" fmla="*/ 9071444 w 10232859"/>
              <a:gd name="connsiteY221" fmla="*/ 1317305 h 1699043"/>
              <a:gd name="connsiteX222" fmla="*/ 9096711 w 10232859"/>
              <a:gd name="connsiteY222" fmla="*/ 1327777 h 1699043"/>
              <a:gd name="connsiteX223" fmla="*/ 9338853 w 10232859"/>
              <a:gd name="connsiteY223" fmla="*/ 1448046 h 1699043"/>
              <a:gd name="connsiteX224" fmla="*/ 9520814 w 10232859"/>
              <a:gd name="connsiteY224" fmla="*/ 1449827 h 1699043"/>
              <a:gd name="connsiteX225" fmla="*/ 9702271 w 10232859"/>
              <a:gd name="connsiteY225" fmla="*/ 1488553 h 1699043"/>
              <a:gd name="connsiteX226" fmla="*/ 9744273 w 10232859"/>
              <a:gd name="connsiteY226" fmla="*/ 1523512 h 1699043"/>
              <a:gd name="connsiteX227" fmla="*/ 9771903 w 10232859"/>
              <a:gd name="connsiteY227" fmla="*/ 1530034 h 1699043"/>
              <a:gd name="connsiteX228" fmla="*/ 9818565 w 10232859"/>
              <a:gd name="connsiteY228" fmla="*/ 1538545 h 1699043"/>
              <a:gd name="connsiteX229" fmla="*/ 9882202 w 10232859"/>
              <a:gd name="connsiteY229" fmla="*/ 1565888 h 1699043"/>
              <a:gd name="connsiteX230" fmla="*/ 10022025 w 10232859"/>
              <a:gd name="connsiteY230" fmla="*/ 1599696 h 1699043"/>
              <a:gd name="connsiteX231" fmla="*/ 10220406 w 10232859"/>
              <a:gd name="connsiteY231" fmla="*/ 1677005 h 1699043"/>
              <a:gd name="connsiteX232" fmla="*/ 10232859 w 10232859"/>
              <a:gd name="connsiteY232" fmla="*/ 1699043 h 1699043"/>
              <a:gd name="connsiteX233" fmla="*/ 0 w 10232859"/>
              <a:gd name="connsiteY233" fmla="*/ 1699043 h 1699043"/>
              <a:gd name="connsiteX234" fmla="*/ 0 w 10232859"/>
              <a:gd name="connsiteY234" fmla="*/ 21828 h 1699043"/>
              <a:gd name="connsiteX235" fmla="*/ 8097 w 10232859"/>
              <a:gd name="connsiteY235" fmla="*/ 24355 h 1699043"/>
              <a:gd name="connsiteX236" fmla="*/ 77128 w 10232859"/>
              <a:gd name="connsiteY236" fmla="*/ 6867 h 1699043"/>
              <a:gd name="connsiteX237" fmla="*/ 188338 w 10232859"/>
              <a:gd name="connsiteY237" fmla="*/ 5079 h 1699043"/>
              <a:gd name="connsiteX238" fmla="*/ 298809 w 10232859"/>
              <a:gd name="connsiteY238" fmla="*/ 6198 h 1699043"/>
              <a:gd name="connsiteX239" fmla="*/ 338985 w 10232859"/>
              <a:gd name="connsiteY239" fmla="*/ 8006 h 1699043"/>
              <a:gd name="connsiteX240" fmla="*/ 409815 w 10232859"/>
              <a:gd name="connsiteY240" fmla="*/ 5045 h 16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0232859" h="1699043">
                <a:moveTo>
                  <a:pt x="409815" y="5045"/>
                </a:moveTo>
                <a:cubicBezTo>
                  <a:pt x="429370" y="4390"/>
                  <a:pt x="447350" y="1844"/>
                  <a:pt x="456316" y="4077"/>
                </a:cubicBezTo>
                <a:cubicBezTo>
                  <a:pt x="477158" y="7678"/>
                  <a:pt x="444163" y="18056"/>
                  <a:pt x="463611" y="18441"/>
                </a:cubicBezTo>
                <a:cubicBezTo>
                  <a:pt x="482411" y="11619"/>
                  <a:pt x="487072" y="29834"/>
                  <a:pt x="506289" y="21667"/>
                </a:cubicBezTo>
                <a:cubicBezTo>
                  <a:pt x="496843" y="8226"/>
                  <a:pt x="549409" y="22324"/>
                  <a:pt x="547180" y="10297"/>
                </a:cubicBezTo>
                <a:cubicBezTo>
                  <a:pt x="570685" y="26535"/>
                  <a:pt x="573306" y="5039"/>
                  <a:pt x="599180" y="9165"/>
                </a:cubicBezTo>
                <a:cubicBezTo>
                  <a:pt x="612602" y="15098"/>
                  <a:pt x="621179" y="15818"/>
                  <a:pt x="630247" y="8332"/>
                </a:cubicBezTo>
                <a:cubicBezTo>
                  <a:pt x="692592" y="37344"/>
                  <a:pt x="662498" y="8239"/>
                  <a:pt x="715463" y="18029"/>
                </a:cubicBezTo>
                <a:cubicBezTo>
                  <a:pt x="761811" y="28765"/>
                  <a:pt x="812435" y="34762"/>
                  <a:pt x="862866" y="63233"/>
                </a:cubicBezTo>
                <a:cubicBezTo>
                  <a:pt x="873066" y="71493"/>
                  <a:pt x="892555" y="73882"/>
                  <a:pt x="906400" y="68570"/>
                </a:cubicBezTo>
                <a:cubicBezTo>
                  <a:pt x="908782" y="67655"/>
                  <a:pt x="910904" y="66542"/>
                  <a:pt x="912698" y="65266"/>
                </a:cubicBezTo>
                <a:cubicBezTo>
                  <a:pt x="943729" y="85619"/>
                  <a:pt x="957570" y="74516"/>
                  <a:pt x="972936" y="88549"/>
                </a:cubicBezTo>
                <a:cubicBezTo>
                  <a:pt x="1016216" y="93123"/>
                  <a:pt x="1046982" y="78021"/>
                  <a:pt x="1061158" y="90302"/>
                </a:cubicBezTo>
                <a:cubicBezTo>
                  <a:pt x="1082487" y="88877"/>
                  <a:pt x="1108723" y="73289"/>
                  <a:pt x="1127764" y="86443"/>
                </a:cubicBezTo>
                <a:cubicBezTo>
                  <a:pt x="1127604" y="75222"/>
                  <a:pt x="1154212" y="94228"/>
                  <a:pt x="1165092" y="86517"/>
                </a:cubicBezTo>
                <a:cubicBezTo>
                  <a:pt x="1172532" y="79848"/>
                  <a:pt x="1182339" y="84060"/>
                  <a:pt x="1192274" y="84088"/>
                </a:cubicBezTo>
                <a:cubicBezTo>
                  <a:pt x="1203651" y="78585"/>
                  <a:pt x="1248434" y="85441"/>
                  <a:pt x="1261359" y="91263"/>
                </a:cubicBezTo>
                <a:cubicBezTo>
                  <a:pt x="1294377" y="112056"/>
                  <a:pt x="1348832" y="92888"/>
                  <a:pt x="1375826" y="108740"/>
                </a:cubicBezTo>
                <a:cubicBezTo>
                  <a:pt x="1384490" y="110842"/>
                  <a:pt x="1392528" y="111481"/>
                  <a:pt x="1400134" y="111208"/>
                </a:cubicBezTo>
                <a:lnTo>
                  <a:pt x="1420782" y="108347"/>
                </a:lnTo>
                <a:lnTo>
                  <a:pt x="1425360" y="103343"/>
                </a:lnTo>
                <a:lnTo>
                  <a:pt x="1438688" y="103900"/>
                </a:lnTo>
                <a:lnTo>
                  <a:pt x="1442183" y="103008"/>
                </a:lnTo>
                <a:cubicBezTo>
                  <a:pt x="1448852" y="101280"/>
                  <a:pt x="1455482" y="99738"/>
                  <a:pt x="1462271" y="98933"/>
                </a:cubicBezTo>
                <a:cubicBezTo>
                  <a:pt x="1460480" y="123023"/>
                  <a:pt x="1519712" y="96044"/>
                  <a:pt x="1506437" y="116084"/>
                </a:cubicBezTo>
                <a:cubicBezTo>
                  <a:pt x="1543421" y="115842"/>
                  <a:pt x="1521082" y="134981"/>
                  <a:pt x="1559721" y="115918"/>
                </a:cubicBezTo>
                <a:cubicBezTo>
                  <a:pt x="1622424" y="132591"/>
                  <a:pt x="1709577" y="121173"/>
                  <a:pt x="1763086" y="148431"/>
                </a:cubicBezTo>
                <a:cubicBezTo>
                  <a:pt x="1815897" y="152158"/>
                  <a:pt x="1869650" y="152419"/>
                  <a:pt x="1909571" y="158571"/>
                </a:cubicBezTo>
                <a:cubicBezTo>
                  <a:pt x="1944577" y="152584"/>
                  <a:pt x="1963780" y="165894"/>
                  <a:pt x="2002612" y="185342"/>
                </a:cubicBezTo>
                <a:cubicBezTo>
                  <a:pt x="2057542" y="188412"/>
                  <a:pt x="2102353" y="209660"/>
                  <a:pt x="2155278" y="197824"/>
                </a:cubicBezTo>
                <a:cubicBezTo>
                  <a:pt x="2158165" y="201469"/>
                  <a:pt x="2161968" y="204456"/>
                  <a:pt x="2166398" y="206965"/>
                </a:cubicBezTo>
                <a:lnTo>
                  <a:pt x="2180455" y="212894"/>
                </a:lnTo>
                <a:lnTo>
                  <a:pt x="2182638" y="212313"/>
                </a:lnTo>
                <a:cubicBezTo>
                  <a:pt x="2191756" y="211797"/>
                  <a:pt x="2196930" y="213146"/>
                  <a:pt x="2200348" y="215316"/>
                </a:cubicBezTo>
                <a:lnTo>
                  <a:pt x="2203307" y="218590"/>
                </a:lnTo>
                <a:lnTo>
                  <a:pt x="2215170" y="221472"/>
                </a:lnTo>
                <a:lnTo>
                  <a:pt x="2237765" y="229357"/>
                </a:lnTo>
                <a:lnTo>
                  <a:pt x="2242719" y="228760"/>
                </a:lnTo>
                <a:lnTo>
                  <a:pt x="2277928" y="237427"/>
                </a:lnTo>
                <a:lnTo>
                  <a:pt x="2278759" y="236563"/>
                </a:lnTo>
                <a:cubicBezTo>
                  <a:pt x="2281421" y="234823"/>
                  <a:pt x="2284901" y="233911"/>
                  <a:pt x="2290187" y="234709"/>
                </a:cubicBezTo>
                <a:cubicBezTo>
                  <a:pt x="2304405" y="231655"/>
                  <a:pt x="2345628" y="219494"/>
                  <a:pt x="2364066" y="218237"/>
                </a:cubicBezTo>
                <a:cubicBezTo>
                  <a:pt x="2375743" y="221506"/>
                  <a:pt x="2388068" y="224536"/>
                  <a:pt x="2400814" y="227165"/>
                </a:cubicBezTo>
                <a:lnTo>
                  <a:pt x="2408414" y="228429"/>
                </a:lnTo>
                <a:lnTo>
                  <a:pt x="2408650" y="228234"/>
                </a:lnTo>
                <a:cubicBezTo>
                  <a:pt x="2410483" y="228038"/>
                  <a:pt x="2413050" y="228278"/>
                  <a:pt x="2416835" y="229128"/>
                </a:cubicBezTo>
                <a:lnTo>
                  <a:pt x="2422271" y="230733"/>
                </a:lnTo>
                <a:lnTo>
                  <a:pt x="2490341" y="211074"/>
                </a:lnTo>
                <a:cubicBezTo>
                  <a:pt x="2529316" y="208871"/>
                  <a:pt x="2549401" y="191268"/>
                  <a:pt x="2588929" y="200980"/>
                </a:cubicBezTo>
                <a:cubicBezTo>
                  <a:pt x="2625398" y="198847"/>
                  <a:pt x="2654940" y="190424"/>
                  <a:pt x="2687426" y="193848"/>
                </a:cubicBezTo>
                <a:cubicBezTo>
                  <a:pt x="2698335" y="187864"/>
                  <a:pt x="2709521" y="185129"/>
                  <a:pt x="2723517" y="192652"/>
                </a:cubicBezTo>
                <a:cubicBezTo>
                  <a:pt x="2756835" y="188350"/>
                  <a:pt x="2761531" y="176438"/>
                  <a:pt x="2785956" y="184404"/>
                </a:cubicBezTo>
                <a:cubicBezTo>
                  <a:pt x="2799369" y="164864"/>
                  <a:pt x="2802708" y="171921"/>
                  <a:pt x="2813378" y="176833"/>
                </a:cubicBezTo>
                <a:lnTo>
                  <a:pt x="2814782" y="177153"/>
                </a:lnTo>
                <a:lnTo>
                  <a:pt x="2816580" y="174366"/>
                </a:lnTo>
                <a:lnTo>
                  <a:pt x="2821623" y="172875"/>
                </a:lnTo>
                <a:lnTo>
                  <a:pt x="2836688" y="172971"/>
                </a:lnTo>
                <a:lnTo>
                  <a:pt x="2842564" y="173695"/>
                </a:lnTo>
                <a:cubicBezTo>
                  <a:pt x="2846534" y="173937"/>
                  <a:pt x="2849070" y="173769"/>
                  <a:pt x="2850712" y="173290"/>
                </a:cubicBezTo>
                <a:cubicBezTo>
                  <a:pt x="2850757" y="173214"/>
                  <a:pt x="2850801" y="173138"/>
                  <a:pt x="2850846" y="173062"/>
                </a:cubicBezTo>
                <a:lnTo>
                  <a:pt x="2858611" y="173112"/>
                </a:lnTo>
                <a:cubicBezTo>
                  <a:pt x="2871867" y="173694"/>
                  <a:pt x="2884913" y="174736"/>
                  <a:pt x="2897454" y="176114"/>
                </a:cubicBezTo>
                <a:cubicBezTo>
                  <a:pt x="2903755" y="163406"/>
                  <a:pt x="2952342" y="175773"/>
                  <a:pt x="2940369" y="152944"/>
                </a:cubicBezTo>
                <a:cubicBezTo>
                  <a:pt x="2957076" y="154120"/>
                  <a:pt x="2969777" y="163235"/>
                  <a:pt x="2959670" y="148367"/>
                </a:cubicBezTo>
                <a:cubicBezTo>
                  <a:pt x="2965032" y="148320"/>
                  <a:pt x="2967900" y="146880"/>
                  <a:pt x="2969615" y="144755"/>
                </a:cubicBezTo>
                <a:lnTo>
                  <a:pt x="2970000" y="143776"/>
                </a:lnTo>
                <a:lnTo>
                  <a:pt x="3007272" y="146766"/>
                </a:lnTo>
                <a:lnTo>
                  <a:pt x="3011677" y="145404"/>
                </a:lnTo>
                <a:lnTo>
                  <a:pt x="3036668" y="149604"/>
                </a:lnTo>
                <a:lnTo>
                  <a:pt x="3049208" y="150573"/>
                </a:lnTo>
                <a:lnTo>
                  <a:pt x="3053517" y="153322"/>
                </a:lnTo>
                <a:cubicBezTo>
                  <a:pt x="3057746" y="154918"/>
                  <a:pt x="3063258" y="155431"/>
                  <a:pt x="3071637" y="153496"/>
                </a:cubicBezTo>
                <a:lnTo>
                  <a:pt x="3110077" y="149202"/>
                </a:lnTo>
                <a:lnTo>
                  <a:pt x="3173743" y="159581"/>
                </a:lnTo>
                <a:cubicBezTo>
                  <a:pt x="3203872" y="159443"/>
                  <a:pt x="3205720" y="152598"/>
                  <a:pt x="3254203" y="151756"/>
                </a:cubicBezTo>
                <a:cubicBezTo>
                  <a:pt x="3298520" y="170671"/>
                  <a:pt x="3274378" y="179402"/>
                  <a:pt x="3380350" y="151151"/>
                </a:cubicBezTo>
                <a:cubicBezTo>
                  <a:pt x="3433470" y="157383"/>
                  <a:pt x="3409905" y="153931"/>
                  <a:pt x="3476147" y="170925"/>
                </a:cubicBezTo>
                <a:cubicBezTo>
                  <a:pt x="3495624" y="172754"/>
                  <a:pt x="3573433" y="153024"/>
                  <a:pt x="3581876" y="150448"/>
                </a:cubicBezTo>
                <a:cubicBezTo>
                  <a:pt x="3645019" y="168821"/>
                  <a:pt x="3637816" y="143953"/>
                  <a:pt x="3704761" y="150492"/>
                </a:cubicBezTo>
                <a:cubicBezTo>
                  <a:pt x="3732481" y="125722"/>
                  <a:pt x="3720202" y="148011"/>
                  <a:pt x="3755040" y="141978"/>
                </a:cubicBezTo>
                <a:cubicBezTo>
                  <a:pt x="3751742" y="163732"/>
                  <a:pt x="3795265" y="127963"/>
                  <a:pt x="3804689" y="151893"/>
                </a:cubicBezTo>
                <a:cubicBezTo>
                  <a:pt x="3810732" y="150037"/>
                  <a:pt x="3816287" y="147485"/>
                  <a:pt x="3821793" y="144743"/>
                </a:cubicBezTo>
                <a:lnTo>
                  <a:pt x="3824682" y="143319"/>
                </a:lnTo>
                <a:lnTo>
                  <a:pt x="3837536" y="141778"/>
                </a:lnTo>
                <a:lnTo>
                  <a:pt x="3839550" y="136147"/>
                </a:lnTo>
                <a:lnTo>
                  <a:pt x="3857743" y="130104"/>
                </a:lnTo>
                <a:cubicBezTo>
                  <a:pt x="3864805" y="128643"/>
                  <a:pt x="3872697" y="128011"/>
                  <a:pt x="3881852" y="128717"/>
                </a:cubicBezTo>
                <a:cubicBezTo>
                  <a:pt x="3914678" y="140047"/>
                  <a:pt x="3949962" y="139745"/>
                  <a:pt x="3998088" y="127932"/>
                </a:cubicBezTo>
                <a:cubicBezTo>
                  <a:pt x="4012987" y="131622"/>
                  <a:pt x="4058471" y="131332"/>
                  <a:pt x="4066682" y="124147"/>
                </a:cubicBezTo>
                <a:cubicBezTo>
                  <a:pt x="4076084" y="122618"/>
                  <a:pt x="4087294" y="125216"/>
                  <a:pt x="4091246" y="117503"/>
                </a:cubicBezTo>
                <a:cubicBezTo>
                  <a:pt x="4097972" y="108229"/>
                  <a:pt x="4131886" y="122717"/>
                  <a:pt x="4126556" y="111725"/>
                </a:cubicBezTo>
                <a:cubicBezTo>
                  <a:pt x="4150620" y="121653"/>
                  <a:pt x="4168222" y="102239"/>
                  <a:pt x="4187717" y="97496"/>
                </a:cubicBezTo>
                <a:cubicBezTo>
                  <a:pt x="4197248" y="102415"/>
                  <a:pt x="4207541" y="99960"/>
                  <a:pt x="4220826" y="95991"/>
                </a:cubicBezTo>
                <a:lnTo>
                  <a:pt x="4239014" y="90840"/>
                </a:lnTo>
                <a:lnTo>
                  <a:pt x="4246653" y="91360"/>
                </a:lnTo>
                <a:cubicBezTo>
                  <a:pt x="4255895" y="91263"/>
                  <a:pt x="4264334" y="90629"/>
                  <a:pt x="4271841" y="90188"/>
                </a:cubicBezTo>
                <a:lnTo>
                  <a:pt x="4286277" y="90173"/>
                </a:lnTo>
                <a:lnTo>
                  <a:pt x="4292025" y="90407"/>
                </a:lnTo>
                <a:lnTo>
                  <a:pt x="4304713" y="95673"/>
                </a:lnTo>
                <a:lnTo>
                  <a:pt x="4321285" y="93560"/>
                </a:lnTo>
                <a:lnTo>
                  <a:pt x="4339561" y="98806"/>
                </a:lnTo>
                <a:cubicBezTo>
                  <a:pt x="4340668" y="97273"/>
                  <a:pt x="4342159" y="95846"/>
                  <a:pt x="4343990" y="94576"/>
                </a:cubicBezTo>
                <a:lnTo>
                  <a:pt x="4358885" y="90264"/>
                </a:lnTo>
                <a:lnTo>
                  <a:pt x="4371648" y="95312"/>
                </a:lnTo>
                <a:cubicBezTo>
                  <a:pt x="4372251" y="86927"/>
                  <a:pt x="4386448" y="96257"/>
                  <a:pt x="4398380" y="98447"/>
                </a:cubicBezTo>
                <a:lnTo>
                  <a:pt x="4405729" y="97677"/>
                </a:lnTo>
                <a:lnTo>
                  <a:pt x="4431408" y="104311"/>
                </a:lnTo>
                <a:cubicBezTo>
                  <a:pt x="4445462" y="106988"/>
                  <a:pt x="4459011" y="108715"/>
                  <a:pt x="4472183" y="109916"/>
                </a:cubicBezTo>
                <a:lnTo>
                  <a:pt x="4518828" y="112600"/>
                </a:lnTo>
                <a:lnTo>
                  <a:pt x="4532040" y="117793"/>
                </a:lnTo>
                <a:cubicBezTo>
                  <a:pt x="4562193" y="123492"/>
                  <a:pt x="4598554" y="117583"/>
                  <a:pt x="4617778" y="130479"/>
                </a:cubicBezTo>
                <a:cubicBezTo>
                  <a:pt x="4626259" y="133024"/>
                  <a:pt x="4634242" y="134080"/>
                  <a:pt x="4641872" y="134207"/>
                </a:cubicBezTo>
                <a:lnTo>
                  <a:pt x="4662766" y="132438"/>
                </a:lnTo>
                <a:lnTo>
                  <a:pt x="4667770" y="127694"/>
                </a:lnTo>
                <a:lnTo>
                  <a:pt x="4681052" y="128947"/>
                </a:lnTo>
                <a:lnTo>
                  <a:pt x="4684624" y="128241"/>
                </a:lnTo>
                <a:cubicBezTo>
                  <a:pt x="4691441" y="126869"/>
                  <a:pt x="4698205" y="125683"/>
                  <a:pt x="4705061" y="125234"/>
                </a:cubicBezTo>
                <a:cubicBezTo>
                  <a:pt x="4701197" y="149124"/>
                  <a:pt x="4762747" y="125360"/>
                  <a:pt x="4747746" y="144617"/>
                </a:cubicBezTo>
                <a:cubicBezTo>
                  <a:pt x="4784752" y="146312"/>
                  <a:pt x="4823070" y="154053"/>
                  <a:pt x="4867014" y="164145"/>
                </a:cubicBezTo>
                <a:cubicBezTo>
                  <a:pt x="4928279" y="184021"/>
                  <a:pt x="4950439" y="160303"/>
                  <a:pt x="5001600" y="190239"/>
                </a:cubicBezTo>
                <a:cubicBezTo>
                  <a:pt x="5054087" y="196711"/>
                  <a:pt x="5076576" y="177858"/>
                  <a:pt x="5115965" y="186069"/>
                </a:cubicBezTo>
                <a:cubicBezTo>
                  <a:pt x="5141248" y="210877"/>
                  <a:pt x="5145689" y="221876"/>
                  <a:pt x="5193957" y="229364"/>
                </a:cubicBezTo>
                <a:cubicBezTo>
                  <a:pt x="5248620" y="235290"/>
                  <a:pt x="5221967" y="272312"/>
                  <a:pt x="5275907" y="263295"/>
                </a:cubicBezTo>
                <a:cubicBezTo>
                  <a:pt x="5278478" y="267074"/>
                  <a:pt x="5340662" y="273630"/>
                  <a:pt x="5344878" y="276360"/>
                </a:cubicBezTo>
                <a:lnTo>
                  <a:pt x="5413398" y="276235"/>
                </a:lnTo>
                <a:lnTo>
                  <a:pt x="5415629" y="275768"/>
                </a:lnTo>
                <a:cubicBezTo>
                  <a:pt x="5424792" y="275732"/>
                  <a:pt x="5429850" y="277347"/>
                  <a:pt x="5433078" y="279684"/>
                </a:cubicBezTo>
                <a:lnTo>
                  <a:pt x="5435759" y="283100"/>
                </a:lnTo>
                <a:lnTo>
                  <a:pt x="5447372" y="286587"/>
                </a:lnTo>
                <a:lnTo>
                  <a:pt x="5469289" y="295620"/>
                </a:lnTo>
                <a:lnTo>
                  <a:pt x="5508752" y="305753"/>
                </a:lnTo>
                <a:lnTo>
                  <a:pt x="5509657" y="304936"/>
                </a:lnTo>
                <a:cubicBezTo>
                  <a:pt x="5512470" y="303344"/>
                  <a:pt x="5516028" y="302619"/>
                  <a:pt x="5521245" y="303688"/>
                </a:cubicBezTo>
                <a:cubicBezTo>
                  <a:pt x="5535725" y="301391"/>
                  <a:pt x="5577993" y="291441"/>
                  <a:pt x="5596538" y="291153"/>
                </a:cubicBezTo>
                <a:cubicBezTo>
                  <a:pt x="5607932" y="295018"/>
                  <a:pt x="5619996" y="298677"/>
                  <a:pt x="5632514" y="301962"/>
                </a:cubicBezTo>
                <a:lnTo>
                  <a:pt x="5640005" y="303617"/>
                </a:lnTo>
                <a:lnTo>
                  <a:pt x="5640259" y="303435"/>
                </a:lnTo>
                <a:cubicBezTo>
                  <a:pt x="5642108" y="303337"/>
                  <a:pt x="5644653" y="303709"/>
                  <a:pt x="5648365" y="304754"/>
                </a:cubicBezTo>
                <a:lnTo>
                  <a:pt x="5653662" y="306635"/>
                </a:lnTo>
                <a:lnTo>
                  <a:pt x="5668196" y="309846"/>
                </a:lnTo>
                <a:lnTo>
                  <a:pt x="5673886" y="309526"/>
                </a:lnTo>
                <a:lnTo>
                  <a:pt x="5677139" y="307345"/>
                </a:lnTo>
                <a:lnTo>
                  <a:pt x="5708983" y="306674"/>
                </a:lnTo>
                <a:cubicBezTo>
                  <a:pt x="5728308" y="319040"/>
                  <a:pt x="5739318" y="309097"/>
                  <a:pt x="5773909" y="312061"/>
                </a:cubicBezTo>
                <a:cubicBezTo>
                  <a:pt x="5783376" y="321860"/>
                  <a:pt x="5795690" y="321672"/>
                  <a:pt x="5809500" y="318450"/>
                </a:cubicBezTo>
                <a:cubicBezTo>
                  <a:pt x="5839093" y="328324"/>
                  <a:pt x="5872263" y="326728"/>
                  <a:pt x="5908729" y="332335"/>
                </a:cubicBezTo>
                <a:cubicBezTo>
                  <a:pt x="5951727" y="334879"/>
                  <a:pt x="5963099" y="350288"/>
                  <a:pt x="5990524" y="350618"/>
                </a:cubicBezTo>
                <a:cubicBezTo>
                  <a:pt x="5991234" y="376742"/>
                  <a:pt x="6028592" y="335241"/>
                  <a:pt x="6029302" y="361365"/>
                </a:cubicBezTo>
                <a:lnTo>
                  <a:pt x="6086225" y="339621"/>
                </a:lnTo>
                <a:lnTo>
                  <a:pt x="6105063" y="347340"/>
                </a:lnTo>
                <a:cubicBezTo>
                  <a:pt x="6123220" y="350768"/>
                  <a:pt x="6176633" y="357519"/>
                  <a:pt x="6195166" y="360190"/>
                </a:cubicBezTo>
                <a:cubicBezTo>
                  <a:pt x="6208491" y="366896"/>
                  <a:pt x="6210739" y="378331"/>
                  <a:pt x="6216259" y="363365"/>
                </a:cubicBezTo>
                <a:cubicBezTo>
                  <a:pt x="6220943" y="365191"/>
                  <a:pt x="6224807" y="365077"/>
                  <a:pt x="6228331" y="364034"/>
                </a:cubicBezTo>
                <a:lnTo>
                  <a:pt x="6229602" y="363414"/>
                </a:lnTo>
                <a:lnTo>
                  <a:pt x="6258988" y="378660"/>
                </a:lnTo>
                <a:lnTo>
                  <a:pt x="6264106" y="379141"/>
                </a:lnTo>
                <a:lnTo>
                  <a:pt x="6281703" y="391054"/>
                </a:lnTo>
                <a:lnTo>
                  <a:pt x="6291622" y="396155"/>
                </a:lnTo>
                <a:lnTo>
                  <a:pt x="6292712" y="399771"/>
                </a:lnTo>
                <a:cubicBezTo>
                  <a:pt x="6294843" y="402467"/>
                  <a:pt x="6299119" y="404777"/>
                  <a:pt x="6308227" y="406196"/>
                </a:cubicBezTo>
                <a:lnTo>
                  <a:pt x="6328981" y="409495"/>
                </a:lnTo>
                <a:lnTo>
                  <a:pt x="6368693" y="417845"/>
                </a:lnTo>
                <a:cubicBezTo>
                  <a:pt x="6371618" y="421064"/>
                  <a:pt x="6413995" y="448260"/>
                  <a:pt x="6414811" y="452200"/>
                </a:cubicBezTo>
                <a:cubicBezTo>
                  <a:pt x="6472474" y="452324"/>
                  <a:pt x="6416366" y="454044"/>
                  <a:pt x="6467879" y="468248"/>
                </a:cubicBezTo>
                <a:cubicBezTo>
                  <a:pt x="6497136" y="485368"/>
                  <a:pt x="6544744" y="499929"/>
                  <a:pt x="6564351" y="537518"/>
                </a:cubicBezTo>
                <a:cubicBezTo>
                  <a:pt x="6600774" y="544284"/>
                  <a:pt x="6683084" y="572586"/>
                  <a:pt x="6711178" y="573610"/>
                </a:cubicBezTo>
                <a:cubicBezTo>
                  <a:pt x="6726278" y="581783"/>
                  <a:pt x="6766796" y="600843"/>
                  <a:pt x="6764036" y="588943"/>
                </a:cubicBezTo>
                <a:cubicBezTo>
                  <a:pt x="6830367" y="591215"/>
                  <a:pt x="6834546" y="616110"/>
                  <a:pt x="6858983" y="623723"/>
                </a:cubicBezTo>
                <a:cubicBezTo>
                  <a:pt x="6883420" y="631336"/>
                  <a:pt x="6874724" y="627173"/>
                  <a:pt x="6910661" y="634620"/>
                </a:cubicBezTo>
                <a:cubicBezTo>
                  <a:pt x="6886933" y="650238"/>
                  <a:pt x="6958918" y="637790"/>
                  <a:pt x="6944111" y="659502"/>
                </a:cubicBezTo>
                <a:cubicBezTo>
                  <a:pt x="6951121" y="660169"/>
                  <a:pt x="6958378" y="660132"/>
                  <a:pt x="6965771" y="659931"/>
                </a:cubicBezTo>
                <a:lnTo>
                  <a:pt x="6969639" y="659837"/>
                </a:lnTo>
                <a:lnTo>
                  <a:pt x="6982242" y="663112"/>
                </a:lnTo>
                <a:lnTo>
                  <a:pt x="6989387" y="659474"/>
                </a:lnTo>
                <a:lnTo>
                  <a:pt x="7010930" y="661134"/>
                </a:lnTo>
                <a:cubicBezTo>
                  <a:pt x="7018443" y="662461"/>
                  <a:pt x="7025878" y="664712"/>
                  <a:pt x="7033125" y="668436"/>
                </a:cubicBezTo>
                <a:cubicBezTo>
                  <a:pt x="7050655" y="688564"/>
                  <a:pt x="7113778" y="682286"/>
                  <a:pt x="7134461" y="708192"/>
                </a:cubicBezTo>
                <a:cubicBezTo>
                  <a:pt x="7143815" y="716210"/>
                  <a:pt x="7183449" y="731779"/>
                  <a:pt x="7197450" y="729094"/>
                </a:cubicBezTo>
                <a:cubicBezTo>
                  <a:pt x="7207053" y="731180"/>
                  <a:pt x="7214263" y="737074"/>
                  <a:pt x="7225084" y="732505"/>
                </a:cubicBezTo>
                <a:cubicBezTo>
                  <a:pt x="7239802" y="727692"/>
                  <a:pt x="7255247" y="750633"/>
                  <a:pt x="7261183" y="740313"/>
                </a:cubicBezTo>
                <a:cubicBezTo>
                  <a:pt x="7272476" y="756319"/>
                  <a:pt x="7306339" y="747471"/>
                  <a:pt x="7327760" y="750586"/>
                </a:cubicBezTo>
                <a:cubicBezTo>
                  <a:pt x="7334820" y="764783"/>
                  <a:pt x="7372804" y="757321"/>
                  <a:pt x="7412222" y="770487"/>
                </a:cubicBezTo>
                <a:cubicBezTo>
                  <a:pt x="7419482" y="786537"/>
                  <a:pt x="7438908" y="779230"/>
                  <a:pt x="7457904" y="804321"/>
                </a:cubicBezTo>
                <a:cubicBezTo>
                  <a:pt x="7460334" y="803523"/>
                  <a:pt x="7462991" y="802942"/>
                  <a:pt x="7465795" y="802598"/>
                </a:cubicBezTo>
                <a:cubicBezTo>
                  <a:pt x="7482080" y="800599"/>
                  <a:pt x="7499653" y="806831"/>
                  <a:pt x="7505046" y="816517"/>
                </a:cubicBezTo>
                <a:cubicBezTo>
                  <a:pt x="7538417" y="853074"/>
                  <a:pt x="7584173" y="869067"/>
                  <a:pt x="7623220" y="888520"/>
                </a:cubicBezTo>
                <a:cubicBezTo>
                  <a:pt x="7669184" y="908475"/>
                  <a:pt x="7655844" y="875556"/>
                  <a:pt x="7700458" y="915079"/>
                </a:cubicBezTo>
                <a:cubicBezTo>
                  <a:pt x="7713299" y="910096"/>
                  <a:pt x="7721213" y="912537"/>
                  <a:pt x="7730988" y="920756"/>
                </a:cubicBezTo>
                <a:cubicBezTo>
                  <a:pt x="7753798" y="929904"/>
                  <a:pt x="7768001" y="910742"/>
                  <a:pt x="7781942" y="930503"/>
                </a:cubicBezTo>
                <a:cubicBezTo>
                  <a:pt x="7786314" y="919014"/>
                  <a:pt x="7829555" y="942839"/>
                  <a:pt x="7827704" y="928558"/>
                </a:cubicBezTo>
                <a:cubicBezTo>
                  <a:pt x="7849394" y="934107"/>
                  <a:pt x="7886324" y="955931"/>
                  <a:pt x="7912084" y="963800"/>
                </a:cubicBezTo>
                <a:cubicBezTo>
                  <a:pt x="7931225" y="978091"/>
                  <a:pt x="7944890" y="969299"/>
                  <a:pt x="7982264" y="975773"/>
                </a:cubicBezTo>
                <a:lnTo>
                  <a:pt x="7991272" y="981104"/>
                </a:lnTo>
                <a:lnTo>
                  <a:pt x="8079795" y="982983"/>
                </a:lnTo>
                <a:cubicBezTo>
                  <a:pt x="8106396" y="984534"/>
                  <a:pt x="8123279" y="987466"/>
                  <a:pt x="8150881" y="990411"/>
                </a:cubicBezTo>
                <a:cubicBezTo>
                  <a:pt x="8155184" y="995435"/>
                  <a:pt x="8170794" y="995512"/>
                  <a:pt x="8172106" y="990512"/>
                </a:cubicBezTo>
                <a:cubicBezTo>
                  <a:pt x="8178349" y="993790"/>
                  <a:pt x="8190057" y="1007072"/>
                  <a:pt x="8196076" y="1000078"/>
                </a:cubicBezTo>
                <a:cubicBezTo>
                  <a:pt x="8214144" y="1004259"/>
                  <a:pt x="8231408" y="1009730"/>
                  <a:pt x="8247463" y="1016332"/>
                </a:cubicBezTo>
                <a:lnTo>
                  <a:pt x="8279272" y="1032921"/>
                </a:lnTo>
                <a:lnTo>
                  <a:pt x="8289611" y="1028630"/>
                </a:lnTo>
                <a:cubicBezTo>
                  <a:pt x="8296281" y="1026812"/>
                  <a:pt x="8303468" y="1026422"/>
                  <a:pt x="8311483" y="1029399"/>
                </a:cubicBezTo>
                <a:cubicBezTo>
                  <a:pt x="8353073" y="1061234"/>
                  <a:pt x="8320764" y="1016490"/>
                  <a:pt x="8399489" y="1048562"/>
                </a:cubicBezTo>
                <a:cubicBezTo>
                  <a:pt x="8402160" y="1052480"/>
                  <a:pt x="8414285" y="1053290"/>
                  <a:pt x="8415973" y="1049660"/>
                </a:cubicBezTo>
                <a:cubicBezTo>
                  <a:pt x="8420389" y="1052382"/>
                  <a:pt x="8427708" y="1062757"/>
                  <a:pt x="8433326" y="1057881"/>
                </a:cubicBezTo>
                <a:cubicBezTo>
                  <a:pt x="8460295" y="1065796"/>
                  <a:pt x="8484063" y="1077374"/>
                  <a:pt x="8502328" y="1091498"/>
                </a:cubicBezTo>
                <a:cubicBezTo>
                  <a:pt x="8531547" y="1095185"/>
                  <a:pt x="8534164" y="1100958"/>
                  <a:pt x="8534346" y="1106980"/>
                </a:cubicBezTo>
                <a:cubicBezTo>
                  <a:pt x="8534557" y="1108274"/>
                  <a:pt x="8534769" y="1109567"/>
                  <a:pt x="8534980" y="1110861"/>
                </a:cubicBezTo>
                <a:lnTo>
                  <a:pt x="8544104" y="1108406"/>
                </a:lnTo>
                <a:cubicBezTo>
                  <a:pt x="8553358" y="1107980"/>
                  <a:pt x="8560970" y="1111788"/>
                  <a:pt x="8567742" y="1117590"/>
                </a:cubicBezTo>
                <a:lnTo>
                  <a:pt x="8633779" y="1139226"/>
                </a:lnTo>
                <a:cubicBezTo>
                  <a:pt x="8631667" y="1160202"/>
                  <a:pt x="8667456" y="1147793"/>
                  <a:pt x="8676965" y="1156949"/>
                </a:cubicBezTo>
                <a:cubicBezTo>
                  <a:pt x="8686287" y="1153629"/>
                  <a:pt x="8693306" y="1154163"/>
                  <a:pt x="8698944" y="1156939"/>
                </a:cubicBezTo>
                <a:lnTo>
                  <a:pt x="8751897" y="1190886"/>
                </a:lnTo>
                <a:cubicBezTo>
                  <a:pt x="8774451" y="1199167"/>
                  <a:pt x="8817274" y="1202653"/>
                  <a:pt x="8834270" y="1206624"/>
                </a:cubicBezTo>
                <a:lnTo>
                  <a:pt x="8853872" y="1214714"/>
                </a:lnTo>
                <a:lnTo>
                  <a:pt x="8861901" y="1211375"/>
                </a:lnTo>
                <a:lnTo>
                  <a:pt x="8874168" y="1213967"/>
                </a:lnTo>
                <a:lnTo>
                  <a:pt x="8871123" y="1221160"/>
                </a:lnTo>
                <a:lnTo>
                  <a:pt x="8903537" y="1230588"/>
                </a:lnTo>
                <a:cubicBezTo>
                  <a:pt x="8927391" y="1238223"/>
                  <a:pt x="8944740" y="1247326"/>
                  <a:pt x="8933767" y="1263368"/>
                </a:cubicBezTo>
                <a:cubicBezTo>
                  <a:pt x="8934120" y="1285491"/>
                  <a:pt x="8996547" y="1266466"/>
                  <a:pt x="8985765" y="1287664"/>
                </a:cubicBezTo>
                <a:cubicBezTo>
                  <a:pt x="9013243" y="1278923"/>
                  <a:pt x="9037732" y="1309948"/>
                  <a:pt x="9071444" y="1317305"/>
                </a:cubicBezTo>
                <a:cubicBezTo>
                  <a:pt x="9072853" y="1328357"/>
                  <a:pt x="9080775" y="1329726"/>
                  <a:pt x="9096711" y="1327777"/>
                </a:cubicBezTo>
                <a:cubicBezTo>
                  <a:pt x="9206252" y="1348526"/>
                  <a:pt x="9301825" y="1489393"/>
                  <a:pt x="9338853" y="1448046"/>
                </a:cubicBezTo>
                <a:cubicBezTo>
                  <a:pt x="9364628" y="1453029"/>
                  <a:pt x="9440704" y="1458325"/>
                  <a:pt x="9520814" y="1449827"/>
                </a:cubicBezTo>
                <a:cubicBezTo>
                  <a:pt x="9536849" y="1478455"/>
                  <a:pt x="9672877" y="1480312"/>
                  <a:pt x="9702271" y="1488553"/>
                </a:cubicBezTo>
                <a:cubicBezTo>
                  <a:pt x="9702279" y="1504784"/>
                  <a:pt x="9757099" y="1502097"/>
                  <a:pt x="9744273" y="1523512"/>
                </a:cubicBezTo>
                <a:cubicBezTo>
                  <a:pt x="9746944" y="1534160"/>
                  <a:pt x="9761818" y="1537070"/>
                  <a:pt x="9771903" y="1530034"/>
                </a:cubicBezTo>
                <a:cubicBezTo>
                  <a:pt x="9788959" y="1535562"/>
                  <a:pt x="9795727" y="1548881"/>
                  <a:pt x="9818565" y="1538545"/>
                </a:cubicBezTo>
                <a:cubicBezTo>
                  <a:pt x="9842216" y="1545630"/>
                  <a:pt x="9854597" y="1583514"/>
                  <a:pt x="9882202" y="1565888"/>
                </a:cubicBezTo>
                <a:cubicBezTo>
                  <a:pt x="9890497" y="1603508"/>
                  <a:pt x="9975093" y="1584109"/>
                  <a:pt x="10022025" y="1599696"/>
                </a:cubicBezTo>
                <a:cubicBezTo>
                  <a:pt x="10087599" y="1644100"/>
                  <a:pt x="10182002" y="1632879"/>
                  <a:pt x="10220406" y="1677005"/>
                </a:cubicBezTo>
                <a:lnTo>
                  <a:pt x="10232859" y="1699043"/>
                </a:lnTo>
                <a:lnTo>
                  <a:pt x="0" y="1699043"/>
                </a:lnTo>
                <a:lnTo>
                  <a:pt x="0" y="21828"/>
                </a:lnTo>
                <a:lnTo>
                  <a:pt x="8097" y="24355"/>
                </a:lnTo>
                <a:cubicBezTo>
                  <a:pt x="43947" y="29235"/>
                  <a:pt x="34752" y="21899"/>
                  <a:pt x="77128" y="6867"/>
                </a:cubicBezTo>
                <a:cubicBezTo>
                  <a:pt x="120709" y="7920"/>
                  <a:pt x="146704" y="-7760"/>
                  <a:pt x="188338" y="5079"/>
                </a:cubicBezTo>
                <a:cubicBezTo>
                  <a:pt x="229133" y="5993"/>
                  <a:pt x="263614" y="138"/>
                  <a:pt x="298809" y="6198"/>
                </a:cubicBezTo>
                <a:cubicBezTo>
                  <a:pt x="312163" y="1206"/>
                  <a:pt x="325122" y="-563"/>
                  <a:pt x="338985" y="8006"/>
                </a:cubicBezTo>
                <a:cubicBezTo>
                  <a:pt x="376758" y="6523"/>
                  <a:pt x="384512" y="-4822"/>
                  <a:pt x="409815" y="5045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67619-6081-C515-5423-DC091905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74" y="5599913"/>
            <a:ext cx="6970985" cy="12580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/>
              <a:t>Questions?</a:t>
            </a:r>
          </a:p>
        </p:txBody>
      </p:sp>
      <p:pic>
        <p:nvPicPr>
          <p:cNvPr id="4" name="Picture 3" descr="Question marks in a line and one question mark is lit">
            <a:extLst>
              <a:ext uri="{FF2B5EF4-FFF2-40B4-BE49-F238E27FC236}">
                <a16:creationId xmlns:a16="http://schemas.microsoft.com/office/drawing/2014/main" id="{ED535B6C-6457-F056-A4BD-A7A72C2751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56" b="13674"/>
          <a:stretch/>
        </p:blipFill>
        <p:spPr>
          <a:xfrm>
            <a:off x="149374" y="11"/>
            <a:ext cx="1219198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031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53F2D-FD40-D745-1F3D-9E8E0134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3659666" cy="8728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Motivation:</a:t>
            </a:r>
            <a:endParaRPr lang="en-U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BBB043-46B9-22C0-9207-8C55BA987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062164"/>
              </p:ext>
            </p:extLst>
          </p:nvPr>
        </p:nvGraphicFramePr>
        <p:xfrm>
          <a:off x="1050925" y="1825625"/>
          <a:ext cx="9810750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47297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846FF8-0D27-4A66-8332-A0BE79BE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F8BC2-54DF-C311-9E7D-3005858A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IN" dirty="0"/>
              <a:t>Objectives of analysis:</a:t>
            </a:r>
            <a:endParaRPr lang="en-UA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B9CB01-4014-4606-90AC-ADABCFB38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44804"/>
            <a:ext cx="12192000" cy="5013196"/>
          </a:xfrm>
          <a:custGeom>
            <a:avLst/>
            <a:gdLst>
              <a:gd name="connsiteX0" fmla="*/ 4142196 w 12192000"/>
              <a:gd name="connsiteY0" fmla="*/ 33 h 5013196"/>
              <a:gd name="connsiteX1" fmla="*/ 4138795 w 12192000"/>
              <a:gd name="connsiteY1" fmla="*/ 15046 h 5013196"/>
              <a:gd name="connsiteX2" fmla="*/ 4166706 w 12192000"/>
              <a:gd name="connsiteY2" fmla="*/ 37291 h 5013196"/>
              <a:gd name="connsiteX3" fmla="*/ 4371550 w 12192000"/>
              <a:gd name="connsiteY3" fmla="*/ 22134 h 5013196"/>
              <a:gd name="connsiteX4" fmla="*/ 4424056 w 12192000"/>
              <a:gd name="connsiteY4" fmla="*/ 28369 h 5013196"/>
              <a:gd name="connsiteX5" fmla="*/ 4469897 w 12192000"/>
              <a:gd name="connsiteY5" fmla="*/ 13218 h 5013196"/>
              <a:gd name="connsiteX6" fmla="*/ 4489151 w 12192000"/>
              <a:gd name="connsiteY6" fmla="*/ 20285 h 5013196"/>
              <a:gd name="connsiteX7" fmla="*/ 4492479 w 12192000"/>
              <a:gd name="connsiteY7" fmla="*/ 21730 h 5013196"/>
              <a:gd name="connsiteX8" fmla="*/ 4505693 w 12192000"/>
              <a:gd name="connsiteY8" fmla="*/ 22584 h 5013196"/>
              <a:gd name="connsiteX9" fmla="*/ 4509529 w 12192000"/>
              <a:gd name="connsiteY9" fmla="*/ 28985 h 5013196"/>
              <a:gd name="connsiteX10" fmla="*/ 4529499 w 12192000"/>
              <a:gd name="connsiteY10" fmla="*/ 34687 h 5013196"/>
              <a:gd name="connsiteX11" fmla="*/ 4553795 w 12192000"/>
              <a:gd name="connsiteY11" fmla="*/ 34541 h 5013196"/>
              <a:gd name="connsiteX12" fmla="*/ 4640118 w 12192000"/>
              <a:gd name="connsiteY12" fmla="*/ 34699 h 5013196"/>
              <a:gd name="connsiteX13" fmla="*/ 4654127 w 12192000"/>
              <a:gd name="connsiteY13" fmla="*/ 30952 h 5013196"/>
              <a:gd name="connsiteX14" fmla="*/ 4700168 w 12192000"/>
              <a:gd name="connsiteY14" fmla="*/ 35953 h 5013196"/>
              <a:gd name="connsiteX15" fmla="*/ 4741127 w 12192000"/>
              <a:gd name="connsiteY15" fmla="*/ 36527 h 5013196"/>
              <a:gd name="connsiteX16" fmla="*/ 4767598 w 12192000"/>
              <a:gd name="connsiteY16" fmla="*/ 33272 h 5013196"/>
              <a:gd name="connsiteX17" fmla="*/ 4774592 w 12192000"/>
              <a:gd name="connsiteY17" fmla="*/ 35449 h 5013196"/>
              <a:gd name="connsiteX18" fmla="*/ 4801328 w 12192000"/>
              <a:gd name="connsiteY18" fmla="*/ 36454 h 5013196"/>
              <a:gd name="connsiteX19" fmla="*/ 4814870 w 12192000"/>
              <a:gd name="connsiteY19" fmla="*/ 32797 h 5013196"/>
              <a:gd name="connsiteX20" fmla="*/ 4828440 w 12192000"/>
              <a:gd name="connsiteY20" fmla="*/ 40415 h 5013196"/>
              <a:gd name="connsiteX21" fmla="*/ 4831826 w 12192000"/>
              <a:gd name="connsiteY21" fmla="*/ 46118 h 5013196"/>
              <a:gd name="connsiteX22" fmla="*/ 4850785 w 12192000"/>
              <a:gd name="connsiteY22" fmla="*/ 43190 h 5013196"/>
              <a:gd name="connsiteX23" fmla="*/ 4866468 w 12192000"/>
              <a:gd name="connsiteY23" fmla="*/ 48539 h 5013196"/>
              <a:gd name="connsiteX24" fmla="*/ 4879983 w 12192000"/>
              <a:gd name="connsiteY24" fmla="*/ 44615 h 5013196"/>
              <a:gd name="connsiteX25" fmla="*/ 4885635 w 12192000"/>
              <a:gd name="connsiteY25" fmla="*/ 45342 h 5013196"/>
              <a:gd name="connsiteX26" fmla="*/ 4899698 w 12192000"/>
              <a:gd name="connsiteY26" fmla="*/ 47876 h 5013196"/>
              <a:gd name="connsiteX27" fmla="*/ 4923986 w 12192000"/>
              <a:gd name="connsiteY27" fmla="*/ 53632 h 5013196"/>
              <a:gd name="connsiteX28" fmla="*/ 4931544 w 12192000"/>
              <a:gd name="connsiteY28" fmla="*/ 54358 h 5013196"/>
              <a:gd name="connsiteX29" fmla="*/ 4948135 w 12192000"/>
              <a:gd name="connsiteY29" fmla="*/ 63529 h 5013196"/>
              <a:gd name="connsiteX30" fmla="*/ 4980068 w 12192000"/>
              <a:gd name="connsiteY30" fmla="*/ 71052 h 5013196"/>
              <a:gd name="connsiteX31" fmla="*/ 5036541 w 12192000"/>
              <a:gd name="connsiteY31" fmla="*/ 98293 h 5013196"/>
              <a:gd name="connsiteX32" fmla="*/ 5069678 w 12192000"/>
              <a:gd name="connsiteY32" fmla="*/ 111179 h 5013196"/>
              <a:gd name="connsiteX33" fmla="*/ 5092160 w 12192000"/>
              <a:gd name="connsiteY33" fmla="*/ 123203 h 5013196"/>
              <a:gd name="connsiteX34" fmla="*/ 5158166 w 12192000"/>
              <a:gd name="connsiteY34" fmla="*/ 139568 h 5013196"/>
              <a:gd name="connsiteX35" fmla="*/ 5271252 w 12192000"/>
              <a:gd name="connsiteY35" fmla="*/ 160738 h 5013196"/>
              <a:gd name="connsiteX36" fmla="*/ 5294438 w 12192000"/>
              <a:gd name="connsiteY36" fmla="*/ 166556 h 5013196"/>
              <a:gd name="connsiteX37" fmla="*/ 5310840 w 12192000"/>
              <a:gd name="connsiteY37" fmla="*/ 176769 h 5013196"/>
              <a:gd name="connsiteX38" fmla="*/ 5311570 w 12192000"/>
              <a:gd name="connsiteY38" fmla="*/ 183681 h 5013196"/>
              <a:gd name="connsiteX39" fmla="*/ 5323756 w 12192000"/>
              <a:gd name="connsiteY39" fmla="*/ 187718 h 5013196"/>
              <a:gd name="connsiteX40" fmla="*/ 5326259 w 12192000"/>
              <a:gd name="connsiteY40" fmla="*/ 189880 h 5013196"/>
              <a:gd name="connsiteX41" fmla="*/ 5341357 w 12192000"/>
              <a:gd name="connsiteY41" fmla="*/ 201193 h 5013196"/>
              <a:gd name="connsiteX42" fmla="*/ 5391908 w 12192000"/>
              <a:gd name="connsiteY42" fmla="*/ 198291 h 5013196"/>
              <a:gd name="connsiteX43" fmla="*/ 5439031 w 12192000"/>
              <a:gd name="connsiteY43" fmla="*/ 216975 h 5013196"/>
              <a:gd name="connsiteX44" fmla="*/ 5640913 w 12192000"/>
              <a:gd name="connsiteY44" fmla="*/ 253028 h 5013196"/>
              <a:gd name="connsiteX45" fmla="*/ 5657312 w 12192000"/>
              <a:gd name="connsiteY45" fmla="*/ 280626 h 5013196"/>
              <a:gd name="connsiteX46" fmla="*/ 5734773 w 12192000"/>
              <a:gd name="connsiteY46" fmla="*/ 303244 h 5013196"/>
              <a:gd name="connsiteX47" fmla="*/ 5877770 w 12192000"/>
              <a:gd name="connsiteY47" fmla="*/ 296965 h 5013196"/>
              <a:gd name="connsiteX48" fmla="*/ 5989615 w 12192000"/>
              <a:gd name="connsiteY48" fmla="*/ 319663 h 5013196"/>
              <a:gd name="connsiteX49" fmla="*/ 5996857 w 12192000"/>
              <a:gd name="connsiteY49" fmla="*/ 323549 h 5013196"/>
              <a:gd name="connsiteX50" fmla="*/ 6037387 w 12192000"/>
              <a:gd name="connsiteY50" fmla="*/ 312526 h 5013196"/>
              <a:gd name="connsiteX51" fmla="*/ 6113074 w 12192000"/>
              <a:gd name="connsiteY51" fmla="*/ 325845 h 5013196"/>
              <a:gd name="connsiteX52" fmla="*/ 6280929 w 12192000"/>
              <a:gd name="connsiteY52" fmla="*/ 350444 h 5013196"/>
              <a:gd name="connsiteX53" fmla="*/ 6298665 w 12192000"/>
              <a:gd name="connsiteY53" fmla="*/ 342931 h 5013196"/>
              <a:gd name="connsiteX54" fmla="*/ 6317326 w 12192000"/>
              <a:gd name="connsiteY54" fmla="*/ 339794 h 5013196"/>
              <a:gd name="connsiteX55" fmla="*/ 6319212 w 12192000"/>
              <a:gd name="connsiteY55" fmla="*/ 341004 h 5013196"/>
              <a:gd name="connsiteX56" fmla="*/ 6339724 w 12192000"/>
              <a:gd name="connsiteY56" fmla="*/ 342098 h 5013196"/>
              <a:gd name="connsiteX57" fmla="*/ 6345010 w 12192000"/>
              <a:gd name="connsiteY57" fmla="*/ 339148 h 5013196"/>
              <a:gd name="connsiteX58" fmla="*/ 6359332 w 12192000"/>
              <a:gd name="connsiteY58" fmla="*/ 338899 h 5013196"/>
              <a:gd name="connsiteX59" fmla="*/ 6388220 w 12192000"/>
              <a:gd name="connsiteY59" fmla="*/ 335714 h 5013196"/>
              <a:gd name="connsiteX60" fmla="*/ 6392994 w 12192000"/>
              <a:gd name="connsiteY60" fmla="*/ 337644 h 5013196"/>
              <a:gd name="connsiteX61" fmla="*/ 6435581 w 12192000"/>
              <a:gd name="connsiteY61" fmla="*/ 336775 h 5013196"/>
              <a:gd name="connsiteX62" fmla="*/ 6435870 w 12192000"/>
              <a:gd name="connsiteY62" fmla="*/ 337963 h 5013196"/>
              <a:gd name="connsiteX63" fmla="*/ 6446571 w 12192000"/>
              <a:gd name="connsiteY63" fmla="*/ 342957 h 5013196"/>
              <a:gd name="connsiteX64" fmla="*/ 6467701 w 12192000"/>
              <a:gd name="connsiteY64" fmla="*/ 349765 h 5013196"/>
              <a:gd name="connsiteX65" fmla="*/ 6512727 w 12192000"/>
              <a:gd name="connsiteY65" fmla="*/ 380305 h 5013196"/>
              <a:gd name="connsiteX66" fmla="*/ 6557094 w 12192000"/>
              <a:gd name="connsiteY66" fmla="*/ 379532 h 5013196"/>
              <a:gd name="connsiteX67" fmla="*/ 6565879 w 12192000"/>
              <a:gd name="connsiteY67" fmla="*/ 380030 h 5013196"/>
              <a:gd name="connsiteX68" fmla="*/ 6565997 w 12192000"/>
              <a:gd name="connsiteY68" fmla="*/ 380310 h 5013196"/>
              <a:gd name="connsiteX69" fmla="*/ 6575147 w 12192000"/>
              <a:gd name="connsiteY69" fmla="*/ 381374 h 5013196"/>
              <a:gd name="connsiteX70" fmla="*/ 6581899 w 12192000"/>
              <a:gd name="connsiteY70" fmla="*/ 380938 h 5013196"/>
              <a:gd name="connsiteX71" fmla="*/ 6598943 w 12192000"/>
              <a:gd name="connsiteY71" fmla="*/ 381906 h 5013196"/>
              <a:gd name="connsiteX72" fmla="*/ 6604421 w 12192000"/>
              <a:gd name="connsiteY72" fmla="*/ 384033 h 5013196"/>
              <a:gd name="connsiteX73" fmla="*/ 6606035 w 12192000"/>
              <a:gd name="connsiteY73" fmla="*/ 387465 h 5013196"/>
              <a:gd name="connsiteX74" fmla="*/ 6607669 w 12192000"/>
              <a:gd name="connsiteY74" fmla="*/ 387186 h 5013196"/>
              <a:gd name="connsiteX75" fmla="*/ 6637532 w 12192000"/>
              <a:gd name="connsiteY75" fmla="*/ 398125 h 5013196"/>
              <a:gd name="connsiteX76" fmla="*/ 6706880 w 12192000"/>
              <a:gd name="connsiteY76" fmla="*/ 412381 h 5013196"/>
              <a:gd name="connsiteX77" fmla="*/ 6747500 w 12192000"/>
              <a:gd name="connsiteY77" fmla="*/ 416386 h 5013196"/>
              <a:gd name="connsiteX78" fmla="*/ 6857783 w 12192000"/>
              <a:gd name="connsiteY78" fmla="*/ 431905 h 5013196"/>
              <a:gd name="connsiteX79" fmla="*/ 6967720 w 12192000"/>
              <a:gd name="connsiteY79" fmla="*/ 450939 h 5013196"/>
              <a:gd name="connsiteX80" fmla="*/ 7018394 w 12192000"/>
              <a:gd name="connsiteY80" fmla="*/ 479831 h 5013196"/>
              <a:gd name="connsiteX81" fmla="*/ 7024679 w 12192000"/>
              <a:gd name="connsiteY81" fmla="*/ 480968 h 5013196"/>
              <a:gd name="connsiteX82" fmla="*/ 7041715 w 12192000"/>
              <a:gd name="connsiteY82" fmla="*/ 479120 h 5013196"/>
              <a:gd name="connsiteX83" fmla="*/ 7048103 w 12192000"/>
              <a:gd name="connsiteY83" fmla="*/ 477610 h 5013196"/>
              <a:gd name="connsiteX84" fmla="*/ 7057490 w 12192000"/>
              <a:gd name="connsiteY84" fmla="*/ 477135 h 5013196"/>
              <a:gd name="connsiteX85" fmla="*/ 7057730 w 12192000"/>
              <a:gd name="connsiteY85" fmla="*/ 477383 h 5013196"/>
              <a:gd name="connsiteX86" fmla="*/ 7066511 w 12192000"/>
              <a:gd name="connsiteY86" fmla="*/ 476432 h 5013196"/>
              <a:gd name="connsiteX87" fmla="*/ 7109401 w 12192000"/>
              <a:gd name="connsiteY87" fmla="*/ 468486 h 5013196"/>
              <a:gd name="connsiteX88" fmla="*/ 7166830 w 12192000"/>
              <a:gd name="connsiteY88" fmla="*/ 490255 h 5013196"/>
              <a:gd name="connsiteX89" fmla="*/ 7190442 w 12192000"/>
              <a:gd name="connsiteY89" fmla="*/ 493308 h 5013196"/>
              <a:gd name="connsiteX90" fmla="*/ 7203083 w 12192000"/>
              <a:gd name="connsiteY90" fmla="*/ 496324 h 5013196"/>
              <a:gd name="connsiteX91" fmla="*/ 7203894 w 12192000"/>
              <a:gd name="connsiteY91" fmla="*/ 497408 h 5013196"/>
              <a:gd name="connsiteX92" fmla="*/ 7245004 w 12192000"/>
              <a:gd name="connsiteY92" fmla="*/ 489662 h 5013196"/>
              <a:gd name="connsiteX93" fmla="*/ 7250514 w 12192000"/>
              <a:gd name="connsiteY93" fmla="*/ 490724 h 5013196"/>
              <a:gd name="connsiteX94" fmla="*/ 7277246 w 12192000"/>
              <a:gd name="connsiteY94" fmla="*/ 483000 h 5013196"/>
              <a:gd name="connsiteX95" fmla="*/ 7291092 w 12192000"/>
              <a:gd name="connsiteY95" fmla="*/ 480435 h 5013196"/>
              <a:gd name="connsiteX96" fmla="*/ 7294933 w 12192000"/>
              <a:gd name="connsiteY96" fmla="*/ 476767 h 5013196"/>
              <a:gd name="connsiteX97" fmla="*/ 7315408 w 12192000"/>
              <a:gd name="connsiteY97" fmla="*/ 474478 h 5013196"/>
              <a:gd name="connsiteX98" fmla="*/ 7317786 w 12192000"/>
              <a:gd name="connsiteY98" fmla="*/ 475324 h 5013196"/>
              <a:gd name="connsiteX99" fmla="*/ 7334572 w 12192000"/>
              <a:gd name="connsiteY99" fmla="*/ 469306 h 5013196"/>
              <a:gd name="connsiteX100" fmla="*/ 7348520 w 12192000"/>
              <a:gd name="connsiteY100" fmla="*/ 459268 h 5013196"/>
              <a:gd name="connsiteX101" fmla="*/ 7522997 w 12192000"/>
              <a:gd name="connsiteY101" fmla="*/ 455427 h 5013196"/>
              <a:gd name="connsiteX102" fmla="*/ 7686985 w 12192000"/>
              <a:gd name="connsiteY102" fmla="*/ 433023 h 5013196"/>
              <a:gd name="connsiteX103" fmla="*/ 7854068 w 12192000"/>
              <a:gd name="connsiteY103" fmla="*/ 422992 h 5013196"/>
              <a:gd name="connsiteX104" fmla="*/ 8034165 w 12192000"/>
              <a:gd name="connsiteY104" fmla="*/ 404917 h 5013196"/>
              <a:gd name="connsiteX105" fmla="*/ 8094381 w 12192000"/>
              <a:gd name="connsiteY105" fmla="*/ 408936 h 5013196"/>
              <a:gd name="connsiteX106" fmla="*/ 8146898 w 12192000"/>
              <a:gd name="connsiteY106" fmla="*/ 391776 h 5013196"/>
              <a:gd name="connsiteX107" fmla="*/ 8168993 w 12192000"/>
              <a:gd name="connsiteY107" fmla="*/ 398048 h 5013196"/>
              <a:gd name="connsiteX108" fmla="*/ 8172809 w 12192000"/>
              <a:gd name="connsiteY108" fmla="*/ 399355 h 5013196"/>
              <a:gd name="connsiteX109" fmla="*/ 8187962 w 12192000"/>
              <a:gd name="connsiteY109" fmla="*/ 399651 h 5013196"/>
              <a:gd name="connsiteX110" fmla="*/ 8192382 w 12192000"/>
              <a:gd name="connsiteY110" fmla="*/ 405910 h 5013196"/>
              <a:gd name="connsiteX111" fmla="*/ 8375192 w 12192000"/>
              <a:gd name="connsiteY111" fmla="*/ 397097 h 5013196"/>
              <a:gd name="connsiteX112" fmla="*/ 8454377 w 12192000"/>
              <a:gd name="connsiteY112" fmla="*/ 393549 h 5013196"/>
              <a:gd name="connsiteX113" fmla="*/ 8484740 w 12192000"/>
              <a:gd name="connsiteY113" fmla="*/ 398377 h 5013196"/>
              <a:gd name="connsiteX114" fmla="*/ 8601673 w 12192000"/>
              <a:gd name="connsiteY114" fmla="*/ 410319 h 5013196"/>
              <a:gd name="connsiteX115" fmla="*/ 8701676 w 12192000"/>
              <a:gd name="connsiteY115" fmla="*/ 414569 h 5013196"/>
              <a:gd name="connsiteX116" fmla="*/ 8773288 w 12192000"/>
              <a:gd name="connsiteY116" fmla="*/ 391295 h 5013196"/>
              <a:gd name="connsiteX117" fmla="*/ 8779909 w 12192000"/>
              <a:gd name="connsiteY117" fmla="*/ 395664 h 5013196"/>
              <a:gd name="connsiteX118" fmla="*/ 8829932 w 12192000"/>
              <a:gd name="connsiteY118" fmla="*/ 392461 h 5013196"/>
              <a:gd name="connsiteX119" fmla="*/ 9003386 w 12192000"/>
              <a:gd name="connsiteY119" fmla="*/ 349460 h 5013196"/>
              <a:gd name="connsiteX120" fmla="*/ 9101185 w 12192000"/>
              <a:gd name="connsiteY120" fmla="*/ 344080 h 5013196"/>
              <a:gd name="connsiteX121" fmla="*/ 9136185 w 12192000"/>
              <a:gd name="connsiteY121" fmla="*/ 347296 h 5013196"/>
              <a:gd name="connsiteX122" fmla="*/ 9194801 w 12192000"/>
              <a:gd name="connsiteY122" fmla="*/ 352367 h 5013196"/>
              <a:gd name="connsiteX123" fmla="*/ 9239316 w 12192000"/>
              <a:gd name="connsiteY123" fmla="*/ 368776 h 5013196"/>
              <a:gd name="connsiteX124" fmla="*/ 9288052 w 12192000"/>
              <a:gd name="connsiteY124" fmla="*/ 368014 h 5013196"/>
              <a:gd name="connsiteX125" fmla="*/ 9298465 w 12192000"/>
              <a:gd name="connsiteY125" fmla="*/ 351514 h 5013196"/>
              <a:gd name="connsiteX126" fmla="*/ 9350892 w 12192000"/>
              <a:gd name="connsiteY126" fmla="*/ 355996 h 5013196"/>
              <a:gd name="connsiteX127" fmla="*/ 9430522 w 12192000"/>
              <a:gd name="connsiteY127" fmla="*/ 364586 h 5013196"/>
              <a:gd name="connsiteX128" fmla="*/ 9476215 w 12192000"/>
              <a:gd name="connsiteY128" fmla="*/ 365325 h 5013196"/>
              <a:gd name="connsiteX129" fmla="*/ 9601276 w 12192000"/>
              <a:gd name="connsiteY129" fmla="*/ 371922 h 5013196"/>
              <a:gd name="connsiteX130" fmla="*/ 9726733 w 12192000"/>
              <a:gd name="connsiteY130" fmla="*/ 382019 h 5013196"/>
              <a:gd name="connsiteX131" fmla="*/ 9802144 w 12192000"/>
              <a:gd name="connsiteY131" fmla="*/ 407697 h 5013196"/>
              <a:gd name="connsiteX132" fmla="*/ 9905153 w 12192000"/>
              <a:gd name="connsiteY132" fmla="*/ 413868 h 5013196"/>
              <a:gd name="connsiteX133" fmla="*/ 9922553 w 12192000"/>
              <a:gd name="connsiteY133" fmla="*/ 417787 h 5013196"/>
              <a:gd name="connsiteX134" fmla="*/ 10044658 w 12192000"/>
              <a:gd name="connsiteY134" fmla="*/ 431295 h 5013196"/>
              <a:gd name="connsiteX135" fmla="*/ 10184585 w 12192000"/>
              <a:gd name="connsiteY135" fmla="*/ 420356 h 5013196"/>
              <a:gd name="connsiteX136" fmla="*/ 10366435 w 12192000"/>
              <a:gd name="connsiteY136" fmla="*/ 475646 h 5013196"/>
              <a:gd name="connsiteX137" fmla="*/ 10688220 w 12192000"/>
              <a:gd name="connsiteY137" fmla="*/ 555476 h 5013196"/>
              <a:gd name="connsiteX138" fmla="*/ 11026690 w 12192000"/>
              <a:gd name="connsiteY138" fmla="*/ 563899 h 5013196"/>
              <a:gd name="connsiteX139" fmla="*/ 11113779 w 12192000"/>
              <a:gd name="connsiteY139" fmla="*/ 547086 h 5013196"/>
              <a:gd name="connsiteX140" fmla="*/ 11369556 w 12192000"/>
              <a:gd name="connsiteY140" fmla="*/ 504937 h 5013196"/>
              <a:gd name="connsiteX141" fmla="*/ 11623342 w 12192000"/>
              <a:gd name="connsiteY141" fmla="*/ 401646 h 5013196"/>
              <a:gd name="connsiteX142" fmla="*/ 11786511 w 12192000"/>
              <a:gd name="connsiteY142" fmla="*/ 371608 h 5013196"/>
              <a:gd name="connsiteX143" fmla="*/ 11862577 w 12192000"/>
              <a:gd name="connsiteY143" fmla="*/ 343767 h 5013196"/>
              <a:gd name="connsiteX144" fmla="*/ 11916612 w 12192000"/>
              <a:gd name="connsiteY144" fmla="*/ 337028 h 5013196"/>
              <a:gd name="connsiteX145" fmla="*/ 11948830 w 12192000"/>
              <a:gd name="connsiteY145" fmla="*/ 331280 h 5013196"/>
              <a:gd name="connsiteX146" fmla="*/ 12001583 w 12192000"/>
              <a:gd name="connsiteY146" fmla="*/ 292861 h 5013196"/>
              <a:gd name="connsiteX147" fmla="*/ 12174977 w 12192000"/>
              <a:gd name="connsiteY147" fmla="*/ 277870 h 5013196"/>
              <a:gd name="connsiteX148" fmla="*/ 12192000 w 12192000"/>
              <a:gd name="connsiteY148" fmla="*/ 269767 h 5013196"/>
              <a:gd name="connsiteX149" fmla="*/ 12192000 w 12192000"/>
              <a:gd name="connsiteY149" fmla="*/ 5013196 h 5013196"/>
              <a:gd name="connsiteX150" fmla="*/ 0 w 12192000"/>
              <a:gd name="connsiteY150" fmla="*/ 5013196 h 5013196"/>
              <a:gd name="connsiteX151" fmla="*/ 0 w 12192000"/>
              <a:gd name="connsiteY151" fmla="*/ 630667 h 5013196"/>
              <a:gd name="connsiteX152" fmla="*/ 11075 w 12192000"/>
              <a:gd name="connsiteY152" fmla="*/ 628396 h 5013196"/>
              <a:gd name="connsiteX153" fmla="*/ 44061 w 12192000"/>
              <a:gd name="connsiteY153" fmla="*/ 621814 h 5013196"/>
              <a:gd name="connsiteX154" fmla="*/ 136694 w 12192000"/>
              <a:gd name="connsiteY154" fmla="*/ 569633 h 5013196"/>
              <a:gd name="connsiteX155" fmla="*/ 170342 w 12192000"/>
              <a:gd name="connsiteY155" fmla="*/ 564295 h 5013196"/>
              <a:gd name="connsiteX156" fmla="*/ 168955 w 12192000"/>
              <a:gd name="connsiteY156" fmla="*/ 555382 h 5013196"/>
              <a:gd name="connsiteX157" fmla="*/ 181474 w 12192000"/>
              <a:gd name="connsiteY157" fmla="*/ 554499 h 5013196"/>
              <a:gd name="connsiteX158" fmla="*/ 209440 w 12192000"/>
              <a:gd name="connsiteY158" fmla="*/ 553779 h 5013196"/>
              <a:gd name="connsiteX159" fmla="*/ 293152 w 12192000"/>
              <a:gd name="connsiteY159" fmla="*/ 549794 h 5013196"/>
              <a:gd name="connsiteX160" fmla="*/ 315693 w 12192000"/>
              <a:gd name="connsiteY160" fmla="*/ 532248 h 5013196"/>
              <a:gd name="connsiteX161" fmla="*/ 337305 w 12192000"/>
              <a:gd name="connsiteY161" fmla="*/ 531590 h 5013196"/>
              <a:gd name="connsiteX162" fmla="*/ 462252 w 12192000"/>
              <a:gd name="connsiteY162" fmla="*/ 506369 h 5013196"/>
              <a:gd name="connsiteX163" fmla="*/ 479457 w 12192000"/>
              <a:gd name="connsiteY163" fmla="*/ 504341 h 5013196"/>
              <a:gd name="connsiteX164" fmla="*/ 488653 w 12192000"/>
              <a:gd name="connsiteY164" fmla="*/ 496475 h 5013196"/>
              <a:gd name="connsiteX165" fmla="*/ 522053 w 12192000"/>
              <a:gd name="connsiteY165" fmla="*/ 494343 h 5013196"/>
              <a:gd name="connsiteX166" fmla="*/ 523520 w 12192000"/>
              <a:gd name="connsiteY166" fmla="*/ 489931 h 5013196"/>
              <a:gd name="connsiteX167" fmla="*/ 632714 w 12192000"/>
              <a:gd name="connsiteY167" fmla="*/ 450319 h 5013196"/>
              <a:gd name="connsiteX168" fmla="*/ 651426 w 12192000"/>
              <a:gd name="connsiteY168" fmla="*/ 443762 h 5013196"/>
              <a:gd name="connsiteX169" fmla="*/ 667724 w 12192000"/>
              <a:gd name="connsiteY169" fmla="*/ 445356 h 5013196"/>
              <a:gd name="connsiteX170" fmla="*/ 757679 w 12192000"/>
              <a:gd name="connsiteY170" fmla="*/ 438363 h 5013196"/>
              <a:gd name="connsiteX171" fmla="*/ 779159 w 12192000"/>
              <a:gd name="connsiteY171" fmla="*/ 441277 h 5013196"/>
              <a:gd name="connsiteX172" fmla="*/ 788293 w 12192000"/>
              <a:gd name="connsiteY172" fmla="*/ 448081 h 5013196"/>
              <a:gd name="connsiteX173" fmla="*/ 822923 w 12192000"/>
              <a:gd name="connsiteY173" fmla="*/ 434292 h 5013196"/>
              <a:gd name="connsiteX174" fmla="*/ 876559 w 12192000"/>
              <a:gd name="connsiteY174" fmla="*/ 424306 h 5013196"/>
              <a:gd name="connsiteX175" fmla="*/ 902011 w 12192000"/>
              <a:gd name="connsiteY175" fmla="*/ 417336 h 5013196"/>
              <a:gd name="connsiteX176" fmla="*/ 922715 w 12192000"/>
              <a:gd name="connsiteY176" fmla="*/ 420917 h 5013196"/>
              <a:gd name="connsiteX177" fmla="*/ 1040139 w 12192000"/>
              <a:gd name="connsiteY177" fmla="*/ 419808 h 5013196"/>
              <a:gd name="connsiteX178" fmla="*/ 1067251 w 12192000"/>
              <a:gd name="connsiteY178" fmla="*/ 425602 h 5013196"/>
              <a:gd name="connsiteX179" fmla="*/ 1080272 w 12192000"/>
              <a:gd name="connsiteY179" fmla="*/ 437887 h 5013196"/>
              <a:gd name="connsiteX180" fmla="*/ 1090219 w 12192000"/>
              <a:gd name="connsiteY180" fmla="*/ 433244 h 5013196"/>
              <a:gd name="connsiteX181" fmla="*/ 1161226 w 12192000"/>
              <a:gd name="connsiteY181" fmla="*/ 431522 h 5013196"/>
              <a:gd name="connsiteX182" fmla="*/ 1207525 w 12192000"/>
              <a:gd name="connsiteY182" fmla="*/ 429257 h 5013196"/>
              <a:gd name="connsiteX183" fmla="*/ 1210030 w 12192000"/>
              <a:gd name="connsiteY183" fmla="*/ 412023 h 5013196"/>
              <a:gd name="connsiteX184" fmla="*/ 1251170 w 12192000"/>
              <a:gd name="connsiteY184" fmla="*/ 405160 h 5013196"/>
              <a:gd name="connsiteX185" fmla="*/ 1295331 w 12192000"/>
              <a:gd name="connsiteY185" fmla="*/ 415400 h 5013196"/>
              <a:gd name="connsiteX186" fmla="*/ 1347118 w 12192000"/>
              <a:gd name="connsiteY186" fmla="*/ 412922 h 5013196"/>
              <a:gd name="connsiteX187" fmla="*/ 1378108 w 12192000"/>
              <a:gd name="connsiteY187" fmla="*/ 411628 h 5013196"/>
              <a:gd name="connsiteX188" fmla="*/ 1459192 w 12192000"/>
              <a:gd name="connsiteY188" fmla="*/ 394137 h 5013196"/>
              <a:gd name="connsiteX189" fmla="*/ 1590120 w 12192000"/>
              <a:gd name="connsiteY189" fmla="*/ 330826 h 5013196"/>
              <a:gd name="connsiteX190" fmla="*/ 1631417 w 12192000"/>
              <a:gd name="connsiteY190" fmla="*/ 321445 h 5013196"/>
              <a:gd name="connsiteX191" fmla="*/ 1638727 w 12192000"/>
              <a:gd name="connsiteY191" fmla="*/ 324828 h 5013196"/>
              <a:gd name="connsiteX192" fmla="*/ 1844438 w 12192000"/>
              <a:gd name="connsiteY192" fmla="*/ 284522 h 5013196"/>
              <a:gd name="connsiteX193" fmla="*/ 1881324 w 12192000"/>
              <a:gd name="connsiteY193" fmla="*/ 281715 h 5013196"/>
              <a:gd name="connsiteX194" fmla="*/ 1908999 w 12192000"/>
              <a:gd name="connsiteY194" fmla="*/ 282556 h 5013196"/>
              <a:gd name="connsiteX195" fmla="*/ 1974956 w 12192000"/>
              <a:gd name="connsiteY195" fmla="*/ 269176 h 5013196"/>
              <a:gd name="connsiteX196" fmla="*/ 2082409 w 12192000"/>
              <a:gd name="connsiteY196" fmla="*/ 240508 h 5013196"/>
              <a:gd name="connsiteX197" fmla="*/ 2105639 w 12192000"/>
              <a:gd name="connsiteY197" fmla="*/ 235866 h 5013196"/>
              <a:gd name="connsiteX198" fmla="*/ 2126992 w 12192000"/>
              <a:gd name="connsiteY198" fmla="*/ 237686 h 5013196"/>
              <a:gd name="connsiteX199" fmla="*/ 2133154 w 12192000"/>
              <a:gd name="connsiteY199" fmla="*/ 243170 h 5013196"/>
              <a:gd name="connsiteX200" fmla="*/ 2146154 w 12192000"/>
              <a:gd name="connsiteY200" fmla="*/ 241550 h 5013196"/>
              <a:gd name="connsiteX201" fmla="*/ 2149901 w 12192000"/>
              <a:gd name="connsiteY201" fmla="*/ 242334 h 5013196"/>
              <a:gd name="connsiteX202" fmla="*/ 2171100 w 12192000"/>
              <a:gd name="connsiteY202" fmla="*/ 245607 h 5013196"/>
              <a:gd name="connsiteX203" fmla="*/ 2209148 w 12192000"/>
              <a:gd name="connsiteY203" fmla="*/ 222443 h 5013196"/>
              <a:gd name="connsiteX204" fmla="*/ 2261889 w 12192000"/>
              <a:gd name="connsiteY204" fmla="*/ 218750 h 5013196"/>
              <a:gd name="connsiteX205" fmla="*/ 2452315 w 12192000"/>
              <a:gd name="connsiteY205" fmla="*/ 166117 h 5013196"/>
              <a:gd name="connsiteX206" fmla="*/ 2487710 w 12192000"/>
              <a:gd name="connsiteY206" fmla="*/ 182485 h 5013196"/>
              <a:gd name="connsiteX207" fmla="*/ 2567870 w 12192000"/>
              <a:gd name="connsiteY207" fmla="*/ 169640 h 5013196"/>
              <a:gd name="connsiteX208" fmla="*/ 2677053 w 12192000"/>
              <a:gd name="connsiteY208" fmla="*/ 105731 h 5013196"/>
              <a:gd name="connsiteX209" fmla="*/ 2823914 w 12192000"/>
              <a:gd name="connsiteY209" fmla="*/ 80085 h 5013196"/>
              <a:gd name="connsiteX210" fmla="*/ 2831912 w 12192000"/>
              <a:gd name="connsiteY210" fmla="*/ 68644 h 5013196"/>
              <a:gd name="connsiteX211" fmla="*/ 2843870 w 12192000"/>
              <a:gd name="connsiteY211" fmla="*/ 60725 h 5013196"/>
              <a:gd name="connsiteX212" fmla="*/ 2846217 w 12192000"/>
              <a:gd name="connsiteY212" fmla="*/ 61243 h 5013196"/>
              <a:gd name="connsiteX213" fmla="*/ 2862745 w 12192000"/>
              <a:gd name="connsiteY213" fmla="*/ 56460 h 5013196"/>
              <a:gd name="connsiteX214" fmla="*/ 2864596 w 12192000"/>
              <a:gd name="connsiteY214" fmla="*/ 52436 h 5013196"/>
              <a:gd name="connsiteX215" fmla="*/ 2875381 w 12192000"/>
              <a:gd name="connsiteY215" fmla="*/ 48221 h 5013196"/>
              <a:gd name="connsiteX216" fmla="*/ 2895139 w 12192000"/>
              <a:gd name="connsiteY216" fmla="*/ 37404 h 5013196"/>
              <a:gd name="connsiteX217" fmla="*/ 2900232 w 12192000"/>
              <a:gd name="connsiteY217" fmla="*/ 37736 h 5013196"/>
              <a:gd name="connsiteX218" fmla="*/ 2932205 w 12192000"/>
              <a:gd name="connsiteY218" fmla="*/ 25091 h 5013196"/>
              <a:gd name="connsiteX219" fmla="*/ 2933310 w 12192000"/>
              <a:gd name="connsiteY219" fmla="*/ 26034 h 5013196"/>
              <a:gd name="connsiteX220" fmla="*/ 2945218 w 12192000"/>
              <a:gd name="connsiteY220" fmla="*/ 27359 h 5013196"/>
              <a:gd name="connsiteX221" fmla="*/ 2966465 w 12192000"/>
              <a:gd name="connsiteY221" fmla="*/ 27335 h 5013196"/>
              <a:gd name="connsiteX222" fmla="*/ 3023668 w 12192000"/>
              <a:gd name="connsiteY222" fmla="*/ 41123 h 5013196"/>
              <a:gd name="connsiteX223" fmla="*/ 3057077 w 12192000"/>
              <a:gd name="connsiteY223" fmla="*/ 28063 h 5013196"/>
              <a:gd name="connsiteX224" fmla="*/ 3151915 w 12192000"/>
              <a:gd name="connsiteY224" fmla="*/ 24461 h 5013196"/>
              <a:gd name="connsiteX225" fmla="*/ 3251671 w 12192000"/>
              <a:gd name="connsiteY225" fmla="*/ 44793 h 5013196"/>
              <a:gd name="connsiteX226" fmla="*/ 3351400 w 12192000"/>
              <a:gd name="connsiteY226" fmla="*/ 45905 h 5013196"/>
              <a:gd name="connsiteX227" fmla="*/ 3387481 w 12192000"/>
              <a:gd name="connsiteY227" fmla="*/ 44661 h 5013196"/>
              <a:gd name="connsiteX228" fmla="*/ 3451923 w 12192000"/>
              <a:gd name="connsiteY228" fmla="*/ 49700 h 5013196"/>
              <a:gd name="connsiteX229" fmla="*/ 3481520 w 12192000"/>
              <a:gd name="connsiteY229" fmla="*/ 56505 h 5013196"/>
              <a:gd name="connsiteX230" fmla="*/ 3482804 w 12192000"/>
              <a:gd name="connsiteY230" fmla="*/ 56030 h 5013196"/>
              <a:gd name="connsiteX231" fmla="*/ 3485495 w 12192000"/>
              <a:gd name="connsiteY231" fmla="*/ 59139 h 5013196"/>
              <a:gd name="connsiteX232" fmla="*/ 3490972 w 12192000"/>
              <a:gd name="connsiteY232" fmla="*/ 60504 h 5013196"/>
              <a:gd name="connsiteX233" fmla="*/ 3505835 w 12192000"/>
              <a:gd name="connsiteY233" fmla="*/ 59295 h 5013196"/>
              <a:gd name="connsiteX234" fmla="*/ 3511410 w 12192000"/>
              <a:gd name="connsiteY234" fmla="*/ 58026 h 5013196"/>
              <a:gd name="connsiteX235" fmla="*/ 3519598 w 12192000"/>
              <a:gd name="connsiteY235" fmla="*/ 57901 h 5013196"/>
              <a:gd name="connsiteX236" fmla="*/ 3519807 w 12192000"/>
              <a:gd name="connsiteY236" fmla="*/ 58156 h 5013196"/>
              <a:gd name="connsiteX237" fmla="*/ 3527466 w 12192000"/>
              <a:gd name="connsiteY237" fmla="*/ 57534 h 5013196"/>
              <a:gd name="connsiteX238" fmla="*/ 3564889 w 12192000"/>
              <a:gd name="connsiteY238" fmla="*/ 51208 h 5013196"/>
              <a:gd name="connsiteX239" fmla="*/ 3614922 w 12192000"/>
              <a:gd name="connsiteY239" fmla="*/ 75022 h 5013196"/>
              <a:gd name="connsiteX240" fmla="*/ 3635506 w 12192000"/>
              <a:gd name="connsiteY240" fmla="*/ 78936 h 5013196"/>
              <a:gd name="connsiteX241" fmla="*/ 3646525 w 12192000"/>
              <a:gd name="connsiteY241" fmla="*/ 82411 h 5013196"/>
              <a:gd name="connsiteX242" fmla="*/ 3647224 w 12192000"/>
              <a:gd name="connsiteY242" fmla="*/ 83521 h 5013196"/>
              <a:gd name="connsiteX243" fmla="*/ 3683100 w 12192000"/>
              <a:gd name="connsiteY243" fmla="*/ 77327 h 5013196"/>
              <a:gd name="connsiteX244" fmla="*/ 3687901 w 12192000"/>
              <a:gd name="connsiteY244" fmla="*/ 78590 h 5013196"/>
              <a:gd name="connsiteX245" fmla="*/ 3711234 w 12192000"/>
              <a:gd name="connsiteY245" fmla="*/ 71883 h 5013196"/>
              <a:gd name="connsiteX246" fmla="*/ 3723318 w 12192000"/>
              <a:gd name="connsiteY246" fmla="*/ 69843 h 5013196"/>
              <a:gd name="connsiteX247" fmla="*/ 3726677 w 12192000"/>
              <a:gd name="connsiteY247" fmla="*/ 66330 h 5013196"/>
              <a:gd name="connsiteX248" fmla="*/ 3744535 w 12192000"/>
              <a:gd name="connsiteY248" fmla="*/ 64808 h 5013196"/>
              <a:gd name="connsiteX249" fmla="*/ 3746608 w 12192000"/>
              <a:gd name="connsiteY249" fmla="*/ 65740 h 5013196"/>
              <a:gd name="connsiteX250" fmla="*/ 3761262 w 12192000"/>
              <a:gd name="connsiteY250" fmla="*/ 60365 h 5013196"/>
              <a:gd name="connsiteX251" fmla="*/ 3773451 w 12192000"/>
              <a:gd name="connsiteY251" fmla="*/ 50884 h 5013196"/>
              <a:gd name="connsiteX252" fmla="*/ 3925626 w 12192000"/>
              <a:gd name="connsiteY252" fmla="*/ 53519 h 5013196"/>
              <a:gd name="connsiteX253" fmla="*/ 4056184 w 12192000"/>
              <a:gd name="connsiteY253" fmla="*/ 12503 h 5013196"/>
              <a:gd name="connsiteX254" fmla="*/ 4142196 w 12192000"/>
              <a:gd name="connsiteY254" fmla="*/ 33 h 501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013196">
                <a:moveTo>
                  <a:pt x="4142196" y="33"/>
                </a:moveTo>
                <a:cubicBezTo>
                  <a:pt x="4148062" y="-396"/>
                  <a:pt x="4148371" y="3330"/>
                  <a:pt x="4138795" y="15046"/>
                </a:cubicBezTo>
                <a:cubicBezTo>
                  <a:pt x="4157457" y="11498"/>
                  <a:pt x="4177037" y="25445"/>
                  <a:pt x="4166706" y="37291"/>
                </a:cubicBezTo>
                <a:cubicBezTo>
                  <a:pt x="4223118" y="11323"/>
                  <a:pt x="4307498" y="34620"/>
                  <a:pt x="4371550" y="22134"/>
                </a:cubicBezTo>
                <a:cubicBezTo>
                  <a:pt x="4407078" y="48914"/>
                  <a:pt x="4387627" y="23893"/>
                  <a:pt x="4424056" y="28369"/>
                </a:cubicBezTo>
                <a:cubicBezTo>
                  <a:pt x="4413661" y="3313"/>
                  <a:pt x="4468424" y="41731"/>
                  <a:pt x="4469897" y="13218"/>
                </a:cubicBezTo>
                <a:cubicBezTo>
                  <a:pt x="4476479" y="14935"/>
                  <a:pt x="4482810" y="17498"/>
                  <a:pt x="4489151" y="20285"/>
                </a:cubicBezTo>
                <a:lnTo>
                  <a:pt x="4492479" y="21730"/>
                </a:lnTo>
                <a:lnTo>
                  <a:pt x="4505693" y="22584"/>
                </a:lnTo>
                <a:lnTo>
                  <a:pt x="4509529" y="28985"/>
                </a:lnTo>
                <a:lnTo>
                  <a:pt x="4529499" y="34687"/>
                </a:lnTo>
                <a:cubicBezTo>
                  <a:pt x="4536963" y="35869"/>
                  <a:pt x="4544973" y="36029"/>
                  <a:pt x="4553795" y="34541"/>
                </a:cubicBezTo>
                <a:cubicBezTo>
                  <a:pt x="4575351" y="22864"/>
                  <a:pt x="4609487" y="36086"/>
                  <a:pt x="4640118" y="34699"/>
                </a:cubicBezTo>
                <a:lnTo>
                  <a:pt x="4654127" y="30952"/>
                </a:lnTo>
                <a:lnTo>
                  <a:pt x="4700168" y="35953"/>
                </a:lnTo>
                <a:cubicBezTo>
                  <a:pt x="4713264" y="36848"/>
                  <a:pt x="4726846" y="37197"/>
                  <a:pt x="4741127" y="36527"/>
                </a:cubicBezTo>
                <a:lnTo>
                  <a:pt x="4767598" y="33272"/>
                </a:lnTo>
                <a:lnTo>
                  <a:pt x="4774592" y="35449"/>
                </a:lnTo>
                <a:cubicBezTo>
                  <a:pt x="4786697" y="34976"/>
                  <a:pt x="4802577" y="26578"/>
                  <a:pt x="4801328" y="36454"/>
                </a:cubicBezTo>
                <a:lnTo>
                  <a:pt x="4814870" y="32797"/>
                </a:lnTo>
                <a:lnTo>
                  <a:pt x="4828440" y="40415"/>
                </a:lnTo>
                <a:cubicBezTo>
                  <a:pt x="4829942" y="42215"/>
                  <a:pt x="4831084" y="44138"/>
                  <a:pt x="4831826" y="46118"/>
                </a:cubicBezTo>
                <a:lnTo>
                  <a:pt x="4850785" y="43190"/>
                </a:lnTo>
                <a:lnTo>
                  <a:pt x="4866468" y="48539"/>
                </a:lnTo>
                <a:lnTo>
                  <a:pt x="4879983" y="44615"/>
                </a:lnTo>
                <a:lnTo>
                  <a:pt x="4885635" y="45342"/>
                </a:lnTo>
                <a:lnTo>
                  <a:pt x="4899698" y="47876"/>
                </a:lnTo>
                <a:cubicBezTo>
                  <a:pt x="4906918" y="49699"/>
                  <a:pt x="4915001" y="51908"/>
                  <a:pt x="4923986" y="53632"/>
                </a:cubicBezTo>
                <a:lnTo>
                  <a:pt x="4931544" y="54358"/>
                </a:lnTo>
                <a:lnTo>
                  <a:pt x="4948135" y="63529"/>
                </a:lnTo>
                <a:cubicBezTo>
                  <a:pt x="4960212" y="70470"/>
                  <a:pt x="4969702" y="75124"/>
                  <a:pt x="4980068" y="71052"/>
                </a:cubicBezTo>
                <a:cubicBezTo>
                  <a:pt x="4998023" y="79978"/>
                  <a:pt x="5010918" y="105669"/>
                  <a:pt x="5036541" y="98293"/>
                </a:cubicBezTo>
                <a:cubicBezTo>
                  <a:pt x="5028940" y="110173"/>
                  <a:pt x="5065159" y="99199"/>
                  <a:pt x="5069678" y="111179"/>
                </a:cubicBezTo>
                <a:cubicBezTo>
                  <a:pt x="5071842" y="120855"/>
                  <a:pt x="5083332" y="119782"/>
                  <a:pt x="5092160" y="123203"/>
                </a:cubicBezTo>
                <a:cubicBezTo>
                  <a:pt x="5098585" y="133008"/>
                  <a:pt x="5142841" y="141271"/>
                  <a:pt x="5158166" y="139568"/>
                </a:cubicBezTo>
                <a:cubicBezTo>
                  <a:pt x="5201256" y="128920"/>
                  <a:pt x="5236783" y="168222"/>
                  <a:pt x="5271252" y="160738"/>
                </a:cubicBezTo>
                <a:cubicBezTo>
                  <a:pt x="5280328" y="161512"/>
                  <a:pt x="5287877" y="163623"/>
                  <a:pt x="5294438" y="166556"/>
                </a:cubicBezTo>
                <a:lnTo>
                  <a:pt x="5310840" y="176769"/>
                </a:lnTo>
                <a:cubicBezTo>
                  <a:pt x="5311084" y="179074"/>
                  <a:pt x="5311328" y="181377"/>
                  <a:pt x="5311570" y="183681"/>
                </a:cubicBezTo>
                <a:lnTo>
                  <a:pt x="5323756" y="187718"/>
                </a:lnTo>
                <a:lnTo>
                  <a:pt x="5326259" y="189880"/>
                </a:lnTo>
                <a:cubicBezTo>
                  <a:pt x="5331024" y="194034"/>
                  <a:pt x="5335878" y="197977"/>
                  <a:pt x="5341357" y="201193"/>
                </a:cubicBezTo>
                <a:cubicBezTo>
                  <a:pt x="5355787" y="174949"/>
                  <a:pt x="5390353" y="224216"/>
                  <a:pt x="5391908" y="198291"/>
                </a:cubicBezTo>
                <a:cubicBezTo>
                  <a:pt x="5424533" y="211393"/>
                  <a:pt x="5417454" y="183279"/>
                  <a:pt x="5439031" y="216975"/>
                </a:cubicBezTo>
                <a:cubicBezTo>
                  <a:pt x="5505697" y="221021"/>
                  <a:pt x="5575360" y="263433"/>
                  <a:pt x="5640913" y="253028"/>
                </a:cubicBezTo>
                <a:cubicBezTo>
                  <a:pt x="5625666" y="261550"/>
                  <a:pt x="5637932" y="279363"/>
                  <a:pt x="5657312" y="280626"/>
                </a:cubicBezTo>
                <a:cubicBezTo>
                  <a:pt x="5599451" y="314971"/>
                  <a:pt x="5750508" y="268765"/>
                  <a:pt x="5734773" y="303244"/>
                </a:cubicBezTo>
                <a:cubicBezTo>
                  <a:pt x="5761561" y="276899"/>
                  <a:pt x="5869387" y="261233"/>
                  <a:pt x="5877770" y="296965"/>
                </a:cubicBezTo>
                <a:cubicBezTo>
                  <a:pt x="5915819" y="308827"/>
                  <a:pt x="5955621" y="307835"/>
                  <a:pt x="5989615" y="319663"/>
                </a:cubicBezTo>
                <a:lnTo>
                  <a:pt x="5996857" y="323549"/>
                </a:lnTo>
                <a:lnTo>
                  <a:pt x="6037387" y="312526"/>
                </a:lnTo>
                <a:cubicBezTo>
                  <a:pt x="6073044" y="306507"/>
                  <a:pt x="6106738" y="308466"/>
                  <a:pt x="6113074" y="325845"/>
                </a:cubicBezTo>
                <a:cubicBezTo>
                  <a:pt x="6172518" y="336304"/>
                  <a:pt x="6233561" y="323646"/>
                  <a:pt x="6280929" y="350444"/>
                </a:cubicBezTo>
                <a:cubicBezTo>
                  <a:pt x="6286383" y="347055"/>
                  <a:pt x="6292357" y="344643"/>
                  <a:pt x="6298665" y="342931"/>
                </a:cubicBezTo>
                <a:lnTo>
                  <a:pt x="6317326" y="339794"/>
                </a:lnTo>
                <a:lnTo>
                  <a:pt x="6319212" y="341004"/>
                </a:lnTo>
                <a:cubicBezTo>
                  <a:pt x="6328393" y="343898"/>
                  <a:pt x="6334701" y="343685"/>
                  <a:pt x="6339724" y="342098"/>
                </a:cubicBezTo>
                <a:lnTo>
                  <a:pt x="6345010" y="339148"/>
                </a:lnTo>
                <a:lnTo>
                  <a:pt x="6359332" y="338899"/>
                </a:lnTo>
                <a:lnTo>
                  <a:pt x="6388220" y="335714"/>
                </a:lnTo>
                <a:lnTo>
                  <a:pt x="6392994" y="337644"/>
                </a:lnTo>
                <a:lnTo>
                  <a:pt x="6435581" y="336775"/>
                </a:lnTo>
                <a:cubicBezTo>
                  <a:pt x="6435677" y="337170"/>
                  <a:pt x="6435772" y="337567"/>
                  <a:pt x="6435870" y="337963"/>
                </a:cubicBezTo>
                <a:cubicBezTo>
                  <a:pt x="6437488" y="340605"/>
                  <a:pt x="6440513" y="342516"/>
                  <a:pt x="6446571" y="342957"/>
                </a:cubicBezTo>
                <a:cubicBezTo>
                  <a:pt x="6432902" y="359852"/>
                  <a:pt x="6448636" y="349961"/>
                  <a:pt x="6467701" y="349765"/>
                </a:cubicBezTo>
                <a:cubicBezTo>
                  <a:pt x="6450726" y="375964"/>
                  <a:pt x="6507518" y="364791"/>
                  <a:pt x="6512727" y="380305"/>
                </a:cubicBezTo>
                <a:cubicBezTo>
                  <a:pt x="6527112" y="379570"/>
                  <a:pt x="6542020" y="379271"/>
                  <a:pt x="6557094" y="379532"/>
                </a:cubicBezTo>
                <a:lnTo>
                  <a:pt x="6565879" y="380030"/>
                </a:lnTo>
                <a:cubicBezTo>
                  <a:pt x="6565919" y="380123"/>
                  <a:pt x="6565958" y="380216"/>
                  <a:pt x="6565997" y="380310"/>
                </a:cubicBezTo>
                <a:cubicBezTo>
                  <a:pt x="6567779" y="380994"/>
                  <a:pt x="6570621" y="381376"/>
                  <a:pt x="6575147" y="381374"/>
                </a:cubicBezTo>
                <a:lnTo>
                  <a:pt x="6581899" y="380938"/>
                </a:lnTo>
                <a:lnTo>
                  <a:pt x="6598943" y="381906"/>
                </a:lnTo>
                <a:lnTo>
                  <a:pt x="6604421" y="384033"/>
                </a:lnTo>
                <a:lnTo>
                  <a:pt x="6606035" y="387465"/>
                </a:lnTo>
                <a:lnTo>
                  <a:pt x="6607669" y="387186"/>
                </a:lnTo>
                <a:cubicBezTo>
                  <a:pt x="6620475" y="382131"/>
                  <a:pt x="6625312" y="374007"/>
                  <a:pt x="6637532" y="398125"/>
                </a:cubicBezTo>
                <a:cubicBezTo>
                  <a:pt x="6666345" y="390437"/>
                  <a:pt x="6669861" y="404891"/>
                  <a:pt x="6706880" y="412381"/>
                </a:cubicBezTo>
                <a:cubicBezTo>
                  <a:pt x="6723837" y="404468"/>
                  <a:pt x="6736071" y="408511"/>
                  <a:pt x="6747500" y="416386"/>
                </a:cubicBezTo>
                <a:cubicBezTo>
                  <a:pt x="6784745" y="414659"/>
                  <a:pt x="6816872" y="426761"/>
                  <a:pt x="6857783" y="431905"/>
                </a:cubicBezTo>
                <a:cubicBezTo>
                  <a:pt x="6903934" y="423229"/>
                  <a:pt x="6923989" y="445532"/>
                  <a:pt x="6967720" y="450939"/>
                </a:cubicBezTo>
                <a:cubicBezTo>
                  <a:pt x="7008578" y="433412"/>
                  <a:pt x="6996867" y="470461"/>
                  <a:pt x="7018394" y="479831"/>
                </a:cubicBezTo>
                <a:lnTo>
                  <a:pt x="7024679" y="480968"/>
                </a:lnTo>
                <a:lnTo>
                  <a:pt x="7041715" y="479120"/>
                </a:lnTo>
                <a:lnTo>
                  <a:pt x="7048103" y="477610"/>
                </a:lnTo>
                <a:cubicBezTo>
                  <a:pt x="7052510" y="476872"/>
                  <a:pt x="7055450" y="476773"/>
                  <a:pt x="7057490" y="477135"/>
                </a:cubicBezTo>
                <a:lnTo>
                  <a:pt x="7057730" y="477383"/>
                </a:lnTo>
                <a:lnTo>
                  <a:pt x="7066511" y="476432"/>
                </a:lnTo>
                <a:cubicBezTo>
                  <a:pt x="7081316" y="474229"/>
                  <a:pt x="7095708" y="471522"/>
                  <a:pt x="7109401" y="468486"/>
                </a:cubicBezTo>
                <a:cubicBezTo>
                  <a:pt x="7121361" y="482413"/>
                  <a:pt x="7171741" y="462549"/>
                  <a:pt x="7166830" y="490255"/>
                </a:cubicBezTo>
                <a:cubicBezTo>
                  <a:pt x="7185318" y="486971"/>
                  <a:pt x="7196261" y="474996"/>
                  <a:pt x="7190442" y="493308"/>
                </a:cubicBezTo>
                <a:cubicBezTo>
                  <a:pt x="7196540" y="492742"/>
                  <a:pt x="7200336" y="494071"/>
                  <a:pt x="7203083" y="496324"/>
                </a:cubicBezTo>
                <a:lnTo>
                  <a:pt x="7203894" y="497408"/>
                </a:lnTo>
                <a:lnTo>
                  <a:pt x="7245004" y="489662"/>
                </a:lnTo>
                <a:lnTo>
                  <a:pt x="7250514" y="490724"/>
                </a:lnTo>
                <a:lnTo>
                  <a:pt x="7277246" y="483000"/>
                </a:lnTo>
                <a:lnTo>
                  <a:pt x="7291092" y="480435"/>
                </a:lnTo>
                <a:lnTo>
                  <a:pt x="7294933" y="476767"/>
                </a:lnTo>
                <a:cubicBezTo>
                  <a:pt x="7299121" y="474441"/>
                  <a:pt x="7305176" y="473213"/>
                  <a:pt x="7315408" y="474478"/>
                </a:cubicBezTo>
                <a:lnTo>
                  <a:pt x="7317786" y="475324"/>
                </a:lnTo>
                <a:lnTo>
                  <a:pt x="7334572" y="469306"/>
                </a:lnTo>
                <a:cubicBezTo>
                  <a:pt x="7339959" y="466649"/>
                  <a:pt x="7344710" y="463382"/>
                  <a:pt x="7348520" y="459268"/>
                </a:cubicBezTo>
                <a:cubicBezTo>
                  <a:pt x="7406571" y="477093"/>
                  <a:pt x="7460434" y="455124"/>
                  <a:pt x="7522997" y="455427"/>
                </a:cubicBezTo>
                <a:cubicBezTo>
                  <a:pt x="7592791" y="446837"/>
                  <a:pt x="7640927" y="437451"/>
                  <a:pt x="7686985" y="433023"/>
                </a:cubicBezTo>
                <a:cubicBezTo>
                  <a:pt x="7708370" y="428668"/>
                  <a:pt x="7865878" y="410662"/>
                  <a:pt x="7854068" y="422992"/>
                </a:cubicBezTo>
                <a:cubicBezTo>
                  <a:pt x="7918669" y="394524"/>
                  <a:pt x="7960767" y="420179"/>
                  <a:pt x="8034165" y="404917"/>
                </a:cubicBezTo>
                <a:cubicBezTo>
                  <a:pt x="8074975" y="430280"/>
                  <a:pt x="8052607" y="405995"/>
                  <a:pt x="8094381" y="408936"/>
                </a:cubicBezTo>
                <a:cubicBezTo>
                  <a:pt x="8082391" y="384233"/>
                  <a:pt x="8145291" y="420455"/>
                  <a:pt x="8146898" y="391776"/>
                </a:cubicBezTo>
                <a:cubicBezTo>
                  <a:pt x="8154450" y="393217"/>
                  <a:pt x="8161714" y="395521"/>
                  <a:pt x="8168993" y="398048"/>
                </a:cubicBezTo>
                <a:lnTo>
                  <a:pt x="8172809" y="399355"/>
                </a:lnTo>
                <a:lnTo>
                  <a:pt x="8187962" y="399651"/>
                </a:lnTo>
                <a:lnTo>
                  <a:pt x="8192382" y="405910"/>
                </a:lnTo>
                <a:lnTo>
                  <a:pt x="8375192" y="397097"/>
                </a:lnTo>
                <a:cubicBezTo>
                  <a:pt x="8390681" y="391124"/>
                  <a:pt x="8442343" y="386212"/>
                  <a:pt x="8454377" y="393549"/>
                </a:cubicBezTo>
                <a:cubicBezTo>
                  <a:pt x="8465613" y="394229"/>
                  <a:pt x="8477337" y="389940"/>
                  <a:pt x="8484740" y="398377"/>
                </a:cubicBezTo>
                <a:cubicBezTo>
                  <a:pt x="8509291" y="401173"/>
                  <a:pt x="8565518" y="407621"/>
                  <a:pt x="8601673" y="410319"/>
                </a:cubicBezTo>
                <a:cubicBezTo>
                  <a:pt x="8619550" y="396781"/>
                  <a:pt x="8652058" y="416886"/>
                  <a:pt x="8701676" y="414569"/>
                </a:cubicBezTo>
                <a:cubicBezTo>
                  <a:pt x="8721163" y="399040"/>
                  <a:pt x="8735137" y="413192"/>
                  <a:pt x="8773288" y="391295"/>
                </a:cubicBezTo>
                <a:cubicBezTo>
                  <a:pt x="8775124" y="392937"/>
                  <a:pt x="8777353" y="394408"/>
                  <a:pt x="8779909" y="395664"/>
                </a:cubicBezTo>
                <a:cubicBezTo>
                  <a:pt x="8794759" y="402954"/>
                  <a:pt x="8817153" y="401520"/>
                  <a:pt x="8829932" y="392461"/>
                </a:cubicBezTo>
                <a:cubicBezTo>
                  <a:pt x="8891235" y="362336"/>
                  <a:pt x="8949370" y="358860"/>
                  <a:pt x="9003386" y="349460"/>
                </a:cubicBezTo>
                <a:cubicBezTo>
                  <a:pt x="9064740" y="341657"/>
                  <a:pt x="9026331" y="373992"/>
                  <a:pt x="9101185" y="344080"/>
                </a:cubicBezTo>
                <a:cubicBezTo>
                  <a:pt x="9110310" y="353604"/>
                  <a:pt x="9120116" y="353365"/>
                  <a:pt x="9136185" y="347296"/>
                </a:cubicBezTo>
                <a:cubicBezTo>
                  <a:pt x="9166057" y="344262"/>
                  <a:pt x="9165783" y="369927"/>
                  <a:pt x="9194801" y="352367"/>
                </a:cubicBezTo>
                <a:cubicBezTo>
                  <a:pt x="9190472" y="366462"/>
                  <a:pt x="9252023" y="353523"/>
                  <a:pt x="9239316" y="368776"/>
                </a:cubicBezTo>
                <a:cubicBezTo>
                  <a:pt x="9259813" y="379833"/>
                  <a:pt x="9267827" y="358579"/>
                  <a:pt x="9288052" y="368014"/>
                </a:cubicBezTo>
                <a:cubicBezTo>
                  <a:pt x="9310099" y="368953"/>
                  <a:pt x="9274359" y="354287"/>
                  <a:pt x="9298465" y="351514"/>
                </a:cubicBezTo>
                <a:cubicBezTo>
                  <a:pt x="9327883" y="350627"/>
                  <a:pt x="9325850" y="325510"/>
                  <a:pt x="9350892" y="355996"/>
                </a:cubicBezTo>
                <a:lnTo>
                  <a:pt x="9430522" y="364586"/>
                </a:lnTo>
                <a:cubicBezTo>
                  <a:pt x="9447485" y="355425"/>
                  <a:pt x="9461870" y="358450"/>
                  <a:pt x="9476215" y="365325"/>
                </a:cubicBezTo>
                <a:cubicBezTo>
                  <a:pt x="9516917" y="360669"/>
                  <a:pt x="9555019" y="370080"/>
                  <a:pt x="9601276" y="371922"/>
                </a:cubicBezTo>
                <a:cubicBezTo>
                  <a:pt x="9650279" y="359692"/>
                  <a:pt x="9677305" y="380141"/>
                  <a:pt x="9726733" y="382019"/>
                </a:cubicBezTo>
                <a:cubicBezTo>
                  <a:pt x="9773839" y="358530"/>
                  <a:pt x="9760877" y="410908"/>
                  <a:pt x="9802144" y="407697"/>
                </a:cubicBezTo>
                <a:cubicBezTo>
                  <a:pt x="9868120" y="385365"/>
                  <a:pt x="9801669" y="424896"/>
                  <a:pt x="9905153" y="413868"/>
                </a:cubicBezTo>
                <a:cubicBezTo>
                  <a:pt x="9910811" y="410359"/>
                  <a:pt x="9923612" y="413238"/>
                  <a:pt x="9922553" y="417787"/>
                </a:cubicBezTo>
                <a:cubicBezTo>
                  <a:pt x="9945213" y="415195"/>
                  <a:pt x="10012509" y="437971"/>
                  <a:pt x="10044658" y="431295"/>
                </a:cubicBezTo>
                <a:cubicBezTo>
                  <a:pt x="10108994" y="441322"/>
                  <a:pt x="10138326" y="418598"/>
                  <a:pt x="10184585" y="420356"/>
                </a:cubicBezTo>
                <a:cubicBezTo>
                  <a:pt x="10238805" y="433245"/>
                  <a:pt x="10270973" y="446023"/>
                  <a:pt x="10366435" y="475646"/>
                </a:cubicBezTo>
                <a:lnTo>
                  <a:pt x="10688220" y="555476"/>
                </a:lnTo>
                <a:cubicBezTo>
                  <a:pt x="10812002" y="626549"/>
                  <a:pt x="10955764" y="565297"/>
                  <a:pt x="11026690" y="563899"/>
                </a:cubicBezTo>
                <a:cubicBezTo>
                  <a:pt x="11053150" y="535972"/>
                  <a:pt x="11079708" y="560938"/>
                  <a:pt x="11113779" y="547086"/>
                </a:cubicBezTo>
                <a:cubicBezTo>
                  <a:pt x="11191398" y="533240"/>
                  <a:pt x="11265999" y="496724"/>
                  <a:pt x="11369556" y="504937"/>
                </a:cubicBezTo>
                <a:cubicBezTo>
                  <a:pt x="11406977" y="422376"/>
                  <a:pt x="11530972" y="456417"/>
                  <a:pt x="11623342" y="401646"/>
                </a:cubicBezTo>
                <a:cubicBezTo>
                  <a:pt x="11678749" y="386540"/>
                  <a:pt x="11771467" y="415601"/>
                  <a:pt x="11786511" y="371608"/>
                </a:cubicBezTo>
                <a:cubicBezTo>
                  <a:pt x="11815065" y="394479"/>
                  <a:pt x="11834769" y="350469"/>
                  <a:pt x="11862577" y="343767"/>
                </a:cubicBezTo>
                <a:cubicBezTo>
                  <a:pt x="11886839" y="357655"/>
                  <a:pt x="11896496" y="342356"/>
                  <a:pt x="11916612" y="337028"/>
                </a:cubicBezTo>
                <a:cubicBezTo>
                  <a:pt x="11926953" y="346090"/>
                  <a:pt x="11944208" y="343709"/>
                  <a:pt x="11948830" y="331280"/>
                </a:cubicBezTo>
                <a:cubicBezTo>
                  <a:pt x="11937556" y="304981"/>
                  <a:pt x="11999127" y="312097"/>
                  <a:pt x="12001583" y="292861"/>
                </a:cubicBezTo>
                <a:cubicBezTo>
                  <a:pt x="12027437" y="287117"/>
                  <a:pt x="12120562" y="289932"/>
                  <a:pt x="12174977" y="277870"/>
                </a:cubicBezTo>
                <a:lnTo>
                  <a:pt x="12192000" y="269767"/>
                </a:lnTo>
                <a:lnTo>
                  <a:pt x="12192000" y="5013196"/>
                </a:lnTo>
                <a:lnTo>
                  <a:pt x="0" y="5013196"/>
                </a:lnTo>
                <a:lnTo>
                  <a:pt x="0" y="630667"/>
                </a:lnTo>
                <a:lnTo>
                  <a:pt x="11075" y="628396"/>
                </a:lnTo>
                <a:cubicBezTo>
                  <a:pt x="23002" y="626376"/>
                  <a:pt x="33255" y="624731"/>
                  <a:pt x="44061" y="621814"/>
                </a:cubicBezTo>
                <a:cubicBezTo>
                  <a:pt x="78982" y="608550"/>
                  <a:pt x="115649" y="579219"/>
                  <a:pt x="136694" y="569633"/>
                </a:cubicBezTo>
                <a:lnTo>
                  <a:pt x="170342" y="564295"/>
                </a:lnTo>
                <a:cubicBezTo>
                  <a:pt x="169880" y="561325"/>
                  <a:pt x="169417" y="558353"/>
                  <a:pt x="168955" y="555382"/>
                </a:cubicBezTo>
                <a:lnTo>
                  <a:pt x="181474" y="554499"/>
                </a:lnTo>
                <a:lnTo>
                  <a:pt x="209440" y="553779"/>
                </a:lnTo>
                <a:cubicBezTo>
                  <a:pt x="226869" y="552113"/>
                  <a:pt x="275442" y="553383"/>
                  <a:pt x="293152" y="549794"/>
                </a:cubicBezTo>
                <a:cubicBezTo>
                  <a:pt x="298104" y="540169"/>
                  <a:pt x="305921" y="534831"/>
                  <a:pt x="315693" y="532248"/>
                </a:cubicBezTo>
                <a:lnTo>
                  <a:pt x="337305" y="531590"/>
                </a:lnTo>
                <a:lnTo>
                  <a:pt x="462252" y="506369"/>
                </a:lnTo>
                <a:lnTo>
                  <a:pt x="479457" y="504341"/>
                </a:lnTo>
                <a:lnTo>
                  <a:pt x="488653" y="496475"/>
                </a:lnTo>
                <a:cubicBezTo>
                  <a:pt x="495751" y="494808"/>
                  <a:pt x="516240" y="495433"/>
                  <a:pt x="522053" y="494343"/>
                </a:cubicBezTo>
                <a:lnTo>
                  <a:pt x="523520" y="489931"/>
                </a:lnTo>
                <a:cubicBezTo>
                  <a:pt x="541965" y="482593"/>
                  <a:pt x="611396" y="458013"/>
                  <a:pt x="632714" y="450319"/>
                </a:cubicBezTo>
                <a:cubicBezTo>
                  <a:pt x="637120" y="456979"/>
                  <a:pt x="646523" y="446165"/>
                  <a:pt x="651426" y="443762"/>
                </a:cubicBezTo>
                <a:cubicBezTo>
                  <a:pt x="652273" y="448286"/>
                  <a:pt x="664268" y="449456"/>
                  <a:pt x="667724" y="445356"/>
                </a:cubicBezTo>
                <a:cubicBezTo>
                  <a:pt x="751466" y="421701"/>
                  <a:pt x="710176" y="468211"/>
                  <a:pt x="757679" y="438363"/>
                </a:cubicBezTo>
                <a:cubicBezTo>
                  <a:pt x="766141" y="436289"/>
                  <a:pt x="773060" y="437997"/>
                  <a:pt x="779159" y="441277"/>
                </a:cubicBezTo>
                <a:lnTo>
                  <a:pt x="788293" y="448081"/>
                </a:lnTo>
                <a:lnTo>
                  <a:pt x="822923" y="434292"/>
                </a:lnTo>
                <a:cubicBezTo>
                  <a:pt x="840014" y="429396"/>
                  <a:pt x="858036" y="426029"/>
                  <a:pt x="876559" y="424306"/>
                </a:cubicBezTo>
                <a:cubicBezTo>
                  <a:pt x="880889" y="433506"/>
                  <a:pt x="895209" y="420068"/>
                  <a:pt x="902011" y="417336"/>
                </a:cubicBezTo>
                <a:cubicBezTo>
                  <a:pt x="902191" y="423390"/>
                  <a:pt x="917419" y="426022"/>
                  <a:pt x="922715" y="420917"/>
                </a:cubicBezTo>
                <a:cubicBezTo>
                  <a:pt x="1035495" y="397234"/>
                  <a:pt x="972839" y="454951"/>
                  <a:pt x="1040139" y="419808"/>
                </a:cubicBezTo>
                <a:cubicBezTo>
                  <a:pt x="1051469" y="417835"/>
                  <a:pt x="1060048" y="420716"/>
                  <a:pt x="1067251" y="425602"/>
                </a:cubicBezTo>
                <a:lnTo>
                  <a:pt x="1080272" y="437887"/>
                </a:lnTo>
                <a:lnTo>
                  <a:pt x="1090219" y="433244"/>
                </a:lnTo>
                <a:cubicBezTo>
                  <a:pt x="1128054" y="432213"/>
                  <a:pt x="1139443" y="444840"/>
                  <a:pt x="1161226" y="431522"/>
                </a:cubicBezTo>
                <a:cubicBezTo>
                  <a:pt x="1194247" y="457797"/>
                  <a:pt x="1182853" y="433812"/>
                  <a:pt x="1207525" y="429257"/>
                </a:cubicBezTo>
                <a:cubicBezTo>
                  <a:pt x="1226951" y="423550"/>
                  <a:pt x="1190923" y="413889"/>
                  <a:pt x="1210030" y="412023"/>
                </a:cubicBezTo>
                <a:cubicBezTo>
                  <a:pt x="1230853" y="418586"/>
                  <a:pt x="1229491" y="397066"/>
                  <a:pt x="1251170" y="405160"/>
                </a:cubicBezTo>
                <a:cubicBezTo>
                  <a:pt x="1246235" y="421478"/>
                  <a:pt x="1293590" y="401251"/>
                  <a:pt x="1295331" y="415400"/>
                </a:cubicBezTo>
                <a:cubicBezTo>
                  <a:pt x="1313247" y="394801"/>
                  <a:pt x="1322885" y="419606"/>
                  <a:pt x="1347118" y="412922"/>
                </a:cubicBezTo>
                <a:cubicBezTo>
                  <a:pt x="1358442" y="405047"/>
                  <a:pt x="1366690" y="403583"/>
                  <a:pt x="1378108" y="411628"/>
                </a:cubicBezTo>
                <a:cubicBezTo>
                  <a:pt x="1430244" y="373345"/>
                  <a:pt x="1410029" y="409382"/>
                  <a:pt x="1459192" y="394137"/>
                </a:cubicBezTo>
                <a:cubicBezTo>
                  <a:pt x="1501499" y="378273"/>
                  <a:pt x="1549591" y="367610"/>
                  <a:pt x="1590120" y="330826"/>
                </a:cubicBezTo>
                <a:cubicBezTo>
                  <a:pt x="1597495" y="320478"/>
                  <a:pt x="1615987" y="316279"/>
                  <a:pt x="1631417" y="321445"/>
                </a:cubicBezTo>
                <a:cubicBezTo>
                  <a:pt x="1634069" y="322335"/>
                  <a:pt x="1636534" y="323476"/>
                  <a:pt x="1638727" y="324828"/>
                </a:cubicBezTo>
                <a:cubicBezTo>
                  <a:pt x="1674229" y="318675"/>
                  <a:pt x="1804005" y="291708"/>
                  <a:pt x="1844438" y="284522"/>
                </a:cubicBezTo>
                <a:cubicBezTo>
                  <a:pt x="1847960" y="297582"/>
                  <a:pt x="1868036" y="273541"/>
                  <a:pt x="1881324" y="281715"/>
                </a:cubicBezTo>
                <a:cubicBezTo>
                  <a:pt x="1890865" y="288925"/>
                  <a:pt x="1899182" y="283313"/>
                  <a:pt x="1908999" y="282556"/>
                </a:cubicBezTo>
                <a:cubicBezTo>
                  <a:pt x="1922050" y="288125"/>
                  <a:pt x="1964084" y="276888"/>
                  <a:pt x="1974956" y="269176"/>
                </a:cubicBezTo>
                <a:cubicBezTo>
                  <a:pt x="2000789" y="242591"/>
                  <a:pt x="2060915" y="260908"/>
                  <a:pt x="2082409" y="240508"/>
                </a:cubicBezTo>
                <a:cubicBezTo>
                  <a:pt x="2090286" y="237431"/>
                  <a:pt x="2098026" y="236104"/>
                  <a:pt x="2105639" y="235866"/>
                </a:cubicBezTo>
                <a:lnTo>
                  <a:pt x="2126992" y="237686"/>
                </a:lnTo>
                <a:lnTo>
                  <a:pt x="2133154" y="243170"/>
                </a:lnTo>
                <a:lnTo>
                  <a:pt x="2146154" y="241550"/>
                </a:lnTo>
                <a:lnTo>
                  <a:pt x="2149901" y="242334"/>
                </a:lnTo>
                <a:cubicBezTo>
                  <a:pt x="2157061" y="243856"/>
                  <a:pt x="2164126" y="245165"/>
                  <a:pt x="2171100" y="245607"/>
                </a:cubicBezTo>
                <a:cubicBezTo>
                  <a:pt x="2161432" y="217726"/>
                  <a:pt x="2228843" y="244778"/>
                  <a:pt x="2209148" y="222443"/>
                </a:cubicBezTo>
                <a:cubicBezTo>
                  <a:pt x="2245795" y="220027"/>
                  <a:pt x="2217435" y="199404"/>
                  <a:pt x="2261889" y="218750"/>
                </a:cubicBezTo>
                <a:cubicBezTo>
                  <a:pt x="2318421" y="194794"/>
                  <a:pt x="2408342" y="201713"/>
                  <a:pt x="2452315" y="166117"/>
                </a:cubicBezTo>
                <a:cubicBezTo>
                  <a:pt x="2447016" y="179502"/>
                  <a:pt x="2471204" y="189377"/>
                  <a:pt x="2487710" y="182485"/>
                </a:cubicBezTo>
                <a:cubicBezTo>
                  <a:pt x="2469218" y="234964"/>
                  <a:pt x="2552592" y="134331"/>
                  <a:pt x="2567870" y="169640"/>
                </a:cubicBezTo>
                <a:cubicBezTo>
                  <a:pt x="2567993" y="136603"/>
                  <a:pt x="2641492" y="79264"/>
                  <a:pt x="2677053" y="105731"/>
                </a:cubicBezTo>
                <a:cubicBezTo>
                  <a:pt x="2730362" y="98156"/>
                  <a:pt x="2767701" y="70180"/>
                  <a:pt x="2823914" y="80085"/>
                </a:cubicBezTo>
                <a:cubicBezTo>
                  <a:pt x="2825573" y="75636"/>
                  <a:pt x="2828354" y="71885"/>
                  <a:pt x="2831912" y="68644"/>
                </a:cubicBezTo>
                <a:lnTo>
                  <a:pt x="2843870" y="60725"/>
                </a:lnTo>
                <a:lnTo>
                  <a:pt x="2846217" y="61243"/>
                </a:lnTo>
                <a:cubicBezTo>
                  <a:pt x="2855406" y="61177"/>
                  <a:pt x="2860075" y="59230"/>
                  <a:pt x="2862745" y="56460"/>
                </a:cubicBezTo>
                <a:lnTo>
                  <a:pt x="2864596" y="52436"/>
                </a:lnTo>
                <a:lnTo>
                  <a:pt x="2875381" y="48221"/>
                </a:lnTo>
                <a:lnTo>
                  <a:pt x="2895139" y="37404"/>
                </a:lnTo>
                <a:lnTo>
                  <a:pt x="2900232" y="37736"/>
                </a:lnTo>
                <a:lnTo>
                  <a:pt x="2932205" y="25091"/>
                </a:lnTo>
                <a:lnTo>
                  <a:pt x="2933310" y="26034"/>
                </a:lnTo>
                <a:cubicBezTo>
                  <a:pt x="2936512" y="27864"/>
                  <a:pt x="2940256" y="28670"/>
                  <a:pt x="2945218" y="27359"/>
                </a:cubicBezTo>
                <a:cubicBezTo>
                  <a:pt x="2947316" y="45762"/>
                  <a:pt x="2952012" y="32829"/>
                  <a:pt x="2966465" y="27335"/>
                </a:cubicBezTo>
                <a:cubicBezTo>
                  <a:pt x="2972951" y="54691"/>
                  <a:pt x="3008144" y="29186"/>
                  <a:pt x="3023668" y="41123"/>
                </a:cubicBezTo>
                <a:cubicBezTo>
                  <a:pt x="3034143" y="36470"/>
                  <a:pt x="3045337" y="32050"/>
                  <a:pt x="3057077" y="28063"/>
                </a:cubicBezTo>
                <a:lnTo>
                  <a:pt x="3151915" y="24461"/>
                </a:lnTo>
                <a:lnTo>
                  <a:pt x="3251671" y="44793"/>
                </a:lnTo>
                <a:cubicBezTo>
                  <a:pt x="3288430" y="44614"/>
                  <a:pt x="3320402" y="52254"/>
                  <a:pt x="3351400" y="45905"/>
                </a:cubicBezTo>
                <a:cubicBezTo>
                  <a:pt x="3364152" y="52066"/>
                  <a:pt x="3376107" y="54432"/>
                  <a:pt x="3387481" y="44661"/>
                </a:cubicBezTo>
                <a:cubicBezTo>
                  <a:pt x="3421834" y="47236"/>
                  <a:pt x="3430384" y="60743"/>
                  <a:pt x="3451923" y="49700"/>
                </a:cubicBezTo>
                <a:cubicBezTo>
                  <a:pt x="3471592" y="71444"/>
                  <a:pt x="3472580" y="62993"/>
                  <a:pt x="3481520" y="56505"/>
                </a:cubicBezTo>
                <a:lnTo>
                  <a:pt x="3482804" y="56030"/>
                </a:lnTo>
                <a:lnTo>
                  <a:pt x="3485495" y="59139"/>
                </a:lnTo>
                <a:lnTo>
                  <a:pt x="3490972" y="60504"/>
                </a:lnTo>
                <a:lnTo>
                  <a:pt x="3505835" y="59295"/>
                </a:lnTo>
                <a:lnTo>
                  <a:pt x="3511410" y="58026"/>
                </a:lnTo>
                <a:cubicBezTo>
                  <a:pt x="3515254" y="57455"/>
                  <a:pt x="3517816" y="57465"/>
                  <a:pt x="3519598" y="57901"/>
                </a:cubicBezTo>
                <a:lnTo>
                  <a:pt x="3519807" y="58156"/>
                </a:lnTo>
                <a:lnTo>
                  <a:pt x="3527466" y="57534"/>
                </a:lnTo>
                <a:cubicBezTo>
                  <a:pt x="3540383" y="55888"/>
                  <a:pt x="3552942" y="53726"/>
                  <a:pt x="3564889" y="51208"/>
                </a:cubicBezTo>
                <a:cubicBezTo>
                  <a:pt x="3575289" y="65525"/>
                  <a:pt x="3619274" y="47602"/>
                  <a:pt x="3614922" y="75022"/>
                </a:cubicBezTo>
                <a:cubicBezTo>
                  <a:pt x="3631051" y="72436"/>
                  <a:pt x="3640626" y="60912"/>
                  <a:pt x="3635506" y="78936"/>
                </a:cubicBezTo>
                <a:cubicBezTo>
                  <a:pt x="3640824" y="78600"/>
                  <a:pt x="3644132" y="80065"/>
                  <a:pt x="3646525" y="82411"/>
                </a:cubicBezTo>
                <a:lnTo>
                  <a:pt x="3647224" y="83521"/>
                </a:lnTo>
                <a:lnTo>
                  <a:pt x="3683100" y="77327"/>
                </a:lnTo>
                <a:lnTo>
                  <a:pt x="3687901" y="78590"/>
                </a:lnTo>
                <a:lnTo>
                  <a:pt x="3711234" y="71883"/>
                </a:lnTo>
                <a:lnTo>
                  <a:pt x="3723318" y="69843"/>
                </a:lnTo>
                <a:lnTo>
                  <a:pt x="3726677" y="66330"/>
                </a:lnTo>
                <a:cubicBezTo>
                  <a:pt x="3730335" y="64168"/>
                  <a:pt x="3735615" y="63170"/>
                  <a:pt x="3744535" y="64808"/>
                </a:cubicBezTo>
                <a:lnTo>
                  <a:pt x="3746608" y="65740"/>
                </a:lnTo>
                <a:lnTo>
                  <a:pt x="3761262" y="60365"/>
                </a:lnTo>
                <a:cubicBezTo>
                  <a:pt x="3765968" y="57919"/>
                  <a:pt x="3770117" y="54839"/>
                  <a:pt x="3773451" y="50884"/>
                </a:cubicBezTo>
                <a:cubicBezTo>
                  <a:pt x="3824036" y="70790"/>
                  <a:pt x="3871065" y="50900"/>
                  <a:pt x="3925626" y="53519"/>
                </a:cubicBezTo>
                <a:cubicBezTo>
                  <a:pt x="3949771" y="85474"/>
                  <a:pt x="4043223" y="44139"/>
                  <a:pt x="4056184" y="12503"/>
                </a:cubicBezTo>
                <a:cubicBezTo>
                  <a:pt x="4056987" y="40004"/>
                  <a:pt x="4124598" y="1322"/>
                  <a:pt x="4142196" y="3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61D1DD7-510C-BABE-FD68-42115A762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286915"/>
              </p:ext>
            </p:extLst>
          </p:nvPr>
        </p:nvGraphicFramePr>
        <p:xfrm>
          <a:off x="138544" y="1844805"/>
          <a:ext cx="11804073" cy="4409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84721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0022CF-D73B-45FB-8DD4-1B1C0C92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4749A-2ECC-0756-90A4-0A293517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0"/>
            <a:ext cx="4173942" cy="5644775"/>
          </a:xfrm>
        </p:spPr>
        <p:txBody>
          <a:bodyPr>
            <a:normAutofit/>
          </a:bodyPr>
          <a:lstStyle/>
          <a:p>
            <a:r>
              <a:rPr lang="en-IN" dirty="0"/>
              <a:t>Analysis Process:</a:t>
            </a:r>
            <a:endParaRPr lang="en-U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ED0E66-09D1-1F1A-FB7E-EFC204598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584185"/>
              </p:ext>
            </p:extLst>
          </p:nvPr>
        </p:nvGraphicFramePr>
        <p:xfrm>
          <a:off x="5629701" y="609601"/>
          <a:ext cx="5568287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543805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4C3FA-BDBE-A98B-D5BB-FA78F30F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IN" dirty="0"/>
              <a:t>Dataset Source: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56C5-9032-77E4-58B3-EF43394D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7" y="1556848"/>
            <a:ext cx="5834626" cy="537738"/>
          </a:xfrm>
        </p:spPr>
        <p:txBody>
          <a:bodyPr/>
          <a:lstStyle/>
          <a:p>
            <a:pPr marL="157734" indent="-157734" defTabSz="630936">
              <a:spcBef>
                <a:spcPts val="690"/>
              </a:spcBef>
            </a:pPr>
            <a:r>
              <a:rPr lang="en-IN" sz="1380" u="sng" kern="1200" spc="35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  <a:hlinkClick r:id="rId2"/>
              </a:rPr>
              <a:t>https://www.kaggle.com/code/anshigupta01/flight-price-prediction/input</a:t>
            </a:r>
            <a:endParaRPr lang="en-GB" sz="1380" kern="1200" spc="35" baseline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Batang" panose="02030600000101010101" pitchFamily="18" charset="-127"/>
              <a:cs typeface="+mn-cs"/>
            </a:endParaRPr>
          </a:p>
          <a:p>
            <a:endParaRPr lang="en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81504-1568-22FC-9B76-E6145D1C9A75}"/>
              </a:ext>
            </a:extLst>
          </p:cNvPr>
          <p:cNvSpPr txBox="1"/>
          <p:nvPr/>
        </p:nvSpPr>
        <p:spPr>
          <a:xfrm>
            <a:off x="1409277" y="3609802"/>
            <a:ext cx="19296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30936">
              <a:spcAft>
                <a:spcPts val="600"/>
              </a:spcAft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Rows: 10,683</a:t>
            </a:r>
          </a:p>
          <a:p>
            <a:pPr defTabSz="630936">
              <a:spcAft>
                <a:spcPts val="600"/>
              </a:spcAft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Columns: 11</a:t>
            </a:r>
          </a:p>
          <a:p>
            <a:pPr defTabSz="630936">
              <a:spcAft>
                <a:spcPts val="600"/>
              </a:spcAft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type: String</a:t>
            </a:r>
            <a:endParaRPr lang="en-UA" sz="20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9A544A8-1C9E-AB77-58DD-537BBA06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6495" t="5155" r="26916" b="12767"/>
          <a:stretch>
            <a:fillRect/>
          </a:stretch>
        </p:blipFill>
        <p:spPr bwMode="auto">
          <a:xfrm>
            <a:off x="4655127" y="1909504"/>
            <a:ext cx="7412182" cy="464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4068390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98DE4-F9FF-A67C-DEB6-18027CC7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A" dirty="0"/>
              <a:t>Data Processing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208CAA3-6881-8674-88F4-A6864B2282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3130" t="20940" r="9159" b="28551"/>
          <a:stretch>
            <a:fillRect/>
          </a:stretch>
        </p:blipFill>
        <p:spPr bwMode="auto">
          <a:xfrm>
            <a:off x="595745" y="2161309"/>
            <a:ext cx="6669117" cy="305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A6DAF9D-BDC5-E78D-6952-DA69BB39A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20508" t="60416" r="60742" b="19792"/>
          <a:stretch>
            <a:fillRect/>
          </a:stretch>
        </p:blipFill>
        <p:spPr bwMode="auto">
          <a:xfrm>
            <a:off x="7929599" y="4734598"/>
            <a:ext cx="2931883" cy="151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600F94E-62A3-D6C9-6AA9-F1010E537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19922" t="42709" r="58398" b="23958"/>
          <a:stretch>
            <a:fillRect/>
          </a:stretch>
        </p:blipFill>
        <p:spPr bwMode="auto">
          <a:xfrm>
            <a:off x="7758064" y="2161309"/>
            <a:ext cx="3450263" cy="2237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1952F0-6D44-D3F0-8286-092D8F8A889C}"/>
              </a:ext>
            </a:extLst>
          </p:cNvPr>
          <p:cNvSpPr txBox="1"/>
          <p:nvPr/>
        </p:nvSpPr>
        <p:spPr>
          <a:xfrm>
            <a:off x="1050879" y="5553077"/>
            <a:ext cx="5004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spcAft>
                <a:spcPts val="600"/>
              </a:spcAft>
            </a:pPr>
            <a:r>
              <a:rPr lang="en-UA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Cleaning, Converting Formats, Extracting Information</a:t>
            </a:r>
            <a:endParaRPr lang="en-UA" sz="2400" dirty="0"/>
          </a:p>
        </p:txBody>
      </p:sp>
    </p:spTree>
    <p:extLst>
      <p:ext uri="{BB962C8B-B14F-4D97-AF65-F5344CB8AC3E}">
        <p14:creationId xmlns:p14="http://schemas.microsoft.com/office/powerpoint/2010/main" val="11368273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DCA7-60E2-90E9-4EDE-98451ABA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892" y="318656"/>
            <a:ext cx="9630976" cy="623454"/>
          </a:xfrm>
        </p:spPr>
        <p:txBody>
          <a:bodyPr/>
          <a:lstStyle/>
          <a:p>
            <a:r>
              <a:rPr lang="en-UA" dirty="0"/>
              <a:t>Ticket’s Price Category</a:t>
            </a:r>
          </a:p>
        </p:txBody>
      </p:sp>
      <p:pic>
        <p:nvPicPr>
          <p:cNvPr id="9" name="Content Placeholder 8" descr="A pie chart with numbers and a green line&#10;&#10;Description automatically generated">
            <a:extLst>
              <a:ext uri="{FF2B5EF4-FFF2-40B4-BE49-F238E27FC236}">
                <a16:creationId xmlns:a16="http://schemas.microsoft.com/office/drawing/2014/main" id="{38602797-9F45-0B50-9346-1E0660F99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744" y="1082005"/>
            <a:ext cx="7453747" cy="5582032"/>
          </a:xfrm>
        </p:spPr>
      </p:pic>
    </p:spTree>
    <p:extLst>
      <p:ext uri="{BB962C8B-B14F-4D97-AF65-F5344CB8AC3E}">
        <p14:creationId xmlns:p14="http://schemas.microsoft.com/office/powerpoint/2010/main" val="292435253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F4EA4-2EDE-2DFB-3F75-89226849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Price/ Average Duration Correlation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4EE10D-DD48-A986-082C-E992834E3C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 l="18945" t="38542" r="41211" b="5208"/>
          <a:stretch>
            <a:fillRect/>
          </a:stretch>
        </p:blipFill>
        <p:spPr bwMode="auto">
          <a:xfrm>
            <a:off x="1454728" y="1385456"/>
            <a:ext cx="8326582" cy="5472542"/>
          </a:xfrm>
          <a:prstGeom prst="rect">
            <a:avLst/>
          </a:prstGeom>
          <a:noFill/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4284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B336-8561-1478-2CDC-29E8F473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510" y="249381"/>
            <a:ext cx="7594357" cy="1108364"/>
          </a:xfrm>
        </p:spPr>
        <p:txBody>
          <a:bodyPr/>
          <a:lstStyle/>
          <a:p>
            <a:r>
              <a:rPr lang="en-UA" dirty="0"/>
              <a:t>Price/season</a:t>
            </a:r>
          </a:p>
        </p:txBody>
      </p:sp>
      <p:pic>
        <p:nvPicPr>
          <p:cNvPr id="5" name="Content Placeholder 4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2D2F3A0F-AD35-9748-F192-795589452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16" r="17565"/>
          <a:stretch/>
        </p:blipFill>
        <p:spPr>
          <a:xfrm>
            <a:off x="2272147" y="1810834"/>
            <a:ext cx="7398326" cy="5047166"/>
          </a:xfrm>
        </p:spPr>
      </p:pic>
      <p:pic>
        <p:nvPicPr>
          <p:cNvPr id="6" name="Content Placeholder 4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21186C58-FB94-45B3-C9DD-02F106BEB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6" r="17565"/>
          <a:stretch/>
        </p:blipFill>
        <p:spPr>
          <a:xfrm>
            <a:off x="1856510" y="1810834"/>
            <a:ext cx="7398326" cy="5047166"/>
          </a:xfrm>
          <a:prstGeom prst="rect">
            <a:avLst/>
          </a:prstGeom>
        </p:spPr>
      </p:pic>
      <p:pic>
        <p:nvPicPr>
          <p:cNvPr id="7" name="Content Placeholder 4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95763CD6-5055-8E56-4B85-1AFF7CB22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16" r="17565"/>
          <a:stretch/>
        </p:blipFill>
        <p:spPr>
          <a:xfrm>
            <a:off x="1857372" y="1357745"/>
            <a:ext cx="8062481" cy="5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1059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261</Words>
  <Application>Microsoft Macintosh PowerPoint</Application>
  <PresentationFormat>Widescreen</PresentationFormat>
  <Paragraphs>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Bembo</vt:lpstr>
      <vt:lpstr>Calibri</vt:lpstr>
      <vt:lpstr>ArchiveVTI</vt:lpstr>
      <vt:lpstr>Flight Price Analysis</vt:lpstr>
      <vt:lpstr>Motivation:</vt:lpstr>
      <vt:lpstr>Objectives of analysis:</vt:lpstr>
      <vt:lpstr>Analysis Process:</vt:lpstr>
      <vt:lpstr>Dataset Source:</vt:lpstr>
      <vt:lpstr>Data Processing</vt:lpstr>
      <vt:lpstr>Ticket’s Price Category</vt:lpstr>
      <vt:lpstr>Price/ Average Duration Correlation</vt:lpstr>
      <vt:lpstr>Price/season</vt:lpstr>
      <vt:lpstr>Price/Airline comparison</vt:lpstr>
      <vt:lpstr>Price Analysis / Number of Stops</vt:lpstr>
      <vt:lpstr>Conclusion: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Analysis</dc:title>
  <dc:creator>Daria Riechkina</dc:creator>
  <cp:lastModifiedBy>Daria Riechkina</cp:lastModifiedBy>
  <cp:revision>6</cp:revision>
  <dcterms:created xsi:type="dcterms:W3CDTF">2023-10-05T22:42:37Z</dcterms:created>
  <dcterms:modified xsi:type="dcterms:W3CDTF">2023-10-10T23:44:20Z</dcterms:modified>
</cp:coreProperties>
</file>