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AD96-6DC7-48D3-9458-7AAB692FFE5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4044-65D5-4259-9C9C-98D02B4F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stanford.edu/" TargetMode="External"/><Relationship Id="rId2" Type="http://schemas.openxmlformats.org/officeDocument/2006/relationships/hyperlink" Target="http://web.mi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Tx6HQ9Ve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Mehraveh</a:t>
            </a:r>
            <a:r>
              <a:rPr lang="en-US" dirty="0" smtClean="0"/>
              <a:t>  </a:t>
            </a:r>
            <a:r>
              <a:rPr lang="en-US" dirty="0" err="1" smtClean="0"/>
              <a:t>Ahmadi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Mahdieh</a:t>
            </a:r>
            <a:r>
              <a:rPr lang="en-US" dirty="0" smtClean="0"/>
              <a:t> </a:t>
            </a:r>
            <a:r>
              <a:rPr lang="en-US" dirty="0" err="1" smtClean="0"/>
              <a:t>AsnaAshari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3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http://web.mit.edu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http://theory.stanford.edu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Youtube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youtu.be/eTx6HQ9Veas</a:t>
            </a:r>
            <a:endParaRPr lang="en-US" dirty="0" smtClean="0"/>
          </a:p>
          <a:p>
            <a:pPr fontAlgn="ctr"/>
            <a:r>
              <a:rPr lang="en-US" dirty="0"/>
              <a:t>https://www.youtube.com/watch?v=-L-WgKMFuhE</a:t>
            </a:r>
          </a:p>
          <a:p>
            <a:r>
              <a:rPr lang="en-US" dirty="0" smtClean="0"/>
              <a:t>https</a:t>
            </a:r>
            <a:r>
              <a:rPr lang="en-US" dirty="0"/>
              <a:t>://www.youtube.com/watch?v=pKnV6ViDpAI</a:t>
            </a:r>
          </a:p>
          <a:p>
            <a:r>
              <a:rPr lang="en-US" dirty="0" smtClean="0"/>
              <a:t>Wikipedia:</a:t>
            </a:r>
          </a:p>
          <a:p>
            <a:r>
              <a:rPr lang="en-US"/>
              <a:t>https://en.wikipedia.org/wiki/A*_search_algorithm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 &amp;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Dijkstra’s</a:t>
            </a:r>
            <a:r>
              <a:rPr lang="en-US" dirty="0" smtClean="0"/>
              <a:t> algorithm we visit very node while we reach to the shortest distance to that  node.</a:t>
            </a:r>
          </a:p>
          <a:p>
            <a:r>
              <a:rPr lang="en-US" dirty="0" smtClean="0"/>
              <a:t>So </a:t>
            </a:r>
            <a:r>
              <a:rPr lang="en-US" dirty="0"/>
              <a:t>w</a:t>
            </a:r>
            <a:r>
              <a:rPr lang="en-US" dirty="0" smtClean="0"/>
              <a:t>e repeat this action until we reach  to destination.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04" y="4001294"/>
            <a:ext cx="2695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Greedy Best-First-Search algorithm </a:t>
            </a:r>
            <a:r>
              <a:rPr lang="en-US" dirty="0" smtClean="0"/>
              <a:t>is like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/>
              <a:t>except that it has some estimate (called a </a:t>
            </a:r>
            <a:r>
              <a:rPr lang="en-US" i="1" dirty="0"/>
              <a:t>heuristic</a:t>
            </a:r>
            <a:r>
              <a:rPr lang="en-US" dirty="0"/>
              <a:t>) of how far from the goal any vertex is. Instead of selecting the vertex closest to the starting point, it selects the vertex closest to the goal. Greedy Best-First-Search is </a:t>
            </a:r>
            <a:r>
              <a:rPr lang="en-US" i="1" dirty="0"/>
              <a:t>not</a:t>
            </a:r>
            <a:r>
              <a:rPr lang="en-US" dirty="0"/>
              <a:t> </a:t>
            </a:r>
            <a:r>
              <a:rPr lang="en-US" dirty="0" smtClean="0"/>
              <a:t>guaranteed to find a shortest path.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 &amp; best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* is the most popular choice for </a:t>
            </a:r>
            <a:r>
              <a:rPr lang="en-US" dirty="0" err="1"/>
              <a:t>pathfinding</a:t>
            </a:r>
            <a:r>
              <a:rPr lang="en-US" dirty="0"/>
              <a:t>, because it’s fairly flexible and can be used in a wide range of contexts.</a:t>
            </a:r>
          </a:p>
          <a:p>
            <a:r>
              <a:rPr lang="en-US" dirty="0"/>
              <a:t>A* is like </a:t>
            </a:r>
            <a:r>
              <a:rPr lang="en-US" dirty="0" err="1"/>
              <a:t>Dijkstra’s</a:t>
            </a:r>
            <a:r>
              <a:rPr lang="en-US" dirty="0"/>
              <a:t> algorithm in that it can be used to find a shortest 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A* is like Greedy Best-First-Search in that it can use a heuristic to guide itself.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A* algorithm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227365" cy="4652963"/>
          </a:xfrm>
        </p:spPr>
        <p:txBody>
          <a:bodyPr/>
          <a:lstStyle/>
          <a:p>
            <a:r>
              <a:rPr lang="en-US" dirty="0" smtClean="0"/>
              <a:t>We  have 2 lists open list and close list .</a:t>
            </a:r>
          </a:p>
          <a:p>
            <a:r>
              <a:rPr lang="en-US" dirty="0" smtClean="0"/>
              <a:t>Open list : is a list that shows the nodes that are available to go.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60" y="2849563"/>
            <a:ext cx="5951676" cy="28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A* algorithm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list: list that we put visited nodes in it.</a:t>
            </a:r>
          </a:p>
          <a:p>
            <a:r>
              <a:rPr lang="en-US" dirty="0" smtClean="0"/>
              <a:t>Here we put our source in close list.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44" y="2995613"/>
            <a:ext cx="5172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A* algorithm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describe how we find the best way.</a:t>
            </a:r>
          </a:p>
          <a:p>
            <a:r>
              <a:rPr lang="en-US" dirty="0" smtClean="0"/>
              <a:t>We have 2 functions h() and g().</a:t>
            </a:r>
          </a:p>
          <a:p>
            <a:r>
              <a:rPr lang="en-US" dirty="0" smtClean="0"/>
              <a:t>g() : returns the distance of our source from every nodes in open list.</a:t>
            </a:r>
          </a:p>
          <a:p>
            <a:r>
              <a:rPr lang="en-US" dirty="0"/>
              <a:t>h</a:t>
            </a:r>
            <a:r>
              <a:rPr lang="en-US" dirty="0" smtClean="0"/>
              <a:t>() : heuristic : returns the distance  of our </a:t>
            </a:r>
            <a:r>
              <a:rPr lang="en-US" dirty="0" err="1" smtClean="0"/>
              <a:t>dest</a:t>
            </a:r>
            <a:r>
              <a:rPr lang="en-US" dirty="0" smtClean="0"/>
              <a:t> from every nodes in open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2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A* algorithm works?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2410619"/>
            <a:ext cx="5172075" cy="3181350"/>
          </a:xfrm>
        </p:spPr>
      </p:pic>
    </p:spTree>
    <p:extLst>
      <p:ext uri="{BB962C8B-B14F-4D97-AF65-F5344CB8AC3E}">
        <p14:creationId xmlns:p14="http://schemas.microsoft.com/office/powerpoint/2010/main" val="301559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A* algorithm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we have a queue that we put h()+g() in it .</a:t>
            </a:r>
          </a:p>
          <a:p>
            <a:pPr marL="0" indent="0">
              <a:buNone/>
            </a:pPr>
            <a:r>
              <a:rPr lang="en-US" dirty="0" smtClean="0"/>
              <a:t>We should sort our queue .it means that we put  smallest </a:t>
            </a:r>
            <a:r>
              <a:rPr lang="en-US" dirty="0"/>
              <a:t> h()+g</a:t>
            </a:r>
            <a:r>
              <a:rPr lang="en-US" dirty="0" smtClean="0"/>
              <a:t>() at the beginning of our queue.</a:t>
            </a:r>
          </a:p>
          <a:p>
            <a:pPr marL="0" indent="0">
              <a:buNone/>
            </a:pPr>
            <a:r>
              <a:rPr lang="en-US" dirty="0" smtClean="0"/>
              <a:t>So we act like </a:t>
            </a:r>
            <a:r>
              <a:rPr lang="en-US" dirty="0" err="1" smtClean="0"/>
              <a:t>bfs</a:t>
            </a:r>
            <a:r>
              <a:rPr lang="en-US" dirty="0" smtClean="0"/>
              <a:t> algorithm for finding the best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 star</vt:lpstr>
      <vt:lpstr> Dijkstra  &amp; best first search</vt:lpstr>
      <vt:lpstr> Dijkstra  &amp; best first search</vt:lpstr>
      <vt:lpstr>A*</vt:lpstr>
      <vt:lpstr>How does A* algorithm works?</vt:lpstr>
      <vt:lpstr>How does A* algorithm works?</vt:lpstr>
      <vt:lpstr>How does A* algorithm works?</vt:lpstr>
      <vt:lpstr>How does A* algorithm works?</vt:lpstr>
      <vt:lpstr>How does A* algorithm works?</vt:lpstr>
      <vt:lpstr>Reference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starrrrrrrrr</dc:title>
  <dc:creator>fama</dc:creator>
  <cp:lastModifiedBy>fama</cp:lastModifiedBy>
  <cp:revision>18</cp:revision>
  <dcterms:created xsi:type="dcterms:W3CDTF">2017-01-16T07:04:50Z</dcterms:created>
  <dcterms:modified xsi:type="dcterms:W3CDTF">2017-01-17T16:00:19Z</dcterms:modified>
</cp:coreProperties>
</file>