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dad Mohsenizadeh" userId="139c15adf9e7d7ab" providerId="LiveId" clId="{533599E7-48C0-423A-B26A-669EC21ACBDB}"/>
    <pc:docChg chg="modSld">
      <pc:chgData name="Mehrdad Mohsenizadeh" userId="139c15adf9e7d7ab" providerId="LiveId" clId="{533599E7-48C0-423A-B26A-669EC21ACBDB}" dt="2023-08-07T19:54:09.302" v="38" actId="14100"/>
      <pc:docMkLst>
        <pc:docMk/>
      </pc:docMkLst>
      <pc:sldChg chg="modSp mod">
        <pc:chgData name="Mehrdad Mohsenizadeh" userId="139c15adf9e7d7ab" providerId="LiveId" clId="{533599E7-48C0-423A-B26A-669EC21ACBDB}" dt="2023-08-07T19:54:09.302" v="38" actId="14100"/>
        <pc:sldMkLst>
          <pc:docMk/>
          <pc:sldMk cId="0" sldId="256"/>
        </pc:sldMkLst>
        <pc:spChg chg="mod">
          <ac:chgData name="Mehrdad Mohsenizadeh" userId="139c15adf9e7d7ab" providerId="LiveId" clId="{533599E7-48C0-423A-B26A-669EC21ACBDB}" dt="2023-08-07T17:36:08.432" v="14" actId="20577"/>
          <ac:spMkLst>
            <pc:docMk/>
            <pc:sldMk cId="0" sldId="256"/>
            <ac:spMk id="25" creationId="{00000000-0000-0000-0000-000000000000}"/>
          </ac:spMkLst>
        </pc:spChg>
        <pc:spChg chg="mod">
          <ac:chgData name="Mehrdad Mohsenizadeh" userId="139c15adf9e7d7ab" providerId="LiveId" clId="{533599E7-48C0-423A-B26A-669EC21ACBDB}" dt="2023-08-07T17:35:59.703" v="10" actId="20577"/>
          <ac:spMkLst>
            <pc:docMk/>
            <pc:sldMk cId="0" sldId="256"/>
            <ac:spMk id="28" creationId="{00000000-0000-0000-0000-000000000000}"/>
          </ac:spMkLst>
        </pc:spChg>
        <pc:spChg chg="mod">
          <ac:chgData name="Mehrdad Mohsenizadeh" userId="139c15adf9e7d7ab" providerId="LiveId" clId="{533599E7-48C0-423A-B26A-669EC21ACBDB}" dt="2023-08-07T17:36:47.239" v="33" actId="20577"/>
          <ac:spMkLst>
            <pc:docMk/>
            <pc:sldMk cId="0" sldId="256"/>
            <ac:spMk id="29" creationId="{00000000-0000-0000-0000-000000000000}"/>
          </ac:spMkLst>
        </pc:spChg>
        <pc:spChg chg="mod">
          <ac:chgData name="Mehrdad Mohsenizadeh" userId="139c15adf9e7d7ab" providerId="LiveId" clId="{533599E7-48C0-423A-B26A-669EC21ACBDB}" dt="2023-08-07T17:36:33.896" v="23" actId="20577"/>
          <ac:spMkLst>
            <pc:docMk/>
            <pc:sldMk cId="0" sldId="256"/>
            <ac:spMk id="33" creationId="{00000000-0000-0000-0000-000000000000}"/>
          </ac:spMkLst>
        </pc:spChg>
        <pc:spChg chg="mod">
          <ac:chgData name="Mehrdad Mohsenizadeh" userId="139c15adf9e7d7ab" providerId="LiveId" clId="{533599E7-48C0-423A-B26A-669EC21ACBDB}" dt="2023-08-07T19:54:09.302" v="38" actId="14100"/>
          <ac:spMkLst>
            <pc:docMk/>
            <pc:sldMk cId="0" sldId="256"/>
            <ac:spMk id="48" creationId="{00000000-0000-0000-0000-000000000000}"/>
          </ac:spMkLst>
        </pc:spChg>
      </pc:sldChg>
    </pc:docChg>
  </pc:docChgLst>
  <pc:docChgLst>
    <pc:chgData name="Mehrdad Mohsenizadeh" userId="139c15adf9e7d7ab" providerId="LiveId" clId="{12648B0D-F82B-4085-BC88-8A9D9E35A22B}"/>
    <pc:docChg chg="undo custSel modSld">
      <pc:chgData name="Mehrdad Mohsenizadeh" userId="139c15adf9e7d7ab" providerId="LiveId" clId="{12648B0D-F82B-4085-BC88-8A9D9E35A22B}" dt="2023-07-16T17:58:20.670" v="563" actId="20577"/>
      <pc:docMkLst>
        <pc:docMk/>
      </pc:docMkLst>
      <pc:sldChg chg="addSp delSp modSp mod">
        <pc:chgData name="Mehrdad Mohsenizadeh" userId="139c15adf9e7d7ab" providerId="LiveId" clId="{12648B0D-F82B-4085-BC88-8A9D9E35A22B}" dt="2023-07-16T17:58:20.670" v="563" actId="20577"/>
        <pc:sldMkLst>
          <pc:docMk/>
          <pc:sldMk cId="0" sldId="256"/>
        </pc:sldMkLst>
        <pc:spChg chg="add del mod">
          <ac:chgData name="Mehrdad Mohsenizadeh" userId="139c15adf9e7d7ab" providerId="LiveId" clId="{12648B0D-F82B-4085-BC88-8A9D9E35A22B}" dt="2023-07-16T17:11:29.219" v="224" actId="21"/>
          <ac:spMkLst>
            <pc:docMk/>
            <pc:sldMk cId="0" sldId="256"/>
            <ac:spMk id="2" creationId="{0DC74451-9DC7-C32A-8FC0-1F0B686E24A1}"/>
          </ac:spMkLst>
        </pc:spChg>
        <pc:spChg chg="add mod">
          <ac:chgData name="Mehrdad Mohsenizadeh" userId="139c15adf9e7d7ab" providerId="LiveId" clId="{12648B0D-F82B-4085-BC88-8A9D9E35A22B}" dt="2023-07-16T17:22:06.070" v="543" actId="1035"/>
          <ac:spMkLst>
            <pc:docMk/>
            <pc:sldMk cId="0" sldId="256"/>
            <ac:spMk id="3" creationId="{526FD991-5383-6CBC-D54B-07C080A737E7}"/>
          </ac:spMkLst>
        </pc:spChg>
        <pc:spChg chg="add mod">
          <ac:chgData name="Mehrdad Mohsenizadeh" userId="139c15adf9e7d7ab" providerId="LiveId" clId="{12648B0D-F82B-4085-BC88-8A9D9E35A22B}" dt="2023-07-16T17:18:54.472" v="464" actId="14100"/>
          <ac:spMkLst>
            <pc:docMk/>
            <pc:sldMk cId="0" sldId="256"/>
            <ac:spMk id="4" creationId="{2F4216EF-869E-D5D4-9C2C-36C22A7D9E30}"/>
          </ac:spMkLst>
        </pc:spChg>
        <pc:spChg chg="add mod">
          <ac:chgData name="Mehrdad Mohsenizadeh" userId="139c15adf9e7d7ab" providerId="LiveId" clId="{12648B0D-F82B-4085-BC88-8A9D9E35A22B}" dt="2023-07-16T17:21:35.621" v="536" actId="1036"/>
          <ac:spMkLst>
            <pc:docMk/>
            <pc:sldMk cId="0" sldId="256"/>
            <ac:spMk id="5" creationId="{8ABFE509-3183-49B6-7C65-AF24B6EF13C5}"/>
          </ac:spMkLst>
        </pc:spChg>
        <pc:spChg chg="mod">
          <ac:chgData name="Mehrdad Mohsenizadeh" userId="139c15adf9e7d7ab" providerId="LiveId" clId="{12648B0D-F82B-4085-BC88-8A9D9E35A22B}" dt="2023-07-16T17:13:51.029" v="287" actId="14100"/>
          <ac:spMkLst>
            <pc:docMk/>
            <pc:sldMk cId="0" sldId="256"/>
            <ac:spMk id="20" creationId="{00000000-0000-0000-0000-000000000000}"/>
          </ac:spMkLst>
        </pc:spChg>
        <pc:spChg chg="mod">
          <ac:chgData name="Mehrdad Mohsenizadeh" userId="139c15adf9e7d7ab" providerId="LiveId" clId="{12648B0D-F82B-4085-BC88-8A9D9E35A22B}" dt="2023-07-16T17:19:16.913" v="471"/>
          <ac:spMkLst>
            <pc:docMk/>
            <pc:sldMk cId="0" sldId="256"/>
            <ac:spMk id="21" creationId="{00000000-0000-0000-0000-000000000000}"/>
          </ac:spMkLst>
        </pc:spChg>
        <pc:spChg chg="mod">
          <ac:chgData name="Mehrdad Mohsenizadeh" userId="139c15adf9e7d7ab" providerId="LiveId" clId="{12648B0D-F82B-4085-BC88-8A9D9E35A22B}" dt="2023-07-16T17:13:24.501" v="271" actId="1036"/>
          <ac:spMkLst>
            <pc:docMk/>
            <pc:sldMk cId="0" sldId="256"/>
            <ac:spMk id="22" creationId="{00000000-0000-0000-0000-000000000000}"/>
          </ac:spMkLst>
        </pc:spChg>
        <pc:spChg chg="mod">
          <ac:chgData name="Mehrdad Mohsenizadeh" userId="139c15adf9e7d7ab" providerId="LiveId" clId="{12648B0D-F82B-4085-BC88-8A9D9E35A22B}" dt="2023-07-16T17:14:39.641" v="321" actId="113"/>
          <ac:spMkLst>
            <pc:docMk/>
            <pc:sldMk cId="0" sldId="256"/>
            <ac:spMk id="23" creationId="{00000000-0000-0000-0000-000000000000}"/>
          </ac:spMkLst>
        </pc:spChg>
        <pc:spChg chg="mod">
          <ac:chgData name="Mehrdad Mohsenizadeh" userId="139c15adf9e7d7ab" providerId="LiveId" clId="{12648B0D-F82B-4085-BC88-8A9D9E35A22B}" dt="2023-07-16T17:13:24.501" v="271" actId="1036"/>
          <ac:spMkLst>
            <pc:docMk/>
            <pc:sldMk cId="0" sldId="256"/>
            <ac:spMk id="24" creationId="{00000000-0000-0000-0000-000000000000}"/>
          </ac:spMkLst>
        </pc:spChg>
        <pc:spChg chg="mod">
          <ac:chgData name="Mehrdad Mohsenizadeh" userId="139c15adf9e7d7ab" providerId="LiveId" clId="{12648B0D-F82B-4085-BC88-8A9D9E35A22B}" dt="2023-07-16T17:14:52.192" v="325" actId="255"/>
          <ac:spMkLst>
            <pc:docMk/>
            <pc:sldMk cId="0" sldId="256"/>
            <ac:spMk id="25" creationId="{00000000-0000-0000-0000-000000000000}"/>
          </ac:spMkLst>
        </pc:spChg>
        <pc:spChg chg="mod">
          <ac:chgData name="Mehrdad Mohsenizadeh" userId="139c15adf9e7d7ab" providerId="LiveId" clId="{12648B0D-F82B-4085-BC88-8A9D9E35A22B}" dt="2023-07-16T17:21:35.621" v="536" actId="1036"/>
          <ac:spMkLst>
            <pc:docMk/>
            <pc:sldMk cId="0" sldId="256"/>
            <ac:spMk id="26" creationId="{00000000-0000-0000-0000-000000000000}"/>
          </ac:spMkLst>
        </pc:spChg>
        <pc:spChg chg="mod">
          <ac:chgData name="Mehrdad Mohsenizadeh" userId="139c15adf9e7d7ab" providerId="LiveId" clId="{12648B0D-F82B-4085-BC88-8A9D9E35A22B}" dt="2023-07-16T17:22:06.070" v="543" actId="1035"/>
          <ac:spMkLst>
            <pc:docMk/>
            <pc:sldMk cId="0" sldId="256"/>
            <ac:spMk id="27" creationId="{00000000-0000-0000-0000-000000000000}"/>
          </ac:spMkLst>
        </pc:spChg>
        <pc:spChg chg="mod">
          <ac:chgData name="Mehrdad Mohsenizadeh" userId="139c15adf9e7d7ab" providerId="LiveId" clId="{12648B0D-F82B-4085-BC88-8A9D9E35A22B}" dt="2023-07-16T17:22:06.070" v="543" actId="1035"/>
          <ac:spMkLst>
            <pc:docMk/>
            <pc:sldMk cId="0" sldId="256"/>
            <ac:spMk id="28" creationId="{00000000-0000-0000-0000-000000000000}"/>
          </ac:spMkLst>
        </pc:spChg>
        <pc:spChg chg="mod">
          <ac:chgData name="Mehrdad Mohsenizadeh" userId="139c15adf9e7d7ab" providerId="LiveId" clId="{12648B0D-F82B-4085-BC88-8A9D9E35A22B}" dt="2023-07-16T17:21:35.621" v="536" actId="1036"/>
          <ac:spMkLst>
            <pc:docMk/>
            <pc:sldMk cId="0" sldId="256"/>
            <ac:spMk id="29" creationId="{00000000-0000-0000-0000-000000000000}"/>
          </ac:spMkLst>
        </pc:spChg>
        <pc:spChg chg="mod">
          <ac:chgData name="Mehrdad Mohsenizadeh" userId="139c15adf9e7d7ab" providerId="LiveId" clId="{12648B0D-F82B-4085-BC88-8A9D9E35A22B}" dt="2023-07-16T17:14:01.909" v="310" actId="1036"/>
          <ac:spMkLst>
            <pc:docMk/>
            <pc:sldMk cId="0" sldId="256"/>
            <ac:spMk id="30" creationId="{00000000-0000-0000-0000-000000000000}"/>
          </ac:spMkLst>
        </pc:spChg>
        <pc:spChg chg="mod">
          <ac:chgData name="Mehrdad Mohsenizadeh" userId="139c15adf9e7d7ab" providerId="LiveId" clId="{12648B0D-F82B-4085-BC88-8A9D9E35A22B}" dt="2023-07-16T17:21:39.413" v="539" actId="1035"/>
          <ac:spMkLst>
            <pc:docMk/>
            <pc:sldMk cId="0" sldId="256"/>
            <ac:spMk id="31" creationId="{00000000-0000-0000-0000-000000000000}"/>
          </ac:spMkLst>
        </pc:spChg>
        <pc:spChg chg="mod">
          <ac:chgData name="Mehrdad Mohsenizadeh" userId="139c15adf9e7d7ab" providerId="LiveId" clId="{12648B0D-F82B-4085-BC88-8A9D9E35A22B}" dt="2023-07-16T17:14:01.909" v="310" actId="1036"/>
          <ac:spMkLst>
            <pc:docMk/>
            <pc:sldMk cId="0" sldId="256"/>
            <ac:spMk id="32" creationId="{00000000-0000-0000-0000-000000000000}"/>
          </ac:spMkLst>
        </pc:spChg>
        <pc:spChg chg="mod">
          <ac:chgData name="Mehrdad Mohsenizadeh" userId="139c15adf9e7d7ab" providerId="LiveId" clId="{12648B0D-F82B-4085-BC88-8A9D9E35A22B}" dt="2023-07-16T17:21:39.413" v="539" actId="1035"/>
          <ac:spMkLst>
            <pc:docMk/>
            <pc:sldMk cId="0" sldId="256"/>
            <ac:spMk id="33" creationId="{00000000-0000-0000-0000-000000000000}"/>
          </ac:spMkLst>
        </pc:spChg>
        <pc:spChg chg="mod">
          <ac:chgData name="Mehrdad Mohsenizadeh" userId="139c15adf9e7d7ab" providerId="LiveId" clId="{12648B0D-F82B-4085-BC88-8A9D9E35A22B}" dt="2023-07-16T17:22:10.454" v="544" actId="1035"/>
          <ac:spMkLst>
            <pc:docMk/>
            <pc:sldMk cId="0" sldId="256"/>
            <ac:spMk id="34" creationId="{00000000-0000-0000-0000-000000000000}"/>
          </ac:spMkLst>
        </pc:spChg>
        <pc:spChg chg="del mod">
          <ac:chgData name="Mehrdad Mohsenizadeh" userId="139c15adf9e7d7ab" providerId="LiveId" clId="{12648B0D-F82B-4085-BC88-8A9D9E35A22B}" dt="2023-07-16T17:08:16.637" v="165" actId="21"/>
          <ac:spMkLst>
            <pc:docMk/>
            <pc:sldMk cId="0" sldId="256"/>
            <ac:spMk id="35" creationId="{00000000-0000-0000-0000-000000000000}"/>
          </ac:spMkLst>
        </pc:spChg>
        <pc:spChg chg="mod">
          <ac:chgData name="Mehrdad Mohsenizadeh" userId="139c15adf9e7d7ab" providerId="LiveId" clId="{12648B0D-F82B-4085-BC88-8A9D9E35A22B}" dt="2023-07-16T17:14:13.678" v="314" actId="1038"/>
          <ac:spMkLst>
            <pc:docMk/>
            <pc:sldMk cId="0" sldId="256"/>
            <ac:spMk id="36" creationId="{00000000-0000-0000-0000-000000000000}"/>
          </ac:spMkLst>
        </pc:spChg>
        <pc:spChg chg="del mod">
          <ac:chgData name="Mehrdad Mohsenizadeh" userId="139c15adf9e7d7ab" providerId="LiveId" clId="{12648B0D-F82B-4085-BC88-8A9D9E35A22B}" dt="2023-07-16T17:18:04.691" v="423" actId="21"/>
          <ac:spMkLst>
            <pc:docMk/>
            <pc:sldMk cId="0" sldId="256"/>
            <ac:spMk id="37" creationId="{00000000-0000-0000-0000-000000000000}"/>
          </ac:spMkLst>
        </pc:spChg>
        <pc:spChg chg="mod">
          <ac:chgData name="Mehrdad Mohsenizadeh" userId="139c15adf9e7d7ab" providerId="LiveId" clId="{12648B0D-F82B-4085-BC88-8A9D9E35A22B}" dt="2023-07-16T17:17:34.167" v="418" actId="113"/>
          <ac:spMkLst>
            <pc:docMk/>
            <pc:sldMk cId="0" sldId="256"/>
            <ac:spMk id="38" creationId="{00000000-0000-0000-0000-000000000000}"/>
          </ac:spMkLst>
        </pc:spChg>
        <pc:spChg chg="mod">
          <ac:chgData name="Mehrdad Mohsenizadeh" userId="139c15adf9e7d7ab" providerId="LiveId" clId="{12648B0D-F82B-4085-BC88-8A9D9E35A22B}" dt="2023-07-16T16:54:32.919" v="101" actId="1036"/>
          <ac:spMkLst>
            <pc:docMk/>
            <pc:sldMk cId="0" sldId="256"/>
            <ac:spMk id="39" creationId="{00000000-0000-0000-0000-000000000000}"/>
          </ac:spMkLst>
        </pc:spChg>
        <pc:spChg chg="mod">
          <ac:chgData name="Mehrdad Mohsenizadeh" userId="139c15adf9e7d7ab" providerId="LiveId" clId="{12648B0D-F82B-4085-BC88-8A9D9E35A22B}" dt="2023-07-16T16:54:32.919" v="101" actId="1036"/>
          <ac:spMkLst>
            <pc:docMk/>
            <pc:sldMk cId="0" sldId="256"/>
            <ac:spMk id="40" creationId="{00000000-0000-0000-0000-000000000000}"/>
          </ac:spMkLst>
        </pc:spChg>
        <pc:spChg chg="mod">
          <ac:chgData name="Mehrdad Mohsenizadeh" userId="139c15adf9e7d7ab" providerId="LiveId" clId="{12648B0D-F82B-4085-BC88-8A9D9E35A22B}" dt="2023-07-16T16:54:32.919" v="101" actId="1036"/>
          <ac:spMkLst>
            <pc:docMk/>
            <pc:sldMk cId="0" sldId="256"/>
            <ac:spMk id="41" creationId="{00000000-0000-0000-0000-000000000000}"/>
          </ac:spMkLst>
        </pc:spChg>
        <pc:spChg chg="mod">
          <ac:chgData name="Mehrdad Mohsenizadeh" userId="139c15adf9e7d7ab" providerId="LiveId" clId="{12648B0D-F82B-4085-BC88-8A9D9E35A22B}" dt="2023-07-16T16:54:32.919" v="101" actId="1036"/>
          <ac:spMkLst>
            <pc:docMk/>
            <pc:sldMk cId="0" sldId="256"/>
            <ac:spMk id="42" creationId="{00000000-0000-0000-0000-000000000000}"/>
          </ac:spMkLst>
        </pc:spChg>
        <pc:spChg chg="mod">
          <ac:chgData name="Mehrdad Mohsenizadeh" userId="139c15adf9e7d7ab" providerId="LiveId" clId="{12648B0D-F82B-4085-BC88-8A9D9E35A22B}" dt="2023-07-16T16:54:32.919" v="101" actId="1036"/>
          <ac:spMkLst>
            <pc:docMk/>
            <pc:sldMk cId="0" sldId="256"/>
            <ac:spMk id="43" creationId="{00000000-0000-0000-0000-000000000000}"/>
          </ac:spMkLst>
        </pc:spChg>
        <pc:spChg chg="mod">
          <ac:chgData name="Mehrdad Mohsenizadeh" userId="139c15adf9e7d7ab" providerId="LiveId" clId="{12648B0D-F82B-4085-BC88-8A9D9E35A22B}" dt="2023-07-16T17:12:53.707" v="252" actId="14100"/>
          <ac:spMkLst>
            <pc:docMk/>
            <pc:sldMk cId="0" sldId="256"/>
            <ac:spMk id="45" creationId="{00000000-0000-0000-0000-000000000000}"/>
          </ac:spMkLst>
        </pc:spChg>
        <pc:spChg chg="mod">
          <ac:chgData name="Mehrdad Mohsenizadeh" userId="139c15adf9e7d7ab" providerId="LiveId" clId="{12648B0D-F82B-4085-BC88-8A9D9E35A22B}" dt="2023-07-16T17:12:43.861" v="250" actId="255"/>
          <ac:spMkLst>
            <pc:docMk/>
            <pc:sldMk cId="0" sldId="256"/>
            <ac:spMk id="46" creationId="{00000000-0000-0000-0000-000000000000}"/>
          </ac:spMkLst>
        </pc:spChg>
        <pc:spChg chg="del mod">
          <ac:chgData name="Mehrdad Mohsenizadeh" userId="139c15adf9e7d7ab" providerId="LiveId" clId="{12648B0D-F82B-4085-BC88-8A9D9E35A22B}" dt="2023-07-16T17:18:17.937" v="438" actId="478"/>
          <ac:spMkLst>
            <pc:docMk/>
            <pc:sldMk cId="0" sldId="256"/>
            <ac:spMk id="47" creationId="{00000000-0000-0000-0000-000000000000}"/>
          </ac:spMkLst>
        </pc:spChg>
        <pc:spChg chg="mod">
          <ac:chgData name="Mehrdad Mohsenizadeh" userId="139c15adf9e7d7ab" providerId="LiveId" clId="{12648B0D-F82B-4085-BC88-8A9D9E35A22B}" dt="2023-07-16T17:58:20.670" v="563"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138558"/>
            <a:ext cx="4344156" cy="5602811"/>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139100"/>
            <a:ext cx="4344156" cy="5304551"/>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1726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1</a:t>
            </a:r>
            <a:endParaRPr sz="1600" b="1" i="0" u="none" strike="noStrike" cap="none">
              <a:solidFill>
                <a:schemeClr val="lt1"/>
              </a:solidFill>
              <a:latin typeface="Segoe UI" panose="020B0502040204020203" pitchFamily="34" charset="0"/>
              <a:cs typeface="Segoe UI" panose="020B0502040204020203" pitchFamily="34" charset="0"/>
              <a:sym typeface="Arial"/>
            </a:endParaRPr>
          </a:p>
        </p:txBody>
      </p:sp>
      <p:sp>
        <p:nvSpPr>
          <p:cNvPr id="23" name="Google Shape;23;p1"/>
          <p:cNvSpPr/>
          <p:nvPr/>
        </p:nvSpPr>
        <p:spPr>
          <a:xfrm>
            <a:off x="4668375" y="11726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4</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4" name="Google Shape;24;p1"/>
          <p:cNvSpPr/>
          <p:nvPr/>
        </p:nvSpPr>
        <p:spPr>
          <a:xfrm>
            <a:off x="601195" y="120470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Context</a:t>
            </a:r>
            <a:endParaRPr lang="en-AU"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5" name="Google Shape;25;p1"/>
          <p:cNvSpPr/>
          <p:nvPr/>
        </p:nvSpPr>
        <p:spPr>
          <a:xfrm>
            <a:off x="5050634" y="120470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Constraints within the solution space</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6" name="Google Shape;26;p1"/>
          <p:cNvSpPr/>
          <p:nvPr/>
        </p:nvSpPr>
        <p:spPr>
          <a:xfrm>
            <a:off x="4668375" y="333604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5</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7" name="Google Shape;27;p1"/>
          <p:cNvSpPr/>
          <p:nvPr/>
        </p:nvSpPr>
        <p:spPr>
          <a:xfrm>
            <a:off x="218936" y="271473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2</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8" name="Google Shape;28;p1"/>
          <p:cNvSpPr/>
          <p:nvPr/>
        </p:nvSpPr>
        <p:spPr>
          <a:xfrm>
            <a:off x="601195" y="274678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Criteria for a success solution</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9" name="Google Shape;29;p1"/>
          <p:cNvSpPr/>
          <p:nvPr/>
        </p:nvSpPr>
        <p:spPr>
          <a:xfrm>
            <a:off x="5050634" y="336810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Stakeholders involved</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0" name="Google Shape;30;p1"/>
          <p:cNvSpPr/>
          <p:nvPr/>
        </p:nvSpPr>
        <p:spPr>
          <a:xfrm>
            <a:off x="218936" y="54307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1" i="0" u="none" strike="noStrike" cap="none">
                <a:solidFill>
                  <a:schemeClr val="lt1"/>
                </a:solidFill>
                <a:latin typeface="Segoe UI" panose="020B0502040204020203" pitchFamily="34" charset="0"/>
                <a:cs typeface="Segoe UI" panose="020B0502040204020203" pitchFamily="34" charset="0"/>
                <a:sym typeface="Arial"/>
              </a:rPr>
              <a:t>3</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1" name="Google Shape;31;p1"/>
          <p:cNvSpPr/>
          <p:nvPr/>
        </p:nvSpPr>
        <p:spPr>
          <a:xfrm>
            <a:off x="4668375" y="50086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6</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2" name="Google Shape;32;p1"/>
          <p:cNvSpPr/>
          <p:nvPr/>
        </p:nvSpPr>
        <p:spPr>
          <a:xfrm>
            <a:off x="601195" y="546501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Scope of solution space </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3" name="Google Shape;33;p1"/>
          <p:cNvSpPr/>
          <p:nvPr/>
        </p:nvSpPr>
        <p:spPr>
          <a:xfrm>
            <a:off x="5050634" y="504075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a:solidFill>
                  <a:schemeClr val="dk1"/>
                </a:solidFill>
                <a:latin typeface="Segoe UI" panose="020B0502040204020203" pitchFamily="34" charset="0"/>
                <a:cs typeface="Segoe UI" panose="020B0502040204020203" pitchFamily="34" charset="0"/>
              </a:rPr>
              <a:t>D</a:t>
            </a:r>
            <a:r>
              <a:rPr lang="en-AU" b="1" i="0" u="none" strike="noStrike" cap="none">
                <a:solidFill>
                  <a:schemeClr val="dk1"/>
                </a:solidFill>
                <a:latin typeface="Segoe UI" panose="020B0502040204020203" pitchFamily="34" charset="0"/>
                <a:cs typeface="Segoe UI" panose="020B0502040204020203" pitchFamily="34" charset="0"/>
                <a:sym typeface="Arial"/>
              </a:rPr>
              <a:t>ata sources required</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4" name="Google Shape;34;p1"/>
          <p:cNvSpPr txBox="1"/>
          <p:nvPr/>
        </p:nvSpPr>
        <p:spPr>
          <a:xfrm>
            <a:off x="143108" y="1484333"/>
            <a:ext cx="4324418" cy="1245854"/>
          </a:xfrm>
          <a:prstGeom prst="rect">
            <a:avLst/>
          </a:prstGeom>
          <a:noFill/>
          <a:ln>
            <a:noFill/>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000" kern="100">
                <a:effectLst/>
                <a:latin typeface="Segoe UI" panose="020B0502040204020203" pitchFamily="34" charset="0"/>
                <a:ea typeface="Calibri" panose="020F0502020204030204" pitchFamily="34" charset="0"/>
                <a:cs typeface="Segoe UI" panose="020B0502040204020203" pitchFamily="34" charset="0"/>
              </a:rPr>
              <a:t>Nordic Sensing Co. (NSC) is experiencing a significant increase in failures during the manufacturing process of their InSense energy tracking sensor. The failure rate has risen from a normal range of 1-2% during early-stage development testing to 15% in March. This increase in failures poses a critical problem as NSC has massive orders from their OEM partners and needs to identify the cause or source of the failures promptly to address the issue and reduce the failure rate below 5%.</a:t>
            </a:r>
          </a:p>
        </p:txBody>
      </p:sp>
      <p:sp>
        <p:nvSpPr>
          <p:cNvPr id="36" name="Google Shape;36;p1"/>
          <p:cNvSpPr txBox="1"/>
          <p:nvPr/>
        </p:nvSpPr>
        <p:spPr>
          <a:xfrm>
            <a:off x="163396" y="5700617"/>
            <a:ext cx="4324418" cy="10173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Segoe UI" panose="020B0502040204020203" pitchFamily="34" charset="0"/>
                <a:cs typeface="Segoe UI" panose="020B0502040204020203" pitchFamily="34" charset="0"/>
                <a:sym typeface="Arial"/>
              </a:rPr>
              <a:t>The solution will focus on analyzing the available data from the InSense sensor manufacturing process, including manufacturing dates, testing results, part suppliers, and manufacturers. The analysis will aim to identify patterns, correlations, or factors that may be contributing to the increased failure rate. The solution will also involve examining the manufacturing processes and quality control measures employed by NSC.</a:t>
            </a:r>
            <a:endParaRPr sz="1000" b="0"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8" name="Google Shape;38;p1"/>
          <p:cNvSpPr txBox="1"/>
          <p:nvPr/>
        </p:nvSpPr>
        <p:spPr>
          <a:xfrm>
            <a:off x="4590928" y="5331357"/>
            <a:ext cx="4324418" cy="1081065"/>
          </a:xfrm>
          <a:prstGeom prst="rect">
            <a:avLst/>
          </a:prstGeom>
          <a:noFill/>
          <a:ln>
            <a:noFill/>
          </a:ln>
        </p:spPr>
        <p:txBody>
          <a:bodyPr spcFirstLastPara="1" wrap="square" lIns="91425" tIns="45700" rIns="91425" bIns="45700" anchor="t" anchorCtr="0">
            <a:noAutofit/>
          </a:bodyPr>
          <a:lstStyle/>
          <a:p>
            <a:pPr marR="0" lvl="0" rt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InSense sensor manufacturing data, including manufacturing dates, testing results, and associated suppliers and manufacturers.</a:t>
            </a:r>
          </a:p>
          <a:p>
            <a:pPr marR="0" lvl="0" rt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Information on the parts suppliers, including their codes and details.</a:t>
            </a:r>
          </a:p>
          <a:p>
            <a:pPr marR="0" lvl="0" rt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Manufacturing process documentation and quality control measures employed by NSC.</a:t>
            </a:r>
          </a:p>
        </p:txBody>
      </p:sp>
      <p:sp>
        <p:nvSpPr>
          <p:cNvPr id="39" name="Google Shape;39;p1"/>
          <p:cNvSpPr/>
          <p:nvPr/>
        </p:nvSpPr>
        <p:spPr>
          <a:xfrm>
            <a:off x="6633337" y="6583033"/>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72326"/>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6161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66696"/>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6161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96554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Segoe UI" panose="020B0502040204020203" pitchFamily="34" charset="0"/>
              <a:cs typeface="Segoe UI" panose="020B0502040204020203" pitchFamily="34" charset="0"/>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1800">
                <a:solidFill>
                  <a:srgbClr val="29748D"/>
                </a:solidFill>
                <a:latin typeface="Segoe UI" panose="020B0502040204020203" pitchFamily="34" charset="0"/>
                <a:ea typeface="Quattrocento Sans"/>
                <a:cs typeface="Segoe UI" panose="020B0502040204020203" pitchFamily="34" charset="0"/>
                <a:sym typeface="Quattrocento Sans"/>
              </a:rPr>
              <a:t>Problem Statement Worksheet (Hypothesis Formation)</a:t>
            </a:r>
            <a:endParaRPr sz="1800">
              <a:latin typeface="Segoe UI" panose="020B0502040204020203" pitchFamily="34" charset="0"/>
              <a:cs typeface="Segoe UI" panose="020B0502040204020203" pitchFamily="34" charset="0"/>
            </a:endParaRPr>
          </a:p>
        </p:txBody>
      </p:sp>
      <p:sp>
        <p:nvSpPr>
          <p:cNvPr id="48" name="Google Shape;48;p1"/>
          <p:cNvSpPr txBox="1"/>
          <p:nvPr/>
        </p:nvSpPr>
        <p:spPr>
          <a:xfrm>
            <a:off x="78633" y="445579"/>
            <a:ext cx="7724912" cy="6566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a:solidFill>
                  <a:srgbClr val="000000"/>
                </a:solidFill>
                <a:latin typeface="Segoe UI" panose="020B0502040204020203" pitchFamily="34" charset="0"/>
                <a:cs typeface="Segoe UI" panose="020B0502040204020203" pitchFamily="34" charset="0"/>
                <a:sym typeface="Arial"/>
              </a:rPr>
              <a:t>How can Nordic Sensing address the sudden increase in failure rate of the InSense sensor, potentially caused by faulty parts from suppliers, issues at the manufacturing site, or both, in order to reduce the current 15% failure rate to below 5% immediately?</a:t>
            </a:r>
          </a:p>
        </p:txBody>
      </p:sp>
      <p:sp>
        <p:nvSpPr>
          <p:cNvPr id="3" name="Google Shape;35;p1">
            <a:extLst>
              <a:ext uri="{FF2B5EF4-FFF2-40B4-BE49-F238E27FC236}">
                <a16:creationId xmlns:a16="http://schemas.microsoft.com/office/drawing/2014/main" id="{526FD991-5383-6CBC-D54B-07C080A737E7}"/>
              </a:ext>
            </a:extLst>
          </p:cNvPr>
          <p:cNvSpPr txBox="1"/>
          <p:nvPr/>
        </p:nvSpPr>
        <p:spPr>
          <a:xfrm>
            <a:off x="143108" y="3023062"/>
            <a:ext cx="4324418" cy="2381386"/>
          </a:xfrm>
          <a:prstGeom prst="rect">
            <a:avLst/>
          </a:prstGeom>
          <a:noFill/>
          <a:ln>
            <a:noFill/>
          </a:ln>
        </p:spPr>
        <p:txBody>
          <a:bodyPr spcFirstLastPara="1" wrap="square" lIns="91425" tIns="45700" rIns="91425" bIns="45700" anchor="t" anchorCtr="0">
            <a:noAutofit/>
          </a:bodyPr>
          <a:lstStyle/>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Identify the root cause(s) of the increased failure rate during the manufacturing process of the InSense sensor.</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Determine whether the failures are due to faulty parts, poor manufacturing processes, or a combination of both.</a:t>
            </a:r>
          </a:p>
          <a:p>
            <a:pPr marR="0" lv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Pinpoint the specific part(s) or manufacturer(s) responsible for the increased failure rate.</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4.</a:t>
            </a:r>
            <a:r>
              <a:rPr lang="en-US" sz="1000" kern="100">
                <a:effectLst/>
                <a:latin typeface="Segoe UI" panose="020B0502040204020203" pitchFamily="34" charset="0"/>
                <a:ea typeface="Calibri" panose="020F0502020204030204" pitchFamily="34" charset="0"/>
                <a:cs typeface="Segoe UI" panose="020B0502040204020203" pitchFamily="34" charset="0"/>
              </a:rPr>
              <a:t> Provide actionable insights and recommendations to shut down the manufacturing line for the identified culprit(s) to address the issue</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kern="100">
                <a:effectLst/>
                <a:latin typeface="Segoe UI" panose="020B0502040204020203" pitchFamily="34" charset="0"/>
                <a:ea typeface="Calibri" panose="020F0502020204030204" pitchFamily="34" charset="0"/>
                <a:cs typeface="Segoe UI" panose="020B0502040204020203" pitchFamily="34" charset="0"/>
              </a:rPr>
              <a:t>effectively.</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5.</a:t>
            </a:r>
            <a:r>
              <a:rPr lang="en-US" sz="1000" kern="100">
                <a:effectLst/>
                <a:latin typeface="Segoe UI" panose="020B0502040204020203" pitchFamily="34" charset="0"/>
                <a:ea typeface="Calibri" panose="020F0502020204030204" pitchFamily="34" charset="0"/>
                <a:cs typeface="Segoe UI" panose="020B0502040204020203" pitchFamily="34" charset="0"/>
              </a:rPr>
              <a:t> Enable the presentation of findings and insights in a manner that is accessible to non-technical stakeholders, including the senior leadership team and executives.</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6.</a:t>
            </a:r>
            <a:r>
              <a:rPr lang="en-US" sz="1000" kern="100">
                <a:effectLst/>
                <a:latin typeface="Segoe UI" panose="020B0502040204020203" pitchFamily="34" charset="0"/>
                <a:ea typeface="Calibri" panose="020F0502020204030204" pitchFamily="34" charset="0"/>
                <a:cs typeface="Segoe UI" panose="020B0502040204020203" pitchFamily="34" charset="0"/>
              </a:rPr>
              <a:t> Successfully reduce the failure rate of the InSense sensor below 5% to meet the demands of NSC's OEM partners.</a:t>
            </a:r>
          </a:p>
        </p:txBody>
      </p:sp>
      <p:sp>
        <p:nvSpPr>
          <p:cNvPr id="4" name="Google Shape;37;p1">
            <a:extLst>
              <a:ext uri="{FF2B5EF4-FFF2-40B4-BE49-F238E27FC236}">
                <a16:creationId xmlns:a16="http://schemas.microsoft.com/office/drawing/2014/main" id="{2F4216EF-869E-D5D4-9C2C-36C22A7D9E30}"/>
              </a:ext>
            </a:extLst>
          </p:cNvPr>
          <p:cNvSpPr txBox="1"/>
          <p:nvPr/>
        </p:nvSpPr>
        <p:spPr>
          <a:xfrm>
            <a:off x="4558232" y="1483276"/>
            <a:ext cx="4324418" cy="17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1">
                <a:latin typeface="Segoe UI" panose="020B0502040204020203" pitchFamily="34" charset="0"/>
                <a:cs typeface="Segoe UI" panose="020B0502040204020203" pitchFamily="34" charset="0"/>
              </a:rPr>
              <a:t>1.</a:t>
            </a:r>
            <a:r>
              <a:rPr lang="en-US" sz="1000">
                <a:latin typeface="Segoe UI" panose="020B0502040204020203" pitchFamily="34" charset="0"/>
                <a:cs typeface="Segoe UI" panose="020B0502040204020203" pitchFamily="34" charset="0"/>
              </a:rPr>
              <a:t> </a:t>
            </a:r>
            <a:r>
              <a:rPr lang="en-US" sz="1000" i="0" u="none" strike="noStrike" cap="none">
                <a:solidFill>
                  <a:srgbClr val="000000"/>
                </a:solidFill>
                <a:latin typeface="Segoe UI" panose="020B0502040204020203" pitchFamily="34" charset="0"/>
                <a:cs typeface="Segoe UI" panose="020B0502040204020203" pitchFamily="34" charset="0"/>
                <a:sym typeface="Arial"/>
              </a:rPr>
              <a:t>The available data is limited to 20,000 rows, covering manufacturing dates from the past two quarters.</a:t>
            </a:r>
          </a:p>
          <a:p>
            <a:pPr marL="0" marR="0" lvl="0" indent="0" algn="l" rtl="0">
              <a:lnSpc>
                <a:spcPct val="100000"/>
              </a:lnSpc>
              <a:spcBef>
                <a:spcPts val="0"/>
              </a:spcBef>
              <a:spcAft>
                <a:spcPts val="0"/>
              </a:spcAft>
              <a:buNone/>
            </a:pPr>
            <a:r>
              <a:rPr lang="en-US" sz="1000" b="1">
                <a:latin typeface="Segoe UI" panose="020B0502040204020203" pitchFamily="34" charset="0"/>
                <a:cs typeface="Segoe UI" panose="020B0502040204020203" pitchFamily="34" charset="0"/>
              </a:rPr>
              <a:t>2.</a:t>
            </a:r>
            <a:r>
              <a:rPr lang="en-US" sz="1000">
                <a:latin typeface="Segoe UI" panose="020B0502040204020203" pitchFamily="34" charset="0"/>
                <a:cs typeface="Segoe UI" panose="020B0502040204020203" pitchFamily="34" charset="0"/>
              </a:rPr>
              <a:t> </a:t>
            </a:r>
            <a:r>
              <a:rPr lang="en-US" sz="1000" i="0" u="none" strike="noStrike" cap="none">
                <a:solidFill>
                  <a:srgbClr val="000000"/>
                </a:solidFill>
                <a:latin typeface="Segoe UI" panose="020B0502040204020203" pitchFamily="34" charset="0"/>
                <a:cs typeface="Segoe UI" panose="020B0502040204020203" pitchFamily="34" charset="0"/>
                <a:sym typeface="Arial"/>
              </a:rPr>
              <a:t>The data contains information on the status of the sensors (fail or pass) and the suppliers and manufacturers associated with each InSense sensor.</a:t>
            </a:r>
          </a:p>
          <a:p>
            <a:pPr marL="0" marR="0" lvl="0" indent="0" algn="l" rtl="0">
              <a:lnSpc>
                <a:spcPct val="100000"/>
              </a:lnSpc>
              <a:spcBef>
                <a:spcPts val="0"/>
              </a:spcBef>
              <a:spcAft>
                <a:spcPts val="0"/>
              </a:spcAft>
              <a:buNone/>
            </a:pPr>
            <a:r>
              <a:rPr lang="en-US" sz="1000" b="1">
                <a:latin typeface="Segoe UI" panose="020B0502040204020203" pitchFamily="34" charset="0"/>
                <a:cs typeface="Segoe UI" panose="020B0502040204020203" pitchFamily="34" charset="0"/>
              </a:rPr>
              <a:t>3.</a:t>
            </a:r>
            <a:r>
              <a:rPr lang="en-US" sz="1000">
                <a:latin typeface="Segoe UI" panose="020B0502040204020203" pitchFamily="34" charset="0"/>
                <a:cs typeface="Segoe UI" panose="020B0502040204020203" pitchFamily="34" charset="0"/>
              </a:rPr>
              <a:t> </a:t>
            </a:r>
            <a:r>
              <a:rPr lang="en-US" sz="1000" i="0" u="none" strike="noStrike" cap="none">
                <a:solidFill>
                  <a:srgbClr val="000000"/>
                </a:solidFill>
                <a:latin typeface="Segoe UI" panose="020B0502040204020203" pitchFamily="34" charset="0"/>
                <a:cs typeface="Segoe UI" panose="020B0502040204020203" pitchFamily="34" charset="0"/>
                <a:sym typeface="Arial"/>
              </a:rPr>
              <a:t>The solution should be able to analyze multiple factors simultaneously, such as different parts and suppliers, to identify their impact on the failure rate.</a:t>
            </a:r>
          </a:p>
          <a:p>
            <a:pPr marL="0" marR="0" lvl="0" indent="0" algn="l" rtl="0">
              <a:lnSpc>
                <a:spcPct val="100000"/>
              </a:lnSpc>
              <a:spcBef>
                <a:spcPts val="0"/>
              </a:spcBef>
              <a:spcAft>
                <a:spcPts val="0"/>
              </a:spcAft>
              <a:buNone/>
            </a:pPr>
            <a:r>
              <a:rPr lang="en-US" sz="1000" b="1">
                <a:latin typeface="Segoe UI" panose="020B0502040204020203" pitchFamily="34" charset="0"/>
                <a:cs typeface="Segoe UI" panose="020B0502040204020203" pitchFamily="34" charset="0"/>
              </a:rPr>
              <a:t>4.</a:t>
            </a:r>
            <a:r>
              <a:rPr lang="en-US" sz="1000">
                <a:latin typeface="Segoe UI" panose="020B0502040204020203" pitchFamily="34" charset="0"/>
                <a:cs typeface="Segoe UI" panose="020B0502040204020203" pitchFamily="34" charset="0"/>
              </a:rPr>
              <a:t> </a:t>
            </a:r>
            <a:r>
              <a:rPr lang="en-US" sz="1000" i="0" u="none" strike="noStrike" cap="none">
                <a:solidFill>
                  <a:srgbClr val="000000"/>
                </a:solidFill>
                <a:latin typeface="Segoe UI" panose="020B0502040204020203" pitchFamily="34" charset="0"/>
                <a:cs typeface="Segoe UI" panose="020B0502040204020203" pitchFamily="34" charset="0"/>
                <a:sym typeface="Arial"/>
              </a:rPr>
              <a:t>The solution should be able to handle diverse vendor codes used in the data, representing multiple suppliers for each part.</a:t>
            </a:r>
          </a:p>
          <a:p>
            <a:pPr marL="0" marR="0" lvl="0" indent="0" algn="l" rtl="0">
              <a:lnSpc>
                <a:spcPct val="100000"/>
              </a:lnSpc>
              <a:spcBef>
                <a:spcPts val="0"/>
              </a:spcBef>
              <a:spcAft>
                <a:spcPts val="0"/>
              </a:spcAft>
              <a:buNone/>
            </a:pPr>
            <a:r>
              <a:rPr lang="en-US" sz="1000" b="1">
                <a:latin typeface="Segoe UI" panose="020B0502040204020203" pitchFamily="34" charset="0"/>
                <a:cs typeface="Segoe UI" panose="020B0502040204020203" pitchFamily="34" charset="0"/>
              </a:rPr>
              <a:t>5.</a:t>
            </a:r>
            <a:r>
              <a:rPr lang="en-US" sz="1000">
                <a:latin typeface="Segoe UI" panose="020B0502040204020203" pitchFamily="34" charset="0"/>
                <a:cs typeface="Segoe UI" panose="020B0502040204020203" pitchFamily="34" charset="0"/>
              </a:rPr>
              <a:t> </a:t>
            </a:r>
            <a:r>
              <a:rPr lang="en-US" sz="1000" i="0" u="none" strike="noStrike" cap="none">
                <a:solidFill>
                  <a:srgbClr val="000000"/>
                </a:solidFill>
                <a:latin typeface="Segoe UI" panose="020B0502040204020203" pitchFamily="34" charset="0"/>
                <a:cs typeface="Segoe UI" panose="020B0502040204020203" pitchFamily="34" charset="0"/>
                <a:sym typeface="Arial"/>
              </a:rPr>
              <a:t>Time is a constraint as the issue needs to be addressed promptly to prevent further delays in meeting the demands of NSC's OEM partners.</a:t>
            </a:r>
          </a:p>
        </p:txBody>
      </p:sp>
      <p:sp>
        <p:nvSpPr>
          <p:cNvPr id="5" name="TextBox 4">
            <a:extLst>
              <a:ext uri="{FF2B5EF4-FFF2-40B4-BE49-F238E27FC236}">
                <a16:creationId xmlns:a16="http://schemas.microsoft.com/office/drawing/2014/main" id="{8ABFE509-3183-49B6-7C65-AF24B6EF13C5}"/>
              </a:ext>
            </a:extLst>
          </p:cNvPr>
          <p:cNvSpPr txBox="1"/>
          <p:nvPr/>
        </p:nvSpPr>
        <p:spPr>
          <a:xfrm>
            <a:off x="4668375" y="3657601"/>
            <a:ext cx="4214275" cy="1232838"/>
          </a:xfrm>
          <a:prstGeom prst="rect">
            <a:avLst/>
          </a:prstGeom>
          <a:noFill/>
        </p:spPr>
        <p:txBody>
          <a:bodyPr wrap="square" rtlCol="0">
            <a:spAutoFit/>
          </a:bodyPr>
          <a:lstStyle/>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kern="100">
                <a:effectLst/>
                <a:latin typeface="Segoe UI" panose="020B0502040204020203" pitchFamily="34" charset="0"/>
                <a:ea typeface="Calibri" panose="020F0502020204030204" pitchFamily="34" charset="0"/>
                <a:cs typeface="Segoe UI" panose="020B0502040204020203" pitchFamily="34" charset="0"/>
              </a:rPr>
              <a:t>Vince Maccano</a:t>
            </a:r>
            <a:r>
              <a:rPr lang="en-US" sz="1000" kern="100">
                <a:effectLst/>
                <a:latin typeface="Segoe UI" panose="020B0502040204020203" pitchFamily="34" charset="0"/>
                <a:ea typeface="Calibri" panose="020F0502020204030204" pitchFamily="34" charset="0"/>
                <a:cs typeface="Segoe UI" panose="020B0502040204020203" pitchFamily="34" charset="0"/>
              </a:rPr>
              <a:t> - Supervisor, Manufacturing Analytics Team</a:t>
            </a:r>
          </a:p>
          <a:p>
            <a:pPr marR="0" lv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kern="100">
                <a:effectLst/>
                <a:latin typeface="Segoe UI" panose="020B0502040204020203" pitchFamily="34" charset="0"/>
                <a:ea typeface="Calibri" panose="020F0502020204030204" pitchFamily="34" charset="0"/>
                <a:cs typeface="Segoe UI" panose="020B0502040204020203" pitchFamily="34" charset="0"/>
              </a:rPr>
              <a:t>Jane Smith</a:t>
            </a:r>
            <a:r>
              <a:rPr lang="en-US" sz="1000" kern="100">
                <a:effectLst/>
                <a:latin typeface="Segoe UI" panose="020B0502040204020203" pitchFamily="34" charset="0"/>
                <a:ea typeface="Calibri" panose="020F0502020204030204" pitchFamily="34" charset="0"/>
                <a:cs typeface="Segoe UI" panose="020B0502040204020203" pitchFamily="34" charset="0"/>
              </a:rPr>
              <a:t> - Entry-Level Data Scientist</a:t>
            </a:r>
          </a:p>
          <a:p>
            <a:pPr marR="0" lv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kern="100">
                <a:effectLst/>
                <a:latin typeface="Segoe UI" panose="020B0502040204020203" pitchFamily="34" charset="0"/>
                <a:ea typeface="Calibri" panose="020F0502020204030204" pitchFamily="34" charset="0"/>
                <a:cs typeface="Segoe UI" panose="020B0502040204020203" pitchFamily="34" charset="0"/>
              </a:rPr>
              <a:t>Tony R. Abraham</a:t>
            </a:r>
            <a:r>
              <a:rPr lang="en-US" sz="1000" kern="100">
                <a:effectLst/>
                <a:latin typeface="Segoe UI" panose="020B0502040204020203" pitchFamily="34" charset="0"/>
                <a:ea typeface="Calibri" panose="020F0502020204030204" pitchFamily="34" charset="0"/>
                <a:cs typeface="Segoe UI" panose="020B0502040204020203" pitchFamily="34" charset="0"/>
              </a:rPr>
              <a:t> - Vice President, InSense</a:t>
            </a:r>
          </a:p>
          <a:p>
            <a:pPr marR="0" lv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4.</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kern="100">
                <a:effectLst/>
                <a:latin typeface="Segoe UI" panose="020B0502040204020203" pitchFamily="34" charset="0"/>
                <a:ea typeface="Calibri" panose="020F0502020204030204" pitchFamily="34" charset="0"/>
                <a:cs typeface="Segoe UI" panose="020B0502040204020203" pitchFamily="34" charset="0"/>
              </a:rPr>
              <a:t>Senior Leadership Team</a:t>
            </a:r>
            <a:r>
              <a:rPr lang="en-US" sz="1000" kern="100">
                <a:effectLst/>
                <a:latin typeface="Segoe UI" panose="020B0502040204020203" pitchFamily="34" charset="0"/>
                <a:ea typeface="Calibri" panose="020F0502020204030204" pitchFamily="34" charset="0"/>
                <a:cs typeface="Segoe UI" panose="020B0502040204020203" pitchFamily="34" charset="0"/>
              </a:rPr>
              <a:t> - Needs to be briefed on the situation and provided with the findings and recommendations</a:t>
            </a:r>
          </a:p>
          <a:p>
            <a:pPr marR="0" lv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5.</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kern="100">
                <a:effectLst/>
                <a:latin typeface="Segoe UI" panose="020B0502040204020203" pitchFamily="34" charset="0"/>
                <a:ea typeface="Calibri" panose="020F0502020204030204" pitchFamily="34" charset="0"/>
                <a:cs typeface="Segoe UI" panose="020B0502040204020203" pitchFamily="34" charset="0"/>
              </a:rPr>
              <a:t>Executives</a:t>
            </a:r>
            <a:r>
              <a:rPr lang="en-US" sz="1000" kern="100">
                <a:effectLst/>
                <a:latin typeface="Segoe UI" panose="020B0502040204020203" pitchFamily="34" charset="0"/>
                <a:ea typeface="Calibri" panose="020F0502020204030204" pitchFamily="34" charset="0"/>
                <a:cs typeface="Segoe UI" panose="020B0502040204020203" pitchFamily="34" charset="0"/>
              </a:rPr>
              <a:t> - Expecting solutions to address the increased failure rate and meet the demands of OEM partners</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928</Words>
  <Application>Microsoft Office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Segoe UI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Mehrdad Mohsenizadeh</cp:lastModifiedBy>
  <cp:revision>1</cp:revision>
  <dcterms:modified xsi:type="dcterms:W3CDTF">2023-08-07T19:54:10Z</dcterms:modified>
</cp:coreProperties>
</file>