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6" autoAdjust="0"/>
  </p:normalViewPr>
  <p:slideViewPr>
    <p:cSldViewPr snapToGrid="0">
      <p:cViewPr varScale="1">
        <p:scale>
          <a:sx n="71" d="100"/>
          <a:sy n="71" d="100"/>
        </p:scale>
        <p:origin x="672" y="66"/>
      </p:cViewPr>
      <p:guideLst>
        <p:guide orient="horz" pos="2160"/>
        <p:guide pos="2880"/>
      </p:guideLst>
    </p:cSldViewPr>
  </p:slideViewPr>
  <p:notesTextViewPr>
    <p:cViewPr>
      <p:scale>
        <a:sx n="1" d="1"/>
        <a:sy n="1" d="1"/>
      </p:scale>
      <p:origin x="0" y="-15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dad Mohsenizadeh" userId="139c15adf9e7d7ab" providerId="LiveId" clId="{AC18AE88-07D5-4B60-BE74-633BCCBDF9F0}"/>
    <pc:docChg chg="undo redo custSel modSld">
      <pc:chgData name="Mehrdad Mohsenizadeh" userId="139c15adf9e7d7ab" providerId="LiveId" clId="{AC18AE88-07D5-4B60-BE74-633BCCBDF9F0}" dt="2023-08-07T17:40:01.171" v="55" actId="20577"/>
      <pc:docMkLst>
        <pc:docMk/>
      </pc:docMkLst>
      <pc:sldChg chg="modSp mod modNotesTx">
        <pc:chgData name="Mehrdad Mohsenizadeh" userId="139c15adf9e7d7ab" providerId="LiveId" clId="{AC18AE88-07D5-4B60-BE74-633BCCBDF9F0}" dt="2023-08-07T17:40:01.171" v="55" actId="20577"/>
        <pc:sldMkLst>
          <pc:docMk/>
          <pc:sldMk cId="0" sldId="256"/>
        </pc:sldMkLst>
        <pc:spChg chg="mod">
          <ac:chgData name="Mehrdad Mohsenizadeh" userId="139c15adf9e7d7ab" providerId="LiveId" clId="{AC18AE88-07D5-4B60-BE74-633BCCBDF9F0}" dt="2023-08-07T17:39:27.937" v="54"/>
          <ac:spMkLst>
            <pc:docMk/>
            <pc:sldMk cId="0" sldId="256"/>
            <ac:spMk id="24" creationId="{00000000-0000-0000-0000-000000000000}"/>
          </ac:spMkLst>
        </pc:spChg>
        <pc:spChg chg="mod">
          <ac:chgData name="Mehrdad Mohsenizadeh" userId="139c15adf9e7d7ab" providerId="LiveId" clId="{AC18AE88-07D5-4B60-BE74-633BCCBDF9F0}" dt="2023-08-07T17:38:24.120" v="8"/>
          <ac:spMkLst>
            <pc:docMk/>
            <pc:sldMk cId="0" sldId="256"/>
            <ac:spMk id="25" creationId="{00000000-0000-0000-0000-000000000000}"/>
          </ac:spMkLst>
        </pc:spChg>
        <pc:spChg chg="mod">
          <ac:chgData name="Mehrdad Mohsenizadeh" userId="139c15adf9e7d7ab" providerId="LiveId" clId="{AC18AE88-07D5-4B60-BE74-633BCCBDF9F0}" dt="2023-08-07T17:39:21.919" v="53"/>
          <ac:spMkLst>
            <pc:docMk/>
            <pc:sldMk cId="0" sldId="256"/>
            <ac:spMk id="28" creationId="{00000000-0000-0000-0000-000000000000}"/>
          </ac:spMkLst>
        </pc:spChg>
        <pc:spChg chg="mod">
          <ac:chgData name="Mehrdad Mohsenizadeh" userId="139c15adf9e7d7ab" providerId="LiveId" clId="{AC18AE88-07D5-4B60-BE74-633BCCBDF9F0}" dt="2023-08-07T17:39:04.637" v="46" actId="20577"/>
          <ac:spMkLst>
            <pc:docMk/>
            <pc:sldMk cId="0" sldId="256"/>
            <ac:spMk id="29" creationId="{00000000-0000-0000-0000-000000000000}"/>
          </ac:spMkLst>
        </pc:spChg>
        <pc:spChg chg="mod">
          <ac:chgData name="Mehrdad Mohsenizadeh" userId="139c15adf9e7d7ab" providerId="LiveId" clId="{AC18AE88-07D5-4B60-BE74-633BCCBDF9F0}" dt="2023-08-07T17:39:15.566" v="52"/>
          <ac:spMkLst>
            <pc:docMk/>
            <pc:sldMk cId="0" sldId="256"/>
            <ac:spMk id="32" creationId="{00000000-0000-0000-0000-000000000000}"/>
          </ac:spMkLst>
        </pc:spChg>
        <pc:spChg chg="mod">
          <ac:chgData name="Mehrdad Mohsenizadeh" userId="139c15adf9e7d7ab" providerId="LiveId" clId="{AC18AE88-07D5-4B60-BE74-633BCCBDF9F0}" dt="2023-08-07T17:39:05.468" v="49" actId="20577"/>
          <ac:spMkLst>
            <pc:docMk/>
            <pc:sldMk cId="0" sldId="256"/>
            <ac:spMk id="33" creationId="{00000000-0000-0000-0000-000000000000}"/>
          </ac:spMkLst>
        </pc:spChg>
        <pc:spChg chg="mod">
          <ac:chgData name="Mehrdad Mohsenizadeh" userId="139c15adf9e7d7ab" providerId="LiveId" clId="{AC18AE88-07D5-4B60-BE74-633BCCBDF9F0}" dt="2023-08-07T17:37:45.556" v="3" actId="20577"/>
          <ac:spMkLst>
            <pc:docMk/>
            <pc:sldMk cId="0" sldId="256"/>
            <ac:spMk id="48" creationId="{00000000-0000-0000-0000-000000000000}"/>
          </ac:spMkLst>
        </pc:spChg>
      </pc:sldChg>
    </pc:docChg>
  </pc:docChgLst>
  <pc:docChgLst>
    <pc:chgData name="Mehrdad Mohsenizadeh" userId="139c15adf9e7d7ab" providerId="LiveId" clId="{42B73106-6B54-437D-95CD-12E94B682830}"/>
    <pc:docChg chg="undo custSel modSld">
      <pc:chgData name="Mehrdad Mohsenizadeh" userId="139c15adf9e7d7ab" providerId="LiveId" clId="{42B73106-6B54-437D-95CD-12E94B682830}" dt="2023-07-16T18:13:02.622" v="380" actId="1036"/>
      <pc:docMkLst>
        <pc:docMk/>
      </pc:docMkLst>
      <pc:sldChg chg="addSp delSp modSp mod">
        <pc:chgData name="Mehrdad Mohsenizadeh" userId="139c15adf9e7d7ab" providerId="LiveId" clId="{42B73106-6B54-437D-95CD-12E94B682830}" dt="2023-07-16T18:13:02.622" v="380" actId="1036"/>
        <pc:sldMkLst>
          <pc:docMk/>
          <pc:sldMk cId="0" sldId="256"/>
        </pc:sldMkLst>
        <pc:spChg chg="mod">
          <ac:chgData name="Mehrdad Mohsenizadeh" userId="139c15adf9e7d7ab" providerId="LiveId" clId="{42B73106-6B54-437D-95CD-12E94B682830}" dt="2023-07-16T18:03:12.693" v="93" actId="1036"/>
          <ac:spMkLst>
            <pc:docMk/>
            <pc:sldMk cId="0" sldId="256"/>
            <ac:spMk id="3" creationId="{526FD991-5383-6CBC-D54B-07C080A737E7}"/>
          </ac:spMkLst>
        </pc:spChg>
        <pc:spChg chg="mod">
          <ac:chgData name="Mehrdad Mohsenizadeh" userId="139c15adf9e7d7ab" providerId="LiveId" clId="{42B73106-6B54-437D-95CD-12E94B682830}" dt="2023-07-16T18:05:58.151" v="150" actId="115"/>
          <ac:spMkLst>
            <pc:docMk/>
            <pc:sldMk cId="0" sldId="256"/>
            <ac:spMk id="4" creationId="{2F4216EF-869E-D5D4-9C2C-36C22A7D9E30}"/>
          </ac:spMkLst>
        </pc:spChg>
        <pc:spChg chg="del mod">
          <ac:chgData name="Mehrdad Mohsenizadeh" userId="139c15adf9e7d7ab" providerId="LiveId" clId="{42B73106-6B54-437D-95CD-12E94B682830}" dt="2023-07-16T18:07:13.545" v="173" actId="21"/>
          <ac:spMkLst>
            <pc:docMk/>
            <pc:sldMk cId="0" sldId="256"/>
            <ac:spMk id="5" creationId="{8ABFE509-3183-49B6-7C65-AF24B6EF13C5}"/>
          </ac:spMkLst>
        </pc:spChg>
        <pc:spChg chg="add mod">
          <ac:chgData name="Mehrdad Mohsenizadeh" userId="139c15adf9e7d7ab" providerId="LiveId" clId="{42B73106-6B54-437D-95CD-12E94B682830}" dt="2023-07-16T18:11:08.328" v="334" actId="113"/>
          <ac:spMkLst>
            <pc:docMk/>
            <pc:sldMk cId="0" sldId="256"/>
            <ac:spMk id="6" creationId="{07843261-BFD2-455C-EC7A-DF61C9292D8C}"/>
          </ac:spMkLst>
        </pc:spChg>
        <pc:spChg chg="mod">
          <ac:chgData name="Mehrdad Mohsenizadeh" userId="139c15adf9e7d7ab" providerId="LiveId" clId="{42B73106-6B54-437D-95CD-12E94B682830}" dt="2023-07-16T18:04:12.606" v="128" actId="20577"/>
          <ac:spMkLst>
            <pc:docMk/>
            <pc:sldMk cId="0" sldId="256"/>
            <ac:spMk id="25" creationId="{00000000-0000-0000-0000-000000000000}"/>
          </ac:spMkLst>
        </pc:spChg>
        <pc:spChg chg="mod">
          <ac:chgData name="Mehrdad Mohsenizadeh" userId="139c15adf9e7d7ab" providerId="LiveId" clId="{42B73106-6B54-437D-95CD-12E94B682830}" dt="2023-07-16T18:09:19.098" v="276" actId="1035"/>
          <ac:spMkLst>
            <pc:docMk/>
            <pc:sldMk cId="0" sldId="256"/>
            <ac:spMk id="26" creationId="{00000000-0000-0000-0000-000000000000}"/>
          </ac:spMkLst>
        </pc:spChg>
        <pc:spChg chg="mod">
          <ac:chgData name="Mehrdad Mohsenizadeh" userId="139c15adf9e7d7ab" providerId="LiveId" clId="{42B73106-6B54-437D-95CD-12E94B682830}" dt="2023-07-16T17:59:01.982" v="32" actId="1035"/>
          <ac:spMkLst>
            <pc:docMk/>
            <pc:sldMk cId="0" sldId="256"/>
            <ac:spMk id="27" creationId="{00000000-0000-0000-0000-000000000000}"/>
          </ac:spMkLst>
        </pc:spChg>
        <pc:spChg chg="mod">
          <ac:chgData name="Mehrdad Mohsenizadeh" userId="139c15adf9e7d7ab" providerId="LiveId" clId="{42B73106-6B54-437D-95CD-12E94B682830}" dt="2023-07-16T18:03:44.565" v="100" actId="20577"/>
          <ac:spMkLst>
            <pc:docMk/>
            <pc:sldMk cId="0" sldId="256"/>
            <ac:spMk id="28" creationId="{00000000-0000-0000-0000-000000000000}"/>
          </ac:spMkLst>
        </pc:spChg>
        <pc:spChg chg="mod">
          <ac:chgData name="Mehrdad Mohsenizadeh" userId="139c15adf9e7d7ab" providerId="LiveId" clId="{42B73106-6B54-437D-95CD-12E94B682830}" dt="2023-07-16T18:09:19.098" v="276" actId="1035"/>
          <ac:spMkLst>
            <pc:docMk/>
            <pc:sldMk cId="0" sldId="256"/>
            <ac:spMk id="29" creationId="{00000000-0000-0000-0000-000000000000}"/>
          </ac:spMkLst>
        </pc:spChg>
        <pc:spChg chg="mod">
          <ac:chgData name="Mehrdad Mohsenizadeh" userId="139c15adf9e7d7ab" providerId="LiveId" clId="{42B73106-6B54-437D-95CD-12E94B682830}" dt="2023-07-16T18:03:03.782" v="90" actId="1036"/>
          <ac:spMkLst>
            <pc:docMk/>
            <pc:sldMk cId="0" sldId="256"/>
            <ac:spMk id="30" creationId="{00000000-0000-0000-0000-000000000000}"/>
          </ac:spMkLst>
        </pc:spChg>
        <pc:spChg chg="mod">
          <ac:chgData name="Mehrdad Mohsenizadeh" userId="139c15adf9e7d7ab" providerId="LiveId" clId="{42B73106-6B54-437D-95CD-12E94B682830}" dt="2023-07-16T18:13:02.622" v="380" actId="1036"/>
          <ac:spMkLst>
            <pc:docMk/>
            <pc:sldMk cId="0" sldId="256"/>
            <ac:spMk id="31" creationId="{00000000-0000-0000-0000-000000000000}"/>
          </ac:spMkLst>
        </pc:spChg>
        <pc:spChg chg="mod">
          <ac:chgData name="Mehrdad Mohsenizadeh" userId="139c15adf9e7d7ab" providerId="LiveId" clId="{42B73106-6B54-437D-95CD-12E94B682830}" dt="2023-07-16T18:04:03.245" v="112" actId="20577"/>
          <ac:spMkLst>
            <pc:docMk/>
            <pc:sldMk cId="0" sldId="256"/>
            <ac:spMk id="32" creationId="{00000000-0000-0000-0000-000000000000}"/>
          </ac:spMkLst>
        </pc:spChg>
        <pc:spChg chg="mod">
          <ac:chgData name="Mehrdad Mohsenizadeh" userId="139c15adf9e7d7ab" providerId="LiveId" clId="{42B73106-6B54-437D-95CD-12E94B682830}" dt="2023-07-16T18:13:02.622" v="380" actId="1036"/>
          <ac:spMkLst>
            <pc:docMk/>
            <pc:sldMk cId="0" sldId="256"/>
            <ac:spMk id="33" creationId="{00000000-0000-0000-0000-000000000000}"/>
          </ac:spMkLst>
        </pc:spChg>
        <pc:spChg chg="mod">
          <ac:chgData name="Mehrdad Mohsenizadeh" userId="139c15adf9e7d7ab" providerId="LiveId" clId="{42B73106-6B54-437D-95CD-12E94B682830}" dt="2023-07-16T17:59:16.381" v="40" actId="14100"/>
          <ac:spMkLst>
            <pc:docMk/>
            <pc:sldMk cId="0" sldId="256"/>
            <ac:spMk id="34" creationId="{00000000-0000-0000-0000-000000000000}"/>
          </ac:spMkLst>
        </pc:spChg>
        <pc:spChg chg="mod">
          <ac:chgData name="Mehrdad Mohsenizadeh" userId="139c15adf9e7d7ab" providerId="LiveId" clId="{42B73106-6B54-437D-95CD-12E94B682830}" dt="2023-07-16T18:03:09.139" v="91" actId="14100"/>
          <ac:spMkLst>
            <pc:docMk/>
            <pc:sldMk cId="0" sldId="256"/>
            <ac:spMk id="36" creationId="{00000000-0000-0000-0000-000000000000}"/>
          </ac:spMkLst>
        </pc:spChg>
        <pc:spChg chg="mod">
          <ac:chgData name="Mehrdad Mohsenizadeh" userId="139c15adf9e7d7ab" providerId="LiveId" clId="{42B73106-6B54-437D-95CD-12E94B682830}" dt="2023-07-16T18:13:02.622" v="380" actId="1036"/>
          <ac:spMkLst>
            <pc:docMk/>
            <pc:sldMk cId="0" sldId="256"/>
            <ac:spMk id="38" creationId="{00000000-0000-0000-0000-000000000000}"/>
          </ac:spMkLst>
        </pc:spChg>
        <pc:spChg chg="mod">
          <ac:chgData name="Mehrdad Mohsenizadeh" userId="139c15adf9e7d7ab" providerId="LiveId" clId="{42B73106-6B54-437D-95CD-12E94B682830}" dt="2023-07-16T17:58:32.137" v="24"/>
          <ac:spMkLst>
            <pc:docMk/>
            <pc:sldMk cId="0" sldId="256"/>
            <ac:spMk id="48" creationId="{00000000-0000-0000-0000-000000000000}"/>
          </ac:spMkLst>
        </pc:spChg>
        <pc:graphicFrameChg chg="add del mod modGraphic">
          <ac:chgData name="Mehrdad Mohsenizadeh" userId="139c15adf9e7d7ab" providerId="LiveId" clId="{42B73106-6B54-437D-95CD-12E94B682830}" dt="2023-07-16T18:09:12.447" v="256" actId="478"/>
          <ac:graphicFrameMkLst>
            <pc:docMk/>
            <pc:sldMk cId="0" sldId="256"/>
            <ac:graphicFrameMk id="2" creationId="{7BAF0892-03C1-9235-438D-C50989E892AC}"/>
          </ac:graphicFrameMkLst>
        </pc:graphicFrameChg>
      </pc:sldChg>
    </pc:docChg>
  </pc:docChgLst>
  <pc:docChgLst>
    <pc:chgData name="Mehrdad Mohsenizadeh" userId="139c15adf9e7d7ab" providerId="LiveId" clId="{12648B0D-F82B-4085-BC88-8A9D9E35A22B}"/>
    <pc:docChg chg="undo custSel modSld">
      <pc:chgData name="Mehrdad Mohsenizadeh" userId="139c15adf9e7d7ab" providerId="LiveId" clId="{12648B0D-F82B-4085-BC88-8A9D9E35A22B}" dt="2023-07-16T17:22:10.454" v="544" actId="1035"/>
      <pc:docMkLst>
        <pc:docMk/>
      </pc:docMkLst>
      <pc:sldChg chg="addSp delSp modSp mod">
        <pc:chgData name="Mehrdad Mohsenizadeh" userId="139c15adf9e7d7ab" providerId="LiveId" clId="{12648B0D-F82B-4085-BC88-8A9D9E35A22B}" dt="2023-07-16T17:22:10.454" v="544" actId="1035"/>
        <pc:sldMkLst>
          <pc:docMk/>
          <pc:sldMk cId="0" sldId="256"/>
        </pc:sldMkLst>
        <pc:spChg chg="add del mod">
          <ac:chgData name="Mehrdad Mohsenizadeh" userId="139c15adf9e7d7ab" providerId="LiveId" clId="{12648B0D-F82B-4085-BC88-8A9D9E35A22B}" dt="2023-07-16T17:11:29.219" v="224" actId="21"/>
          <ac:spMkLst>
            <pc:docMk/>
            <pc:sldMk cId="0" sldId="256"/>
            <ac:spMk id="2" creationId="{0DC74451-9DC7-C32A-8FC0-1F0B686E24A1}"/>
          </ac:spMkLst>
        </pc:spChg>
        <pc:spChg chg="add mod">
          <ac:chgData name="Mehrdad Mohsenizadeh" userId="139c15adf9e7d7ab" providerId="LiveId" clId="{12648B0D-F82B-4085-BC88-8A9D9E35A22B}" dt="2023-07-16T17:22:06.070" v="543" actId="1035"/>
          <ac:spMkLst>
            <pc:docMk/>
            <pc:sldMk cId="0" sldId="256"/>
            <ac:spMk id="3" creationId="{526FD991-5383-6CBC-D54B-07C080A737E7}"/>
          </ac:spMkLst>
        </pc:spChg>
        <pc:spChg chg="add mod">
          <ac:chgData name="Mehrdad Mohsenizadeh" userId="139c15adf9e7d7ab" providerId="LiveId" clId="{12648B0D-F82B-4085-BC88-8A9D9E35A22B}" dt="2023-07-16T17:18:54.472" v="464" actId="14100"/>
          <ac:spMkLst>
            <pc:docMk/>
            <pc:sldMk cId="0" sldId="256"/>
            <ac:spMk id="4" creationId="{2F4216EF-869E-D5D4-9C2C-36C22A7D9E30}"/>
          </ac:spMkLst>
        </pc:spChg>
        <pc:spChg chg="add mod">
          <ac:chgData name="Mehrdad Mohsenizadeh" userId="139c15adf9e7d7ab" providerId="LiveId" clId="{12648B0D-F82B-4085-BC88-8A9D9E35A22B}" dt="2023-07-16T17:21:35.621" v="536" actId="1036"/>
          <ac:spMkLst>
            <pc:docMk/>
            <pc:sldMk cId="0" sldId="256"/>
            <ac:spMk id="5" creationId="{8ABFE509-3183-49B6-7C65-AF24B6EF13C5}"/>
          </ac:spMkLst>
        </pc:spChg>
        <pc:spChg chg="mod">
          <ac:chgData name="Mehrdad Mohsenizadeh" userId="139c15adf9e7d7ab" providerId="LiveId" clId="{12648B0D-F82B-4085-BC88-8A9D9E35A22B}" dt="2023-07-16T17:13:51.029" v="287" actId="14100"/>
          <ac:spMkLst>
            <pc:docMk/>
            <pc:sldMk cId="0" sldId="256"/>
            <ac:spMk id="20" creationId="{00000000-0000-0000-0000-000000000000}"/>
          </ac:spMkLst>
        </pc:spChg>
        <pc:spChg chg="mod">
          <ac:chgData name="Mehrdad Mohsenizadeh" userId="139c15adf9e7d7ab" providerId="LiveId" clId="{12648B0D-F82B-4085-BC88-8A9D9E35A22B}" dt="2023-07-16T17:19:16.913" v="471"/>
          <ac:spMkLst>
            <pc:docMk/>
            <pc:sldMk cId="0" sldId="256"/>
            <ac:spMk id="21" creationId="{00000000-0000-0000-0000-000000000000}"/>
          </ac:spMkLst>
        </pc:spChg>
        <pc:spChg chg="mod">
          <ac:chgData name="Mehrdad Mohsenizadeh" userId="139c15adf9e7d7ab" providerId="LiveId" clId="{12648B0D-F82B-4085-BC88-8A9D9E35A22B}" dt="2023-07-16T17:13:24.501" v="271" actId="1036"/>
          <ac:spMkLst>
            <pc:docMk/>
            <pc:sldMk cId="0" sldId="256"/>
            <ac:spMk id="22" creationId="{00000000-0000-0000-0000-000000000000}"/>
          </ac:spMkLst>
        </pc:spChg>
        <pc:spChg chg="mod">
          <ac:chgData name="Mehrdad Mohsenizadeh" userId="139c15adf9e7d7ab" providerId="LiveId" clId="{12648B0D-F82B-4085-BC88-8A9D9E35A22B}" dt="2023-07-16T17:14:39.641" v="321" actId="113"/>
          <ac:spMkLst>
            <pc:docMk/>
            <pc:sldMk cId="0" sldId="256"/>
            <ac:spMk id="23" creationId="{00000000-0000-0000-0000-000000000000}"/>
          </ac:spMkLst>
        </pc:spChg>
        <pc:spChg chg="mod">
          <ac:chgData name="Mehrdad Mohsenizadeh" userId="139c15adf9e7d7ab" providerId="LiveId" clId="{12648B0D-F82B-4085-BC88-8A9D9E35A22B}" dt="2023-07-16T17:13:24.501" v="271" actId="1036"/>
          <ac:spMkLst>
            <pc:docMk/>
            <pc:sldMk cId="0" sldId="256"/>
            <ac:spMk id="24" creationId="{00000000-0000-0000-0000-000000000000}"/>
          </ac:spMkLst>
        </pc:spChg>
        <pc:spChg chg="mod">
          <ac:chgData name="Mehrdad Mohsenizadeh" userId="139c15adf9e7d7ab" providerId="LiveId" clId="{12648B0D-F82B-4085-BC88-8A9D9E35A22B}" dt="2023-07-16T17:14:52.192" v="325" actId="255"/>
          <ac:spMkLst>
            <pc:docMk/>
            <pc:sldMk cId="0" sldId="256"/>
            <ac:spMk id="25" creationId="{00000000-0000-0000-0000-000000000000}"/>
          </ac:spMkLst>
        </pc:spChg>
        <pc:spChg chg="mod">
          <ac:chgData name="Mehrdad Mohsenizadeh" userId="139c15adf9e7d7ab" providerId="LiveId" clId="{12648B0D-F82B-4085-BC88-8A9D9E35A22B}" dt="2023-07-16T17:21:35.621" v="536" actId="1036"/>
          <ac:spMkLst>
            <pc:docMk/>
            <pc:sldMk cId="0" sldId="256"/>
            <ac:spMk id="26" creationId="{00000000-0000-0000-0000-000000000000}"/>
          </ac:spMkLst>
        </pc:spChg>
        <pc:spChg chg="mod">
          <ac:chgData name="Mehrdad Mohsenizadeh" userId="139c15adf9e7d7ab" providerId="LiveId" clId="{12648B0D-F82B-4085-BC88-8A9D9E35A22B}" dt="2023-07-16T17:22:06.070" v="543" actId="1035"/>
          <ac:spMkLst>
            <pc:docMk/>
            <pc:sldMk cId="0" sldId="256"/>
            <ac:spMk id="27" creationId="{00000000-0000-0000-0000-000000000000}"/>
          </ac:spMkLst>
        </pc:spChg>
        <pc:spChg chg="mod">
          <ac:chgData name="Mehrdad Mohsenizadeh" userId="139c15adf9e7d7ab" providerId="LiveId" clId="{12648B0D-F82B-4085-BC88-8A9D9E35A22B}" dt="2023-07-16T17:22:06.070" v="543" actId="1035"/>
          <ac:spMkLst>
            <pc:docMk/>
            <pc:sldMk cId="0" sldId="256"/>
            <ac:spMk id="28" creationId="{00000000-0000-0000-0000-000000000000}"/>
          </ac:spMkLst>
        </pc:spChg>
        <pc:spChg chg="mod">
          <ac:chgData name="Mehrdad Mohsenizadeh" userId="139c15adf9e7d7ab" providerId="LiveId" clId="{12648B0D-F82B-4085-BC88-8A9D9E35A22B}" dt="2023-07-16T17:21:35.621" v="536" actId="1036"/>
          <ac:spMkLst>
            <pc:docMk/>
            <pc:sldMk cId="0" sldId="256"/>
            <ac:spMk id="29" creationId="{00000000-0000-0000-0000-000000000000}"/>
          </ac:spMkLst>
        </pc:spChg>
        <pc:spChg chg="mod">
          <ac:chgData name="Mehrdad Mohsenizadeh" userId="139c15adf9e7d7ab" providerId="LiveId" clId="{12648B0D-F82B-4085-BC88-8A9D9E35A22B}" dt="2023-07-16T17:14:01.909" v="310" actId="1036"/>
          <ac:spMkLst>
            <pc:docMk/>
            <pc:sldMk cId="0" sldId="256"/>
            <ac:spMk id="30" creationId="{00000000-0000-0000-0000-000000000000}"/>
          </ac:spMkLst>
        </pc:spChg>
        <pc:spChg chg="mod">
          <ac:chgData name="Mehrdad Mohsenizadeh" userId="139c15adf9e7d7ab" providerId="LiveId" clId="{12648B0D-F82B-4085-BC88-8A9D9E35A22B}" dt="2023-07-16T17:21:39.413" v="539" actId="1035"/>
          <ac:spMkLst>
            <pc:docMk/>
            <pc:sldMk cId="0" sldId="256"/>
            <ac:spMk id="31" creationId="{00000000-0000-0000-0000-000000000000}"/>
          </ac:spMkLst>
        </pc:spChg>
        <pc:spChg chg="mod">
          <ac:chgData name="Mehrdad Mohsenizadeh" userId="139c15adf9e7d7ab" providerId="LiveId" clId="{12648B0D-F82B-4085-BC88-8A9D9E35A22B}" dt="2023-07-16T17:14:01.909" v="310" actId="1036"/>
          <ac:spMkLst>
            <pc:docMk/>
            <pc:sldMk cId="0" sldId="256"/>
            <ac:spMk id="32" creationId="{00000000-0000-0000-0000-000000000000}"/>
          </ac:spMkLst>
        </pc:spChg>
        <pc:spChg chg="mod">
          <ac:chgData name="Mehrdad Mohsenizadeh" userId="139c15adf9e7d7ab" providerId="LiveId" clId="{12648B0D-F82B-4085-BC88-8A9D9E35A22B}" dt="2023-07-16T17:21:39.413" v="539" actId="1035"/>
          <ac:spMkLst>
            <pc:docMk/>
            <pc:sldMk cId="0" sldId="256"/>
            <ac:spMk id="33" creationId="{00000000-0000-0000-0000-000000000000}"/>
          </ac:spMkLst>
        </pc:spChg>
        <pc:spChg chg="mod">
          <ac:chgData name="Mehrdad Mohsenizadeh" userId="139c15adf9e7d7ab" providerId="LiveId" clId="{12648B0D-F82B-4085-BC88-8A9D9E35A22B}" dt="2023-07-16T17:22:10.454" v="544" actId="1035"/>
          <ac:spMkLst>
            <pc:docMk/>
            <pc:sldMk cId="0" sldId="256"/>
            <ac:spMk id="34" creationId="{00000000-0000-0000-0000-000000000000}"/>
          </ac:spMkLst>
        </pc:spChg>
        <pc:spChg chg="del mod">
          <ac:chgData name="Mehrdad Mohsenizadeh" userId="139c15adf9e7d7ab" providerId="LiveId" clId="{12648B0D-F82B-4085-BC88-8A9D9E35A22B}" dt="2023-07-16T17:08:16.637" v="165" actId="21"/>
          <ac:spMkLst>
            <pc:docMk/>
            <pc:sldMk cId="0" sldId="256"/>
            <ac:spMk id="35" creationId="{00000000-0000-0000-0000-000000000000}"/>
          </ac:spMkLst>
        </pc:spChg>
        <pc:spChg chg="mod">
          <ac:chgData name="Mehrdad Mohsenizadeh" userId="139c15adf9e7d7ab" providerId="LiveId" clId="{12648B0D-F82B-4085-BC88-8A9D9E35A22B}" dt="2023-07-16T17:14:13.678" v="314" actId="1038"/>
          <ac:spMkLst>
            <pc:docMk/>
            <pc:sldMk cId="0" sldId="256"/>
            <ac:spMk id="36" creationId="{00000000-0000-0000-0000-000000000000}"/>
          </ac:spMkLst>
        </pc:spChg>
        <pc:spChg chg="del mod">
          <ac:chgData name="Mehrdad Mohsenizadeh" userId="139c15adf9e7d7ab" providerId="LiveId" clId="{12648B0D-F82B-4085-BC88-8A9D9E35A22B}" dt="2023-07-16T17:18:04.691" v="423" actId="21"/>
          <ac:spMkLst>
            <pc:docMk/>
            <pc:sldMk cId="0" sldId="256"/>
            <ac:spMk id="37" creationId="{00000000-0000-0000-0000-000000000000}"/>
          </ac:spMkLst>
        </pc:spChg>
        <pc:spChg chg="mod">
          <ac:chgData name="Mehrdad Mohsenizadeh" userId="139c15adf9e7d7ab" providerId="LiveId" clId="{12648B0D-F82B-4085-BC88-8A9D9E35A22B}" dt="2023-07-16T17:17:34.167" v="418" actId="113"/>
          <ac:spMkLst>
            <pc:docMk/>
            <pc:sldMk cId="0" sldId="256"/>
            <ac:spMk id="38" creationId="{00000000-0000-0000-0000-000000000000}"/>
          </ac:spMkLst>
        </pc:spChg>
        <pc:spChg chg="mod">
          <ac:chgData name="Mehrdad Mohsenizadeh" userId="139c15adf9e7d7ab" providerId="LiveId" clId="{12648B0D-F82B-4085-BC88-8A9D9E35A22B}" dt="2023-07-16T16:54:32.919" v="101" actId="1036"/>
          <ac:spMkLst>
            <pc:docMk/>
            <pc:sldMk cId="0" sldId="256"/>
            <ac:spMk id="39" creationId="{00000000-0000-0000-0000-000000000000}"/>
          </ac:spMkLst>
        </pc:spChg>
        <pc:spChg chg="mod">
          <ac:chgData name="Mehrdad Mohsenizadeh" userId="139c15adf9e7d7ab" providerId="LiveId" clId="{12648B0D-F82B-4085-BC88-8A9D9E35A22B}" dt="2023-07-16T16:54:32.919" v="101" actId="1036"/>
          <ac:spMkLst>
            <pc:docMk/>
            <pc:sldMk cId="0" sldId="256"/>
            <ac:spMk id="40" creationId="{00000000-0000-0000-0000-000000000000}"/>
          </ac:spMkLst>
        </pc:spChg>
        <pc:spChg chg="mod">
          <ac:chgData name="Mehrdad Mohsenizadeh" userId="139c15adf9e7d7ab" providerId="LiveId" clId="{12648B0D-F82B-4085-BC88-8A9D9E35A22B}" dt="2023-07-16T16:54:32.919" v="101" actId="1036"/>
          <ac:spMkLst>
            <pc:docMk/>
            <pc:sldMk cId="0" sldId="256"/>
            <ac:spMk id="41" creationId="{00000000-0000-0000-0000-000000000000}"/>
          </ac:spMkLst>
        </pc:spChg>
        <pc:spChg chg="mod">
          <ac:chgData name="Mehrdad Mohsenizadeh" userId="139c15adf9e7d7ab" providerId="LiveId" clId="{12648B0D-F82B-4085-BC88-8A9D9E35A22B}" dt="2023-07-16T16:54:32.919" v="101" actId="1036"/>
          <ac:spMkLst>
            <pc:docMk/>
            <pc:sldMk cId="0" sldId="256"/>
            <ac:spMk id="42" creationId="{00000000-0000-0000-0000-000000000000}"/>
          </ac:spMkLst>
        </pc:spChg>
        <pc:spChg chg="mod">
          <ac:chgData name="Mehrdad Mohsenizadeh" userId="139c15adf9e7d7ab" providerId="LiveId" clId="{12648B0D-F82B-4085-BC88-8A9D9E35A22B}" dt="2023-07-16T16:54:32.919" v="101" actId="1036"/>
          <ac:spMkLst>
            <pc:docMk/>
            <pc:sldMk cId="0" sldId="256"/>
            <ac:spMk id="43" creationId="{00000000-0000-0000-0000-000000000000}"/>
          </ac:spMkLst>
        </pc:spChg>
        <pc:spChg chg="mod">
          <ac:chgData name="Mehrdad Mohsenizadeh" userId="139c15adf9e7d7ab" providerId="LiveId" clId="{12648B0D-F82B-4085-BC88-8A9D9E35A22B}" dt="2023-07-16T17:12:53.707" v="252" actId="14100"/>
          <ac:spMkLst>
            <pc:docMk/>
            <pc:sldMk cId="0" sldId="256"/>
            <ac:spMk id="45" creationId="{00000000-0000-0000-0000-000000000000}"/>
          </ac:spMkLst>
        </pc:spChg>
        <pc:spChg chg="mod">
          <ac:chgData name="Mehrdad Mohsenizadeh" userId="139c15adf9e7d7ab" providerId="LiveId" clId="{12648B0D-F82B-4085-BC88-8A9D9E35A22B}" dt="2023-07-16T17:12:43.861" v="250" actId="255"/>
          <ac:spMkLst>
            <pc:docMk/>
            <pc:sldMk cId="0" sldId="256"/>
            <ac:spMk id="46" creationId="{00000000-0000-0000-0000-000000000000}"/>
          </ac:spMkLst>
        </pc:spChg>
        <pc:spChg chg="del mod">
          <ac:chgData name="Mehrdad Mohsenizadeh" userId="139c15adf9e7d7ab" providerId="LiveId" clId="{12648B0D-F82B-4085-BC88-8A9D9E35A22B}" dt="2023-07-16T17:18:17.937" v="438" actId="478"/>
          <ac:spMkLst>
            <pc:docMk/>
            <pc:sldMk cId="0" sldId="256"/>
            <ac:spMk id="47" creationId="{00000000-0000-0000-0000-000000000000}"/>
          </ac:spMkLst>
        </pc:spChg>
        <pc:spChg chg="mod">
          <ac:chgData name="Mehrdad Mohsenizadeh" userId="139c15adf9e7d7ab" providerId="LiveId" clId="{12648B0D-F82B-4085-BC88-8A9D9E35A22B}" dt="2023-07-16T17:12:48.075" v="251" actId="14100"/>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138558"/>
            <a:ext cx="4344156" cy="5602811"/>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139100"/>
            <a:ext cx="4344156" cy="5304551"/>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1726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1</a:t>
            </a:r>
            <a:endParaRPr sz="1600" b="1" i="0" u="none" strike="noStrike" cap="none">
              <a:solidFill>
                <a:schemeClr val="lt1"/>
              </a:solidFill>
              <a:latin typeface="Segoe UI" panose="020B0502040204020203" pitchFamily="34" charset="0"/>
              <a:cs typeface="Segoe UI" panose="020B0502040204020203" pitchFamily="34" charset="0"/>
              <a:sym typeface="Arial"/>
            </a:endParaRPr>
          </a:p>
        </p:txBody>
      </p:sp>
      <p:sp>
        <p:nvSpPr>
          <p:cNvPr id="23" name="Google Shape;23;p1"/>
          <p:cNvSpPr/>
          <p:nvPr/>
        </p:nvSpPr>
        <p:spPr>
          <a:xfrm>
            <a:off x="4668375" y="11726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4</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4" name="Google Shape;24;p1"/>
          <p:cNvSpPr/>
          <p:nvPr/>
        </p:nvSpPr>
        <p:spPr>
          <a:xfrm>
            <a:off x="601195" y="120470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Problem context</a:t>
            </a:r>
            <a:endParaRPr lang="en-AU"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5" name="Google Shape;25;p1"/>
          <p:cNvSpPr/>
          <p:nvPr/>
        </p:nvSpPr>
        <p:spPr>
          <a:xfrm>
            <a:off x="5050634" y="120470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b="1" i="0" u="none" strike="noStrike" cap="none">
                <a:solidFill>
                  <a:schemeClr val="dk1"/>
                </a:solidFill>
                <a:latin typeface="Segoe UI" panose="020B0502040204020203" pitchFamily="34" charset="0"/>
                <a:cs typeface="Segoe UI" panose="020B0502040204020203" pitchFamily="34" charset="0"/>
                <a:sym typeface="Arial"/>
              </a:rPr>
              <a:t>Constraints within the solution space</a:t>
            </a:r>
            <a:endParaRPr lang="en-AU"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6" name="Google Shape;26;p1"/>
          <p:cNvSpPr/>
          <p:nvPr/>
        </p:nvSpPr>
        <p:spPr>
          <a:xfrm>
            <a:off x="4668375" y="285540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5</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7" name="Google Shape;27;p1"/>
          <p:cNvSpPr/>
          <p:nvPr/>
        </p:nvSpPr>
        <p:spPr>
          <a:xfrm>
            <a:off x="218936" y="277334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2</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8" name="Google Shape;28;p1"/>
          <p:cNvSpPr/>
          <p:nvPr/>
        </p:nvSpPr>
        <p:spPr>
          <a:xfrm>
            <a:off x="601195" y="280540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b="1" i="0" u="none" strike="noStrike" cap="none">
                <a:solidFill>
                  <a:schemeClr val="dk1"/>
                </a:solidFill>
                <a:latin typeface="Segoe UI" panose="020B0502040204020203" pitchFamily="34" charset="0"/>
                <a:cs typeface="Segoe UI" panose="020B0502040204020203" pitchFamily="34" charset="0"/>
                <a:sym typeface="Arial"/>
              </a:rPr>
              <a:t>Criteria for a successful solution</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29" name="Google Shape;29;p1"/>
          <p:cNvSpPr/>
          <p:nvPr/>
        </p:nvSpPr>
        <p:spPr>
          <a:xfrm>
            <a:off x="5050634" y="288746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i="0" u="none" strike="noStrike" cap="none">
                <a:solidFill>
                  <a:schemeClr val="dk1"/>
                </a:solidFill>
                <a:latin typeface="Segoe UI" panose="020B0502040204020203" pitchFamily="34" charset="0"/>
                <a:cs typeface="Segoe UI" panose="020B0502040204020203" pitchFamily="34" charset="0"/>
                <a:sym typeface="Arial"/>
              </a:rPr>
              <a:t>Stakeholders involved</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0" name="Google Shape;30;p1"/>
          <p:cNvSpPr/>
          <p:nvPr/>
        </p:nvSpPr>
        <p:spPr>
          <a:xfrm>
            <a:off x="218936" y="558312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1" i="0" u="none" strike="noStrike" cap="none">
                <a:solidFill>
                  <a:schemeClr val="lt1"/>
                </a:solidFill>
                <a:latin typeface="Segoe UI" panose="020B0502040204020203" pitchFamily="34" charset="0"/>
                <a:cs typeface="Segoe UI" panose="020B0502040204020203" pitchFamily="34" charset="0"/>
                <a:sym typeface="Arial"/>
              </a:rPr>
              <a:t>3</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1" name="Google Shape;31;p1"/>
          <p:cNvSpPr/>
          <p:nvPr/>
        </p:nvSpPr>
        <p:spPr>
          <a:xfrm>
            <a:off x="4668375" y="42935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600" b="1" i="0" u="none" strike="noStrike" cap="none">
                <a:solidFill>
                  <a:schemeClr val="lt1"/>
                </a:solidFill>
                <a:latin typeface="Segoe UI" panose="020B0502040204020203" pitchFamily="34" charset="0"/>
                <a:cs typeface="Segoe UI" panose="020B0502040204020203" pitchFamily="34" charset="0"/>
                <a:sym typeface="Arial"/>
              </a:rPr>
              <a:t>6</a:t>
            </a:r>
            <a:endParaRPr sz="1600"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2" name="Google Shape;32;p1"/>
          <p:cNvSpPr/>
          <p:nvPr/>
        </p:nvSpPr>
        <p:spPr>
          <a:xfrm>
            <a:off x="601195" y="561741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b="1" i="0" u="none" strike="noStrike" cap="none">
                <a:solidFill>
                  <a:schemeClr val="dk1"/>
                </a:solidFill>
                <a:latin typeface="Segoe UI" panose="020B0502040204020203" pitchFamily="34" charset="0"/>
                <a:cs typeface="Segoe UI" panose="020B0502040204020203" pitchFamily="34" charset="0"/>
                <a:sym typeface="Arial"/>
              </a:rPr>
              <a:t>Scope of the solution space</a:t>
            </a:r>
            <a:endParaRPr lang="en-AU"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3" name="Google Shape;33;p1"/>
          <p:cNvSpPr/>
          <p:nvPr/>
        </p:nvSpPr>
        <p:spPr>
          <a:xfrm>
            <a:off x="5050634" y="43256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1">
                <a:solidFill>
                  <a:schemeClr val="dk1"/>
                </a:solidFill>
                <a:latin typeface="Segoe UI" panose="020B0502040204020203" pitchFamily="34" charset="0"/>
                <a:cs typeface="Segoe UI" panose="020B0502040204020203" pitchFamily="34" charset="0"/>
              </a:rPr>
              <a:t>Data sources required</a:t>
            </a:r>
            <a:endParaRPr b="1"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4" name="Google Shape;34;p1"/>
          <p:cNvSpPr txBox="1"/>
          <p:nvPr/>
        </p:nvSpPr>
        <p:spPr>
          <a:xfrm>
            <a:off x="143108" y="1425717"/>
            <a:ext cx="4324418" cy="1356237"/>
          </a:xfrm>
          <a:prstGeom prst="rect">
            <a:avLst/>
          </a:prstGeom>
          <a:noFill/>
          <a:ln>
            <a:noFill/>
          </a:ln>
        </p:spPr>
        <p:txBody>
          <a:bodyPr spcFirstLastPara="1" wrap="square" lIns="91425" tIns="45700" rIns="91425" bIns="45700" anchor="t" anchorCtr="0">
            <a:noAutofit/>
          </a:bodyPr>
          <a:lstStyle/>
          <a:p>
            <a:pPr marL="0" marR="0">
              <a:lnSpc>
                <a:spcPct val="107000"/>
              </a:lnSpc>
              <a:spcBef>
                <a:spcPts val="0"/>
              </a:spcBef>
              <a:spcAft>
                <a:spcPts val="800"/>
              </a:spcAft>
            </a:pPr>
            <a:r>
              <a:rPr lang="en-US" sz="1000" kern="100">
                <a:effectLst/>
                <a:latin typeface="Segoe UI" panose="020B0502040204020203" pitchFamily="34" charset="0"/>
                <a:ea typeface="Calibri" panose="020F0502020204030204" pitchFamily="34" charset="0"/>
                <a:cs typeface="Segoe UI" panose="020B0502040204020203" pitchFamily="34" charset="0"/>
              </a:rPr>
              <a:t>Monalco Mining, one of the world's largest iron ore mining companies, is facing a significant reduction in iron ore prices. The market price has dropped from $110 per ton to $55 per ton, which has negatively impacted the company's profitability. To address this issue, the management team aims to streamline costs, particularly maintenance expenditure, to ensure the business remains profitable. The focus is specifically on reducing maintenance costs related to ore crushers, which were purchased during a period of higher iron ore prices.</a:t>
            </a:r>
          </a:p>
        </p:txBody>
      </p:sp>
      <p:sp>
        <p:nvSpPr>
          <p:cNvPr id="36" name="Google Shape;36;p1"/>
          <p:cNvSpPr txBox="1"/>
          <p:nvPr/>
        </p:nvSpPr>
        <p:spPr>
          <a:xfrm>
            <a:off x="163396" y="5853016"/>
            <a:ext cx="4324418" cy="8883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Segoe UI" panose="020B0502040204020203" pitchFamily="34" charset="0"/>
                <a:cs typeface="Segoe UI" panose="020B0502040204020203" pitchFamily="34" charset="0"/>
                <a:sym typeface="Arial"/>
              </a:rPr>
              <a:t>The solution will focus on reducing maintenance costs specifically related to ore crushers. It will involve analyzing maintenance records, identifying areas of excess wear, and exploring potential opportunities for optimizing maintenance schedules and practices. The scope also includes considering stakeholder input and compliance with OEM guidelines.</a:t>
            </a:r>
            <a:endParaRPr sz="1000" b="0" i="0" u="none" strike="noStrike" cap="none">
              <a:solidFill>
                <a:srgbClr val="000000"/>
              </a:solidFill>
              <a:latin typeface="Segoe UI" panose="020B0502040204020203" pitchFamily="34" charset="0"/>
              <a:cs typeface="Segoe UI" panose="020B0502040204020203" pitchFamily="34" charset="0"/>
              <a:sym typeface="Arial"/>
            </a:endParaRPr>
          </a:p>
        </p:txBody>
      </p:sp>
      <p:sp>
        <p:nvSpPr>
          <p:cNvPr id="38" name="Google Shape;38;p1"/>
          <p:cNvSpPr txBox="1"/>
          <p:nvPr/>
        </p:nvSpPr>
        <p:spPr>
          <a:xfrm>
            <a:off x="4590928" y="4616254"/>
            <a:ext cx="4324418" cy="1794629"/>
          </a:xfrm>
          <a:prstGeom prst="rect">
            <a:avLst/>
          </a:prstGeom>
          <a:noFill/>
          <a:ln>
            <a:noFill/>
          </a:ln>
        </p:spPr>
        <p:txBody>
          <a:bodyPr spcFirstLastPara="1" wrap="square" lIns="91425" tIns="45700" rIns="91425" bIns="45700" anchor="t" anchorCtr="0">
            <a:noAutofit/>
          </a:bodyPr>
          <a:lstStyle/>
          <a:p>
            <a:pPr marR="0" lvl="0" rtl="0">
              <a:lnSpc>
                <a:spcPct val="107000"/>
              </a:lnSpc>
              <a:spcBef>
                <a:spcPts val="0"/>
              </a:spcBef>
              <a:spcAft>
                <a:spcPts val="80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Data Historian</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Contains information on the tonnage of iron ore processed by the ore crushers.</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Ellipse</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Provides information on previous work orders raised for equipment before the transition to SAP.</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SAP</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Offers the most up-to-date information on equipment logs and work order requests for maintenance, including ore crushers.</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4.</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T3000 DCS</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Sends real-time data on vibrations, temperature, and humidity of the crushed ore to the Data Historian.</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5.</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Ore Crusher System</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Includes a process map describing the functioning of individual ore crusher models.</a:t>
            </a:r>
          </a:p>
        </p:txBody>
      </p:sp>
      <p:sp>
        <p:nvSpPr>
          <p:cNvPr id="39" name="Google Shape;39;p1"/>
          <p:cNvSpPr/>
          <p:nvPr/>
        </p:nvSpPr>
        <p:spPr>
          <a:xfrm>
            <a:off x="6633337" y="6583033"/>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72326"/>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6161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66696"/>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6161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96554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Segoe UI" panose="020B0502040204020203" pitchFamily="34" charset="0"/>
              <a:cs typeface="Segoe UI" panose="020B0502040204020203" pitchFamily="34" charset="0"/>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1800">
                <a:solidFill>
                  <a:srgbClr val="29748D"/>
                </a:solidFill>
                <a:latin typeface="Segoe UI" panose="020B0502040204020203" pitchFamily="34" charset="0"/>
                <a:ea typeface="Quattrocento Sans"/>
                <a:cs typeface="Segoe UI" panose="020B0502040204020203" pitchFamily="34" charset="0"/>
                <a:sym typeface="Quattrocento Sans"/>
              </a:rPr>
              <a:t>Problem Statement Worksheet (Hypothesis Formation)</a:t>
            </a:r>
            <a:endParaRPr sz="1800">
              <a:latin typeface="Segoe UI" panose="020B0502040204020203" pitchFamily="34" charset="0"/>
              <a:cs typeface="Segoe UI" panose="020B0502040204020203" pitchFamily="34" charset="0"/>
            </a:endParaRPr>
          </a:p>
        </p:txBody>
      </p:sp>
      <p:sp>
        <p:nvSpPr>
          <p:cNvPr id="48" name="Google Shape;48;p1"/>
          <p:cNvSpPr txBox="1"/>
          <p:nvPr/>
        </p:nvSpPr>
        <p:spPr>
          <a:xfrm>
            <a:off x="78633" y="494009"/>
            <a:ext cx="7914990" cy="5060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300" b="1" i="0" u="none" strike="noStrike" cap="none">
                <a:solidFill>
                  <a:srgbClr val="000000"/>
                </a:solidFill>
                <a:latin typeface="Segoe UI" panose="020B0502040204020203" pitchFamily="34" charset="0"/>
                <a:cs typeface="Segoe UI" panose="020B0502040204020203" pitchFamily="34" charset="0"/>
                <a:sym typeface="Arial"/>
              </a:rPr>
              <a:t>What potential opportunities does Monalco Mining have to achieve a minimum 20%</a:t>
            </a:r>
            <a:r>
              <a:rPr lang="en-US" sz="1300" b="1">
                <a:latin typeface="Segoe UI" panose="020B0502040204020203" pitchFamily="34" charset="0"/>
                <a:cs typeface="Segoe UI" panose="020B0502040204020203" pitchFamily="34" charset="0"/>
              </a:rPr>
              <a:t> </a:t>
            </a:r>
            <a:r>
              <a:rPr lang="en-US" sz="1300" b="1" i="0" u="none" strike="noStrike" cap="none">
                <a:solidFill>
                  <a:srgbClr val="000000"/>
                </a:solidFill>
                <a:latin typeface="Segoe UI" panose="020B0502040204020203" pitchFamily="34" charset="0"/>
                <a:cs typeface="Segoe UI" panose="020B0502040204020203" pitchFamily="34" charset="0"/>
                <a:sym typeface="Arial"/>
              </a:rPr>
              <a:t>reduction in annual operational costs by the year 2019 through decreasing maintenance expenses?</a:t>
            </a:r>
          </a:p>
        </p:txBody>
      </p:sp>
      <p:sp>
        <p:nvSpPr>
          <p:cNvPr id="3" name="Google Shape;35;p1">
            <a:extLst>
              <a:ext uri="{FF2B5EF4-FFF2-40B4-BE49-F238E27FC236}">
                <a16:creationId xmlns:a16="http://schemas.microsoft.com/office/drawing/2014/main" id="{526FD991-5383-6CBC-D54B-07C080A737E7}"/>
              </a:ext>
            </a:extLst>
          </p:cNvPr>
          <p:cNvSpPr txBox="1"/>
          <p:nvPr/>
        </p:nvSpPr>
        <p:spPr>
          <a:xfrm>
            <a:off x="143108" y="3069954"/>
            <a:ext cx="4324418" cy="2381386"/>
          </a:xfrm>
          <a:prstGeom prst="rect">
            <a:avLst/>
          </a:prstGeom>
          <a:noFill/>
          <a:ln>
            <a:noFill/>
          </a:ln>
        </p:spPr>
        <p:txBody>
          <a:bodyPr spcFirstLastPara="1" wrap="square" lIns="91425" tIns="45700" rIns="91425" bIns="45700" anchor="t" anchorCtr="0">
            <a:noAutofit/>
          </a:bodyPr>
          <a:lstStyle/>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Cost Reduction</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solution should effectively reduce maintenance expenditure related to ore crushers.</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Sustainability</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cost reduction should be sustainable, enabling the company to handle lower iron ore prices in the long term.</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Compliance</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solution should adhere to the recommended maintenance guidelines provided by the Original Equipment Manufacturer (OEM).</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4.</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Stakeholder Alignment</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solution should consider the concerns and input of relevant stakeholders involved in maintenance, reliability engineering, asset integrity, principal maintenance, change management, and other relevant roles.</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5.</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Buffer Creation</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cost reduction should create a buffer to withstand potential future downward shifts in iron ore prices.</a:t>
            </a:r>
            <a:br>
              <a:rPr lang="en-US" sz="1000" kern="100">
                <a:effectLst/>
                <a:latin typeface="Segoe UI" panose="020B0502040204020203" pitchFamily="34" charset="0"/>
                <a:ea typeface="Calibri" panose="020F0502020204030204" pitchFamily="34" charset="0"/>
                <a:cs typeface="Segoe UI" panose="020B0502040204020203" pitchFamily="34" charset="0"/>
              </a:rPr>
            </a:br>
            <a:r>
              <a:rPr lang="en-US" sz="1000" b="1" kern="100">
                <a:effectLst/>
                <a:latin typeface="Segoe UI" panose="020B0502040204020203" pitchFamily="34" charset="0"/>
                <a:ea typeface="Calibri" panose="020F0502020204030204" pitchFamily="34" charset="0"/>
                <a:cs typeface="Segoe UI" panose="020B0502040204020203" pitchFamily="34" charset="0"/>
              </a:rPr>
              <a:t>6.</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Data Utilization</a:t>
            </a:r>
            <a:r>
              <a:rPr lang="en-US" sz="1000" b="1" kern="100">
                <a:effectLst/>
                <a:latin typeface="Segoe UI" panose="020B0502040204020203" pitchFamily="34" charset="0"/>
                <a:ea typeface="Calibri" panose="020F0502020204030204" pitchFamily="34" charset="0"/>
                <a:cs typeface="Segoe UI" panose="020B0502040204020203" pitchFamily="34" charset="0"/>
              </a:rPr>
              <a:t>:</a:t>
            </a:r>
            <a:r>
              <a:rPr lang="en-US" sz="1000" kern="100">
                <a:effectLst/>
                <a:latin typeface="Segoe UI" panose="020B0502040204020203" pitchFamily="34" charset="0"/>
                <a:ea typeface="Calibri" panose="020F0502020204030204" pitchFamily="34" charset="0"/>
                <a:cs typeface="Segoe UI" panose="020B0502040204020203" pitchFamily="34" charset="0"/>
              </a:rPr>
              <a:t> The solution should leverage available data sources to make informed decisions regarding maintenance strategies.</a:t>
            </a:r>
          </a:p>
        </p:txBody>
      </p:sp>
      <p:sp>
        <p:nvSpPr>
          <p:cNvPr id="4" name="Google Shape;37;p1">
            <a:extLst>
              <a:ext uri="{FF2B5EF4-FFF2-40B4-BE49-F238E27FC236}">
                <a16:creationId xmlns:a16="http://schemas.microsoft.com/office/drawing/2014/main" id="{2F4216EF-869E-D5D4-9C2C-36C22A7D9E30}"/>
              </a:ext>
            </a:extLst>
          </p:cNvPr>
          <p:cNvSpPr txBox="1"/>
          <p:nvPr/>
        </p:nvSpPr>
        <p:spPr>
          <a:xfrm>
            <a:off x="4558232" y="1483276"/>
            <a:ext cx="4324418" cy="1368364"/>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000" b="1" i="0" u="none" strike="noStrike" cap="none">
                <a:solidFill>
                  <a:srgbClr val="000000"/>
                </a:solidFill>
                <a:latin typeface="Segoe UI" panose="020B0502040204020203" pitchFamily="34" charset="0"/>
                <a:cs typeface="Segoe UI" panose="020B0502040204020203" pitchFamily="34" charset="0"/>
                <a:sym typeface="Arial"/>
              </a:rPr>
              <a:t>1.</a:t>
            </a:r>
            <a:r>
              <a:rPr lang="en-US" sz="1000" i="0" u="none" strike="noStrike" cap="none">
                <a:solidFill>
                  <a:srgbClr val="000000"/>
                </a:solidFill>
                <a:latin typeface="Segoe UI" panose="020B0502040204020203" pitchFamily="34" charset="0"/>
                <a:cs typeface="Segoe UI" panose="020B0502040204020203" pitchFamily="34" charset="0"/>
                <a:sym typeface="Arial"/>
              </a:rPr>
              <a:t> </a:t>
            </a:r>
            <a:r>
              <a:rPr lang="en-US" sz="1000" b="1" i="0" u="sng" strike="noStrike" cap="none">
                <a:solidFill>
                  <a:srgbClr val="000000"/>
                </a:solidFill>
                <a:latin typeface="Segoe UI" panose="020B0502040204020203" pitchFamily="34" charset="0"/>
                <a:cs typeface="Segoe UI" panose="020B0502040204020203" pitchFamily="34" charset="0"/>
                <a:sym typeface="Arial"/>
              </a:rPr>
              <a:t>OEM Guidelines</a:t>
            </a:r>
            <a:r>
              <a:rPr lang="en-US" sz="1000" i="0" u="none" strike="noStrike" cap="none">
                <a:solidFill>
                  <a:srgbClr val="000000"/>
                </a:solidFill>
                <a:latin typeface="Segoe UI" panose="020B0502040204020203" pitchFamily="34" charset="0"/>
                <a:cs typeface="Segoe UI" panose="020B0502040204020203" pitchFamily="34" charset="0"/>
                <a:sym typeface="Arial"/>
              </a:rPr>
              <a:t>: The solution must not exceed the recommended maintenance limit of one maintenance event per 50,000 tons of processed iron ore.</a:t>
            </a:r>
          </a:p>
          <a:p>
            <a:pPr marR="0" lvl="0" algn="l" rtl="0">
              <a:lnSpc>
                <a:spcPct val="100000"/>
              </a:lnSpc>
              <a:spcBef>
                <a:spcPts val="0"/>
              </a:spcBef>
              <a:spcAft>
                <a:spcPts val="0"/>
              </a:spcAft>
            </a:pPr>
            <a:r>
              <a:rPr lang="en-US" sz="1000" b="1">
                <a:latin typeface="Segoe UI" panose="020B0502040204020203" pitchFamily="34" charset="0"/>
                <a:cs typeface="Segoe UI" panose="020B0502040204020203" pitchFamily="34" charset="0"/>
              </a:rPr>
              <a:t>2.</a:t>
            </a:r>
            <a:r>
              <a:rPr lang="en-US" sz="1000">
                <a:latin typeface="Segoe UI" panose="020B0502040204020203" pitchFamily="34" charset="0"/>
                <a:cs typeface="Segoe UI" panose="020B0502040204020203" pitchFamily="34" charset="0"/>
              </a:rPr>
              <a:t> </a:t>
            </a:r>
            <a:r>
              <a:rPr lang="en-US" sz="1000" b="1" i="0" u="sng" strike="noStrike" cap="none">
                <a:solidFill>
                  <a:srgbClr val="000000"/>
                </a:solidFill>
                <a:latin typeface="Segoe UI" panose="020B0502040204020203" pitchFamily="34" charset="0"/>
                <a:cs typeface="Segoe UI" panose="020B0502040204020203" pitchFamily="34" charset="0"/>
                <a:sym typeface="Arial"/>
              </a:rPr>
              <a:t>Resistance from Reliability Engineering</a:t>
            </a:r>
            <a:r>
              <a:rPr lang="en-US" sz="1000" b="1" i="0" u="none" strike="noStrike" cap="none">
                <a:solidFill>
                  <a:srgbClr val="000000"/>
                </a:solidFill>
                <a:latin typeface="Segoe UI" panose="020B0502040204020203" pitchFamily="34" charset="0"/>
                <a:cs typeface="Segoe UI" panose="020B0502040204020203" pitchFamily="34" charset="0"/>
                <a:sym typeface="Arial"/>
              </a:rPr>
              <a:t>:</a:t>
            </a:r>
            <a:r>
              <a:rPr lang="en-US" sz="1000" i="0" u="none" strike="noStrike" cap="none">
                <a:solidFill>
                  <a:srgbClr val="000000"/>
                </a:solidFill>
                <a:latin typeface="Segoe UI" panose="020B0502040204020203" pitchFamily="34" charset="0"/>
                <a:cs typeface="Segoe UI" panose="020B0502040204020203" pitchFamily="34" charset="0"/>
                <a:sym typeface="Arial"/>
              </a:rPr>
              <a:t> The solution may face resistance from the reliability engineering team, which should be taken into account during the implementation process.</a:t>
            </a:r>
          </a:p>
          <a:p>
            <a:pPr marR="0" lvl="0" algn="l" rtl="0">
              <a:lnSpc>
                <a:spcPct val="100000"/>
              </a:lnSpc>
              <a:spcBef>
                <a:spcPts val="0"/>
              </a:spcBef>
              <a:spcAft>
                <a:spcPts val="0"/>
              </a:spcAft>
            </a:pPr>
            <a:r>
              <a:rPr lang="en-US" sz="1000" b="1">
                <a:latin typeface="Segoe UI" panose="020B0502040204020203" pitchFamily="34" charset="0"/>
                <a:cs typeface="Segoe UI" panose="020B0502040204020203" pitchFamily="34" charset="0"/>
              </a:rPr>
              <a:t>3.</a:t>
            </a:r>
            <a:r>
              <a:rPr lang="en-US" sz="1000">
                <a:latin typeface="Segoe UI" panose="020B0502040204020203" pitchFamily="34" charset="0"/>
                <a:cs typeface="Segoe UI" panose="020B0502040204020203" pitchFamily="34" charset="0"/>
              </a:rPr>
              <a:t> </a:t>
            </a:r>
            <a:r>
              <a:rPr lang="en-US" sz="1000" b="1" i="0" u="sng" strike="noStrike" cap="none">
                <a:solidFill>
                  <a:srgbClr val="000000"/>
                </a:solidFill>
                <a:latin typeface="Segoe UI" panose="020B0502040204020203" pitchFamily="34" charset="0"/>
                <a:cs typeface="Segoe UI" panose="020B0502040204020203" pitchFamily="34" charset="0"/>
                <a:sym typeface="Arial"/>
              </a:rPr>
              <a:t>Budgetary Constraints</a:t>
            </a:r>
            <a:r>
              <a:rPr lang="en-US" sz="1000" b="1" i="0" u="none" strike="noStrike" cap="none">
                <a:solidFill>
                  <a:srgbClr val="000000"/>
                </a:solidFill>
                <a:latin typeface="Segoe UI" panose="020B0502040204020203" pitchFamily="34" charset="0"/>
                <a:cs typeface="Segoe UI" panose="020B0502040204020203" pitchFamily="34" charset="0"/>
                <a:sym typeface="Arial"/>
              </a:rPr>
              <a:t>:</a:t>
            </a:r>
            <a:r>
              <a:rPr lang="en-US" sz="1000" i="0" u="none" strike="noStrike" cap="none">
                <a:solidFill>
                  <a:srgbClr val="000000"/>
                </a:solidFill>
                <a:latin typeface="Segoe UI" panose="020B0502040204020203" pitchFamily="34" charset="0"/>
                <a:cs typeface="Segoe UI" panose="020B0502040204020203" pitchFamily="34" charset="0"/>
                <a:sym typeface="Arial"/>
              </a:rPr>
              <a:t> The cost reduction measures should aim to align with the available budget while ensuring long-term sustainability.</a:t>
            </a:r>
          </a:p>
        </p:txBody>
      </p:sp>
      <p:sp>
        <p:nvSpPr>
          <p:cNvPr id="6" name="TextBox 5">
            <a:extLst>
              <a:ext uri="{FF2B5EF4-FFF2-40B4-BE49-F238E27FC236}">
                <a16:creationId xmlns:a16="http://schemas.microsoft.com/office/drawing/2014/main" id="{07843261-BFD2-455C-EC7A-DF61C9292D8C}"/>
              </a:ext>
            </a:extLst>
          </p:cNvPr>
          <p:cNvSpPr txBox="1"/>
          <p:nvPr/>
        </p:nvSpPr>
        <p:spPr>
          <a:xfrm>
            <a:off x="4668375" y="3176958"/>
            <a:ext cx="4214275" cy="1068178"/>
          </a:xfrm>
          <a:prstGeom prst="rect">
            <a:avLst/>
          </a:prstGeom>
          <a:noFill/>
        </p:spPr>
        <p:txBody>
          <a:bodyPr wrap="square" rtlCol="0">
            <a:spAutoFit/>
          </a:bodyPr>
          <a:lstStyle/>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1.</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Chanel Adams</a:t>
            </a:r>
            <a:r>
              <a:rPr lang="en-US" sz="1000" kern="100">
                <a:effectLst/>
                <a:latin typeface="Segoe UI" panose="020B0502040204020203" pitchFamily="34" charset="0"/>
                <a:ea typeface="Calibri" panose="020F0502020204030204" pitchFamily="34" charset="0"/>
                <a:cs typeface="Segoe UI" panose="020B0502040204020203" pitchFamily="34" charset="0"/>
              </a:rPr>
              <a:t> - Reliability Engineer</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2.</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Jonas Richards</a:t>
            </a:r>
            <a:r>
              <a:rPr lang="en-US" sz="1000" kern="100">
                <a:effectLst/>
                <a:latin typeface="Segoe UI" panose="020B0502040204020203" pitchFamily="34" charset="0"/>
                <a:ea typeface="Calibri" panose="020F0502020204030204" pitchFamily="34" charset="0"/>
                <a:cs typeface="Segoe UI" panose="020B0502040204020203" pitchFamily="34" charset="0"/>
              </a:rPr>
              <a:t> - Asset Integrity Manager</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3.</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Bruce Banner</a:t>
            </a:r>
            <a:r>
              <a:rPr lang="en-US" sz="1000" kern="100">
                <a:effectLst/>
                <a:latin typeface="Segoe UI" panose="020B0502040204020203" pitchFamily="34" charset="0"/>
                <a:ea typeface="Calibri" panose="020F0502020204030204" pitchFamily="34" charset="0"/>
                <a:cs typeface="Segoe UI" panose="020B0502040204020203" pitchFamily="34" charset="0"/>
              </a:rPr>
              <a:t> - Maintenance Subject Matter Expert (SME)</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4.</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Jane Steere</a:t>
            </a:r>
            <a:r>
              <a:rPr lang="en-US" sz="1000" kern="100">
                <a:effectLst/>
                <a:latin typeface="Segoe UI" panose="020B0502040204020203" pitchFamily="34" charset="0"/>
                <a:ea typeface="Calibri" panose="020F0502020204030204" pitchFamily="34" charset="0"/>
                <a:cs typeface="Segoe UI" panose="020B0502040204020203" pitchFamily="34" charset="0"/>
              </a:rPr>
              <a:t> - Principal Maintenance</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5.</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Fargo Williams</a:t>
            </a:r>
            <a:r>
              <a:rPr lang="en-US" sz="1000" kern="100">
                <a:effectLst/>
                <a:latin typeface="Segoe UI" panose="020B0502040204020203" pitchFamily="34" charset="0"/>
                <a:ea typeface="Calibri" panose="020F0502020204030204" pitchFamily="34" charset="0"/>
                <a:cs typeface="Segoe UI" panose="020B0502040204020203" pitchFamily="34" charset="0"/>
              </a:rPr>
              <a:t> - Change Manager</a:t>
            </a:r>
          </a:p>
          <a:p>
            <a:pPr marR="0" lvl="0" rtl="0">
              <a:lnSpc>
                <a:spcPct val="107000"/>
              </a:lnSpc>
              <a:spcBef>
                <a:spcPts val="0"/>
              </a:spcBef>
              <a:spcAft>
                <a:spcPts val="0"/>
              </a:spcAft>
            </a:pPr>
            <a:r>
              <a:rPr lang="en-US" sz="1000" b="1" kern="100">
                <a:effectLst/>
                <a:latin typeface="Segoe UI" panose="020B0502040204020203" pitchFamily="34" charset="0"/>
                <a:ea typeface="Calibri" panose="020F0502020204030204" pitchFamily="34" charset="0"/>
                <a:cs typeface="Segoe UI" panose="020B0502040204020203" pitchFamily="34" charset="0"/>
              </a:rPr>
              <a:t>6.</a:t>
            </a:r>
            <a:r>
              <a:rPr lang="en-US" sz="1000" kern="100">
                <a:effectLst/>
                <a:latin typeface="Segoe UI" panose="020B0502040204020203" pitchFamily="34" charset="0"/>
                <a:ea typeface="Calibri" panose="020F0502020204030204" pitchFamily="34" charset="0"/>
                <a:cs typeface="Segoe UI" panose="020B0502040204020203" pitchFamily="34" charset="0"/>
              </a:rPr>
              <a:t> </a:t>
            </a:r>
            <a:r>
              <a:rPr lang="en-US" sz="1000" b="1" u="sng" kern="100">
                <a:effectLst/>
                <a:latin typeface="Segoe UI" panose="020B0502040204020203" pitchFamily="34" charset="0"/>
                <a:ea typeface="Calibri" panose="020F0502020204030204" pitchFamily="34" charset="0"/>
                <a:cs typeface="Segoe UI" panose="020B0502040204020203" pitchFamily="34" charset="0"/>
              </a:rPr>
              <a:t>Tara Starr</a:t>
            </a:r>
            <a:r>
              <a:rPr lang="en-US" sz="1000" kern="100">
                <a:effectLst/>
                <a:latin typeface="Segoe UI" panose="020B0502040204020203" pitchFamily="34" charset="0"/>
                <a:ea typeface="Calibri" panose="020F0502020204030204" pitchFamily="34" charset="0"/>
                <a:cs typeface="Segoe UI" panose="020B0502040204020203" pitchFamily="34" charset="0"/>
              </a:rPr>
              <a:t> - Maintenance SME</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889</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Segoe UI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Mehrdad Mohsenizadeh</cp:lastModifiedBy>
  <cp:revision>1</cp:revision>
  <dcterms:modified xsi:type="dcterms:W3CDTF">2023-08-07T17:40:03Z</dcterms:modified>
</cp:coreProperties>
</file>