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8"/>
  </p:notesMasterIdLst>
  <p:sldIdLst>
    <p:sldId id="257" r:id="rId2"/>
    <p:sldId id="256" r:id="rId3"/>
    <p:sldId id="258" r:id="rId4"/>
    <p:sldId id="259" r:id="rId5"/>
    <p:sldId id="273" r:id="rId6"/>
    <p:sldId id="260" r:id="rId7"/>
    <p:sldId id="271" r:id="rId8"/>
    <p:sldId id="262" r:id="rId9"/>
    <p:sldId id="264" r:id="rId10"/>
    <p:sldId id="265" r:id="rId11"/>
    <p:sldId id="266" r:id="rId12"/>
    <p:sldId id="267" r:id="rId13"/>
    <p:sldId id="268" r:id="rId14"/>
    <p:sldId id="269" r:id="rId15"/>
    <p:sldId id="270"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23ED24-95ED-4F73-87F6-C04A5BD01A49}" type="datetimeFigureOut">
              <a:rPr lang="en-US" smtClean="0"/>
              <a:t>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D2FE9-7239-4C2A-B1D4-F6D19277A14C}" type="slidenum">
              <a:rPr lang="en-US" smtClean="0"/>
              <a:t>‹#›</a:t>
            </a:fld>
            <a:endParaRPr lang="en-US"/>
          </a:p>
        </p:txBody>
      </p:sp>
    </p:spTree>
    <p:extLst>
      <p:ext uri="{BB962C8B-B14F-4D97-AF65-F5344CB8AC3E}">
        <p14:creationId xmlns:p14="http://schemas.microsoft.com/office/powerpoint/2010/main" val="2201116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1BEA47-0F72-4C37-BC0F-7A286C437C86}" type="datetime1">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22F69-0960-4008-ADF3-9D0D1FD9453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713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37EF4D-3F05-4605-AE2F-06F37AC7F68D}" type="datetime1">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22F69-0960-4008-ADF3-9D0D1FD9453F}" type="slidenum">
              <a:rPr lang="en-US" smtClean="0"/>
              <a:t>‹#›</a:t>
            </a:fld>
            <a:endParaRPr lang="en-US"/>
          </a:p>
        </p:txBody>
      </p:sp>
    </p:spTree>
    <p:extLst>
      <p:ext uri="{BB962C8B-B14F-4D97-AF65-F5344CB8AC3E}">
        <p14:creationId xmlns:p14="http://schemas.microsoft.com/office/powerpoint/2010/main" val="4234138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0EE07A-34D5-452B-A489-1AE317F00B14}" type="datetime1">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22F69-0960-4008-ADF3-9D0D1FD9453F}" type="slidenum">
              <a:rPr lang="en-US" smtClean="0"/>
              <a:t>‹#›</a:t>
            </a:fld>
            <a:endParaRPr lang="en-US"/>
          </a:p>
        </p:txBody>
      </p:sp>
    </p:spTree>
    <p:extLst>
      <p:ext uri="{BB962C8B-B14F-4D97-AF65-F5344CB8AC3E}">
        <p14:creationId xmlns:p14="http://schemas.microsoft.com/office/powerpoint/2010/main" val="362616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01769-591E-4C8B-A014-DCBD936FC675}" type="datetime1">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22F69-0960-4008-ADF3-9D0D1FD9453F}" type="slidenum">
              <a:rPr lang="en-US" smtClean="0"/>
              <a:t>‹#›</a:t>
            </a:fld>
            <a:endParaRPr lang="en-US"/>
          </a:p>
        </p:txBody>
      </p:sp>
    </p:spTree>
    <p:extLst>
      <p:ext uri="{BB962C8B-B14F-4D97-AF65-F5344CB8AC3E}">
        <p14:creationId xmlns:p14="http://schemas.microsoft.com/office/powerpoint/2010/main" val="816154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5436EF-3CB6-49F9-8D48-47D7B7E39D82}" type="datetime1">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22F69-0960-4008-ADF3-9D0D1FD9453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762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4CDCE9-4F2C-49F7-9CB1-D8309F70DA59}" type="datetime1">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22F69-0960-4008-ADF3-9D0D1FD9453F}" type="slidenum">
              <a:rPr lang="en-US" smtClean="0"/>
              <a:t>‹#›</a:t>
            </a:fld>
            <a:endParaRPr lang="en-US"/>
          </a:p>
        </p:txBody>
      </p:sp>
    </p:spTree>
    <p:extLst>
      <p:ext uri="{BB962C8B-B14F-4D97-AF65-F5344CB8AC3E}">
        <p14:creationId xmlns:p14="http://schemas.microsoft.com/office/powerpoint/2010/main" val="1279968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25B3E9-8B1C-4A5A-B1A6-48CFF61D86A2}" type="datetime1">
              <a:rPr lang="en-US" smtClean="0"/>
              <a:t>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222F69-0960-4008-ADF3-9D0D1FD9453F}" type="slidenum">
              <a:rPr lang="en-US" smtClean="0"/>
              <a:t>‹#›</a:t>
            </a:fld>
            <a:endParaRPr lang="en-US"/>
          </a:p>
        </p:txBody>
      </p:sp>
    </p:spTree>
    <p:extLst>
      <p:ext uri="{BB962C8B-B14F-4D97-AF65-F5344CB8AC3E}">
        <p14:creationId xmlns:p14="http://schemas.microsoft.com/office/powerpoint/2010/main" val="3656212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CB9791-E0E6-4AD3-AF5B-4FAD3E4584A4}" type="datetime1">
              <a:rPr lang="en-US" smtClean="0"/>
              <a:t>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222F69-0960-4008-ADF3-9D0D1FD9453F}" type="slidenum">
              <a:rPr lang="en-US" smtClean="0"/>
              <a:t>‹#›</a:t>
            </a:fld>
            <a:endParaRPr lang="en-US"/>
          </a:p>
        </p:txBody>
      </p:sp>
    </p:spTree>
    <p:extLst>
      <p:ext uri="{BB962C8B-B14F-4D97-AF65-F5344CB8AC3E}">
        <p14:creationId xmlns:p14="http://schemas.microsoft.com/office/powerpoint/2010/main" val="2754701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8138D1-B25A-4268-84C8-E5C9C98737C4}" type="datetime1">
              <a:rPr lang="en-US" smtClean="0"/>
              <a:t>1/5/2024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4222F69-0960-4008-ADF3-9D0D1FD9453F}" type="slidenum">
              <a:rPr lang="en-US" smtClean="0"/>
              <a:t>‹#›</a:t>
            </a:fld>
            <a:endParaRPr lang="en-US"/>
          </a:p>
        </p:txBody>
      </p:sp>
    </p:spTree>
    <p:extLst>
      <p:ext uri="{BB962C8B-B14F-4D97-AF65-F5344CB8AC3E}">
        <p14:creationId xmlns:p14="http://schemas.microsoft.com/office/powerpoint/2010/main" val="2011058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A729BE8-F03B-4695-B032-2F036F5831A0}" type="datetime1">
              <a:rPr lang="en-US" smtClean="0"/>
              <a:t>1/5/2024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4222F69-0960-4008-ADF3-9D0D1FD9453F}" type="slidenum">
              <a:rPr lang="en-US" smtClean="0"/>
              <a:t>‹#›</a:t>
            </a:fld>
            <a:endParaRPr lang="en-US"/>
          </a:p>
        </p:txBody>
      </p:sp>
    </p:spTree>
    <p:extLst>
      <p:ext uri="{BB962C8B-B14F-4D97-AF65-F5344CB8AC3E}">
        <p14:creationId xmlns:p14="http://schemas.microsoft.com/office/powerpoint/2010/main" val="1864683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893BD9-F50D-487D-B73F-D9B6B741DACA}" type="datetime1">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22F69-0960-4008-ADF3-9D0D1FD9453F}" type="slidenum">
              <a:rPr lang="en-US" smtClean="0"/>
              <a:t>‹#›</a:t>
            </a:fld>
            <a:endParaRPr lang="en-US"/>
          </a:p>
        </p:txBody>
      </p:sp>
    </p:spTree>
    <p:extLst>
      <p:ext uri="{BB962C8B-B14F-4D97-AF65-F5344CB8AC3E}">
        <p14:creationId xmlns:p14="http://schemas.microsoft.com/office/powerpoint/2010/main" val="207638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93F9179-DB43-4413-9FAB-8719468DC556}" type="datetime1">
              <a:rPr lang="en-US" smtClean="0"/>
              <a:t>1/5/2024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4222F69-0960-4008-ADF3-9D0D1FD9453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79312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2DBA91-9E5F-0B22-31C0-6D82DA9A8DA8}"/>
              </a:ext>
            </a:extLst>
          </p:cNvPr>
          <p:cNvSpPr>
            <a:spLocks noGrp="1"/>
          </p:cNvSpPr>
          <p:nvPr>
            <p:ph type="title"/>
          </p:nvPr>
        </p:nvSpPr>
        <p:spPr>
          <a:xfrm>
            <a:off x="866461" y="976544"/>
            <a:ext cx="10058400" cy="4101483"/>
          </a:xfrm>
        </p:spPr>
        <p:txBody>
          <a:bodyPr>
            <a:normAutofit fontScale="90000"/>
          </a:bodyPr>
          <a:lstStyle/>
          <a:p>
            <a:pPr algn="ctr" rtl="1"/>
            <a:r>
              <a:rPr lang="fa-IR" dirty="0"/>
              <a:t>موضوع ارائه:</a:t>
            </a:r>
            <a:br>
              <a:rPr lang="fa-IR" dirty="0"/>
            </a:br>
            <a:br>
              <a:rPr lang="fa-IR" dirty="0"/>
            </a:br>
            <a:r>
              <a:rPr lang="en-US" dirty="0"/>
              <a:t>Prediction</a:t>
            </a:r>
            <a:r>
              <a:rPr lang="fa-IR" dirty="0"/>
              <a:t> </a:t>
            </a:r>
            <a:r>
              <a:rPr lang="en-US" dirty="0"/>
              <a:t> </a:t>
            </a:r>
            <a:r>
              <a:rPr lang="fa-IR" dirty="0"/>
              <a:t>پیش بینی </a:t>
            </a:r>
            <a:br>
              <a:rPr lang="en-US" dirty="0"/>
            </a:br>
            <a:br>
              <a:rPr lang="en-US" dirty="0"/>
            </a:br>
            <a:r>
              <a:rPr lang="fa-IR" dirty="0"/>
              <a:t>ارائه دهنده:مهرداد صادقی </a:t>
            </a:r>
            <a:br>
              <a:rPr lang="fa-IR" dirty="0"/>
            </a:br>
            <a:br>
              <a:rPr lang="fa-IR" dirty="0"/>
            </a:br>
            <a:r>
              <a:rPr lang="fa-IR" dirty="0"/>
              <a:t>استاد : دکتر سیدمحمدتقی المدرسی</a:t>
            </a:r>
            <a:endParaRPr lang="en-US" dirty="0"/>
          </a:p>
        </p:txBody>
      </p:sp>
      <p:sp>
        <p:nvSpPr>
          <p:cNvPr id="2" name="Slide Number Placeholder 1">
            <a:extLst>
              <a:ext uri="{FF2B5EF4-FFF2-40B4-BE49-F238E27FC236}">
                <a16:creationId xmlns:a16="http://schemas.microsoft.com/office/drawing/2014/main" id="{C1DB82BF-79FC-0FA6-6A00-B02262E3E533}"/>
              </a:ext>
            </a:extLst>
          </p:cNvPr>
          <p:cNvSpPr>
            <a:spLocks noGrp="1"/>
          </p:cNvSpPr>
          <p:nvPr>
            <p:ph type="sldNum" sz="quarter" idx="12"/>
          </p:nvPr>
        </p:nvSpPr>
        <p:spPr/>
        <p:txBody>
          <a:bodyPr/>
          <a:lstStyle/>
          <a:p>
            <a:fld id="{24222F69-0960-4008-ADF3-9D0D1FD9453F}" type="slidenum">
              <a:rPr lang="en-US" sz="2800" smtClean="0"/>
              <a:t>1</a:t>
            </a:fld>
            <a:endParaRPr lang="en-US" sz="2800" dirty="0"/>
          </a:p>
        </p:txBody>
      </p:sp>
    </p:spTree>
    <p:extLst>
      <p:ext uri="{BB962C8B-B14F-4D97-AF65-F5344CB8AC3E}">
        <p14:creationId xmlns:p14="http://schemas.microsoft.com/office/powerpoint/2010/main" val="37991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5DF8F523-E52E-AE0E-BCDF-34EE6E900EE4}"/>
              </a:ext>
            </a:extLst>
          </p:cNvPr>
          <p:cNvPicPr>
            <a:picLocks noGrp="1" noChangeAspect="1"/>
          </p:cNvPicPr>
          <p:nvPr>
            <p:ph idx="1"/>
          </p:nvPr>
        </p:nvPicPr>
        <p:blipFill>
          <a:blip r:embed="rId2"/>
          <a:stretch>
            <a:fillRect/>
          </a:stretch>
        </p:blipFill>
        <p:spPr>
          <a:xfrm>
            <a:off x="307667" y="550416"/>
            <a:ext cx="11597288" cy="5582805"/>
          </a:xfrm>
        </p:spPr>
      </p:pic>
      <p:sp>
        <p:nvSpPr>
          <p:cNvPr id="2" name="Slide Number Placeholder 1">
            <a:extLst>
              <a:ext uri="{FF2B5EF4-FFF2-40B4-BE49-F238E27FC236}">
                <a16:creationId xmlns:a16="http://schemas.microsoft.com/office/drawing/2014/main" id="{0A746CC9-2846-C16E-5121-398873319C52}"/>
              </a:ext>
            </a:extLst>
          </p:cNvPr>
          <p:cNvSpPr>
            <a:spLocks noGrp="1"/>
          </p:cNvSpPr>
          <p:nvPr>
            <p:ph type="sldNum" sz="quarter" idx="12"/>
          </p:nvPr>
        </p:nvSpPr>
        <p:spPr/>
        <p:txBody>
          <a:bodyPr/>
          <a:lstStyle/>
          <a:p>
            <a:fld id="{24222F69-0960-4008-ADF3-9D0D1FD9453F}" type="slidenum">
              <a:rPr lang="en-US" sz="2800" smtClean="0"/>
              <a:t>10</a:t>
            </a:fld>
            <a:endParaRPr lang="en-US" sz="2800" dirty="0"/>
          </a:p>
        </p:txBody>
      </p:sp>
    </p:spTree>
    <p:extLst>
      <p:ext uri="{BB962C8B-B14F-4D97-AF65-F5344CB8AC3E}">
        <p14:creationId xmlns:p14="http://schemas.microsoft.com/office/powerpoint/2010/main" val="834167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A4121-F378-861C-CF67-30187A8367AC}"/>
              </a:ext>
            </a:extLst>
          </p:cNvPr>
          <p:cNvSpPr>
            <a:spLocks noGrp="1"/>
          </p:cNvSpPr>
          <p:nvPr>
            <p:ph type="title"/>
          </p:nvPr>
        </p:nvSpPr>
        <p:spPr>
          <a:xfrm>
            <a:off x="1145482" y="603681"/>
            <a:ext cx="10058400" cy="858471"/>
          </a:xfrm>
        </p:spPr>
        <p:txBody>
          <a:bodyPr>
            <a:normAutofit/>
          </a:bodyPr>
          <a:lstStyle/>
          <a:p>
            <a:pPr algn="ctr" rtl="1"/>
            <a:r>
              <a:rPr lang="fa-IR" sz="3200" dirty="0"/>
              <a:t>شبکه را ابتدا با </a:t>
            </a:r>
            <a:r>
              <a:rPr lang="en-US" sz="3200" dirty="0"/>
              <a:t>8</a:t>
            </a:r>
            <a:r>
              <a:rPr lang="fa-IR" sz="3200" dirty="0"/>
              <a:t> نورن آموزش داده ونتایج را نگاه می کنیم .</a:t>
            </a:r>
            <a:endParaRPr lang="en-US" sz="3200" dirty="0"/>
          </a:p>
        </p:txBody>
      </p:sp>
      <p:pic>
        <p:nvPicPr>
          <p:cNvPr id="8" name="Content Placeholder 7">
            <a:extLst>
              <a:ext uri="{FF2B5EF4-FFF2-40B4-BE49-F238E27FC236}">
                <a16:creationId xmlns:a16="http://schemas.microsoft.com/office/drawing/2014/main" id="{CCC0B221-0653-5658-1C40-B143506B56D7}"/>
              </a:ext>
            </a:extLst>
          </p:cNvPr>
          <p:cNvPicPr>
            <a:picLocks noGrp="1" noChangeAspect="1"/>
          </p:cNvPicPr>
          <p:nvPr>
            <p:ph sz="half" idx="1"/>
          </p:nvPr>
        </p:nvPicPr>
        <p:blipFill>
          <a:blip r:embed="rId2"/>
          <a:stretch>
            <a:fillRect/>
          </a:stretch>
        </p:blipFill>
        <p:spPr>
          <a:xfrm>
            <a:off x="1096963" y="2127106"/>
            <a:ext cx="4938712" cy="3461038"/>
          </a:xfrm>
        </p:spPr>
      </p:pic>
      <p:pic>
        <p:nvPicPr>
          <p:cNvPr id="10" name="Content Placeholder 9">
            <a:extLst>
              <a:ext uri="{FF2B5EF4-FFF2-40B4-BE49-F238E27FC236}">
                <a16:creationId xmlns:a16="http://schemas.microsoft.com/office/drawing/2014/main" id="{C4A7C8A0-E87D-ABC7-74D5-E1524805CFC8}"/>
              </a:ext>
            </a:extLst>
          </p:cNvPr>
          <p:cNvPicPr>
            <a:picLocks noGrp="1" noChangeAspect="1"/>
          </p:cNvPicPr>
          <p:nvPr>
            <p:ph sz="half" idx="2"/>
          </p:nvPr>
        </p:nvPicPr>
        <p:blipFill>
          <a:blip r:embed="rId3"/>
          <a:stretch>
            <a:fillRect/>
          </a:stretch>
        </p:blipFill>
        <p:spPr>
          <a:xfrm>
            <a:off x="6156327" y="2017885"/>
            <a:ext cx="5027201" cy="3654946"/>
          </a:xfrm>
        </p:spPr>
      </p:pic>
      <p:sp>
        <p:nvSpPr>
          <p:cNvPr id="2" name="Slide Number Placeholder 1">
            <a:extLst>
              <a:ext uri="{FF2B5EF4-FFF2-40B4-BE49-F238E27FC236}">
                <a16:creationId xmlns:a16="http://schemas.microsoft.com/office/drawing/2014/main" id="{C8872AD4-80F8-A0FD-5590-8849F6C79321}"/>
              </a:ext>
            </a:extLst>
          </p:cNvPr>
          <p:cNvSpPr>
            <a:spLocks noGrp="1"/>
          </p:cNvSpPr>
          <p:nvPr>
            <p:ph type="sldNum" sz="quarter" idx="12"/>
          </p:nvPr>
        </p:nvSpPr>
        <p:spPr/>
        <p:txBody>
          <a:bodyPr/>
          <a:lstStyle/>
          <a:p>
            <a:fld id="{24222F69-0960-4008-ADF3-9D0D1FD9453F}" type="slidenum">
              <a:rPr lang="en-US" sz="2800" smtClean="0"/>
              <a:t>11</a:t>
            </a:fld>
            <a:endParaRPr lang="en-US" sz="2800" dirty="0"/>
          </a:p>
        </p:txBody>
      </p:sp>
    </p:spTree>
    <p:extLst>
      <p:ext uri="{BB962C8B-B14F-4D97-AF65-F5344CB8AC3E}">
        <p14:creationId xmlns:p14="http://schemas.microsoft.com/office/powerpoint/2010/main" val="3607133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056BD8EB-D475-823D-C653-D820C5E15D13}"/>
              </a:ext>
            </a:extLst>
          </p:cNvPr>
          <p:cNvPicPr>
            <a:picLocks noGrp="1" noChangeAspect="1"/>
          </p:cNvPicPr>
          <p:nvPr>
            <p:ph idx="1"/>
          </p:nvPr>
        </p:nvPicPr>
        <p:blipFill>
          <a:blip r:embed="rId2"/>
          <a:stretch>
            <a:fillRect/>
          </a:stretch>
        </p:blipFill>
        <p:spPr>
          <a:xfrm>
            <a:off x="526033" y="346230"/>
            <a:ext cx="11139934" cy="5344396"/>
          </a:xfrm>
        </p:spPr>
      </p:pic>
      <p:sp>
        <p:nvSpPr>
          <p:cNvPr id="2" name="Slide Number Placeholder 1">
            <a:extLst>
              <a:ext uri="{FF2B5EF4-FFF2-40B4-BE49-F238E27FC236}">
                <a16:creationId xmlns:a16="http://schemas.microsoft.com/office/drawing/2014/main" id="{1FDDF85C-B0B1-DD38-2E51-CDDC265C3FB4}"/>
              </a:ext>
            </a:extLst>
          </p:cNvPr>
          <p:cNvSpPr>
            <a:spLocks noGrp="1"/>
          </p:cNvSpPr>
          <p:nvPr>
            <p:ph type="sldNum" sz="quarter" idx="12"/>
          </p:nvPr>
        </p:nvSpPr>
        <p:spPr/>
        <p:txBody>
          <a:bodyPr/>
          <a:lstStyle/>
          <a:p>
            <a:fld id="{24222F69-0960-4008-ADF3-9D0D1FD9453F}" type="slidenum">
              <a:rPr lang="en-US" sz="2800" smtClean="0"/>
              <a:t>12</a:t>
            </a:fld>
            <a:endParaRPr lang="en-US" sz="2800" dirty="0"/>
          </a:p>
        </p:txBody>
      </p:sp>
    </p:spTree>
    <p:extLst>
      <p:ext uri="{BB962C8B-B14F-4D97-AF65-F5344CB8AC3E}">
        <p14:creationId xmlns:p14="http://schemas.microsoft.com/office/powerpoint/2010/main" val="1093798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E99D7A-DBFF-39C5-BADB-92BFE942751B}"/>
              </a:ext>
            </a:extLst>
          </p:cNvPr>
          <p:cNvSpPr>
            <a:spLocks noGrp="1"/>
          </p:cNvSpPr>
          <p:nvPr>
            <p:ph type="title"/>
          </p:nvPr>
        </p:nvSpPr>
        <p:spPr>
          <a:xfrm>
            <a:off x="1827616" y="710212"/>
            <a:ext cx="8536767" cy="585927"/>
          </a:xfrm>
        </p:spPr>
        <p:txBody>
          <a:bodyPr>
            <a:normAutofit/>
          </a:bodyPr>
          <a:lstStyle/>
          <a:p>
            <a:pPr algn="ctr" rtl="1"/>
            <a:r>
              <a:rPr lang="fa-IR" sz="3200" dirty="0"/>
              <a:t>شبکه را ابتدا با </a:t>
            </a:r>
            <a:r>
              <a:rPr lang="en-US" sz="3200" dirty="0"/>
              <a:t>5</a:t>
            </a:r>
            <a:r>
              <a:rPr lang="fa-IR" sz="3200" dirty="0"/>
              <a:t> نورن آموزش داده ونتایج را نگاه می کنیم .</a:t>
            </a:r>
            <a:endParaRPr lang="en-US" sz="3200" dirty="0"/>
          </a:p>
        </p:txBody>
      </p:sp>
      <p:pic>
        <p:nvPicPr>
          <p:cNvPr id="8" name="Content Placeholder 7">
            <a:extLst>
              <a:ext uri="{FF2B5EF4-FFF2-40B4-BE49-F238E27FC236}">
                <a16:creationId xmlns:a16="http://schemas.microsoft.com/office/drawing/2014/main" id="{8731D704-93DB-09A8-0878-10DF8DD5979F}"/>
              </a:ext>
            </a:extLst>
          </p:cNvPr>
          <p:cNvPicPr>
            <a:picLocks noGrp="1" noChangeAspect="1"/>
          </p:cNvPicPr>
          <p:nvPr>
            <p:ph sz="half" idx="1"/>
          </p:nvPr>
        </p:nvPicPr>
        <p:blipFill>
          <a:blip r:embed="rId2"/>
          <a:stretch>
            <a:fillRect/>
          </a:stretch>
        </p:blipFill>
        <p:spPr>
          <a:xfrm>
            <a:off x="1096963" y="2030756"/>
            <a:ext cx="4938712" cy="3653738"/>
          </a:xfrm>
        </p:spPr>
      </p:pic>
      <p:pic>
        <p:nvPicPr>
          <p:cNvPr id="10" name="Content Placeholder 9">
            <a:extLst>
              <a:ext uri="{FF2B5EF4-FFF2-40B4-BE49-F238E27FC236}">
                <a16:creationId xmlns:a16="http://schemas.microsoft.com/office/drawing/2014/main" id="{139D3E51-C184-4431-1213-B77A104F302E}"/>
              </a:ext>
            </a:extLst>
          </p:cNvPr>
          <p:cNvPicPr>
            <a:picLocks noGrp="1" noChangeAspect="1"/>
          </p:cNvPicPr>
          <p:nvPr>
            <p:ph sz="half" idx="2"/>
          </p:nvPr>
        </p:nvPicPr>
        <p:blipFill>
          <a:blip r:embed="rId3"/>
          <a:stretch>
            <a:fillRect/>
          </a:stretch>
        </p:blipFill>
        <p:spPr>
          <a:xfrm>
            <a:off x="6111045" y="1846263"/>
            <a:ext cx="4962867" cy="4217186"/>
          </a:xfrm>
        </p:spPr>
      </p:pic>
      <p:sp>
        <p:nvSpPr>
          <p:cNvPr id="2" name="Slide Number Placeholder 1">
            <a:extLst>
              <a:ext uri="{FF2B5EF4-FFF2-40B4-BE49-F238E27FC236}">
                <a16:creationId xmlns:a16="http://schemas.microsoft.com/office/drawing/2014/main" id="{7F946CA4-F5C0-8950-8832-8FCAC1DF8C29}"/>
              </a:ext>
            </a:extLst>
          </p:cNvPr>
          <p:cNvSpPr>
            <a:spLocks noGrp="1"/>
          </p:cNvSpPr>
          <p:nvPr>
            <p:ph type="sldNum" sz="quarter" idx="12"/>
          </p:nvPr>
        </p:nvSpPr>
        <p:spPr/>
        <p:txBody>
          <a:bodyPr/>
          <a:lstStyle/>
          <a:p>
            <a:fld id="{24222F69-0960-4008-ADF3-9D0D1FD9453F}" type="slidenum">
              <a:rPr lang="en-US" sz="2800" smtClean="0"/>
              <a:t>13</a:t>
            </a:fld>
            <a:endParaRPr lang="en-US" sz="2800" dirty="0"/>
          </a:p>
        </p:txBody>
      </p:sp>
    </p:spTree>
    <p:extLst>
      <p:ext uri="{BB962C8B-B14F-4D97-AF65-F5344CB8AC3E}">
        <p14:creationId xmlns:p14="http://schemas.microsoft.com/office/powerpoint/2010/main" val="1034907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A7189A2-61D4-3AD4-83D1-A225B1C22E75}"/>
              </a:ext>
            </a:extLst>
          </p:cNvPr>
          <p:cNvPicPr>
            <a:picLocks noGrp="1" noChangeAspect="1"/>
          </p:cNvPicPr>
          <p:nvPr>
            <p:ph idx="1"/>
          </p:nvPr>
        </p:nvPicPr>
        <p:blipFill>
          <a:blip r:embed="rId2"/>
          <a:stretch>
            <a:fillRect/>
          </a:stretch>
        </p:blipFill>
        <p:spPr>
          <a:xfrm>
            <a:off x="559293" y="266329"/>
            <a:ext cx="11073413" cy="6098862"/>
          </a:xfrm>
        </p:spPr>
      </p:pic>
      <p:sp>
        <p:nvSpPr>
          <p:cNvPr id="2" name="Slide Number Placeholder 1">
            <a:extLst>
              <a:ext uri="{FF2B5EF4-FFF2-40B4-BE49-F238E27FC236}">
                <a16:creationId xmlns:a16="http://schemas.microsoft.com/office/drawing/2014/main" id="{475848B0-79FD-85AC-1D7E-A8CC6390C4DB}"/>
              </a:ext>
            </a:extLst>
          </p:cNvPr>
          <p:cNvSpPr>
            <a:spLocks noGrp="1"/>
          </p:cNvSpPr>
          <p:nvPr>
            <p:ph type="sldNum" sz="quarter" idx="12"/>
          </p:nvPr>
        </p:nvSpPr>
        <p:spPr/>
        <p:txBody>
          <a:bodyPr/>
          <a:lstStyle/>
          <a:p>
            <a:fld id="{24222F69-0960-4008-ADF3-9D0D1FD9453F}" type="slidenum">
              <a:rPr lang="en-US" sz="2800" smtClean="0"/>
              <a:t>14</a:t>
            </a:fld>
            <a:endParaRPr lang="en-US" sz="2800" dirty="0"/>
          </a:p>
        </p:txBody>
      </p:sp>
    </p:spTree>
    <p:extLst>
      <p:ext uri="{BB962C8B-B14F-4D97-AF65-F5344CB8AC3E}">
        <p14:creationId xmlns:p14="http://schemas.microsoft.com/office/powerpoint/2010/main" val="2534997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6DEA2-3845-2E1B-E757-23C29C92829B}"/>
              </a:ext>
            </a:extLst>
          </p:cNvPr>
          <p:cNvSpPr>
            <a:spLocks noGrp="1"/>
          </p:cNvSpPr>
          <p:nvPr>
            <p:ph type="title"/>
          </p:nvPr>
        </p:nvSpPr>
        <p:spPr/>
        <p:txBody>
          <a:bodyPr/>
          <a:lstStyle/>
          <a:p>
            <a:pPr algn="ctr" rtl="1"/>
            <a:r>
              <a:rPr lang="fa-IR" dirty="0"/>
              <a:t>نتیجه گیری :</a:t>
            </a:r>
            <a:endParaRPr lang="en-US" dirty="0"/>
          </a:p>
        </p:txBody>
      </p:sp>
      <p:sp>
        <p:nvSpPr>
          <p:cNvPr id="3" name="Content Placeholder 2">
            <a:extLst>
              <a:ext uri="{FF2B5EF4-FFF2-40B4-BE49-F238E27FC236}">
                <a16:creationId xmlns:a16="http://schemas.microsoft.com/office/drawing/2014/main" id="{F176655E-1F25-D88B-5F7C-C0BF72D99E62}"/>
              </a:ext>
            </a:extLst>
          </p:cNvPr>
          <p:cNvSpPr>
            <a:spLocks noGrp="1"/>
          </p:cNvSpPr>
          <p:nvPr>
            <p:ph idx="1"/>
          </p:nvPr>
        </p:nvSpPr>
        <p:spPr/>
        <p:txBody>
          <a:bodyPr>
            <a:normAutofit/>
          </a:bodyPr>
          <a:lstStyle/>
          <a:p>
            <a:pPr algn="ctr" rtl="1"/>
            <a:r>
              <a:rPr lang="fa-IR" sz="2400" dirty="0"/>
              <a:t>بهترین تعداد نورون برای این شبکه عدد 10 می باشد . </a:t>
            </a:r>
            <a:endParaRPr lang="en-US" sz="2400" dirty="0"/>
          </a:p>
        </p:txBody>
      </p:sp>
      <p:sp>
        <p:nvSpPr>
          <p:cNvPr id="4" name="Slide Number Placeholder 3">
            <a:extLst>
              <a:ext uri="{FF2B5EF4-FFF2-40B4-BE49-F238E27FC236}">
                <a16:creationId xmlns:a16="http://schemas.microsoft.com/office/drawing/2014/main" id="{556D051F-50B0-748F-42CC-27088DF75508}"/>
              </a:ext>
            </a:extLst>
          </p:cNvPr>
          <p:cNvSpPr>
            <a:spLocks noGrp="1"/>
          </p:cNvSpPr>
          <p:nvPr>
            <p:ph type="sldNum" sz="quarter" idx="12"/>
          </p:nvPr>
        </p:nvSpPr>
        <p:spPr/>
        <p:txBody>
          <a:bodyPr/>
          <a:lstStyle/>
          <a:p>
            <a:fld id="{24222F69-0960-4008-ADF3-9D0D1FD9453F}" type="slidenum">
              <a:rPr lang="en-US" sz="2800" smtClean="0"/>
              <a:t>15</a:t>
            </a:fld>
            <a:endParaRPr lang="en-US" sz="2800" dirty="0"/>
          </a:p>
        </p:txBody>
      </p:sp>
    </p:spTree>
    <p:extLst>
      <p:ext uri="{BB962C8B-B14F-4D97-AF65-F5344CB8AC3E}">
        <p14:creationId xmlns:p14="http://schemas.microsoft.com/office/powerpoint/2010/main" val="2249302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5D05E-6693-435B-81B9-3292487FA837}"/>
              </a:ext>
            </a:extLst>
          </p:cNvPr>
          <p:cNvSpPr>
            <a:spLocks noGrp="1"/>
          </p:cNvSpPr>
          <p:nvPr>
            <p:ph idx="1"/>
          </p:nvPr>
        </p:nvSpPr>
        <p:spPr/>
        <p:txBody>
          <a:bodyPr>
            <a:normAutofit/>
          </a:bodyPr>
          <a:lstStyle/>
          <a:p>
            <a:pPr algn="ctr" rtl="1"/>
            <a:r>
              <a:rPr lang="fa-IR" sz="4400" dirty="0"/>
              <a:t>با تشکر از توجه دوستان </a:t>
            </a:r>
            <a:endParaRPr lang="en-US" sz="4400" dirty="0"/>
          </a:p>
        </p:txBody>
      </p:sp>
      <p:sp>
        <p:nvSpPr>
          <p:cNvPr id="2" name="Slide Number Placeholder 1">
            <a:extLst>
              <a:ext uri="{FF2B5EF4-FFF2-40B4-BE49-F238E27FC236}">
                <a16:creationId xmlns:a16="http://schemas.microsoft.com/office/drawing/2014/main" id="{0F9A52A2-B487-7157-144F-D59749D75370}"/>
              </a:ext>
            </a:extLst>
          </p:cNvPr>
          <p:cNvSpPr>
            <a:spLocks noGrp="1"/>
          </p:cNvSpPr>
          <p:nvPr>
            <p:ph type="sldNum" sz="quarter" idx="12"/>
          </p:nvPr>
        </p:nvSpPr>
        <p:spPr/>
        <p:txBody>
          <a:bodyPr/>
          <a:lstStyle/>
          <a:p>
            <a:fld id="{24222F69-0960-4008-ADF3-9D0D1FD9453F}" type="slidenum">
              <a:rPr lang="en-US" sz="2800" smtClean="0"/>
              <a:t>16</a:t>
            </a:fld>
            <a:endParaRPr lang="en-US" sz="2800" dirty="0"/>
          </a:p>
        </p:txBody>
      </p:sp>
    </p:spTree>
    <p:extLst>
      <p:ext uri="{BB962C8B-B14F-4D97-AF65-F5344CB8AC3E}">
        <p14:creationId xmlns:p14="http://schemas.microsoft.com/office/powerpoint/2010/main" val="922031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04C86-D84C-C272-0E28-96D000AF0887}"/>
              </a:ext>
            </a:extLst>
          </p:cNvPr>
          <p:cNvSpPr>
            <a:spLocks noGrp="1"/>
          </p:cNvSpPr>
          <p:nvPr>
            <p:ph type="ctrTitle"/>
          </p:nvPr>
        </p:nvSpPr>
        <p:spPr>
          <a:xfrm>
            <a:off x="1097280" y="758952"/>
            <a:ext cx="4250575" cy="1143000"/>
          </a:xfrm>
        </p:spPr>
        <p:txBody>
          <a:bodyPr>
            <a:normAutofit fontScale="90000"/>
          </a:bodyPr>
          <a:lstStyle/>
          <a:p>
            <a:pPr algn="r" rtl="1"/>
            <a:r>
              <a:rPr lang="en-US" dirty="0"/>
              <a:t>Prediction</a:t>
            </a:r>
          </a:p>
        </p:txBody>
      </p:sp>
      <p:sp>
        <p:nvSpPr>
          <p:cNvPr id="3" name="Subtitle 2">
            <a:extLst>
              <a:ext uri="{FF2B5EF4-FFF2-40B4-BE49-F238E27FC236}">
                <a16:creationId xmlns:a16="http://schemas.microsoft.com/office/drawing/2014/main" id="{27BB412C-2E2E-4A56-C985-6F8335FBA5DD}"/>
              </a:ext>
            </a:extLst>
          </p:cNvPr>
          <p:cNvSpPr>
            <a:spLocks noGrp="1"/>
          </p:cNvSpPr>
          <p:nvPr>
            <p:ph type="subTitle" idx="1"/>
          </p:nvPr>
        </p:nvSpPr>
        <p:spPr>
          <a:xfrm>
            <a:off x="1100051" y="2290618"/>
            <a:ext cx="10058400" cy="3308002"/>
          </a:xfrm>
        </p:spPr>
        <p:txBody>
          <a:bodyPr>
            <a:normAutofit/>
          </a:bodyPr>
          <a:lstStyle/>
          <a:p>
            <a:pPr marL="0" marR="0" algn="r" rtl="1">
              <a:lnSpc>
                <a:spcPct val="107000"/>
              </a:lnSpc>
              <a:spcBef>
                <a:spcPts val="0"/>
              </a:spcBef>
              <a:spcAft>
                <a:spcPts val="800"/>
              </a:spcAft>
            </a:pPr>
            <a:r>
              <a:rPr lang="fa-IR" kern="100" dirty="0">
                <a:effectLst/>
                <a:latin typeface="Calibri" panose="020F0502020204030204" pitchFamily="34" charset="0"/>
                <a:ea typeface="Calibri" panose="020F0502020204030204" pitchFamily="34" charset="0"/>
                <a:cs typeface="Arial" panose="020B0604020202020204" pitchFamily="34" charset="0"/>
              </a:rPr>
              <a:t>پیشبینی یا تجزیه و تحلیل سری زمانی روشی برای مطالعه ویژگی های متغیر پاسخ مربوط به زمان به  عنوان متغیر مستقل است. برای تخمین متغیر هدف در پیش بینی از متغیر زمان به عنوان نقطه مرجع استفاده می شود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B78C1894-9649-BC50-6A5F-827445A3BD18}"/>
              </a:ext>
            </a:extLst>
          </p:cNvPr>
          <p:cNvSpPr>
            <a:spLocks noGrp="1"/>
          </p:cNvSpPr>
          <p:nvPr>
            <p:ph type="sldNum" sz="quarter" idx="12"/>
          </p:nvPr>
        </p:nvSpPr>
        <p:spPr/>
        <p:txBody>
          <a:bodyPr/>
          <a:lstStyle/>
          <a:p>
            <a:fld id="{24222F69-0960-4008-ADF3-9D0D1FD9453F}" type="slidenum">
              <a:rPr lang="en-US" sz="2800" smtClean="0"/>
              <a:t>2</a:t>
            </a:fld>
            <a:endParaRPr lang="en-US" sz="2800" dirty="0"/>
          </a:p>
        </p:txBody>
      </p:sp>
    </p:spTree>
    <p:extLst>
      <p:ext uri="{BB962C8B-B14F-4D97-AF65-F5344CB8AC3E}">
        <p14:creationId xmlns:p14="http://schemas.microsoft.com/office/powerpoint/2010/main" val="3028049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E3C329-CEEE-05F1-708B-5ABE76EBA80B}"/>
              </a:ext>
            </a:extLst>
          </p:cNvPr>
          <p:cNvSpPr>
            <a:spLocks noGrp="1"/>
          </p:cNvSpPr>
          <p:nvPr>
            <p:ph idx="1"/>
          </p:nvPr>
        </p:nvSpPr>
        <p:spPr/>
        <p:txBody>
          <a:bodyPr/>
          <a:lstStyle/>
          <a:p>
            <a:pPr algn="r" rtl="1"/>
            <a:r>
              <a:rPr lang="fa-IR" sz="2800" dirty="0"/>
              <a:t>در این ارائه  ما رفتار یک سیستم مرتبه دوم  را پیش بینی می کنیم .</a:t>
            </a:r>
          </a:p>
          <a:p>
            <a:pPr algn="r" rtl="1"/>
            <a:endParaRPr lang="fa-IR" sz="2800" dirty="0"/>
          </a:p>
          <a:p>
            <a:pPr algn="r" rtl="1"/>
            <a:endParaRPr lang="en-US" dirty="0"/>
          </a:p>
        </p:txBody>
      </p:sp>
      <p:sp>
        <p:nvSpPr>
          <p:cNvPr id="2" name="Slide Number Placeholder 1">
            <a:extLst>
              <a:ext uri="{FF2B5EF4-FFF2-40B4-BE49-F238E27FC236}">
                <a16:creationId xmlns:a16="http://schemas.microsoft.com/office/drawing/2014/main" id="{2667FF26-8133-91E5-644C-8B9282CEDC3D}"/>
              </a:ext>
            </a:extLst>
          </p:cNvPr>
          <p:cNvSpPr>
            <a:spLocks noGrp="1"/>
          </p:cNvSpPr>
          <p:nvPr>
            <p:ph type="sldNum" sz="quarter" idx="12"/>
          </p:nvPr>
        </p:nvSpPr>
        <p:spPr/>
        <p:txBody>
          <a:bodyPr/>
          <a:lstStyle/>
          <a:p>
            <a:fld id="{24222F69-0960-4008-ADF3-9D0D1FD9453F}" type="slidenum">
              <a:rPr lang="en-US" sz="2800" smtClean="0"/>
              <a:t>3</a:t>
            </a:fld>
            <a:endParaRPr lang="en-US" sz="2800" dirty="0"/>
          </a:p>
        </p:txBody>
      </p:sp>
    </p:spTree>
    <p:extLst>
      <p:ext uri="{BB962C8B-B14F-4D97-AF65-F5344CB8AC3E}">
        <p14:creationId xmlns:p14="http://schemas.microsoft.com/office/powerpoint/2010/main" val="59954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B758-7DD3-A413-154B-FCF63263E2FB}"/>
              </a:ext>
            </a:extLst>
          </p:cNvPr>
          <p:cNvSpPr>
            <a:spLocks noGrp="1"/>
          </p:cNvSpPr>
          <p:nvPr>
            <p:ph type="title"/>
          </p:nvPr>
        </p:nvSpPr>
        <p:spPr/>
        <p:txBody>
          <a:bodyPr>
            <a:normAutofit/>
          </a:bodyPr>
          <a:lstStyle/>
          <a:p>
            <a:pPr algn="r" rtl="1"/>
            <a:r>
              <a:rPr lang="fa-IR" dirty="0"/>
              <a:t>نحوه جمع اوری دیتا :</a:t>
            </a:r>
            <a:endParaRPr lang="en-US" dirty="0"/>
          </a:p>
        </p:txBody>
      </p:sp>
      <p:pic>
        <p:nvPicPr>
          <p:cNvPr id="5" name="Content Placeholder 4">
            <a:extLst>
              <a:ext uri="{FF2B5EF4-FFF2-40B4-BE49-F238E27FC236}">
                <a16:creationId xmlns:a16="http://schemas.microsoft.com/office/drawing/2014/main" id="{1CC69008-5A92-A8DE-7329-298ADE6C401A}"/>
              </a:ext>
            </a:extLst>
          </p:cNvPr>
          <p:cNvPicPr>
            <a:picLocks noGrp="1" noChangeAspect="1"/>
          </p:cNvPicPr>
          <p:nvPr>
            <p:ph sz="half" idx="1"/>
          </p:nvPr>
        </p:nvPicPr>
        <p:blipFill>
          <a:blip r:embed="rId2"/>
          <a:stretch>
            <a:fillRect/>
          </a:stretch>
        </p:blipFill>
        <p:spPr>
          <a:xfrm>
            <a:off x="1556544" y="2562225"/>
            <a:ext cx="4019550" cy="2590800"/>
          </a:xfrm>
        </p:spPr>
      </p:pic>
      <p:sp>
        <p:nvSpPr>
          <p:cNvPr id="6" name="Content Placeholder 5">
            <a:extLst>
              <a:ext uri="{FF2B5EF4-FFF2-40B4-BE49-F238E27FC236}">
                <a16:creationId xmlns:a16="http://schemas.microsoft.com/office/drawing/2014/main" id="{333DB389-8705-2C22-346A-00C83CBCE3F1}"/>
              </a:ext>
            </a:extLst>
          </p:cNvPr>
          <p:cNvSpPr>
            <a:spLocks noGrp="1"/>
          </p:cNvSpPr>
          <p:nvPr>
            <p:ph sz="half" idx="2"/>
          </p:nvPr>
        </p:nvSpPr>
        <p:spPr>
          <a:xfrm>
            <a:off x="6217920" y="2645545"/>
            <a:ext cx="4937760" cy="3223549"/>
          </a:xfrm>
        </p:spPr>
        <p:txBody>
          <a:bodyPr/>
          <a:lstStyle/>
          <a:p>
            <a:pPr algn="r" rtl="1"/>
            <a:r>
              <a:rPr lang="fa-IR" dirty="0"/>
              <a:t>برای جمع آوری دیتا از یک سیم پیچ با جریان متغیر و یک اهن ربا با شار یکسان استفاده شده است به این صورت که  مقدار جریان ورودی به سیم پیچ متغیر بوده و این تغییرات باعث ایجاد یک میدان مغناطیسی متغیر به سمت اهن ربا می شود و این اختلاف میدان، بین سیم پیچ  و اهن ربا باعث به وجود امدن فضایی بین این دو می شود که این نتایج هدف مورد بررسی ما هست .</a:t>
            </a:r>
            <a:endParaRPr lang="en-US" dirty="0"/>
          </a:p>
        </p:txBody>
      </p:sp>
      <p:sp>
        <p:nvSpPr>
          <p:cNvPr id="3" name="Slide Number Placeholder 2">
            <a:extLst>
              <a:ext uri="{FF2B5EF4-FFF2-40B4-BE49-F238E27FC236}">
                <a16:creationId xmlns:a16="http://schemas.microsoft.com/office/drawing/2014/main" id="{2BCCC057-1DF7-DE98-7F82-480242F1A409}"/>
              </a:ext>
            </a:extLst>
          </p:cNvPr>
          <p:cNvSpPr>
            <a:spLocks noGrp="1"/>
          </p:cNvSpPr>
          <p:nvPr>
            <p:ph type="sldNum" sz="quarter" idx="12"/>
          </p:nvPr>
        </p:nvSpPr>
        <p:spPr/>
        <p:txBody>
          <a:bodyPr/>
          <a:lstStyle/>
          <a:p>
            <a:fld id="{24222F69-0960-4008-ADF3-9D0D1FD9453F}" type="slidenum">
              <a:rPr lang="en-US" sz="2800" smtClean="0"/>
              <a:t>4</a:t>
            </a:fld>
            <a:endParaRPr lang="en-US" sz="2800" dirty="0"/>
          </a:p>
        </p:txBody>
      </p:sp>
    </p:spTree>
    <p:extLst>
      <p:ext uri="{BB962C8B-B14F-4D97-AF65-F5344CB8AC3E}">
        <p14:creationId xmlns:p14="http://schemas.microsoft.com/office/powerpoint/2010/main" val="3288500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DF346-7A9E-8D8D-9795-BAD2BB5B1FB6}"/>
              </a:ext>
            </a:extLst>
          </p:cNvPr>
          <p:cNvSpPr>
            <a:spLocks noGrp="1"/>
          </p:cNvSpPr>
          <p:nvPr>
            <p:ph type="title"/>
          </p:nvPr>
        </p:nvSpPr>
        <p:spPr>
          <a:xfrm>
            <a:off x="4545368" y="719092"/>
            <a:ext cx="6871316" cy="3444536"/>
          </a:xfrm>
        </p:spPr>
        <p:txBody>
          <a:bodyPr>
            <a:normAutofit/>
          </a:bodyPr>
          <a:lstStyle/>
          <a:p>
            <a:pPr algn="r" rtl="1"/>
            <a:r>
              <a:rPr lang="fa-IR" sz="4000" dirty="0"/>
              <a:t>خصوصیات دیتاست :</a:t>
            </a:r>
            <a:br>
              <a:rPr lang="fa-IR" dirty="0"/>
            </a:br>
            <a:br>
              <a:rPr lang="fa-IR" dirty="0"/>
            </a:br>
            <a:r>
              <a:rPr lang="fa-IR" sz="2700" dirty="0"/>
              <a:t>2 ستون و 4001 سطر </a:t>
            </a:r>
            <a:br>
              <a:rPr lang="fa-IR" sz="2700" dirty="0"/>
            </a:br>
            <a:r>
              <a:rPr lang="fa-IR" sz="2700" dirty="0"/>
              <a:t>ستون اول حاوی مقدار جریان جریان اندازه گیری شده (</a:t>
            </a:r>
            <a:r>
              <a:rPr lang="en-US" sz="2700" dirty="0"/>
              <a:t>x</a:t>
            </a:r>
            <a:r>
              <a:rPr lang="fa-IR" sz="2700" dirty="0"/>
              <a:t>)</a:t>
            </a:r>
            <a:br>
              <a:rPr lang="fa-IR" sz="2700" dirty="0"/>
            </a:br>
            <a:r>
              <a:rPr lang="fa-IR" sz="2700" dirty="0"/>
              <a:t>ستون دوم نشان دهنده</a:t>
            </a:r>
            <a:r>
              <a:rPr lang="en-US" sz="2700" dirty="0"/>
              <a:t> </a:t>
            </a:r>
            <a:r>
              <a:rPr lang="fa-IR" sz="2700" dirty="0"/>
              <a:t> مقدار خروجی  (</a:t>
            </a:r>
            <a:r>
              <a:rPr lang="en-US" sz="2700" dirty="0"/>
              <a:t>y</a:t>
            </a:r>
            <a:r>
              <a:rPr lang="fa-IR" sz="2700" dirty="0"/>
              <a:t>)</a:t>
            </a:r>
            <a:br>
              <a:rPr lang="fa-IR" dirty="0"/>
            </a:br>
            <a:endParaRPr lang="en-US" dirty="0"/>
          </a:p>
        </p:txBody>
      </p:sp>
      <p:pic>
        <p:nvPicPr>
          <p:cNvPr id="6" name="Picture 5">
            <a:extLst>
              <a:ext uri="{FF2B5EF4-FFF2-40B4-BE49-F238E27FC236}">
                <a16:creationId xmlns:a16="http://schemas.microsoft.com/office/drawing/2014/main" id="{8D421D6D-D83E-E44A-2B85-E10FCA2D9849}"/>
              </a:ext>
            </a:extLst>
          </p:cNvPr>
          <p:cNvPicPr>
            <a:picLocks noChangeAspect="1"/>
          </p:cNvPicPr>
          <p:nvPr/>
        </p:nvPicPr>
        <p:blipFill>
          <a:blip r:embed="rId2"/>
          <a:stretch>
            <a:fillRect/>
          </a:stretch>
        </p:blipFill>
        <p:spPr>
          <a:xfrm>
            <a:off x="1017875" y="1872960"/>
            <a:ext cx="3172503" cy="3299403"/>
          </a:xfrm>
          <a:prstGeom prst="rect">
            <a:avLst/>
          </a:prstGeom>
        </p:spPr>
      </p:pic>
      <p:sp>
        <p:nvSpPr>
          <p:cNvPr id="3" name="Slide Number Placeholder 2">
            <a:extLst>
              <a:ext uri="{FF2B5EF4-FFF2-40B4-BE49-F238E27FC236}">
                <a16:creationId xmlns:a16="http://schemas.microsoft.com/office/drawing/2014/main" id="{6683390C-0287-C79C-F5FE-A4F21025E530}"/>
              </a:ext>
            </a:extLst>
          </p:cNvPr>
          <p:cNvSpPr>
            <a:spLocks noGrp="1"/>
          </p:cNvSpPr>
          <p:nvPr>
            <p:ph type="sldNum" sz="quarter" idx="12"/>
          </p:nvPr>
        </p:nvSpPr>
        <p:spPr/>
        <p:txBody>
          <a:bodyPr/>
          <a:lstStyle/>
          <a:p>
            <a:fld id="{24222F69-0960-4008-ADF3-9D0D1FD9453F}" type="slidenum">
              <a:rPr lang="en-US" sz="2800" smtClean="0"/>
              <a:t>5</a:t>
            </a:fld>
            <a:endParaRPr lang="en-US" sz="2800" dirty="0"/>
          </a:p>
        </p:txBody>
      </p:sp>
    </p:spTree>
    <p:extLst>
      <p:ext uri="{BB962C8B-B14F-4D97-AF65-F5344CB8AC3E}">
        <p14:creationId xmlns:p14="http://schemas.microsoft.com/office/powerpoint/2010/main" val="2842548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4EAE-1D78-5897-4DFC-DCDBC5444A79}"/>
              </a:ext>
            </a:extLst>
          </p:cNvPr>
          <p:cNvSpPr>
            <a:spLocks noGrp="1"/>
          </p:cNvSpPr>
          <p:nvPr>
            <p:ph type="title"/>
          </p:nvPr>
        </p:nvSpPr>
        <p:spPr>
          <a:xfrm>
            <a:off x="5494961" y="461556"/>
            <a:ext cx="5660402" cy="662394"/>
          </a:xfrm>
        </p:spPr>
        <p:txBody>
          <a:bodyPr>
            <a:normAutofit/>
          </a:bodyPr>
          <a:lstStyle/>
          <a:p>
            <a:pPr algn="r" rtl="1"/>
            <a:r>
              <a:rPr lang="fa-IR" sz="3200" dirty="0"/>
              <a:t>نمودار های برای نشان دادن نسبت دیتا ها :</a:t>
            </a:r>
            <a:endParaRPr lang="en-US" sz="3200" dirty="0"/>
          </a:p>
        </p:txBody>
      </p:sp>
      <p:pic>
        <p:nvPicPr>
          <p:cNvPr id="6" name="Content Placeholder 5">
            <a:extLst>
              <a:ext uri="{FF2B5EF4-FFF2-40B4-BE49-F238E27FC236}">
                <a16:creationId xmlns:a16="http://schemas.microsoft.com/office/drawing/2014/main" id="{4E9A9803-CFFF-B817-0511-8C6780163750}"/>
              </a:ext>
            </a:extLst>
          </p:cNvPr>
          <p:cNvPicPr>
            <a:picLocks noGrp="1" noChangeAspect="1"/>
          </p:cNvPicPr>
          <p:nvPr>
            <p:ph sz="half" idx="1"/>
          </p:nvPr>
        </p:nvPicPr>
        <p:blipFill>
          <a:blip r:embed="rId2"/>
          <a:stretch>
            <a:fillRect/>
          </a:stretch>
        </p:blipFill>
        <p:spPr>
          <a:xfrm>
            <a:off x="1266031" y="1981200"/>
            <a:ext cx="4600575" cy="3752850"/>
          </a:xfrm>
        </p:spPr>
      </p:pic>
      <p:pic>
        <p:nvPicPr>
          <p:cNvPr id="14" name="Content Placeholder 13">
            <a:extLst>
              <a:ext uri="{FF2B5EF4-FFF2-40B4-BE49-F238E27FC236}">
                <a16:creationId xmlns:a16="http://schemas.microsoft.com/office/drawing/2014/main" id="{173A3C6E-E943-DCF0-3DCB-818BD1D33C1D}"/>
              </a:ext>
            </a:extLst>
          </p:cNvPr>
          <p:cNvPicPr>
            <a:picLocks noGrp="1" noChangeAspect="1"/>
          </p:cNvPicPr>
          <p:nvPr>
            <p:ph sz="half" idx="2"/>
          </p:nvPr>
        </p:nvPicPr>
        <p:blipFill>
          <a:blip r:embed="rId3"/>
          <a:stretch>
            <a:fillRect/>
          </a:stretch>
        </p:blipFill>
        <p:spPr>
          <a:xfrm>
            <a:off x="6218238" y="1932216"/>
            <a:ext cx="4937125" cy="3850818"/>
          </a:xfrm>
        </p:spPr>
      </p:pic>
      <p:sp>
        <p:nvSpPr>
          <p:cNvPr id="3" name="Slide Number Placeholder 2">
            <a:extLst>
              <a:ext uri="{FF2B5EF4-FFF2-40B4-BE49-F238E27FC236}">
                <a16:creationId xmlns:a16="http://schemas.microsoft.com/office/drawing/2014/main" id="{A1D41C39-6B85-7922-6EBC-E2D44084AEB7}"/>
              </a:ext>
            </a:extLst>
          </p:cNvPr>
          <p:cNvSpPr>
            <a:spLocks noGrp="1"/>
          </p:cNvSpPr>
          <p:nvPr>
            <p:ph type="sldNum" sz="quarter" idx="12"/>
          </p:nvPr>
        </p:nvSpPr>
        <p:spPr/>
        <p:txBody>
          <a:bodyPr/>
          <a:lstStyle/>
          <a:p>
            <a:fld id="{24222F69-0960-4008-ADF3-9D0D1FD9453F}" type="slidenum">
              <a:rPr lang="en-US" sz="2800" smtClean="0"/>
              <a:t>6</a:t>
            </a:fld>
            <a:endParaRPr lang="en-US" sz="2800" dirty="0"/>
          </a:p>
        </p:txBody>
      </p:sp>
    </p:spTree>
    <p:extLst>
      <p:ext uri="{BB962C8B-B14F-4D97-AF65-F5344CB8AC3E}">
        <p14:creationId xmlns:p14="http://schemas.microsoft.com/office/powerpoint/2010/main" val="613617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AF57B95-5C80-ADCE-6BC3-9B5AAEE43C05}"/>
              </a:ext>
            </a:extLst>
          </p:cNvPr>
          <p:cNvSpPr>
            <a:spLocks noGrp="1"/>
          </p:cNvSpPr>
          <p:nvPr>
            <p:ph type="title"/>
          </p:nvPr>
        </p:nvSpPr>
        <p:spPr>
          <a:xfrm>
            <a:off x="5304112" y="230819"/>
            <a:ext cx="1583776" cy="858471"/>
          </a:xfrm>
        </p:spPr>
        <p:txBody>
          <a:bodyPr/>
          <a:lstStyle/>
          <a:p>
            <a:r>
              <a:rPr lang="en-US" dirty="0"/>
              <a:t>NARX</a:t>
            </a:r>
          </a:p>
        </p:txBody>
      </p:sp>
      <p:pic>
        <p:nvPicPr>
          <p:cNvPr id="5" name="Content Placeholder 4">
            <a:extLst>
              <a:ext uri="{FF2B5EF4-FFF2-40B4-BE49-F238E27FC236}">
                <a16:creationId xmlns:a16="http://schemas.microsoft.com/office/drawing/2014/main" id="{C8959802-BEEE-376B-FA86-A67AB126330E}"/>
              </a:ext>
            </a:extLst>
          </p:cNvPr>
          <p:cNvPicPr>
            <a:picLocks noGrp="1" noChangeAspect="1"/>
          </p:cNvPicPr>
          <p:nvPr>
            <p:ph sz="half" idx="1"/>
          </p:nvPr>
        </p:nvPicPr>
        <p:blipFill>
          <a:blip r:embed="rId2"/>
          <a:stretch>
            <a:fillRect/>
          </a:stretch>
        </p:blipFill>
        <p:spPr>
          <a:xfrm>
            <a:off x="1097280" y="2183087"/>
            <a:ext cx="4938712" cy="3040788"/>
          </a:xfrm>
        </p:spPr>
      </p:pic>
      <p:sp>
        <p:nvSpPr>
          <p:cNvPr id="7" name="Content Placeholder 6">
            <a:extLst>
              <a:ext uri="{FF2B5EF4-FFF2-40B4-BE49-F238E27FC236}">
                <a16:creationId xmlns:a16="http://schemas.microsoft.com/office/drawing/2014/main" id="{99EC6C6D-CAB6-2039-8335-C0677A864752}"/>
              </a:ext>
            </a:extLst>
          </p:cNvPr>
          <p:cNvSpPr>
            <a:spLocks noGrp="1"/>
          </p:cNvSpPr>
          <p:nvPr>
            <p:ph sz="half" idx="2"/>
          </p:nvPr>
        </p:nvSpPr>
        <p:spPr>
          <a:xfrm>
            <a:off x="6368841" y="2591459"/>
            <a:ext cx="5243152" cy="1953908"/>
          </a:xfrm>
        </p:spPr>
        <p:txBody>
          <a:bodyPr/>
          <a:lstStyle/>
          <a:p>
            <a:pPr marL="0" indent="0" algn="r" rtl="1">
              <a:buNone/>
            </a:pPr>
            <a:r>
              <a:rPr lang="fa-IR" dirty="0"/>
              <a:t>معماری که ما در اینجا استفاده می کنیم ، یک شبکه بازگشتی غیر خطی  (</a:t>
            </a:r>
            <a:r>
              <a:rPr lang="en-US" dirty="0"/>
              <a:t>NARX</a:t>
            </a:r>
            <a:r>
              <a:rPr lang="fa-IR" dirty="0"/>
              <a:t>) هست که یک شبکه دینامیک هست و دلیل استفاده از این شبکه خروجی های این شبکه به طور همزمان به ورودی آن اعمال می شود و با این کار وزن ها در شبکه ، درزمان واحد درحال بزوررسانی هست . </a:t>
            </a:r>
            <a:endParaRPr lang="en-US" dirty="0"/>
          </a:p>
        </p:txBody>
      </p:sp>
      <p:sp>
        <p:nvSpPr>
          <p:cNvPr id="2" name="Slide Number Placeholder 1">
            <a:extLst>
              <a:ext uri="{FF2B5EF4-FFF2-40B4-BE49-F238E27FC236}">
                <a16:creationId xmlns:a16="http://schemas.microsoft.com/office/drawing/2014/main" id="{7D45471F-FECC-60E7-DDD7-08EC64B6A748}"/>
              </a:ext>
            </a:extLst>
          </p:cNvPr>
          <p:cNvSpPr>
            <a:spLocks noGrp="1"/>
          </p:cNvSpPr>
          <p:nvPr>
            <p:ph type="sldNum" sz="quarter" idx="12"/>
          </p:nvPr>
        </p:nvSpPr>
        <p:spPr/>
        <p:txBody>
          <a:bodyPr/>
          <a:lstStyle/>
          <a:p>
            <a:fld id="{24222F69-0960-4008-ADF3-9D0D1FD9453F}" type="slidenum">
              <a:rPr lang="en-US" sz="2800" smtClean="0"/>
              <a:t>7</a:t>
            </a:fld>
            <a:endParaRPr lang="en-US" sz="2800" dirty="0"/>
          </a:p>
        </p:txBody>
      </p:sp>
    </p:spTree>
    <p:extLst>
      <p:ext uri="{BB962C8B-B14F-4D97-AF65-F5344CB8AC3E}">
        <p14:creationId xmlns:p14="http://schemas.microsoft.com/office/powerpoint/2010/main" val="277747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9F61EE-A6B0-D937-8CEC-8E8CA50E56F7}"/>
              </a:ext>
            </a:extLst>
          </p:cNvPr>
          <p:cNvSpPr>
            <a:spLocks noGrp="1"/>
          </p:cNvSpPr>
          <p:nvPr>
            <p:ph type="title"/>
          </p:nvPr>
        </p:nvSpPr>
        <p:spPr>
          <a:xfrm>
            <a:off x="3551068" y="372863"/>
            <a:ext cx="4545367" cy="905521"/>
          </a:xfrm>
        </p:spPr>
        <p:txBody>
          <a:bodyPr>
            <a:normAutofit/>
          </a:bodyPr>
          <a:lstStyle/>
          <a:p>
            <a:pPr algn="ctr"/>
            <a:r>
              <a:rPr lang="fa-IR" sz="2800" dirty="0"/>
              <a:t>انتخاب معماری </a:t>
            </a:r>
            <a:br>
              <a:rPr lang="fa-IR" sz="2800" dirty="0"/>
            </a:br>
            <a:r>
              <a:rPr lang="en-US" sz="2800" dirty="0"/>
              <a:t>Selecting the Architecture</a:t>
            </a:r>
          </a:p>
        </p:txBody>
      </p:sp>
      <p:pic>
        <p:nvPicPr>
          <p:cNvPr id="8" name="Content Placeholder 7">
            <a:extLst>
              <a:ext uri="{FF2B5EF4-FFF2-40B4-BE49-F238E27FC236}">
                <a16:creationId xmlns:a16="http://schemas.microsoft.com/office/drawing/2014/main" id="{DE898FFE-CE78-6B41-1F17-020093FED195}"/>
              </a:ext>
            </a:extLst>
          </p:cNvPr>
          <p:cNvPicPr>
            <a:picLocks noGrp="1" noChangeAspect="1"/>
          </p:cNvPicPr>
          <p:nvPr>
            <p:ph idx="1"/>
          </p:nvPr>
        </p:nvPicPr>
        <p:blipFill>
          <a:blip r:embed="rId2"/>
          <a:stretch>
            <a:fillRect/>
          </a:stretch>
        </p:blipFill>
        <p:spPr>
          <a:xfrm>
            <a:off x="1411550" y="1769514"/>
            <a:ext cx="8957568" cy="4382712"/>
          </a:xfrm>
        </p:spPr>
      </p:pic>
      <p:sp>
        <p:nvSpPr>
          <p:cNvPr id="2" name="Slide Number Placeholder 1">
            <a:extLst>
              <a:ext uri="{FF2B5EF4-FFF2-40B4-BE49-F238E27FC236}">
                <a16:creationId xmlns:a16="http://schemas.microsoft.com/office/drawing/2014/main" id="{87274944-60F7-7278-82FA-2DB4B658521C}"/>
              </a:ext>
            </a:extLst>
          </p:cNvPr>
          <p:cNvSpPr>
            <a:spLocks noGrp="1"/>
          </p:cNvSpPr>
          <p:nvPr>
            <p:ph type="sldNum" sz="quarter" idx="12"/>
          </p:nvPr>
        </p:nvSpPr>
        <p:spPr/>
        <p:txBody>
          <a:bodyPr/>
          <a:lstStyle/>
          <a:p>
            <a:fld id="{24222F69-0960-4008-ADF3-9D0D1FD9453F}" type="slidenum">
              <a:rPr lang="en-US" sz="2800" smtClean="0"/>
              <a:t>8</a:t>
            </a:fld>
            <a:endParaRPr lang="en-US" sz="2800" dirty="0"/>
          </a:p>
        </p:txBody>
      </p:sp>
    </p:spTree>
    <p:extLst>
      <p:ext uri="{BB962C8B-B14F-4D97-AF65-F5344CB8AC3E}">
        <p14:creationId xmlns:p14="http://schemas.microsoft.com/office/powerpoint/2010/main" val="384655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B7A3D-DC38-3BFD-DCCF-BBBB6CA43C39}"/>
              </a:ext>
            </a:extLst>
          </p:cNvPr>
          <p:cNvSpPr>
            <a:spLocks noGrp="1"/>
          </p:cNvSpPr>
          <p:nvPr>
            <p:ph type="title"/>
          </p:nvPr>
        </p:nvSpPr>
        <p:spPr>
          <a:xfrm>
            <a:off x="1097280" y="286604"/>
            <a:ext cx="10058400" cy="1196104"/>
          </a:xfrm>
        </p:spPr>
        <p:txBody>
          <a:bodyPr>
            <a:normAutofit/>
          </a:bodyPr>
          <a:lstStyle/>
          <a:p>
            <a:pPr algn="ctr" rtl="1"/>
            <a:r>
              <a:rPr lang="fa-IR" sz="3200" dirty="0"/>
              <a:t>شبکه را ابتدا با 10 نورن آموزش داده ونتایج را نگاه می کنیم .</a:t>
            </a:r>
            <a:endParaRPr lang="en-US" sz="3200" dirty="0"/>
          </a:p>
        </p:txBody>
      </p:sp>
      <p:pic>
        <p:nvPicPr>
          <p:cNvPr id="11" name="Content Placeholder 10">
            <a:extLst>
              <a:ext uri="{FF2B5EF4-FFF2-40B4-BE49-F238E27FC236}">
                <a16:creationId xmlns:a16="http://schemas.microsoft.com/office/drawing/2014/main" id="{F34926B7-D45F-C6DA-03B8-FABF215FB536}"/>
              </a:ext>
            </a:extLst>
          </p:cNvPr>
          <p:cNvPicPr>
            <a:picLocks noGrp="1" noChangeAspect="1"/>
          </p:cNvPicPr>
          <p:nvPr>
            <p:ph sz="half" idx="1"/>
          </p:nvPr>
        </p:nvPicPr>
        <p:blipFill>
          <a:blip r:embed="rId2"/>
          <a:stretch>
            <a:fillRect/>
          </a:stretch>
        </p:blipFill>
        <p:spPr>
          <a:xfrm>
            <a:off x="461639" y="1621098"/>
            <a:ext cx="5896942" cy="4575515"/>
          </a:xfrm>
        </p:spPr>
      </p:pic>
      <p:pic>
        <p:nvPicPr>
          <p:cNvPr id="19" name="Content Placeholder 18">
            <a:extLst>
              <a:ext uri="{FF2B5EF4-FFF2-40B4-BE49-F238E27FC236}">
                <a16:creationId xmlns:a16="http://schemas.microsoft.com/office/drawing/2014/main" id="{76FF53B0-4011-9423-7ACE-54D55A1A46E3}"/>
              </a:ext>
            </a:extLst>
          </p:cNvPr>
          <p:cNvPicPr>
            <a:picLocks noGrp="1" noChangeAspect="1"/>
          </p:cNvPicPr>
          <p:nvPr>
            <p:ph sz="half" idx="2"/>
          </p:nvPr>
        </p:nvPicPr>
        <p:blipFill>
          <a:blip r:embed="rId3"/>
          <a:stretch>
            <a:fillRect/>
          </a:stretch>
        </p:blipFill>
        <p:spPr>
          <a:xfrm>
            <a:off x="6218555" y="1692119"/>
            <a:ext cx="5420070" cy="4397963"/>
          </a:xfrm>
        </p:spPr>
      </p:pic>
      <p:sp>
        <p:nvSpPr>
          <p:cNvPr id="3" name="Slide Number Placeholder 2">
            <a:extLst>
              <a:ext uri="{FF2B5EF4-FFF2-40B4-BE49-F238E27FC236}">
                <a16:creationId xmlns:a16="http://schemas.microsoft.com/office/drawing/2014/main" id="{3A443AEB-F577-B978-B58A-24344F6DA955}"/>
              </a:ext>
            </a:extLst>
          </p:cNvPr>
          <p:cNvSpPr>
            <a:spLocks noGrp="1"/>
          </p:cNvSpPr>
          <p:nvPr>
            <p:ph type="sldNum" sz="quarter" idx="12"/>
          </p:nvPr>
        </p:nvSpPr>
        <p:spPr/>
        <p:txBody>
          <a:bodyPr/>
          <a:lstStyle/>
          <a:p>
            <a:fld id="{24222F69-0960-4008-ADF3-9D0D1FD9453F}" type="slidenum">
              <a:rPr lang="en-US" sz="2800" smtClean="0"/>
              <a:t>9</a:t>
            </a:fld>
            <a:endParaRPr lang="en-US" sz="2800" dirty="0"/>
          </a:p>
        </p:txBody>
      </p:sp>
    </p:spTree>
    <p:extLst>
      <p:ext uri="{BB962C8B-B14F-4D97-AF65-F5344CB8AC3E}">
        <p14:creationId xmlns:p14="http://schemas.microsoft.com/office/powerpoint/2010/main" val="96435270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445</TotalTime>
  <Words>346</Words>
  <Application>Microsoft Office PowerPoint</Application>
  <PresentationFormat>Widescreen</PresentationFormat>
  <Paragraphs>33</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Calibri</vt:lpstr>
      <vt:lpstr>Calibri Light</vt:lpstr>
      <vt:lpstr>Retrospect</vt:lpstr>
      <vt:lpstr>موضوع ارائه:  Prediction  پیش بینی   ارائه دهنده:مهرداد صادقی   استاد : دکتر سیدمحمدتقی المدرسی</vt:lpstr>
      <vt:lpstr>Prediction</vt:lpstr>
      <vt:lpstr>PowerPoint Presentation</vt:lpstr>
      <vt:lpstr>نحوه جمع اوری دیتا :</vt:lpstr>
      <vt:lpstr>خصوصیات دیتاست :  2 ستون و 4001 سطر  ستون اول حاوی مقدار جریان جریان اندازه گیری شده (x) ستون دوم نشان دهنده  مقدار خروجی  (y) </vt:lpstr>
      <vt:lpstr>نمودار های برای نشان دادن نسبت دیتا ها :</vt:lpstr>
      <vt:lpstr>NARX</vt:lpstr>
      <vt:lpstr>انتخاب معماری  Selecting the Architecture</vt:lpstr>
      <vt:lpstr>شبکه را ابتدا با 10 نورن آموزش داده ونتایج را نگاه می کنیم .</vt:lpstr>
      <vt:lpstr>PowerPoint Presentation</vt:lpstr>
      <vt:lpstr>شبکه را ابتدا با 8 نورن آموزش داده ونتایج را نگاه می کنیم .</vt:lpstr>
      <vt:lpstr>PowerPoint Presentation</vt:lpstr>
      <vt:lpstr>شبکه را ابتدا با 5 نورن آموزش داده ونتایج را نگاه می کنیم .</vt:lpstr>
      <vt:lpstr>PowerPoint Presentation</vt:lpstr>
      <vt:lpstr>نتیجه گیری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dc:title>
  <dc:creator>mehrdad sadeghi</dc:creator>
  <cp:lastModifiedBy>mehrdad sadeghi</cp:lastModifiedBy>
  <cp:revision>4</cp:revision>
  <dcterms:created xsi:type="dcterms:W3CDTF">2024-01-01T17:36:57Z</dcterms:created>
  <dcterms:modified xsi:type="dcterms:W3CDTF">2024-01-05T14:58:53Z</dcterms:modified>
</cp:coreProperties>
</file>