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8" r:id="rId6"/>
    <p:sldId id="259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4769A0-676C-4A69-9BFB-11B11820E37F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4B83B3-C9F7-47B9-8A5F-CF6801412F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ctr" rtl="1">
              <a:buNone/>
            </a:pPr>
            <a:endParaRPr lang="fa-IR" sz="8800" dirty="0" smtClean="0">
              <a:solidFill>
                <a:srgbClr val="7030A0"/>
              </a:solidFill>
              <a:latin typeface="IranNastaliq" pitchFamily="18" charset="0"/>
              <a:cs typeface="B Zar" pitchFamily="2" charset="-78"/>
            </a:endParaRPr>
          </a:p>
          <a:p>
            <a:pPr algn="ctr" rtl="1">
              <a:buNone/>
            </a:pPr>
            <a:r>
              <a:rPr lang="fa-IR" sz="8800" dirty="0" smtClean="0">
                <a:solidFill>
                  <a:srgbClr val="7030A0"/>
                </a:solidFill>
                <a:latin typeface="IranNastaliq" pitchFamily="18" charset="0"/>
                <a:cs typeface="B Zar" pitchFamily="2" charset="-78"/>
              </a:rPr>
              <a:t>فعالیت در بازه زمان</a:t>
            </a:r>
            <a:endParaRPr lang="en-US" sz="8800" dirty="0">
              <a:cs typeface="B Za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Hosein\Deskto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38438"/>
            <a:ext cx="9144000" cy="138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ctr" rtl="1">
              <a:buNone/>
            </a:pPr>
            <a:endParaRPr lang="en-US" sz="8000" dirty="0" smtClean="0">
              <a:solidFill>
                <a:srgbClr val="7030A0"/>
              </a:solidFill>
              <a:latin typeface="IranNastaliq" pitchFamily="18" charset="0"/>
              <a:cs typeface="B Zar" pitchFamily="2" charset="-78"/>
            </a:endParaRPr>
          </a:p>
          <a:p>
            <a:pPr algn="ctr" rtl="1">
              <a:buNone/>
            </a:pPr>
            <a:r>
              <a:rPr lang="fa-IR" sz="8000" dirty="0" smtClean="0">
                <a:solidFill>
                  <a:srgbClr val="7030A0"/>
                </a:solidFill>
                <a:latin typeface="IranNastaliq" pitchFamily="18" charset="0"/>
                <a:cs typeface="B Zar" pitchFamily="2" charset="-78"/>
              </a:rPr>
              <a:t>موارد مربوط به سورس کنترلر</a:t>
            </a:r>
            <a:endParaRPr lang="en-US" sz="8000" dirty="0">
              <a:solidFill>
                <a:srgbClr val="7030A0"/>
              </a:solidFill>
              <a:latin typeface="IranNastaliq" pitchFamily="18" charset="0"/>
              <a:cs typeface="B Zar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ctr" rtl="1">
              <a:buNone/>
            </a:pPr>
            <a:endParaRPr lang="fa-IR" sz="8800" dirty="0" smtClean="0">
              <a:solidFill>
                <a:srgbClr val="7030A0"/>
              </a:solidFill>
              <a:latin typeface="IranNastaliq" pitchFamily="18" charset="0"/>
              <a:cs typeface="B Zar" pitchFamily="2" charset="-78"/>
            </a:endParaRPr>
          </a:p>
          <a:p>
            <a:pPr algn="ctr" rtl="1">
              <a:buNone/>
            </a:pPr>
            <a:r>
              <a:rPr lang="fa-IR" sz="8800" dirty="0" smtClean="0">
                <a:solidFill>
                  <a:srgbClr val="7030A0"/>
                </a:solidFill>
                <a:latin typeface="IranNastaliq" pitchFamily="18" charset="0"/>
                <a:cs typeface="B Zar" pitchFamily="2" charset="-78"/>
              </a:rPr>
              <a:t>نمودار فعالیت اعضا</a:t>
            </a:r>
            <a:endParaRPr lang="en-US" sz="8800" dirty="0">
              <a:cs typeface="B Zar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Hosein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osein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9361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ctr" rtl="1">
              <a:buNone/>
            </a:pPr>
            <a:endParaRPr lang="fa-IR" sz="8800" dirty="0" smtClean="0">
              <a:solidFill>
                <a:srgbClr val="7030A0"/>
              </a:solidFill>
              <a:latin typeface="IranNastaliq" pitchFamily="18" charset="0"/>
              <a:cs typeface="B Zar" pitchFamily="2" charset="-78"/>
            </a:endParaRPr>
          </a:p>
          <a:p>
            <a:pPr algn="ctr" rtl="1">
              <a:buNone/>
            </a:pPr>
            <a:r>
              <a:rPr lang="fa-IR" sz="8800" dirty="0" smtClean="0">
                <a:solidFill>
                  <a:srgbClr val="7030A0"/>
                </a:solidFill>
                <a:latin typeface="IranNastaliq" pitchFamily="18" charset="0"/>
                <a:cs typeface="B Zar" pitchFamily="2" charset="-78"/>
              </a:rPr>
              <a:t>بازدید از پروژه</a:t>
            </a:r>
            <a:endParaRPr lang="en-US" sz="8800" dirty="0">
              <a:cs typeface="B Za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osein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95513"/>
            <a:ext cx="9144000" cy="246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ctr" rtl="1">
              <a:buNone/>
            </a:pPr>
            <a:endParaRPr lang="fa-IR" sz="8800" dirty="0" smtClean="0">
              <a:solidFill>
                <a:srgbClr val="7030A0"/>
              </a:solidFill>
              <a:latin typeface="IranNastaliq" pitchFamily="18" charset="0"/>
              <a:cs typeface="B Zar" pitchFamily="2" charset="-78"/>
            </a:endParaRPr>
          </a:p>
          <a:p>
            <a:pPr algn="ctr" rtl="1">
              <a:buNone/>
            </a:pPr>
            <a:r>
              <a:rPr lang="fa-IR" sz="8800" dirty="0" smtClean="0">
                <a:solidFill>
                  <a:srgbClr val="7030A0"/>
                </a:solidFill>
                <a:latin typeface="IranNastaliq" pitchFamily="18" charset="0"/>
                <a:cs typeface="B Zar" pitchFamily="2" charset="-78"/>
              </a:rPr>
              <a:t>پانج کارت !</a:t>
            </a:r>
            <a:endParaRPr lang="en-US" sz="8800" dirty="0">
              <a:cs typeface="B Za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Hosein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18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Hosein</dc:creator>
  <cp:lastModifiedBy>Hosein</cp:lastModifiedBy>
  <cp:revision>6</cp:revision>
  <dcterms:created xsi:type="dcterms:W3CDTF">2015-01-25T15:46:37Z</dcterms:created>
  <dcterms:modified xsi:type="dcterms:W3CDTF">2015-01-26T10:48:51Z</dcterms:modified>
</cp:coreProperties>
</file>