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9"/>
  </p:notesMasterIdLst>
  <p:sldIdLst>
    <p:sldId id="256" r:id="rId2"/>
    <p:sldId id="257" r:id="rId3"/>
    <p:sldId id="258" r:id="rId4"/>
    <p:sldId id="259" r:id="rId5"/>
    <p:sldId id="260" r:id="rId6"/>
    <p:sldId id="262" r:id="rId7"/>
    <p:sldId id="261" r:id="rId8"/>
    <p:sldId id="263" r:id="rId9"/>
    <p:sldId id="266" r:id="rId10"/>
    <p:sldId id="264" r:id="rId11"/>
    <p:sldId id="265" r:id="rId12"/>
    <p:sldId id="270" r:id="rId13"/>
    <p:sldId id="271" r:id="rId14"/>
    <p:sldId id="276" r:id="rId15"/>
    <p:sldId id="280" r:id="rId16"/>
    <p:sldId id="281" r:id="rId17"/>
    <p:sldId id="278" r:id="rId18"/>
    <p:sldId id="286" r:id="rId19"/>
    <p:sldId id="285" r:id="rId20"/>
    <p:sldId id="284" r:id="rId21"/>
    <p:sldId id="283" r:id="rId22"/>
    <p:sldId id="282" r:id="rId23"/>
    <p:sldId id="268" r:id="rId24"/>
    <p:sldId id="273" r:id="rId25"/>
    <p:sldId id="272" r:id="rId26"/>
    <p:sldId id="275"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57D50-5B82-4EE7-AD11-10C1E669C300}" type="doc">
      <dgm:prSet loTypeId="urn:microsoft.com/office/officeart/2005/8/layout/hierarchy1" loCatId="hierarchy" qsTypeId="urn:microsoft.com/office/officeart/2005/8/quickstyle/simple3" qsCatId="simple" csTypeId="urn:microsoft.com/office/officeart/2005/8/colors/accent0_3" csCatId="mainScheme" phldr="1"/>
      <dgm:spPr/>
      <dgm:t>
        <a:bodyPr/>
        <a:lstStyle/>
        <a:p>
          <a:endParaRPr lang="en-US"/>
        </a:p>
      </dgm:t>
    </dgm:pt>
    <dgm:pt modelId="{95ADC4D9-449F-4DE1-AAD1-BE32B939F54B}">
      <dgm:prSet phldrT="[Text]"/>
      <dgm:spPr/>
      <dgm:t>
        <a:bodyPr/>
        <a:lstStyle/>
        <a:p>
          <a:r>
            <a:rPr lang="en-US" dirty="0" smtClean="0"/>
            <a:t>Main</a:t>
          </a:r>
          <a:endParaRPr lang="en-US" dirty="0"/>
        </a:p>
      </dgm:t>
    </dgm:pt>
    <dgm:pt modelId="{7E916F54-B61A-44E1-BD14-593CCBF55871}" type="parTrans" cxnId="{35F552CF-86A4-4712-9854-74264A8AB9C3}">
      <dgm:prSet/>
      <dgm:spPr/>
      <dgm:t>
        <a:bodyPr/>
        <a:lstStyle/>
        <a:p>
          <a:endParaRPr lang="en-US"/>
        </a:p>
      </dgm:t>
    </dgm:pt>
    <dgm:pt modelId="{78F09E1B-52AF-401A-BF81-06A3A7BB1B7F}" type="sibTrans" cxnId="{35F552CF-86A4-4712-9854-74264A8AB9C3}">
      <dgm:prSet/>
      <dgm:spPr/>
      <dgm:t>
        <a:bodyPr/>
        <a:lstStyle/>
        <a:p>
          <a:endParaRPr lang="en-US"/>
        </a:p>
      </dgm:t>
    </dgm:pt>
    <dgm:pt modelId="{D25C892A-B9B8-4CE9-B088-8A36426A2F6E}">
      <dgm:prSet phldrT="[Text]"/>
      <dgm:spPr/>
      <dgm:t>
        <a:bodyPr/>
        <a:lstStyle/>
        <a:p>
          <a:r>
            <a:rPr lang="en-US" dirty="0" smtClean="0"/>
            <a:t>Print Menu</a:t>
          </a:r>
          <a:endParaRPr lang="en-US" dirty="0"/>
        </a:p>
      </dgm:t>
    </dgm:pt>
    <dgm:pt modelId="{92F050F0-E915-4A28-854E-EE8BD1402D7D}" type="parTrans" cxnId="{67AACBC8-CF74-4BBC-9849-C166AFF524AB}">
      <dgm:prSet/>
      <dgm:spPr/>
      <dgm:t>
        <a:bodyPr/>
        <a:lstStyle/>
        <a:p>
          <a:endParaRPr lang="en-US"/>
        </a:p>
      </dgm:t>
    </dgm:pt>
    <dgm:pt modelId="{F2683A31-6169-41AB-A354-F3A29A722642}" type="sibTrans" cxnId="{67AACBC8-CF74-4BBC-9849-C166AFF524AB}">
      <dgm:prSet/>
      <dgm:spPr/>
      <dgm:t>
        <a:bodyPr/>
        <a:lstStyle/>
        <a:p>
          <a:endParaRPr lang="en-US"/>
        </a:p>
      </dgm:t>
    </dgm:pt>
    <dgm:pt modelId="{6780427F-EE93-4D85-8FCE-9B57D7BDBBDD}">
      <dgm:prSet phldrT="[Text]"/>
      <dgm:spPr/>
      <dgm:t>
        <a:bodyPr/>
        <a:lstStyle/>
        <a:p>
          <a:r>
            <a:rPr lang="en-US" dirty="0" smtClean="0"/>
            <a:t>Game Load</a:t>
          </a:r>
          <a:endParaRPr lang="en-US" dirty="0"/>
        </a:p>
      </dgm:t>
    </dgm:pt>
    <dgm:pt modelId="{F86E3936-EB53-4CE5-89DC-0DDD5BDB2074}" type="parTrans" cxnId="{019B5E17-2A7D-482C-8BD3-E6082F6BCC35}">
      <dgm:prSet/>
      <dgm:spPr/>
      <dgm:t>
        <a:bodyPr/>
        <a:lstStyle/>
        <a:p>
          <a:endParaRPr lang="en-US"/>
        </a:p>
      </dgm:t>
    </dgm:pt>
    <dgm:pt modelId="{7043D7E2-9AC8-4638-8492-B186B656B879}" type="sibTrans" cxnId="{019B5E17-2A7D-482C-8BD3-E6082F6BCC35}">
      <dgm:prSet/>
      <dgm:spPr/>
      <dgm:t>
        <a:bodyPr/>
        <a:lstStyle/>
        <a:p>
          <a:endParaRPr lang="en-US"/>
        </a:p>
      </dgm:t>
    </dgm:pt>
    <dgm:pt modelId="{8FC8CB63-1E83-461E-AE6B-8D505DB56D95}">
      <dgm:prSet phldrT="[Text]"/>
      <dgm:spPr/>
      <dgm:t>
        <a:bodyPr/>
        <a:lstStyle/>
        <a:p>
          <a:r>
            <a:rPr lang="en-US" dirty="0" smtClean="0"/>
            <a:t>Credits</a:t>
          </a:r>
          <a:endParaRPr lang="en-US" dirty="0"/>
        </a:p>
      </dgm:t>
    </dgm:pt>
    <dgm:pt modelId="{622AE203-FD8B-47B7-9A1F-6453B2EADFAC}" type="parTrans" cxnId="{E79CDD88-86E5-42B8-B27A-DAF83F5AE61F}">
      <dgm:prSet/>
      <dgm:spPr/>
      <dgm:t>
        <a:bodyPr/>
        <a:lstStyle/>
        <a:p>
          <a:endParaRPr lang="en-US"/>
        </a:p>
      </dgm:t>
    </dgm:pt>
    <dgm:pt modelId="{8230B8FC-311C-4CF9-B1FA-771E74FE537B}" type="sibTrans" cxnId="{E79CDD88-86E5-42B8-B27A-DAF83F5AE61F}">
      <dgm:prSet/>
      <dgm:spPr/>
      <dgm:t>
        <a:bodyPr/>
        <a:lstStyle/>
        <a:p>
          <a:endParaRPr lang="en-US"/>
        </a:p>
      </dgm:t>
    </dgm:pt>
    <dgm:pt modelId="{5420EF31-2291-4798-8B94-48805999F00B}">
      <dgm:prSet phldrT="[Text]"/>
      <dgm:spPr/>
      <dgm:t>
        <a:bodyPr/>
        <a:lstStyle/>
        <a:p>
          <a:r>
            <a:rPr lang="en-US" dirty="0" smtClean="0"/>
            <a:t>Play Now</a:t>
          </a:r>
          <a:endParaRPr lang="en-US" dirty="0"/>
        </a:p>
      </dgm:t>
    </dgm:pt>
    <dgm:pt modelId="{317B7C58-821F-4FB7-B9A9-F9C7A40F404F}" type="parTrans" cxnId="{A228979D-22D9-4E5E-8ED1-8F28FE5CB429}">
      <dgm:prSet/>
      <dgm:spPr/>
      <dgm:t>
        <a:bodyPr/>
        <a:lstStyle/>
        <a:p>
          <a:endParaRPr lang="en-US"/>
        </a:p>
      </dgm:t>
    </dgm:pt>
    <dgm:pt modelId="{3E8A04D7-280D-410F-AC2D-44632DB408EE}" type="sibTrans" cxnId="{A228979D-22D9-4E5E-8ED1-8F28FE5CB429}">
      <dgm:prSet/>
      <dgm:spPr/>
      <dgm:t>
        <a:bodyPr/>
        <a:lstStyle/>
        <a:p>
          <a:endParaRPr lang="en-US"/>
        </a:p>
      </dgm:t>
    </dgm:pt>
    <dgm:pt modelId="{38BCDD83-20E9-41F1-8097-BDA2BE50077B}">
      <dgm:prSet phldrT="[Text]"/>
      <dgm:spPr/>
      <dgm:t>
        <a:bodyPr/>
        <a:lstStyle/>
        <a:p>
          <a:r>
            <a:rPr lang="en-US" dirty="0" smtClean="0"/>
            <a:t>How To Play</a:t>
          </a:r>
          <a:endParaRPr lang="en-US" dirty="0"/>
        </a:p>
      </dgm:t>
    </dgm:pt>
    <dgm:pt modelId="{A9867105-0385-48D5-8F71-2C7134158E9D}" type="parTrans" cxnId="{8E2EB939-97FF-49D1-8142-F6046BD77A7B}">
      <dgm:prSet/>
      <dgm:spPr/>
      <dgm:t>
        <a:bodyPr/>
        <a:lstStyle/>
        <a:p>
          <a:endParaRPr lang="en-US"/>
        </a:p>
      </dgm:t>
    </dgm:pt>
    <dgm:pt modelId="{A09785C2-484E-415D-A6EC-3385F01B6D65}" type="sibTrans" cxnId="{8E2EB939-97FF-49D1-8142-F6046BD77A7B}">
      <dgm:prSet/>
      <dgm:spPr/>
      <dgm:t>
        <a:bodyPr/>
        <a:lstStyle/>
        <a:p>
          <a:endParaRPr lang="en-US"/>
        </a:p>
      </dgm:t>
    </dgm:pt>
    <dgm:pt modelId="{ED74E783-923D-4763-AA23-F8C2BE049743}">
      <dgm:prSet phldrT="[Text]"/>
      <dgm:spPr/>
      <dgm:t>
        <a:bodyPr/>
        <a:lstStyle/>
        <a:p>
          <a:r>
            <a:rPr lang="en-US" dirty="0" smtClean="0"/>
            <a:t>Exit</a:t>
          </a:r>
          <a:endParaRPr lang="en-US" dirty="0"/>
        </a:p>
      </dgm:t>
    </dgm:pt>
    <dgm:pt modelId="{5CAAAC4B-734C-42CD-AEB4-3A3C5975B945}" type="parTrans" cxnId="{5DD6173C-CF62-4104-AF37-9CC71C978784}">
      <dgm:prSet/>
      <dgm:spPr/>
      <dgm:t>
        <a:bodyPr/>
        <a:lstStyle/>
        <a:p>
          <a:endParaRPr lang="en-US"/>
        </a:p>
      </dgm:t>
    </dgm:pt>
    <dgm:pt modelId="{90134699-8540-470A-8F04-FFEADAE7B1DB}" type="sibTrans" cxnId="{5DD6173C-CF62-4104-AF37-9CC71C978784}">
      <dgm:prSet/>
      <dgm:spPr/>
      <dgm:t>
        <a:bodyPr/>
        <a:lstStyle/>
        <a:p>
          <a:endParaRPr lang="en-US"/>
        </a:p>
      </dgm:t>
    </dgm:pt>
    <dgm:pt modelId="{F9B0C37D-6DF6-4AE0-B30A-B41EBDBA96F5}" type="pres">
      <dgm:prSet presAssocID="{9D157D50-5B82-4EE7-AD11-10C1E669C300}" presName="hierChild1" presStyleCnt="0">
        <dgm:presLayoutVars>
          <dgm:chPref val="1"/>
          <dgm:dir/>
          <dgm:animOne val="branch"/>
          <dgm:animLvl val="lvl"/>
          <dgm:resizeHandles/>
        </dgm:presLayoutVars>
      </dgm:prSet>
      <dgm:spPr/>
      <dgm:t>
        <a:bodyPr/>
        <a:lstStyle/>
        <a:p>
          <a:endParaRPr lang="en-US"/>
        </a:p>
      </dgm:t>
    </dgm:pt>
    <dgm:pt modelId="{AE46421C-15C8-42B9-A0B5-255FB531EA05}" type="pres">
      <dgm:prSet presAssocID="{95ADC4D9-449F-4DE1-AAD1-BE32B939F54B}" presName="hierRoot1" presStyleCnt="0"/>
      <dgm:spPr/>
    </dgm:pt>
    <dgm:pt modelId="{DB355F43-8B75-4CF7-9DDE-58B0B657221B}" type="pres">
      <dgm:prSet presAssocID="{95ADC4D9-449F-4DE1-AAD1-BE32B939F54B}" presName="composite" presStyleCnt="0"/>
      <dgm:spPr/>
    </dgm:pt>
    <dgm:pt modelId="{4A456E75-0823-4385-BAAB-8C1096D42649}" type="pres">
      <dgm:prSet presAssocID="{95ADC4D9-449F-4DE1-AAD1-BE32B939F54B}" presName="background" presStyleLbl="node0" presStyleIdx="0" presStyleCnt="1"/>
      <dgm:spPr/>
    </dgm:pt>
    <dgm:pt modelId="{40A67C39-2C1C-4D2C-B3E6-28A80D45256C}" type="pres">
      <dgm:prSet presAssocID="{95ADC4D9-449F-4DE1-AAD1-BE32B939F54B}" presName="text" presStyleLbl="fgAcc0" presStyleIdx="0" presStyleCnt="1">
        <dgm:presLayoutVars>
          <dgm:chPref val="3"/>
        </dgm:presLayoutVars>
      </dgm:prSet>
      <dgm:spPr/>
      <dgm:t>
        <a:bodyPr/>
        <a:lstStyle/>
        <a:p>
          <a:endParaRPr lang="en-US"/>
        </a:p>
      </dgm:t>
    </dgm:pt>
    <dgm:pt modelId="{978BD075-7620-421F-862F-D3DE4972A1C4}" type="pres">
      <dgm:prSet presAssocID="{95ADC4D9-449F-4DE1-AAD1-BE32B939F54B}" presName="hierChild2" presStyleCnt="0"/>
      <dgm:spPr/>
    </dgm:pt>
    <dgm:pt modelId="{8A961936-90F1-48B2-8A2A-458D11E894D4}" type="pres">
      <dgm:prSet presAssocID="{F86E3936-EB53-4CE5-89DC-0DDD5BDB2074}" presName="Name10" presStyleLbl="parChTrans1D2" presStyleIdx="0" presStyleCnt="1"/>
      <dgm:spPr/>
      <dgm:t>
        <a:bodyPr/>
        <a:lstStyle/>
        <a:p>
          <a:endParaRPr lang="en-US"/>
        </a:p>
      </dgm:t>
    </dgm:pt>
    <dgm:pt modelId="{D6235393-CDBF-4206-A0D6-6B4646318E8E}" type="pres">
      <dgm:prSet presAssocID="{6780427F-EE93-4D85-8FCE-9B57D7BDBBDD}" presName="hierRoot2" presStyleCnt="0"/>
      <dgm:spPr/>
    </dgm:pt>
    <dgm:pt modelId="{276DD76F-C7A1-44EA-A1BC-6236293E4D1F}" type="pres">
      <dgm:prSet presAssocID="{6780427F-EE93-4D85-8FCE-9B57D7BDBBDD}" presName="composite2" presStyleCnt="0"/>
      <dgm:spPr/>
    </dgm:pt>
    <dgm:pt modelId="{31C97511-C547-4BD1-97C5-A8C697ECEEB5}" type="pres">
      <dgm:prSet presAssocID="{6780427F-EE93-4D85-8FCE-9B57D7BDBBDD}" presName="background2" presStyleLbl="node2" presStyleIdx="0" presStyleCnt="1"/>
      <dgm:spPr/>
    </dgm:pt>
    <dgm:pt modelId="{6B8BDC1C-1D34-4778-84AF-57D44D2372FE}" type="pres">
      <dgm:prSet presAssocID="{6780427F-EE93-4D85-8FCE-9B57D7BDBBDD}" presName="text2" presStyleLbl="fgAcc2" presStyleIdx="0" presStyleCnt="1">
        <dgm:presLayoutVars>
          <dgm:chPref val="3"/>
        </dgm:presLayoutVars>
      </dgm:prSet>
      <dgm:spPr/>
      <dgm:t>
        <a:bodyPr/>
        <a:lstStyle/>
        <a:p>
          <a:endParaRPr lang="en-US"/>
        </a:p>
      </dgm:t>
    </dgm:pt>
    <dgm:pt modelId="{7E18F2C8-C810-495D-A6FE-61887E4538A9}" type="pres">
      <dgm:prSet presAssocID="{6780427F-EE93-4D85-8FCE-9B57D7BDBBDD}" presName="hierChild3" presStyleCnt="0"/>
      <dgm:spPr/>
    </dgm:pt>
    <dgm:pt modelId="{AB4CC9F6-11F0-4710-B719-59102CE18662}" type="pres">
      <dgm:prSet presAssocID="{92F050F0-E915-4A28-854E-EE8BD1402D7D}" presName="Name17" presStyleLbl="parChTrans1D3" presStyleIdx="0" presStyleCnt="1"/>
      <dgm:spPr/>
      <dgm:t>
        <a:bodyPr/>
        <a:lstStyle/>
        <a:p>
          <a:endParaRPr lang="en-US"/>
        </a:p>
      </dgm:t>
    </dgm:pt>
    <dgm:pt modelId="{BA4CD5B5-B7FA-4DCE-A6FC-8CFD6A3D9A25}" type="pres">
      <dgm:prSet presAssocID="{D25C892A-B9B8-4CE9-B088-8A36426A2F6E}" presName="hierRoot3" presStyleCnt="0"/>
      <dgm:spPr/>
    </dgm:pt>
    <dgm:pt modelId="{C6C19D1B-ED31-4555-BEF7-80488FBA6F81}" type="pres">
      <dgm:prSet presAssocID="{D25C892A-B9B8-4CE9-B088-8A36426A2F6E}" presName="composite3" presStyleCnt="0"/>
      <dgm:spPr/>
    </dgm:pt>
    <dgm:pt modelId="{63B68CEE-AA83-4BA9-B999-9250B67CBCB0}" type="pres">
      <dgm:prSet presAssocID="{D25C892A-B9B8-4CE9-B088-8A36426A2F6E}" presName="background3" presStyleLbl="node3" presStyleIdx="0" presStyleCnt="1"/>
      <dgm:spPr/>
    </dgm:pt>
    <dgm:pt modelId="{8DD7D101-66B1-4E09-B103-706D383F9519}" type="pres">
      <dgm:prSet presAssocID="{D25C892A-B9B8-4CE9-B088-8A36426A2F6E}" presName="text3" presStyleLbl="fgAcc3" presStyleIdx="0" presStyleCnt="1">
        <dgm:presLayoutVars>
          <dgm:chPref val="3"/>
        </dgm:presLayoutVars>
      </dgm:prSet>
      <dgm:spPr/>
      <dgm:t>
        <a:bodyPr/>
        <a:lstStyle/>
        <a:p>
          <a:endParaRPr lang="en-US"/>
        </a:p>
      </dgm:t>
    </dgm:pt>
    <dgm:pt modelId="{11DC404B-B761-4547-BD68-659ED447F814}" type="pres">
      <dgm:prSet presAssocID="{D25C892A-B9B8-4CE9-B088-8A36426A2F6E}" presName="hierChild4" presStyleCnt="0"/>
      <dgm:spPr/>
    </dgm:pt>
    <dgm:pt modelId="{C49DB745-144A-4D11-B423-4FABB032DBFC}" type="pres">
      <dgm:prSet presAssocID="{317B7C58-821F-4FB7-B9A9-F9C7A40F404F}" presName="Name23" presStyleLbl="parChTrans1D4" presStyleIdx="0" presStyleCnt="4"/>
      <dgm:spPr/>
      <dgm:t>
        <a:bodyPr/>
        <a:lstStyle/>
        <a:p>
          <a:endParaRPr lang="en-US"/>
        </a:p>
      </dgm:t>
    </dgm:pt>
    <dgm:pt modelId="{F0A42092-B242-427E-A319-D670B78778A6}" type="pres">
      <dgm:prSet presAssocID="{5420EF31-2291-4798-8B94-48805999F00B}" presName="hierRoot4" presStyleCnt="0"/>
      <dgm:spPr/>
    </dgm:pt>
    <dgm:pt modelId="{8B740C55-CF6C-4CF0-BDC9-D02D39FD2BA9}" type="pres">
      <dgm:prSet presAssocID="{5420EF31-2291-4798-8B94-48805999F00B}" presName="composite4" presStyleCnt="0"/>
      <dgm:spPr/>
    </dgm:pt>
    <dgm:pt modelId="{2C091057-B0CE-4D25-8BAF-586D9861E60A}" type="pres">
      <dgm:prSet presAssocID="{5420EF31-2291-4798-8B94-48805999F00B}" presName="background4" presStyleLbl="node4" presStyleIdx="0" presStyleCnt="4"/>
      <dgm:spPr/>
    </dgm:pt>
    <dgm:pt modelId="{4830E3B2-BAAC-4359-B123-270320A6B77B}" type="pres">
      <dgm:prSet presAssocID="{5420EF31-2291-4798-8B94-48805999F00B}" presName="text4" presStyleLbl="fgAcc4" presStyleIdx="0" presStyleCnt="4">
        <dgm:presLayoutVars>
          <dgm:chPref val="3"/>
        </dgm:presLayoutVars>
      </dgm:prSet>
      <dgm:spPr/>
      <dgm:t>
        <a:bodyPr/>
        <a:lstStyle/>
        <a:p>
          <a:endParaRPr lang="en-US"/>
        </a:p>
      </dgm:t>
    </dgm:pt>
    <dgm:pt modelId="{D78A4BF6-5E83-429E-A8FF-2661A6B38D24}" type="pres">
      <dgm:prSet presAssocID="{5420EF31-2291-4798-8B94-48805999F00B}" presName="hierChild5" presStyleCnt="0"/>
      <dgm:spPr/>
    </dgm:pt>
    <dgm:pt modelId="{3004CAB9-1749-4B43-A0B0-816550B1B14C}" type="pres">
      <dgm:prSet presAssocID="{A9867105-0385-48D5-8F71-2C7134158E9D}" presName="Name23" presStyleLbl="parChTrans1D4" presStyleIdx="1" presStyleCnt="4"/>
      <dgm:spPr/>
      <dgm:t>
        <a:bodyPr/>
        <a:lstStyle/>
        <a:p>
          <a:endParaRPr lang="en-US"/>
        </a:p>
      </dgm:t>
    </dgm:pt>
    <dgm:pt modelId="{EEEEC1E3-8EA4-46B3-8F35-47B4210B2CD2}" type="pres">
      <dgm:prSet presAssocID="{38BCDD83-20E9-41F1-8097-BDA2BE50077B}" presName="hierRoot4" presStyleCnt="0"/>
      <dgm:spPr/>
    </dgm:pt>
    <dgm:pt modelId="{E58B4D6F-A7FF-4F9A-B28A-F706F2B7673C}" type="pres">
      <dgm:prSet presAssocID="{38BCDD83-20E9-41F1-8097-BDA2BE50077B}" presName="composite4" presStyleCnt="0"/>
      <dgm:spPr/>
    </dgm:pt>
    <dgm:pt modelId="{66E7F006-2DA2-47C8-9CB6-E5D1EC3E395E}" type="pres">
      <dgm:prSet presAssocID="{38BCDD83-20E9-41F1-8097-BDA2BE50077B}" presName="background4" presStyleLbl="node4" presStyleIdx="1" presStyleCnt="4"/>
      <dgm:spPr/>
    </dgm:pt>
    <dgm:pt modelId="{8D81F66E-97D5-4140-9EF5-85500A8A49F6}" type="pres">
      <dgm:prSet presAssocID="{38BCDD83-20E9-41F1-8097-BDA2BE50077B}" presName="text4" presStyleLbl="fgAcc4" presStyleIdx="1" presStyleCnt="4">
        <dgm:presLayoutVars>
          <dgm:chPref val="3"/>
        </dgm:presLayoutVars>
      </dgm:prSet>
      <dgm:spPr/>
      <dgm:t>
        <a:bodyPr/>
        <a:lstStyle/>
        <a:p>
          <a:endParaRPr lang="en-US"/>
        </a:p>
      </dgm:t>
    </dgm:pt>
    <dgm:pt modelId="{E6DDF784-C15D-420D-BC19-A8EF31DBFE10}" type="pres">
      <dgm:prSet presAssocID="{38BCDD83-20E9-41F1-8097-BDA2BE50077B}" presName="hierChild5" presStyleCnt="0"/>
      <dgm:spPr/>
    </dgm:pt>
    <dgm:pt modelId="{1DD09F94-68A8-4DC4-8588-A90F3B73B03A}" type="pres">
      <dgm:prSet presAssocID="{622AE203-FD8B-47B7-9A1F-6453B2EADFAC}" presName="Name23" presStyleLbl="parChTrans1D4" presStyleIdx="2" presStyleCnt="4"/>
      <dgm:spPr/>
      <dgm:t>
        <a:bodyPr/>
        <a:lstStyle/>
        <a:p>
          <a:endParaRPr lang="en-US"/>
        </a:p>
      </dgm:t>
    </dgm:pt>
    <dgm:pt modelId="{C023A16F-58F9-4749-9BDC-328FD302F085}" type="pres">
      <dgm:prSet presAssocID="{8FC8CB63-1E83-461E-AE6B-8D505DB56D95}" presName="hierRoot4" presStyleCnt="0"/>
      <dgm:spPr/>
    </dgm:pt>
    <dgm:pt modelId="{B3C83A7B-86DD-415C-BCAD-2291F1C6A88F}" type="pres">
      <dgm:prSet presAssocID="{8FC8CB63-1E83-461E-AE6B-8D505DB56D95}" presName="composite4" presStyleCnt="0"/>
      <dgm:spPr/>
    </dgm:pt>
    <dgm:pt modelId="{7771F64B-5791-46AE-BF68-BD0E555459B3}" type="pres">
      <dgm:prSet presAssocID="{8FC8CB63-1E83-461E-AE6B-8D505DB56D95}" presName="background4" presStyleLbl="node4" presStyleIdx="2" presStyleCnt="4"/>
      <dgm:spPr/>
    </dgm:pt>
    <dgm:pt modelId="{C34D0D52-0677-417D-86E0-CE0793D56137}" type="pres">
      <dgm:prSet presAssocID="{8FC8CB63-1E83-461E-AE6B-8D505DB56D95}" presName="text4" presStyleLbl="fgAcc4" presStyleIdx="2" presStyleCnt="4">
        <dgm:presLayoutVars>
          <dgm:chPref val="3"/>
        </dgm:presLayoutVars>
      </dgm:prSet>
      <dgm:spPr/>
      <dgm:t>
        <a:bodyPr/>
        <a:lstStyle/>
        <a:p>
          <a:endParaRPr lang="en-US"/>
        </a:p>
      </dgm:t>
    </dgm:pt>
    <dgm:pt modelId="{58B3653F-E476-45A0-B94E-25544B20B6FE}" type="pres">
      <dgm:prSet presAssocID="{8FC8CB63-1E83-461E-AE6B-8D505DB56D95}" presName="hierChild5" presStyleCnt="0"/>
      <dgm:spPr/>
    </dgm:pt>
    <dgm:pt modelId="{6E485CCF-ACFB-44ED-BADA-8BEBCF5CA149}" type="pres">
      <dgm:prSet presAssocID="{5CAAAC4B-734C-42CD-AEB4-3A3C5975B945}" presName="Name23" presStyleLbl="parChTrans1D4" presStyleIdx="3" presStyleCnt="4"/>
      <dgm:spPr/>
      <dgm:t>
        <a:bodyPr/>
        <a:lstStyle/>
        <a:p>
          <a:endParaRPr lang="en-US"/>
        </a:p>
      </dgm:t>
    </dgm:pt>
    <dgm:pt modelId="{675C92B5-7526-413C-BB6F-1D0E4BB9612C}" type="pres">
      <dgm:prSet presAssocID="{ED74E783-923D-4763-AA23-F8C2BE049743}" presName="hierRoot4" presStyleCnt="0"/>
      <dgm:spPr/>
    </dgm:pt>
    <dgm:pt modelId="{C269C9AC-4737-4079-8413-C6EAA24BF352}" type="pres">
      <dgm:prSet presAssocID="{ED74E783-923D-4763-AA23-F8C2BE049743}" presName="composite4" presStyleCnt="0"/>
      <dgm:spPr/>
    </dgm:pt>
    <dgm:pt modelId="{0150557F-32EA-41FE-93A1-47A26C6E7B1A}" type="pres">
      <dgm:prSet presAssocID="{ED74E783-923D-4763-AA23-F8C2BE049743}" presName="background4" presStyleLbl="node4" presStyleIdx="3" presStyleCnt="4"/>
      <dgm:spPr/>
    </dgm:pt>
    <dgm:pt modelId="{76495B67-A46E-49E6-A871-92EED35A4984}" type="pres">
      <dgm:prSet presAssocID="{ED74E783-923D-4763-AA23-F8C2BE049743}" presName="text4" presStyleLbl="fgAcc4" presStyleIdx="3" presStyleCnt="4">
        <dgm:presLayoutVars>
          <dgm:chPref val="3"/>
        </dgm:presLayoutVars>
      </dgm:prSet>
      <dgm:spPr/>
      <dgm:t>
        <a:bodyPr/>
        <a:lstStyle/>
        <a:p>
          <a:endParaRPr lang="en-US"/>
        </a:p>
      </dgm:t>
    </dgm:pt>
    <dgm:pt modelId="{369D5C03-C325-4D57-919B-42B94383FD7E}" type="pres">
      <dgm:prSet presAssocID="{ED74E783-923D-4763-AA23-F8C2BE049743}" presName="hierChild5" presStyleCnt="0"/>
      <dgm:spPr/>
    </dgm:pt>
  </dgm:ptLst>
  <dgm:cxnLst>
    <dgm:cxn modelId="{4A8A46A5-2BF0-4861-B46B-A80AAA35897F}" type="presOf" srcId="{317B7C58-821F-4FB7-B9A9-F9C7A40F404F}" destId="{C49DB745-144A-4D11-B423-4FABB032DBFC}" srcOrd="0" destOrd="0" presId="urn:microsoft.com/office/officeart/2005/8/layout/hierarchy1"/>
    <dgm:cxn modelId="{E79CDD88-86E5-42B8-B27A-DAF83F5AE61F}" srcId="{D25C892A-B9B8-4CE9-B088-8A36426A2F6E}" destId="{8FC8CB63-1E83-461E-AE6B-8D505DB56D95}" srcOrd="2" destOrd="0" parTransId="{622AE203-FD8B-47B7-9A1F-6453B2EADFAC}" sibTransId="{8230B8FC-311C-4CF9-B1FA-771E74FE537B}"/>
    <dgm:cxn modelId="{A7C702D6-D704-48BB-B02E-CA0E727CA28E}" type="presOf" srcId="{F86E3936-EB53-4CE5-89DC-0DDD5BDB2074}" destId="{8A961936-90F1-48B2-8A2A-458D11E894D4}" srcOrd="0" destOrd="0" presId="urn:microsoft.com/office/officeart/2005/8/layout/hierarchy1"/>
    <dgm:cxn modelId="{67AACBC8-CF74-4BBC-9849-C166AFF524AB}" srcId="{6780427F-EE93-4D85-8FCE-9B57D7BDBBDD}" destId="{D25C892A-B9B8-4CE9-B088-8A36426A2F6E}" srcOrd="0" destOrd="0" parTransId="{92F050F0-E915-4A28-854E-EE8BD1402D7D}" sibTransId="{F2683A31-6169-41AB-A354-F3A29A722642}"/>
    <dgm:cxn modelId="{923DF040-CE8A-4A07-8B6F-3583ADF3A401}" type="presOf" srcId="{ED74E783-923D-4763-AA23-F8C2BE049743}" destId="{76495B67-A46E-49E6-A871-92EED35A4984}" srcOrd="0" destOrd="0" presId="urn:microsoft.com/office/officeart/2005/8/layout/hierarchy1"/>
    <dgm:cxn modelId="{FD09448B-9351-4222-AD2D-16C3EE0C6373}" type="presOf" srcId="{D25C892A-B9B8-4CE9-B088-8A36426A2F6E}" destId="{8DD7D101-66B1-4E09-B103-706D383F9519}" srcOrd="0" destOrd="0" presId="urn:microsoft.com/office/officeart/2005/8/layout/hierarchy1"/>
    <dgm:cxn modelId="{6B1C9C0B-D4DB-466A-83C2-C5E93AE0F893}" type="presOf" srcId="{38BCDD83-20E9-41F1-8097-BDA2BE50077B}" destId="{8D81F66E-97D5-4140-9EF5-85500A8A49F6}" srcOrd="0" destOrd="0" presId="urn:microsoft.com/office/officeart/2005/8/layout/hierarchy1"/>
    <dgm:cxn modelId="{35F552CF-86A4-4712-9854-74264A8AB9C3}" srcId="{9D157D50-5B82-4EE7-AD11-10C1E669C300}" destId="{95ADC4D9-449F-4DE1-AAD1-BE32B939F54B}" srcOrd="0" destOrd="0" parTransId="{7E916F54-B61A-44E1-BD14-593CCBF55871}" sibTransId="{78F09E1B-52AF-401A-BF81-06A3A7BB1B7F}"/>
    <dgm:cxn modelId="{E62FF6EF-6489-494D-A5CC-D93CE28F127D}" type="presOf" srcId="{92F050F0-E915-4A28-854E-EE8BD1402D7D}" destId="{AB4CC9F6-11F0-4710-B719-59102CE18662}" srcOrd="0" destOrd="0" presId="urn:microsoft.com/office/officeart/2005/8/layout/hierarchy1"/>
    <dgm:cxn modelId="{FC478C74-FEE3-468A-9CB8-404898349A6B}" type="presOf" srcId="{8FC8CB63-1E83-461E-AE6B-8D505DB56D95}" destId="{C34D0D52-0677-417D-86E0-CE0793D56137}" srcOrd="0" destOrd="0" presId="urn:microsoft.com/office/officeart/2005/8/layout/hierarchy1"/>
    <dgm:cxn modelId="{BB0A8841-5738-4FBB-BF44-8B64ECD5A075}" type="presOf" srcId="{95ADC4D9-449F-4DE1-AAD1-BE32B939F54B}" destId="{40A67C39-2C1C-4D2C-B3E6-28A80D45256C}" srcOrd="0" destOrd="0" presId="urn:microsoft.com/office/officeart/2005/8/layout/hierarchy1"/>
    <dgm:cxn modelId="{52A79015-721A-4FC6-8E08-DDF857979E33}" type="presOf" srcId="{9D157D50-5B82-4EE7-AD11-10C1E669C300}" destId="{F9B0C37D-6DF6-4AE0-B30A-B41EBDBA96F5}" srcOrd="0" destOrd="0" presId="urn:microsoft.com/office/officeart/2005/8/layout/hierarchy1"/>
    <dgm:cxn modelId="{7C3E58A7-C7EC-4881-8039-231F46DFE341}" type="presOf" srcId="{6780427F-EE93-4D85-8FCE-9B57D7BDBBDD}" destId="{6B8BDC1C-1D34-4778-84AF-57D44D2372FE}" srcOrd="0" destOrd="0" presId="urn:microsoft.com/office/officeart/2005/8/layout/hierarchy1"/>
    <dgm:cxn modelId="{D941D87D-5F80-42F7-BFDB-DE0E41D9F4A9}" type="presOf" srcId="{622AE203-FD8B-47B7-9A1F-6453B2EADFAC}" destId="{1DD09F94-68A8-4DC4-8588-A90F3B73B03A}" srcOrd="0" destOrd="0" presId="urn:microsoft.com/office/officeart/2005/8/layout/hierarchy1"/>
    <dgm:cxn modelId="{42441F4B-56AD-4BCB-B4E6-38AB5BA05B7E}" type="presOf" srcId="{5CAAAC4B-734C-42CD-AEB4-3A3C5975B945}" destId="{6E485CCF-ACFB-44ED-BADA-8BEBCF5CA149}" srcOrd="0" destOrd="0" presId="urn:microsoft.com/office/officeart/2005/8/layout/hierarchy1"/>
    <dgm:cxn modelId="{019B5E17-2A7D-482C-8BD3-E6082F6BCC35}" srcId="{95ADC4D9-449F-4DE1-AAD1-BE32B939F54B}" destId="{6780427F-EE93-4D85-8FCE-9B57D7BDBBDD}" srcOrd="0" destOrd="0" parTransId="{F86E3936-EB53-4CE5-89DC-0DDD5BDB2074}" sibTransId="{7043D7E2-9AC8-4638-8492-B186B656B879}"/>
    <dgm:cxn modelId="{A228979D-22D9-4E5E-8ED1-8F28FE5CB429}" srcId="{D25C892A-B9B8-4CE9-B088-8A36426A2F6E}" destId="{5420EF31-2291-4798-8B94-48805999F00B}" srcOrd="0" destOrd="0" parTransId="{317B7C58-821F-4FB7-B9A9-F9C7A40F404F}" sibTransId="{3E8A04D7-280D-410F-AC2D-44632DB408EE}"/>
    <dgm:cxn modelId="{3480C56C-A9D4-4380-9A32-36F362BB8E27}" type="presOf" srcId="{A9867105-0385-48D5-8F71-2C7134158E9D}" destId="{3004CAB9-1749-4B43-A0B0-816550B1B14C}" srcOrd="0" destOrd="0" presId="urn:microsoft.com/office/officeart/2005/8/layout/hierarchy1"/>
    <dgm:cxn modelId="{8E2EB939-97FF-49D1-8142-F6046BD77A7B}" srcId="{D25C892A-B9B8-4CE9-B088-8A36426A2F6E}" destId="{38BCDD83-20E9-41F1-8097-BDA2BE50077B}" srcOrd="1" destOrd="0" parTransId="{A9867105-0385-48D5-8F71-2C7134158E9D}" sibTransId="{A09785C2-484E-415D-A6EC-3385F01B6D65}"/>
    <dgm:cxn modelId="{5DD6173C-CF62-4104-AF37-9CC71C978784}" srcId="{D25C892A-B9B8-4CE9-B088-8A36426A2F6E}" destId="{ED74E783-923D-4763-AA23-F8C2BE049743}" srcOrd="3" destOrd="0" parTransId="{5CAAAC4B-734C-42CD-AEB4-3A3C5975B945}" sibTransId="{90134699-8540-470A-8F04-FFEADAE7B1DB}"/>
    <dgm:cxn modelId="{CB77A5D9-EFF1-42BD-B04D-707F3A247F0E}" type="presOf" srcId="{5420EF31-2291-4798-8B94-48805999F00B}" destId="{4830E3B2-BAAC-4359-B123-270320A6B77B}" srcOrd="0" destOrd="0" presId="urn:microsoft.com/office/officeart/2005/8/layout/hierarchy1"/>
    <dgm:cxn modelId="{5D2E7EF5-BAFD-434F-91C3-C60D2A61DB49}" type="presParOf" srcId="{F9B0C37D-6DF6-4AE0-B30A-B41EBDBA96F5}" destId="{AE46421C-15C8-42B9-A0B5-255FB531EA05}" srcOrd="0" destOrd="0" presId="urn:microsoft.com/office/officeart/2005/8/layout/hierarchy1"/>
    <dgm:cxn modelId="{DA272825-D02D-4104-8E0C-E561CAE0B66E}" type="presParOf" srcId="{AE46421C-15C8-42B9-A0B5-255FB531EA05}" destId="{DB355F43-8B75-4CF7-9DDE-58B0B657221B}" srcOrd="0" destOrd="0" presId="urn:microsoft.com/office/officeart/2005/8/layout/hierarchy1"/>
    <dgm:cxn modelId="{3E61DC00-3E53-4494-9B26-1AB49F99D3CE}" type="presParOf" srcId="{DB355F43-8B75-4CF7-9DDE-58B0B657221B}" destId="{4A456E75-0823-4385-BAAB-8C1096D42649}" srcOrd="0" destOrd="0" presId="urn:microsoft.com/office/officeart/2005/8/layout/hierarchy1"/>
    <dgm:cxn modelId="{B158D132-E28F-4D32-ADFC-2B291FA16D4D}" type="presParOf" srcId="{DB355F43-8B75-4CF7-9DDE-58B0B657221B}" destId="{40A67C39-2C1C-4D2C-B3E6-28A80D45256C}" srcOrd="1" destOrd="0" presId="urn:microsoft.com/office/officeart/2005/8/layout/hierarchy1"/>
    <dgm:cxn modelId="{3656E72F-9035-4E60-948F-21B49EFBD5B4}" type="presParOf" srcId="{AE46421C-15C8-42B9-A0B5-255FB531EA05}" destId="{978BD075-7620-421F-862F-D3DE4972A1C4}" srcOrd="1" destOrd="0" presId="urn:microsoft.com/office/officeart/2005/8/layout/hierarchy1"/>
    <dgm:cxn modelId="{3BC4BA3E-5704-4D0C-B7EF-54BF4E05FF8B}" type="presParOf" srcId="{978BD075-7620-421F-862F-D3DE4972A1C4}" destId="{8A961936-90F1-48B2-8A2A-458D11E894D4}" srcOrd="0" destOrd="0" presId="urn:microsoft.com/office/officeart/2005/8/layout/hierarchy1"/>
    <dgm:cxn modelId="{E69CFA51-2E79-4BB7-AF0E-1AD11CFD752A}" type="presParOf" srcId="{978BD075-7620-421F-862F-D3DE4972A1C4}" destId="{D6235393-CDBF-4206-A0D6-6B4646318E8E}" srcOrd="1" destOrd="0" presId="urn:microsoft.com/office/officeart/2005/8/layout/hierarchy1"/>
    <dgm:cxn modelId="{2C36FAAC-4231-42F0-BFF8-8BBDE08511C9}" type="presParOf" srcId="{D6235393-CDBF-4206-A0D6-6B4646318E8E}" destId="{276DD76F-C7A1-44EA-A1BC-6236293E4D1F}" srcOrd="0" destOrd="0" presId="urn:microsoft.com/office/officeart/2005/8/layout/hierarchy1"/>
    <dgm:cxn modelId="{A15974AA-2E09-435A-9577-F272C99102F0}" type="presParOf" srcId="{276DD76F-C7A1-44EA-A1BC-6236293E4D1F}" destId="{31C97511-C547-4BD1-97C5-A8C697ECEEB5}" srcOrd="0" destOrd="0" presId="urn:microsoft.com/office/officeart/2005/8/layout/hierarchy1"/>
    <dgm:cxn modelId="{96F2E3CF-A364-4E27-89F6-BACAF252DB30}" type="presParOf" srcId="{276DD76F-C7A1-44EA-A1BC-6236293E4D1F}" destId="{6B8BDC1C-1D34-4778-84AF-57D44D2372FE}" srcOrd="1" destOrd="0" presId="urn:microsoft.com/office/officeart/2005/8/layout/hierarchy1"/>
    <dgm:cxn modelId="{E4769D82-5664-4F0F-B41E-71AABA3580B0}" type="presParOf" srcId="{D6235393-CDBF-4206-A0D6-6B4646318E8E}" destId="{7E18F2C8-C810-495D-A6FE-61887E4538A9}" srcOrd="1" destOrd="0" presId="urn:microsoft.com/office/officeart/2005/8/layout/hierarchy1"/>
    <dgm:cxn modelId="{1832A51A-972D-46B5-B264-287ED1F160EB}" type="presParOf" srcId="{7E18F2C8-C810-495D-A6FE-61887E4538A9}" destId="{AB4CC9F6-11F0-4710-B719-59102CE18662}" srcOrd="0" destOrd="0" presId="urn:microsoft.com/office/officeart/2005/8/layout/hierarchy1"/>
    <dgm:cxn modelId="{31F80D71-EDD2-42B1-AE43-A667CEE963BD}" type="presParOf" srcId="{7E18F2C8-C810-495D-A6FE-61887E4538A9}" destId="{BA4CD5B5-B7FA-4DCE-A6FC-8CFD6A3D9A25}" srcOrd="1" destOrd="0" presId="urn:microsoft.com/office/officeart/2005/8/layout/hierarchy1"/>
    <dgm:cxn modelId="{36C618AE-7136-4BC6-AF50-3963354B967F}" type="presParOf" srcId="{BA4CD5B5-B7FA-4DCE-A6FC-8CFD6A3D9A25}" destId="{C6C19D1B-ED31-4555-BEF7-80488FBA6F81}" srcOrd="0" destOrd="0" presId="urn:microsoft.com/office/officeart/2005/8/layout/hierarchy1"/>
    <dgm:cxn modelId="{78CA7268-52B5-499A-AEAA-CB61901B4ADD}" type="presParOf" srcId="{C6C19D1B-ED31-4555-BEF7-80488FBA6F81}" destId="{63B68CEE-AA83-4BA9-B999-9250B67CBCB0}" srcOrd="0" destOrd="0" presId="urn:microsoft.com/office/officeart/2005/8/layout/hierarchy1"/>
    <dgm:cxn modelId="{608ECFFD-A264-48A2-AAEE-4BAEDFB13F47}" type="presParOf" srcId="{C6C19D1B-ED31-4555-BEF7-80488FBA6F81}" destId="{8DD7D101-66B1-4E09-B103-706D383F9519}" srcOrd="1" destOrd="0" presId="urn:microsoft.com/office/officeart/2005/8/layout/hierarchy1"/>
    <dgm:cxn modelId="{CD99486D-30B1-4C3B-B8CA-FF12E9D87BC3}" type="presParOf" srcId="{BA4CD5B5-B7FA-4DCE-A6FC-8CFD6A3D9A25}" destId="{11DC404B-B761-4547-BD68-659ED447F814}" srcOrd="1" destOrd="0" presId="urn:microsoft.com/office/officeart/2005/8/layout/hierarchy1"/>
    <dgm:cxn modelId="{847AA876-7B94-4115-B43B-3314545D6871}" type="presParOf" srcId="{11DC404B-B761-4547-BD68-659ED447F814}" destId="{C49DB745-144A-4D11-B423-4FABB032DBFC}" srcOrd="0" destOrd="0" presId="urn:microsoft.com/office/officeart/2005/8/layout/hierarchy1"/>
    <dgm:cxn modelId="{C04A265D-C072-46F5-A5D2-B00DC4FAF0B9}" type="presParOf" srcId="{11DC404B-B761-4547-BD68-659ED447F814}" destId="{F0A42092-B242-427E-A319-D670B78778A6}" srcOrd="1" destOrd="0" presId="urn:microsoft.com/office/officeart/2005/8/layout/hierarchy1"/>
    <dgm:cxn modelId="{76D1A165-352F-46F5-B1F2-C285B23E3827}" type="presParOf" srcId="{F0A42092-B242-427E-A319-D670B78778A6}" destId="{8B740C55-CF6C-4CF0-BDC9-D02D39FD2BA9}" srcOrd="0" destOrd="0" presId="urn:microsoft.com/office/officeart/2005/8/layout/hierarchy1"/>
    <dgm:cxn modelId="{16F73526-608F-48D1-BF6C-27E8A610A8D4}" type="presParOf" srcId="{8B740C55-CF6C-4CF0-BDC9-D02D39FD2BA9}" destId="{2C091057-B0CE-4D25-8BAF-586D9861E60A}" srcOrd="0" destOrd="0" presId="urn:microsoft.com/office/officeart/2005/8/layout/hierarchy1"/>
    <dgm:cxn modelId="{707C4F71-7A1D-4A31-8BFB-A20389DAEDE4}" type="presParOf" srcId="{8B740C55-CF6C-4CF0-BDC9-D02D39FD2BA9}" destId="{4830E3B2-BAAC-4359-B123-270320A6B77B}" srcOrd="1" destOrd="0" presId="urn:microsoft.com/office/officeart/2005/8/layout/hierarchy1"/>
    <dgm:cxn modelId="{A30A41D7-1E52-4788-A5EF-46691D928063}" type="presParOf" srcId="{F0A42092-B242-427E-A319-D670B78778A6}" destId="{D78A4BF6-5E83-429E-A8FF-2661A6B38D24}" srcOrd="1" destOrd="0" presId="urn:microsoft.com/office/officeart/2005/8/layout/hierarchy1"/>
    <dgm:cxn modelId="{FF8451D6-9B2B-42C0-B215-EAD2B08B413D}" type="presParOf" srcId="{11DC404B-B761-4547-BD68-659ED447F814}" destId="{3004CAB9-1749-4B43-A0B0-816550B1B14C}" srcOrd="2" destOrd="0" presId="urn:microsoft.com/office/officeart/2005/8/layout/hierarchy1"/>
    <dgm:cxn modelId="{964DE3A3-D57F-4FF3-8133-9FAD19F904C2}" type="presParOf" srcId="{11DC404B-B761-4547-BD68-659ED447F814}" destId="{EEEEC1E3-8EA4-46B3-8F35-47B4210B2CD2}" srcOrd="3" destOrd="0" presId="urn:microsoft.com/office/officeart/2005/8/layout/hierarchy1"/>
    <dgm:cxn modelId="{0FB305DC-0909-4680-85FC-0A4446113A6F}" type="presParOf" srcId="{EEEEC1E3-8EA4-46B3-8F35-47B4210B2CD2}" destId="{E58B4D6F-A7FF-4F9A-B28A-F706F2B7673C}" srcOrd="0" destOrd="0" presId="urn:microsoft.com/office/officeart/2005/8/layout/hierarchy1"/>
    <dgm:cxn modelId="{C5910C3E-15E6-4217-9A25-8395998B4FB2}" type="presParOf" srcId="{E58B4D6F-A7FF-4F9A-B28A-F706F2B7673C}" destId="{66E7F006-2DA2-47C8-9CB6-E5D1EC3E395E}" srcOrd="0" destOrd="0" presId="urn:microsoft.com/office/officeart/2005/8/layout/hierarchy1"/>
    <dgm:cxn modelId="{31C7F80D-1198-46D3-833F-81E12BC7350F}" type="presParOf" srcId="{E58B4D6F-A7FF-4F9A-B28A-F706F2B7673C}" destId="{8D81F66E-97D5-4140-9EF5-85500A8A49F6}" srcOrd="1" destOrd="0" presId="urn:microsoft.com/office/officeart/2005/8/layout/hierarchy1"/>
    <dgm:cxn modelId="{4DE55BB4-75CB-42F9-9350-8A17633F05DE}" type="presParOf" srcId="{EEEEC1E3-8EA4-46B3-8F35-47B4210B2CD2}" destId="{E6DDF784-C15D-420D-BC19-A8EF31DBFE10}" srcOrd="1" destOrd="0" presId="urn:microsoft.com/office/officeart/2005/8/layout/hierarchy1"/>
    <dgm:cxn modelId="{027B5085-33F6-4834-8CF9-D80D2E6C77A7}" type="presParOf" srcId="{11DC404B-B761-4547-BD68-659ED447F814}" destId="{1DD09F94-68A8-4DC4-8588-A90F3B73B03A}" srcOrd="4" destOrd="0" presId="urn:microsoft.com/office/officeart/2005/8/layout/hierarchy1"/>
    <dgm:cxn modelId="{380C7297-4FBE-40BA-81E7-C787E6AF889E}" type="presParOf" srcId="{11DC404B-B761-4547-BD68-659ED447F814}" destId="{C023A16F-58F9-4749-9BDC-328FD302F085}" srcOrd="5" destOrd="0" presId="urn:microsoft.com/office/officeart/2005/8/layout/hierarchy1"/>
    <dgm:cxn modelId="{A69C9B05-89CA-4CD8-A7F1-F29C7AA08887}" type="presParOf" srcId="{C023A16F-58F9-4749-9BDC-328FD302F085}" destId="{B3C83A7B-86DD-415C-BCAD-2291F1C6A88F}" srcOrd="0" destOrd="0" presId="urn:microsoft.com/office/officeart/2005/8/layout/hierarchy1"/>
    <dgm:cxn modelId="{B822A657-3664-4997-8528-4355ECBEEDD8}" type="presParOf" srcId="{B3C83A7B-86DD-415C-BCAD-2291F1C6A88F}" destId="{7771F64B-5791-46AE-BF68-BD0E555459B3}" srcOrd="0" destOrd="0" presId="urn:microsoft.com/office/officeart/2005/8/layout/hierarchy1"/>
    <dgm:cxn modelId="{489F104A-CE54-4E55-BDE3-73DEFCD6D40F}" type="presParOf" srcId="{B3C83A7B-86DD-415C-BCAD-2291F1C6A88F}" destId="{C34D0D52-0677-417D-86E0-CE0793D56137}" srcOrd="1" destOrd="0" presId="urn:microsoft.com/office/officeart/2005/8/layout/hierarchy1"/>
    <dgm:cxn modelId="{5526E49C-A952-4B34-8309-6E872E4FB4BB}" type="presParOf" srcId="{C023A16F-58F9-4749-9BDC-328FD302F085}" destId="{58B3653F-E476-45A0-B94E-25544B20B6FE}" srcOrd="1" destOrd="0" presId="urn:microsoft.com/office/officeart/2005/8/layout/hierarchy1"/>
    <dgm:cxn modelId="{4412C688-C05E-4BD5-ACBD-E426C040202C}" type="presParOf" srcId="{11DC404B-B761-4547-BD68-659ED447F814}" destId="{6E485CCF-ACFB-44ED-BADA-8BEBCF5CA149}" srcOrd="6" destOrd="0" presId="urn:microsoft.com/office/officeart/2005/8/layout/hierarchy1"/>
    <dgm:cxn modelId="{CE965822-294F-484A-9E02-4695622DAA2A}" type="presParOf" srcId="{11DC404B-B761-4547-BD68-659ED447F814}" destId="{675C92B5-7526-413C-BB6F-1D0E4BB9612C}" srcOrd="7" destOrd="0" presId="urn:microsoft.com/office/officeart/2005/8/layout/hierarchy1"/>
    <dgm:cxn modelId="{79D6D807-B68F-4AB6-A3D0-964A45E67B29}" type="presParOf" srcId="{675C92B5-7526-413C-BB6F-1D0E4BB9612C}" destId="{C269C9AC-4737-4079-8413-C6EAA24BF352}" srcOrd="0" destOrd="0" presId="urn:microsoft.com/office/officeart/2005/8/layout/hierarchy1"/>
    <dgm:cxn modelId="{4B0C7A27-F803-45AC-9409-7D1195562149}" type="presParOf" srcId="{C269C9AC-4737-4079-8413-C6EAA24BF352}" destId="{0150557F-32EA-41FE-93A1-47A26C6E7B1A}" srcOrd="0" destOrd="0" presId="urn:microsoft.com/office/officeart/2005/8/layout/hierarchy1"/>
    <dgm:cxn modelId="{37E14180-5EFF-4F46-998B-CC7AD455BA96}" type="presParOf" srcId="{C269C9AC-4737-4079-8413-C6EAA24BF352}" destId="{76495B67-A46E-49E6-A871-92EED35A4984}" srcOrd="1" destOrd="0" presId="urn:microsoft.com/office/officeart/2005/8/layout/hierarchy1"/>
    <dgm:cxn modelId="{B309D142-1C37-45DD-BC88-DEA53AD9F6E5}" type="presParOf" srcId="{675C92B5-7526-413C-BB6F-1D0E4BB9612C}" destId="{369D5C03-C325-4D57-919B-42B94383FD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57D50-5B82-4EE7-AD11-10C1E669C300}" type="doc">
      <dgm:prSet loTypeId="urn:microsoft.com/office/officeart/2005/8/layout/hierarchy1" loCatId="hierarchy" qsTypeId="urn:microsoft.com/office/officeart/2005/8/quickstyle/simple3" qsCatId="simple" csTypeId="urn:microsoft.com/office/officeart/2005/8/colors/accent0_3" csCatId="mainScheme" phldr="1"/>
      <dgm:spPr/>
      <dgm:t>
        <a:bodyPr/>
        <a:lstStyle/>
        <a:p>
          <a:endParaRPr lang="en-US"/>
        </a:p>
      </dgm:t>
    </dgm:pt>
    <dgm:pt modelId="{95ADC4D9-449F-4DE1-AAD1-BE32B939F54B}">
      <dgm:prSet phldrT="[Text]"/>
      <dgm:spPr/>
      <dgm:t>
        <a:bodyPr/>
        <a:lstStyle/>
        <a:p>
          <a:r>
            <a:rPr lang="en-US" dirty="0" smtClean="0"/>
            <a:t>Play Now</a:t>
          </a:r>
          <a:endParaRPr lang="en-US" dirty="0"/>
        </a:p>
      </dgm:t>
    </dgm:pt>
    <dgm:pt modelId="{7E916F54-B61A-44E1-BD14-593CCBF55871}" type="parTrans" cxnId="{35F552CF-86A4-4712-9854-74264A8AB9C3}">
      <dgm:prSet/>
      <dgm:spPr/>
      <dgm:t>
        <a:bodyPr/>
        <a:lstStyle/>
        <a:p>
          <a:endParaRPr lang="en-US"/>
        </a:p>
      </dgm:t>
    </dgm:pt>
    <dgm:pt modelId="{78F09E1B-52AF-401A-BF81-06A3A7BB1B7F}" type="sibTrans" cxnId="{35F552CF-86A4-4712-9854-74264A8AB9C3}">
      <dgm:prSet/>
      <dgm:spPr/>
      <dgm:t>
        <a:bodyPr/>
        <a:lstStyle/>
        <a:p>
          <a:endParaRPr lang="en-US"/>
        </a:p>
      </dgm:t>
    </dgm:pt>
    <dgm:pt modelId="{D25C892A-B9B8-4CE9-B088-8A36426A2F6E}">
      <dgm:prSet phldrT="[Text]"/>
      <dgm:spPr/>
      <dgm:t>
        <a:bodyPr/>
        <a:lstStyle/>
        <a:p>
          <a:r>
            <a:rPr lang="en-US" dirty="0" smtClean="0"/>
            <a:t>Background load</a:t>
          </a:r>
          <a:endParaRPr lang="en-US" dirty="0"/>
        </a:p>
      </dgm:t>
    </dgm:pt>
    <dgm:pt modelId="{92F050F0-E915-4A28-854E-EE8BD1402D7D}" type="parTrans" cxnId="{67AACBC8-CF74-4BBC-9849-C166AFF524AB}">
      <dgm:prSet/>
      <dgm:spPr/>
      <dgm:t>
        <a:bodyPr/>
        <a:lstStyle/>
        <a:p>
          <a:endParaRPr lang="en-US"/>
        </a:p>
      </dgm:t>
    </dgm:pt>
    <dgm:pt modelId="{F2683A31-6169-41AB-A354-F3A29A722642}" type="sibTrans" cxnId="{67AACBC8-CF74-4BBC-9849-C166AFF524AB}">
      <dgm:prSet/>
      <dgm:spPr/>
      <dgm:t>
        <a:bodyPr/>
        <a:lstStyle/>
        <a:p>
          <a:endParaRPr lang="en-US"/>
        </a:p>
      </dgm:t>
    </dgm:pt>
    <dgm:pt modelId="{6780427F-EE93-4D85-8FCE-9B57D7BDBBDD}">
      <dgm:prSet phldrT="[Text]"/>
      <dgm:spPr/>
      <dgm:t>
        <a:bodyPr/>
        <a:lstStyle/>
        <a:p>
          <a:r>
            <a:rPr lang="en-US" dirty="0" smtClean="0"/>
            <a:t>Game()</a:t>
          </a:r>
          <a:endParaRPr lang="en-US" dirty="0"/>
        </a:p>
      </dgm:t>
    </dgm:pt>
    <dgm:pt modelId="{F86E3936-EB53-4CE5-89DC-0DDD5BDB2074}" type="parTrans" cxnId="{019B5E17-2A7D-482C-8BD3-E6082F6BCC35}">
      <dgm:prSet/>
      <dgm:spPr/>
      <dgm:t>
        <a:bodyPr/>
        <a:lstStyle/>
        <a:p>
          <a:endParaRPr lang="en-US"/>
        </a:p>
      </dgm:t>
    </dgm:pt>
    <dgm:pt modelId="{7043D7E2-9AC8-4638-8492-B186B656B879}" type="sibTrans" cxnId="{019B5E17-2A7D-482C-8BD3-E6082F6BCC35}">
      <dgm:prSet/>
      <dgm:spPr/>
      <dgm:t>
        <a:bodyPr/>
        <a:lstStyle/>
        <a:p>
          <a:endParaRPr lang="en-US"/>
        </a:p>
      </dgm:t>
    </dgm:pt>
    <dgm:pt modelId="{8FC8CB63-1E83-461E-AE6B-8D505DB56D95}">
      <dgm:prSet phldrT="[Text]"/>
      <dgm:spPr/>
      <dgm:t>
        <a:bodyPr/>
        <a:lstStyle/>
        <a:p>
          <a:r>
            <a:rPr lang="en-US" dirty="0" smtClean="0"/>
            <a:t>Ninja move succeed</a:t>
          </a:r>
          <a:endParaRPr lang="en-US" dirty="0"/>
        </a:p>
      </dgm:t>
    </dgm:pt>
    <dgm:pt modelId="{622AE203-FD8B-47B7-9A1F-6453B2EADFAC}" type="parTrans" cxnId="{E79CDD88-86E5-42B8-B27A-DAF83F5AE61F}">
      <dgm:prSet/>
      <dgm:spPr/>
      <dgm:t>
        <a:bodyPr/>
        <a:lstStyle/>
        <a:p>
          <a:endParaRPr lang="en-US"/>
        </a:p>
      </dgm:t>
    </dgm:pt>
    <dgm:pt modelId="{8230B8FC-311C-4CF9-B1FA-771E74FE537B}" type="sibTrans" cxnId="{E79CDD88-86E5-42B8-B27A-DAF83F5AE61F}">
      <dgm:prSet/>
      <dgm:spPr/>
      <dgm:t>
        <a:bodyPr/>
        <a:lstStyle/>
        <a:p>
          <a:endParaRPr lang="en-US"/>
        </a:p>
      </dgm:t>
    </dgm:pt>
    <dgm:pt modelId="{5420EF31-2291-4798-8B94-48805999F00B}">
      <dgm:prSet phldrT="[Text]"/>
      <dgm:spPr/>
      <dgm:t>
        <a:bodyPr/>
        <a:lstStyle/>
        <a:p>
          <a:r>
            <a:rPr lang="en-US" dirty="0" smtClean="0"/>
            <a:t>Stick grow</a:t>
          </a:r>
          <a:endParaRPr lang="en-US" dirty="0"/>
        </a:p>
      </dgm:t>
    </dgm:pt>
    <dgm:pt modelId="{317B7C58-821F-4FB7-B9A9-F9C7A40F404F}" type="parTrans" cxnId="{A228979D-22D9-4E5E-8ED1-8F28FE5CB429}">
      <dgm:prSet/>
      <dgm:spPr/>
      <dgm:t>
        <a:bodyPr/>
        <a:lstStyle/>
        <a:p>
          <a:endParaRPr lang="en-US"/>
        </a:p>
      </dgm:t>
    </dgm:pt>
    <dgm:pt modelId="{3E8A04D7-280D-410F-AC2D-44632DB408EE}" type="sibTrans" cxnId="{A228979D-22D9-4E5E-8ED1-8F28FE5CB429}">
      <dgm:prSet/>
      <dgm:spPr/>
      <dgm:t>
        <a:bodyPr/>
        <a:lstStyle/>
        <a:p>
          <a:endParaRPr lang="en-US"/>
        </a:p>
      </dgm:t>
    </dgm:pt>
    <dgm:pt modelId="{38BCDD83-20E9-41F1-8097-BDA2BE50077B}">
      <dgm:prSet phldrT="[Text]"/>
      <dgm:spPr/>
      <dgm:t>
        <a:bodyPr/>
        <a:lstStyle/>
        <a:p>
          <a:r>
            <a:rPr lang="en-US" dirty="0" smtClean="0"/>
            <a:t>Stick falling as bridge</a:t>
          </a:r>
          <a:endParaRPr lang="en-US" dirty="0"/>
        </a:p>
      </dgm:t>
    </dgm:pt>
    <dgm:pt modelId="{A9867105-0385-48D5-8F71-2C7134158E9D}" type="parTrans" cxnId="{8E2EB939-97FF-49D1-8142-F6046BD77A7B}">
      <dgm:prSet/>
      <dgm:spPr/>
      <dgm:t>
        <a:bodyPr/>
        <a:lstStyle/>
        <a:p>
          <a:endParaRPr lang="en-US"/>
        </a:p>
      </dgm:t>
    </dgm:pt>
    <dgm:pt modelId="{A09785C2-484E-415D-A6EC-3385F01B6D65}" type="sibTrans" cxnId="{8E2EB939-97FF-49D1-8142-F6046BD77A7B}">
      <dgm:prSet/>
      <dgm:spPr/>
      <dgm:t>
        <a:bodyPr/>
        <a:lstStyle/>
        <a:p>
          <a:endParaRPr lang="en-US"/>
        </a:p>
      </dgm:t>
    </dgm:pt>
    <dgm:pt modelId="{ED74E783-923D-4763-AA23-F8C2BE049743}">
      <dgm:prSet phldrT="[Text]"/>
      <dgm:spPr/>
      <dgm:t>
        <a:bodyPr/>
        <a:lstStyle/>
        <a:p>
          <a:r>
            <a:rPr lang="en-US" dirty="0" smtClean="0"/>
            <a:t>Move failed</a:t>
          </a:r>
          <a:endParaRPr lang="en-US" dirty="0"/>
        </a:p>
      </dgm:t>
    </dgm:pt>
    <dgm:pt modelId="{5CAAAC4B-734C-42CD-AEB4-3A3C5975B945}" type="parTrans" cxnId="{5DD6173C-CF62-4104-AF37-9CC71C978784}">
      <dgm:prSet/>
      <dgm:spPr/>
      <dgm:t>
        <a:bodyPr/>
        <a:lstStyle/>
        <a:p>
          <a:endParaRPr lang="en-US"/>
        </a:p>
      </dgm:t>
    </dgm:pt>
    <dgm:pt modelId="{90134699-8540-470A-8F04-FFEADAE7B1DB}" type="sibTrans" cxnId="{5DD6173C-CF62-4104-AF37-9CC71C978784}">
      <dgm:prSet/>
      <dgm:spPr/>
      <dgm:t>
        <a:bodyPr/>
        <a:lstStyle/>
        <a:p>
          <a:endParaRPr lang="en-US"/>
        </a:p>
      </dgm:t>
    </dgm:pt>
    <dgm:pt modelId="{35C26497-136D-48FE-94D8-05C43AAFB06E}">
      <dgm:prSet phldrT="[Text]"/>
      <dgm:spPr/>
      <dgm:t>
        <a:bodyPr/>
        <a:lstStyle/>
        <a:p>
          <a:r>
            <a:rPr lang="en-US" dirty="0" smtClean="0"/>
            <a:t>Random Thick Pillar print</a:t>
          </a:r>
          <a:endParaRPr lang="en-US" dirty="0"/>
        </a:p>
      </dgm:t>
    </dgm:pt>
    <dgm:pt modelId="{4B0F9AAC-8647-416D-B626-E75115D50CFE}" type="parTrans" cxnId="{6422B2D5-F0FF-4FF3-83E3-54AC1D8314F8}">
      <dgm:prSet/>
      <dgm:spPr/>
      <dgm:t>
        <a:bodyPr/>
        <a:lstStyle/>
        <a:p>
          <a:endParaRPr lang="en-US"/>
        </a:p>
      </dgm:t>
    </dgm:pt>
    <dgm:pt modelId="{61C16CEB-2FAD-4D4E-84F7-A5F4B6A14478}" type="sibTrans" cxnId="{6422B2D5-F0FF-4FF3-83E3-54AC1D8314F8}">
      <dgm:prSet/>
      <dgm:spPr/>
      <dgm:t>
        <a:bodyPr/>
        <a:lstStyle/>
        <a:p>
          <a:endParaRPr lang="en-US"/>
        </a:p>
      </dgm:t>
    </dgm:pt>
    <dgm:pt modelId="{DD67EBA0-4620-47BD-8942-E8881674D751}">
      <dgm:prSet phldrT="[Text]"/>
      <dgm:spPr/>
      <dgm:t>
        <a:bodyPr/>
        <a:lstStyle/>
        <a:p>
          <a:r>
            <a:rPr lang="en-US" dirty="0" smtClean="0"/>
            <a:t>Wait for keyboard input</a:t>
          </a:r>
          <a:endParaRPr lang="en-US" dirty="0"/>
        </a:p>
      </dgm:t>
    </dgm:pt>
    <dgm:pt modelId="{A0CB7D98-D035-4456-9970-B7127DE7AD1D}" type="parTrans" cxnId="{1CF42BEB-55B8-46B6-8020-43AD01B5379B}">
      <dgm:prSet/>
      <dgm:spPr/>
      <dgm:t>
        <a:bodyPr/>
        <a:lstStyle/>
        <a:p>
          <a:endParaRPr lang="en-US"/>
        </a:p>
      </dgm:t>
    </dgm:pt>
    <dgm:pt modelId="{D129774D-A5CB-4516-A407-01A4433AD8B3}" type="sibTrans" cxnId="{1CF42BEB-55B8-46B6-8020-43AD01B5379B}">
      <dgm:prSet/>
      <dgm:spPr/>
      <dgm:t>
        <a:bodyPr/>
        <a:lstStyle/>
        <a:p>
          <a:endParaRPr lang="en-US"/>
        </a:p>
      </dgm:t>
    </dgm:pt>
    <dgm:pt modelId="{760DDFF5-A608-40CB-85D7-CD39105F79C4}">
      <dgm:prSet phldrT="[Text]"/>
      <dgm:spPr/>
      <dgm:t>
        <a:bodyPr/>
        <a:lstStyle/>
        <a:p>
          <a:r>
            <a:rPr lang="en-US" dirty="0" smtClean="0"/>
            <a:t>Game over</a:t>
          </a:r>
          <a:endParaRPr lang="en-US" dirty="0"/>
        </a:p>
      </dgm:t>
    </dgm:pt>
    <dgm:pt modelId="{B8334215-69AA-4696-9B1F-41F46CFBCA86}" type="parTrans" cxnId="{66275925-4915-4B6D-A5A2-13EBCC9FB915}">
      <dgm:prSet/>
      <dgm:spPr/>
      <dgm:t>
        <a:bodyPr/>
        <a:lstStyle/>
        <a:p>
          <a:endParaRPr lang="en-US"/>
        </a:p>
      </dgm:t>
    </dgm:pt>
    <dgm:pt modelId="{8B3E0140-DC54-4133-8798-BCDB658EB8DA}" type="sibTrans" cxnId="{66275925-4915-4B6D-A5A2-13EBCC9FB915}">
      <dgm:prSet/>
      <dgm:spPr/>
      <dgm:t>
        <a:bodyPr/>
        <a:lstStyle/>
        <a:p>
          <a:endParaRPr lang="en-US"/>
        </a:p>
      </dgm:t>
    </dgm:pt>
    <dgm:pt modelId="{F9B0C37D-6DF6-4AE0-B30A-B41EBDBA96F5}" type="pres">
      <dgm:prSet presAssocID="{9D157D50-5B82-4EE7-AD11-10C1E669C300}" presName="hierChild1" presStyleCnt="0">
        <dgm:presLayoutVars>
          <dgm:chPref val="1"/>
          <dgm:dir/>
          <dgm:animOne val="branch"/>
          <dgm:animLvl val="lvl"/>
          <dgm:resizeHandles/>
        </dgm:presLayoutVars>
      </dgm:prSet>
      <dgm:spPr/>
      <dgm:t>
        <a:bodyPr/>
        <a:lstStyle/>
        <a:p>
          <a:endParaRPr lang="en-US"/>
        </a:p>
      </dgm:t>
    </dgm:pt>
    <dgm:pt modelId="{AE46421C-15C8-42B9-A0B5-255FB531EA05}" type="pres">
      <dgm:prSet presAssocID="{95ADC4D9-449F-4DE1-AAD1-BE32B939F54B}" presName="hierRoot1" presStyleCnt="0"/>
      <dgm:spPr/>
    </dgm:pt>
    <dgm:pt modelId="{DB355F43-8B75-4CF7-9DDE-58B0B657221B}" type="pres">
      <dgm:prSet presAssocID="{95ADC4D9-449F-4DE1-AAD1-BE32B939F54B}" presName="composite" presStyleCnt="0"/>
      <dgm:spPr/>
    </dgm:pt>
    <dgm:pt modelId="{4A456E75-0823-4385-BAAB-8C1096D42649}" type="pres">
      <dgm:prSet presAssocID="{95ADC4D9-449F-4DE1-AAD1-BE32B939F54B}" presName="background" presStyleLbl="node0" presStyleIdx="0" presStyleCnt="1"/>
      <dgm:spPr/>
    </dgm:pt>
    <dgm:pt modelId="{40A67C39-2C1C-4D2C-B3E6-28A80D45256C}" type="pres">
      <dgm:prSet presAssocID="{95ADC4D9-449F-4DE1-AAD1-BE32B939F54B}" presName="text" presStyleLbl="fgAcc0" presStyleIdx="0" presStyleCnt="1">
        <dgm:presLayoutVars>
          <dgm:chPref val="3"/>
        </dgm:presLayoutVars>
      </dgm:prSet>
      <dgm:spPr/>
      <dgm:t>
        <a:bodyPr/>
        <a:lstStyle/>
        <a:p>
          <a:endParaRPr lang="en-US"/>
        </a:p>
      </dgm:t>
    </dgm:pt>
    <dgm:pt modelId="{978BD075-7620-421F-862F-D3DE4972A1C4}" type="pres">
      <dgm:prSet presAssocID="{95ADC4D9-449F-4DE1-AAD1-BE32B939F54B}" presName="hierChild2" presStyleCnt="0"/>
      <dgm:spPr/>
    </dgm:pt>
    <dgm:pt modelId="{8A961936-90F1-48B2-8A2A-458D11E894D4}" type="pres">
      <dgm:prSet presAssocID="{F86E3936-EB53-4CE5-89DC-0DDD5BDB2074}" presName="Name10" presStyleLbl="parChTrans1D2" presStyleIdx="0" presStyleCnt="1"/>
      <dgm:spPr/>
      <dgm:t>
        <a:bodyPr/>
        <a:lstStyle/>
        <a:p>
          <a:endParaRPr lang="en-US"/>
        </a:p>
      </dgm:t>
    </dgm:pt>
    <dgm:pt modelId="{D6235393-CDBF-4206-A0D6-6B4646318E8E}" type="pres">
      <dgm:prSet presAssocID="{6780427F-EE93-4D85-8FCE-9B57D7BDBBDD}" presName="hierRoot2" presStyleCnt="0"/>
      <dgm:spPr/>
    </dgm:pt>
    <dgm:pt modelId="{276DD76F-C7A1-44EA-A1BC-6236293E4D1F}" type="pres">
      <dgm:prSet presAssocID="{6780427F-EE93-4D85-8FCE-9B57D7BDBBDD}" presName="composite2" presStyleCnt="0"/>
      <dgm:spPr/>
    </dgm:pt>
    <dgm:pt modelId="{31C97511-C547-4BD1-97C5-A8C697ECEEB5}" type="pres">
      <dgm:prSet presAssocID="{6780427F-EE93-4D85-8FCE-9B57D7BDBBDD}" presName="background2" presStyleLbl="node2" presStyleIdx="0" presStyleCnt="1"/>
      <dgm:spPr/>
    </dgm:pt>
    <dgm:pt modelId="{6B8BDC1C-1D34-4778-84AF-57D44D2372FE}" type="pres">
      <dgm:prSet presAssocID="{6780427F-EE93-4D85-8FCE-9B57D7BDBBDD}" presName="text2" presStyleLbl="fgAcc2" presStyleIdx="0" presStyleCnt="1">
        <dgm:presLayoutVars>
          <dgm:chPref val="3"/>
        </dgm:presLayoutVars>
      </dgm:prSet>
      <dgm:spPr/>
      <dgm:t>
        <a:bodyPr/>
        <a:lstStyle/>
        <a:p>
          <a:endParaRPr lang="en-US"/>
        </a:p>
      </dgm:t>
    </dgm:pt>
    <dgm:pt modelId="{7E18F2C8-C810-495D-A6FE-61887E4538A9}" type="pres">
      <dgm:prSet presAssocID="{6780427F-EE93-4D85-8FCE-9B57D7BDBBDD}" presName="hierChild3" presStyleCnt="0"/>
      <dgm:spPr/>
    </dgm:pt>
    <dgm:pt modelId="{AB4CC9F6-11F0-4710-B719-59102CE18662}" type="pres">
      <dgm:prSet presAssocID="{92F050F0-E915-4A28-854E-EE8BD1402D7D}" presName="Name17" presStyleLbl="parChTrans1D3" presStyleIdx="0" presStyleCnt="3"/>
      <dgm:spPr/>
      <dgm:t>
        <a:bodyPr/>
        <a:lstStyle/>
        <a:p>
          <a:endParaRPr lang="en-US"/>
        </a:p>
      </dgm:t>
    </dgm:pt>
    <dgm:pt modelId="{BA4CD5B5-B7FA-4DCE-A6FC-8CFD6A3D9A25}" type="pres">
      <dgm:prSet presAssocID="{D25C892A-B9B8-4CE9-B088-8A36426A2F6E}" presName="hierRoot3" presStyleCnt="0"/>
      <dgm:spPr/>
    </dgm:pt>
    <dgm:pt modelId="{C6C19D1B-ED31-4555-BEF7-80488FBA6F81}" type="pres">
      <dgm:prSet presAssocID="{D25C892A-B9B8-4CE9-B088-8A36426A2F6E}" presName="composite3" presStyleCnt="0"/>
      <dgm:spPr/>
    </dgm:pt>
    <dgm:pt modelId="{63B68CEE-AA83-4BA9-B999-9250B67CBCB0}" type="pres">
      <dgm:prSet presAssocID="{D25C892A-B9B8-4CE9-B088-8A36426A2F6E}" presName="background3" presStyleLbl="node3" presStyleIdx="0" presStyleCnt="3"/>
      <dgm:spPr/>
    </dgm:pt>
    <dgm:pt modelId="{8DD7D101-66B1-4E09-B103-706D383F9519}" type="pres">
      <dgm:prSet presAssocID="{D25C892A-B9B8-4CE9-B088-8A36426A2F6E}" presName="text3" presStyleLbl="fgAcc3" presStyleIdx="0" presStyleCnt="3">
        <dgm:presLayoutVars>
          <dgm:chPref val="3"/>
        </dgm:presLayoutVars>
      </dgm:prSet>
      <dgm:spPr/>
      <dgm:t>
        <a:bodyPr/>
        <a:lstStyle/>
        <a:p>
          <a:endParaRPr lang="en-US"/>
        </a:p>
      </dgm:t>
    </dgm:pt>
    <dgm:pt modelId="{11DC404B-B761-4547-BD68-659ED447F814}" type="pres">
      <dgm:prSet presAssocID="{D25C892A-B9B8-4CE9-B088-8A36426A2F6E}" presName="hierChild4" presStyleCnt="0"/>
      <dgm:spPr/>
    </dgm:pt>
    <dgm:pt modelId="{21608517-D903-405D-9AA5-E3382CE045BA}" type="pres">
      <dgm:prSet presAssocID="{4B0F9AAC-8647-416D-B626-E75115D50CFE}" presName="Name17" presStyleLbl="parChTrans1D3" presStyleIdx="1" presStyleCnt="3"/>
      <dgm:spPr/>
      <dgm:t>
        <a:bodyPr/>
        <a:lstStyle/>
        <a:p>
          <a:endParaRPr lang="en-US"/>
        </a:p>
      </dgm:t>
    </dgm:pt>
    <dgm:pt modelId="{DBA75F7E-61A0-4820-B06A-93CC61FA7ED5}" type="pres">
      <dgm:prSet presAssocID="{35C26497-136D-48FE-94D8-05C43AAFB06E}" presName="hierRoot3" presStyleCnt="0"/>
      <dgm:spPr/>
    </dgm:pt>
    <dgm:pt modelId="{ABC74A21-2798-46E0-BE11-3B0CE3EEBE2B}" type="pres">
      <dgm:prSet presAssocID="{35C26497-136D-48FE-94D8-05C43AAFB06E}" presName="composite3" presStyleCnt="0"/>
      <dgm:spPr/>
    </dgm:pt>
    <dgm:pt modelId="{8D3FC9F2-3643-46C4-AAAF-9AAB96988613}" type="pres">
      <dgm:prSet presAssocID="{35C26497-136D-48FE-94D8-05C43AAFB06E}" presName="background3" presStyleLbl="node3" presStyleIdx="1" presStyleCnt="3"/>
      <dgm:spPr/>
    </dgm:pt>
    <dgm:pt modelId="{787AD69E-BC07-49A3-9BB1-64ACC05DA865}" type="pres">
      <dgm:prSet presAssocID="{35C26497-136D-48FE-94D8-05C43AAFB06E}" presName="text3" presStyleLbl="fgAcc3" presStyleIdx="1" presStyleCnt="3">
        <dgm:presLayoutVars>
          <dgm:chPref val="3"/>
        </dgm:presLayoutVars>
      </dgm:prSet>
      <dgm:spPr/>
      <dgm:t>
        <a:bodyPr/>
        <a:lstStyle/>
        <a:p>
          <a:endParaRPr lang="en-US"/>
        </a:p>
      </dgm:t>
    </dgm:pt>
    <dgm:pt modelId="{44ED2781-F9FE-4CC6-8826-EA8CDD43BEEA}" type="pres">
      <dgm:prSet presAssocID="{35C26497-136D-48FE-94D8-05C43AAFB06E}" presName="hierChild4" presStyleCnt="0"/>
      <dgm:spPr/>
    </dgm:pt>
    <dgm:pt modelId="{794085E2-16EC-4C38-ABCC-89F45E809767}" type="pres">
      <dgm:prSet presAssocID="{A0CB7D98-D035-4456-9970-B7127DE7AD1D}" presName="Name17" presStyleLbl="parChTrans1D3" presStyleIdx="2" presStyleCnt="3"/>
      <dgm:spPr/>
      <dgm:t>
        <a:bodyPr/>
        <a:lstStyle/>
        <a:p>
          <a:endParaRPr lang="en-US"/>
        </a:p>
      </dgm:t>
    </dgm:pt>
    <dgm:pt modelId="{3B766655-9305-4477-87B8-115F3F432E3B}" type="pres">
      <dgm:prSet presAssocID="{DD67EBA0-4620-47BD-8942-E8881674D751}" presName="hierRoot3" presStyleCnt="0"/>
      <dgm:spPr/>
    </dgm:pt>
    <dgm:pt modelId="{550CB2A9-F607-4B18-BDE8-C0286C57699D}" type="pres">
      <dgm:prSet presAssocID="{DD67EBA0-4620-47BD-8942-E8881674D751}" presName="composite3" presStyleCnt="0"/>
      <dgm:spPr/>
    </dgm:pt>
    <dgm:pt modelId="{C7AB8A7B-7942-456B-AD9D-4AA43E7220FF}" type="pres">
      <dgm:prSet presAssocID="{DD67EBA0-4620-47BD-8942-E8881674D751}" presName="background3" presStyleLbl="node3" presStyleIdx="2" presStyleCnt="3"/>
      <dgm:spPr/>
    </dgm:pt>
    <dgm:pt modelId="{E8D6E66B-C37E-4BCA-99DE-164F043DB15C}" type="pres">
      <dgm:prSet presAssocID="{DD67EBA0-4620-47BD-8942-E8881674D751}" presName="text3" presStyleLbl="fgAcc3" presStyleIdx="2" presStyleCnt="3">
        <dgm:presLayoutVars>
          <dgm:chPref val="3"/>
        </dgm:presLayoutVars>
      </dgm:prSet>
      <dgm:spPr/>
      <dgm:t>
        <a:bodyPr/>
        <a:lstStyle/>
        <a:p>
          <a:endParaRPr lang="en-US"/>
        </a:p>
      </dgm:t>
    </dgm:pt>
    <dgm:pt modelId="{EBE87D93-5321-4A25-BA43-09E12570FC39}" type="pres">
      <dgm:prSet presAssocID="{DD67EBA0-4620-47BD-8942-E8881674D751}" presName="hierChild4" presStyleCnt="0"/>
      <dgm:spPr/>
    </dgm:pt>
    <dgm:pt modelId="{C49DB745-144A-4D11-B423-4FABB032DBFC}" type="pres">
      <dgm:prSet presAssocID="{317B7C58-821F-4FB7-B9A9-F9C7A40F404F}" presName="Name23" presStyleLbl="parChTrans1D4" presStyleIdx="0" presStyleCnt="5"/>
      <dgm:spPr/>
      <dgm:t>
        <a:bodyPr/>
        <a:lstStyle/>
        <a:p>
          <a:endParaRPr lang="en-US"/>
        </a:p>
      </dgm:t>
    </dgm:pt>
    <dgm:pt modelId="{F0A42092-B242-427E-A319-D670B78778A6}" type="pres">
      <dgm:prSet presAssocID="{5420EF31-2291-4798-8B94-48805999F00B}" presName="hierRoot4" presStyleCnt="0"/>
      <dgm:spPr/>
    </dgm:pt>
    <dgm:pt modelId="{8B740C55-CF6C-4CF0-BDC9-D02D39FD2BA9}" type="pres">
      <dgm:prSet presAssocID="{5420EF31-2291-4798-8B94-48805999F00B}" presName="composite4" presStyleCnt="0"/>
      <dgm:spPr/>
    </dgm:pt>
    <dgm:pt modelId="{2C091057-B0CE-4D25-8BAF-586D9861E60A}" type="pres">
      <dgm:prSet presAssocID="{5420EF31-2291-4798-8B94-48805999F00B}" presName="background4" presStyleLbl="node4" presStyleIdx="0" presStyleCnt="5"/>
      <dgm:spPr/>
    </dgm:pt>
    <dgm:pt modelId="{4830E3B2-BAAC-4359-B123-270320A6B77B}" type="pres">
      <dgm:prSet presAssocID="{5420EF31-2291-4798-8B94-48805999F00B}" presName="text4" presStyleLbl="fgAcc4" presStyleIdx="0" presStyleCnt="5">
        <dgm:presLayoutVars>
          <dgm:chPref val="3"/>
        </dgm:presLayoutVars>
      </dgm:prSet>
      <dgm:spPr/>
      <dgm:t>
        <a:bodyPr/>
        <a:lstStyle/>
        <a:p>
          <a:endParaRPr lang="en-US"/>
        </a:p>
      </dgm:t>
    </dgm:pt>
    <dgm:pt modelId="{D78A4BF6-5E83-429E-A8FF-2661A6B38D24}" type="pres">
      <dgm:prSet presAssocID="{5420EF31-2291-4798-8B94-48805999F00B}" presName="hierChild5" presStyleCnt="0"/>
      <dgm:spPr/>
    </dgm:pt>
    <dgm:pt modelId="{3004CAB9-1749-4B43-A0B0-816550B1B14C}" type="pres">
      <dgm:prSet presAssocID="{A9867105-0385-48D5-8F71-2C7134158E9D}" presName="Name23" presStyleLbl="parChTrans1D4" presStyleIdx="1" presStyleCnt="5"/>
      <dgm:spPr/>
      <dgm:t>
        <a:bodyPr/>
        <a:lstStyle/>
        <a:p>
          <a:endParaRPr lang="en-US"/>
        </a:p>
      </dgm:t>
    </dgm:pt>
    <dgm:pt modelId="{EEEEC1E3-8EA4-46B3-8F35-47B4210B2CD2}" type="pres">
      <dgm:prSet presAssocID="{38BCDD83-20E9-41F1-8097-BDA2BE50077B}" presName="hierRoot4" presStyleCnt="0"/>
      <dgm:spPr/>
    </dgm:pt>
    <dgm:pt modelId="{E58B4D6F-A7FF-4F9A-B28A-F706F2B7673C}" type="pres">
      <dgm:prSet presAssocID="{38BCDD83-20E9-41F1-8097-BDA2BE50077B}" presName="composite4" presStyleCnt="0"/>
      <dgm:spPr/>
    </dgm:pt>
    <dgm:pt modelId="{66E7F006-2DA2-47C8-9CB6-E5D1EC3E395E}" type="pres">
      <dgm:prSet presAssocID="{38BCDD83-20E9-41F1-8097-BDA2BE50077B}" presName="background4" presStyleLbl="node4" presStyleIdx="1" presStyleCnt="5"/>
      <dgm:spPr/>
    </dgm:pt>
    <dgm:pt modelId="{8D81F66E-97D5-4140-9EF5-85500A8A49F6}" type="pres">
      <dgm:prSet presAssocID="{38BCDD83-20E9-41F1-8097-BDA2BE50077B}" presName="text4" presStyleLbl="fgAcc4" presStyleIdx="1" presStyleCnt="5">
        <dgm:presLayoutVars>
          <dgm:chPref val="3"/>
        </dgm:presLayoutVars>
      </dgm:prSet>
      <dgm:spPr/>
      <dgm:t>
        <a:bodyPr/>
        <a:lstStyle/>
        <a:p>
          <a:endParaRPr lang="en-US"/>
        </a:p>
      </dgm:t>
    </dgm:pt>
    <dgm:pt modelId="{E6DDF784-C15D-420D-BC19-A8EF31DBFE10}" type="pres">
      <dgm:prSet presAssocID="{38BCDD83-20E9-41F1-8097-BDA2BE50077B}" presName="hierChild5" presStyleCnt="0"/>
      <dgm:spPr/>
    </dgm:pt>
    <dgm:pt modelId="{1DD09F94-68A8-4DC4-8588-A90F3B73B03A}" type="pres">
      <dgm:prSet presAssocID="{622AE203-FD8B-47B7-9A1F-6453B2EADFAC}" presName="Name23" presStyleLbl="parChTrans1D4" presStyleIdx="2" presStyleCnt="5"/>
      <dgm:spPr/>
      <dgm:t>
        <a:bodyPr/>
        <a:lstStyle/>
        <a:p>
          <a:endParaRPr lang="en-US"/>
        </a:p>
      </dgm:t>
    </dgm:pt>
    <dgm:pt modelId="{C023A16F-58F9-4749-9BDC-328FD302F085}" type="pres">
      <dgm:prSet presAssocID="{8FC8CB63-1E83-461E-AE6B-8D505DB56D95}" presName="hierRoot4" presStyleCnt="0"/>
      <dgm:spPr/>
    </dgm:pt>
    <dgm:pt modelId="{B3C83A7B-86DD-415C-BCAD-2291F1C6A88F}" type="pres">
      <dgm:prSet presAssocID="{8FC8CB63-1E83-461E-AE6B-8D505DB56D95}" presName="composite4" presStyleCnt="0"/>
      <dgm:spPr/>
    </dgm:pt>
    <dgm:pt modelId="{7771F64B-5791-46AE-BF68-BD0E555459B3}" type="pres">
      <dgm:prSet presAssocID="{8FC8CB63-1E83-461E-AE6B-8D505DB56D95}" presName="background4" presStyleLbl="node4" presStyleIdx="2" presStyleCnt="5"/>
      <dgm:spPr/>
    </dgm:pt>
    <dgm:pt modelId="{C34D0D52-0677-417D-86E0-CE0793D56137}" type="pres">
      <dgm:prSet presAssocID="{8FC8CB63-1E83-461E-AE6B-8D505DB56D95}" presName="text4" presStyleLbl="fgAcc4" presStyleIdx="2" presStyleCnt="5">
        <dgm:presLayoutVars>
          <dgm:chPref val="3"/>
        </dgm:presLayoutVars>
      </dgm:prSet>
      <dgm:spPr/>
      <dgm:t>
        <a:bodyPr/>
        <a:lstStyle/>
        <a:p>
          <a:endParaRPr lang="en-US"/>
        </a:p>
      </dgm:t>
    </dgm:pt>
    <dgm:pt modelId="{58B3653F-E476-45A0-B94E-25544B20B6FE}" type="pres">
      <dgm:prSet presAssocID="{8FC8CB63-1E83-461E-AE6B-8D505DB56D95}" presName="hierChild5" presStyleCnt="0"/>
      <dgm:spPr/>
    </dgm:pt>
    <dgm:pt modelId="{6E485CCF-ACFB-44ED-BADA-8BEBCF5CA149}" type="pres">
      <dgm:prSet presAssocID="{5CAAAC4B-734C-42CD-AEB4-3A3C5975B945}" presName="Name23" presStyleLbl="parChTrans1D4" presStyleIdx="3" presStyleCnt="5"/>
      <dgm:spPr/>
      <dgm:t>
        <a:bodyPr/>
        <a:lstStyle/>
        <a:p>
          <a:endParaRPr lang="en-US"/>
        </a:p>
      </dgm:t>
    </dgm:pt>
    <dgm:pt modelId="{675C92B5-7526-413C-BB6F-1D0E4BB9612C}" type="pres">
      <dgm:prSet presAssocID="{ED74E783-923D-4763-AA23-F8C2BE049743}" presName="hierRoot4" presStyleCnt="0"/>
      <dgm:spPr/>
    </dgm:pt>
    <dgm:pt modelId="{C269C9AC-4737-4079-8413-C6EAA24BF352}" type="pres">
      <dgm:prSet presAssocID="{ED74E783-923D-4763-AA23-F8C2BE049743}" presName="composite4" presStyleCnt="0"/>
      <dgm:spPr/>
    </dgm:pt>
    <dgm:pt modelId="{0150557F-32EA-41FE-93A1-47A26C6E7B1A}" type="pres">
      <dgm:prSet presAssocID="{ED74E783-923D-4763-AA23-F8C2BE049743}" presName="background4" presStyleLbl="node4" presStyleIdx="3" presStyleCnt="5"/>
      <dgm:spPr/>
    </dgm:pt>
    <dgm:pt modelId="{76495B67-A46E-49E6-A871-92EED35A4984}" type="pres">
      <dgm:prSet presAssocID="{ED74E783-923D-4763-AA23-F8C2BE049743}" presName="text4" presStyleLbl="fgAcc4" presStyleIdx="3" presStyleCnt="5">
        <dgm:presLayoutVars>
          <dgm:chPref val="3"/>
        </dgm:presLayoutVars>
      </dgm:prSet>
      <dgm:spPr/>
      <dgm:t>
        <a:bodyPr/>
        <a:lstStyle/>
        <a:p>
          <a:endParaRPr lang="en-US"/>
        </a:p>
      </dgm:t>
    </dgm:pt>
    <dgm:pt modelId="{369D5C03-C325-4D57-919B-42B94383FD7E}" type="pres">
      <dgm:prSet presAssocID="{ED74E783-923D-4763-AA23-F8C2BE049743}" presName="hierChild5" presStyleCnt="0"/>
      <dgm:spPr/>
    </dgm:pt>
    <dgm:pt modelId="{30AED012-E8B7-43BC-A743-3C45EE26F5AD}" type="pres">
      <dgm:prSet presAssocID="{B8334215-69AA-4696-9B1F-41F46CFBCA86}" presName="Name23" presStyleLbl="parChTrans1D4" presStyleIdx="4" presStyleCnt="5"/>
      <dgm:spPr/>
      <dgm:t>
        <a:bodyPr/>
        <a:lstStyle/>
        <a:p>
          <a:endParaRPr lang="en-US"/>
        </a:p>
      </dgm:t>
    </dgm:pt>
    <dgm:pt modelId="{A0172C64-67EF-47BB-ADD6-6C65C6A4A25C}" type="pres">
      <dgm:prSet presAssocID="{760DDFF5-A608-40CB-85D7-CD39105F79C4}" presName="hierRoot4" presStyleCnt="0"/>
      <dgm:spPr/>
    </dgm:pt>
    <dgm:pt modelId="{D71613D3-E1A4-4CBD-96A5-D462C9590AAB}" type="pres">
      <dgm:prSet presAssocID="{760DDFF5-A608-40CB-85D7-CD39105F79C4}" presName="composite4" presStyleCnt="0"/>
      <dgm:spPr/>
    </dgm:pt>
    <dgm:pt modelId="{49CA1621-AD95-4F43-91FF-39E6DB9217EC}" type="pres">
      <dgm:prSet presAssocID="{760DDFF5-A608-40CB-85D7-CD39105F79C4}" presName="background4" presStyleLbl="node4" presStyleIdx="4" presStyleCnt="5"/>
      <dgm:spPr/>
    </dgm:pt>
    <dgm:pt modelId="{6E723887-3C2C-41A6-A06B-774D56A8BFDB}" type="pres">
      <dgm:prSet presAssocID="{760DDFF5-A608-40CB-85D7-CD39105F79C4}" presName="text4" presStyleLbl="fgAcc4" presStyleIdx="4" presStyleCnt="5">
        <dgm:presLayoutVars>
          <dgm:chPref val="3"/>
        </dgm:presLayoutVars>
      </dgm:prSet>
      <dgm:spPr/>
      <dgm:t>
        <a:bodyPr/>
        <a:lstStyle/>
        <a:p>
          <a:endParaRPr lang="en-US"/>
        </a:p>
      </dgm:t>
    </dgm:pt>
    <dgm:pt modelId="{0C2F6105-4613-4896-AC04-AED61753CC56}" type="pres">
      <dgm:prSet presAssocID="{760DDFF5-A608-40CB-85D7-CD39105F79C4}" presName="hierChild5" presStyleCnt="0"/>
      <dgm:spPr/>
    </dgm:pt>
  </dgm:ptLst>
  <dgm:cxnLst>
    <dgm:cxn modelId="{45811EE8-91E3-47ED-B9F8-8850E3DFBA6E}" type="presOf" srcId="{38BCDD83-20E9-41F1-8097-BDA2BE50077B}" destId="{8D81F66E-97D5-4140-9EF5-85500A8A49F6}" srcOrd="0" destOrd="0" presId="urn:microsoft.com/office/officeart/2005/8/layout/hierarchy1"/>
    <dgm:cxn modelId="{78D48BE0-94B6-4AF9-A7AE-84B08DDE3FA9}" type="presOf" srcId="{8FC8CB63-1E83-461E-AE6B-8D505DB56D95}" destId="{C34D0D52-0677-417D-86E0-CE0793D56137}" srcOrd="0" destOrd="0" presId="urn:microsoft.com/office/officeart/2005/8/layout/hierarchy1"/>
    <dgm:cxn modelId="{4DA6CD89-590B-46EA-A70C-5E73AC786133}" type="presOf" srcId="{F86E3936-EB53-4CE5-89DC-0DDD5BDB2074}" destId="{8A961936-90F1-48B2-8A2A-458D11E894D4}" srcOrd="0" destOrd="0" presId="urn:microsoft.com/office/officeart/2005/8/layout/hierarchy1"/>
    <dgm:cxn modelId="{1CF42BEB-55B8-46B6-8020-43AD01B5379B}" srcId="{6780427F-EE93-4D85-8FCE-9B57D7BDBBDD}" destId="{DD67EBA0-4620-47BD-8942-E8881674D751}" srcOrd="2" destOrd="0" parTransId="{A0CB7D98-D035-4456-9970-B7127DE7AD1D}" sibTransId="{D129774D-A5CB-4516-A407-01A4433AD8B3}"/>
    <dgm:cxn modelId="{66275925-4915-4B6D-A5A2-13EBCC9FB915}" srcId="{ED74E783-923D-4763-AA23-F8C2BE049743}" destId="{760DDFF5-A608-40CB-85D7-CD39105F79C4}" srcOrd="0" destOrd="0" parTransId="{B8334215-69AA-4696-9B1F-41F46CFBCA86}" sibTransId="{8B3E0140-DC54-4133-8798-BCDB658EB8DA}"/>
    <dgm:cxn modelId="{1F8ED771-6621-4959-9E40-88CB1E1E6E61}" type="presOf" srcId="{95ADC4D9-449F-4DE1-AAD1-BE32B939F54B}" destId="{40A67C39-2C1C-4D2C-B3E6-28A80D45256C}" srcOrd="0" destOrd="0" presId="urn:microsoft.com/office/officeart/2005/8/layout/hierarchy1"/>
    <dgm:cxn modelId="{81D4AB71-5017-4C74-BA32-D23BD1CD6528}" type="presOf" srcId="{A0CB7D98-D035-4456-9970-B7127DE7AD1D}" destId="{794085E2-16EC-4C38-ABCC-89F45E809767}" srcOrd="0" destOrd="0" presId="urn:microsoft.com/office/officeart/2005/8/layout/hierarchy1"/>
    <dgm:cxn modelId="{5457585F-B54D-485C-9060-37EDC4C3117A}" type="presOf" srcId="{317B7C58-821F-4FB7-B9A9-F9C7A40F404F}" destId="{C49DB745-144A-4D11-B423-4FABB032DBFC}" srcOrd="0" destOrd="0" presId="urn:microsoft.com/office/officeart/2005/8/layout/hierarchy1"/>
    <dgm:cxn modelId="{37038F71-958C-4892-8D3A-B2444727B7EA}" type="presOf" srcId="{5CAAAC4B-734C-42CD-AEB4-3A3C5975B945}" destId="{6E485CCF-ACFB-44ED-BADA-8BEBCF5CA149}" srcOrd="0" destOrd="0" presId="urn:microsoft.com/office/officeart/2005/8/layout/hierarchy1"/>
    <dgm:cxn modelId="{88D9CAB5-9FE6-467A-8BC3-737F9C771D3D}" type="presOf" srcId="{35C26497-136D-48FE-94D8-05C43AAFB06E}" destId="{787AD69E-BC07-49A3-9BB1-64ACC05DA865}" srcOrd="0" destOrd="0" presId="urn:microsoft.com/office/officeart/2005/8/layout/hierarchy1"/>
    <dgm:cxn modelId="{FF7DA8C4-B498-45E3-800B-D7CABD54D74B}" type="presOf" srcId="{4B0F9AAC-8647-416D-B626-E75115D50CFE}" destId="{21608517-D903-405D-9AA5-E3382CE045BA}" srcOrd="0" destOrd="0" presId="urn:microsoft.com/office/officeart/2005/8/layout/hierarchy1"/>
    <dgm:cxn modelId="{E214552D-C97C-49D1-92A9-7DC5350E77CF}" type="presOf" srcId="{DD67EBA0-4620-47BD-8942-E8881674D751}" destId="{E8D6E66B-C37E-4BCA-99DE-164F043DB15C}" srcOrd="0" destOrd="0" presId="urn:microsoft.com/office/officeart/2005/8/layout/hierarchy1"/>
    <dgm:cxn modelId="{A589351C-054F-4DFF-9D55-CAA4A9E76E61}" type="presOf" srcId="{92F050F0-E915-4A28-854E-EE8BD1402D7D}" destId="{AB4CC9F6-11F0-4710-B719-59102CE18662}" srcOrd="0" destOrd="0" presId="urn:microsoft.com/office/officeart/2005/8/layout/hierarchy1"/>
    <dgm:cxn modelId="{ED0894DC-FA5E-4D8B-AF6F-9AFAB7C048A9}" type="presOf" srcId="{B8334215-69AA-4696-9B1F-41F46CFBCA86}" destId="{30AED012-E8B7-43BC-A743-3C45EE26F5AD}" srcOrd="0" destOrd="0" presId="urn:microsoft.com/office/officeart/2005/8/layout/hierarchy1"/>
    <dgm:cxn modelId="{6422B2D5-F0FF-4FF3-83E3-54AC1D8314F8}" srcId="{6780427F-EE93-4D85-8FCE-9B57D7BDBBDD}" destId="{35C26497-136D-48FE-94D8-05C43AAFB06E}" srcOrd="1" destOrd="0" parTransId="{4B0F9AAC-8647-416D-B626-E75115D50CFE}" sibTransId="{61C16CEB-2FAD-4D4E-84F7-A5F4B6A14478}"/>
    <dgm:cxn modelId="{67AACBC8-CF74-4BBC-9849-C166AFF524AB}" srcId="{6780427F-EE93-4D85-8FCE-9B57D7BDBBDD}" destId="{D25C892A-B9B8-4CE9-B088-8A36426A2F6E}" srcOrd="0" destOrd="0" parTransId="{92F050F0-E915-4A28-854E-EE8BD1402D7D}" sibTransId="{F2683A31-6169-41AB-A354-F3A29A722642}"/>
    <dgm:cxn modelId="{DDEEDE67-824A-4F64-A31B-A7CE625B2B60}" type="presOf" srcId="{6780427F-EE93-4D85-8FCE-9B57D7BDBBDD}" destId="{6B8BDC1C-1D34-4778-84AF-57D44D2372FE}" srcOrd="0" destOrd="0" presId="urn:microsoft.com/office/officeart/2005/8/layout/hierarchy1"/>
    <dgm:cxn modelId="{69B5368E-9186-4A61-A407-72977F78C6AD}" type="presOf" srcId="{622AE203-FD8B-47B7-9A1F-6453B2EADFAC}" destId="{1DD09F94-68A8-4DC4-8588-A90F3B73B03A}" srcOrd="0" destOrd="0" presId="urn:microsoft.com/office/officeart/2005/8/layout/hierarchy1"/>
    <dgm:cxn modelId="{1EA1C7D6-B81E-4C8F-B37C-BF2CDAAEBE1E}" type="presOf" srcId="{ED74E783-923D-4763-AA23-F8C2BE049743}" destId="{76495B67-A46E-49E6-A871-92EED35A4984}" srcOrd="0" destOrd="0" presId="urn:microsoft.com/office/officeart/2005/8/layout/hierarchy1"/>
    <dgm:cxn modelId="{37238636-DE2D-48CA-A3E2-9AA1A26F499F}" type="presOf" srcId="{A9867105-0385-48D5-8F71-2C7134158E9D}" destId="{3004CAB9-1749-4B43-A0B0-816550B1B14C}" srcOrd="0" destOrd="0" presId="urn:microsoft.com/office/officeart/2005/8/layout/hierarchy1"/>
    <dgm:cxn modelId="{67143B39-A6E0-4552-8DFD-FCB75AAFA67B}" type="presOf" srcId="{760DDFF5-A608-40CB-85D7-CD39105F79C4}" destId="{6E723887-3C2C-41A6-A06B-774D56A8BFDB}" srcOrd="0" destOrd="0" presId="urn:microsoft.com/office/officeart/2005/8/layout/hierarchy1"/>
    <dgm:cxn modelId="{9AAC1FB7-E5F0-4357-B268-42651E77984C}" type="presOf" srcId="{9D157D50-5B82-4EE7-AD11-10C1E669C300}" destId="{F9B0C37D-6DF6-4AE0-B30A-B41EBDBA96F5}" srcOrd="0" destOrd="0" presId="urn:microsoft.com/office/officeart/2005/8/layout/hierarchy1"/>
    <dgm:cxn modelId="{A228979D-22D9-4E5E-8ED1-8F28FE5CB429}" srcId="{DD67EBA0-4620-47BD-8942-E8881674D751}" destId="{5420EF31-2291-4798-8B94-48805999F00B}" srcOrd="0" destOrd="0" parTransId="{317B7C58-821F-4FB7-B9A9-F9C7A40F404F}" sibTransId="{3E8A04D7-280D-410F-AC2D-44632DB408EE}"/>
    <dgm:cxn modelId="{E79CDD88-86E5-42B8-B27A-DAF83F5AE61F}" srcId="{DD67EBA0-4620-47BD-8942-E8881674D751}" destId="{8FC8CB63-1E83-461E-AE6B-8D505DB56D95}" srcOrd="2" destOrd="0" parTransId="{622AE203-FD8B-47B7-9A1F-6453B2EADFAC}" sibTransId="{8230B8FC-311C-4CF9-B1FA-771E74FE537B}"/>
    <dgm:cxn modelId="{5DD6173C-CF62-4104-AF37-9CC71C978784}" srcId="{DD67EBA0-4620-47BD-8942-E8881674D751}" destId="{ED74E783-923D-4763-AA23-F8C2BE049743}" srcOrd="3" destOrd="0" parTransId="{5CAAAC4B-734C-42CD-AEB4-3A3C5975B945}" sibTransId="{90134699-8540-470A-8F04-FFEADAE7B1DB}"/>
    <dgm:cxn modelId="{019B5E17-2A7D-482C-8BD3-E6082F6BCC35}" srcId="{95ADC4D9-449F-4DE1-AAD1-BE32B939F54B}" destId="{6780427F-EE93-4D85-8FCE-9B57D7BDBBDD}" srcOrd="0" destOrd="0" parTransId="{F86E3936-EB53-4CE5-89DC-0DDD5BDB2074}" sibTransId="{7043D7E2-9AC8-4638-8492-B186B656B879}"/>
    <dgm:cxn modelId="{8E2EB939-97FF-49D1-8142-F6046BD77A7B}" srcId="{DD67EBA0-4620-47BD-8942-E8881674D751}" destId="{38BCDD83-20E9-41F1-8097-BDA2BE50077B}" srcOrd="1" destOrd="0" parTransId="{A9867105-0385-48D5-8F71-2C7134158E9D}" sibTransId="{A09785C2-484E-415D-A6EC-3385F01B6D65}"/>
    <dgm:cxn modelId="{73F77D36-F5B0-4D1D-A6F5-B7EC2DACB055}" type="presOf" srcId="{5420EF31-2291-4798-8B94-48805999F00B}" destId="{4830E3B2-BAAC-4359-B123-270320A6B77B}" srcOrd="0" destOrd="0" presId="urn:microsoft.com/office/officeart/2005/8/layout/hierarchy1"/>
    <dgm:cxn modelId="{21E530EE-6478-4A0E-9542-B44BC5D532C0}" type="presOf" srcId="{D25C892A-B9B8-4CE9-B088-8A36426A2F6E}" destId="{8DD7D101-66B1-4E09-B103-706D383F9519}" srcOrd="0" destOrd="0" presId="urn:microsoft.com/office/officeart/2005/8/layout/hierarchy1"/>
    <dgm:cxn modelId="{35F552CF-86A4-4712-9854-74264A8AB9C3}" srcId="{9D157D50-5B82-4EE7-AD11-10C1E669C300}" destId="{95ADC4D9-449F-4DE1-AAD1-BE32B939F54B}" srcOrd="0" destOrd="0" parTransId="{7E916F54-B61A-44E1-BD14-593CCBF55871}" sibTransId="{78F09E1B-52AF-401A-BF81-06A3A7BB1B7F}"/>
    <dgm:cxn modelId="{270CF72E-D078-44D7-9808-8BDF73BA2AD5}" type="presParOf" srcId="{F9B0C37D-6DF6-4AE0-B30A-B41EBDBA96F5}" destId="{AE46421C-15C8-42B9-A0B5-255FB531EA05}" srcOrd="0" destOrd="0" presId="urn:microsoft.com/office/officeart/2005/8/layout/hierarchy1"/>
    <dgm:cxn modelId="{3D34720A-E890-4F8A-96DE-182117A45F66}" type="presParOf" srcId="{AE46421C-15C8-42B9-A0B5-255FB531EA05}" destId="{DB355F43-8B75-4CF7-9DDE-58B0B657221B}" srcOrd="0" destOrd="0" presId="urn:microsoft.com/office/officeart/2005/8/layout/hierarchy1"/>
    <dgm:cxn modelId="{57102B4A-E3E4-480C-BC7A-87178FDD8744}" type="presParOf" srcId="{DB355F43-8B75-4CF7-9DDE-58B0B657221B}" destId="{4A456E75-0823-4385-BAAB-8C1096D42649}" srcOrd="0" destOrd="0" presId="urn:microsoft.com/office/officeart/2005/8/layout/hierarchy1"/>
    <dgm:cxn modelId="{5AC9EB16-4A4C-4C7B-A9C7-927EE9663A50}" type="presParOf" srcId="{DB355F43-8B75-4CF7-9DDE-58B0B657221B}" destId="{40A67C39-2C1C-4D2C-B3E6-28A80D45256C}" srcOrd="1" destOrd="0" presId="urn:microsoft.com/office/officeart/2005/8/layout/hierarchy1"/>
    <dgm:cxn modelId="{D1928E80-D4D6-466B-BDFB-221D0D643B7E}" type="presParOf" srcId="{AE46421C-15C8-42B9-A0B5-255FB531EA05}" destId="{978BD075-7620-421F-862F-D3DE4972A1C4}" srcOrd="1" destOrd="0" presId="urn:microsoft.com/office/officeart/2005/8/layout/hierarchy1"/>
    <dgm:cxn modelId="{22A450AD-57DF-458E-BE49-09BDDD66A159}" type="presParOf" srcId="{978BD075-7620-421F-862F-D3DE4972A1C4}" destId="{8A961936-90F1-48B2-8A2A-458D11E894D4}" srcOrd="0" destOrd="0" presId="urn:microsoft.com/office/officeart/2005/8/layout/hierarchy1"/>
    <dgm:cxn modelId="{61ECED5B-7DD6-4A3C-8ADB-A33AD9DE97CC}" type="presParOf" srcId="{978BD075-7620-421F-862F-D3DE4972A1C4}" destId="{D6235393-CDBF-4206-A0D6-6B4646318E8E}" srcOrd="1" destOrd="0" presId="urn:microsoft.com/office/officeart/2005/8/layout/hierarchy1"/>
    <dgm:cxn modelId="{7BC4DE2A-6180-46A0-8F58-F95BF96A7F93}" type="presParOf" srcId="{D6235393-CDBF-4206-A0D6-6B4646318E8E}" destId="{276DD76F-C7A1-44EA-A1BC-6236293E4D1F}" srcOrd="0" destOrd="0" presId="urn:microsoft.com/office/officeart/2005/8/layout/hierarchy1"/>
    <dgm:cxn modelId="{B7771815-992F-4F86-8284-7AAEA8645080}" type="presParOf" srcId="{276DD76F-C7A1-44EA-A1BC-6236293E4D1F}" destId="{31C97511-C547-4BD1-97C5-A8C697ECEEB5}" srcOrd="0" destOrd="0" presId="urn:microsoft.com/office/officeart/2005/8/layout/hierarchy1"/>
    <dgm:cxn modelId="{C3C2C175-D778-4DFA-9D5F-B0889F00059B}" type="presParOf" srcId="{276DD76F-C7A1-44EA-A1BC-6236293E4D1F}" destId="{6B8BDC1C-1D34-4778-84AF-57D44D2372FE}" srcOrd="1" destOrd="0" presId="urn:microsoft.com/office/officeart/2005/8/layout/hierarchy1"/>
    <dgm:cxn modelId="{F902AC90-905F-4008-929E-11BD7B064C30}" type="presParOf" srcId="{D6235393-CDBF-4206-A0D6-6B4646318E8E}" destId="{7E18F2C8-C810-495D-A6FE-61887E4538A9}" srcOrd="1" destOrd="0" presId="urn:microsoft.com/office/officeart/2005/8/layout/hierarchy1"/>
    <dgm:cxn modelId="{C708C144-1DF5-4061-8655-A0BC91095DC8}" type="presParOf" srcId="{7E18F2C8-C810-495D-A6FE-61887E4538A9}" destId="{AB4CC9F6-11F0-4710-B719-59102CE18662}" srcOrd="0" destOrd="0" presId="urn:microsoft.com/office/officeart/2005/8/layout/hierarchy1"/>
    <dgm:cxn modelId="{A1B93265-B7F3-47A6-9097-7AC30AA87187}" type="presParOf" srcId="{7E18F2C8-C810-495D-A6FE-61887E4538A9}" destId="{BA4CD5B5-B7FA-4DCE-A6FC-8CFD6A3D9A25}" srcOrd="1" destOrd="0" presId="urn:microsoft.com/office/officeart/2005/8/layout/hierarchy1"/>
    <dgm:cxn modelId="{77624595-210E-4750-A833-9989FB507D63}" type="presParOf" srcId="{BA4CD5B5-B7FA-4DCE-A6FC-8CFD6A3D9A25}" destId="{C6C19D1B-ED31-4555-BEF7-80488FBA6F81}" srcOrd="0" destOrd="0" presId="urn:microsoft.com/office/officeart/2005/8/layout/hierarchy1"/>
    <dgm:cxn modelId="{760EF3E1-04E8-41CA-B033-BEF4502C18FB}" type="presParOf" srcId="{C6C19D1B-ED31-4555-BEF7-80488FBA6F81}" destId="{63B68CEE-AA83-4BA9-B999-9250B67CBCB0}" srcOrd="0" destOrd="0" presId="urn:microsoft.com/office/officeart/2005/8/layout/hierarchy1"/>
    <dgm:cxn modelId="{D1D611E2-9EA3-48A5-AAB2-6611A41002C8}" type="presParOf" srcId="{C6C19D1B-ED31-4555-BEF7-80488FBA6F81}" destId="{8DD7D101-66B1-4E09-B103-706D383F9519}" srcOrd="1" destOrd="0" presId="urn:microsoft.com/office/officeart/2005/8/layout/hierarchy1"/>
    <dgm:cxn modelId="{4AE7D049-6D00-4754-AEB0-73FD143EAF5E}" type="presParOf" srcId="{BA4CD5B5-B7FA-4DCE-A6FC-8CFD6A3D9A25}" destId="{11DC404B-B761-4547-BD68-659ED447F814}" srcOrd="1" destOrd="0" presId="urn:microsoft.com/office/officeart/2005/8/layout/hierarchy1"/>
    <dgm:cxn modelId="{0C9EFA79-943E-4CFE-AC69-39B443492CBB}" type="presParOf" srcId="{7E18F2C8-C810-495D-A6FE-61887E4538A9}" destId="{21608517-D903-405D-9AA5-E3382CE045BA}" srcOrd="2" destOrd="0" presId="urn:microsoft.com/office/officeart/2005/8/layout/hierarchy1"/>
    <dgm:cxn modelId="{DD950847-BE32-4374-80D4-7491CC7B1488}" type="presParOf" srcId="{7E18F2C8-C810-495D-A6FE-61887E4538A9}" destId="{DBA75F7E-61A0-4820-B06A-93CC61FA7ED5}" srcOrd="3" destOrd="0" presId="urn:microsoft.com/office/officeart/2005/8/layout/hierarchy1"/>
    <dgm:cxn modelId="{0C2DFC17-7E4A-4930-BC15-F137B37E5AAA}" type="presParOf" srcId="{DBA75F7E-61A0-4820-B06A-93CC61FA7ED5}" destId="{ABC74A21-2798-46E0-BE11-3B0CE3EEBE2B}" srcOrd="0" destOrd="0" presId="urn:microsoft.com/office/officeart/2005/8/layout/hierarchy1"/>
    <dgm:cxn modelId="{C368747B-5D09-4ED4-8958-17BC1418B7E2}" type="presParOf" srcId="{ABC74A21-2798-46E0-BE11-3B0CE3EEBE2B}" destId="{8D3FC9F2-3643-46C4-AAAF-9AAB96988613}" srcOrd="0" destOrd="0" presId="urn:microsoft.com/office/officeart/2005/8/layout/hierarchy1"/>
    <dgm:cxn modelId="{8503B21E-DFD5-4A89-918E-227DEC800400}" type="presParOf" srcId="{ABC74A21-2798-46E0-BE11-3B0CE3EEBE2B}" destId="{787AD69E-BC07-49A3-9BB1-64ACC05DA865}" srcOrd="1" destOrd="0" presId="urn:microsoft.com/office/officeart/2005/8/layout/hierarchy1"/>
    <dgm:cxn modelId="{D5ECD24A-9333-44D0-BA83-5F1727DEFA9E}" type="presParOf" srcId="{DBA75F7E-61A0-4820-B06A-93CC61FA7ED5}" destId="{44ED2781-F9FE-4CC6-8826-EA8CDD43BEEA}" srcOrd="1" destOrd="0" presId="urn:microsoft.com/office/officeart/2005/8/layout/hierarchy1"/>
    <dgm:cxn modelId="{A8A799C5-663E-4561-8125-43473266C9CD}" type="presParOf" srcId="{7E18F2C8-C810-495D-A6FE-61887E4538A9}" destId="{794085E2-16EC-4C38-ABCC-89F45E809767}" srcOrd="4" destOrd="0" presId="urn:microsoft.com/office/officeart/2005/8/layout/hierarchy1"/>
    <dgm:cxn modelId="{D2D296EF-1F4D-4004-B8DE-4F9C3A3AC348}" type="presParOf" srcId="{7E18F2C8-C810-495D-A6FE-61887E4538A9}" destId="{3B766655-9305-4477-87B8-115F3F432E3B}" srcOrd="5" destOrd="0" presId="urn:microsoft.com/office/officeart/2005/8/layout/hierarchy1"/>
    <dgm:cxn modelId="{99B0D58C-A22A-4916-A19A-A26E25F0546C}" type="presParOf" srcId="{3B766655-9305-4477-87B8-115F3F432E3B}" destId="{550CB2A9-F607-4B18-BDE8-C0286C57699D}" srcOrd="0" destOrd="0" presId="urn:microsoft.com/office/officeart/2005/8/layout/hierarchy1"/>
    <dgm:cxn modelId="{390976A4-D5E0-43B9-816C-E2A9B9E6927E}" type="presParOf" srcId="{550CB2A9-F607-4B18-BDE8-C0286C57699D}" destId="{C7AB8A7B-7942-456B-AD9D-4AA43E7220FF}" srcOrd="0" destOrd="0" presId="urn:microsoft.com/office/officeart/2005/8/layout/hierarchy1"/>
    <dgm:cxn modelId="{E8CCBB0A-4666-44B1-B4E2-AE618EAB4007}" type="presParOf" srcId="{550CB2A9-F607-4B18-BDE8-C0286C57699D}" destId="{E8D6E66B-C37E-4BCA-99DE-164F043DB15C}" srcOrd="1" destOrd="0" presId="urn:microsoft.com/office/officeart/2005/8/layout/hierarchy1"/>
    <dgm:cxn modelId="{B414C94F-83C5-4794-B1B1-E0F83AA27BD6}" type="presParOf" srcId="{3B766655-9305-4477-87B8-115F3F432E3B}" destId="{EBE87D93-5321-4A25-BA43-09E12570FC39}" srcOrd="1" destOrd="0" presId="urn:microsoft.com/office/officeart/2005/8/layout/hierarchy1"/>
    <dgm:cxn modelId="{BCDCD263-EC35-4021-89E4-30191A077C4D}" type="presParOf" srcId="{EBE87D93-5321-4A25-BA43-09E12570FC39}" destId="{C49DB745-144A-4D11-B423-4FABB032DBFC}" srcOrd="0" destOrd="0" presId="urn:microsoft.com/office/officeart/2005/8/layout/hierarchy1"/>
    <dgm:cxn modelId="{3B1EBC02-9F68-4CDD-B9D9-6EC77A410BD4}" type="presParOf" srcId="{EBE87D93-5321-4A25-BA43-09E12570FC39}" destId="{F0A42092-B242-427E-A319-D670B78778A6}" srcOrd="1" destOrd="0" presId="urn:microsoft.com/office/officeart/2005/8/layout/hierarchy1"/>
    <dgm:cxn modelId="{183B8F67-72D2-4850-8F3C-D7E811E37030}" type="presParOf" srcId="{F0A42092-B242-427E-A319-D670B78778A6}" destId="{8B740C55-CF6C-4CF0-BDC9-D02D39FD2BA9}" srcOrd="0" destOrd="0" presId="urn:microsoft.com/office/officeart/2005/8/layout/hierarchy1"/>
    <dgm:cxn modelId="{73988EC6-A1E3-47CE-BF14-71E87F8F854E}" type="presParOf" srcId="{8B740C55-CF6C-4CF0-BDC9-D02D39FD2BA9}" destId="{2C091057-B0CE-4D25-8BAF-586D9861E60A}" srcOrd="0" destOrd="0" presId="urn:microsoft.com/office/officeart/2005/8/layout/hierarchy1"/>
    <dgm:cxn modelId="{0E91A81D-9DEB-4B43-82CC-299F40934D67}" type="presParOf" srcId="{8B740C55-CF6C-4CF0-BDC9-D02D39FD2BA9}" destId="{4830E3B2-BAAC-4359-B123-270320A6B77B}" srcOrd="1" destOrd="0" presId="urn:microsoft.com/office/officeart/2005/8/layout/hierarchy1"/>
    <dgm:cxn modelId="{BD139AA7-7C3F-4B2F-A5A5-CF854AA772EB}" type="presParOf" srcId="{F0A42092-B242-427E-A319-D670B78778A6}" destId="{D78A4BF6-5E83-429E-A8FF-2661A6B38D24}" srcOrd="1" destOrd="0" presId="urn:microsoft.com/office/officeart/2005/8/layout/hierarchy1"/>
    <dgm:cxn modelId="{E87E3B4C-CBCF-4F4D-89FC-69F73DE02A0E}" type="presParOf" srcId="{EBE87D93-5321-4A25-BA43-09E12570FC39}" destId="{3004CAB9-1749-4B43-A0B0-816550B1B14C}" srcOrd="2" destOrd="0" presId="urn:microsoft.com/office/officeart/2005/8/layout/hierarchy1"/>
    <dgm:cxn modelId="{11D4F7A8-9DC5-4A71-BB43-AF3BDB8DFBC9}" type="presParOf" srcId="{EBE87D93-5321-4A25-BA43-09E12570FC39}" destId="{EEEEC1E3-8EA4-46B3-8F35-47B4210B2CD2}" srcOrd="3" destOrd="0" presId="urn:microsoft.com/office/officeart/2005/8/layout/hierarchy1"/>
    <dgm:cxn modelId="{193FF14E-89C1-436F-9912-9CD0E4C2FF8D}" type="presParOf" srcId="{EEEEC1E3-8EA4-46B3-8F35-47B4210B2CD2}" destId="{E58B4D6F-A7FF-4F9A-B28A-F706F2B7673C}" srcOrd="0" destOrd="0" presId="urn:microsoft.com/office/officeart/2005/8/layout/hierarchy1"/>
    <dgm:cxn modelId="{3791EC82-D398-4209-9BE1-3CAB0A4B8EF4}" type="presParOf" srcId="{E58B4D6F-A7FF-4F9A-B28A-F706F2B7673C}" destId="{66E7F006-2DA2-47C8-9CB6-E5D1EC3E395E}" srcOrd="0" destOrd="0" presId="urn:microsoft.com/office/officeart/2005/8/layout/hierarchy1"/>
    <dgm:cxn modelId="{B998A64F-16C8-4F98-B86B-2D605736FBCE}" type="presParOf" srcId="{E58B4D6F-A7FF-4F9A-B28A-F706F2B7673C}" destId="{8D81F66E-97D5-4140-9EF5-85500A8A49F6}" srcOrd="1" destOrd="0" presId="urn:microsoft.com/office/officeart/2005/8/layout/hierarchy1"/>
    <dgm:cxn modelId="{FCCB3B1A-2519-4204-9911-110029AAADF6}" type="presParOf" srcId="{EEEEC1E3-8EA4-46B3-8F35-47B4210B2CD2}" destId="{E6DDF784-C15D-420D-BC19-A8EF31DBFE10}" srcOrd="1" destOrd="0" presId="urn:microsoft.com/office/officeart/2005/8/layout/hierarchy1"/>
    <dgm:cxn modelId="{33F9F7E0-2EF7-4F42-A76F-F40A080C570F}" type="presParOf" srcId="{EBE87D93-5321-4A25-BA43-09E12570FC39}" destId="{1DD09F94-68A8-4DC4-8588-A90F3B73B03A}" srcOrd="4" destOrd="0" presId="urn:microsoft.com/office/officeart/2005/8/layout/hierarchy1"/>
    <dgm:cxn modelId="{331E2DA2-9ACA-4923-A5EA-4FE8C58105F4}" type="presParOf" srcId="{EBE87D93-5321-4A25-BA43-09E12570FC39}" destId="{C023A16F-58F9-4749-9BDC-328FD302F085}" srcOrd="5" destOrd="0" presId="urn:microsoft.com/office/officeart/2005/8/layout/hierarchy1"/>
    <dgm:cxn modelId="{5A8D85F8-68FE-493B-80FF-E9A028087D5E}" type="presParOf" srcId="{C023A16F-58F9-4749-9BDC-328FD302F085}" destId="{B3C83A7B-86DD-415C-BCAD-2291F1C6A88F}" srcOrd="0" destOrd="0" presId="urn:microsoft.com/office/officeart/2005/8/layout/hierarchy1"/>
    <dgm:cxn modelId="{D3B942F0-C02E-42B4-95EB-ACCFD61DE180}" type="presParOf" srcId="{B3C83A7B-86DD-415C-BCAD-2291F1C6A88F}" destId="{7771F64B-5791-46AE-BF68-BD0E555459B3}" srcOrd="0" destOrd="0" presId="urn:microsoft.com/office/officeart/2005/8/layout/hierarchy1"/>
    <dgm:cxn modelId="{C2C23CF4-834F-40F5-B198-335928BFAF2D}" type="presParOf" srcId="{B3C83A7B-86DD-415C-BCAD-2291F1C6A88F}" destId="{C34D0D52-0677-417D-86E0-CE0793D56137}" srcOrd="1" destOrd="0" presId="urn:microsoft.com/office/officeart/2005/8/layout/hierarchy1"/>
    <dgm:cxn modelId="{BC44EE25-4015-458F-9272-F2606036F65C}" type="presParOf" srcId="{C023A16F-58F9-4749-9BDC-328FD302F085}" destId="{58B3653F-E476-45A0-B94E-25544B20B6FE}" srcOrd="1" destOrd="0" presId="urn:microsoft.com/office/officeart/2005/8/layout/hierarchy1"/>
    <dgm:cxn modelId="{37DDF5E6-9374-4C73-8D6B-4C281296D8F7}" type="presParOf" srcId="{EBE87D93-5321-4A25-BA43-09E12570FC39}" destId="{6E485CCF-ACFB-44ED-BADA-8BEBCF5CA149}" srcOrd="6" destOrd="0" presId="urn:microsoft.com/office/officeart/2005/8/layout/hierarchy1"/>
    <dgm:cxn modelId="{7C17A0DE-85A1-4473-8678-EB08574522A5}" type="presParOf" srcId="{EBE87D93-5321-4A25-BA43-09E12570FC39}" destId="{675C92B5-7526-413C-BB6F-1D0E4BB9612C}" srcOrd="7" destOrd="0" presId="urn:microsoft.com/office/officeart/2005/8/layout/hierarchy1"/>
    <dgm:cxn modelId="{06A0E137-FE1C-41DD-AC73-3D3F51608011}" type="presParOf" srcId="{675C92B5-7526-413C-BB6F-1D0E4BB9612C}" destId="{C269C9AC-4737-4079-8413-C6EAA24BF352}" srcOrd="0" destOrd="0" presId="urn:microsoft.com/office/officeart/2005/8/layout/hierarchy1"/>
    <dgm:cxn modelId="{78CF325F-4039-44F5-849B-275C9DE4CD55}" type="presParOf" srcId="{C269C9AC-4737-4079-8413-C6EAA24BF352}" destId="{0150557F-32EA-41FE-93A1-47A26C6E7B1A}" srcOrd="0" destOrd="0" presId="urn:microsoft.com/office/officeart/2005/8/layout/hierarchy1"/>
    <dgm:cxn modelId="{377D20B4-6198-43AC-A216-5408C2D7C1CA}" type="presParOf" srcId="{C269C9AC-4737-4079-8413-C6EAA24BF352}" destId="{76495B67-A46E-49E6-A871-92EED35A4984}" srcOrd="1" destOrd="0" presId="urn:microsoft.com/office/officeart/2005/8/layout/hierarchy1"/>
    <dgm:cxn modelId="{CA71F5D4-E81C-4864-A73B-1C0671939C8F}" type="presParOf" srcId="{675C92B5-7526-413C-BB6F-1D0E4BB9612C}" destId="{369D5C03-C325-4D57-919B-42B94383FD7E}" srcOrd="1" destOrd="0" presId="urn:microsoft.com/office/officeart/2005/8/layout/hierarchy1"/>
    <dgm:cxn modelId="{75466023-853A-48B4-B3B1-B8FCFD6D9349}" type="presParOf" srcId="{369D5C03-C325-4D57-919B-42B94383FD7E}" destId="{30AED012-E8B7-43BC-A743-3C45EE26F5AD}" srcOrd="0" destOrd="0" presId="urn:microsoft.com/office/officeart/2005/8/layout/hierarchy1"/>
    <dgm:cxn modelId="{570F12EB-73E4-40D3-A51B-075887CA1142}" type="presParOf" srcId="{369D5C03-C325-4D57-919B-42B94383FD7E}" destId="{A0172C64-67EF-47BB-ADD6-6C65C6A4A25C}" srcOrd="1" destOrd="0" presId="urn:microsoft.com/office/officeart/2005/8/layout/hierarchy1"/>
    <dgm:cxn modelId="{3E2632B2-7873-4CA5-ADF8-0C549C050196}" type="presParOf" srcId="{A0172C64-67EF-47BB-ADD6-6C65C6A4A25C}" destId="{D71613D3-E1A4-4CBD-96A5-D462C9590AAB}" srcOrd="0" destOrd="0" presId="urn:microsoft.com/office/officeart/2005/8/layout/hierarchy1"/>
    <dgm:cxn modelId="{13AB3CA3-13FF-4C7E-A017-37C9354A6E50}" type="presParOf" srcId="{D71613D3-E1A4-4CBD-96A5-D462C9590AAB}" destId="{49CA1621-AD95-4F43-91FF-39E6DB9217EC}" srcOrd="0" destOrd="0" presId="urn:microsoft.com/office/officeart/2005/8/layout/hierarchy1"/>
    <dgm:cxn modelId="{3AF0DF1B-675E-40D2-8C41-358F3CBFB4DD}" type="presParOf" srcId="{D71613D3-E1A4-4CBD-96A5-D462C9590AAB}" destId="{6E723887-3C2C-41A6-A06B-774D56A8BFDB}" srcOrd="1" destOrd="0" presId="urn:microsoft.com/office/officeart/2005/8/layout/hierarchy1"/>
    <dgm:cxn modelId="{0CD26358-3F0D-45FE-800A-E923C4F5393C}" type="presParOf" srcId="{A0172C64-67EF-47BB-ADD6-6C65C6A4A25C}" destId="{0C2F6105-4613-4896-AC04-AED61753CC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5CCF-ACFB-44ED-BADA-8BEBCF5CA149}">
      <dsp:nvSpPr>
        <dsp:cNvPr id="0" name=""/>
        <dsp:cNvSpPr/>
      </dsp:nvSpPr>
      <dsp:spPr>
        <a:xfrm>
          <a:off x="4735670" y="2907820"/>
          <a:ext cx="2142689" cy="339908"/>
        </a:xfrm>
        <a:custGeom>
          <a:avLst/>
          <a:gdLst/>
          <a:ahLst/>
          <a:cxnLst/>
          <a:rect l="0" t="0" r="0" b="0"/>
          <a:pathLst>
            <a:path>
              <a:moveTo>
                <a:pt x="0" y="0"/>
              </a:moveTo>
              <a:lnTo>
                <a:pt x="0" y="231637"/>
              </a:lnTo>
              <a:lnTo>
                <a:pt x="2142689" y="231637"/>
              </a:lnTo>
              <a:lnTo>
                <a:pt x="2142689" y="339908"/>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D09F94-68A8-4DC4-8588-A90F3B73B03A}">
      <dsp:nvSpPr>
        <dsp:cNvPr id="0" name=""/>
        <dsp:cNvSpPr/>
      </dsp:nvSpPr>
      <dsp:spPr>
        <a:xfrm>
          <a:off x="4735670" y="2907820"/>
          <a:ext cx="714229" cy="339908"/>
        </a:xfrm>
        <a:custGeom>
          <a:avLst/>
          <a:gdLst/>
          <a:ahLst/>
          <a:cxnLst/>
          <a:rect l="0" t="0" r="0" b="0"/>
          <a:pathLst>
            <a:path>
              <a:moveTo>
                <a:pt x="0" y="0"/>
              </a:moveTo>
              <a:lnTo>
                <a:pt x="0" y="231637"/>
              </a:lnTo>
              <a:lnTo>
                <a:pt x="714229" y="231637"/>
              </a:lnTo>
              <a:lnTo>
                <a:pt x="714229" y="339908"/>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4CAB9-1749-4B43-A0B0-816550B1B14C}">
      <dsp:nvSpPr>
        <dsp:cNvPr id="0" name=""/>
        <dsp:cNvSpPr/>
      </dsp:nvSpPr>
      <dsp:spPr>
        <a:xfrm>
          <a:off x="4021440" y="2907820"/>
          <a:ext cx="714229" cy="339908"/>
        </a:xfrm>
        <a:custGeom>
          <a:avLst/>
          <a:gdLst/>
          <a:ahLst/>
          <a:cxnLst/>
          <a:rect l="0" t="0" r="0" b="0"/>
          <a:pathLst>
            <a:path>
              <a:moveTo>
                <a:pt x="714229" y="0"/>
              </a:moveTo>
              <a:lnTo>
                <a:pt x="714229" y="231637"/>
              </a:lnTo>
              <a:lnTo>
                <a:pt x="0" y="231637"/>
              </a:lnTo>
              <a:lnTo>
                <a:pt x="0" y="339908"/>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DB745-144A-4D11-B423-4FABB032DBFC}">
      <dsp:nvSpPr>
        <dsp:cNvPr id="0" name=""/>
        <dsp:cNvSpPr/>
      </dsp:nvSpPr>
      <dsp:spPr>
        <a:xfrm>
          <a:off x="2592980" y="2907820"/>
          <a:ext cx="2142689" cy="339908"/>
        </a:xfrm>
        <a:custGeom>
          <a:avLst/>
          <a:gdLst/>
          <a:ahLst/>
          <a:cxnLst/>
          <a:rect l="0" t="0" r="0" b="0"/>
          <a:pathLst>
            <a:path>
              <a:moveTo>
                <a:pt x="2142689" y="0"/>
              </a:moveTo>
              <a:lnTo>
                <a:pt x="2142689" y="231637"/>
              </a:lnTo>
              <a:lnTo>
                <a:pt x="0" y="231637"/>
              </a:lnTo>
              <a:lnTo>
                <a:pt x="0" y="339908"/>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CC9F6-11F0-4710-B719-59102CE18662}">
      <dsp:nvSpPr>
        <dsp:cNvPr id="0" name=""/>
        <dsp:cNvSpPr/>
      </dsp:nvSpPr>
      <dsp:spPr>
        <a:xfrm>
          <a:off x="4689950" y="1825762"/>
          <a:ext cx="91440" cy="339908"/>
        </a:xfrm>
        <a:custGeom>
          <a:avLst/>
          <a:gdLst/>
          <a:ahLst/>
          <a:cxnLst/>
          <a:rect l="0" t="0" r="0" b="0"/>
          <a:pathLst>
            <a:path>
              <a:moveTo>
                <a:pt x="45720" y="0"/>
              </a:moveTo>
              <a:lnTo>
                <a:pt x="45720" y="339908"/>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961936-90F1-48B2-8A2A-458D11E894D4}">
      <dsp:nvSpPr>
        <dsp:cNvPr id="0" name=""/>
        <dsp:cNvSpPr/>
      </dsp:nvSpPr>
      <dsp:spPr>
        <a:xfrm>
          <a:off x="4689950" y="743703"/>
          <a:ext cx="91440" cy="339908"/>
        </a:xfrm>
        <a:custGeom>
          <a:avLst/>
          <a:gdLst/>
          <a:ahLst/>
          <a:cxnLst/>
          <a:rect l="0" t="0" r="0" b="0"/>
          <a:pathLst>
            <a:path>
              <a:moveTo>
                <a:pt x="45720" y="0"/>
              </a:moveTo>
              <a:lnTo>
                <a:pt x="45720" y="339908"/>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56E75-0823-4385-BAAB-8C1096D42649}">
      <dsp:nvSpPr>
        <dsp:cNvPr id="0" name=""/>
        <dsp:cNvSpPr/>
      </dsp:nvSpPr>
      <dsp:spPr>
        <a:xfrm>
          <a:off x="4151300" y="1554"/>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0A67C39-2C1C-4D2C-B3E6-28A80D45256C}">
      <dsp:nvSpPr>
        <dsp:cNvPr id="0" name=""/>
        <dsp:cNvSpPr/>
      </dsp:nvSpPr>
      <dsp:spPr>
        <a:xfrm>
          <a:off x="4281160" y="124921"/>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Main</a:t>
          </a:r>
          <a:endParaRPr lang="en-US" sz="2000" kern="1200" dirty="0"/>
        </a:p>
      </dsp:txBody>
      <dsp:txXfrm>
        <a:off x="4302897" y="146658"/>
        <a:ext cx="1125265" cy="698675"/>
      </dsp:txXfrm>
    </dsp:sp>
    <dsp:sp modelId="{31C97511-C547-4BD1-97C5-A8C697ECEEB5}">
      <dsp:nvSpPr>
        <dsp:cNvPr id="0" name=""/>
        <dsp:cNvSpPr/>
      </dsp:nvSpPr>
      <dsp:spPr>
        <a:xfrm>
          <a:off x="4151300" y="1083612"/>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B8BDC1C-1D34-4778-84AF-57D44D2372FE}">
      <dsp:nvSpPr>
        <dsp:cNvPr id="0" name=""/>
        <dsp:cNvSpPr/>
      </dsp:nvSpPr>
      <dsp:spPr>
        <a:xfrm>
          <a:off x="4281160" y="1206979"/>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Game Load</a:t>
          </a:r>
          <a:endParaRPr lang="en-US" sz="2000" kern="1200" dirty="0"/>
        </a:p>
      </dsp:txBody>
      <dsp:txXfrm>
        <a:off x="4302897" y="1228716"/>
        <a:ext cx="1125265" cy="698675"/>
      </dsp:txXfrm>
    </dsp:sp>
    <dsp:sp modelId="{63B68CEE-AA83-4BA9-B999-9250B67CBCB0}">
      <dsp:nvSpPr>
        <dsp:cNvPr id="0" name=""/>
        <dsp:cNvSpPr/>
      </dsp:nvSpPr>
      <dsp:spPr>
        <a:xfrm>
          <a:off x="4151300" y="2165670"/>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D7D101-66B1-4E09-B103-706D383F9519}">
      <dsp:nvSpPr>
        <dsp:cNvPr id="0" name=""/>
        <dsp:cNvSpPr/>
      </dsp:nvSpPr>
      <dsp:spPr>
        <a:xfrm>
          <a:off x="4281160" y="2289037"/>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Print Menu</a:t>
          </a:r>
          <a:endParaRPr lang="en-US" sz="2000" kern="1200" dirty="0"/>
        </a:p>
      </dsp:txBody>
      <dsp:txXfrm>
        <a:off x="4302897" y="2310774"/>
        <a:ext cx="1125265" cy="698675"/>
      </dsp:txXfrm>
    </dsp:sp>
    <dsp:sp modelId="{2C091057-B0CE-4D25-8BAF-586D9861E60A}">
      <dsp:nvSpPr>
        <dsp:cNvPr id="0" name=""/>
        <dsp:cNvSpPr/>
      </dsp:nvSpPr>
      <dsp:spPr>
        <a:xfrm>
          <a:off x="2008610" y="3247729"/>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30E3B2-BAAC-4359-B123-270320A6B77B}">
      <dsp:nvSpPr>
        <dsp:cNvPr id="0" name=""/>
        <dsp:cNvSpPr/>
      </dsp:nvSpPr>
      <dsp:spPr>
        <a:xfrm>
          <a:off x="2138470" y="3371096"/>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Play Now</a:t>
          </a:r>
          <a:endParaRPr lang="en-US" sz="2000" kern="1200" dirty="0"/>
        </a:p>
      </dsp:txBody>
      <dsp:txXfrm>
        <a:off x="2160207" y="3392833"/>
        <a:ext cx="1125265" cy="698675"/>
      </dsp:txXfrm>
    </dsp:sp>
    <dsp:sp modelId="{66E7F006-2DA2-47C8-9CB6-E5D1EC3E395E}">
      <dsp:nvSpPr>
        <dsp:cNvPr id="0" name=""/>
        <dsp:cNvSpPr/>
      </dsp:nvSpPr>
      <dsp:spPr>
        <a:xfrm>
          <a:off x="3437070" y="3247729"/>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81F66E-97D5-4140-9EF5-85500A8A49F6}">
      <dsp:nvSpPr>
        <dsp:cNvPr id="0" name=""/>
        <dsp:cNvSpPr/>
      </dsp:nvSpPr>
      <dsp:spPr>
        <a:xfrm>
          <a:off x="3566930" y="3371096"/>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How To Play</a:t>
          </a:r>
          <a:endParaRPr lang="en-US" sz="2000" kern="1200" dirty="0"/>
        </a:p>
      </dsp:txBody>
      <dsp:txXfrm>
        <a:off x="3588667" y="3392833"/>
        <a:ext cx="1125265" cy="698675"/>
      </dsp:txXfrm>
    </dsp:sp>
    <dsp:sp modelId="{7771F64B-5791-46AE-BF68-BD0E555459B3}">
      <dsp:nvSpPr>
        <dsp:cNvPr id="0" name=""/>
        <dsp:cNvSpPr/>
      </dsp:nvSpPr>
      <dsp:spPr>
        <a:xfrm>
          <a:off x="4865529" y="3247729"/>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34D0D52-0677-417D-86E0-CE0793D56137}">
      <dsp:nvSpPr>
        <dsp:cNvPr id="0" name=""/>
        <dsp:cNvSpPr/>
      </dsp:nvSpPr>
      <dsp:spPr>
        <a:xfrm>
          <a:off x="4995389" y="3371096"/>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Credits</a:t>
          </a:r>
          <a:endParaRPr lang="en-US" sz="2000" kern="1200" dirty="0"/>
        </a:p>
      </dsp:txBody>
      <dsp:txXfrm>
        <a:off x="5017126" y="3392833"/>
        <a:ext cx="1125265" cy="698675"/>
      </dsp:txXfrm>
    </dsp:sp>
    <dsp:sp modelId="{0150557F-32EA-41FE-93A1-47A26C6E7B1A}">
      <dsp:nvSpPr>
        <dsp:cNvPr id="0" name=""/>
        <dsp:cNvSpPr/>
      </dsp:nvSpPr>
      <dsp:spPr>
        <a:xfrm>
          <a:off x="6293989" y="3247729"/>
          <a:ext cx="1168739" cy="742149"/>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6495B67-A46E-49E6-A871-92EED35A4984}">
      <dsp:nvSpPr>
        <dsp:cNvPr id="0" name=""/>
        <dsp:cNvSpPr/>
      </dsp:nvSpPr>
      <dsp:spPr>
        <a:xfrm>
          <a:off x="6423849" y="3371096"/>
          <a:ext cx="1168739" cy="742149"/>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Exit</a:t>
          </a:r>
          <a:endParaRPr lang="en-US" sz="2000" kern="1200" dirty="0"/>
        </a:p>
      </dsp:txBody>
      <dsp:txXfrm>
        <a:off x="6445586" y="3392833"/>
        <a:ext cx="1125265" cy="698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ED012-E8B7-43BC-A743-3C45EE26F5AD}">
      <dsp:nvSpPr>
        <dsp:cNvPr id="0" name=""/>
        <dsp:cNvSpPr/>
      </dsp:nvSpPr>
      <dsp:spPr>
        <a:xfrm>
          <a:off x="6831555" y="3402634"/>
          <a:ext cx="91440" cy="289903"/>
        </a:xfrm>
        <a:custGeom>
          <a:avLst/>
          <a:gdLst/>
          <a:ahLst/>
          <a:cxnLst/>
          <a:rect l="0" t="0" r="0" b="0"/>
          <a:pathLst>
            <a:path>
              <a:moveTo>
                <a:pt x="45720" y="0"/>
              </a:moveTo>
              <a:lnTo>
                <a:pt x="45720"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485CCF-ACFB-44ED-BADA-8BEBCF5CA149}">
      <dsp:nvSpPr>
        <dsp:cNvPr id="0" name=""/>
        <dsp:cNvSpPr/>
      </dsp:nvSpPr>
      <dsp:spPr>
        <a:xfrm>
          <a:off x="5049801" y="2479759"/>
          <a:ext cx="1827474" cy="289903"/>
        </a:xfrm>
        <a:custGeom>
          <a:avLst/>
          <a:gdLst/>
          <a:ahLst/>
          <a:cxnLst/>
          <a:rect l="0" t="0" r="0" b="0"/>
          <a:pathLst>
            <a:path>
              <a:moveTo>
                <a:pt x="0" y="0"/>
              </a:moveTo>
              <a:lnTo>
                <a:pt x="0" y="197561"/>
              </a:lnTo>
              <a:lnTo>
                <a:pt x="1827474" y="197561"/>
              </a:lnTo>
              <a:lnTo>
                <a:pt x="1827474"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D09F94-68A8-4DC4-8588-A90F3B73B03A}">
      <dsp:nvSpPr>
        <dsp:cNvPr id="0" name=""/>
        <dsp:cNvSpPr/>
      </dsp:nvSpPr>
      <dsp:spPr>
        <a:xfrm>
          <a:off x="5049801" y="2479759"/>
          <a:ext cx="609158" cy="289903"/>
        </a:xfrm>
        <a:custGeom>
          <a:avLst/>
          <a:gdLst/>
          <a:ahLst/>
          <a:cxnLst/>
          <a:rect l="0" t="0" r="0" b="0"/>
          <a:pathLst>
            <a:path>
              <a:moveTo>
                <a:pt x="0" y="0"/>
              </a:moveTo>
              <a:lnTo>
                <a:pt x="0" y="197561"/>
              </a:lnTo>
              <a:lnTo>
                <a:pt x="609158" y="197561"/>
              </a:lnTo>
              <a:lnTo>
                <a:pt x="609158"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4CAB9-1749-4B43-A0B0-816550B1B14C}">
      <dsp:nvSpPr>
        <dsp:cNvPr id="0" name=""/>
        <dsp:cNvSpPr/>
      </dsp:nvSpPr>
      <dsp:spPr>
        <a:xfrm>
          <a:off x="4440642" y="2479759"/>
          <a:ext cx="609158" cy="289903"/>
        </a:xfrm>
        <a:custGeom>
          <a:avLst/>
          <a:gdLst/>
          <a:ahLst/>
          <a:cxnLst/>
          <a:rect l="0" t="0" r="0" b="0"/>
          <a:pathLst>
            <a:path>
              <a:moveTo>
                <a:pt x="609158" y="0"/>
              </a:moveTo>
              <a:lnTo>
                <a:pt x="609158" y="197561"/>
              </a:lnTo>
              <a:lnTo>
                <a:pt x="0" y="197561"/>
              </a:lnTo>
              <a:lnTo>
                <a:pt x="0"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DB745-144A-4D11-B423-4FABB032DBFC}">
      <dsp:nvSpPr>
        <dsp:cNvPr id="0" name=""/>
        <dsp:cNvSpPr/>
      </dsp:nvSpPr>
      <dsp:spPr>
        <a:xfrm>
          <a:off x="3222326" y="2479759"/>
          <a:ext cx="1827474" cy="289903"/>
        </a:xfrm>
        <a:custGeom>
          <a:avLst/>
          <a:gdLst/>
          <a:ahLst/>
          <a:cxnLst/>
          <a:rect l="0" t="0" r="0" b="0"/>
          <a:pathLst>
            <a:path>
              <a:moveTo>
                <a:pt x="1827474" y="0"/>
              </a:moveTo>
              <a:lnTo>
                <a:pt x="1827474" y="197561"/>
              </a:lnTo>
              <a:lnTo>
                <a:pt x="0" y="197561"/>
              </a:lnTo>
              <a:lnTo>
                <a:pt x="0"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085E2-16EC-4C38-ABCC-89F45E809767}">
      <dsp:nvSpPr>
        <dsp:cNvPr id="0" name=""/>
        <dsp:cNvSpPr/>
      </dsp:nvSpPr>
      <dsp:spPr>
        <a:xfrm>
          <a:off x="3831484" y="1556885"/>
          <a:ext cx="1218316" cy="289903"/>
        </a:xfrm>
        <a:custGeom>
          <a:avLst/>
          <a:gdLst/>
          <a:ahLst/>
          <a:cxnLst/>
          <a:rect l="0" t="0" r="0" b="0"/>
          <a:pathLst>
            <a:path>
              <a:moveTo>
                <a:pt x="0" y="0"/>
              </a:moveTo>
              <a:lnTo>
                <a:pt x="0" y="197561"/>
              </a:lnTo>
              <a:lnTo>
                <a:pt x="1218316" y="197561"/>
              </a:lnTo>
              <a:lnTo>
                <a:pt x="1218316"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08517-D903-405D-9AA5-E3382CE045BA}">
      <dsp:nvSpPr>
        <dsp:cNvPr id="0" name=""/>
        <dsp:cNvSpPr/>
      </dsp:nvSpPr>
      <dsp:spPr>
        <a:xfrm>
          <a:off x="3785764" y="1556885"/>
          <a:ext cx="91440" cy="289903"/>
        </a:xfrm>
        <a:custGeom>
          <a:avLst/>
          <a:gdLst/>
          <a:ahLst/>
          <a:cxnLst/>
          <a:rect l="0" t="0" r="0" b="0"/>
          <a:pathLst>
            <a:path>
              <a:moveTo>
                <a:pt x="45720" y="0"/>
              </a:moveTo>
              <a:lnTo>
                <a:pt x="45720"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CC9F6-11F0-4710-B719-59102CE18662}">
      <dsp:nvSpPr>
        <dsp:cNvPr id="0" name=""/>
        <dsp:cNvSpPr/>
      </dsp:nvSpPr>
      <dsp:spPr>
        <a:xfrm>
          <a:off x="2613168" y="1556885"/>
          <a:ext cx="1218316" cy="289903"/>
        </a:xfrm>
        <a:custGeom>
          <a:avLst/>
          <a:gdLst/>
          <a:ahLst/>
          <a:cxnLst/>
          <a:rect l="0" t="0" r="0" b="0"/>
          <a:pathLst>
            <a:path>
              <a:moveTo>
                <a:pt x="1218316" y="0"/>
              </a:moveTo>
              <a:lnTo>
                <a:pt x="1218316" y="197561"/>
              </a:lnTo>
              <a:lnTo>
                <a:pt x="0" y="197561"/>
              </a:lnTo>
              <a:lnTo>
                <a:pt x="0" y="28990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961936-90F1-48B2-8A2A-458D11E894D4}">
      <dsp:nvSpPr>
        <dsp:cNvPr id="0" name=""/>
        <dsp:cNvSpPr/>
      </dsp:nvSpPr>
      <dsp:spPr>
        <a:xfrm>
          <a:off x="3785764" y="634010"/>
          <a:ext cx="91440" cy="289903"/>
        </a:xfrm>
        <a:custGeom>
          <a:avLst/>
          <a:gdLst/>
          <a:ahLst/>
          <a:cxnLst/>
          <a:rect l="0" t="0" r="0" b="0"/>
          <a:pathLst>
            <a:path>
              <a:moveTo>
                <a:pt x="45720" y="0"/>
              </a:moveTo>
              <a:lnTo>
                <a:pt x="45720" y="289903"/>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56E75-0823-4385-BAAB-8C1096D42649}">
      <dsp:nvSpPr>
        <dsp:cNvPr id="0" name=""/>
        <dsp:cNvSpPr/>
      </dsp:nvSpPr>
      <dsp:spPr>
        <a:xfrm>
          <a:off x="3333082" y="1039"/>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0A67C39-2C1C-4D2C-B3E6-28A80D45256C}">
      <dsp:nvSpPr>
        <dsp:cNvPr id="0" name=""/>
        <dsp:cNvSpPr/>
      </dsp:nvSpPr>
      <dsp:spPr>
        <a:xfrm>
          <a:off x="3443838" y="106258"/>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Play Now</a:t>
          </a:r>
          <a:endParaRPr lang="en-US" sz="1200" kern="1200" dirty="0"/>
        </a:p>
      </dsp:txBody>
      <dsp:txXfrm>
        <a:off x="3462377" y="124797"/>
        <a:ext cx="959726" cy="595892"/>
      </dsp:txXfrm>
    </dsp:sp>
    <dsp:sp modelId="{31C97511-C547-4BD1-97C5-A8C697ECEEB5}">
      <dsp:nvSpPr>
        <dsp:cNvPr id="0" name=""/>
        <dsp:cNvSpPr/>
      </dsp:nvSpPr>
      <dsp:spPr>
        <a:xfrm>
          <a:off x="3333082" y="923914"/>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B8BDC1C-1D34-4778-84AF-57D44D2372FE}">
      <dsp:nvSpPr>
        <dsp:cNvPr id="0" name=""/>
        <dsp:cNvSpPr/>
      </dsp:nvSpPr>
      <dsp:spPr>
        <a:xfrm>
          <a:off x="3443838" y="1029132"/>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Game()</a:t>
          </a:r>
          <a:endParaRPr lang="en-US" sz="1200" kern="1200" dirty="0"/>
        </a:p>
      </dsp:txBody>
      <dsp:txXfrm>
        <a:off x="3462377" y="1047671"/>
        <a:ext cx="959726" cy="595892"/>
      </dsp:txXfrm>
    </dsp:sp>
    <dsp:sp modelId="{63B68CEE-AA83-4BA9-B999-9250B67CBCB0}">
      <dsp:nvSpPr>
        <dsp:cNvPr id="0" name=""/>
        <dsp:cNvSpPr/>
      </dsp:nvSpPr>
      <dsp:spPr>
        <a:xfrm>
          <a:off x="2114766" y="1846789"/>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D7D101-66B1-4E09-B103-706D383F9519}">
      <dsp:nvSpPr>
        <dsp:cNvPr id="0" name=""/>
        <dsp:cNvSpPr/>
      </dsp:nvSpPr>
      <dsp:spPr>
        <a:xfrm>
          <a:off x="2225522" y="1952007"/>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Background load</a:t>
          </a:r>
          <a:endParaRPr lang="en-US" sz="1200" kern="1200" dirty="0"/>
        </a:p>
      </dsp:txBody>
      <dsp:txXfrm>
        <a:off x="2244061" y="1970546"/>
        <a:ext cx="959726" cy="595892"/>
      </dsp:txXfrm>
    </dsp:sp>
    <dsp:sp modelId="{8D3FC9F2-3643-46C4-AAAF-9AAB96988613}">
      <dsp:nvSpPr>
        <dsp:cNvPr id="0" name=""/>
        <dsp:cNvSpPr/>
      </dsp:nvSpPr>
      <dsp:spPr>
        <a:xfrm>
          <a:off x="3333082" y="1846789"/>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87AD69E-BC07-49A3-9BB1-64ACC05DA865}">
      <dsp:nvSpPr>
        <dsp:cNvPr id="0" name=""/>
        <dsp:cNvSpPr/>
      </dsp:nvSpPr>
      <dsp:spPr>
        <a:xfrm>
          <a:off x="3443838" y="1952007"/>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Random Thick Pillar print</a:t>
          </a:r>
          <a:endParaRPr lang="en-US" sz="1200" kern="1200" dirty="0"/>
        </a:p>
      </dsp:txBody>
      <dsp:txXfrm>
        <a:off x="3462377" y="1970546"/>
        <a:ext cx="959726" cy="595892"/>
      </dsp:txXfrm>
    </dsp:sp>
    <dsp:sp modelId="{C7AB8A7B-7942-456B-AD9D-4AA43E7220FF}">
      <dsp:nvSpPr>
        <dsp:cNvPr id="0" name=""/>
        <dsp:cNvSpPr/>
      </dsp:nvSpPr>
      <dsp:spPr>
        <a:xfrm>
          <a:off x="4551398" y="1846789"/>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D6E66B-C37E-4BCA-99DE-164F043DB15C}">
      <dsp:nvSpPr>
        <dsp:cNvPr id="0" name=""/>
        <dsp:cNvSpPr/>
      </dsp:nvSpPr>
      <dsp:spPr>
        <a:xfrm>
          <a:off x="4662154" y="1952007"/>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Wait for keyboard input</a:t>
          </a:r>
          <a:endParaRPr lang="en-US" sz="1200" kern="1200" dirty="0"/>
        </a:p>
      </dsp:txBody>
      <dsp:txXfrm>
        <a:off x="4680693" y="1970546"/>
        <a:ext cx="959726" cy="595892"/>
      </dsp:txXfrm>
    </dsp:sp>
    <dsp:sp modelId="{2C091057-B0CE-4D25-8BAF-586D9861E60A}">
      <dsp:nvSpPr>
        <dsp:cNvPr id="0" name=""/>
        <dsp:cNvSpPr/>
      </dsp:nvSpPr>
      <dsp:spPr>
        <a:xfrm>
          <a:off x="2723924" y="2769663"/>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30E3B2-BAAC-4359-B123-270320A6B77B}">
      <dsp:nvSpPr>
        <dsp:cNvPr id="0" name=""/>
        <dsp:cNvSpPr/>
      </dsp:nvSpPr>
      <dsp:spPr>
        <a:xfrm>
          <a:off x="2834680" y="2874881"/>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Stick grow</a:t>
          </a:r>
          <a:endParaRPr lang="en-US" sz="1200" kern="1200" dirty="0"/>
        </a:p>
      </dsp:txBody>
      <dsp:txXfrm>
        <a:off x="2853219" y="2893420"/>
        <a:ext cx="959726" cy="595892"/>
      </dsp:txXfrm>
    </dsp:sp>
    <dsp:sp modelId="{66E7F006-2DA2-47C8-9CB6-E5D1EC3E395E}">
      <dsp:nvSpPr>
        <dsp:cNvPr id="0" name=""/>
        <dsp:cNvSpPr/>
      </dsp:nvSpPr>
      <dsp:spPr>
        <a:xfrm>
          <a:off x="3942240" y="2769663"/>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81F66E-97D5-4140-9EF5-85500A8A49F6}">
      <dsp:nvSpPr>
        <dsp:cNvPr id="0" name=""/>
        <dsp:cNvSpPr/>
      </dsp:nvSpPr>
      <dsp:spPr>
        <a:xfrm>
          <a:off x="4052996" y="2874881"/>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Stick falling as bridge</a:t>
          </a:r>
          <a:endParaRPr lang="en-US" sz="1200" kern="1200" dirty="0"/>
        </a:p>
      </dsp:txBody>
      <dsp:txXfrm>
        <a:off x="4071535" y="2893420"/>
        <a:ext cx="959726" cy="595892"/>
      </dsp:txXfrm>
    </dsp:sp>
    <dsp:sp modelId="{7771F64B-5791-46AE-BF68-BD0E555459B3}">
      <dsp:nvSpPr>
        <dsp:cNvPr id="0" name=""/>
        <dsp:cNvSpPr/>
      </dsp:nvSpPr>
      <dsp:spPr>
        <a:xfrm>
          <a:off x="5160557" y="2769663"/>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34D0D52-0677-417D-86E0-CE0793D56137}">
      <dsp:nvSpPr>
        <dsp:cNvPr id="0" name=""/>
        <dsp:cNvSpPr/>
      </dsp:nvSpPr>
      <dsp:spPr>
        <a:xfrm>
          <a:off x="5271313" y="2874881"/>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Ninja move succeed</a:t>
          </a:r>
          <a:endParaRPr lang="en-US" sz="1200" kern="1200" dirty="0"/>
        </a:p>
      </dsp:txBody>
      <dsp:txXfrm>
        <a:off x="5289852" y="2893420"/>
        <a:ext cx="959726" cy="595892"/>
      </dsp:txXfrm>
    </dsp:sp>
    <dsp:sp modelId="{0150557F-32EA-41FE-93A1-47A26C6E7B1A}">
      <dsp:nvSpPr>
        <dsp:cNvPr id="0" name=""/>
        <dsp:cNvSpPr/>
      </dsp:nvSpPr>
      <dsp:spPr>
        <a:xfrm>
          <a:off x="6378873" y="2769663"/>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6495B67-A46E-49E6-A871-92EED35A4984}">
      <dsp:nvSpPr>
        <dsp:cNvPr id="0" name=""/>
        <dsp:cNvSpPr/>
      </dsp:nvSpPr>
      <dsp:spPr>
        <a:xfrm>
          <a:off x="6489629" y="2874881"/>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Move failed</a:t>
          </a:r>
          <a:endParaRPr lang="en-US" sz="1200" kern="1200" dirty="0"/>
        </a:p>
      </dsp:txBody>
      <dsp:txXfrm>
        <a:off x="6508168" y="2893420"/>
        <a:ext cx="959726" cy="595892"/>
      </dsp:txXfrm>
    </dsp:sp>
    <dsp:sp modelId="{49CA1621-AD95-4F43-91FF-39E6DB9217EC}">
      <dsp:nvSpPr>
        <dsp:cNvPr id="0" name=""/>
        <dsp:cNvSpPr/>
      </dsp:nvSpPr>
      <dsp:spPr>
        <a:xfrm>
          <a:off x="6378873" y="3692538"/>
          <a:ext cx="996804" cy="632970"/>
        </a:xfrm>
        <a:prstGeom prst="roundRect">
          <a:avLst>
            <a:gd name="adj" fmla="val 10000"/>
          </a:avLst>
        </a:prstGeom>
        <a:gradFill rotWithShape="0">
          <a:gsLst>
            <a:gs pos="0">
              <a:schemeClr val="dk2">
                <a:hueOff val="0"/>
                <a:satOff val="0"/>
                <a:lumOff val="0"/>
                <a:alphaOff val="0"/>
                <a:tint val="65000"/>
                <a:lumMod val="110000"/>
              </a:schemeClr>
            </a:gs>
            <a:gs pos="88000">
              <a:schemeClr val="dk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723887-3C2C-41A6-A06B-774D56A8BFDB}">
      <dsp:nvSpPr>
        <dsp:cNvPr id="0" name=""/>
        <dsp:cNvSpPr/>
      </dsp:nvSpPr>
      <dsp:spPr>
        <a:xfrm>
          <a:off x="6489629" y="3797756"/>
          <a:ext cx="996804" cy="63297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Game over</a:t>
          </a:r>
          <a:endParaRPr lang="en-US" sz="1200" kern="1200" dirty="0"/>
        </a:p>
      </dsp:txBody>
      <dsp:txXfrm>
        <a:off x="6508168" y="3816295"/>
        <a:ext cx="959726" cy="5958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C3F73-D853-48C6-A013-713E9DD90696}" type="datetimeFigureOut">
              <a:rPr lang="en-US" smtClean="0"/>
              <a:pPr/>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B1ADF-7812-4751-A6B7-B5DD96D0465E}" type="slidenum">
              <a:rPr lang="en-US" smtClean="0"/>
              <a:pPr/>
              <a:t>‹#›</a:t>
            </a:fld>
            <a:endParaRPr lang="en-US"/>
          </a:p>
        </p:txBody>
      </p:sp>
    </p:spTree>
    <p:extLst>
      <p:ext uri="{BB962C8B-B14F-4D97-AF65-F5344CB8AC3E}">
        <p14:creationId xmlns:p14="http://schemas.microsoft.com/office/powerpoint/2010/main" val="245596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0B1ADF-7812-4751-A6B7-B5DD96D0465E}" type="slidenum">
              <a:rPr lang="en-US" smtClean="0"/>
              <a:pPr/>
              <a:t>11</a:t>
            </a:fld>
            <a:endParaRPr lang="en-US"/>
          </a:p>
        </p:txBody>
      </p:sp>
    </p:spTree>
    <p:extLst>
      <p:ext uri="{BB962C8B-B14F-4D97-AF65-F5344CB8AC3E}">
        <p14:creationId xmlns:p14="http://schemas.microsoft.com/office/powerpoint/2010/main" val="208160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185C7D-FC62-4E5F-9BBE-45EEC4237C17}"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301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57611A-9C6A-4524-8F77-C2E1A9ED9A5A}"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506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32710-934B-43A5-BC23-0ED6590D0FEB}"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5038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99A42-E95F-4425-B6CE-074E9EB187A6}"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6816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5A1C3-DB74-4D52-AFFB-F0BBF730ABBD}"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806872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5A1C3-DB74-4D52-AFFB-F0BBF730ABBD}"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7262818"/>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B9F742-3357-447F-B667-7453DC81B970}"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5819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51884-D832-47F2-87D8-BE6B345C76A7}"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97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99EC02-51EC-4780-A22C-6A2492DB79CA}"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03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C1B68-BDC5-4260-B2D0-A0FED56641D0}" type="datetime1">
              <a:rPr lang="en-US" smtClean="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750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BC864E-FFAB-4497-9D97-79F02536F6FD}" type="datetime1">
              <a:rPr lang="en-US" smtClean="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4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AAD2B5-8FBE-4B82-B056-45CD242DA783}" type="datetime1">
              <a:rPr lang="en-US" smtClean="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709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B05A10-5432-4793-9F28-D99BC2A40420}" type="datetime1">
              <a:rPr lang="en-US" smtClean="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17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4F4C-6873-4AEA-8A74-20E5269990B0}" type="datetime1">
              <a:rPr lang="en-US" smtClean="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8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E8C15-3B87-4324-92DC-93B99453FE5B}" type="datetime1">
              <a:rPr lang="en-US" smtClean="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696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839CCD-A90D-4845-87A8-CCBD9E80C996}" type="datetime1">
              <a:rPr lang="en-US" smtClean="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380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05A1C3-DB74-4D52-AFFB-F0BBF730ABBD}" type="datetime1">
              <a:rPr lang="en-US" smtClean="0"/>
              <a:pPr/>
              <a:t>12/4/2015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14088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rogrammingsimplified.com/" TargetMode="External"/><Relationship Id="rId2" Type="http://schemas.openxmlformats.org/officeDocument/2006/relationships/hyperlink" Target="http://www.cs.colorado.edu/" TargetMode="External"/><Relationship Id="rId1" Type="http://schemas.openxmlformats.org/officeDocument/2006/relationships/slideLayout" Target="../slideLayouts/slideLayout2.xml"/><Relationship Id="rId6" Type="http://schemas.openxmlformats.org/officeDocument/2006/relationships/hyperlink" Target="http://en.wikipedia.org/" TargetMode="External"/><Relationship Id="rId5" Type="http://schemas.openxmlformats.org/officeDocument/2006/relationships/hyperlink" Target="http://cprogrammingexpert.com/C/Tutorial/graphics.aspx" TargetMode="External"/><Relationship Id="rId4" Type="http://schemas.openxmlformats.org/officeDocument/2006/relationships/hyperlink" Target="http://www.mycplus.com/tutorials/c-programming-tutorials/graphics-programm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Stick champ</a:t>
            </a:r>
            <a:endParaRPr lang="en-US" dirty="0"/>
          </a:p>
        </p:txBody>
      </p:sp>
      <p:sp>
        <p:nvSpPr>
          <p:cNvPr id="3" name="Subtitle 2"/>
          <p:cNvSpPr>
            <a:spLocks noGrp="1"/>
          </p:cNvSpPr>
          <p:nvPr>
            <p:ph type="subTitle" idx="1"/>
          </p:nvPr>
        </p:nvSpPr>
        <p:spPr/>
        <p:txBody>
          <a:bodyPr/>
          <a:lstStyle/>
          <a:p>
            <a:r>
              <a:rPr lang="en-US" dirty="0" smtClean="0"/>
              <a:t>A game built with BGI C library</a:t>
            </a:r>
            <a:endParaRPr lang="en-US" dirty="0"/>
          </a:p>
        </p:txBody>
      </p:sp>
      <p:sp>
        <p:nvSpPr>
          <p:cNvPr id="4" name="Date Placeholder 3"/>
          <p:cNvSpPr>
            <a:spLocks noGrp="1"/>
          </p:cNvSpPr>
          <p:nvPr>
            <p:ph type="dt" sz="half" idx="10"/>
          </p:nvPr>
        </p:nvSpPr>
        <p:spPr>
          <a:xfrm>
            <a:off x="7678736" y="5986307"/>
            <a:ext cx="2743200" cy="365125"/>
          </a:xfrm>
        </p:spPr>
        <p:txBody>
          <a:bodyPr/>
          <a:lstStyle/>
          <a:p>
            <a:fld id="{5EA4DE3F-A754-452B-80F2-761881944D69}" type="datetime1">
              <a:rPr lang="en-US" smtClean="0"/>
              <a:pPr/>
              <a:t>12/4/2015</a:t>
            </a:fld>
            <a:endParaRPr lang="en-US" dirty="0"/>
          </a:p>
        </p:txBody>
      </p:sp>
      <p:sp>
        <p:nvSpPr>
          <p:cNvPr id="5" name="Slide Number Placeholder 4"/>
          <p:cNvSpPr>
            <a:spLocks noGrp="1"/>
          </p:cNvSpPr>
          <p:nvPr>
            <p:ph type="sldNum" sz="quarter" idx="12"/>
          </p:nvPr>
        </p:nvSpPr>
        <p:spPr/>
        <p:txBody>
          <a:bodyPr/>
          <a:lstStyle/>
          <a:p>
            <a:r>
              <a:rPr lang="en-US" sz="1200" dirty="0" smtClean="0">
                <a:solidFill>
                  <a:schemeClr val="tx1"/>
                </a:solidFill>
              </a:rPr>
              <a:t>1</a:t>
            </a:r>
            <a:endParaRPr lang="en-US" sz="1200" dirty="0">
              <a:solidFill>
                <a:schemeClr val="tx1"/>
              </a:solidFill>
            </a:endParaRPr>
          </a:p>
        </p:txBody>
      </p:sp>
    </p:spTree>
    <p:extLst>
      <p:ext uri="{BB962C8B-B14F-4D97-AF65-F5344CB8AC3E}">
        <p14:creationId xmlns:p14="http://schemas.microsoft.com/office/powerpoint/2010/main" val="411920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913795" y="2410690"/>
            <a:ext cx="10353762" cy="3380509"/>
          </a:xfrm>
        </p:spPr>
        <p:txBody>
          <a:bodyPr>
            <a:normAutofit/>
          </a:bodyPr>
          <a:lstStyle/>
          <a:p>
            <a:r>
              <a:rPr lang="en-US" sz="2400" dirty="0" smtClean="0"/>
              <a:t>In the game, there’s a character named Ninja who’s escaping using his stick</a:t>
            </a:r>
          </a:p>
          <a:p>
            <a:r>
              <a:rPr lang="en-US" sz="2400" dirty="0" smtClean="0"/>
              <a:t>There will be pillars appearing with different distances </a:t>
            </a:r>
          </a:p>
          <a:p>
            <a:r>
              <a:rPr lang="en-US" sz="2400" dirty="0" smtClean="0"/>
              <a:t>The Ninja can form and increment the stick</a:t>
            </a:r>
          </a:p>
          <a:p>
            <a:r>
              <a:rPr lang="en-US" sz="2400" dirty="0" smtClean="0"/>
              <a:t>Then the stick will fall down and thus the ninja will cross the distance between two consecutive pillars by walking on his stick.</a:t>
            </a:r>
            <a:endParaRPr lang="en-US" sz="2400" dirty="0"/>
          </a:p>
        </p:txBody>
      </p:sp>
      <p:sp>
        <p:nvSpPr>
          <p:cNvPr id="4" name="Date Placeholder 3"/>
          <p:cNvSpPr>
            <a:spLocks noGrp="1"/>
          </p:cNvSpPr>
          <p:nvPr>
            <p:ph type="dt" sz="half" idx="10"/>
          </p:nvPr>
        </p:nvSpPr>
        <p:spPr/>
        <p:txBody>
          <a:bodyPr/>
          <a:lstStyle/>
          <a:p>
            <a:fld id="{51FEFAA0-84D6-4C96-8ACC-0EC649B873E1}"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10</a:t>
            </a:fld>
            <a:endParaRPr lang="en-US" sz="1200" dirty="0">
              <a:solidFill>
                <a:schemeClr val="tx1"/>
              </a:solidFill>
            </a:endParaRPr>
          </a:p>
        </p:txBody>
      </p:sp>
    </p:spTree>
    <p:extLst>
      <p:ext uri="{BB962C8B-B14F-4D97-AF65-F5344CB8AC3E}">
        <p14:creationId xmlns:p14="http://schemas.microsoft.com/office/powerpoint/2010/main" val="48133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913795" y="2410690"/>
            <a:ext cx="10353762" cy="3380509"/>
          </a:xfrm>
        </p:spPr>
        <p:txBody>
          <a:bodyPr>
            <a:normAutofit/>
          </a:bodyPr>
          <a:lstStyle/>
          <a:p>
            <a:r>
              <a:rPr lang="en-US" sz="2400" dirty="0" smtClean="0"/>
              <a:t>The increment of the stick depends on the user </a:t>
            </a:r>
          </a:p>
          <a:p>
            <a:r>
              <a:rPr lang="en-US" sz="2400" dirty="0" smtClean="0"/>
              <a:t>More the user presses the up key, the longer the stick grows</a:t>
            </a:r>
          </a:p>
          <a:p>
            <a:r>
              <a:rPr lang="en-US" sz="2400" dirty="0" smtClean="0"/>
              <a:t>If the user fails to judge the distance correctly, the game ends as the ninja fails to reach to the next pillar &amp; thus it falls between the blank space</a:t>
            </a:r>
          </a:p>
          <a:p>
            <a:r>
              <a:rPr lang="en-US" sz="2400" dirty="0" smtClean="0"/>
              <a:t>Every successful reach earns a point</a:t>
            </a:r>
            <a:endParaRPr lang="en-US" sz="2400" dirty="0"/>
          </a:p>
        </p:txBody>
      </p:sp>
      <p:sp>
        <p:nvSpPr>
          <p:cNvPr id="4" name="Date Placeholder 3"/>
          <p:cNvSpPr>
            <a:spLocks noGrp="1"/>
          </p:cNvSpPr>
          <p:nvPr>
            <p:ph type="dt" sz="half" idx="10"/>
          </p:nvPr>
        </p:nvSpPr>
        <p:spPr/>
        <p:txBody>
          <a:bodyPr/>
          <a:lstStyle/>
          <a:p>
            <a:fld id="{7DC88CBA-BE42-4C3B-B21D-CAB668D18353}"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11</a:t>
            </a:fld>
            <a:endParaRPr lang="en-US" sz="1200" dirty="0">
              <a:solidFill>
                <a:schemeClr val="tx1"/>
              </a:solidFill>
            </a:endParaRPr>
          </a:p>
        </p:txBody>
      </p:sp>
    </p:spTree>
    <p:extLst>
      <p:ext uri="{BB962C8B-B14F-4D97-AF65-F5344CB8AC3E}">
        <p14:creationId xmlns:p14="http://schemas.microsoft.com/office/powerpoint/2010/main" val="97420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implementation</a:t>
            </a:r>
            <a:endParaRPr lang="en-US" dirty="0"/>
          </a:p>
        </p:txBody>
      </p:sp>
      <p:sp>
        <p:nvSpPr>
          <p:cNvPr id="3" name="Content Placeholder 2"/>
          <p:cNvSpPr>
            <a:spLocks noGrp="1"/>
          </p:cNvSpPr>
          <p:nvPr>
            <p:ph idx="1"/>
          </p:nvPr>
        </p:nvSpPr>
        <p:spPr>
          <a:xfrm>
            <a:off x="1119857" y="2219343"/>
            <a:ext cx="9600216" cy="3380509"/>
          </a:xfrm>
        </p:spPr>
        <p:txBody>
          <a:bodyPr>
            <a:normAutofit/>
          </a:bodyPr>
          <a:lstStyle/>
          <a:p>
            <a:r>
              <a:rPr lang="en-US" sz="2400" dirty="0" smtClean="0"/>
              <a:t>At first, the whole coding was divided into modules.</a:t>
            </a:r>
          </a:p>
          <a:p>
            <a:r>
              <a:rPr lang="en-US" sz="2400" dirty="0" smtClean="0"/>
              <a:t>The main menu containing main game play, How to play, Credits and Exit each having different modules and .</a:t>
            </a:r>
            <a:r>
              <a:rPr lang="en-US" sz="2400" dirty="0" err="1" smtClean="0"/>
              <a:t>cpp</a:t>
            </a:r>
            <a:r>
              <a:rPr lang="en-US" sz="2400" dirty="0" smtClean="0"/>
              <a:t> files</a:t>
            </a:r>
          </a:p>
          <a:p>
            <a:r>
              <a:rPr lang="en-US" sz="2400" dirty="0" smtClean="0"/>
              <a:t>The </a:t>
            </a:r>
            <a:r>
              <a:rPr lang="en-US" sz="2400" dirty="0"/>
              <a:t>first phase was the character designing. The Ninja was drawn using </a:t>
            </a:r>
            <a:r>
              <a:rPr lang="en-US" sz="2400" dirty="0" smtClean="0"/>
              <a:t>polygons </a:t>
            </a:r>
            <a:r>
              <a:rPr lang="en-US" sz="2400" dirty="0"/>
              <a:t>and </a:t>
            </a:r>
            <a:r>
              <a:rPr lang="en-US" sz="2400" dirty="0" smtClean="0"/>
              <a:t>ellipses, all parts drawn by different functions &amp; passing variable. </a:t>
            </a: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12</a:t>
            </a:fld>
            <a:endParaRPr lang="en-US" sz="1200" dirty="0">
              <a:solidFill>
                <a:schemeClr val="tx1"/>
              </a:solidFill>
            </a:endParaRPr>
          </a:p>
        </p:txBody>
      </p:sp>
    </p:spTree>
    <p:extLst>
      <p:ext uri="{BB962C8B-B14F-4D97-AF65-F5344CB8AC3E}">
        <p14:creationId xmlns:p14="http://schemas.microsoft.com/office/powerpoint/2010/main" val="158388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implementation</a:t>
            </a:r>
            <a:endParaRPr lang="en-US" dirty="0"/>
          </a:p>
        </p:txBody>
      </p:sp>
      <p:sp>
        <p:nvSpPr>
          <p:cNvPr id="3" name="Content Placeholder 2"/>
          <p:cNvSpPr>
            <a:spLocks noGrp="1"/>
          </p:cNvSpPr>
          <p:nvPr>
            <p:ph idx="1"/>
          </p:nvPr>
        </p:nvSpPr>
        <p:spPr>
          <a:xfrm>
            <a:off x="1119857" y="2219343"/>
            <a:ext cx="9600216" cy="3380509"/>
          </a:xfrm>
        </p:spPr>
        <p:txBody>
          <a:bodyPr>
            <a:normAutofit/>
          </a:bodyPr>
          <a:lstStyle/>
          <a:p>
            <a:r>
              <a:rPr lang="en-US" sz="2400" dirty="0" smtClean="0"/>
              <a:t>The perfect measurement according to the window has been accomplished after several testing</a:t>
            </a:r>
          </a:p>
          <a:p>
            <a:r>
              <a:rPr lang="en-US" sz="2400" dirty="0" smtClean="0"/>
              <a:t>For the keyboard navigation, the ASCII characters for up arrow key, enter &amp; escape has been used</a:t>
            </a:r>
          </a:p>
          <a:p>
            <a:r>
              <a:rPr lang="en-US" sz="2400" dirty="0" smtClean="0"/>
              <a:t>In the main game play, all the events such as stick increment, taking input, stick falling are done in different functions </a:t>
            </a:r>
            <a:endParaRPr lang="en-US" sz="24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13</a:t>
            </a:fld>
            <a:endParaRPr lang="en-US" sz="1200" dirty="0">
              <a:solidFill>
                <a:schemeClr val="tx1"/>
              </a:solidFill>
            </a:endParaRPr>
          </a:p>
        </p:txBody>
      </p:sp>
    </p:spTree>
    <p:extLst>
      <p:ext uri="{BB962C8B-B14F-4D97-AF65-F5344CB8AC3E}">
        <p14:creationId xmlns:p14="http://schemas.microsoft.com/office/powerpoint/2010/main" val="216398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Defined functions</a:t>
            </a:r>
            <a:endParaRPr lang="en-US" dirty="0"/>
          </a:p>
        </p:txBody>
      </p:sp>
      <p:sp>
        <p:nvSpPr>
          <p:cNvPr id="3" name="Content Placeholder 2"/>
          <p:cNvSpPr>
            <a:spLocks noGrp="1"/>
          </p:cNvSpPr>
          <p:nvPr>
            <p:ph idx="1"/>
          </p:nvPr>
        </p:nvSpPr>
        <p:spPr>
          <a:xfrm>
            <a:off x="1119857" y="1894114"/>
            <a:ext cx="9600216" cy="4171835"/>
          </a:xfrm>
        </p:spPr>
        <p:txBody>
          <a:bodyPr>
            <a:normAutofit fontScale="92500" lnSpcReduction="10000"/>
          </a:bodyPr>
          <a:lstStyle/>
          <a:p>
            <a:r>
              <a:rPr lang="en-US" sz="2200" dirty="0" smtClean="0"/>
              <a:t>Header file: </a:t>
            </a:r>
            <a:r>
              <a:rPr lang="en-US" sz="2200" dirty="0" err="1" smtClean="0"/>
              <a:t>MyHeader.h</a:t>
            </a:r>
            <a:endParaRPr lang="en-US" sz="2200" dirty="0" smtClean="0"/>
          </a:p>
          <a:p>
            <a:r>
              <a:rPr lang="en-US" sz="2200" dirty="0" smtClean="0"/>
              <a:t>void </a:t>
            </a:r>
            <a:r>
              <a:rPr lang="en-US" sz="2200" dirty="0" err="1" smtClean="0"/>
              <a:t>dellipse</a:t>
            </a:r>
            <a:r>
              <a:rPr lang="en-US" sz="2200" dirty="0" smtClean="0"/>
              <a:t>()</a:t>
            </a:r>
          </a:p>
          <a:p>
            <a:r>
              <a:rPr lang="en-US" sz="2200" dirty="0" smtClean="0"/>
              <a:t>void </a:t>
            </a:r>
            <a:r>
              <a:rPr lang="en-US" sz="2200" dirty="0" err="1" smtClean="0"/>
              <a:t>dpoly</a:t>
            </a:r>
            <a:r>
              <a:rPr lang="en-US" sz="2200" dirty="0" smtClean="0"/>
              <a:t>()</a:t>
            </a:r>
          </a:p>
          <a:p>
            <a:r>
              <a:rPr lang="en-US" sz="2200" dirty="0" smtClean="0"/>
              <a:t>Void </a:t>
            </a:r>
            <a:r>
              <a:rPr lang="en-US" sz="2200" dirty="0" err="1" smtClean="0"/>
              <a:t>linesinc</a:t>
            </a:r>
            <a:r>
              <a:rPr lang="en-US" sz="2200" dirty="0" smtClean="0"/>
              <a:t>()</a:t>
            </a:r>
          </a:p>
          <a:p>
            <a:r>
              <a:rPr lang="en-US" sz="2200" dirty="0" smtClean="0"/>
              <a:t>void </a:t>
            </a:r>
            <a:r>
              <a:rPr lang="en-US" sz="2200" dirty="0" err="1" smtClean="0"/>
              <a:t>printmenu</a:t>
            </a:r>
            <a:r>
              <a:rPr lang="en-US" sz="2200" dirty="0" smtClean="0"/>
              <a:t>()</a:t>
            </a:r>
          </a:p>
          <a:p>
            <a:r>
              <a:rPr lang="en-US" sz="2200" dirty="0" smtClean="0"/>
              <a:t>Void </a:t>
            </a:r>
            <a:r>
              <a:rPr lang="en-US" sz="2200" dirty="0" err="1" smtClean="0"/>
              <a:t>printscore</a:t>
            </a:r>
            <a:r>
              <a:rPr lang="en-US" sz="2200" dirty="0" smtClean="0"/>
              <a:t>()</a:t>
            </a:r>
          </a:p>
          <a:p>
            <a:r>
              <a:rPr lang="en-US" sz="2200" dirty="0" smtClean="0"/>
              <a:t>void game()</a:t>
            </a:r>
          </a:p>
          <a:p>
            <a:r>
              <a:rPr lang="en-US" sz="2200" dirty="0" smtClean="0"/>
              <a:t>void </a:t>
            </a:r>
            <a:r>
              <a:rPr lang="en-US" sz="2200" dirty="0" err="1" smtClean="0"/>
              <a:t>printhowtoplay</a:t>
            </a:r>
            <a:r>
              <a:rPr lang="en-US" sz="2200" dirty="0" smtClean="0"/>
              <a:t>()</a:t>
            </a:r>
          </a:p>
          <a:p>
            <a:r>
              <a:rPr lang="en-US" sz="2200" dirty="0" smtClean="0"/>
              <a:t>void credits()</a:t>
            </a:r>
          </a:p>
          <a:p>
            <a:r>
              <a:rPr lang="en-US" sz="2200" dirty="0"/>
              <a:t>v</a:t>
            </a:r>
            <a:r>
              <a:rPr lang="en-US" sz="2200" dirty="0" smtClean="0"/>
              <a:t>oid </a:t>
            </a:r>
            <a:r>
              <a:rPr lang="en-US" sz="2200" dirty="0" err="1" smtClean="0"/>
              <a:t>gameover</a:t>
            </a:r>
            <a:r>
              <a:rPr lang="en-US" sz="2200" dirty="0" smtClean="0"/>
              <a:t>()</a:t>
            </a:r>
          </a:p>
          <a:p>
            <a:endParaRPr lang="en-US" sz="2200" dirty="0" smtClean="0"/>
          </a:p>
          <a:p>
            <a:endParaRPr lang="en-US" sz="22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14</a:t>
            </a:fld>
            <a:endParaRPr lang="en-US" sz="1200" dirty="0">
              <a:solidFill>
                <a:schemeClr val="tx1"/>
              </a:solidFill>
            </a:endParaRPr>
          </a:p>
        </p:txBody>
      </p:sp>
    </p:spTree>
    <p:extLst>
      <p:ext uri="{BB962C8B-B14F-4D97-AF65-F5344CB8AC3E}">
        <p14:creationId xmlns:p14="http://schemas.microsoft.com/office/powerpoint/2010/main" val="419924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circle(in)">
                                      <p:cBhvr>
                                        <p:cTn id="40" dur="2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circle(in)">
                                      <p:cBhvr>
                                        <p:cTn id="45" dur="20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circle(in)">
                                      <p:cBhvr>
                                        <p:cTn id="50" dur="20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circle(in)">
                                      <p:cBhvr>
                                        <p:cTn id="55" dur="20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circle(in)">
                                      <p:cBhvr>
                                        <p:cTn id="6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layout</a:t>
            </a:r>
            <a:endParaRPr lang="en-US" dirty="0"/>
          </a:p>
        </p:txBody>
      </p:sp>
      <p:graphicFrame>
        <p:nvGraphicFramePr>
          <p:cNvPr id="6" name="Content Placeholder 5"/>
          <p:cNvGraphicFramePr>
            <a:graphicFrameLocks noGrp="1"/>
          </p:cNvGraphicFramePr>
          <p:nvPr>
            <p:ph idx="1"/>
          </p:nvPr>
        </p:nvGraphicFramePr>
        <p:xfrm>
          <a:off x="1119188" y="1707776"/>
          <a:ext cx="9601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15</a:t>
            </a:fld>
            <a:endParaRPr lang="en-US" sz="1200" dirty="0">
              <a:solidFill>
                <a:schemeClr val="tx1"/>
              </a:solidFill>
            </a:endParaRPr>
          </a:p>
        </p:txBody>
      </p:sp>
    </p:spTree>
    <p:extLst>
      <p:ext uri="{BB962C8B-B14F-4D97-AF65-F5344CB8AC3E}">
        <p14:creationId xmlns:p14="http://schemas.microsoft.com/office/powerpoint/2010/main" val="118704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086" y="335093"/>
            <a:ext cx="10353761" cy="1326321"/>
          </a:xfrm>
        </p:spPr>
        <p:txBody>
          <a:bodyPr/>
          <a:lstStyle/>
          <a:p>
            <a:r>
              <a:rPr lang="en-US" dirty="0" smtClean="0"/>
              <a:t>Algorithm layout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1348972"/>
              </p:ext>
            </p:extLst>
          </p:nvPr>
        </p:nvGraphicFramePr>
        <p:xfrm>
          <a:off x="642670" y="1609595"/>
          <a:ext cx="9601200" cy="4431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16</a:t>
            </a:fld>
            <a:endParaRPr lang="en-US" sz="1200" dirty="0">
              <a:solidFill>
                <a:schemeClr val="tx1"/>
              </a:solidFill>
            </a:endParaRPr>
          </a:p>
        </p:txBody>
      </p:sp>
    </p:spTree>
    <p:extLst>
      <p:ext uri="{BB962C8B-B14F-4D97-AF65-F5344CB8AC3E}">
        <p14:creationId xmlns:p14="http://schemas.microsoft.com/office/powerpoint/2010/main" val="118704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463"/>
            <a:ext cx="10353761" cy="1326321"/>
          </a:xfrm>
        </p:spPr>
        <p:txBody>
          <a:bodyPr/>
          <a:lstStyle/>
          <a:p>
            <a:r>
              <a:rPr lang="en-US" dirty="0" smtClean="0"/>
              <a:t>Game Loading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329" y="1587917"/>
            <a:ext cx="8466269" cy="4170385"/>
          </a:xfrm>
        </p:spPr>
      </p:pic>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17</a:t>
            </a:fld>
            <a:endParaRPr lang="en-US" sz="1200" dirty="0">
              <a:solidFill>
                <a:schemeClr val="tx1"/>
              </a:solidFill>
            </a:endParaRPr>
          </a:p>
        </p:txBody>
      </p:sp>
    </p:spTree>
    <p:extLst>
      <p:ext uri="{BB962C8B-B14F-4D97-AF65-F5344CB8AC3E}">
        <p14:creationId xmlns:p14="http://schemas.microsoft.com/office/powerpoint/2010/main" val="118704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463"/>
            <a:ext cx="10353761" cy="1326321"/>
          </a:xfrm>
        </p:spPr>
        <p:txBody>
          <a:bodyPr/>
          <a:lstStyle/>
          <a:p>
            <a:r>
              <a:rPr lang="en-US" dirty="0" smtClean="0"/>
              <a:t>Game interface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654" y="891812"/>
            <a:ext cx="6574067" cy="5149550"/>
          </a:xfrm>
        </p:spPr>
      </p:pic>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18</a:t>
            </a:fld>
            <a:endParaRPr lang="en-US" sz="1200" dirty="0">
              <a:solidFill>
                <a:schemeClr val="tx1"/>
              </a:solidFill>
            </a:endParaRPr>
          </a:p>
        </p:txBody>
      </p:sp>
    </p:spTree>
    <p:extLst>
      <p:ext uri="{BB962C8B-B14F-4D97-AF65-F5344CB8AC3E}">
        <p14:creationId xmlns:p14="http://schemas.microsoft.com/office/powerpoint/2010/main" val="30204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463"/>
            <a:ext cx="10353761" cy="1326321"/>
          </a:xfrm>
        </p:spPr>
        <p:txBody>
          <a:bodyPr/>
          <a:lstStyle/>
          <a:p>
            <a:r>
              <a:rPr lang="en-US" dirty="0" smtClean="0"/>
              <a:t>Game interface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770" y="1031480"/>
            <a:ext cx="6427621" cy="5009882"/>
          </a:xfrm>
        </p:spPr>
      </p:pic>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19</a:t>
            </a:fld>
            <a:endParaRPr lang="en-US" sz="1200" dirty="0">
              <a:solidFill>
                <a:schemeClr val="tx1"/>
              </a:solidFill>
            </a:endParaRPr>
          </a:p>
        </p:txBody>
      </p:sp>
    </p:spTree>
    <p:extLst>
      <p:ext uri="{BB962C8B-B14F-4D97-AF65-F5344CB8AC3E}">
        <p14:creationId xmlns:p14="http://schemas.microsoft.com/office/powerpoint/2010/main" val="161583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Stick Champ</a:t>
            </a:r>
            <a:endParaRPr lang="en-US" dirty="0"/>
          </a:p>
        </p:txBody>
      </p:sp>
      <p:sp>
        <p:nvSpPr>
          <p:cNvPr id="3" name="Content Placeholder 2"/>
          <p:cNvSpPr>
            <a:spLocks noGrp="1"/>
          </p:cNvSpPr>
          <p:nvPr>
            <p:ph idx="1"/>
          </p:nvPr>
        </p:nvSpPr>
        <p:spPr>
          <a:xfrm>
            <a:off x="913795" y="1712891"/>
            <a:ext cx="10353762" cy="4855334"/>
          </a:xfrm>
        </p:spPr>
        <p:txBody>
          <a:bodyPr>
            <a:normAutofit fontScale="92500" lnSpcReduction="10000"/>
          </a:bodyPr>
          <a:lstStyle/>
          <a:p>
            <a:r>
              <a:rPr lang="en-US" sz="2700" dirty="0" smtClean="0">
                <a:latin typeface="Narkisim" panose="020E0502050101010101" pitchFamily="34" charset="-79"/>
                <a:cs typeface="Narkisim" panose="020E0502050101010101" pitchFamily="34" charset="-79"/>
              </a:rPr>
              <a:t>Submitted To: </a:t>
            </a:r>
          </a:p>
          <a:p>
            <a:pPr marL="0" indent="0">
              <a:buNone/>
            </a:pPr>
            <a:r>
              <a:rPr lang="en-US" dirty="0">
                <a:latin typeface="Narkisim" panose="020E0502050101010101" pitchFamily="34" charset="-79"/>
                <a:cs typeface="Narkisim" panose="020E0502050101010101" pitchFamily="34" charset="-79"/>
              </a:rPr>
              <a:t>	</a:t>
            </a:r>
            <a:r>
              <a:rPr lang="en-US" dirty="0" err="1" smtClean="0">
                <a:latin typeface="Narkisim" panose="020E0502050101010101" pitchFamily="34" charset="-79"/>
                <a:cs typeface="Narkisim" panose="020E0502050101010101" pitchFamily="34" charset="-79"/>
              </a:rPr>
              <a:t>Dr</a:t>
            </a:r>
            <a:r>
              <a:rPr lang="en-US" dirty="0" smtClean="0">
                <a:latin typeface="Narkisim" panose="020E0502050101010101" pitchFamily="34" charset="-79"/>
                <a:cs typeface="Narkisim" panose="020E0502050101010101" pitchFamily="34" charset="-79"/>
              </a:rPr>
              <a:t> </a:t>
            </a:r>
            <a:r>
              <a:rPr lang="en-US" dirty="0" err="1" smtClean="0">
                <a:latin typeface="Narkisim" panose="020E0502050101010101" pitchFamily="34" charset="-79"/>
                <a:cs typeface="Narkisim" panose="020E0502050101010101" pitchFamily="34" charset="-79"/>
              </a:rPr>
              <a:t>Md</a:t>
            </a:r>
            <a:r>
              <a:rPr lang="en-US" dirty="0">
                <a:latin typeface="Narkisim" panose="020E0502050101010101" pitchFamily="34" charset="-79"/>
                <a:cs typeface="Narkisim" panose="020E0502050101010101" pitchFamily="34" charset="-79"/>
              </a:rPr>
              <a:t> </a:t>
            </a:r>
            <a:r>
              <a:rPr lang="en-US" dirty="0" smtClean="0">
                <a:latin typeface="Narkisim" panose="020E0502050101010101" pitchFamily="34" charset="-79"/>
                <a:cs typeface="Narkisim" panose="020E0502050101010101" pitchFamily="34" charset="-79"/>
              </a:rPr>
              <a:t>Asif </a:t>
            </a:r>
            <a:r>
              <a:rPr lang="en-US" dirty="0">
                <a:latin typeface="Narkisim" panose="020E0502050101010101" pitchFamily="34" charset="-79"/>
                <a:cs typeface="Narkisim" panose="020E0502050101010101" pitchFamily="34" charset="-79"/>
              </a:rPr>
              <a:t>Hossain </a:t>
            </a:r>
            <a:r>
              <a:rPr lang="en-US" dirty="0" smtClean="0">
                <a:latin typeface="Narkisim" panose="020E0502050101010101" pitchFamily="34" charset="-79"/>
                <a:cs typeface="Narkisim" panose="020E0502050101010101" pitchFamily="34" charset="-79"/>
              </a:rPr>
              <a:t>Khan</a:t>
            </a:r>
          </a:p>
          <a:p>
            <a:pPr marL="0" indent="0">
              <a:buNone/>
            </a:pPr>
            <a:r>
              <a:rPr lang="en-US" dirty="0">
                <a:latin typeface="Narkisim" panose="020E0502050101010101" pitchFamily="34" charset="-79"/>
                <a:cs typeface="Narkisim" panose="020E0502050101010101" pitchFamily="34" charset="-79"/>
              </a:rPr>
              <a:t>	</a:t>
            </a:r>
            <a:r>
              <a:rPr lang="en-US" dirty="0" smtClean="0">
                <a:latin typeface="Narkisim" panose="020E0502050101010101" pitchFamily="34" charset="-79"/>
                <a:cs typeface="Narkisim" panose="020E0502050101010101" pitchFamily="34" charset="-79"/>
              </a:rPr>
              <a:t>Associate </a:t>
            </a:r>
            <a:r>
              <a:rPr lang="en-US" dirty="0" err="1" smtClean="0">
                <a:latin typeface="Narkisim" panose="020E0502050101010101" pitchFamily="34" charset="-79"/>
                <a:cs typeface="Narkisim" panose="020E0502050101010101" pitchFamily="34" charset="-79"/>
              </a:rPr>
              <a:t>Proffesor</a:t>
            </a:r>
            <a:endParaRPr lang="en-US" dirty="0" smtClean="0">
              <a:latin typeface="Narkisim" panose="020E0502050101010101" pitchFamily="34" charset="-79"/>
              <a:cs typeface="Narkisim" panose="020E0502050101010101" pitchFamily="34" charset="-79"/>
            </a:endParaRPr>
          </a:p>
          <a:p>
            <a:pPr marL="0" indent="0">
              <a:buNone/>
            </a:pPr>
            <a:r>
              <a:rPr lang="en-US" sz="2200" dirty="0">
                <a:latin typeface="Narkisim" panose="020E0502050101010101" pitchFamily="34" charset="-79"/>
                <a:cs typeface="Narkisim" panose="020E0502050101010101" pitchFamily="34" charset="-79"/>
              </a:rPr>
              <a:t>	</a:t>
            </a:r>
            <a:endParaRPr lang="en-US" sz="2200" dirty="0" smtClean="0">
              <a:latin typeface="Narkisim" panose="020E0502050101010101" pitchFamily="34" charset="-79"/>
              <a:cs typeface="Narkisim" panose="020E0502050101010101" pitchFamily="34" charset="-79"/>
            </a:endParaRPr>
          </a:p>
          <a:p>
            <a:pPr marL="0" indent="0">
              <a:buNone/>
            </a:pPr>
            <a:r>
              <a:rPr lang="en-US" sz="2200" dirty="0">
                <a:latin typeface="Narkisim" panose="020E0502050101010101" pitchFamily="34" charset="-79"/>
                <a:cs typeface="Narkisim" panose="020E0502050101010101" pitchFamily="34" charset="-79"/>
              </a:rPr>
              <a:t>	</a:t>
            </a:r>
            <a:r>
              <a:rPr lang="en-US" sz="2200" dirty="0" smtClean="0">
                <a:latin typeface="Narkisim" panose="020E0502050101010101" pitchFamily="34" charset="-79"/>
                <a:cs typeface="Narkisim" panose="020E0502050101010101" pitchFamily="34" charset="-79"/>
              </a:rPr>
              <a:t>Ms. Anna </a:t>
            </a:r>
            <a:r>
              <a:rPr lang="en-US" sz="2200" dirty="0" err="1" smtClean="0">
                <a:latin typeface="Narkisim" panose="020E0502050101010101" pitchFamily="34" charset="-79"/>
                <a:cs typeface="Narkisim" panose="020E0502050101010101" pitchFamily="34" charset="-79"/>
              </a:rPr>
              <a:t>Fariha</a:t>
            </a:r>
            <a:endParaRPr lang="en-US" sz="2200" dirty="0" smtClean="0">
              <a:latin typeface="Narkisim" panose="020E0502050101010101" pitchFamily="34" charset="-79"/>
              <a:cs typeface="Narkisim" panose="020E0502050101010101" pitchFamily="34" charset="-79"/>
            </a:endParaRPr>
          </a:p>
          <a:p>
            <a:pPr marL="0" indent="0">
              <a:buNone/>
            </a:pPr>
            <a:r>
              <a:rPr lang="en-US" sz="2200" dirty="0">
                <a:latin typeface="Narkisim" panose="020E0502050101010101" pitchFamily="34" charset="-79"/>
                <a:cs typeface="Narkisim" panose="020E0502050101010101" pitchFamily="34" charset="-79"/>
              </a:rPr>
              <a:t>	L</a:t>
            </a:r>
            <a:r>
              <a:rPr lang="en-US" sz="2200" dirty="0" smtClean="0">
                <a:latin typeface="Narkisim" panose="020E0502050101010101" pitchFamily="34" charset="-79"/>
                <a:cs typeface="Narkisim" panose="020E0502050101010101" pitchFamily="34" charset="-79"/>
              </a:rPr>
              <a:t>ecturer</a:t>
            </a:r>
          </a:p>
          <a:p>
            <a:pPr marL="0" indent="0">
              <a:buNone/>
            </a:pPr>
            <a:endParaRPr lang="en-US" sz="2500" dirty="0" smtClean="0">
              <a:latin typeface="Narkisim" panose="020E0502050101010101" pitchFamily="34" charset="-79"/>
              <a:cs typeface="Narkisim" panose="020E0502050101010101" pitchFamily="34" charset="-79"/>
            </a:endParaRPr>
          </a:p>
          <a:p>
            <a:pPr marL="0" indent="0">
              <a:buNone/>
            </a:pPr>
            <a:r>
              <a:rPr lang="en-US" sz="2500" dirty="0" smtClean="0">
                <a:latin typeface="Narkisim" panose="020E0502050101010101" pitchFamily="34" charset="-79"/>
                <a:cs typeface="Narkisim" panose="020E0502050101010101" pitchFamily="34" charset="-79"/>
              </a:rPr>
              <a:t>Submitted By:</a:t>
            </a:r>
          </a:p>
          <a:p>
            <a:pPr marL="0" indent="0">
              <a:buNone/>
            </a:pPr>
            <a:r>
              <a:rPr lang="en-US" dirty="0">
                <a:latin typeface="Narkisim" panose="020E0502050101010101" pitchFamily="34" charset="-79"/>
                <a:cs typeface="Narkisim" panose="020E0502050101010101" pitchFamily="34" charset="-79"/>
              </a:rPr>
              <a:t>	</a:t>
            </a:r>
            <a:r>
              <a:rPr lang="en-US" sz="2200" dirty="0" err="1" smtClean="0">
                <a:latin typeface="Narkisim" panose="020E0502050101010101" pitchFamily="34" charset="-79"/>
                <a:cs typeface="Narkisim" panose="020E0502050101010101" pitchFamily="34" charset="-79"/>
              </a:rPr>
              <a:t>Mehreen</a:t>
            </a:r>
            <a:r>
              <a:rPr lang="en-US" sz="2200" dirty="0" smtClean="0">
                <a:latin typeface="Narkisim" panose="020E0502050101010101" pitchFamily="34" charset="-79"/>
                <a:cs typeface="Narkisim" panose="020E0502050101010101" pitchFamily="34" charset="-79"/>
              </a:rPr>
              <a:t> Rahman </a:t>
            </a:r>
            <a:r>
              <a:rPr lang="en-US" sz="2200" dirty="0" err="1" smtClean="0">
                <a:latin typeface="Narkisim" panose="020E0502050101010101" pitchFamily="34" charset="-79"/>
                <a:cs typeface="Narkisim" panose="020E0502050101010101" pitchFamily="34" charset="-79"/>
              </a:rPr>
              <a:t>Rebab</a:t>
            </a:r>
            <a:endParaRPr lang="en-US" sz="2200" dirty="0" smtClean="0">
              <a:latin typeface="Narkisim" panose="020E0502050101010101" pitchFamily="34" charset="-79"/>
              <a:cs typeface="Narkisim" panose="020E0502050101010101" pitchFamily="34" charset="-79"/>
            </a:endParaRPr>
          </a:p>
          <a:p>
            <a:pPr marL="0" indent="0">
              <a:buNone/>
            </a:pPr>
            <a:r>
              <a:rPr lang="en-US" sz="2200" dirty="0">
                <a:latin typeface="Narkisim" panose="020E0502050101010101" pitchFamily="34" charset="-79"/>
                <a:cs typeface="Narkisim" panose="020E0502050101010101" pitchFamily="34" charset="-79"/>
              </a:rPr>
              <a:t>	</a:t>
            </a:r>
            <a:r>
              <a:rPr lang="en-US" sz="2200" dirty="0" smtClean="0">
                <a:latin typeface="Narkisim" panose="020E0502050101010101" pitchFamily="34" charset="-79"/>
                <a:cs typeface="Narkisim" panose="020E0502050101010101" pitchFamily="34" charset="-79"/>
              </a:rPr>
              <a:t>SN- 61</a:t>
            </a:r>
          </a:p>
          <a:p>
            <a:pPr marL="0" indent="0">
              <a:buNone/>
            </a:pPr>
            <a:r>
              <a:rPr lang="en-US" dirty="0">
                <a:latin typeface="Narkisim" panose="020E0502050101010101" pitchFamily="34" charset="-79"/>
                <a:cs typeface="Narkisim" panose="020E0502050101010101" pitchFamily="34" charset="-79"/>
              </a:rPr>
              <a:t>	</a:t>
            </a:r>
            <a:r>
              <a:rPr lang="en-US" dirty="0" smtClean="0">
                <a:latin typeface="Narkisim" panose="020E0502050101010101" pitchFamily="34" charset="-79"/>
                <a:cs typeface="Narkisim" panose="020E0502050101010101" pitchFamily="34" charset="-79"/>
              </a:rPr>
              <a:t>		</a:t>
            </a:r>
            <a:r>
              <a:rPr lang="en-US" sz="2200" dirty="0" smtClean="0">
                <a:latin typeface="Narkisim" panose="020E0502050101010101" pitchFamily="34" charset="-79"/>
                <a:cs typeface="Narkisim" panose="020E0502050101010101" pitchFamily="34" charset="-79"/>
              </a:rPr>
              <a:t>Department of Computer Science &amp; Engineering</a:t>
            </a:r>
          </a:p>
          <a:p>
            <a:pPr marL="0" indent="0">
              <a:buNone/>
            </a:pPr>
            <a:r>
              <a:rPr lang="en-US" sz="2200" dirty="0">
                <a:latin typeface="Narkisim" panose="020E0502050101010101" pitchFamily="34" charset="-79"/>
                <a:cs typeface="Narkisim" panose="020E0502050101010101" pitchFamily="34" charset="-79"/>
              </a:rPr>
              <a:t>	</a:t>
            </a:r>
            <a:r>
              <a:rPr lang="en-US" sz="2200" dirty="0" smtClean="0">
                <a:latin typeface="Narkisim" panose="020E0502050101010101" pitchFamily="34" charset="-79"/>
                <a:cs typeface="Narkisim" panose="020E0502050101010101" pitchFamily="34" charset="-79"/>
              </a:rPr>
              <a:t>			   University of Dhaka</a:t>
            </a:r>
          </a:p>
        </p:txBody>
      </p:sp>
      <p:sp>
        <p:nvSpPr>
          <p:cNvPr id="4" name="Date Placeholder 3"/>
          <p:cNvSpPr>
            <a:spLocks noGrp="1"/>
          </p:cNvSpPr>
          <p:nvPr>
            <p:ph type="dt" sz="half" idx="10"/>
          </p:nvPr>
        </p:nvSpPr>
        <p:spPr/>
        <p:txBody>
          <a:bodyPr/>
          <a:lstStyle/>
          <a:p>
            <a:fld id="{01009631-2A5C-4874-B76C-5A317DD159C4}" type="datetime1">
              <a:rPr lang="en-US" smtClean="0"/>
              <a:pPr/>
              <a:t>12/4/2015</a:t>
            </a:fld>
            <a:endParaRPr lang="en-US" dirty="0"/>
          </a:p>
        </p:txBody>
      </p:sp>
      <p:sp>
        <p:nvSpPr>
          <p:cNvPr id="5" name="Slide Number Placeholder 4"/>
          <p:cNvSpPr>
            <a:spLocks noGrp="1"/>
          </p:cNvSpPr>
          <p:nvPr>
            <p:ph type="sldNum" sz="quarter" idx="12"/>
          </p:nvPr>
        </p:nvSpPr>
        <p:spPr/>
        <p:txBody>
          <a:bodyPr/>
          <a:lstStyle/>
          <a:p>
            <a:endParaRPr lang="en-US" sz="1200" dirty="0" smtClean="0">
              <a:solidFill>
                <a:schemeClr val="tx1"/>
              </a:solidFill>
            </a:endParaRPr>
          </a:p>
          <a:p>
            <a:r>
              <a:rPr lang="en-US" sz="1200" dirty="0" smtClean="0">
                <a:solidFill>
                  <a:schemeClr val="tx1"/>
                </a:solidFill>
              </a:rPr>
              <a:t>2</a:t>
            </a:r>
          </a:p>
          <a:p>
            <a:endParaRPr lang="en-US" sz="1200" dirty="0">
              <a:solidFill>
                <a:schemeClr val="tx1"/>
              </a:solidFill>
            </a:endParaRPr>
          </a:p>
        </p:txBody>
      </p:sp>
    </p:spTree>
    <p:extLst>
      <p:ext uri="{BB962C8B-B14F-4D97-AF65-F5344CB8AC3E}">
        <p14:creationId xmlns:p14="http://schemas.microsoft.com/office/powerpoint/2010/main" val="20024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in)">
                                      <p:cBhvr>
                                        <p:cTn id="36" dur="20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ircle(in)">
                                      <p:cBhvr>
                                        <p:cTn id="41" dur="2000"/>
                                        <p:tgtEl>
                                          <p:spTgt spid="3">
                                            <p:txEl>
                                              <p:pRg st="10" end="10"/>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circle(in)">
                                      <p:cBhvr>
                                        <p:cTn id="44"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463"/>
            <a:ext cx="10353761" cy="1326321"/>
          </a:xfrm>
        </p:spPr>
        <p:txBody>
          <a:bodyPr/>
          <a:lstStyle/>
          <a:p>
            <a:r>
              <a:rPr lang="en-US" dirty="0" smtClean="0"/>
              <a:t>Game interface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280" y="944071"/>
            <a:ext cx="6789587" cy="5279853"/>
          </a:xfrm>
        </p:spPr>
      </p:pic>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20</a:t>
            </a:fld>
            <a:endParaRPr lang="en-US" sz="1200" dirty="0">
              <a:solidFill>
                <a:schemeClr val="tx1"/>
              </a:solidFill>
            </a:endParaRPr>
          </a:p>
        </p:txBody>
      </p:sp>
    </p:spTree>
    <p:extLst>
      <p:ext uri="{BB962C8B-B14F-4D97-AF65-F5344CB8AC3E}">
        <p14:creationId xmlns:p14="http://schemas.microsoft.com/office/powerpoint/2010/main" val="36833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463"/>
            <a:ext cx="10353761" cy="1326321"/>
          </a:xfrm>
        </p:spPr>
        <p:txBody>
          <a:bodyPr/>
          <a:lstStyle/>
          <a:p>
            <a:r>
              <a:rPr lang="en-US" dirty="0" smtClean="0"/>
              <a:t>Game interface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40" y="840120"/>
            <a:ext cx="6713423" cy="5201242"/>
          </a:xfrm>
        </p:spPr>
      </p:pic>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21</a:t>
            </a:fld>
            <a:endParaRPr lang="en-US" sz="1200" dirty="0">
              <a:solidFill>
                <a:schemeClr val="tx1"/>
              </a:solidFill>
            </a:endParaRPr>
          </a:p>
        </p:txBody>
      </p:sp>
    </p:spTree>
    <p:extLst>
      <p:ext uri="{BB962C8B-B14F-4D97-AF65-F5344CB8AC3E}">
        <p14:creationId xmlns:p14="http://schemas.microsoft.com/office/powerpoint/2010/main" val="337555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463"/>
            <a:ext cx="10353761" cy="1326321"/>
          </a:xfrm>
        </p:spPr>
        <p:txBody>
          <a:bodyPr/>
          <a:lstStyle/>
          <a:p>
            <a:r>
              <a:rPr lang="en-US" dirty="0" smtClean="0"/>
              <a:t>Game interface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750" y="999503"/>
            <a:ext cx="6493913" cy="5041859"/>
          </a:xfrm>
        </p:spPr>
      </p:pic>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22</a:t>
            </a:fld>
            <a:endParaRPr lang="en-US" sz="1200" dirty="0">
              <a:solidFill>
                <a:schemeClr val="tx1"/>
              </a:solidFill>
            </a:endParaRPr>
          </a:p>
        </p:txBody>
      </p:sp>
    </p:spTree>
    <p:extLst>
      <p:ext uri="{BB962C8B-B14F-4D97-AF65-F5344CB8AC3E}">
        <p14:creationId xmlns:p14="http://schemas.microsoft.com/office/powerpoint/2010/main" val="22451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a:xfrm>
            <a:off x="913795" y="2410690"/>
            <a:ext cx="10046126" cy="3380509"/>
          </a:xfrm>
        </p:spPr>
        <p:txBody>
          <a:bodyPr>
            <a:normAutofit/>
          </a:bodyPr>
          <a:lstStyle/>
          <a:p>
            <a:r>
              <a:rPr lang="en-US" sz="2400" dirty="0" smtClean="0"/>
              <a:t>Using delay function can reduce flickering when there’s a background continuously loading in the game</a:t>
            </a:r>
          </a:p>
          <a:p>
            <a:r>
              <a:rPr lang="en-US" sz="2400" dirty="0" smtClean="0"/>
              <a:t>But using too much delay beyond a certain limit slows down the game play</a:t>
            </a:r>
          </a:p>
          <a:p>
            <a:r>
              <a:rPr lang="en-US" sz="2400" dirty="0" smtClean="0"/>
              <a:t>So there is no other option in BGI other than refreshing the screen with the background image repeatedly</a:t>
            </a:r>
            <a:endParaRPr lang="en-US" sz="24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23</a:t>
            </a:fld>
            <a:endParaRPr lang="en-US" sz="1200" dirty="0">
              <a:solidFill>
                <a:schemeClr val="tx1"/>
              </a:solidFill>
            </a:endParaRPr>
          </a:p>
        </p:txBody>
      </p:sp>
    </p:spTree>
    <p:extLst>
      <p:ext uri="{BB962C8B-B14F-4D97-AF65-F5344CB8AC3E}">
        <p14:creationId xmlns:p14="http://schemas.microsoft.com/office/powerpoint/2010/main" val="13434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a:xfrm>
            <a:off x="1119857" y="2193217"/>
            <a:ext cx="9600216" cy="3380509"/>
          </a:xfrm>
        </p:spPr>
        <p:txBody>
          <a:bodyPr>
            <a:normAutofit/>
          </a:bodyPr>
          <a:lstStyle/>
          <a:p>
            <a:r>
              <a:rPr lang="en-US" sz="2400" dirty="0" smtClean="0"/>
              <a:t>The amount of each delay time as well as the repetition of refreshing screen with the background image had to be tested too many times just to ensure the players’ satisfaction </a:t>
            </a:r>
          </a:p>
          <a:p>
            <a:r>
              <a:rPr lang="en-US" sz="2400" dirty="0" smtClean="0"/>
              <a:t>This testing &amp; compiling phase was tough and certainly a time consuming task </a:t>
            </a:r>
            <a:endParaRPr lang="en-US" sz="24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24</a:t>
            </a:fld>
            <a:endParaRPr lang="en-US" sz="1200" dirty="0">
              <a:solidFill>
                <a:schemeClr val="tx1"/>
              </a:solidFill>
            </a:endParaRPr>
          </a:p>
        </p:txBody>
      </p:sp>
    </p:spTree>
    <p:extLst>
      <p:ext uri="{BB962C8B-B14F-4D97-AF65-F5344CB8AC3E}">
        <p14:creationId xmlns:p14="http://schemas.microsoft.com/office/powerpoint/2010/main" val="49792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32326"/>
            <a:ext cx="10353761" cy="1326321"/>
          </a:xfrm>
        </p:spPr>
        <p:txBody>
          <a:bodyPr/>
          <a:lstStyle/>
          <a:p>
            <a:r>
              <a:rPr lang="en-US" dirty="0" smtClean="0"/>
              <a:t>References</a:t>
            </a:r>
            <a:endParaRPr lang="en-US" dirty="0"/>
          </a:p>
        </p:txBody>
      </p:sp>
      <p:sp>
        <p:nvSpPr>
          <p:cNvPr id="3" name="Content Placeholder 2"/>
          <p:cNvSpPr>
            <a:spLocks noGrp="1"/>
          </p:cNvSpPr>
          <p:nvPr>
            <p:ph idx="1"/>
          </p:nvPr>
        </p:nvSpPr>
        <p:spPr>
          <a:xfrm>
            <a:off x="1119857" y="1897284"/>
            <a:ext cx="9600216" cy="4722456"/>
          </a:xfrm>
        </p:spPr>
        <p:txBody>
          <a:bodyPr>
            <a:normAutofit/>
          </a:bodyPr>
          <a:lstStyle/>
          <a:p>
            <a:pPr>
              <a:defRPr/>
            </a:pPr>
            <a:r>
              <a:rPr lang="en-US" sz="2400" dirty="0"/>
              <a:t>C The Complete Reference (4</a:t>
            </a:r>
            <a:r>
              <a:rPr lang="en-US" sz="2400" baseline="30000" dirty="0"/>
              <a:t>th</a:t>
            </a:r>
            <a:r>
              <a:rPr lang="en-US" sz="2400" dirty="0"/>
              <a:t> Edition) By Herbert </a:t>
            </a:r>
            <a:r>
              <a:rPr lang="en-US" sz="2400" dirty="0" err="1"/>
              <a:t>Schildt</a:t>
            </a:r>
            <a:endParaRPr lang="en-US" sz="2400" dirty="0"/>
          </a:p>
          <a:p>
            <a:pPr>
              <a:defRPr/>
            </a:pPr>
            <a:r>
              <a:rPr lang="en-US" sz="2400" dirty="0"/>
              <a:t>Programming in ANSI C  By </a:t>
            </a:r>
            <a:r>
              <a:rPr lang="en-US" sz="2400" dirty="0" err="1" smtClean="0"/>
              <a:t>E.Balaguruswami</a:t>
            </a:r>
            <a:endParaRPr lang="en-US" sz="2400" dirty="0"/>
          </a:p>
          <a:p>
            <a:pPr>
              <a:defRPr/>
            </a:pPr>
            <a:r>
              <a:rPr lang="en-US" sz="2400" u="sng" dirty="0" smtClean="0">
                <a:hlinkClick r:id="rId2"/>
              </a:rPr>
              <a:t>http</a:t>
            </a:r>
            <a:r>
              <a:rPr lang="en-US" sz="2400" u="sng" dirty="0">
                <a:hlinkClick r:id="rId2"/>
              </a:rPr>
              <a:t>://</a:t>
            </a:r>
            <a:r>
              <a:rPr lang="en-US" sz="2400" u="sng" dirty="0" smtClean="0">
                <a:hlinkClick r:id="rId2"/>
              </a:rPr>
              <a:t>www.cs.colorado.edu</a:t>
            </a:r>
            <a:endParaRPr lang="en-US" sz="2400" dirty="0"/>
          </a:p>
          <a:p>
            <a:pPr>
              <a:defRPr/>
            </a:pPr>
            <a:r>
              <a:rPr lang="en-US" sz="2400" u="sng" dirty="0">
                <a:hlinkClick r:id="rId3"/>
              </a:rPr>
              <a:t>http://</a:t>
            </a:r>
            <a:r>
              <a:rPr lang="en-US" sz="2400" u="sng" dirty="0" smtClean="0">
                <a:hlinkClick r:id="rId3"/>
              </a:rPr>
              <a:t>www.programmingsimplified.com</a:t>
            </a:r>
            <a:endParaRPr lang="en-US" sz="2400" u="sng" dirty="0" smtClean="0"/>
          </a:p>
          <a:p>
            <a:pPr>
              <a:defRPr/>
            </a:pPr>
            <a:r>
              <a:rPr lang="en-US" sz="2400" u="sng" dirty="0">
                <a:hlinkClick r:id="rId4"/>
              </a:rPr>
              <a:t>http://</a:t>
            </a:r>
            <a:r>
              <a:rPr lang="en-US" sz="2400" u="sng" dirty="0" smtClean="0">
                <a:hlinkClick r:id="rId4"/>
              </a:rPr>
              <a:t>www.mycplus.com/tutorials/c-programming-tutorials/graphics-programming</a:t>
            </a:r>
            <a:endParaRPr lang="en-US" sz="2400" dirty="0"/>
          </a:p>
          <a:p>
            <a:pPr>
              <a:defRPr/>
            </a:pPr>
            <a:r>
              <a:rPr lang="en-US" sz="2400" u="sng" dirty="0">
                <a:hlinkClick r:id="rId5"/>
              </a:rPr>
              <a:t>http://</a:t>
            </a:r>
            <a:r>
              <a:rPr lang="en-US" sz="2400" u="sng" dirty="0" smtClean="0">
                <a:hlinkClick r:id="rId5"/>
              </a:rPr>
              <a:t>cprogrammingexpert.com/C/Tutorial/graphics.aspx</a:t>
            </a:r>
            <a:endParaRPr lang="en-US" sz="2400" dirty="0"/>
          </a:p>
          <a:p>
            <a:pPr>
              <a:defRPr/>
            </a:pPr>
            <a:r>
              <a:rPr lang="en-US" sz="2400" u="sng" dirty="0">
                <a:hlinkClick r:id="rId6"/>
              </a:rPr>
              <a:t>http://en.wikipedia.org</a:t>
            </a:r>
            <a:r>
              <a:rPr lang="en-US" sz="2400" u="sng" dirty="0" smtClean="0">
                <a:hlinkClick r:id="rId6"/>
              </a:rPr>
              <a:t>/</a:t>
            </a:r>
            <a:endParaRPr lang="en-US" sz="24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25</a:t>
            </a:fld>
            <a:endParaRPr lang="en-US" sz="1200" dirty="0">
              <a:solidFill>
                <a:schemeClr val="tx1"/>
              </a:solidFill>
            </a:endParaRPr>
          </a:p>
        </p:txBody>
      </p:sp>
    </p:spTree>
    <p:extLst>
      <p:ext uri="{BB962C8B-B14F-4D97-AF65-F5344CB8AC3E}">
        <p14:creationId xmlns:p14="http://schemas.microsoft.com/office/powerpoint/2010/main" val="21789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circle(in)">
                                      <p:cBhvr>
                                        <p:cTn id="40" dur="2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circle(in)">
                                      <p:cBhvr>
                                        <p:cTn id="4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of gratitude</a:t>
            </a:r>
            <a:endParaRPr lang="en-US" dirty="0"/>
          </a:p>
        </p:txBody>
      </p:sp>
      <p:sp>
        <p:nvSpPr>
          <p:cNvPr id="3" name="Content Placeholder 2"/>
          <p:cNvSpPr>
            <a:spLocks noGrp="1"/>
          </p:cNvSpPr>
          <p:nvPr>
            <p:ph idx="1"/>
          </p:nvPr>
        </p:nvSpPr>
        <p:spPr>
          <a:xfrm>
            <a:off x="677334" y="1742738"/>
            <a:ext cx="9375820" cy="3756541"/>
          </a:xfrm>
        </p:spPr>
        <p:txBody>
          <a:bodyPr>
            <a:normAutofit/>
          </a:bodyPr>
          <a:lstStyle/>
          <a:p>
            <a:pPr marL="457200" lvl="1" indent="0" algn="ctr">
              <a:buNone/>
              <a:defRPr/>
            </a:pPr>
            <a:r>
              <a:rPr lang="en-US" sz="2400" dirty="0" smtClean="0"/>
              <a:t>Due to such a short time in such a busy schedule,</a:t>
            </a:r>
          </a:p>
          <a:p>
            <a:pPr marL="457200" lvl="1" indent="0" algn="ctr">
              <a:buNone/>
              <a:defRPr/>
            </a:pPr>
            <a:r>
              <a:rPr lang="en-US" sz="2400" dirty="0" smtClean="0"/>
              <a:t>It needed tremendous hard work to complete the game. However, it was fun to actually make something from scratch &amp; implement a graphics library for animation &amp; a wide range of tasks with C language for the first time. </a:t>
            </a:r>
          </a:p>
          <a:p>
            <a:pPr marL="457200" lvl="1" indent="0" algn="ctr">
              <a:buNone/>
              <a:defRPr/>
            </a:pPr>
            <a:r>
              <a:rPr lang="en-US" sz="2400" dirty="0" smtClean="0"/>
              <a:t>Heartiest gratitude to the respected teachers and classmates who helped a lot to make this project.</a:t>
            </a:r>
            <a:endParaRPr lang="en-US" sz="2400" dirty="0"/>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26</a:t>
            </a:fld>
            <a:endParaRPr lang="en-US" sz="1200" dirty="0">
              <a:solidFill>
                <a:schemeClr val="tx1"/>
              </a:solidFill>
            </a:endParaRPr>
          </a:p>
        </p:txBody>
      </p:sp>
    </p:spTree>
    <p:extLst>
      <p:ext uri="{BB962C8B-B14F-4D97-AF65-F5344CB8AC3E}">
        <p14:creationId xmlns:p14="http://schemas.microsoft.com/office/powerpoint/2010/main" val="408914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194" y="1343381"/>
            <a:ext cx="9600216" cy="4722456"/>
          </a:xfrm>
        </p:spPr>
        <p:txBody>
          <a:bodyPr>
            <a:normAutofit/>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	</a:t>
            </a:r>
            <a:r>
              <a:rPr lang="en-US" sz="2400" dirty="0" smtClean="0"/>
              <a:t>	</a:t>
            </a:r>
            <a:r>
              <a:rPr lang="en-US" sz="4000" dirty="0" smtClean="0">
                <a:latin typeface="Agent Orange" panose="00000400000000000000" pitchFamily="2" charset="0"/>
                <a:cs typeface="Agent Orange" panose="00000400000000000000" pitchFamily="2" charset="0"/>
              </a:rPr>
              <a:t>THANK YOU</a:t>
            </a:r>
            <a:endParaRPr lang="en-US" sz="4000" dirty="0">
              <a:latin typeface="Agent Orange" panose="00000400000000000000" pitchFamily="2" charset="0"/>
              <a:cs typeface="Agent Orange" panose="00000400000000000000" pitchFamily="2" charset="0"/>
            </a:endParaRPr>
          </a:p>
        </p:txBody>
      </p:sp>
      <p:sp>
        <p:nvSpPr>
          <p:cNvPr id="4" name="Date Placeholder 3"/>
          <p:cNvSpPr>
            <a:spLocks noGrp="1"/>
          </p:cNvSpPr>
          <p:nvPr>
            <p:ph type="dt" sz="half" idx="10"/>
          </p:nvPr>
        </p:nvSpPr>
        <p:spPr/>
        <p:txBody>
          <a:bodyPr/>
          <a:lstStyle/>
          <a:p>
            <a:fld id="{96E0C4DB-93E3-4305-BA65-1FC3E051A99C}"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27</a:t>
            </a:fld>
            <a:endParaRPr lang="en-US" sz="1200" dirty="0">
              <a:solidFill>
                <a:schemeClr val="tx1"/>
              </a:solidFill>
            </a:endParaRPr>
          </a:p>
        </p:txBody>
      </p:sp>
    </p:spTree>
    <p:extLst>
      <p:ext uri="{BB962C8B-B14F-4D97-AF65-F5344CB8AC3E}">
        <p14:creationId xmlns:p14="http://schemas.microsoft.com/office/powerpoint/2010/main" val="223025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main objective of this project is to implement a basic graphics library named BGI (Borland Graphics Interface) built in C.</a:t>
            </a:r>
          </a:p>
          <a:p>
            <a:r>
              <a:rPr lang="en-US" dirty="0" smtClean="0">
                <a:effectLst/>
              </a:rPr>
              <a:t>BGI </a:t>
            </a:r>
            <a:r>
              <a:rPr lang="en-US" dirty="0">
                <a:effectLst/>
              </a:rPr>
              <a:t>is a graphics library bundled with several </a:t>
            </a:r>
            <a:r>
              <a:rPr lang="en-US" dirty="0" smtClean="0">
                <a:effectLst/>
              </a:rPr>
              <a:t>Borland</a:t>
            </a:r>
            <a:r>
              <a:rPr lang="en-US" dirty="0">
                <a:effectLst/>
              </a:rPr>
              <a:t> compilers for the </a:t>
            </a:r>
            <a:r>
              <a:rPr lang="en-US" dirty="0" smtClean="0">
                <a:effectLst/>
              </a:rPr>
              <a:t>DOS operating </a:t>
            </a:r>
            <a:r>
              <a:rPr lang="en-US" dirty="0">
                <a:effectLst/>
              </a:rPr>
              <a:t>systems since </a:t>
            </a:r>
            <a:r>
              <a:rPr lang="en-US" dirty="0" smtClean="0">
                <a:effectLst/>
              </a:rPr>
              <a:t>1987.</a:t>
            </a:r>
            <a:endParaRPr lang="en-US" dirty="0"/>
          </a:p>
          <a:p>
            <a:r>
              <a:rPr lang="en-US" dirty="0" smtClean="0">
                <a:effectLst/>
              </a:rPr>
              <a:t>BGI </a:t>
            </a:r>
            <a:r>
              <a:rPr lang="en-US" dirty="0">
                <a:effectLst/>
              </a:rPr>
              <a:t>is less powerful than modern graphics libraries such as </a:t>
            </a:r>
            <a:r>
              <a:rPr lang="en-US" dirty="0" smtClean="0">
                <a:effectLst/>
              </a:rPr>
              <a:t>OpenGL </a:t>
            </a:r>
            <a:r>
              <a:rPr lang="en-US" dirty="0">
                <a:effectLst/>
              </a:rPr>
              <a:t>since it was designed for presentation graphics </a:t>
            </a:r>
            <a:r>
              <a:rPr lang="en-US" dirty="0" smtClean="0">
                <a:effectLst/>
              </a:rPr>
              <a:t>rather than supporting 3D environment, making </a:t>
            </a:r>
            <a:r>
              <a:rPr lang="en-US" dirty="0">
                <a:effectLst/>
              </a:rPr>
              <a:t>it </a:t>
            </a:r>
            <a:r>
              <a:rPr lang="en-US" dirty="0" smtClean="0">
                <a:effectLst/>
              </a:rPr>
              <a:t>simpler </a:t>
            </a:r>
            <a:r>
              <a:rPr lang="en-US" dirty="0">
                <a:effectLst/>
              </a:rPr>
              <a:t>to </a:t>
            </a:r>
            <a:r>
              <a:rPr lang="en-US" dirty="0" smtClean="0">
                <a:effectLst/>
              </a:rPr>
              <a:t>code and implement.</a:t>
            </a:r>
            <a:endParaRPr lang="en-US" dirty="0"/>
          </a:p>
        </p:txBody>
      </p:sp>
      <p:sp>
        <p:nvSpPr>
          <p:cNvPr id="4" name="Date Placeholder 3"/>
          <p:cNvSpPr>
            <a:spLocks noGrp="1"/>
          </p:cNvSpPr>
          <p:nvPr>
            <p:ph type="dt" sz="half" idx="10"/>
          </p:nvPr>
        </p:nvSpPr>
        <p:spPr/>
        <p:txBody>
          <a:bodyPr/>
          <a:lstStyle/>
          <a:p>
            <a:fld id="{AA38B971-0878-4A9C-81F8-3BDA5B55A407}" type="datetime1">
              <a:rPr lang="en-US" smtClean="0"/>
              <a:pPr/>
              <a:t>12/4/2015</a:t>
            </a:fld>
            <a:endParaRPr lang="en-US" dirty="0"/>
          </a:p>
        </p:txBody>
      </p:sp>
      <p:sp>
        <p:nvSpPr>
          <p:cNvPr id="5" name="Slide Number Placeholder 4"/>
          <p:cNvSpPr>
            <a:spLocks noGrp="1"/>
          </p:cNvSpPr>
          <p:nvPr>
            <p:ph type="sldNum" sz="quarter" idx="12"/>
          </p:nvPr>
        </p:nvSpPr>
        <p:spPr/>
        <p:txBody>
          <a:bodyPr/>
          <a:lstStyle/>
          <a:p>
            <a:r>
              <a:rPr lang="en-US" sz="1200" dirty="0" smtClean="0">
                <a:solidFill>
                  <a:schemeClr val="tx1"/>
                </a:solidFill>
              </a:rPr>
              <a:t>3</a:t>
            </a:r>
            <a:endParaRPr lang="en-US" sz="1200" dirty="0">
              <a:solidFill>
                <a:schemeClr val="tx1"/>
              </a:solidFill>
            </a:endParaRPr>
          </a:p>
        </p:txBody>
      </p:sp>
    </p:spTree>
    <p:extLst>
      <p:ext uri="{BB962C8B-B14F-4D97-AF65-F5344CB8AC3E}">
        <p14:creationId xmlns:p14="http://schemas.microsoft.com/office/powerpoint/2010/main" val="329327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lstStyle/>
          <a:p>
            <a:r>
              <a:rPr lang="en-US" dirty="0"/>
              <a:t>A 2D continuous game</a:t>
            </a:r>
          </a:p>
          <a:p>
            <a:r>
              <a:rPr lang="en-US" dirty="0"/>
              <a:t>Inspired by a very popular game named Stick Hero</a:t>
            </a:r>
          </a:p>
          <a:p>
            <a:r>
              <a:rPr lang="en-US" dirty="0"/>
              <a:t>Keyboard navigation by the user</a:t>
            </a:r>
          </a:p>
          <a:p>
            <a:r>
              <a:rPr lang="en-US" dirty="0"/>
              <a:t>A single player game</a:t>
            </a:r>
          </a:p>
          <a:p>
            <a:r>
              <a:rPr lang="en-US" dirty="0"/>
              <a:t>The objective of the user is to estimate the distance between the consecutive pillars</a:t>
            </a:r>
          </a:p>
          <a:p>
            <a:r>
              <a:rPr lang="en-US" dirty="0" smtClean="0"/>
              <a:t>User has to judge </a:t>
            </a:r>
            <a:r>
              <a:rPr lang="en-US" dirty="0"/>
              <a:t>the distance &amp; make a jump </a:t>
            </a:r>
          </a:p>
          <a:p>
            <a:endParaRPr lang="en-US" dirty="0"/>
          </a:p>
        </p:txBody>
      </p:sp>
      <p:sp>
        <p:nvSpPr>
          <p:cNvPr id="4" name="Date Placeholder 3"/>
          <p:cNvSpPr>
            <a:spLocks noGrp="1"/>
          </p:cNvSpPr>
          <p:nvPr>
            <p:ph type="dt" sz="half" idx="10"/>
          </p:nvPr>
        </p:nvSpPr>
        <p:spPr/>
        <p:txBody>
          <a:bodyPr/>
          <a:lstStyle/>
          <a:p>
            <a:fld id="{49BB0439-7E01-4F75-AC96-C7D1E7BEBD6B}" type="datetime1">
              <a:rPr lang="en-US" smtClean="0"/>
              <a:pPr/>
              <a:t>12/4/2015</a:t>
            </a:fld>
            <a:endParaRPr lang="en-US" dirty="0"/>
          </a:p>
        </p:txBody>
      </p:sp>
      <p:sp>
        <p:nvSpPr>
          <p:cNvPr id="5" name="Slide Number Placeholder 4"/>
          <p:cNvSpPr>
            <a:spLocks noGrp="1"/>
          </p:cNvSpPr>
          <p:nvPr>
            <p:ph type="sldNum" sz="quarter" idx="12"/>
          </p:nvPr>
        </p:nvSpPr>
        <p:spPr/>
        <p:txBody>
          <a:bodyPr/>
          <a:lstStyle/>
          <a:p>
            <a:r>
              <a:rPr lang="en-US" sz="1200" dirty="0" smtClean="0">
                <a:solidFill>
                  <a:schemeClr val="tx1"/>
                </a:solidFill>
              </a:rPr>
              <a:t>4</a:t>
            </a:r>
            <a:endParaRPr lang="en-US" sz="1200" dirty="0">
              <a:solidFill>
                <a:schemeClr val="tx1"/>
              </a:solidFill>
            </a:endParaRPr>
          </a:p>
        </p:txBody>
      </p:sp>
    </p:spTree>
    <p:extLst>
      <p:ext uri="{BB962C8B-B14F-4D97-AF65-F5344CB8AC3E}">
        <p14:creationId xmlns:p14="http://schemas.microsoft.com/office/powerpoint/2010/main" val="231821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circle(in)">
                                      <p:cBhvr>
                                        <p:cTn id="4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 features</a:t>
            </a:r>
            <a:endParaRPr lang="en-US" dirty="0"/>
          </a:p>
        </p:txBody>
      </p:sp>
      <p:sp>
        <p:nvSpPr>
          <p:cNvPr id="3" name="Content Placeholder 2"/>
          <p:cNvSpPr>
            <a:spLocks noGrp="1"/>
          </p:cNvSpPr>
          <p:nvPr>
            <p:ph idx="1"/>
          </p:nvPr>
        </p:nvSpPr>
        <p:spPr/>
        <p:txBody>
          <a:bodyPr>
            <a:normAutofit/>
          </a:bodyPr>
          <a:lstStyle/>
          <a:p>
            <a:r>
              <a:rPr lang="en-US" sz="2400" dirty="0" smtClean="0"/>
              <a:t>There’s a main menu implemented for the user’s convenience </a:t>
            </a:r>
          </a:p>
          <a:p>
            <a:r>
              <a:rPr lang="en-US" sz="2400" dirty="0" smtClean="0"/>
              <a:t>User can navigate through options </a:t>
            </a:r>
          </a:p>
          <a:p>
            <a:r>
              <a:rPr lang="en-US" sz="2400" dirty="0"/>
              <a:t>M</a:t>
            </a:r>
            <a:r>
              <a:rPr lang="en-US" sz="2400" dirty="0" smtClean="0"/>
              <a:t>ouse input implementation</a:t>
            </a:r>
          </a:p>
          <a:p>
            <a:r>
              <a:rPr lang="en-US" sz="2400" dirty="0" smtClean="0"/>
              <a:t>When the user puts a mouse click on the “Play Now” tab, the main game will start right away</a:t>
            </a:r>
            <a:endParaRPr lang="en-US" sz="2400" dirty="0"/>
          </a:p>
        </p:txBody>
      </p:sp>
      <p:sp>
        <p:nvSpPr>
          <p:cNvPr id="4" name="Date Placeholder 3"/>
          <p:cNvSpPr>
            <a:spLocks noGrp="1"/>
          </p:cNvSpPr>
          <p:nvPr>
            <p:ph type="dt" sz="half" idx="10"/>
          </p:nvPr>
        </p:nvSpPr>
        <p:spPr/>
        <p:txBody>
          <a:bodyPr/>
          <a:lstStyle/>
          <a:p>
            <a:fld id="{EB6A288A-2E8C-4260-99FE-F1C00BFD3CA9}"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5</a:t>
            </a:fld>
            <a:endParaRPr lang="en-US" sz="1200" dirty="0">
              <a:solidFill>
                <a:schemeClr val="tx1"/>
              </a:solidFill>
            </a:endParaRPr>
          </a:p>
        </p:txBody>
      </p:sp>
    </p:spTree>
    <p:extLst>
      <p:ext uri="{BB962C8B-B14F-4D97-AF65-F5344CB8AC3E}">
        <p14:creationId xmlns:p14="http://schemas.microsoft.com/office/powerpoint/2010/main" val="283777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 features</a:t>
            </a:r>
            <a:endParaRPr lang="en-US" dirty="0"/>
          </a:p>
        </p:txBody>
      </p:sp>
      <p:sp>
        <p:nvSpPr>
          <p:cNvPr id="3" name="Content Placeholder 2"/>
          <p:cNvSpPr>
            <a:spLocks noGrp="1"/>
          </p:cNvSpPr>
          <p:nvPr>
            <p:ph idx="1"/>
          </p:nvPr>
        </p:nvSpPr>
        <p:spPr>
          <a:xfrm>
            <a:off x="913795" y="2292009"/>
            <a:ext cx="10353762" cy="3695136"/>
          </a:xfrm>
        </p:spPr>
        <p:txBody>
          <a:bodyPr>
            <a:normAutofit/>
          </a:bodyPr>
          <a:lstStyle/>
          <a:p>
            <a:r>
              <a:rPr lang="en-US" sz="2400" dirty="0" smtClean="0"/>
              <a:t>There are two tabs for Credits &amp; Exit game</a:t>
            </a:r>
          </a:p>
          <a:p>
            <a:r>
              <a:rPr lang="en-US" sz="2400" dirty="0" smtClean="0"/>
              <a:t>By clicking on the “Exit Game”, user can directly finish the game &amp; exit out</a:t>
            </a:r>
          </a:p>
          <a:p>
            <a:r>
              <a:rPr lang="en-US" sz="2400" dirty="0" smtClean="0"/>
              <a:t>All the tabs have indicators to highlight which one is selected detecting mouse click</a:t>
            </a:r>
          </a:p>
        </p:txBody>
      </p:sp>
      <p:sp>
        <p:nvSpPr>
          <p:cNvPr id="4" name="Date Placeholder 3"/>
          <p:cNvSpPr>
            <a:spLocks noGrp="1"/>
          </p:cNvSpPr>
          <p:nvPr>
            <p:ph type="dt" sz="half" idx="10"/>
          </p:nvPr>
        </p:nvSpPr>
        <p:spPr/>
        <p:txBody>
          <a:bodyPr/>
          <a:lstStyle/>
          <a:p>
            <a:fld id="{44FE10AB-DE11-47D5-A5FD-F4BAE4072A95}"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6</a:t>
            </a:fld>
            <a:endParaRPr lang="en-US" sz="1200" dirty="0">
              <a:solidFill>
                <a:schemeClr val="tx1"/>
              </a:solidFill>
            </a:endParaRPr>
          </a:p>
        </p:txBody>
      </p:sp>
    </p:spTree>
    <p:extLst>
      <p:ext uri="{BB962C8B-B14F-4D97-AF65-F5344CB8AC3E}">
        <p14:creationId xmlns:p14="http://schemas.microsoft.com/office/powerpoint/2010/main" val="4745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play </a:t>
            </a:r>
            <a:endParaRPr lang="en-US" dirty="0"/>
          </a:p>
        </p:txBody>
      </p:sp>
      <p:sp>
        <p:nvSpPr>
          <p:cNvPr id="3" name="Content Placeholder 2"/>
          <p:cNvSpPr>
            <a:spLocks noGrp="1"/>
          </p:cNvSpPr>
          <p:nvPr>
            <p:ph idx="1"/>
          </p:nvPr>
        </p:nvSpPr>
        <p:spPr>
          <a:xfrm>
            <a:off x="913795" y="2410690"/>
            <a:ext cx="10353762" cy="3380509"/>
          </a:xfrm>
        </p:spPr>
        <p:txBody>
          <a:bodyPr>
            <a:normAutofit/>
          </a:bodyPr>
          <a:lstStyle/>
          <a:p>
            <a:r>
              <a:rPr lang="en-US" sz="2400" dirty="0" smtClean="0"/>
              <a:t>A tab named “How To Play” is added to the main menu</a:t>
            </a:r>
          </a:p>
          <a:p>
            <a:r>
              <a:rPr lang="en-US" sz="2400" dirty="0" smtClean="0"/>
              <a:t>By clicking on this tab, user gets to know how to play the game</a:t>
            </a:r>
          </a:p>
          <a:p>
            <a:r>
              <a:rPr lang="en-US" sz="2400" dirty="0" smtClean="0"/>
              <a:t>Shows the keyboard keys &amp; navigation needed to play the game</a:t>
            </a:r>
          </a:p>
          <a:p>
            <a:r>
              <a:rPr lang="en-US" sz="2400" dirty="0" smtClean="0"/>
              <a:t>Ensured the user’s gaming experience &amp; convenience</a:t>
            </a:r>
            <a:endParaRPr lang="en-US" sz="2400" dirty="0"/>
          </a:p>
        </p:txBody>
      </p:sp>
      <p:sp>
        <p:nvSpPr>
          <p:cNvPr id="4" name="Date Placeholder 3"/>
          <p:cNvSpPr>
            <a:spLocks noGrp="1"/>
          </p:cNvSpPr>
          <p:nvPr>
            <p:ph type="dt" sz="half" idx="10"/>
          </p:nvPr>
        </p:nvSpPr>
        <p:spPr/>
        <p:txBody>
          <a:bodyPr/>
          <a:lstStyle/>
          <a:p>
            <a:fld id="{C03736FE-5EC7-43CB-AAF2-C97B77651F04}" type="datetime1">
              <a:rPr lang="en-US" smtClean="0"/>
              <a:pPr/>
              <a:t>12/4/2015</a:t>
            </a:fld>
            <a:endParaRPr lang="en-US" dirty="0"/>
          </a:p>
        </p:txBody>
      </p:sp>
      <p:sp>
        <p:nvSpPr>
          <p:cNvPr id="5" name="Slide Number Placeholder 4"/>
          <p:cNvSpPr>
            <a:spLocks noGrp="1"/>
          </p:cNvSpPr>
          <p:nvPr>
            <p:ph type="sldNum" sz="quarter" idx="12"/>
          </p:nvPr>
        </p:nvSpPr>
        <p:spPr/>
        <p:txBody>
          <a:bodyPr/>
          <a:lstStyle/>
          <a:p>
            <a:r>
              <a:rPr lang="en-US" sz="1200" dirty="0">
                <a:solidFill>
                  <a:schemeClr val="tx1"/>
                </a:solidFill>
              </a:rPr>
              <a:t>7</a:t>
            </a:r>
            <a:endParaRPr lang="en-US" sz="1200" dirty="0">
              <a:solidFill>
                <a:schemeClr val="tx1"/>
              </a:solidFill>
            </a:endParaRPr>
          </a:p>
        </p:txBody>
      </p:sp>
    </p:spTree>
    <p:extLst>
      <p:ext uri="{BB962C8B-B14F-4D97-AF65-F5344CB8AC3E}">
        <p14:creationId xmlns:p14="http://schemas.microsoft.com/office/powerpoint/2010/main" val="417982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 interface</a:t>
            </a:r>
            <a:endParaRPr lang="en-US" dirty="0"/>
          </a:p>
        </p:txBody>
      </p:sp>
      <p:pic>
        <p:nvPicPr>
          <p:cNvPr id="6" name="Content Placeholder 5" descr="menubk1.jpg"/>
          <p:cNvPicPr>
            <a:picLocks noGrp="1" noChangeAspect="1"/>
          </p:cNvPicPr>
          <p:nvPr>
            <p:ph idx="1"/>
          </p:nvPr>
        </p:nvPicPr>
        <p:blipFill>
          <a:blip r:embed="rId2"/>
          <a:stretch>
            <a:fillRect/>
          </a:stretch>
        </p:blipFill>
        <p:spPr>
          <a:xfrm>
            <a:off x="1056811" y="1527590"/>
            <a:ext cx="7837714" cy="4513772"/>
          </a:xfrm>
        </p:spPr>
      </p:pic>
      <p:sp>
        <p:nvSpPr>
          <p:cNvPr id="4" name="Date Placeholder 3"/>
          <p:cNvSpPr>
            <a:spLocks noGrp="1"/>
          </p:cNvSpPr>
          <p:nvPr>
            <p:ph type="dt" sz="half" idx="10"/>
          </p:nvPr>
        </p:nvSpPr>
        <p:spPr/>
        <p:txBody>
          <a:bodyPr/>
          <a:lstStyle/>
          <a:p>
            <a:fld id="{D8B70F06-7383-47AF-AC8B-C277ECE7CFE5}"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8</a:t>
            </a:fld>
            <a:endParaRPr lang="en-US" sz="1200" dirty="0">
              <a:solidFill>
                <a:schemeClr val="tx1"/>
              </a:solidFill>
            </a:endParaRPr>
          </a:p>
        </p:txBody>
      </p:sp>
    </p:spTree>
    <p:extLst>
      <p:ext uri="{BB962C8B-B14F-4D97-AF65-F5344CB8AC3E}">
        <p14:creationId xmlns:p14="http://schemas.microsoft.com/office/powerpoint/2010/main" val="30221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play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887" y="1755617"/>
            <a:ext cx="7714445" cy="3947354"/>
          </a:xfrm>
        </p:spPr>
      </p:pic>
      <p:sp>
        <p:nvSpPr>
          <p:cNvPr id="4" name="Date Placeholder 3"/>
          <p:cNvSpPr>
            <a:spLocks noGrp="1"/>
          </p:cNvSpPr>
          <p:nvPr>
            <p:ph type="dt" sz="half" idx="10"/>
          </p:nvPr>
        </p:nvSpPr>
        <p:spPr/>
        <p:txBody>
          <a:bodyPr/>
          <a:lstStyle/>
          <a:p>
            <a:fld id="{D853A148-C04C-4BE6-8096-E36DC4954309}" type="datetime1">
              <a:rPr lang="en-US" smtClean="0"/>
              <a:pPr/>
              <a:t>12/4/2015</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z="1200" smtClean="0">
                <a:solidFill>
                  <a:schemeClr val="tx1"/>
                </a:solidFill>
              </a:rPr>
              <a:pPr/>
              <a:t>9</a:t>
            </a:fld>
            <a:endParaRPr lang="en-US" sz="1200" dirty="0">
              <a:solidFill>
                <a:schemeClr val="tx1"/>
              </a:solidFill>
            </a:endParaRPr>
          </a:p>
        </p:txBody>
      </p:sp>
    </p:spTree>
    <p:extLst>
      <p:ext uri="{BB962C8B-B14F-4D97-AF65-F5344CB8AC3E}">
        <p14:creationId xmlns:p14="http://schemas.microsoft.com/office/powerpoint/2010/main" val="10528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1392</TotalTime>
  <Words>821</Words>
  <Application>Microsoft Office PowerPoint</Application>
  <PresentationFormat>Widescreen</PresentationFormat>
  <Paragraphs>175</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Agent Orange</vt:lpstr>
      <vt:lpstr>Arial</vt:lpstr>
      <vt:lpstr>Calibri</vt:lpstr>
      <vt:lpstr>Narkisim</vt:lpstr>
      <vt:lpstr>Trebuchet MS</vt:lpstr>
      <vt:lpstr>Wingdings 3</vt:lpstr>
      <vt:lpstr>Facet</vt:lpstr>
      <vt:lpstr>The Stick champ</vt:lpstr>
      <vt:lpstr>The Stick Champ</vt:lpstr>
      <vt:lpstr>Introduction</vt:lpstr>
      <vt:lpstr>Project outline</vt:lpstr>
      <vt:lpstr>Main menu features</vt:lpstr>
      <vt:lpstr>Main menu features</vt:lpstr>
      <vt:lpstr>How to play </vt:lpstr>
      <vt:lpstr>Main menu interface</vt:lpstr>
      <vt:lpstr>How to play</vt:lpstr>
      <vt:lpstr>Features</vt:lpstr>
      <vt:lpstr>Features</vt:lpstr>
      <vt:lpstr>Coding implementation</vt:lpstr>
      <vt:lpstr>Coding implementation</vt:lpstr>
      <vt:lpstr>Defined functions</vt:lpstr>
      <vt:lpstr>Algorithm layout</vt:lpstr>
      <vt:lpstr>Algorithm layout</vt:lpstr>
      <vt:lpstr>Game Loading</vt:lpstr>
      <vt:lpstr>Game interface</vt:lpstr>
      <vt:lpstr>Game interface</vt:lpstr>
      <vt:lpstr>Game interface</vt:lpstr>
      <vt:lpstr>Game interface</vt:lpstr>
      <vt:lpstr>Game interface</vt:lpstr>
      <vt:lpstr>Challenges faced</vt:lpstr>
      <vt:lpstr>Challenges faced</vt:lpstr>
      <vt:lpstr>References</vt:lpstr>
      <vt:lpstr>Words of gratitude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Stick champ</dc:title>
  <dc:creator>Saad A Akash</dc:creator>
  <cp:lastModifiedBy>Mehreen Rahman</cp:lastModifiedBy>
  <cp:revision>35</cp:revision>
  <dcterms:created xsi:type="dcterms:W3CDTF">2015-12-01T16:31:50Z</dcterms:created>
  <dcterms:modified xsi:type="dcterms:W3CDTF">2015-12-04T18:13:50Z</dcterms:modified>
</cp:coreProperties>
</file>