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8" r:id="rId5"/>
    <p:sldId id="259" r:id="rId6"/>
    <p:sldId id="268" r:id="rId7"/>
    <p:sldId id="269" r:id="rId8"/>
    <p:sldId id="270" r:id="rId9"/>
    <p:sldId id="271" r:id="rId10"/>
    <p:sldId id="263" r:id="rId11"/>
    <p:sldId id="264" r:id="rId12"/>
    <p:sldId id="260" r:id="rId13"/>
    <p:sldId id="261" r:id="rId14"/>
    <p:sldId id="262" r:id="rId15"/>
    <p:sldId id="272"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5/26/2016</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5/26/2016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Don’t Touch The White Tile</a:t>
            </a:r>
            <a:endParaRPr lang="en-US" sz="4800" dirty="0"/>
          </a:p>
        </p:txBody>
      </p:sp>
      <p:sp>
        <p:nvSpPr>
          <p:cNvPr id="3" name="Subtitle 2"/>
          <p:cNvSpPr>
            <a:spLocks noGrp="1"/>
          </p:cNvSpPr>
          <p:nvPr>
            <p:ph type="subTitle" idx="1"/>
          </p:nvPr>
        </p:nvSpPr>
        <p:spPr/>
        <p:txBody>
          <a:bodyPr>
            <a:normAutofit/>
          </a:bodyPr>
          <a:lstStyle/>
          <a:p>
            <a:r>
              <a:rPr lang="en-US" sz="2400" dirty="0" smtClean="0"/>
              <a:t>By Md. </a:t>
            </a:r>
            <a:r>
              <a:rPr lang="en-US" sz="2400" dirty="0" err="1" smtClean="0"/>
              <a:t>Zadidul</a:t>
            </a:r>
            <a:r>
              <a:rPr lang="en-US" sz="2400" dirty="0" smtClean="0"/>
              <a:t> Hasan (#11) and Mehreen Rahman (#61)</a:t>
            </a:r>
            <a:endParaRPr lang="en-US" sz="2400" dirty="0"/>
          </a:p>
        </p:txBody>
      </p:sp>
    </p:spTree>
    <p:extLst>
      <p:ext uri="{BB962C8B-B14F-4D97-AF65-F5344CB8AC3E}">
        <p14:creationId xmlns:p14="http://schemas.microsoft.com/office/powerpoint/2010/main" val="2783774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View Of the Coding Part</a:t>
            </a:r>
            <a:endParaRPr lang="en-US" dirty="0"/>
          </a:p>
        </p:txBody>
      </p:sp>
      <p:sp>
        <p:nvSpPr>
          <p:cNvPr id="3" name="Content Placeholder 2"/>
          <p:cNvSpPr>
            <a:spLocks noGrp="1"/>
          </p:cNvSpPr>
          <p:nvPr>
            <p:ph idx="1"/>
          </p:nvPr>
        </p:nvSpPr>
        <p:spPr>
          <a:xfrm>
            <a:off x="677334" y="1762540"/>
            <a:ext cx="8596668" cy="3880773"/>
          </a:xfrm>
        </p:spPr>
        <p:txBody>
          <a:bodyPr>
            <a:normAutofit fontScale="92500" lnSpcReduction="10000"/>
          </a:bodyPr>
          <a:lstStyle/>
          <a:p>
            <a:pPr marL="0" indent="0">
              <a:buNone/>
            </a:pPr>
            <a:r>
              <a:rPr lang="en-US" sz="2800" dirty="0" smtClean="0"/>
              <a:t>Some of th</a:t>
            </a:r>
            <a:r>
              <a:rPr lang="en-US" sz="2800" dirty="0" smtClean="0"/>
              <a:t>e methods explained:</a:t>
            </a:r>
            <a:endParaRPr lang="en-US" sz="2800" dirty="0" smtClean="0"/>
          </a:p>
          <a:p>
            <a:pPr marL="0" indent="0">
              <a:buNone/>
            </a:pPr>
            <a:endParaRPr lang="en-US" sz="2800" dirty="0"/>
          </a:p>
          <a:p>
            <a:r>
              <a:rPr lang="en-US" sz="2800" dirty="0" smtClean="0"/>
              <a:t>Start</a:t>
            </a:r>
            <a:r>
              <a:rPr lang="en-US" sz="2800" dirty="0" smtClean="0"/>
              <a:t>():  </a:t>
            </a:r>
            <a:r>
              <a:rPr lang="en-US" sz="2800" dirty="0" smtClean="0"/>
              <a:t>We </a:t>
            </a:r>
            <a:r>
              <a:rPr lang="en-US" sz="2800" dirty="0" smtClean="0"/>
              <a:t>are fixing the color of the tiles and we’re adding the tiles accordingly to form the frame.</a:t>
            </a:r>
          </a:p>
          <a:p>
            <a:pPr marL="0" indent="0">
              <a:buNone/>
            </a:pPr>
            <a:endParaRPr lang="en-US" sz="2800" dirty="0" smtClean="0"/>
          </a:p>
          <a:p>
            <a:r>
              <a:rPr lang="en-US" sz="2800" dirty="0" smtClean="0"/>
              <a:t>Render(Graphics </a:t>
            </a:r>
            <a:r>
              <a:rPr lang="en-US" sz="2800" dirty="0"/>
              <a:t>g):	If the game is not over, then the tiles in the frame will be colored accordingly and the score will increase as well. If not, then “Game Over” will appear on the screen.</a:t>
            </a:r>
          </a:p>
          <a:p>
            <a:endParaRPr lang="en-US" sz="2800" dirty="0" smtClean="0"/>
          </a:p>
          <a:p>
            <a:endParaRPr lang="en-US" sz="2800" dirty="0"/>
          </a:p>
          <a:p>
            <a:endParaRPr lang="en-US" sz="2800" dirty="0" smtClean="0"/>
          </a:p>
        </p:txBody>
      </p:sp>
    </p:spTree>
    <p:extLst>
      <p:ext uri="{BB962C8B-B14F-4D97-AF65-F5344CB8AC3E}">
        <p14:creationId xmlns:p14="http://schemas.microsoft.com/office/powerpoint/2010/main" val="3785639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The Coding Part</a:t>
            </a:r>
            <a:endParaRPr lang="en-US" dirty="0"/>
          </a:p>
        </p:txBody>
      </p:sp>
      <p:sp>
        <p:nvSpPr>
          <p:cNvPr id="3" name="Content Placeholder 2"/>
          <p:cNvSpPr>
            <a:spLocks noGrp="1"/>
          </p:cNvSpPr>
          <p:nvPr>
            <p:ph idx="1"/>
          </p:nvPr>
        </p:nvSpPr>
        <p:spPr>
          <a:xfrm>
            <a:off x="677334" y="1917521"/>
            <a:ext cx="8596668" cy="3880773"/>
          </a:xfrm>
        </p:spPr>
        <p:txBody>
          <a:bodyPr>
            <a:normAutofit/>
          </a:bodyPr>
          <a:lstStyle/>
          <a:p>
            <a:pPr marL="0" indent="0">
              <a:buNone/>
            </a:pPr>
            <a:endParaRPr lang="en-US" sz="2800" dirty="0"/>
          </a:p>
          <a:p>
            <a:r>
              <a:rPr lang="en-US" sz="2800" dirty="0" err="1" smtClean="0"/>
              <a:t>mousePressed</a:t>
            </a:r>
            <a:r>
              <a:rPr lang="en-US" sz="2800" dirty="0" smtClean="0"/>
              <a:t>(</a:t>
            </a:r>
            <a:r>
              <a:rPr lang="en-US" sz="2800" dirty="0" err="1" smtClean="0"/>
              <a:t>MouseEvent</a:t>
            </a:r>
            <a:r>
              <a:rPr lang="en-US" sz="2800" dirty="0" smtClean="0"/>
              <a:t> e):	In this part, if the mouse is clicked, it will first initialize if the tile is black or white. According to the rule, if the tile is white, the game will be over instantly. If not, then the score will be increasing accordingly and the game will move forward.</a:t>
            </a:r>
          </a:p>
          <a:p>
            <a:endParaRPr lang="en-US" sz="2800" dirty="0"/>
          </a:p>
          <a:p>
            <a:endParaRPr lang="en-US" sz="2800" dirty="0"/>
          </a:p>
        </p:txBody>
      </p:sp>
    </p:spTree>
    <p:extLst>
      <p:ext uri="{BB962C8B-B14F-4D97-AF65-F5344CB8AC3E}">
        <p14:creationId xmlns:p14="http://schemas.microsoft.com/office/powerpoint/2010/main" val="294954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Inside The Game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276498"/>
            <a:ext cx="3109055" cy="3881437"/>
          </a:xfrm>
        </p:spPr>
      </p:pic>
      <p:pic>
        <p:nvPicPr>
          <p:cNvPr id="5" name="Picture 4"/>
          <p:cNvPicPr>
            <a:picLocks noChangeAspect="1"/>
          </p:cNvPicPr>
          <p:nvPr/>
        </p:nvPicPr>
        <p:blipFill>
          <a:blip r:embed="rId3"/>
          <a:stretch>
            <a:fillRect/>
          </a:stretch>
        </p:blipFill>
        <p:spPr>
          <a:xfrm>
            <a:off x="4270538" y="2276498"/>
            <a:ext cx="3109055" cy="388143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3742" y="2276497"/>
            <a:ext cx="3109055" cy="3881437"/>
          </a:xfrm>
          <a:prstGeom prst="rect">
            <a:avLst/>
          </a:prstGeom>
        </p:spPr>
      </p:pic>
    </p:spTree>
    <p:extLst>
      <p:ext uri="{BB962C8B-B14F-4D97-AF65-F5344CB8AC3E}">
        <p14:creationId xmlns:p14="http://schemas.microsoft.com/office/powerpoint/2010/main" val="2728424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Technological Components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smtClean="0"/>
              <a:t>The IDE that has been used is Eclipse Mars.2 and the required packages are:</a:t>
            </a:r>
          </a:p>
          <a:p>
            <a:pPr>
              <a:buFont typeface="Wingdings" panose="05000000000000000000" pitchFamily="2" charset="2"/>
              <a:buChar char="§"/>
            </a:pPr>
            <a:endParaRPr lang="en-US" sz="2800" dirty="0" smtClean="0"/>
          </a:p>
          <a:p>
            <a:pPr>
              <a:buFont typeface="Wingdings" panose="05000000000000000000" pitchFamily="2" charset="2"/>
              <a:buChar char="§"/>
            </a:pPr>
            <a:r>
              <a:rPr lang="en-US" sz="2800" dirty="0" smtClean="0"/>
              <a:t>AWT package</a:t>
            </a:r>
          </a:p>
          <a:p>
            <a:pPr>
              <a:buFont typeface="Wingdings" panose="05000000000000000000" pitchFamily="2" charset="2"/>
              <a:buChar char="§"/>
            </a:pPr>
            <a:r>
              <a:rPr lang="en-US" sz="2800" dirty="0" smtClean="0"/>
              <a:t>UTIL package</a:t>
            </a:r>
          </a:p>
          <a:p>
            <a:pPr>
              <a:buFont typeface="Wingdings" panose="05000000000000000000" pitchFamily="2" charset="2"/>
              <a:buChar char="§"/>
            </a:pPr>
            <a:r>
              <a:rPr lang="en-US" sz="2800" dirty="0" smtClean="0"/>
              <a:t>Swing package</a:t>
            </a:r>
          </a:p>
          <a:p>
            <a:pPr>
              <a:buFont typeface="Wingdings" panose="05000000000000000000" pitchFamily="2" charset="2"/>
              <a:buChar char="§"/>
            </a:pPr>
            <a:r>
              <a:rPr lang="en-US" sz="2800" dirty="0" smtClean="0"/>
              <a:t>Text package</a:t>
            </a:r>
          </a:p>
          <a:p>
            <a:pPr>
              <a:buFont typeface="Wingdings" panose="05000000000000000000" pitchFamily="2" charset="2"/>
              <a:buChar char="§"/>
            </a:pPr>
            <a:r>
              <a:rPr lang="en-US" sz="2800" dirty="0" smtClean="0"/>
              <a:t>Net Package</a:t>
            </a:r>
          </a:p>
          <a:p>
            <a:pPr>
              <a:buFont typeface="Wingdings" panose="05000000000000000000" pitchFamily="2" charset="2"/>
              <a:buChar char="§"/>
            </a:pPr>
            <a:endParaRPr lang="en-US" sz="2800" dirty="0"/>
          </a:p>
        </p:txBody>
      </p:sp>
    </p:spTree>
    <p:extLst>
      <p:ext uri="{BB962C8B-B14F-4D97-AF65-F5344CB8AC3E}">
        <p14:creationId xmlns:p14="http://schemas.microsoft.com/office/powerpoint/2010/main" val="3685405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Faced and Lessons Learnt</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Difficulty in setting the speed</a:t>
            </a:r>
          </a:p>
          <a:p>
            <a:r>
              <a:rPr lang="en-US" sz="2800" dirty="0" smtClean="0"/>
              <a:t>Difficulty in setting the score</a:t>
            </a:r>
          </a:p>
          <a:p>
            <a:r>
              <a:rPr lang="en-US" sz="2800" dirty="0" smtClean="0"/>
              <a:t>Difficulty in setting the animation</a:t>
            </a:r>
          </a:p>
          <a:p>
            <a:endParaRPr lang="en-US" sz="2800" dirty="0"/>
          </a:p>
          <a:p>
            <a:pPr marL="0" indent="0">
              <a:buNone/>
            </a:pPr>
            <a:r>
              <a:rPr lang="en-US" sz="2800" dirty="0" smtClean="0"/>
              <a:t>With the help of resources, we were able to overcome these challenges.</a:t>
            </a:r>
          </a:p>
          <a:p>
            <a:pPr marL="0" indent="0">
              <a:buNone/>
            </a:pPr>
            <a:r>
              <a:rPr lang="en-US" sz="2800" dirty="0" smtClean="0"/>
              <a:t>Also this is the first time we worked in GUI. It was a good experience.</a:t>
            </a:r>
          </a:p>
          <a:p>
            <a:pPr marL="0" indent="0">
              <a:buNone/>
            </a:pPr>
            <a:endParaRPr lang="en-US" sz="2800" dirty="0"/>
          </a:p>
          <a:p>
            <a:pPr marL="0" indent="0">
              <a:buNone/>
            </a:pPr>
            <a:endParaRPr lang="en-US" sz="2800" dirty="0" smtClean="0"/>
          </a:p>
          <a:p>
            <a:pPr marL="0" indent="0">
              <a:buNone/>
            </a:pPr>
            <a:endParaRPr lang="en-US" sz="2800" dirty="0"/>
          </a:p>
        </p:txBody>
      </p:sp>
    </p:spTree>
    <p:extLst>
      <p:ext uri="{BB962C8B-B14F-4D97-AF65-F5344CB8AC3E}">
        <p14:creationId xmlns:p14="http://schemas.microsoft.com/office/powerpoint/2010/main" val="3019927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OOC</a:t>
            </a:r>
            <a:endParaRPr lang="en-US" dirty="0"/>
          </a:p>
        </p:txBody>
      </p:sp>
      <p:sp>
        <p:nvSpPr>
          <p:cNvPr id="3" name="Content Placeholder 2"/>
          <p:cNvSpPr>
            <a:spLocks noGrp="1"/>
          </p:cNvSpPr>
          <p:nvPr>
            <p:ph idx="1"/>
          </p:nvPr>
        </p:nvSpPr>
        <p:spPr>
          <a:xfrm>
            <a:off x="677334" y="1930400"/>
            <a:ext cx="8596668" cy="3880773"/>
          </a:xfrm>
        </p:spPr>
        <p:txBody>
          <a:bodyPr>
            <a:normAutofit/>
          </a:bodyPr>
          <a:lstStyle/>
          <a:p>
            <a:pPr marL="0" indent="0">
              <a:buNone/>
            </a:pPr>
            <a:endParaRPr lang="en-US" sz="2800" dirty="0" smtClean="0"/>
          </a:p>
          <a:p>
            <a:r>
              <a:rPr lang="en-US" sz="2800" dirty="0" smtClean="0"/>
              <a:t>Implementation of proper classes, variables, constructors and methods</a:t>
            </a:r>
          </a:p>
          <a:p>
            <a:r>
              <a:rPr lang="en-US" sz="2800" dirty="0" smtClean="0"/>
              <a:t>Implementation of public, protected and Boolean  methods</a:t>
            </a:r>
          </a:p>
          <a:p>
            <a:r>
              <a:rPr lang="en-US" sz="2800" dirty="0" smtClean="0"/>
              <a:t>Implementation of inheritance and exception</a:t>
            </a:r>
          </a:p>
          <a:p>
            <a:pPr marL="0" indent="0">
              <a:buNone/>
            </a:pPr>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6043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sz="2800" dirty="0" smtClean="0"/>
              <a:t>Herbert </a:t>
            </a:r>
            <a:r>
              <a:rPr lang="en-US" sz="2800" dirty="0" err="1" smtClean="0"/>
              <a:t>Schildt</a:t>
            </a:r>
            <a:r>
              <a:rPr lang="en-US" sz="2800" dirty="0" smtClean="0"/>
              <a:t> : Java-The Complete Reference</a:t>
            </a:r>
          </a:p>
          <a:p>
            <a:r>
              <a:rPr lang="en-US" sz="2800" dirty="0" smtClean="0"/>
              <a:t>Tutorials Point</a:t>
            </a:r>
          </a:p>
          <a:p>
            <a:r>
              <a:rPr lang="en-US" sz="2800" dirty="0" smtClean="0"/>
              <a:t>Stackoverflow.com</a:t>
            </a:r>
          </a:p>
          <a:p>
            <a:endParaRPr lang="en-US" sz="2800" dirty="0" smtClean="0"/>
          </a:p>
          <a:p>
            <a:endParaRPr lang="en-US" sz="2800" dirty="0"/>
          </a:p>
        </p:txBody>
      </p:sp>
    </p:spTree>
    <p:extLst>
      <p:ext uri="{BB962C8B-B14F-4D97-AF65-F5344CB8AC3E}">
        <p14:creationId xmlns:p14="http://schemas.microsoft.com/office/powerpoint/2010/main" val="1609686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9285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Submitted by:</a:t>
            </a:r>
            <a:endParaRPr lang="en-US" dirty="0"/>
          </a:p>
        </p:txBody>
      </p:sp>
      <p:sp>
        <p:nvSpPr>
          <p:cNvPr id="3" name="Content Placeholder 2"/>
          <p:cNvSpPr>
            <a:spLocks noGrp="1"/>
          </p:cNvSpPr>
          <p:nvPr>
            <p:ph idx="1"/>
          </p:nvPr>
        </p:nvSpPr>
        <p:spPr/>
        <p:txBody>
          <a:bodyPr>
            <a:normAutofit/>
          </a:bodyPr>
          <a:lstStyle/>
          <a:p>
            <a:r>
              <a:rPr lang="en-US" sz="2800" dirty="0" smtClean="0"/>
              <a:t>Md. </a:t>
            </a:r>
            <a:r>
              <a:rPr lang="en-US" sz="2800" dirty="0" err="1" smtClean="0"/>
              <a:t>Zadidul</a:t>
            </a:r>
            <a:r>
              <a:rPr lang="en-US" sz="2800" dirty="0" smtClean="0"/>
              <a:t> Hasan (#11)</a:t>
            </a:r>
          </a:p>
          <a:p>
            <a:r>
              <a:rPr lang="en-US" sz="2800" dirty="0" smtClean="0"/>
              <a:t>Mehreen Rahman (#61)</a:t>
            </a:r>
            <a:endParaRPr lang="en-US" sz="2800" dirty="0"/>
          </a:p>
        </p:txBody>
      </p:sp>
    </p:spTree>
    <p:extLst>
      <p:ext uri="{BB962C8B-B14F-4D97-AF65-F5344CB8AC3E}">
        <p14:creationId xmlns:p14="http://schemas.microsoft.com/office/powerpoint/2010/main" val="1049965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7781"/>
            <a:ext cx="8596668" cy="1320800"/>
          </a:xfrm>
        </p:spPr>
        <p:txBody>
          <a:bodyPr/>
          <a:lstStyle/>
          <a:p>
            <a:r>
              <a:rPr lang="en-US" dirty="0" smtClean="0"/>
              <a:t>Our Presentation includes: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Introduction to our game</a:t>
            </a:r>
          </a:p>
          <a:p>
            <a:r>
              <a:rPr lang="en-US" sz="2800" dirty="0" smtClean="0"/>
              <a:t>How The Game Works</a:t>
            </a:r>
          </a:p>
          <a:p>
            <a:r>
              <a:rPr lang="en-US" sz="2800" dirty="0" smtClean="0"/>
              <a:t>Inside The Coding Part</a:t>
            </a:r>
          </a:p>
          <a:p>
            <a:r>
              <a:rPr lang="en-US" sz="2800" dirty="0" smtClean="0"/>
              <a:t>A Look Inside The Game</a:t>
            </a:r>
          </a:p>
          <a:p>
            <a:r>
              <a:rPr lang="en-US" sz="2800" dirty="0" smtClean="0"/>
              <a:t>Technological Components</a:t>
            </a:r>
          </a:p>
          <a:p>
            <a:r>
              <a:rPr lang="en-US" sz="2800" dirty="0" smtClean="0"/>
              <a:t>Difficulties Faced and Lessons </a:t>
            </a:r>
            <a:r>
              <a:rPr lang="en-US" sz="2800" dirty="0" smtClean="0"/>
              <a:t>Learnt</a:t>
            </a:r>
          </a:p>
          <a:p>
            <a:r>
              <a:rPr lang="en-US" sz="2800" dirty="0" smtClean="0"/>
              <a:t>Application Of OOC</a:t>
            </a:r>
            <a:endParaRPr lang="en-US" sz="2800" dirty="0" smtClean="0"/>
          </a:p>
          <a:p>
            <a:r>
              <a:rPr lang="en-US" sz="2800" dirty="0" smtClean="0"/>
              <a:t>Resources</a:t>
            </a:r>
            <a:endParaRPr lang="en-US" sz="2800" dirty="0" smtClean="0"/>
          </a:p>
          <a:p>
            <a:endParaRPr lang="en-US" sz="2800" dirty="0"/>
          </a:p>
        </p:txBody>
      </p:sp>
    </p:spTree>
    <p:extLst>
      <p:ext uri="{BB962C8B-B14F-4D97-AF65-F5344CB8AC3E}">
        <p14:creationId xmlns:p14="http://schemas.microsoft.com/office/powerpoint/2010/main" val="2136338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Our </a:t>
            </a:r>
            <a:r>
              <a:rPr lang="en-US" dirty="0"/>
              <a:t>G</a:t>
            </a:r>
            <a:r>
              <a:rPr lang="en-US" dirty="0" smtClean="0"/>
              <a:t>ame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This is a very popular android game. The objective of this game is to click on the black tiles only and always to avoid white tiles.</a:t>
            </a:r>
            <a:endParaRPr lang="en-US" sz="2800" dirty="0"/>
          </a:p>
        </p:txBody>
      </p:sp>
    </p:spTree>
    <p:extLst>
      <p:ext uri="{BB962C8B-B14F-4D97-AF65-F5344CB8AC3E}">
        <p14:creationId xmlns:p14="http://schemas.microsoft.com/office/powerpoint/2010/main" val="174102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Game Works</a:t>
            </a:r>
            <a:endParaRPr lang="en-US" dirty="0"/>
          </a:p>
        </p:txBody>
      </p:sp>
      <p:sp>
        <p:nvSpPr>
          <p:cNvPr id="3" name="Content Placeholder 2"/>
          <p:cNvSpPr>
            <a:spLocks noGrp="1"/>
          </p:cNvSpPr>
          <p:nvPr>
            <p:ph idx="1"/>
          </p:nvPr>
        </p:nvSpPr>
        <p:spPr/>
        <p:txBody>
          <a:bodyPr>
            <a:normAutofit/>
          </a:bodyPr>
          <a:lstStyle/>
          <a:p>
            <a:r>
              <a:rPr lang="en-US" sz="2800" dirty="0"/>
              <a:t>There will be a 3*3 distribution of tiles</a:t>
            </a:r>
          </a:p>
          <a:p>
            <a:r>
              <a:rPr lang="en-US" sz="2800" dirty="0"/>
              <a:t>Will have to click on the black tile as soon as possible</a:t>
            </a:r>
          </a:p>
          <a:p>
            <a:r>
              <a:rPr lang="en-US" sz="2800" dirty="0"/>
              <a:t>If a white tile is clicked, game will be over.</a:t>
            </a:r>
          </a:p>
          <a:p>
            <a:endParaRPr lang="en-US" sz="2800" dirty="0"/>
          </a:p>
        </p:txBody>
      </p:sp>
    </p:spTree>
    <p:extLst>
      <p:ext uri="{BB962C8B-B14F-4D97-AF65-F5344CB8AC3E}">
        <p14:creationId xmlns:p14="http://schemas.microsoft.com/office/powerpoint/2010/main" val="388200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View Of The Coding Part</a:t>
            </a:r>
            <a:br>
              <a:rPr lang="en-US" dirty="0" smtClean="0"/>
            </a:br>
            <a:endParaRPr lang="en-US" dirty="0"/>
          </a:p>
        </p:txBody>
      </p:sp>
      <p:sp>
        <p:nvSpPr>
          <p:cNvPr id="3" name="Content Placeholder 2"/>
          <p:cNvSpPr>
            <a:spLocks noGrp="1"/>
          </p:cNvSpPr>
          <p:nvPr>
            <p:ph idx="1"/>
          </p:nvPr>
        </p:nvSpPr>
        <p:spPr>
          <a:xfrm>
            <a:off x="677334" y="1790163"/>
            <a:ext cx="8596668" cy="4251199"/>
          </a:xfrm>
        </p:spPr>
        <p:txBody>
          <a:bodyPr>
            <a:normAutofit fontScale="92500" lnSpcReduction="20000"/>
          </a:bodyPr>
          <a:lstStyle/>
          <a:p>
            <a:pPr marL="0" indent="0">
              <a:buNone/>
            </a:pPr>
            <a:r>
              <a:rPr lang="en-US" sz="3200" dirty="0" smtClean="0">
                <a:solidFill>
                  <a:schemeClr val="accent1"/>
                </a:solidFill>
              </a:rPr>
              <a:t>Classes:</a:t>
            </a:r>
          </a:p>
          <a:p>
            <a:pPr marL="0" indent="0">
              <a:buNone/>
            </a:pPr>
            <a:r>
              <a:rPr lang="en-US" sz="2800" dirty="0" smtClean="0"/>
              <a:t>There are 3 classes in the entire project</a:t>
            </a:r>
          </a:p>
          <a:p>
            <a:pPr>
              <a:buFont typeface="Wingdings" panose="05000000000000000000" pitchFamily="2" charset="2"/>
              <a:buChar char="Ø"/>
            </a:pPr>
            <a:r>
              <a:rPr lang="en-US" sz="2800" dirty="0" smtClean="0"/>
              <a:t>DontTouchTheWhiteTile.java:</a:t>
            </a:r>
          </a:p>
          <a:p>
            <a:pPr marL="0" indent="0">
              <a:buNone/>
            </a:pPr>
            <a:r>
              <a:rPr lang="en-US" sz="2800" dirty="0" smtClean="0"/>
              <a:t>Variables: 	public </a:t>
            </a:r>
            <a:r>
              <a:rPr lang="en-US" sz="2800" dirty="0" err="1"/>
              <a:t>ArrayList</a:t>
            </a:r>
            <a:r>
              <a:rPr lang="en-US" sz="2800" dirty="0"/>
              <a:t>&lt;Tile&gt; </a:t>
            </a:r>
            <a:r>
              <a:rPr lang="en-US" sz="2800" dirty="0" smtClean="0"/>
              <a:t>tiles;</a:t>
            </a:r>
          </a:p>
          <a:p>
            <a:pPr marL="0" indent="0">
              <a:buNone/>
            </a:pPr>
            <a:r>
              <a:rPr lang="en-US" sz="2800" dirty="0" smtClean="0"/>
              <a:t>				public </a:t>
            </a:r>
            <a:r>
              <a:rPr lang="en-US" sz="2800" dirty="0"/>
              <a:t>Renderer </a:t>
            </a:r>
            <a:r>
              <a:rPr lang="en-US" sz="2800" dirty="0" err="1"/>
              <a:t>renderer</a:t>
            </a:r>
            <a:r>
              <a:rPr lang="en-US" sz="2800" dirty="0"/>
              <a:t>;</a:t>
            </a:r>
          </a:p>
          <a:p>
            <a:pPr marL="0" indent="0">
              <a:buNone/>
            </a:pPr>
            <a:r>
              <a:rPr lang="en-US" sz="2800" dirty="0" smtClean="0"/>
              <a:t>				public </a:t>
            </a:r>
            <a:r>
              <a:rPr lang="en-US" sz="2800" dirty="0"/>
              <a:t>Random </a:t>
            </a:r>
            <a:r>
              <a:rPr lang="en-US" sz="2800" dirty="0" err="1"/>
              <a:t>random</a:t>
            </a:r>
            <a:r>
              <a:rPr lang="en-US" sz="2800" dirty="0"/>
              <a:t>;</a:t>
            </a:r>
          </a:p>
          <a:p>
            <a:pPr marL="0" indent="0">
              <a:buNone/>
            </a:pPr>
            <a:r>
              <a:rPr lang="en-US" sz="2800" dirty="0" smtClean="0"/>
              <a:t>				public </a:t>
            </a:r>
            <a:r>
              <a:rPr lang="en-US" sz="2800" dirty="0" err="1"/>
              <a:t>int</a:t>
            </a:r>
            <a:r>
              <a:rPr lang="en-US" sz="2800" dirty="0"/>
              <a:t> score, </a:t>
            </a:r>
            <a:r>
              <a:rPr lang="en-US" sz="2800" dirty="0" err="1"/>
              <a:t>milSecDelay</a:t>
            </a:r>
            <a:r>
              <a:rPr lang="en-US" sz="2800" dirty="0"/>
              <a:t>;</a:t>
            </a:r>
          </a:p>
          <a:p>
            <a:pPr marL="0" indent="0">
              <a:buNone/>
            </a:pPr>
            <a:r>
              <a:rPr lang="en-US" sz="2800" dirty="0" smtClean="0"/>
              <a:t>				public </a:t>
            </a:r>
            <a:r>
              <a:rPr lang="en-US" sz="2800" dirty="0" err="1"/>
              <a:t>boolean</a:t>
            </a:r>
            <a:r>
              <a:rPr lang="en-US" sz="2800" dirty="0"/>
              <a:t> delay;</a:t>
            </a:r>
          </a:p>
          <a:p>
            <a:pPr marL="0" indent="0">
              <a:buNone/>
            </a:pPr>
            <a:r>
              <a:rPr lang="en-US" sz="2800" dirty="0" smtClean="0"/>
              <a:t>				public </a:t>
            </a:r>
            <a:r>
              <a:rPr lang="en-US" sz="2800" dirty="0" err="1"/>
              <a:t>boolean</a:t>
            </a:r>
            <a:r>
              <a:rPr lang="en-US" sz="2800" dirty="0"/>
              <a:t> </a:t>
            </a:r>
            <a:r>
              <a:rPr lang="en-US" sz="2800" dirty="0" err="1"/>
              <a:t>gameOver</a:t>
            </a:r>
            <a:r>
              <a:rPr lang="en-US" sz="2800" dirty="0"/>
              <a:t>;</a:t>
            </a:r>
            <a:r>
              <a:rPr lang="en-US" sz="2800" dirty="0" smtClean="0"/>
              <a:t> </a:t>
            </a:r>
          </a:p>
          <a:p>
            <a:pPr marL="0" indent="0">
              <a:buNone/>
            </a:pPr>
            <a:endParaRPr lang="en-US" sz="2800" dirty="0" smtClean="0"/>
          </a:p>
          <a:p>
            <a:endParaRPr lang="en-US" sz="2800" dirty="0"/>
          </a:p>
        </p:txBody>
      </p:sp>
    </p:spTree>
    <p:extLst>
      <p:ext uri="{BB962C8B-B14F-4D97-AF65-F5344CB8AC3E}">
        <p14:creationId xmlns:p14="http://schemas.microsoft.com/office/powerpoint/2010/main" val="66902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View Of The Coding Part</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Methods: </a:t>
            </a:r>
          </a:p>
          <a:p>
            <a:pPr marL="0" indent="0">
              <a:buNone/>
            </a:pPr>
            <a:r>
              <a:rPr lang="en-US" sz="2800" dirty="0" smtClean="0"/>
              <a:t>-public </a:t>
            </a:r>
            <a:r>
              <a:rPr lang="en-US" sz="2800" dirty="0"/>
              <a:t>void start</a:t>
            </a:r>
            <a:r>
              <a:rPr lang="en-US" sz="2800" dirty="0" smtClean="0"/>
              <a:t>()</a:t>
            </a:r>
          </a:p>
          <a:p>
            <a:pPr marL="0" indent="0">
              <a:buNone/>
            </a:pPr>
            <a:r>
              <a:rPr lang="en-US" sz="2800" dirty="0" smtClean="0"/>
              <a:t>-public void </a:t>
            </a:r>
            <a:r>
              <a:rPr lang="en-US" sz="2800" dirty="0" err="1" smtClean="0"/>
              <a:t>actionPerformed</a:t>
            </a:r>
            <a:r>
              <a:rPr lang="en-US" sz="2800" dirty="0" smtClean="0"/>
              <a:t>(</a:t>
            </a:r>
            <a:r>
              <a:rPr lang="en-US" sz="2800" dirty="0" err="1" smtClean="0"/>
              <a:t>ActionEvent</a:t>
            </a:r>
            <a:r>
              <a:rPr lang="en-US" sz="2800" dirty="0" smtClean="0"/>
              <a:t> </a:t>
            </a:r>
            <a:r>
              <a:rPr lang="en-US" sz="2800" dirty="0"/>
              <a:t>e</a:t>
            </a:r>
            <a:r>
              <a:rPr lang="en-US" sz="2800" dirty="0" smtClean="0"/>
              <a:t>)</a:t>
            </a:r>
          </a:p>
          <a:p>
            <a:pPr marL="0" indent="0">
              <a:buNone/>
            </a:pPr>
            <a:r>
              <a:rPr lang="en-US" sz="2800" dirty="0" smtClean="0"/>
              <a:t>-</a:t>
            </a:r>
            <a:r>
              <a:rPr lang="en-US" sz="2800" dirty="0"/>
              <a:t>public void render(Graphics g) </a:t>
            </a:r>
            <a:endParaRPr lang="en-US" sz="2800" dirty="0" smtClean="0"/>
          </a:p>
          <a:p>
            <a:pPr marL="0" indent="0">
              <a:buNone/>
            </a:pPr>
            <a:r>
              <a:rPr lang="en-US" sz="2800" dirty="0" smtClean="0"/>
              <a:t>-</a:t>
            </a:r>
            <a:r>
              <a:rPr lang="en-US" sz="2800" dirty="0"/>
              <a:t>public void </a:t>
            </a:r>
            <a:r>
              <a:rPr lang="en-US" sz="2800" dirty="0" err="1"/>
              <a:t>mousePressed</a:t>
            </a:r>
            <a:r>
              <a:rPr lang="en-US" sz="2800" dirty="0"/>
              <a:t>(</a:t>
            </a:r>
            <a:r>
              <a:rPr lang="en-US" sz="2800" dirty="0" err="1"/>
              <a:t>MouseEvent</a:t>
            </a:r>
            <a:r>
              <a:rPr lang="en-US" sz="2800" dirty="0"/>
              <a:t> e)</a:t>
            </a:r>
            <a:endParaRPr lang="en-US" sz="2800" dirty="0" smtClean="0"/>
          </a:p>
          <a:p>
            <a:pPr marL="0" indent="0">
              <a:buNone/>
            </a:pPr>
            <a:endParaRPr lang="en-US" sz="2800" dirty="0"/>
          </a:p>
        </p:txBody>
      </p:sp>
    </p:spTree>
    <p:extLst>
      <p:ext uri="{BB962C8B-B14F-4D97-AF65-F5344CB8AC3E}">
        <p14:creationId xmlns:p14="http://schemas.microsoft.com/office/powerpoint/2010/main" val="42152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View Of The Coding Part</a:t>
            </a:r>
            <a:br>
              <a:rPr lang="en-US" dirty="0"/>
            </a:br>
            <a:endParaRPr lang="en-US" dirty="0"/>
          </a:p>
        </p:txBody>
      </p:sp>
      <p:sp>
        <p:nvSpPr>
          <p:cNvPr id="3" name="Content Placeholder 2"/>
          <p:cNvSpPr>
            <a:spLocks noGrp="1"/>
          </p:cNvSpPr>
          <p:nvPr>
            <p:ph idx="1"/>
          </p:nvPr>
        </p:nvSpPr>
        <p:spPr>
          <a:xfrm>
            <a:off x="677334" y="1930401"/>
            <a:ext cx="8596668" cy="4110962"/>
          </a:xfrm>
        </p:spPr>
        <p:txBody>
          <a:bodyPr>
            <a:normAutofit/>
          </a:bodyPr>
          <a:lstStyle/>
          <a:p>
            <a:pPr>
              <a:buFont typeface="Wingdings" panose="05000000000000000000" pitchFamily="2" charset="2"/>
              <a:buChar char="Ø"/>
            </a:pPr>
            <a:r>
              <a:rPr lang="en-US" sz="2800" dirty="0" smtClean="0"/>
              <a:t>Tile.java: </a:t>
            </a:r>
          </a:p>
          <a:p>
            <a:pPr marL="0" indent="0">
              <a:buNone/>
            </a:pPr>
            <a:r>
              <a:rPr lang="en-US" sz="2800" dirty="0" smtClean="0"/>
              <a:t>Variables:	</a:t>
            </a:r>
            <a:r>
              <a:rPr lang="en-US" sz="2800" dirty="0"/>
              <a:t>public </a:t>
            </a:r>
            <a:r>
              <a:rPr lang="en-US" sz="2800" dirty="0" err="1"/>
              <a:t>int</a:t>
            </a:r>
            <a:r>
              <a:rPr lang="en-US" sz="2800" dirty="0"/>
              <a:t> x, y; </a:t>
            </a:r>
            <a:endParaRPr lang="en-US" sz="2800" dirty="0" smtClean="0"/>
          </a:p>
          <a:p>
            <a:pPr marL="0" indent="0">
              <a:buNone/>
            </a:pPr>
            <a:r>
              <a:rPr lang="en-US" sz="2800" dirty="0" smtClean="0"/>
              <a:t>				public </a:t>
            </a:r>
            <a:r>
              <a:rPr lang="en-US" sz="2800" dirty="0" err="1"/>
              <a:t>int</a:t>
            </a:r>
            <a:r>
              <a:rPr lang="en-US" sz="2800" dirty="0"/>
              <a:t> </a:t>
            </a:r>
            <a:r>
              <a:rPr lang="en-US" sz="2800" dirty="0" err="1"/>
              <a:t>animateY</a:t>
            </a:r>
            <a:r>
              <a:rPr lang="en-US" sz="2800" dirty="0" smtClean="0"/>
              <a:t>;</a:t>
            </a:r>
          </a:p>
          <a:p>
            <a:pPr marL="0" indent="0">
              <a:buNone/>
            </a:pPr>
            <a:r>
              <a:rPr lang="en-US" sz="2800" dirty="0"/>
              <a:t>	</a:t>
            </a:r>
            <a:r>
              <a:rPr lang="en-US" sz="2800" dirty="0" smtClean="0"/>
              <a:t>			</a:t>
            </a:r>
            <a:r>
              <a:rPr lang="en-US" sz="2800" dirty="0"/>
              <a:t>public </a:t>
            </a:r>
            <a:r>
              <a:rPr lang="en-US" sz="2800" dirty="0" err="1"/>
              <a:t>boolean</a:t>
            </a:r>
            <a:r>
              <a:rPr lang="en-US" sz="2800" dirty="0"/>
              <a:t> </a:t>
            </a:r>
            <a:r>
              <a:rPr lang="en-US" sz="2800" dirty="0" smtClean="0"/>
              <a:t>black;</a:t>
            </a:r>
          </a:p>
          <a:p>
            <a:pPr marL="0" indent="0">
              <a:buNone/>
            </a:pPr>
            <a:endParaRPr lang="en-US" sz="2800" dirty="0"/>
          </a:p>
          <a:p>
            <a:pPr marL="0" indent="0">
              <a:buNone/>
            </a:pPr>
            <a:r>
              <a:rPr lang="en-US" sz="2800" dirty="0" smtClean="0"/>
              <a:t>Methods:	</a:t>
            </a:r>
          </a:p>
          <a:p>
            <a:pPr marL="0" indent="0">
              <a:buNone/>
            </a:pPr>
            <a:r>
              <a:rPr lang="en-US" sz="2800" b="1" dirty="0" smtClean="0"/>
              <a:t>-</a:t>
            </a:r>
            <a:r>
              <a:rPr lang="en-US" sz="2800" dirty="0" smtClean="0"/>
              <a:t>public </a:t>
            </a:r>
            <a:r>
              <a:rPr lang="en-US" sz="2800" dirty="0" err="1"/>
              <a:t>boolean</a:t>
            </a:r>
            <a:r>
              <a:rPr lang="en-US" sz="2800" dirty="0"/>
              <a:t> </a:t>
            </a:r>
            <a:r>
              <a:rPr lang="en-US" sz="2800" dirty="0" err="1"/>
              <a:t>pointinTile</a:t>
            </a:r>
            <a:r>
              <a:rPr lang="en-US" sz="2800" dirty="0"/>
              <a:t>(</a:t>
            </a:r>
            <a:r>
              <a:rPr lang="en-US" sz="2800" dirty="0" err="1"/>
              <a:t>int</a:t>
            </a:r>
            <a:r>
              <a:rPr lang="en-US" sz="2800" dirty="0"/>
              <a:t> x, </a:t>
            </a:r>
            <a:r>
              <a:rPr lang="en-US" sz="2800" dirty="0" err="1"/>
              <a:t>int</a:t>
            </a:r>
            <a:r>
              <a:rPr lang="en-US" sz="2800" dirty="0"/>
              <a:t> y)</a:t>
            </a:r>
            <a:endParaRPr lang="en-US" sz="2800" dirty="0"/>
          </a:p>
        </p:txBody>
      </p:sp>
    </p:spTree>
    <p:extLst>
      <p:ext uri="{BB962C8B-B14F-4D97-AF65-F5344CB8AC3E}">
        <p14:creationId xmlns:p14="http://schemas.microsoft.com/office/powerpoint/2010/main" val="2495214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View Of The Coding Part</a:t>
            </a:r>
            <a:br>
              <a:rPr lang="en-US"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t>Renderer.java:</a:t>
            </a:r>
          </a:p>
          <a:p>
            <a:pPr marL="0" indent="0">
              <a:buNone/>
            </a:pPr>
            <a:endParaRPr lang="en-US" sz="2800" dirty="0" smtClean="0"/>
          </a:p>
          <a:p>
            <a:pPr marL="0" indent="0">
              <a:buNone/>
            </a:pPr>
            <a:r>
              <a:rPr lang="en-US" sz="2800" dirty="0" smtClean="0"/>
              <a:t>Methods:</a:t>
            </a:r>
          </a:p>
          <a:p>
            <a:pPr marL="0" indent="0">
              <a:buNone/>
            </a:pPr>
            <a:r>
              <a:rPr lang="en-US" sz="2800" dirty="0" smtClean="0"/>
              <a:t>-</a:t>
            </a:r>
            <a:r>
              <a:rPr lang="en-US" sz="2800" dirty="0"/>
              <a:t>protected void </a:t>
            </a:r>
            <a:r>
              <a:rPr lang="en-US" sz="2800" dirty="0" err="1"/>
              <a:t>paintComponent</a:t>
            </a:r>
            <a:r>
              <a:rPr lang="en-US" sz="2800" dirty="0"/>
              <a:t>(Graphics g)</a:t>
            </a:r>
            <a:endParaRPr lang="en-US" sz="2800" dirty="0"/>
          </a:p>
        </p:txBody>
      </p:sp>
    </p:spTree>
    <p:extLst>
      <p:ext uri="{BB962C8B-B14F-4D97-AF65-F5344CB8AC3E}">
        <p14:creationId xmlns:p14="http://schemas.microsoft.com/office/powerpoint/2010/main" val="42026855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287</TotalTime>
  <Words>377</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Trebuchet MS</vt:lpstr>
      <vt:lpstr>Wingdings</vt:lpstr>
      <vt:lpstr>Wingdings 3</vt:lpstr>
      <vt:lpstr>Facet</vt:lpstr>
      <vt:lpstr>Don’t Touch The White Tile</vt:lpstr>
      <vt:lpstr>Submitted by:</vt:lpstr>
      <vt:lpstr>Our Presentation includes:</vt:lpstr>
      <vt:lpstr>Introduction To Our Game</vt:lpstr>
      <vt:lpstr>How The Game Works</vt:lpstr>
      <vt:lpstr>Inside View Of The Coding Part </vt:lpstr>
      <vt:lpstr>Inside View Of The Coding Part </vt:lpstr>
      <vt:lpstr>Inside View Of The Coding Part </vt:lpstr>
      <vt:lpstr>Inside View Of The Coding Part </vt:lpstr>
      <vt:lpstr>Inside View Of the Coding Part</vt:lpstr>
      <vt:lpstr>Inside The Coding Part</vt:lpstr>
      <vt:lpstr>A Look Inside The Game</vt:lpstr>
      <vt:lpstr>Technological Components</vt:lpstr>
      <vt:lpstr>Challenges Faced and Lessons Learnt</vt:lpstr>
      <vt:lpstr>Implementation Of OOC</vt:lpstr>
      <vt:lpstr>Resources: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Touch The White Tile</dc:title>
  <dc:creator>Mehreen Rahman</dc:creator>
  <cp:lastModifiedBy>Mehreen Rahman</cp:lastModifiedBy>
  <cp:revision>23</cp:revision>
  <dcterms:created xsi:type="dcterms:W3CDTF">2016-05-24T16:08:38Z</dcterms:created>
  <dcterms:modified xsi:type="dcterms:W3CDTF">2016-05-26T16:22:08Z</dcterms:modified>
</cp:coreProperties>
</file>