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3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6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2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9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0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1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7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2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5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F47AE-0F2A-478A-A0AB-216CF5CE2DE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0563-3917-4D18-93DE-CD901A844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2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70" y="243464"/>
            <a:ext cx="4059936" cy="35087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type="body" sz="half" idx="2"/>
          </p:nvPr>
        </p:nvSpPr>
        <p:spPr>
          <a:xfrm flipH="1">
            <a:off x="5093206" y="365760"/>
            <a:ext cx="6163058" cy="31623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Raspberry Pi 3B+ </a:t>
            </a:r>
            <a:r>
              <a:rPr lang="az-Latn-AZ" sz="2400" dirty="0"/>
              <a:t>r</a:t>
            </a:r>
            <a:r>
              <a:rPr lang="en-US" sz="2400" dirty="0" err="1" smtClean="0"/>
              <a:t>obotun</a:t>
            </a:r>
            <a:r>
              <a:rPr lang="en-US" sz="2400" dirty="0" smtClean="0"/>
              <a:t> "</a:t>
            </a:r>
            <a:r>
              <a:rPr lang="en-US" sz="2400" dirty="0" err="1" smtClean="0"/>
              <a:t>beyni</a:t>
            </a:r>
            <a:r>
              <a:rPr lang="en-US" sz="2400" dirty="0" smtClean="0"/>
              <a:t>" </a:t>
            </a:r>
            <a:r>
              <a:rPr lang="en-US" sz="2400" dirty="0" err="1" smtClean="0"/>
              <a:t>rolunu</a:t>
            </a:r>
            <a:r>
              <a:rPr lang="en-US" sz="2400" dirty="0" smtClean="0"/>
              <a:t> </a:t>
            </a:r>
            <a:r>
              <a:rPr lang="en-US" sz="2400" dirty="0" err="1" smtClean="0"/>
              <a:t>oynayır</a:t>
            </a:r>
            <a:r>
              <a:rPr lang="en-US" sz="2400" dirty="0" smtClean="0"/>
              <a:t>. </a:t>
            </a:r>
            <a:r>
              <a:rPr lang="en-US" sz="2400" dirty="0" err="1" smtClean="0"/>
              <a:t>Bütün</a:t>
            </a:r>
            <a:r>
              <a:rPr lang="en-US" sz="2400" dirty="0" smtClean="0"/>
              <a:t> </a:t>
            </a:r>
            <a:r>
              <a:rPr lang="en-US" sz="2400" dirty="0" err="1" smtClean="0"/>
              <a:t>proqramlar</a:t>
            </a:r>
            <a:r>
              <a:rPr lang="en-US" sz="2400" dirty="0" smtClean="0"/>
              <a:t> </a:t>
            </a:r>
            <a:r>
              <a:rPr lang="en-US" sz="2400" dirty="0" err="1" smtClean="0"/>
              <a:t>burada</a:t>
            </a:r>
            <a:r>
              <a:rPr lang="en-US" sz="2400" dirty="0" smtClean="0"/>
              <a:t> </a:t>
            </a:r>
            <a:r>
              <a:rPr lang="en-US" sz="2400" dirty="0" err="1" smtClean="0"/>
              <a:t>yazılı</a:t>
            </a:r>
            <a:r>
              <a:rPr lang="az-Latn-AZ" sz="2400" dirty="0" smtClean="0"/>
              <a:t>b</a:t>
            </a:r>
            <a:r>
              <a:rPr lang="en-US" sz="2400" dirty="0" smtClean="0"/>
              <a:t> </a:t>
            </a:r>
            <a:r>
              <a:rPr lang="en-US" sz="2400" dirty="0" err="1" smtClean="0"/>
              <a:t>və</a:t>
            </a:r>
            <a:r>
              <a:rPr lang="en-US" sz="2400" dirty="0" smtClean="0"/>
              <a:t> </a:t>
            </a:r>
            <a:r>
              <a:rPr lang="en-US" sz="2400" dirty="0" err="1" smtClean="0"/>
              <a:t>işlədili</a:t>
            </a:r>
            <a:r>
              <a:rPr lang="en-US" sz="2400" dirty="0" smtClean="0"/>
              <a:t> (Python </a:t>
            </a:r>
            <a:r>
              <a:rPr lang="en-US" sz="2400" dirty="0" err="1" smtClean="0"/>
              <a:t>dili</a:t>
            </a:r>
            <a:r>
              <a:rPr lang="en-US" sz="2400" dirty="0" smtClean="0"/>
              <a:t> </a:t>
            </a:r>
            <a:r>
              <a:rPr lang="en-US" sz="2400" dirty="0" err="1" smtClean="0"/>
              <a:t>ilə</a:t>
            </a:r>
            <a:r>
              <a:rPr lang="az-Latn-AZ" sz="2400" dirty="0" smtClean="0"/>
              <a:t> proqramlaşdırılıb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 flipH="1">
            <a:off x="5126735" y="3528060"/>
            <a:ext cx="6096000" cy="2679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Content Placeholder 7"/>
          <p:cNvSpPr txBox="1">
            <a:spLocks/>
          </p:cNvSpPr>
          <p:nvPr/>
        </p:nvSpPr>
        <p:spPr>
          <a:xfrm flipH="1">
            <a:off x="5245606" y="3730752"/>
            <a:ext cx="6163058" cy="289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5245606" y="39017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L293D motor </a:t>
            </a:r>
            <a:r>
              <a:rPr lang="en-US" dirty="0" err="1" smtClean="0"/>
              <a:t>sürücüsü</a:t>
            </a:r>
            <a:r>
              <a:rPr lang="en-US" dirty="0" smtClean="0"/>
              <a:t> – Raspberry Pi-</a:t>
            </a:r>
            <a:r>
              <a:rPr lang="en-US" dirty="0" err="1" smtClean="0"/>
              <a:t>dən</a:t>
            </a:r>
            <a:r>
              <a:rPr lang="en-US" dirty="0" smtClean="0"/>
              <a:t> </a:t>
            </a:r>
            <a:r>
              <a:rPr lang="en-US" dirty="0" err="1" smtClean="0"/>
              <a:t>gələn</a:t>
            </a:r>
            <a:r>
              <a:rPr lang="en-US" dirty="0" smtClean="0"/>
              <a:t> </a:t>
            </a:r>
            <a:r>
              <a:rPr lang="en-US" dirty="0" err="1" smtClean="0"/>
              <a:t>siqnalları</a:t>
            </a:r>
            <a:r>
              <a:rPr lang="en-US" dirty="0" smtClean="0"/>
              <a:t> </a:t>
            </a:r>
            <a:r>
              <a:rPr lang="en-US" dirty="0" err="1" smtClean="0"/>
              <a:t>motorlara</a:t>
            </a:r>
            <a:r>
              <a:rPr lang="en-US" dirty="0" smtClean="0"/>
              <a:t> </a:t>
            </a:r>
            <a:r>
              <a:rPr lang="en-US" dirty="0" err="1" smtClean="0"/>
              <a:t>ötürmək</a:t>
            </a:r>
            <a:r>
              <a:rPr lang="en-US" dirty="0" smtClean="0"/>
              <a:t> </a:t>
            </a:r>
            <a:r>
              <a:rPr lang="en-US" dirty="0" err="1" smtClean="0"/>
              <a:t>üçün</a:t>
            </a:r>
            <a:r>
              <a:rPr lang="en-US" dirty="0" smtClean="0"/>
              <a:t> </a:t>
            </a:r>
            <a:r>
              <a:rPr lang="en-US" dirty="0" err="1" smtClean="0"/>
              <a:t>istifadə</a:t>
            </a:r>
            <a:r>
              <a:rPr lang="en-US" dirty="0" smtClean="0"/>
              <a:t> </a:t>
            </a:r>
            <a:r>
              <a:rPr lang="en-US" dirty="0" err="1" smtClean="0"/>
              <a:t>olunur</a:t>
            </a:r>
            <a:r>
              <a:rPr lang="en-US" dirty="0" smtClean="0"/>
              <a:t>. </a:t>
            </a:r>
            <a:r>
              <a:rPr lang="en-US" dirty="0" err="1" smtClean="0"/>
              <a:t>Çünki</a:t>
            </a:r>
            <a:r>
              <a:rPr lang="en-US" dirty="0" smtClean="0"/>
              <a:t> Raspberry Pi </a:t>
            </a:r>
            <a:r>
              <a:rPr lang="en-US" dirty="0" err="1" smtClean="0"/>
              <a:t>birbaşa</a:t>
            </a:r>
            <a:r>
              <a:rPr lang="en-US" dirty="0" smtClean="0"/>
              <a:t> </a:t>
            </a:r>
            <a:r>
              <a:rPr lang="en-US" dirty="0" err="1" smtClean="0"/>
              <a:t>motorları</a:t>
            </a:r>
            <a:r>
              <a:rPr lang="en-US" dirty="0" smtClean="0"/>
              <a:t> </a:t>
            </a:r>
            <a:r>
              <a:rPr lang="en-US" dirty="0" err="1" smtClean="0"/>
              <a:t>idarə</a:t>
            </a:r>
            <a:r>
              <a:rPr lang="en-US" dirty="0" smtClean="0"/>
              <a:t> </a:t>
            </a:r>
            <a:r>
              <a:rPr lang="en-US" dirty="0" err="1" smtClean="0"/>
              <a:t>edə</a:t>
            </a:r>
            <a:r>
              <a:rPr lang="en-US" dirty="0" smtClean="0"/>
              <a:t> </a:t>
            </a:r>
            <a:r>
              <a:rPr lang="en-US" dirty="0" err="1" smtClean="0"/>
              <a:t>bilmir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70" y="3752166"/>
            <a:ext cx="3804234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2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73" y="3419856"/>
            <a:ext cx="3961591" cy="2734056"/>
          </a:xfrm>
          <a:prstGeom prst="rect">
            <a:avLst/>
          </a:prstGeom>
        </p:spPr>
      </p:pic>
      <p:sp>
        <p:nvSpPr>
          <p:cNvPr id="4" name="Content Placeholder 7"/>
          <p:cNvSpPr txBox="1">
            <a:spLocks/>
          </p:cNvSpPr>
          <p:nvPr/>
        </p:nvSpPr>
        <p:spPr>
          <a:xfrm flipH="1">
            <a:off x="4764022" y="301752"/>
            <a:ext cx="6163058" cy="2880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 flipH="1">
            <a:off x="5312664" y="3419856"/>
            <a:ext cx="5943600" cy="29077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764022" y="3717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Kamera</a:t>
            </a:r>
            <a:r>
              <a:rPr lang="en-US" dirty="0" smtClean="0"/>
              <a:t> </a:t>
            </a:r>
            <a:r>
              <a:rPr lang="en-US" dirty="0" err="1" smtClean="0"/>
              <a:t>modulu</a:t>
            </a:r>
            <a:r>
              <a:rPr lang="en-US" dirty="0" smtClean="0"/>
              <a:t> – Raspberry Pi-ə </a:t>
            </a:r>
            <a:r>
              <a:rPr lang="en-US" dirty="0" err="1" smtClean="0"/>
              <a:t>qoşularaq</a:t>
            </a:r>
            <a:r>
              <a:rPr lang="en-US" dirty="0" smtClean="0"/>
              <a:t> </a:t>
            </a:r>
            <a:r>
              <a:rPr lang="en-US" dirty="0" err="1" smtClean="0"/>
              <a:t>görüntünü</a:t>
            </a:r>
            <a:r>
              <a:rPr lang="en-US" dirty="0" smtClean="0"/>
              <a:t> </a:t>
            </a:r>
            <a:r>
              <a:rPr lang="en-US" dirty="0" err="1" smtClean="0"/>
              <a:t>canlı</a:t>
            </a:r>
            <a:r>
              <a:rPr lang="en-US" dirty="0" smtClean="0"/>
              <a:t> </a:t>
            </a:r>
            <a:r>
              <a:rPr lang="en-US" dirty="0" err="1" smtClean="0"/>
              <a:t>göstərir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çəkir</a:t>
            </a:r>
            <a:r>
              <a:rPr lang="en-US" dirty="0" smtClean="0"/>
              <a:t>.</a:t>
            </a:r>
            <a:r>
              <a:rPr lang="az-Latn-AZ" dirty="0" smtClean="0"/>
              <a:t> Fiqurların rəngini tanıya bilir.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12664" y="3564374"/>
            <a:ext cx="5875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TT </a:t>
            </a:r>
            <a:r>
              <a:rPr lang="en-US" dirty="0" err="1" smtClean="0"/>
              <a:t>motorlar</a:t>
            </a:r>
            <a:r>
              <a:rPr lang="en-US" dirty="0" smtClean="0"/>
              <a:t> (2 </a:t>
            </a:r>
            <a:r>
              <a:rPr lang="en-US" dirty="0" err="1" smtClean="0"/>
              <a:t>ədəd</a:t>
            </a:r>
            <a:r>
              <a:rPr lang="en-US" dirty="0" smtClean="0"/>
              <a:t>) – </a:t>
            </a:r>
            <a:r>
              <a:rPr lang="en-US" dirty="0" err="1" smtClean="0"/>
              <a:t>robotun</a:t>
            </a:r>
            <a:r>
              <a:rPr lang="en-US" dirty="0" smtClean="0"/>
              <a:t> </a:t>
            </a:r>
            <a:r>
              <a:rPr lang="en-US" dirty="0" err="1" smtClean="0"/>
              <a:t>hərəkəti</a:t>
            </a:r>
            <a:r>
              <a:rPr lang="en-US" dirty="0" smtClean="0"/>
              <a:t> </a:t>
            </a:r>
            <a:r>
              <a:rPr lang="en-US" dirty="0" err="1" smtClean="0"/>
              <a:t>üçün</a:t>
            </a:r>
            <a:r>
              <a:rPr lang="en-US" dirty="0" smtClean="0"/>
              <a:t> </a:t>
            </a:r>
            <a:r>
              <a:rPr lang="en-US" dirty="0" err="1" smtClean="0"/>
              <a:t>istifadə</a:t>
            </a:r>
            <a:r>
              <a:rPr lang="en-US" dirty="0" smtClean="0"/>
              <a:t> </a:t>
            </a:r>
            <a:r>
              <a:rPr lang="en-US" dirty="0" err="1" smtClean="0"/>
              <a:t>olunur</a:t>
            </a:r>
            <a:r>
              <a:rPr lang="az-Latn-AZ" dirty="0" smtClean="0"/>
              <a:t>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74" y="77580"/>
            <a:ext cx="3857434" cy="30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7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124155"/>
            <a:ext cx="4014216" cy="33048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3648456"/>
            <a:ext cx="4340352" cy="3026664"/>
          </a:xfrm>
          <a:prstGeom prst="rect">
            <a:avLst/>
          </a:prstGeom>
        </p:spPr>
      </p:pic>
      <p:sp>
        <p:nvSpPr>
          <p:cNvPr id="17" name="Content Placeholder 7"/>
          <p:cNvSpPr txBox="1">
            <a:spLocks/>
          </p:cNvSpPr>
          <p:nvPr/>
        </p:nvSpPr>
        <p:spPr>
          <a:xfrm flipH="1">
            <a:off x="5093206" y="365760"/>
            <a:ext cx="6163058" cy="30815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18" name="Content Placeholder 7"/>
          <p:cNvSpPr txBox="1">
            <a:spLocks/>
          </p:cNvSpPr>
          <p:nvPr/>
        </p:nvSpPr>
        <p:spPr>
          <a:xfrm flipH="1">
            <a:off x="5093206" y="3648456"/>
            <a:ext cx="6163058" cy="30266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824984" y="2894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MG995/996 Servo motor – </a:t>
            </a:r>
            <a:r>
              <a:rPr lang="en-US" dirty="0" err="1" smtClean="0"/>
              <a:t>kameranı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hərəkət</a:t>
            </a:r>
            <a:r>
              <a:rPr lang="en-US" dirty="0" smtClean="0"/>
              <a:t> </a:t>
            </a:r>
            <a:r>
              <a:rPr lang="en-US" dirty="0" err="1" smtClean="0"/>
              <a:t>edən</a:t>
            </a:r>
            <a:r>
              <a:rPr lang="en-US" dirty="0" smtClean="0"/>
              <a:t> </a:t>
            </a:r>
            <a:r>
              <a:rPr lang="en-US" dirty="0" err="1" smtClean="0"/>
              <a:t>hissələri</a:t>
            </a:r>
            <a:r>
              <a:rPr lang="en-US" dirty="0" smtClean="0"/>
              <a:t> </a:t>
            </a:r>
            <a:r>
              <a:rPr lang="en-US" dirty="0" err="1" smtClean="0"/>
              <a:t>döndərmək</a:t>
            </a:r>
            <a:r>
              <a:rPr lang="en-US" dirty="0" smtClean="0"/>
              <a:t> </a:t>
            </a:r>
            <a:r>
              <a:rPr lang="en-US" dirty="0" err="1" smtClean="0"/>
              <a:t>üçün</a:t>
            </a:r>
            <a:r>
              <a:rPr lang="en-US" dirty="0" smtClean="0"/>
              <a:t> </a:t>
            </a:r>
            <a:r>
              <a:rPr lang="en-US" dirty="0" err="1" smtClean="0"/>
              <a:t>istifadə</a:t>
            </a:r>
            <a:r>
              <a:rPr lang="en-US" dirty="0" smtClean="0"/>
              <a:t> </a:t>
            </a:r>
            <a:r>
              <a:rPr lang="en-US" dirty="0" err="1" smtClean="0"/>
              <a:t>olunur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24984" y="364845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- LM2596 Step-Down </a:t>
            </a:r>
            <a:r>
              <a:rPr lang="en-US" dirty="0" err="1" smtClean="0"/>
              <a:t>Modul</a:t>
            </a:r>
            <a:r>
              <a:rPr lang="en-US" dirty="0" smtClean="0"/>
              <a:t> – </a:t>
            </a:r>
            <a:r>
              <a:rPr lang="en-US" dirty="0" err="1" smtClean="0"/>
              <a:t>Powerbank-dan</a:t>
            </a:r>
            <a:r>
              <a:rPr lang="en-US" dirty="0" smtClean="0"/>
              <a:t> </a:t>
            </a:r>
            <a:r>
              <a:rPr lang="en-US" dirty="0" err="1" smtClean="0"/>
              <a:t>gələn</a:t>
            </a:r>
            <a:r>
              <a:rPr lang="en-US" dirty="0" smtClean="0"/>
              <a:t> 5V </a:t>
            </a:r>
            <a:r>
              <a:rPr lang="en-US" dirty="0" err="1" smtClean="0"/>
              <a:t>gərginliyi</a:t>
            </a:r>
            <a:r>
              <a:rPr lang="en-US" dirty="0" smtClean="0"/>
              <a:t> </a:t>
            </a:r>
            <a:r>
              <a:rPr lang="en-US" dirty="0" err="1" smtClean="0"/>
              <a:t>uyğun</a:t>
            </a:r>
            <a:r>
              <a:rPr lang="en-US" dirty="0" smtClean="0"/>
              <a:t> </a:t>
            </a:r>
            <a:r>
              <a:rPr lang="en-US" dirty="0" err="1" smtClean="0"/>
              <a:t>şəkildə</a:t>
            </a:r>
            <a:r>
              <a:rPr lang="en-US" dirty="0" smtClean="0"/>
              <a:t> </a:t>
            </a:r>
            <a:r>
              <a:rPr lang="en-US" dirty="0" err="1" smtClean="0"/>
              <a:t>tənzimləyərək</a:t>
            </a:r>
            <a:r>
              <a:rPr lang="en-US" dirty="0" smtClean="0"/>
              <a:t> </a:t>
            </a:r>
            <a:r>
              <a:rPr lang="en-US" dirty="0" err="1" smtClean="0"/>
              <a:t>digər</a:t>
            </a:r>
            <a:r>
              <a:rPr lang="en-US" dirty="0" smtClean="0"/>
              <a:t> </a:t>
            </a:r>
            <a:r>
              <a:rPr lang="en-US" dirty="0" err="1" smtClean="0"/>
              <a:t>komponentlərə</a:t>
            </a:r>
            <a:r>
              <a:rPr lang="en-US" dirty="0" smtClean="0"/>
              <a:t> </a:t>
            </a:r>
            <a:r>
              <a:rPr lang="en-US" dirty="0" err="1" smtClean="0"/>
              <a:t>ötürür</a:t>
            </a:r>
            <a:r>
              <a:rPr lang="en-US" dirty="0" smtClean="0"/>
              <a:t> (</a:t>
            </a:r>
            <a:r>
              <a:rPr lang="en-US" dirty="0" err="1" smtClean="0"/>
              <a:t>məsələn</a:t>
            </a:r>
            <a:r>
              <a:rPr lang="en-US" dirty="0" smtClean="0"/>
              <a:t>: 5V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3.3V).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0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" y="228600"/>
            <a:ext cx="3359835" cy="28712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11040" y="362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Ultrasonik</a:t>
            </a:r>
            <a:r>
              <a:rPr lang="en-US" dirty="0" smtClean="0"/>
              <a:t> sensor (HC-SR04) – </a:t>
            </a:r>
            <a:r>
              <a:rPr lang="en-US" dirty="0" err="1" smtClean="0"/>
              <a:t>məsafəni</a:t>
            </a:r>
            <a:r>
              <a:rPr lang="en-US" dirty="0" smtClean="0"/>
              <a:t> </a:t>
            </a:r>
            <a:r>
              <a:rPr lang="en-US" dirty="0" err="1" smtClean="0"/>
              <a:t>ölçmək</a:t>
            </a:r>
            <a:r>
              <a:rPr lang="en-US" dirty="0" smtClean="0"/>
              <a:t> </a:t>
            </a:r>
            <a:r>
              <a:rPr lang="en-US" dirty="0" err="1" smtClean="0"/>
              <a:t>üçün</a:t>
            </a:r>
            <a:r>
              <a:rPr lang="en-US" dirty="0" smtClean="0"/>
              <a:t> </a:t>
            </a:r>
            <a:r>
              <a:rPr lang="en-US" dirty="0" err="1" smtClean="0"/>
              <a:t>istifadə</a:t>
            </a:r>
            <a:r>
              <a:rPr lang="en-US" dirty="0" smtClean="0"/>
              <a:t> </a:t>
            </a:r>
            <a:r>
              <a:rPr lang="en-US" dirty="0" err="1" smtClean="0"/>
              <a:t>olunur</a:t>
            </a:r>
            <a:r>
              <a:rPr lang="en-US" dirty="0" smtClean="0"/>
              <a:t>. </a:t>
            </a:r>
            <a:r>
              <a:rPr lang="en-US" dirty="0" err="1" smtClean="0"/>
              <a:t>Maneələri</a:t>
            </a:r>
            <a:r>
              <a:rPr lang="en-US" dirty="0" smtClean="0"/>
              <a:t> </a:t>
            </a:r>
            <a:r>
              <a:rPr lang="en-US" dirty="0" err="1" smtClean="0"/>
              <a:t>aşkar</a:t>
            </a:r>
            <a:r>
              <a:rPr lang="en-US" dirty="0" smtClean="0"/>
              <a:t> </a:t>
            </a:r>
            <a:r>
              <a:rPr lang="en-US" dirty="0" err="1" smtClean="0"/>
              <a:t>etməyə</a:t>
            </a:r>
            <a:r>
              <a:rPr lang="en-US" dirty="0" smtClean="0"/>
              <a:t> </a:t>
            </a:r>
            <a:r>
              <a:rPr lang="en-US" dirty="0" err="1" smtClean="0"/>
              <a:t>kömək</a:t>
            </a:r>
            <a:r>
              <a:rPr lang="en-US" dirty="0" smtClean="0"/>
              <a:t> </a:t>
            </a:r>
            <a:r>
              <a:rPr lang="en-US" dirty="0" err="1" smtClean="0"/>
              <a:t>edir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0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2025-09-05T05:03:56Z</dcterms:created>
  <dcterms:modified xsi:type="dcterms:W3CDTF">2025-09-05T06:02:10Z</dcterms:modified>
</cp:coreProperties>
</file>