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ехриддин" initials="М" lastIdx="1" clrIdx="0">
    <p:extLst>
      <p:ext uri="{19B8F6BF-5375-455C-9EA6-DF929625EA0E}">
        <p15:presenceInfo xmlns:p15="http://schemas.microsoft.com/office/powerpoint/2012/main" userId="Мехридд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703C1-4066-4D72-A16C-795218F4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648" y="699248"/>
            <a:ext cx="8659906" cy="2537012"/>
          </a:xfrm>
        </p:spPr>
        <p:txBody>
          <a:bodyPr/>
          <a:lstStyle/>
          <a:p>
            <a:pPr algn="ctr"/>
            <a:r>
              <a:rPr lang="uz-Latn-UZ" sz="8000" dirty="0"/>
              <a:t>EDUCATION</a:t>
            </a:r>
            <a:br>
              <a:rPr lang="uz-Latn-UZ" sz="8000" dirty="0"/>
            </a:br>
            <a:r>
              <a:rPr lang="uz-Latn-UZ" sz="8000" dirty="0"/>
              <a:t>MATH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0AE021-71C6-4610-A42E-7F61AA00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41059"/>
            <a:ext cx="7766936" cy="207084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uz-Latn-UZ" dirty="0"/>
              <a:t>ASSALOMU ALAYKUM</a:t>
            </a:r>
          </a:p>
          <a:p>
            <a:pPr algn="ctr"/>
            <a:r>
              <a:rPr lang="uz-Latn-UZ" dirty="0"/>
              <a:t>ENDI ISTALGAN FANNI UYDAN CHIQMASDAN TURIB ISTALGAN VAQTDA BEMALOL O’RGANASIZ.</a:t>
            </a:r>
          </a:p>
          <a:p>
            <a:pPr algn="ctr"/>
            <a:r>
              <a:rPr lang="uz-Latn-UZ" dirty="0"/>
              <a:t> BIZNING PLATFORMADA NAFAQAT VIDEO-DARSLIKLAR BALKI TURLI XIL MURAKKAB BOSHQOTIRMALARNI HAM ISHLASHINGIZ VA BILIMINGIZNI YANADA</a:t>
            </a:r>
          </a:p>
          <a:p>
            <a:pPr algn="ctr"/>
            <a:r>
              <a:rPr lang="uz-Latn-UZ" dirty="0"/>
              <a:t> MUSTAHKAMLASHINGIZ MUMKIN</a:t>
            </a:r>
            <a:br>
              <a:rPr lang="uz-Latn-UZ" dirty="0"/>
            </a:br>
            <a:r>
              <a:rPr lang="uz-Latn-UZ" dirty="0"/>
              <a:t>VA DOIMIY DARAJANGIZNI BILIB BORISHINGIZ MUMKIN</a:t>
            </a:r>
            <a:br>
              <a:rPr lang="uz-Latn-UZ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18060-D242-4921-B20D-9A45FCE6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HOME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CD47D-31D6-4B2C-A0A9-EE3DA1C2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2890D7-C772-4E67-BDFD-7AAA508A1D74}"/>
              </a:ext>
            </a:extLst>
          </p:cNvPr>
          <p:cNvSpPr/>
          <p:nvPr/>
        </p:nvSpPr>
        <p:spPr>
          <a:xfrm>
            <a:off x="1129553" y="2250141"/>
            <a:ext cx="7906871" cy="3424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54D2A8-3E98-4A17-A170-A497B2DF7196}"/>
              </a:ext>
            </a:extLst>
          </p:cNvPr>
          <p:cNvSpPr/>
          <p:nvPr/>
        </p:nvSpPr>
        <p:spPr>
          <a:xfrm>
            <a:off x="1299882" y="2375647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Home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275514-5A43-45FC-A02B-04079F1A0BD3}"/>
              </a:ext>
            </a:extLst>
          </p:cNvPr>
          <p:cNvSpPr/>
          <p:nvPr/>
        </p:nvSpPr>
        <p:spPr>
          <a:xfrm>
            <a:off x="1299882" y="3107860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lessons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E3F1F-5F2A-4D95-AEC5-A057CC7A0044}"/>
              </a:ext>
            </a:extLst>
          </p:cNvPr>
          <p:cNvSpPr/>
          <p:nvPr/>
        </p:nvSpPr>
        <p:spPr>
          <a:xfrm>
            <a:off x="1299882" y="3835166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Islansd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5C95A4-C496-47FB-BA3F-69881004676D}"/>
              </a:ext>
            </a:extLst>
          </p:cNvPr>
          <p:cNvSpPr/>
          <p:nvPr/>
        </p:nvSpPr>
        <p:spPr>
          <a:xfrm>
            <a:off x="1299882" y="4512865"/>
            <a:ext cx="1618116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blogs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F7A4DF-F24A-4256-9BF6-ADD1A6BAA19A}"/>
              </a:ext>
            </a:extLst>
          </p:cNvPr>
          <p:cNvSpPr/>
          <p:nvPr/>
        </p:nvSpPr>
        <p:spPr>
          <a:xfrm>
            <a:off x="7799294" y="2375647"/>
            <a:ext cx="1151950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login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24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56E6A-28D1-4C53-9F7A-E65CB344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LESSONS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67E1D9E-7411-48A0-A668-8E21ED47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52" y="1703294"/>
            <a:ext cx="8530104" cy="4347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Home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C07FD7-1A60-4A7B-863F-7AD4A4CAC2BC}"/>
              </a:ext>
            </a:extLst>
          </p:cNvPr>
          <p:cNvSpPr/>
          <p:nvPr/>
        </p:nvSpPr>
        <p:spPr>
          <a:xfrm>
            <a:off x="1039906" y="1930400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HOME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27ACE6-6314-405D-B017-AAAC53ED18FA}"/>
              </a:ext>
            </a:extLst>
          </p:cNvPr>
          <p:cNvSpPr/>
          <p:nvPr/>
        </p:nvSpPr>
        <p:spPr>
          <a:xfrm>
            <a:off x="1039906" y="2692399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LESSON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0F986E-2053-4358-AAA7-A9A95069147C}"/>
              </a:ext>
            </a:extLst>
          </p:cNvPr>
          <p:cNvSpPr/>
          <p:nvPr/>
        </p:nvSpPr>
        <p:spPr>
          <a:xfrm>
            <a:off x="1039905" y="4190999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BLOGS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E8B3FF-B1A3-4654-8506-3941172F128E}"/>
              </a:ext>
            </a:extLst>
          </p:cNvPr>
          <p:cNvSpPr/>
          <p:nvPr/>
        </p:nvSpPr>
        <p:spPr>
          <a:xfrm>
            <a:off x="1030941" y="3429000"/>
            <a:ext cx="1640541" cy="525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Latn-UZ" dirty="0"/>
              <a:t>ISLANDS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B362A7-239A-471E-9288-0621CE6F23F0}"/>
              </a:ext>
            </a:extLst>
          </p:cNvPr>
          <p:cNvCxnSpPr/>
          <p:nvPr/>
        </p:nvCxnSpPr>
        <p:spPr>
          <a:xfrm>
            <a:off x="3092824" y="1703294"/>
            <a:ext cx="0" cy="43658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7E39FB7-6A2F-45BA-A738-57924DD2AA78}"/>
              </a:ext>
            </a:extLst>
          </p:cNvPr>
          <p:cNvSpPr/>
          <p:nvPr/>
        </p:nvSpPr>
        <p:spPr>
          <a:xfrm>
            <a:off x="3307976" y="1930400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200" dirty="0"/>
              <a:t>V1</a:t>
            </a:r>
            <a:endParaRPr lang="ru-RU" sz="3200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323C004-4809-444F-A70A-9205C1305648}"/>
              </a:ext>
            </a:extLst>
          </p:cNvPr>
          <p:cNvSpPr/>
          <p:nvPr/>
        </p:nvSpPr>
        <p:spPr>
          <a:xfrm>
            <a:off x="5485454" y="1930400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V2</a:t>
            </a:r>
            <a:endParaRPr lang="ru-RU" sz="36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DE0711FE-A794-46E6-A5B3-A94088E3DC1F}"/>
              </a:ext>
            </a:extLst>
          </p:cNvPr>
          <p:cNvSpPr/>
          <p:nvPr/>
        </p:nvSpPr>
        <p:spPr>
          <a:xfrm>
            <a:off x="7613055" y="1930400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V3</a:t>
            </a:r>
            <a:endParaRPr lang="ru-RU" sz="3600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B625F3C-DA48-4553-B4D8-722171FA10D9}"/>
              </a:ext>
            </a:extLst>
          </p:cNvPr>
          <p:cNvSpPr/>
          <p:nvPr/>
        </p:nvSpPr>
        <p:spPr>
          <a:xfrm>
            <a:off x="3307976" y="3954929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V4</a:t>
            </a:r>
            <a:endParaRPr lang="ru-RU" sz="36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CE41A20-3A71-47C9-B643-48D10E0FBA2A}"/>
              </a:ext>
            </a:extLst>
          </p:cNvPr>
          <p:cNvSpPr/>
          <p:nvPr/>
        </p:nvSpPr>
        <p:spPr>
          <a:xfrm>
            <a:off x="7552779" y="3954927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V6</a:t>
            </a:r>
            <a:endParaRPr lang="ru-RU" sz="36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6D273AB1-231A-4793-A036-DD42F1B9A09B}"/>
              </a:ext>
            </a:extLst>
          </p:cNvPr>
          <p:cNvSpPr/>
          <p:nvPr/>
        </p:nvSpPr>
        <p:spPr>
          <a:xfrm>
            <a:off x="5485454" y="3954928"/>
            <a:ext cx="1721223" cy="16913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sz="3600" dirty="0"/>
              <a:t>V5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364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CDC7E-7A61-49FA-9B0B-68B62A2D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ISLANDS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3AC1A-ED85-456C-B950-6B4DF352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1D86F2-6C98-4852-9829-D1BCEB128E90}"/>
              </a:ext>
            </a:extLst>
          </p:cNvPr>
          <p:cNvSpPr/>
          <p:nvPr/>
        </p:nvSpPr>
        <p:spPr>
          <a:xfrm>
            <a:off x="700074" y="1270000"/>
            <a:ext cx="8596667" cy="4549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B132A59-629B-45F4-A738-D762B643C587}"/>
              </a:ext>
            </a:extLst>
          </p:cNvPr>
          <p:cNvSpPr/>
          <p:nvPr/>
        </p:nvSpPr>
        <p:spPr>
          <a:xfrm>
            <a:off x="806824" y="1787250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L1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488BA8F-A98E-4D69-A257-E713EF58637D}"/>
              </a:ext>
            </a:extLst>
          </p:cNvPr>
          <p:cNvSpPr/>
          <p:nvPr/>
        </p:nvSpPr>
        <p:spPr>
          <a:xfrm>
            <a:off x="6104023" y="4897402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0319F0B-5E7D-4058-82C1-4CC5DD2647E0}"/>
              </a:ext>
            </a:extLst>
          </p:cNvPr>
          <p:cNvSpPr/>
          <p:nvPr/>
        </p:nvSpPr>
        <p:spPr>
          <a:xfrm>
            <a:off x="7543185" y="1984567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60BA84-E420-48AA-8EE0-60B4503C042C}"/>
              </a:ext>
            </a:extLst>
          </p:cNvPr>
          <p:cNvSpPr/>
          <p:nvPr/>
        </p:nvSpPr>
        <p:spPr>
          <a:xfrm>
            <a:off x="5215463" y="1361426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43DDD01-F2DC-46FC-BF4E-F2004CE35E0A}"/>
              </a:ext>
            </a:extLst>
          </p:cNvPr>
          <p:cNvSpPr/>
          <p:nvPr/>
        </p:nvSpPr>
        <p:spPr>
          <a:xfrm>
            <a:off x="2940424" y="1277565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917AA8-07A6-4EC5-81A0-3A2B29FB80C8}"/>
              </a:ext>
            </a:extLst>
          </p:cNvPr>
          <p:cNvSpPr/>
          <p:nvPr/>
        </p:nvSpPr>
        <p:spPr>
          <a:xfrm>
            <a:off x="7543185" y="3555055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</a:t>
            </a:r>
            <a:endParaRPr lang="ru-RU" dirty="0"/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E8F35350-6459-427E-A7E7-48FD4C71A29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5400000" flipH="1" flipV="1">
            <a:off x="2373829" y="1345377"/>
            <a:ext cx="208582" cy="9246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59393B8F-0BAE-45C8-B9B4-0D30CBA0D0DD}"/>
              </a:ext>
            </a:extLst>
          </p:cNvPr>
          <p:cNvCxnSpPr>
            <a:cxnSpLocks/>
            <a:stCxn id="9" idx="5"/>
            <a:endCxn id="8" idx="3"/>
          </p:cNvCxnSpPr>
          <p:nvPr/>
        </p:nvCxnSpPr>
        <p:spPr>
          <a:xfrm rot="16200000" flipH="1">
            <a:off x="4744225" y="1409683"/>
            <a:ext cx="83861" cy="1273476"/>
          </a:xfrm>
          <a:prstGeom prst="curvedConnector3">
            <a:avLst>
              <a:gd name="adj1" fmla="val 2006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C548172D-38F4-48C0-815B-A237A92872F6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6631886" y="1787250"/>
            <a:ext cx="1118729" cy="322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изогнутый 28">
            <a:extLst>
              <a:ext uri="{FF2B5EF4-FFF2-40B4-BE49-F238E27FC236}">
                <a16:creationId xmlns:a16="http://schemas.microsoft.com/office/drawing/2014/main" id="{09BAF7A3-D601-47CF-8864-1B5E693548FF}"/>
              </a:ext>
            </a:extLst>
          </p:cNvPr>
          <p:cNvCxnSpPr>
            <a:cxnSpLocks/>
            <a:stCxn id="7" idx="4"/>
            <a:endCxn id="10" idx="6"/>
          </p:cNvCxnSpPr>
          <p:nvPr/>
        </p:nvCxnSpPr>
        <p:spPr>
          <a:xfrm rot="16200000" flipH="1">
            <a:off x="8033170" y="3054440"/>
            <a:ext cx="1144665" cy="708211"/>
          </a:xfrm>
          <a:prstGeom prst="curvedConnector4">
            <a:avLst>
              <a:gd name="adj1" fmla="val 31400"/>
              <a:gd name="adj2" fmla="val 1322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946D6AF2-7ECB-4BB3-8D4B-C074C6695637}"/>
              </a:ext>
            </a:extLst>
          </p:cNvPr>
          <p:cNvCxnSpPr>
            <a:cxnSpLocks/>
          </p:cNvCxnSpPr>
          <p:nvPr/>
        </p:nvCxnSpPr>
        <p:spPr>
          <a:xfrm rot="5400000">
            <a:off x="7409204" y="4548877"/>
            <a:ext cx="933064" cy="751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426E331C-CC96-445F-AD3B-355BB347003E}"/>
              </a:ext>
            </a:extLst>
          </p:cNvPr>
          <p:cNvSpPr/>
          <p:nvPr/>
        </p:nvSpPr>
        <p:spPr>
          <a:xfrm>
            <a:off x="2240100" y="4870351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LN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8F42344-03FD-44DA-836F-A317785B1CAA}"/>
              </a:ext>
            </a:extLst>
          </p:cNvPr>
          <p:cNvSpPr/>
          <p:nvPr/>
        </p:nvSpPr>
        <p:spPr>
          <a:xfrm>
            <a:off x="700073" y="3793979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....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F23E3FA8-4655-4AD3-9771-1FC2C418C748}"/>
              </a:ext>
            </a:extLst>
          </p:cNvPr>
          <p:cNvSpPr/>
          <p:nvPr/>
        </p:nvSpPr>
        <p:spPr>
          <a:xfrm>
            <a:off x="2473016" y="2942332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....</a:t>
            </a:r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2B34B3DB-25A2-42B3-A803-3004DBC2DBC2}"/>
              </a:ext>
            </a:extLst>
          </p:cNvPr>
          <p:cNvSpPr/>
          <p:nvPr/>
        </p:nvSpPr>
        <p:spPr>
          <a:xfrm>
            <a:off x="4507251" y="3744768"/>
            <a:ext cx="1416423" cy="851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b="1" dirty="0"/>
              <a:t>...</a:t>
            </a:r>
            <a:endParaRPr lang="ru-RU" b="1" dirty="0"/>
          </a:p>
        </p:txBody>
      </p:sp>
      <p:cxnSp>
        <p:nvCxnSpPr>
          <p:cNvPr id="57" name="Соединитель: изогнутый 56">
            <a:extLst>
              <a:ext uri="{FF2B5EF4-FFF2-40B4-BE49-F238E27FC236}">
                <a16:creationId xmlns:a16="http://schemas.microsoft.com/office/drawing/2014/main" id="{BA7AA747-9002-4477-9394-F316D49EF53C}"/>
              </a:ext>
            </a:extLst>
          </p:cNvPr>
          <p:cNvCxnSpPr>
            <a:cxnSpLocks/>
            <a:stCxn id="6" idx="1"/>
            <a:endCxn id="44" idx="5"/>
          </p:cNvCxnSpPr>
          <p:nvPr/>
        </p:nvCxnSpPr>
        <p:spPr>
          <a:xfrm rot="16200000" flipV="1">
            <a:off x="5738635" y="4449304"/>
            <a:ext cx="550429" cy="59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: изогнутый 58">
            <a:extLst>
              <a:ext uri="{FF2B5EF4-FFF2-40B4-BE49-F238E27FC236}">
                <a16:creationId xmlns:a16="http://schemas.microsoft.com/office/drawing/2014/main" id="{6A70987E-823B-4CB2-8BD1-96FC3F482BD6}"/>
              </a:ext>
            </a:extLst>
          </p:cNvPr>
          <p:cNvCxnSpPr>
            <a:cxnSpLocks/>
            <a:stCxn id="42" idx="4"/>
            <a:endCxn id="41" idx="2"/>
          </p:cNvCxnSpPr>
          <p:nvPr/>
        </p:nvCxnSpPr>
        <p:spPr>
          <a:xfrm rot="16200000" flipH="1">
            <a:off x="1498918" y="4554992"/>
            <a:ext cx="650549" cy="8318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7CE84744-E93B-4A0B-ADB3-9035748CCA0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10800000" flipV="1">
            <a:off x="1408286" y="3368155"/>
            <a:ext cx="1064731" cy="4258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изогнутый 62">
            <a:extLst>
              <a:ext uri="{FF2B5EF4-FFF2-40B4-BE49-F238E27FC236}">
                <a16:creationId xmlns:a16="http://schemas.microsoft.com/office/drawing/2014/main" id="{06F5B8FC-950E-46AE-8C3F-5A4A94F29DD8}"/>
              </a:ext>
            </a:extLst>
          </p:cNvPr>
          <p:cNvCxnSpPr>
            <a:cxnSpLocks/>
            <a:stCxn id="44" idx="0"/>
            <a:endCxn id="43" idx="6"/>
          </p:cNvCxnSpPr>
          <p:nvPr/>
        </p:nvCxnSpPr>
        <p:spPr>
          <a:xfrm rot="16200000" flipV="1">
            <a:off x="4364145" y="2893450"/>
            <a:ext cx="376612" cy="13260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18599-469B-4311-8927-3753740E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MASALALAR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D000E-FFDD-4E27-B78B-EFF5C049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837723-A639-4FCF-8322-E20903ED11CE}"/>
              </a:ext>
            </a:extLst>
          </p:cNvPr>
          <p:cNvSpPr/>
          <p:nvPr/>
        </p:nvSpPr>
        <p:spPr>
          <a:xfrm>
            <a:off x="677334" y="2160588"/>
            <a:ext cx="8596668" cy="3880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7364ED-1E01-4CDC-97CB-4E1D38FB498C}"/>
              </a:ext>
            </a:extLst>
          </p:cNvPr>
          <p:cNvSpPr/>
          <p:nvPr/>
        </p:nvSpPr>
        <p:spPr>
          <a:xfrm>
            <a:off x="1120588" y="2402541"/>
            <a:ext cx="1909483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NOMERI - 12345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756441-8B39-42D3-A80D-1F5E8D788E37}"/>
              </a:ext>
            </a:extLst>
          </p:cNvPr>
          <p:cNvSpPr/>
          <p:nvPr/>
        </p:nvSpPr>
        <p:spPr>
          <a:xfrm>
            <a:off x="3299012" y="2402539"/>
            <a:ext cx="2510117" cy="5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MAVZU -TRIGONOMETRIYA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67E577-C735-4A91-A510-E43AB3B36ABC}"/>
              </a:ext>
            </a:extLst>
          </p:cNvPr>
          <p:cNvSpPr/>
          <p:nvPr/>
        </p:nvSpPr>
        <p:spPr>
          <a:xfrm>
            <a:off x="6096000" y="2402540"/>
            <a:ext cx="2286001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QIYINCHILIGI -ODDIY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700FD7-6B04-4002-8C2C-29BDB875B323}"/>
              </a:ext>
            </a:extLst>
          </p:cNvPr>
          <p:cNvSpPr/>
          <p:nvPr/>
        </p:nvSpPr>
        <p:spPr>
          <a:xfrm>
            <a:off x="1120588" y="3352800"/>
            <a:ext cx="7261413" cy="69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sin(x)+cos(x)-tg(x)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363CD2-B5D3-45A4-87B9-E22647D4D436}"/>
              </a:ext>
            </a:extLst>
          </p:cNvPr>
          <p:cNvSpPr/>
          <p:nvPr/>
        </p:nvSpPr>
        <p:spPr>
          <a:xfrm>
            <a:off x="1308848" y="5118847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Javob: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8B4B16B-D360-4D19-A4FB-55B3F8E0EF81}"/>
              </a:ext>
            </a:extLst>
          </p:cNvPr>
          <p:cNvSpPr/>
          <p:nvPr/>
        </p:nvSpPr>
        <p:spPr>
          <a:xfrm>
            <a:off x="2832847" y="5118847"/>
            <a:ext cx="363070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.......................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0A5883F-CB47-4E44-ABB5-456BDC3B21C6}"/>
              </a:ext>
            </a:extLst>
          </p:cNvPr>
          <p:cNvSpPr/>
          <p:nvPr/>
        </p:nvSpPr>
        <p:spPr>
          <a:xfrm>
            <a:off x="7530353" y="5118847"/>
            <a:ext cx="138952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button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55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CA7F8-53C7-40B6-AE45-B67815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/>
              <a:t>PROFIL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9398D-2560-42D3-A564-A3EAE703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507AB6-FD87-47A8-8CE5-FAFEBF7ECCDB}"/>
              </a:ext>
            </a:extLst>
          </p:cNvPr>
          <p:cNvSpPr/>
          <p:nvPr/>
        </p:nvSpPr>
        <p:spPr>
          <a:xfrm>
            <a:off x="677334" y="2178424"/>
            <a:ext cx="8596668" cy="386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649A06-2899-4985-8709-C3F1A0E3FC8F}"/>
              </a:ext>
            </a:extLst>
          </p:cNvPr>
          <p:cNvSpPr/>
          <p:nvPr/>
        </p:nvSpPr>
        <p:spPr>
          <a:xfrm>
            <a:off x="1298388" y="2235381"/>
            <a:ext cx="1030941" cy="10443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user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623032-94D1-4F99-BCF1-D30E868FE714}"/>
              </a:ext>
            </a:extLst>
          </p:cNvPr>
          <p:cNvSpPr/>
          <p:nvPr/>
        </p:nvSpPr>
        <p:spPr>
          <a:xfrm>
            <a:off x="1072279" y="3506014"/>
            <a:ext cx="1483160" cy="537882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USERNAME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25C95C-6CF8-4CE6-A2B2-4FA6E9B93BA7}"/>
              </a:ext>
            </a:extLst>
          </p:cNvPr>
          <p:cNvSpPr/>
          <p:nvPr/>
        </p:nvSpPr>
        <p:spPr>
          <a:xfrm>
            <a:off x="6261851" y="2414064"/>
            <a:ext cx="2348753" cy="537882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OLIMPIC_RANC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0FDB3B-911B-4EF0-B055-B9D7CC0FC657}"/>
              </a:ext>
            </a:extLst>
          </p:cNvPr>
          <p:cNvSpPr/>
          <p:nvPr/>
        </p:nvSpPr>
        <p:spPr>
          <a:xfrm>
            <a:off x="3581398" y="2391449"/>
            <a:ext cx="2348753" cy="537882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REYTING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FF8683E-73B6-4B62-8968-3E96B39D21D5}"/>
              </a:ext>
            </a:extLst>
          </p:cNvPr>
          <p:cNvSpPr/>
          <p:nvPr/>
        </p:nvSpPr>
        <p:spPr>
          <a:xfrm>
            <a:off x="1156448" y="4427931"/>
            <a:ext cx="7472078" cy="1277253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Latn-UZ" dirty="0"/>
              <a:t>FAOLLIGI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35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798B9-2B7C-42D1-875C-07A9842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AA77F5-2BAE-4FFC-A6D2-34DC16D17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528919"/>
            <a:ext cx="10569116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4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0804E1-613D-487B-87C0-5C87A677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15671"/>
            <a:ext cx="10080313" cy="2402541"/>
          </a:xfrm>
        </p:spPr>
        <p:txBody>
          <a:bodyPr>
            <a:normAutofit/>
          </a:bodyPr>
          <a:lstStyle/>
          <a:p>
            <a:pPr algn="ctr"/>
            <a:r>
              <a:rPr lang="uz-Latn-UZ" sz="6000" dirty="0">
                <a:solidFill>
                  <a:schemeClr val="accent2">
                    <a:lumMod val="75000"/>
                  </a:schemeClr>
                </a:solidFill>
              </a:rPr>
              <a:t>ETIBORINGIZ UCHUN RAXMAT</a:t>
            </a:r>
            <a:endParaRPr lang="ru-R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868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917</TotalTime>
  <Words>108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EDUCATION MATH</vt:lpstr>
      <vt:lpstr>HOME</vt:lpstr>
      <vt:lpstr>LESSONS</vt:lpstr>
      <vt:lpstr>ISLANDS</vt:lpstr>
      <vt:lpstr>MASALALAR</vt:lpstr>
      <vt:lpstr>PROFIL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MATHEMATICS</dc:title>
  <dc:creator>Мехриддин</dc:creator>
  <cp:lastModifiedBy>Мехриддин</cp:lastModifiedBy>
  <cp:revision>2</cp:revision>
  <dcterms:created xsi:type="dcterms:W3CDTF">2024-09-12T08:22:41Z</dcterms:created>
  <dcterms:modified xsi:type="dcterms:W3CDTF">2024-09-21T22:08:43Z</dcterms:modified>
</cp:coreProperties>
</file>