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146057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146057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460579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1460579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3f3bc0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3f3bc0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3f3bc0e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93f3bc0e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3f3bc0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3f3bc0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93f3bc0e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93f3bc0e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93f3bc0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93f3bc0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8be7911a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8be7911a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Cluster evaluated using </a:t>
            </a:r>
            <a:r>
              <a:rPr b="1" lang="en-GB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Normal Mutual Information(NMI)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3f3bc0e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93f3bc0e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93f3bc0e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93f3bc0e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25325" y="1250022"/>
            <a:ext cx="5571600" cy="20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/>
              <a:t>Project Title: Search Engine for Desserts (Sweets)</a:t>
            </a:r>
            <a:endParaRPr sz="3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/>
              <a:t>TEAM 5</a:t>
            </a:r>
            <a:endParaRPr sz="3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79125" y="2823125"/>
            <a:ext cx="62640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Students: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Mehroos Ali (mxa200089@utdallas.edu)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Pranjal Upadhyay (pxu210002@utdallas.edu)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Abhijeetsinh Vaghela (abv210000@utdallas.edu)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Utsav Adhikari (uxa200002@utdallas.edu)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Karumuru Siddhartha (kvs200001@utdallas.edu)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4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Queries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309925"/>
            <a:ext cx="76116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chocolate cake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apple pie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candies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what are the best desserts for thanksgiving?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what are some quick </a:t>
            </a:r>
            <a:r>
              <a:rPr lang="en-GB" sz="2200"/>
              <a:t>desserts </a:t>
            </a:r>
            <a:r>
              <a:rPr lang="en-GB" sz="2200"/>
              <a:t>recipes?</a:t>
            </a:r>
            <a:endParaRPr sz="22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325" y="265250"/>
            <a:ext cx="1153524" cy="11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25" y="199900"/>
            <a:ext cx="8770350" cy="4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5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Overview</a:t>
            </a:r>
            <a:endParaRPr sz="33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50" y="1293900"/>
            <a:ext cx="5984548" cy="339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Crawling (Mehroos Ali)</a:t>
            </a:r>
            <a:endParaRPr sz="33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52425" y="1902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Apache Nutch Crawler.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334 Seed URLs.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105,885 crawled web pages.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12 </a:t>
            </a:r>
            <a:r>
              <a:rPr lang="en-GB" sz="2200"/>
              <a:t>iterations of crawling.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Duplication handled by Nutch Dedup MR job.</a:t>
            </a:r>
            <a:endParaRPr sz="22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7325"/>
            <a:ext cx="4230600" cy="156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690875" y="39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/>
              <a:t>Indexing and Relevance Models</a:t>
            </a:r>
            <a:r>
              <a:rPr lang="en-GB" sz="3300"/>
              <a:t> (</a:t>
            </a:r>
            <a:r>
              <a:rPr lang="en-GB" sz="3300"/>
              <a:t>Pranjal Upadhyay</a:t>
            </a:r>
            <a:r>
              <a:rPr lang="en-GB" sz="3300"/>
              <a:t>)</a:t>
            </a:r>
            <a:endParaRPr sz="33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90875" y="2042050"/>
            <a:ext cx="75057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Apache Solr is used for indexing.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Vector Space model implemented while indexing in Solr.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•"/>
            </a:pP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Webgraph created using nutch.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Page Rank algorithm generated using nutch Link Rank program</a:t>
            </a: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HITS </a:t>
            </a: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algorithm</a:t>
            </a: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implemented using </a:t>
            </a: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python</a:t>
            </a: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library (networkx).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60 queries were used for experimenting with relevance models.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75" y="1090275"/>
            <a:ext cx="2825923" cy="1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89550" y="512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User Interface</a:t>
            </a:r>
            <a:r>
              <a:rPr lang="en-GB" sz="3300"/>
              <a:t> (</a:t>
            </a:r>
            <a:r>
              <a:rPr lang="en-GB" sz="3300"/>
              <a:t>Abhijeetsinh Vaghela</a:t>
            </a:r>
            <a:r>
              <a:rPr lang="en-GB" sz="3300"/>
              <a:t>)</a:t>
            </a:r>
            <a:endParaRPr sz="33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00" y="1189925"/>
            <a:ext cx="1329737" cy="6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625" y="1254977"/>
            <a:ext cx="1304525" cy="6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350" y="1810475"/>
            <a:ext cx="6350275" cy="30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698250" y="241125"/>
            <a:ext cx="57981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Clustering (</a:t>
            </a:r>
            <a:r>
              <a:rPr lang="en-GB" sz="3300"/>
              <a:t>Utsav Adhikari</a:t>
            </a:r>
            <a:r>
              <a:rPr lang="en-GB" sz="3300"/>
              <a:t>)</a:t>
            </a:r>
            <a:endParaRPr sz="33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263450" y="969225"/>
            <a:ext cx="39138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Flat Clustering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b="1" lang="en-GB" sz="1400"/>
              <a:t>k = 14 </a:t>
            </a:r>
            <a:r>
              <a:rPr lang="en-GB" sz="1400"/>
              <a:t>was determined using elbow method.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MiniBatchKMeans from sklearn.cluster was used to cluster all web pages to 14 clusters.</a:t>
            </a:r>
            <a:endParaRPr sz="14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055925" y="936650"/>
            <a:ext cx="4475700" cy="17112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1400"/>
              <a:t>Hierarchical</a:t>
            </a:r>
            <a:r>
              <a:rPr b="1" lang="en-GB" sz="1400"/>
              <a:t> Clustering</a:t>
            </a:r>
            <a:endParaRPr b="1"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'single' and 'average' methods used.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-GB" sz="1400"/>
              <a:t>k = 12 </a:t>
            </a:r>
            <a:r>
              <a:rPr lang="en-GB" sz="1400"/>
              <a:t>was determined by making a cut in the dendrogram obtained.(Gap between two successive combination is the largest)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58" y="2357450"/>
            <a:ext cx="2841941" cy="20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75" y="2195925"/>
            <a:ext cx="3805549" cy="2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43900" y="4370575"/>
            <a:ext cx="4655400" cy="5457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Results (Documents, cluster_number) and (cluster_number, cluster_center) were saved computing average.</a:t>
            </a:r>
            <a:endParaRPr i="1"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717950" y="263825"/>
            <a:ext cx="72891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Improvement of results using Clustering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067475"/>
            <a:ext cx="34350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Convert query to Vector using tfidfVectorizer object trained in entire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Compute distance between query and centroid of each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Result arranged according to distance to the cluster and URLs in that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50" y="1065425"/>
            <a:ext cx="4559050" cy="312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Query Expansion (Karumuru Siddhartha)</a:t>
            </a:r>
            <a:endParaRPr sz="33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GB" sz="1500">
                <a:latin typeface="Gill Sans"/>
                <a:ea typeface="Gill Sans"/>
                <a:cs typeface="Gill Sans"/>
                <a:sym typeface="Gill Sans"/>
              </a:rPr>
              <a:t>Implemented Rocchio Algorithm for relevance feedback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GB" sz="1500">
                <a:latin typeface="Gill Sans"/>
                <a:ea typeface="Gill Sans"/>
                <a:cs typeface="Gill Sans"/>
                <a:sym typeface="Gill Sans"/>
              </a:rPr>
              <a:t>Implemented Association , Metric and Scalar Methods for </a:t>
            </a:r>
            <a:r>
              <a:rPr lang="en-GB" sz="1500">
                <a:latin typeface="Gill Sans"/>
                <a:ea typeface="Gill Sans"/>
                <a:cs typeface="Gill Sans"/>
                <a:sym typeface="Gill Sans"/>
              </a:rPr>
              <a:t>pseudo</a:t>
            </a:r>
            <a:r>
              <a:rPr lang="en-GB" sz="1500">
                <a:latin typeface="Gill Sans"/>
                <a:ea typeface="Gill Sans"/>
                <a:cs typeface="Gill Sans"/>
                <a:sym typeface="Gill Sans"/>
              </a:rPr>
              <a:t> relevance feedback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GB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These local strategies are used to for local document set, vocabulary set, stem set and compute correlation weights for given query.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ill Sans"/>
              <a:buAutoNum type="arabicPeriod"/>
            </a:pPr>
            <a:r>
              <a:rPr lang="en-GB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Added </a:t>
            </a:r>
            <a:r>
              <a:rPr b="1" lang="en-GB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GB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words to the end of query as expanded query.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GB" sz="1500">
                <a:latin typeface="Gill Sans"/>
                <a:ea typeface="Gill Sans"/>
                <a:cs typeface="Gill Sans"/>
                <a:sym typeface="Gill Sans"/>
              </a:rPr>
              <a:t>Tested with over </a:t>
            </a:r>
            <a:r>
              <a:rPr b="1" lang="en-GB" sz="1500">
                <a:latin typeface="Gill Sans"/>
                <a:ea typeface="Gill Sans"/>
                <a:cs typeface="Gill Sans"/>
                <a:sym typeface="Gill Sans"/>
              </a:rPr>
              <a:t>60</a:t>
            </a:r>
            <a:r>
              <a:rPr lang="en-GB" sz="1500">
                <a:latin typeface="Gill Sans"/>
                <a:ea typeface="Gill Sans"/>
                <a:cs typeface="Gill Sans"/>
                <a:sym typeface="Gill Sans"/>
              </a:rPr>
              <a:t> queries on all the three methods.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377525" y="390549"/>
            <a:ext cx="6366900" cy="9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DEMO</a:t>
            </a:r>
            <a:endParaRPr sz="3500"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 amt="19000"/>
          </a:blip>
          <a:srcRect b="7080" l="0" r="0" t="0"/>
          <a:stretch/>
        </p:blipFill>
        <p:spPr>
          <a:xfrm>
            <a:off x="640225" y="1263575"/>
            <a:ext cx="8058400" cy="32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