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fd182ae8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fd182ae8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fd182ae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fd182a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fd182ae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fd182ae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f14e7b2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f14e7b2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f14e7b2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f14e7b2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f14e7b2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f14e7b2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fd182ae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fd182ae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otUhegrqgK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Transitions: Easing Into Parenthood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31125"/>
            <a:ext cx="8520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200"/>
              <a:t>Team: #7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200"/>
              <a:t>Team Name: The Seven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200"/>
              <a:t>Team Members: Mehroos Ali, Soumadeep Basu, Mary Grace Kozuch, Sudarshan Athreya Suresh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Tasks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</a:t>
            </a:r>
            <a:r>
              <a:rPr lang="en"/>
              <a:t>: Updating the application with general personal hobbies or goals and being shown nearby activities related to the users goals. The activities will also align with schedules.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User wants to track their personal hobbies and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Moderate</a:t>
            </a:r>
            <a:r>
              <a:rPr lang="en"/>
              <a:t>: After completing a goal the user will update the app with this information and be offered rewards for staying on track.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User needs an incentive to prioritize their mental health while still caring for their child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Complex</a:t>
            </a:r>
            <a:r>
              <a:rPr lang="en"/>
              <a:t>: Continually updating the application through easy to use options when time needs to be taken to care for the child. This will generate a calendar with the predicted baby care times and user hobby times.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User needs to integrate their old life with their new schedule for the baby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720000" y="22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Planning Storyboard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75" y="1139175"/>
            <a:ext cx="2844325" cy="248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2463" y="1139175"/>
            <a:ext cx="2659075" cy="248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4850" y="1139175"/>
            <a:ext cx="2937650" cy="248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720000" y="22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Planning Storyboard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5" y="1139175"/>
            <a:ext cx="2937650" cy="248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513" y="1135225"/>
            <a:ext cx="2680875" cy="24862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0725" y="1137200"/>
            <a:ext cx="2867700" cy="248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720000" y="22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Planning Storyboard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75" y="1111925"/>
            <a:ext cx="2680875" cy="2540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25" y="1111925"/>
            <a:ext cx="2893750" cy="2540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4850" y="1108375"/>
            <a:ext cx="2835501" cy="2540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720000" y="22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Planning Storyboard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75" y="1102575"/>
            <a:ext cx="2870050" cy="2540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00" y="1102575"/>
            <a:ext cx="2782125" cy="2540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https://www.youtube.com/watch?v=otUhegrqgK4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Length Notes: Full content included between 0:00-2:40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Last minute provides a clarity and culmination to problem and credits.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