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54480" y="914400"/>
            <a:ext cx="182844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CSUCS314s20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309360" y="914400"/>
            <a:ext cx="182844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CSUCS314f20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286000" y="1645920"/>
            <a:ext cx="456840" cy="1279800"/>
          </a:xfrm>
          <a:custGeom>
            <a:avLst/>
            <a:gdLst/>
            <a:ahLst/>
            <a:rect l="l" t="t" r="r" b="b"/>
            <a:pathLst>
              <a:path w="1272" h="3558">
                <a:moveTo>
                  <a:pt x="317" y="0"/>
                </a:moveTo>
                <a:lnTo>
                  <a:pt x="317" y="2667"/>
                </a:lnTo>
                <a:lnTo>
                  <a:pt x="0" y="2667"/>
                </a:lnTo>
                <a:lnTo>
                  <a:pt x="635" y="3557"/>
                </a:lnTo>
                <a:lnTo>
                  <a:pt x="1271" y="2667"/>
                </a:lnTo>
                <a:lnTo>
                  <a:pt x="953" y="2667"/>
                </a:lnTo>
                <a:lnTo>
                  <a:pt x="953" y="0"/>
                </a:lnTo>
                <a:lnTo>
                  <a:pt x="31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864200" y="1645560"/>
            <a:ext cx="365400" cy="1279800"/>
          </a:xfrm>
          <a:custGeom>
            <a:avLst/>
            <a:gdLst/>
            <a:ahLst/>
            <a:rect l="l" t="t" r="r" b="b"/>
            <a:pathLst>
              <a:path w="1018" h="3558">
                <a:moveTo>
                  <a:pt x="254" y="3557"/>
                </a:moveTo>
                <a:lnTo>
                  <a:pt x="254" y="889"/>
                </a:lnTo>
                <a:lnTo>
                  <a:pt x="0" y="889"/>
                </a:lnTo>
                <a:lnTo>
                  <a:pt x="508" y="0"/>
                </a:lnTo>
                <a:lnTo>
                  <a:pt x="1017" y="889"/>
                </a:lnTo>
                <a:lnTo>
                  <a:pt x="762" y="889"/>
                </a:lnTo>
                <a:lnTo>
                  <a:pt x="762" y="3557"/>
                </a:lnTo>
                <a:lnTo>
                  <a:pt x="254" y="355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Add, Push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645920" y="2926080"/>
            <a:ext cx="182844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126480" y="2926080"/>
            <a:ext cx="237708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3474720" y="3108960"/>
            <a:ext cx="2651400" cy="639720"/>
          </a:xfrm>
          <a:custGeom>
            <a:avLst/>
            <a:gdLst/>
            <a:ahLst/>
            <a:rect l="l" t="t" r="r" b="b"/>
            <a:pathLst>
              <a:path w="7368" h="1780">
                <a:moveTo>
                  <a:pt x="0" y="444"/>
                </a:moveTo>
                <a:lnTo>
                  <a:pt x="5525" y="444"/>
                </a:lnTo>
                <a:lnTo>
                  <a:pt x="5525" y="0"/>
                </a:lnTo>
                <a:lnTo>
                  <a:pt x="7367" y="889"/>
                </a:lnTo>
                <a:lnTo>
                  <a:pt x="5525" y="1779"/>
                </a:lnTo>
                <a:lnTo>
                  <a:pt x="5525" y="1334"/>
                </a:lnTo>
                <a:lnTo>
                  <a:pt x="0" y="1334"/>
                </a:lnTo>
                <a:lnTo>
                  <a:pt x="0" y="44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023360" y="3749040"/>
            <a:ext cx="1096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6126840" y="1645560"/>
            <a:ext cx="456840" cy="1279800"/>
          </a:xfrm>
          <a:custGeom>
            <a:avLst/>
            <a:gdLst/>
            <a:ahLst/>
            <a:rect l="l" t="t" r="r" b="b"/>
            <a:pathLst>
              <a:path w="1272" h="3558">
                <a:moveTo>
                  <a:pt x="317" y="0"/>
                </a:moveTo>
                <a:lnTo>
                  <a:pt x="317" y="2667"/>
                </a:lnTo>
                <a:lnTo>
                  <a:pt x="0" y="2667"/>
                </a:lnTo>
                <a:lnTo>
                  <a:pt x="635" y="3557"/>
                </a:lnTo>
                <a:lnTo>
                  <a:pt x="1271" y="2667"/>
                </a:lnTo>
                <a:lnTo>
                  <a:pt x="953" y="2667"/>
                </a:lnTo>
                <a:lnTo>
                  <a:pt x="953" y="0"/>
                </a:lnTo>
                <a:lnTo>
                  <a:pt x="31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6217920" y="548640"/>
            <a:ext cx="2102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&lt;Already Exists&gt;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6949800" y="1646280"/>
            <a:ext cx="365400" cy="1279800"/>
          </a:xfrm>
          <a:custGeom>
            <a:avLst/>
            <a:gdLst/>
            <a:ahLst/>
            <a:rect l="l" t="t" r="r" b="b"/>
            <a:pathLst>
              <a:path w="1018" h="3558">
                <a:moveTo>
                  <a:pt x="254" y="3557"/>
                </a:moveTo>
                <a:lnTo>
                  <a:pt x="254" y="889"/>
                </a:lnTo>
                <a:lnTo>
                  <a:pt x="0" y="889"/>
                </a:lnTo>
                <a:lnTo>
                  <a:pt x="508" y="0"/>
                </a:lnTo>
                <a:lnTo>
                  <a:pt x="1017" y="889"/>
                </a:lnTo>
                <a:lnTo>
                  <a:pt x="762" y="889"/>
                </a:lnTo>
                <a:lnTo>
                  <a:pt x="762" y="3557"/>
                </a:lnTo>
                <a:lnTo>
                  <a:pt x="254" y="355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2020-08-06T17:25:17Z</dcterms:created>
  <dc:creator/>
  <dc:description/>
  <dc:language>en-US</dc:language>
  <cp:lastModifiedBy/>
  <dcterms:modified xsi:type="dcterms:W3CDTF">2020-08-06T21:50:34Z</dcterms:modified>
  <cp:revision>3</cp:revision>
  <dc:subject/>
  <dc:title/>
</cp:coreProperties>
</file>