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FFD5-5B02-4249-9C28-474E36A2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E5B17-812A-4E13-AA40-9DEE5C54F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69DA-8453-4EC3-BCB2-7384CDD8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AB81-B402-4C82-A6DA-21342301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8840-4F12-4EC0-9ACD-CAFA0674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FAEE-F863-495F-B574-E92F3D3D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A451-327E-4002-B09B-2C1D26A9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993C-BB11-4A36-BD47-B6A19050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D841-E2CD-44F1-9B24-EA8EA372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7F37-3BD7-41E1-885E-4AC4B052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E5059-A186-48FB-A3F3-C3D431025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FD7F-AF84-493F-97F7-2090C580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213E-8AB4-4321-A7DD-75B5DCB8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9C6E-4A1A-4091-B798-B9ACEE9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B931-0E6D-4F0D-B29B-DC41FAF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11A1-EF2E-4851-B00A-6CAE95D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5006-06B6-4C39-A205-5802B167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EC3E-F24D-4998-9AD3-FDE13D53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7DD4-0762-4146-B7EE-EBFA0A04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2C6C-2C0C-4933-B206-7FDFA33E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861A-D720-4029-BCB3-9FDABF1B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D651-E826-4D37-AD3C-231A21E7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3EEE-5604-497E-BEB6-C86F76E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F7A4-AABD-437F-BBFE-A0DBF742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81DE-8ED5-4E43-82CF-6C57B3C4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93E2-82AA-4E7F-9FD3-3F1B3BB2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E0AD-E5BE-4DAD-97BD-BF62DD340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A8306-FAE9-4F1A-9D48-AC14AFC0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79B2B-7EF1-4BF7-85F1-1F97FDE9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4170E-9373-4DE0-B98B-5209B14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BE15-C6D2-4E76-8ED7-622EEF38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8AF-722C-4531-A90B-B9264026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3321-92C5-4822-BA3E-DF64F11E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53C9-8E7A-435C-AEA6-EA49ABD9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692A-171A-4175-8376-6DBE7CD7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FB199-5F55-49F9-AF43-19E2653E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9E940-7B35-4E2D-9BA2-F2B74702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13D2-4526-4004-B82A-208387CF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4752D-3F5A-4AC1-B19C-91F35157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CB3-9273-4816-8594-C6D822D8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25FA9-90F4-407E-9692-D174C622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24FCE-66AC-4FA8-ACCF-5AFCB9B2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1418-060F-4DDF-AD90-42CCD14B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ABFA5-08AD-4D0C-8C37-B39E4605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FA3A-B376-476D-9989-0CA7F15E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499B0-FEF8-4A81-AD02-7B3938A3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E35F-823C-4F15-9A97-515EFECE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789F-1D65-4CEC-9574-9D099B68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D1893-AE29-4345-A892-58C76C7D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8F8F-68F1-4BFF-9BCB-F09BA10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DE40-B912-44C5-859C-C0D4C990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6BCEE-60BE-4A1D-8FCF-AFD4E9C2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13B-4283-469C-B3A3-7F082CF8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DB6CC-B9DE-4AB3-974F-EC333318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268C5-381C-4A7A-B55F-F2E24DCA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987F-D1EF-49E4-B9CC-83F8F6AA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70671-CFF6-4C5D-95DB-F1E9F28C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0A84-D197-4AE5-8AE7-2DD1D0E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443B-99B1-42F1-9615-9D215BD2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14F0-50C6-481F-9C6D-80F49D49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B6AE-4683-46C2-B0A1-B664A813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E531-87AA-467C-80EC-FA28DB961D5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C1F3-3B28-4CEE-9E8B-88D18E3F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9AFC-7B97-4A5D-88B1-F1B00636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0829-4B83-4C25-A236-E4FC9A53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F750-EC72-43C7-8E67-A95993A8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B7973-0B84-4603-8294-91ECD3D68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307FF-2615-4DE5-A084-D9384D59849C}"/>
              </a:ext>
            </a:extLst>
          </p:cNvPr>
          <p:cNvSpPr/>
          <p:nvPr/>
        </p:nvSpPr>
        <p:spPr>
          <a:xfrm>
            <a:off x="4151790" y="1606858"/>
            <a:ext cx="3151573" cy="104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66A71-17BF-48D9-AFFB-A4BCAAAF0D1B}"/>
              </a:ext>
            </a:extLst>
          </p:cNvPr>
          <p:cNvSpPr/>
          <p:nvPr/>
        </p:nvSpPr>
        <p:spPr>
          <a:xfrm>
            <a:off x="1435223" y="5040868"/>
            <a:ext cx="3151573" cy="104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FD42B31-9AB1-401B-9DDA-BC75200450F6}"/>
              </a:ext>
            </a:extLst>
          </p:cNvPr>
          <p:cNvSpPr/>
          <p:nvPr/>
        </p:nvSpPr>
        <p:spPr>
          <a:xfrm>
            <a:off x="7537141" y="3323863"/>
            <a:ext cx="2414727" cy="10475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7D1BEB9-6C93-4334-833E-1A21462B32C5}"/>
              </a:ext>
            </a:extLst>
          </p:cNvPr>
          <p:cNvSpPr/>
          <p:nvPr/>
        </p:nvSpPr>
        <p:spPr>
          <a:xfrm>
            <a:off x="1435223" y="3323863"/>
            <a:ext cx="2414727" cy="10475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+ Noise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8D54C2-0865-447A-8908-763A4B589C14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2474674" y="4331756"/>
            <a:ext cx="536336" cy="70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7CDB46-CB74-430D-918D-F9072E7B411C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3849950" y="2654423"/>
            <a:ext cx="1877627" cy="11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6DFF15-CE3D-40E6-A2B8-C3CD4B8A2D5B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flipH="1" flipV="1">
            <a:off x="5727577" y="2654423"/>
            <a:ext cx="1809564" cy="11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9D0F8-8434-4D6F-AB80-50B92B787000}"/>
              </a:ext>
            </a:extLst>
          </p:cNvPr>
          <p:cNvCxnSpPr>
            <a:cxnSpLocks/>
            <a:stCxn id="4" idx="0"/>
            <a:endCxn id="23" idx="4"/>
          </p:cNvCxnSpPr>
          <p:nvPr/>
        </p:nvCxnSpPr>
        <p:spPr>
          <a:xfrm flipV="1">
            <a:off x="5727577" y="1083076"/>
            <a:ext cx="195678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1511D6E-A3AB-41D8-B359-C5B20F4B71B9}"/>
              </a:ext>
            </a:extLst>
          </p:cNvPr>
          <p:cNvSpPr/>
          <p:nvPr/>
        </p:nvSpPr>
        <p:spPr>
          <a:xfrm>
            <a:off x="4788762" y="239697"/>
            <a:ext cx="2268985" cy="84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(Mis) Classification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4286A-7D5F-441C-85B4-2E74B6096E54}"/>
              </a:ext>
            </a:extLst>
          </p:cNvPr>
          <p:cNvSpPr txBox="1"/>
          <p:nvPr/>
        </p:nvSpPr>
        <p:spPr>
          <a:xfrm>
            <a:off x="7303363" y="239697"/>
            <a:ext cx="110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 Classes of signs</a:t>
            </a:r>
          </a:p>
        </p:txBody>
      </p:sp>
    </p:spTree>
    <p:extLst>
      <p:ext uri="{BB962C8B-B14F-4D97-AF65-F5344CB8AC3E}">
        <p14:creationId xmlns:p14="http://schemas.microsoft.com/office/powerpoint/2010/main" val="223435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Mehrotra</dc:creator>
  <cp:lastModifiedBy>Sanket Mehrotra</cp:lastModifiedBy>
  <cp:revision>3</cp:revision>
  <dcterms:created xsi:type="dcterms:W3CDTF">2021-02-03T02:18:37Z</dcterms:created>
  <dcterms:modified xsi:type="dcterms:W3CDTF">2021-02-03T02:48:46Z</dcterms:modified>
</cp:coreProperties>
</file>