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  <p:sldMasterId id="2147483684" r:id="rId5"/>
  </p:sldMasterIdLst>
  <p:notesMasterIdLst>
    <p:notesMasterId r:id="rId14"/>
  </p:notesMasterIdLst>
  <p:sldIdLst>
    <p:sldId id="260" r:id="rId6"/>
    <p:sldId id="264" r:id="rId7"/>
    <p:sldId id="293" r:id="rId8"/>
    <p:sldId id="324" r:id="rId9"/>
    <p:sldId id="304" r:id="rId10"/>
    <p:sldId id="292" r:id="rId11"/>
    <p:sldId id="314" r:id="rId12"/>
    <p:sldId id="32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7A8A715-C286-4DD8-89EC-4DE1139A4CC2}">
          <p14:sldIdLst>
            <p14:sldId id="260"/>
            <p14:sldId id="264"/>
            <p14:sldId id="293"/>
            <p14:sldId id="324"/>
            <p14:sldId id="304"/>
            <p14:sldId id="292"/>
            <p14:sldId id="314"/>
          </p14:sldIdLst>
        </p14:section>
        <p14:section name="Backup" id="{D441BE03-E734-44CB-8D2B-93D8EBC75AB9}">
          <p14:sldIdLst>
            <p14:sldId id="323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DAF93"/>
    <a:srgbClr val="912412"/>
    <a:srgbClr val="FFCC4C"/>
    <a:srgbClr val="1E4D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3661" autoAdjust="0"/>
  </p:normalViewPr>
  <p:slideViewPr>
    <p:cSldViewPr snapToGrid="0">
      <p:cViewPr varScale="1">
        <p:scale>
          <a:sx n="84" d="100"/>
          <a:sy n="84" d="100"/>
        </p:scale>
        <p:origin x="67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7" d="100"/>
          <a:sy n="97" d="100"/>
        </p:scale>
        <p:origin x="3534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presProps" Target="presProp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86BB34-F4C0-4A22-87E3-973AA550215D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EA95DC-6018-47FD-AD4F-6F44115F02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6390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63a1a3a88a_0_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/>
          </a:p>
        </p:txBody>
      </p:sp>
      <p:sp>
        <p:nvSpPr>
          <p:cNvPr id="134" name="Google Shape;134;g63a1a3a88a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381048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63a1a3a88a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63a1a3a88a_0_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g63a1a3a88a_0_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4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187171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97230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F6D32-ABF0-4680-AF64-FAFB2F7BA972}" type="datetime1">
              <a:rPr lang="en-US" smtClean="0"/>
              <a:t>10/23/2020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83577-A6B1-4126-AEED-0361B3F4028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7240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B2B83-2C62-4A58-94A5-64E17A0E19DC}" type="datetime1">
              <a:rPr lang="en-US" smtClean="0"/>
              <a:t>10/23/2020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83577-A6B1-4126-AEED-0361B3F40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602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F30FD-E2CB-441F-AD4C-0C1FD83C8A6B}" type="datetime1">
              <a:rPr lang="en-US" smtClean="0"/>
              <a:t>10/23/2020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83577-A6B1-4126-AEED-0361B3F40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5338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/>
          <p:nvPr/>
        </p:nvSpPr>
        <p:spPr>
          <a:xfrm>
            <a:off x="1" y="6335697"/>
            <a:ext cx="12191999" cy="55325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80669" tIns="40324" rIns="80669" bIns="40324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65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2"/>
          <p:cNvSpPr txBox="1">
            <a:spLocks noGrp="1"/>
          </p:cNvSpPr>
          <p:nvPr>
            <p:ph type="title"/>
          </p:nvPr>
        </p:nvSpPr>
        <p:spPr>
          <a:xfrm>
            <a:off x="554184" y="798759"/>
            <a:ext cx="11083635" cy="8961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Arial"/>
              <a:buNone/>
              <a:defRPr sz="476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body" idx="1"/>
          </p:nvPr>
        </p:nvSpPr>
        <p:spPr>
          <a:xfrm>
            <a:off x="554184" y="2195191"/>
            <a:ext cx="11083635" cy="1778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03433" marR="0" lvl="0" indent="-302575" algn="l" rtl="0">
              <a:lnSpc>
                <a:spcPct val="120000"/>
              </a:lnSpc>
              <a:spcBef>
                <a:spcPts val="529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8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06867" marR="0" lvl="1" indent="-291368" algn="l" rtl="0">
              <a:lnSpc>
                <a:spcPct val="120000"/>
              </a:lnSpc>
              <a:spcBef>
                <a:spcPts val="529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41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10300" marR="0" lvl="2" indent="-291368" algn="l" rtl="0">
              <a:lnSpc>
                <a:spcPct val="120000"/>
              </a:lnSpc>
              <a:spcBef>
                <a:spcPts val="529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41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13733" marR="0" lvl="3" indent="-291368" algn="l" rtl="0">
              <a:lnSpc>
                <a:spcPct val="120000"/>
              </a:lnSpc>
              <a:spcBef>
                <a:spcPts val="529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41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17166" marR="0" lvl="4" indent="-294058" algn="l" rtl="0">
              <a:spcBef>
                <a:spcPts val="529"/>
              </a:spcBef>
              <a:spcAft>
                <a:spcPts val="0"/>
              </a:spcAft>
              <a:buClr>
                <a:schemeClr val="dk1"/>
              </a:buClr>
              <a:buSzPts val="1648"/>
              <a:buFont typeface="Arial"/>
              <a:buChar char="»"/>
              <a:defRPr sz="1454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420600" marR="0" lvl="5" indent="-37104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3022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824033" marR="0" lvl="6" indent="-37104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3022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27466" marR="0" lvl="7" indent="-37104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3022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30900" marR="0" lvl="8" indent="-371046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3022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6" name="Google Shape;16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34471" y="6240926"/>
            <a:ext cx="3011470" cy="61707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87263351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Green Ram UnitID">
  <p:cSld name="Title Green Ram UnitID">
    <p:bg>
      <p:bgPr>
        <a:solidFill>
          <a:schemeClr val="dk2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3"/>
          <p:cNvPicPr preferRelativeResize="0"/>
          <p:nvPr/>
        </p:nvPicPr>
        <p:blipFill rotWithShape="1">
          <a:blip r:embed="rId2">
            <a:alphaModFix amt="8000"/>
          </a:blip>
          <a:srcRect t="14710" r="30639" b="6932"/>
          <a:stretch/>
        </p:blipFill>
        <p:spPr>
          <a:xfrm>
            <a:off x="6121337" y="-1"/>
            <a:ext cx="6070663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473294" y="283841"/>
            <a:ext cx="11083765" cy="1720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03433" marR="0" lvl="0" indent="-20171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sz="5294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06867" marR="0" lvl="1" indent="-201717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95"/>
              <a:buFont typeface="Arial"/>
              <a:buNone/>
              <a:defRPr sz="4849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10300" marR="0" lvl="2" indent="-201717" algn="l" rtl="0">
              <a:lnSpc>
                <a:spcPct val="120000"/>
              </a:lnSpc>
              <a:spcBef>
                <a:spcPts val="529"/>
              </a:spcBef>
              <a:spcAft>
                <a:spcPts val="0"/>
              </a:spcAft>
              <a:buClr>
                <a:schemeClr val="lt1"/>
              </a:buClr>
              <a:buSzPts val="5495"/>
              <a:buFont typeface="Arial"/>
              <a:buNone/>
              <a:defRPr sz="4849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13733" marR="0" lvl="3" indent="-201717" algn="l" rtl="0">
              <a:lnSpc>
                <a:spcPct val="120000"/>
              </a:lnSpc>
              <a:spcBef>
                <a:spcPts val="529"/>
              </a:spcBef>
              <a:spcAft>
                <a:spcPts val="0"/>
              </a:spcAft>
              <a:buClr>
                <a:schemeClr val="lt1"/>
              </a:buClr>
              <a:buSzPts val="5495"/>
              <a:buFont typeface="Arial"/>
              <a:buNone/>
              <a:defRPr sz="4849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17166" marR="0" lvl="4" indent="-201717" algn="l" rtl="0">
              <a:spcBef>
                <a:spcPts val="970"/>
              </a:spcBef>
              <a:spcAft>
                <a:spcPts val="0"/>
              </a:spcAft>
              <a:buClr>
                <a:schemeClr val="lt1"/>
              </a:buClr>
              <a:buSzPts val="5495"/>
              <a:buFont typeface="Arial"/>
              <a:buNone/>
              <a:defRPr sz="4849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420600" marR="0" lvl="5" indent="-37104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3022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824033" marR="0" lvl="6" indent="-37104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3022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27466" marR="0" lvl="7" indent="-37104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3022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30900" marR="0" lvl="8" indent="-371046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3022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20" name="Google Shape;20;p3"/>
          <p:cNvCxnSpPr/>
          <p:nvPr/>
        </p:nvCxnSpPr>
        <p:spPr>
          <a:xfrm>
            <a:off x="643538" y="4519612"/>
            <a:ext cx="803998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1" name="Google Shape;21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26265" y="5265287"/>
            <a:ext cx="6152029" cy="12606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92716881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White UnitID">
  <p:cSld name="Title White UnitID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22412" y="0"/>
            <a:ext cx="12316014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4"/>
          <p:cNvSpPr txBox="1"/>
          <p:nvPr/>
        </p:nvSpPr>
        <p:spPr>
          <a:xfrm>
            <a:off x="-1190463" y="1090707"/>
            <a:ext cx="162998" cy="454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669" tIns="40324" rIns="80669" bIns="40324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24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4"/>
          <p:cNvSpPr txBox="1"/>
          <p:nvPr/>
        </p:nvSpPr>
        <p:spPr>
          <a:xfrm>
            <a:off x="-1847272" y="-418352"/>
            <a:ext cx="162998" cy="454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669" tIns="40324" rIns="80669" bIns="40324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24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4"/>
          <p:cNvSpPr txBox="1"/>
          <p:nvPr/>
        </p:nvSpPr>
        <p:spPr>
          <a:xfrm>
            <a:off x="-1929371" y="-702235"/>
            <a:ext cx="162998" cy="454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669" tIns="40324" rIns="80669" bIns="40324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24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230691" y="696297"/>
            <a:ext cx="11083765" cy="1792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03433" marR="0" lvl="0" indent="-20171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rial"/>
              <a:buNone/>
              <a:defRPr sz="5294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06867" marR="0" lvl="1" indent="-201717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95"/>
              <a:buFont typeface="Arial"/>
              <a:buNone/>
              <a:defRPr sz="4849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10300" marR="0" lvl="2" indent="-201717" algn="l" rtl="0">
              <a:lnSpc>
                <a:spcPct val="120000"/>
              </a:lnSpc>
              <a:spcBef>
                <a:spcPts val="529"/>
              </a:spcBef>
              <a:spcAft>
                <a:spcPts val="0"/>
              </a:spcAft>
              <a:buClr>
                <a:schemeClr val="lt1"/>
              </a:buClr>
              <a:buSzPts val="5495"/>
              <a:buFont typeface="Arial"/>
              <a:buNone/>
              <a:defRPr sz="4849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13733" marR="0" lvl="3" indent="-201717" algn="l" rtl="0">
              <a:lnSpc>
                <a:spcPct val="120000"/>
              </a:lnSpc>
              <a:spcBef>
                <a:spcPts val="529"/>
              </a:spcBef>
              <a:spcAft>
                <a:spcPts val="0"/>
              </a:spcAft>
              <a:buClr>
                <a:schemeClr val="lt1"/>
              </a:buClr>
              <a:buSzPts val="5495"/>
              <a:buFont typeface="Arial"/>
              <a:buNone/>
              <a:defRPr sz="4849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17166" marR="0" lvl="4" indent="-201717" algn="l" rtl="0">
              <a:spcBef>
                <a:spcPts val="970"/>
              </a:spcBef>
              <a:spcAft>
                <a:spcPts val="0"/>
              </a:spcAft>
              <a:buClr>
                <a:schemeClr val="lt1"/>
              </a:buClr>
              <a:buSzPts val="5495"/>
              <a:buFont typeface="Arial"/>
              <a:buNone/>
              <a:defRPr sz="4849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420600" marR="0" lvl="5" indent="-37104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3022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824033" marR="0" lvl="6" indent="-37104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3022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27466" marR="0" lvl="7" indent="-37104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3022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30900" marR="0" lvl="8" indent="-371046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3022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28" name="Google Shape;28;p4"/>
          <p:cNvCxnSpPr/>
          <p:nvPr/>
        </p:nvCxnSpPr>
        <p:spPr>
          <a:xfrm>
            <a:off x="643538" y="4519612"/>
            <a:ext cx="803998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2108290049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554184" y="798759"/>
            <a:ext cx="11083635" cy="8961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Arial"/>
              <a:buNone/>
              <a:defRPr sz="476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9pPr>
          </a:lstStyle>
          <a:p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1" y="6335697"/>
            <a:ext cx="12191999" cy="55325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80669" tIns="40324" rIns="80669" bIns="40324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65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" name="Google Shape;32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34471" y="6240926"/>
            <a:ext cx="3011470" cy="617074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5"/>
          <p:cNvSpPr txBox="1"/>
          <p:nvPr/>
        </p:nvSpPr>
        <p:spPr>
          <a:xfrm>
            <a:off x="445213" y="1826515"/>
            <a:ext cx="11192559" cy="41553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669" tIns="80669" rIns="80669" bIns="80669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47"/>
          </a:p>
        </p:txBody>
      </p:sp>
    </p:spTree>
    <p:extLst>
      <p:ext uri="{BB962C8B-B14F-4D97-AF65-F5344CB8AC3E}">
        <p14:creationId xmlns:p14="http://schemas.microsoft.com/office/powerpoint/2010/main" val="2240410972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White">
  <p:cSld name="Section White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Google Shape;35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22412" y="0"/>
            <a:ext cx="12316014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3039996" y="2470036"/>
            <a:ext cx="8597823" cy="8961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Arial"/>
              <a:buNone/>
              <a:defRPr sz="476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body" idx="1"/>
          </p:nvPr>
        </p:nvSpPr>
        <p:spPr>
          <a:xfrm>
            <a:off x="3039996" y="3866468"/>
            <a:ext cx="8597823" cy="429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03433" marR="0" lvl="0" indent="-201717" algn="l" rtl="0">
              <a:lnSpc>
                <a:spcPct val="120000"/>
              </a:lnSpc>
              <a:spcBef>
                <a:spcPts val="529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58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06867" marR="0" lvl="1" indent="-291368" algn="l" rtl="0">
              <a:lnSpc>
                <a:spcPct val="120000"/>
              </a:lnSpc>
              <a:spcBef>
                <a:spcPts val="529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41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10300" marR="0" lvl="2" indent="-291368" algn="l" rtl="0">
              <a:lnSpc>
                <a:spcPct val="120000"/>
              </a:lnSpc>
              <a:spcBef>
                <a:spcPts val="529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41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13733" marR="0" lvl="3" indent="-291368" algn="l" rtl="0">
              <a:lnSpc>
                <a:spcPct val="120000"/>
              </a:lnSpc>
              <a:spcBef>
                <a:spcPts val="529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41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17166" marR="0" lvl="4" indent="-294058" algn="l" rtl="0">
              <a:spcBef>
                <a:spcPts val="529"/>
              </a:spcBef>
              <a:spcAft>
                <a:spcPts val="0"/>
              </a:spcAft>
              <a:buClr>
                <a:srgbClr val="C39E11"/>
              </a:buClr>
              <a:buSzPts val="1648"/>
              <a:buFont typeface="Arial"/>
              <a:buChar char="»"/>
              <a:defRPr sz="1454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420600" marR="0" lvl="5" indent="-37104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3022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824033" marR="0" lvl="6" indent="-37104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3022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27466" marR="0" lvl="7" indent="-37104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3022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30900" marR="0" lvl="8" indent="-371046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3022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13665778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Photo and Green Bar">
  <p:cSld name="1_Photo and Green Ba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>
            <a:spLocks noGrp="1"/>
          </p:cNvSpPr>
          <p:nvPr>
            <p:ph type="pic" idx="2"/>
          </p:nvPr>
        </p:nvSpPr>
        <p:spPr>
          <a:xfrm>
            <a:off x="0" y="0"/>
            <a:ext cx="8068235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529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58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20000"/>
              </a:lnSpc>
              <a:spcBef>
                <a:spcPts val="529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41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20000"/>
              </a:lnSpc>
              <a:spcBef>
                <a:spcPts val="529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41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20000"/>
              </a:lnSpc>
              <a:spcBef>
                <a:spcPts val="529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41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529"/>
              </a:spcBef>
              <a:spcAft>
                <a:spcPts val="0"/>
              </a:spcAft>
              <a:buClr>
                <a:srgbClr val="C39E11"/>
              </a:buClr>
              <a:buSzPts val="1648"/>
              <a:buFont typeface="Arial"/>
              <a:buChar char="»"/>
              <a:defRPr sz="1454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3022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3022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3022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3022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Google Shape;40;p7"/>
          <p:cNvSpPr/>
          <p:nvPr/>
        </p:nvSpPr>
        <p:spPr>
          <a:xfrm>
            <a:off x="8068235" y="0"/>
            <a:ext cx="4123765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80669" tIns="40324" rIns="80669" bIns="40324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65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8435788" y="2507727"/>
            <a:ext cx="3388659" cy="4709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471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8435788" y="3429000"/>
            <a:ext cx="3388659" cy="441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03433" marR="0" lvl="0" indent="-201717" algn="ctr" rtl="0">
              <a:lnSpc>
                <a:spcPct val="114000"/>
              </a:lnSpc>
              <a:spcBef>
                <a:spcPts val="529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58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06867" marR="0" lvl="1" indent="-291368" algn="l" rtl="0">
              <a:lnSpc>
                <a:spcPct val="120000"/>
              </a:lnSpc>
              <a:spcBef>
                <a:spcPts val="529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41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10300" marR="0" lvl="2" indent="-291368" algn="l" rtl="0">
              <a:lnSpc>
                <a:spcPct val="120000"/>
              </a:lnSpc>
              <a:spcBef>
                <a:spcPts val="529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41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13733" marR="0" lvl="3" indent="-291368" algn="l" rtl="0">
              <a:lnSpc>
                <a:spcPct val="120000"/>
              </a:lnSpc>
              <a:spcBef>
                <a:spcPts val="529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41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17166" marR="0" lvl="4" indent="-294058" algn="l" rtl="0">
              <a:spcBef>
                <a:spcPts val="529"/>
              </a:spcBef>
              <a:spcAft>
                <a:spcPts val="0"/>
              </a:spcAft>
              <a:buClr>
                <a:srgbClr val="C39E11"/>
              </a:buClr>
              <a:buSzPts val="1648"/>
              <a:buFont typeface="Arial"/>
              <a:buChar char="»"/>
              <a:defRPr sz="1454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420600" marR="0" lvl="5" indent="-37104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3022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824033" marR="0" lvl="6" indent="-37104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3022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27466" marR="0" lvl="7" indent="-37104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3022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30900" marR="0" lvl="8" indent="-371046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3022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43" name="Google Shape;43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99647" y="6135794"/>
            <a:ext cx="3011470" cy="61707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23784909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and Photo Right">
  <p:cSld name="Content and Photo Righ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>
            <a:spLocks noGrp="1"/>
          </p:cNvSpPr>
          <p:nvPr>
            <p:ph type="title"/>
          </p:nvPr>
        </p:nvSpPr>
        <p:spPr>
          <a:xfrm>
            <a:off x="548599" y="866879"/>
            <a:ext cx="4290357" cy="1583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Arial"/>
              <a:buNone/>
              <a:defRPr sz="476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body" idx="1"/>
          </p:nvPr>
        </p:nvSpPr>
        <p:spPr>
          <a:xfrm>
            <a:off x="548599" y="2693172"/>
            <a:ext cx="4290356" cy="17434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03433" marR="0" lvl="0" indent="-302575" algn="l" rtl="0">
              <a:lnSpc>
                <a:spcPct val="120000"/>
              </a:lnSpc>
              <a:spcBef>
                <a:spcPts val="529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8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06867" marR="0" lvl="1" indent="-291368" algn="l" rtl="0">
              <a:lnSpc>
                <a:spcPct val="120000"/>
              </a:lnSpc>
              <a:spcBef>
                <a:spcPts val="529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41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10300" marR="0" lvl="2" indent="-291368" algn="l" rtl="0">
              <a:lnSpc>
                <a:spcPct val="120000"/>
              </a:lnSpc>
              <a:spcBef>
                <a:spcPts val="529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41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13733" marR="0" lvl="3" indent="-291368" algn="l" rtl="0">
              <a:lnSpc>
                <a:spcPct val="120000"/>
              </a:lnSpc>
              <a:spcBef>
                <a:spcPts val="529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41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17166" marR="0" lvl="4" indent="-294058" algn="l" rtl="0">
              <a:spcBef>
                <a:spcPts val="529"/>
              </a:spcBef>
              <a:spcAft>
                <a:spcPts val="0"/>
              </a:spcAft>
              <a:buClr>
                <a:schemeClr val="dk1"/>
              </a:buClr>
              <a:buSzPts val="1648"/>
              <a:buFont typeface="Arial"/>
              <a:buChar char="»"/>
              <a:defRPr sz="1454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420600" marR="0" lvl="5" indent="-37104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3022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824033" marR="0" lvl="6" indent="-37104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3022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27466" marR="0" lvl="7" indent="-37104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3022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30900" marR="0" lvl="8" indent="-371046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3022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Google Shape;47;p8"/>
          <p:cNvSpPr>
            <a:spLocks noGrp="1"/>
          </p:cNvSpPr>
          <p:nvPr>
            <p:ph type="pic" idx="2"/>
          </p:nvPr>
        </p:nvSpPr>
        <p:spPr>
          <a:xfrm>
            <a:off x="5387553" y="0"/>
            <a:ext cx="6804447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529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58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20000"/>
              </a:lnSpc>
              <a:spcBef>
                <a:spcPts val="529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41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20000"/>
              </a:lnSpc>
              <a:spcBef>
                <a:spcPts val="529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41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20000"/>
              </a:lnSpc>
              <a:spcBef>
                <a:spcPts val="529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41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529"/>
              </a:spcBef>
              <a:spcAft>
                <a:spcPts val="0"/>
              </a:spcAft>
              <a:buClr>
                <a:srgbClr val="C39E11"/>
              </a:buClr>
              <a:buSzPts val="1648"/>
              <a:buFont typeface="Arial"/>
              <a:buChar char="»"/>
              <a:defRPr sz="1454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3022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3022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3022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3022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48" name="Google Shape;48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8802" y="6213397"/>
            <a:ext cx="3037369" cy="6224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07085645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and Photo Left">
  <p:cSld name="Content and Photo Lef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 txBox="1">
            <a:spLocks noGrp="1"/>
          </p:cNvSpPr>
          <p:nvPr>
            <p:ph type="title"/>
          </p:nvPr>
        </p:nvSpPr>
        <p:spPr>
          <a:xfrm>
            <a:off x="7353047" y="866879"/>
            <a:ext cx="4290357" cy="1583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Arial"/>
              <a:buNone/>
              <a:defRPr sz="476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1"/>
          </p:nvPr>
        </p:nvSpPr>
        <p:spPr>
          <a:xfrm>
            <a:off x="7353046" y="2693172"/>
            <a:ext cx="4290356" cy="17434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03433" marR="0" lvl="0" indent="-302575" algn="l" rtl="0">
              <a:lnSpc>
                <a:spcPct val="120000"/>
              </a:lnSpc>
              <a:spcBef>
                <a:spcPts val="529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8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06867" marR="0" lvl="1" indent="-291368" algn="l" rtl="0">
              <a:lnSpc>
                <a:spcPct val="120000"/>
              </a:lnSpc>
              <a:spcBef>
                <a:spcPts val="529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41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10300" marR="0" lvl="2" indent="-291368" algn="l" rtl="0">
              <a:lnSpc>
                <a:spcPct val="120000"/>
              </a:lnSpc>
              <a:spcBef>
                <a:spcPts val="529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41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13733" marR="0" lvl="3" indent="-291368" algn="l" rtl="0">
              <a:lnSpc>
                <a:spcPct val="120000"/>
              </a:lnSpc>
              <a:spcBef>
                <a:spcPts val="529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41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17166" marR="0" lvl="4" indent="-294058" algn="l" rtl="0">
              <a:spcBef>
                <a:spcPts val="529"/>
              </a:spcBef>
              <a:spcAft>
                <a:spcPts val="0"/>
              </a:spcAft>
              <a:buClr>
                <a:schemeClr val="dk1"/>
              </a:buClr>
              <a:buSzPts val="1648"/>
              <a:buFont typeface="Arial"/>
              <a:buChar char="»"/>
              <a:defRPr sz="1454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420600" marR="0" lvl="5" indent="-37104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3022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824033" marR="0" lvl="6" indent="-37104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3022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27466" marR="0" lvl="7" indent="-37104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3022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30900" marR="0" lvl="8" indent="-371046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3022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9"/>
          <p:cNvSpPr>
            <a:spLocks noGrp="1"/>
          </p:cNvSpPr>
          <p:nvPr>
            <p:ph type="pic" idx="2"/>
          </p:nvPr>
        </p:nvSpPr>
        <p:spPr>
          <a:xfrm>
            <a:off x="2" y="0"/>
            <a:ext cx="6804447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529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58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20000"/>
              </a:lnSpc>
              <a:spcBef>
                <a:spcPts val="529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41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20000"/>
              </a:lnSpc>
              <a:spcBef>
                <a:spcPts val="529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41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20000"/>
              </a:lnSpc>
              <a:spcBef>
                <a:spcPts val="529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41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529"/>
              </a:spcBef>
              <a:spcAft>
                <a:spcPts val="0"/>
              </a:spcAft>
              <a:buClr>
                <a:srgbClr val="C39E11"/>
              </a:buClr>
              <a:buSzPts val="1648"/>
              <a:buFont typeface="Arial"/>
              <a:buChar char="»"/>
              <a:defRPr sz="1454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3022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3022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3022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3022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53" name="Google Shape;53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056118" y="6172963"/>
            <a:ext cx="3037369" cy="6224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82610925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F8D1E-D1FE-4EC0-9E7D-357AA8C98BA0}" type="datetime1">
              <a:rPr lang="en-US" smtClean="0"/>
              <a:t>10/23/2020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83577-A6B1-4126-AEED-0361B3F40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09820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and Header">
  <p:cSld name="Photo and Header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>
            <a:spLocks noGrp="1"/>
          </p:cNvSpPr>
          <p:nvPr>
            <p:ph type="pic" idx="2"/>
          </p:nvPr>
        </p:nvSpPr>
        <p:spPr>
          <a:xfrm>
            <a:off x="1" y="0"/>
            <a:ext cx="12191999" cy="5647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529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58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20000"/>
              </a:lnSpc>
              <a:spcBef>
                <a:spcPts val="529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41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20000"/>
              </a:lnSpc>
              <a:spcBef>
                <a:spcPts val="529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41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20000"/>
              </a:lnSpc>
              <a:spcBef>
                <a:spcPts val="529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41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529"/>
              </a:spcBef>
              <a:spcAft>
                <a:spcPts val="0"/>
              </a:spcAft>
              <a:buClr>
                <a:srgbClr val="C39E11"/>
              </a:buClr>
              <a:buSzPts val="1648"/>
              <a:buFont typeface="Arial"/>
              <a:buChar char="»"/>
              <a:defRPr sz="1454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3022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3022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3022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3022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title"/>
          </p:nvPr>
        </p:nvSpPr>
        <p:spPr>
          <a:xfrm>
            <a:off x="353315" y="5871797"/>
            <a:ext cx="11485368" cy="687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96"/>
              <a:buFont typeface="Arial"/>
              <a:buNone/>
              <a:defRPr sz="387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47031849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ll Photo">
  <p:cSld name="Full Photo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>
            <a:spLocks noGrp="1"/>
          </p:cNvSpPr>
          <p:nvPr>
            <p:ph type="pic" idx="2"/>
          </p:nvPr>
        </p:nvSpPr>
        <p:spPr>
          <a:xfrm>
            <a:off x="1" y="0"/>
            <a:ext cx="12191999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529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58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20000"/>
              </a:lnSpc>
              <a:spcBef>
                <a:spcPts val="529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41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20000"/>
              </a:lnSpc>
              <a:spcBef>
                <a:spcPts val="529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41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20000"/>
              </a:lnSpc>
              <a:spcBef>
                <a:spcPts val="529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41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529"/>
              </a:spcBef>
              <a:spcAft>
                <a:spcPts val="0"/>
              </a:spcAft>
              <a:buClr>
                <a:srgbClr val="C39E11"/>
              </a:buClr>
              <a:buSzPts val="1648"/>
              <a:buFont typeface="Arial"/>
              <a:buChar char="»"/>
              <a:defRPr sz="1454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3022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3022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3022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3022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95140685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 and Content">
  <p:cSld name="Chart and Conten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2"/>
          <p:cNvSpPr txBox="1">
            <a:spLocks noGrp="1"/>
          </p:cNvSpPr>
          <p:nvPr>
            <p:ph type="title"/>
          </p:nvPr>
        </p:nvSpPr>
        <p:spPr>
          <a:xfrm>
            <a:off x="8073556" y="2044932"/>
            <a:ext cx="3564263" cy="1135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46"/>
              <a:buFont typeface="Arial"/>
              <a:buNone/>
              <a:defRPr sz="3394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9pPr>
          </a:lstStyle>
          <a:p>
            <a:endParaRPr/>
          </a:p>
        </p:txBody>
      </p:sp>
      <p:sp>
        <p:nvSpPr>
          <p:cNvPr id="61" name="Google Shape;61;p12"/>
          <p:cNvSpPr txBox="1">
            <a:spLocks noGrp="1"/>
          </p:cNvSpPr>
          <p:nvPr>
            <p:ph type="body" idx="1"/>
          </p:nvPr>
        </p:nvSpPr>
        <p:spPr>
          <a:xfrm>
            <a:off x="8073556" y="3290748"/>
            <a:ext cx="3564263" cy="8563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03433" marR="0" lvl="0" indent="-201717" algn="l" rtl="0">
              <a:lnSpc>
                <a:spcPct val="114000"/>
              </a:lnSpc>
              <a:spcBef>
                <a:spcPts val="529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58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06867" marR="0" lvl="1" indent="-291368" algn="l" rtl="0">
              <a:lnSpc>
                <a:spcPct val="120000"/>
              </a:lnSpc>
              <a:spcBef>
                <a:spcPts val="529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41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10300" marR="0" lvl="2" indent="-291368" algn="l" rtl="0">
              <a:lnSpc>
                <a:spcPct val="120000"/>
              </a:lnSpc>
              <a:spcBef>
                <a:spcPts val="529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41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13733" marR="0" lvl="3" indent="-291368" algn="l" rtl="0">
              <a:lnSpc>
                <a:spcPct val="120000"/>
              </a:lnSpc>
              <a:spcBef>
                <a:spcPts val="529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41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17166" marR="0" lvl="4" indent="-294058" algn="l" rtl="0">
              <a:spcBef>
                <a:spcPts val="529"/>
              </a:spcBef>
              <a:spcAft>
                <a:spcPts val="0"/>
              </a:spcAft>
              <a:buClr>
                <a:srgbClr val="C39E11"/>
              </a:buClr>
              <a:buSzPts val="1648"/>
              <a:buFont typeface="Arial"/>
              <a:buChar char="»"/>
              <a:defRPr sz="1454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420600" marR="0" lvl="5" indent="-37104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3022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824033" marR="0" lvl="6" indent="-37104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3022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27466" marR="0" lvl="7" indent="-37104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3022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30900" marR="0" lvl="8" indent="-371046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3022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Google Shape;62;p12"/>
          <p:cNvSpPr>
            <a:spLocks noGrp="1"/>
          </p:cNvSpPr>
          <p:nvPr>
            <p:ph type="chart" idx="2"/>
          </p:nvPr>
        </p:nvSpPr>
        <p:spPr>
          <a:xfrm>
            <a:off x="1119910" y="1273270"/>
            <a:ext cx="6055592" cy="4408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529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58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20000"/>
              </a:lnSpc>
              <a:spcBef>
                <a:spcPts val="529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41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20000"/>
              </a:lnSpc>
              <a:spcBef>
                <a:spcPts val="529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41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20000"/>
              </a:lnSpc>
              <a:spcBef>
                <a:spcPts val="529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41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529"/>
              </a:spcBef>
              <a:spcAft>
                <a:spcPts val="0"/>
              </a:spcAft>
              <a:buClr>
                <a:srgbClr val="C39E11"/>
              </a:buClr>
              <a:buSzPts val="1648"/>
              <a:buFont typeface="Arial"/>
              <a:buChar char="»"/>
              <a:defRPr sz="1454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3022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3022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3022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3022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63" name="Google Shape;63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067433"/>
            <a:ext cx="3079128" cy="7543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4301438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Green Ram">
  <p:cSld name="Closing Green Ram">
    <p:bg>
      <p:bgPr>
        <a:solidFill>
          <a:schemeClr val="dk2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/>
        </p:nvSpPr>
        <p:spPr>
          <a:xfrm>
            <a:off x="643538" y="3705202"/>
            <a:ext cx="11083635" cy="977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669" tIns="80669" rIns="80669" bIns="80669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</a:pPr>
            <a:r>
              <a:rPr lang="en-US" sz="5294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sz="5294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7" name="Google Shape;67;p14"/>
          <p:cNvCxnSpPr/>
          <p:nvPr/>
        </p:nvCxnSpPr>
        <p:spPr>
          <a:xfrm>
            <a:off x="778009" y="5238334"/>
            <a:ext cx="803998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68" name="Google Shape;68;p14"/>
          <p:cNvPicPr preferRelativeResize="0"/>
          <p:nvPr/>
        </p:nvPicPr>
        <p:blipFill rotWithShape="1">
          <a:blip r:embed="rId2">
            <a:alphaModFix amt="8000"/>
          </a:blip>
          <a:srcRect t="14710" r="30639" b="6932"/>
          <a:stretch/>
        </p:blipFill>
        <p:spPr>
          <a:xfrm>
            <a:off x="6121337" y="-1"/>
            <a:ext cx="6070663" cy="6858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3544" y="5467478"/>
            <a:ext cx="6152029" cy="12606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49321715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White">
  <p:cSld name="Closing White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22412" y="0"/>
            <a:ext cx="12316014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/>
          <p:cNvSpPr txBox="1"/>
          <p:nvPr/>
        </p:nvSpPr>
        <p:spPr>
          <a:xfrm>
            <a:off x="643538" y="3704825"/>
            <a:ext cx="11083635" cy="977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669" tIns="80669" rIns="80669" bIns="80669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rial"/>
              <a:buNone/>
            </a:pPr>
            <a:r>
              <a:rPr lang="en-US" sz="5294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sz="5294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3" name="Google Shape;73;p15"/>
          <p:cNvCxnSpPr/>
          <p:nvPr/>
        </p:nvCxnSpPr>
        <p:spPr>
          <a:xfrm>
            <a:off x="778009" y="5237957"/>
            <a:ext cx="803998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8015" y="5475551"/>
            <a:ext cx="6152029" cy="12606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14798417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Green Dots UnitID">
  <p:cSld name="Title Green Dots UnitID">
    <p:bg>
      <p:bgPr>
        <a:solidFill>
          <a:schemeClr val="dk2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66758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6"/>
          <p:cNvSpPr txBox="1">
            <a:spLocks noGrp="1"/>
          </p:cNvSpPr>
          <p:nvPr>
            <p:ph type="body" idx="1"/>
          </p:nvPr>
        </p:nvSpPr>
        <p:spPr>
          <a:xfrm>
            <a:off x="554184" y="2378437"/>
            <a:ext cx="11083635" cy="17201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03433" marR="0" lvl="0" indent="-20171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sz="5294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06867" marR="0" lvl="1" indent="-201717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95"/>
              <a:buFont typeface="Arial"/>
              <a:buNone/>
              <a:defRPr sz="4849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10300" marR="0" lvl="2" indent="-201717" algn="l" rtl="0">
              <a:lnSpc>
                <a:spcPct val="120000"/>
              </a:lnSpc>
              <a:spcBef>
                <a:spcPts val="529"/>
              </a:spcBef>
              <a:spcAft>
                <a:spcPts val="0"/>
              </a:spcAft>
              <a:buClr>
                <a:schemeClr val="lt1"/>
              </a:buClr>
              <a:buSzPts val="5495"/>
              <a:buFont typeface="Arial"/>
              <a:buNone/>
              <a:defRPr sz="4849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13733" marR="0" lvl="3" indent="-201717" algn="l" rtl="0">
              <a:lnSpc>
                <a:spcPct val="120000"/>
              </a:lnSpc>
              <a:spcBef>
                <a:spcPts val="529"/>
              </a:spcBef>
              <a:spcAft>
                <a:spcPts val="0"/>
              </a:spcAft>
              <a:buClr>
                <a:schemeClr val="lt1"/>
              </a:buClr>
              <a:buSzPts val="5495"/>
              <a:buFont typeface="Arial"/>
              <a:buNone/>
              <a:defRPr sz="4849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17166" marR="0" lvl="4" indent="-201717" algn="l" rtl="0">
              <a:spcBef>
                <a:spcPts val="970"/>
              </a:spcBef>
              <a:spcAft>
                <a:spcPts val="0"/>
              </a:spcAft>
              <a:buClr>
                <a:schemeClr val="lt1"/>
              </a:buClr>
              <a:buSzPts val="5495"/>
              <a:buFont typeface="Arial"/>
              <a:buNone/>
              <a:defRPr sz="4849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420600" marR="0" lvl="5" indent="-37104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3022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824033" marR="0" lvl="6" indent="-37104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3022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27466" marR="0" lvl="7" indent="-37104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3022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30900" marR="0" lvl="8" indent="-371046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3022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body" idx="2"/>
          </p:nvPr>
        </p:nvSpPr>
        <p:spPr>
          <a:xfrm>
            <a:off x="554184" y="4737628"/>
            <a:ext cx="11083633" cy="4166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03433" marR="0" lvl="0" indent="-201717" algn="l" rtl="0">
              <a:lnSpc>
                <a:spcPct val="120000"/>
              </a:lnSpc>
              <a:spcBef>
                <a:spcPts val="529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412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06867" marR="0" lvl="1" indent="-201717" algn="l" rtl="0">
              <a:lnSpc>
                <a:spcPct val="120000"/>
              </a:lnSpc>
              <a:spcBef>
                <a:spcPts val="529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41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10300" marR="0" lvl="2" indent="-201717" algn="l" rtl="0">
              <a:lnSpc>
                <a:spcPct val="120000"/>
              </a:lnSpc>
              <a:spcBef>
                <a:spcPts val="529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41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13733" marR="0" lvl="3" indent="-201717" algn="l" rtl="0">
              <a:lnSpc>
                <a:spcPct val="120000"/>
              </a:lnSpc>
              <a:spcBef>
                <a:spcPts val="529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41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17166" marR="0" lvl="4" indent="-201717" algn="l" rtl="0">
              <a:spcBef>
                <a:spcPts val="529"/>
              </a:spcBef>
              <a:spcAft>
                <a:spcPts val="0"/>
              </a:spcAft>
              <a:buClr>
                <a:srgbClr val="C39E11"/>
              </a:buClr>
              <a:buSzPts val="1648"/>
              <a:buFont typeface="Arial"/>
              <a:buNone/>
              <a:defRPr sz="1454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420600" marR="0" lvl="5" indent="-37104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3022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824033" marR="0" lvl="6" indent="-37104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3022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27466" marR="0" lvl="7" indent="-37104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3022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30900" marR="0" lvl="8" indent="-371046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3022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79" name="Google Shape;79;p16"/>
          <p:cNvCxnSpPr/>
          <p:nvPr/>
        </p:nvCxnSpPr>
        <p:spPr>
          <a:xfrm>
            <a:off x="643538" y="4519612"/>
            <a:ext cx="803998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4184" y="6024551"/>
            <a:ext cx="3011470" cy="61707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12544438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White CSU">
  <p:cSld name="Title White CSU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/>
        </p:nvSpPr>
        <p:spPr>
          <a:xfrm>
            <a:off x="-1190463" y="1090707"/>
            <a:ext cx="162998" cy="454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669" tIns="40324" rIns="80669" bIns="40324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24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7"/>
          <p:cNvSpPr txBox="1"/>
          <p:nvPr/>
        </p:nvSpPr>
        <p:spPr>
          <a:xfrm>
            <a:off x="-1847272" y="-418352"/>
            <a:ext cx="162998" cy="454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669" tIns="40324" rIns="80669" bIns="40324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24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7"/>
          <p:cNvSpPr txBox="1"/>
          <p:nvPr/>
        </p:nvSpPr>
        <p:spPr>
          <a:xfrm>
            <a:off x="-1929371" y="-702235"/>
            <a:ext cx="162998" cy="454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669" tIns="40324" rIns="80669" bIns="40324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24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7"/>
          <p:cNvSpPr txBox="1">
            <a:spLocks noGrp="1"/>
          </p:cNvSpPr>
          <p:nvPr>
            <p:ph type="body" idx="1"/>
          </p:nvPr>
        </p:nvSpPr>
        <p:spPr>
          <a:xfrm>
            <a:off x="554184" y="2378437"/>
            <a:ext cx="11083635" cy="17923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03433" marR="0" lvl="0" indent="-20171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rial"/>
              <a:buNone/>
              <a:defRPr sz="5294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06867" marR="0" lvl="1" indent="-201717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95"/>
              <a:buFont typeface="Arial"/>
              <a:buNone/>
              <a:defRPr sz="4849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10300" marR="0" lvl="2" indent="-201717" algn="l" rtl="0">
              <a:lnSpc>
                <a:spcPct val="120000"/>
              </a:lnSpc>
              <a:spcBef>
                <a:spcPts val="529"/>
              </a:spcBef>
              <a:spcAft>
                <a:spcPts val="0"/>
              </a:spcAft>
              <a:buClr>
                <a:schemeClr val="lt1"/>
              </a:buClr>
              <a:buSzPts val="5495"/>
              <a:buFont typeface="Arial"/>
              <a:buNone/>
              <a:defRPr sz="4849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13733" marR="0" lvl="3" indent="-201717" algn="l" rtl="0">
              <a:lnSpc>
                <a:spcPct val="120000"/>
              </a:lnSpc>
              <a:spcBef>
                <a:spcPts val="529"/>
              </a:spcBef>
              <a:spcAft>
                <a:spcPts val="0"/>
              </a:spcAft>
              <a:buClr>
                <a:schemeClr val="lt1"/>
              </a:buClr>
              <a:buSzPts val="5495"/>
              <a:buFont typeface="Arial"/>
              <a:buNone/>
              <a:defRPr sz="4849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17166" marR="0" lvl="4" indent="-201717" algn="l" rtl="0">
              <a:spcBef>
                <a:spcPts val="970"/>
              </a:spcBef>
              <a:spcAft>
                <a:spcPts val="0"/>
              </a:spcAft>
              <a:buClr>
                <a:schemeClr val="lt1"/>
              </a:buClr>
              <a:buSzPts val="5495"/>
              <a:buFont typeface="Arial"/>
              <a:buNone/>
              <a:defRPr sz="4849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420600" marR="0" lvl="5" indent="-37104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3022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824033" marR="0" lvl="6" indent="-37104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3022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27466" marR="0" lvl="7" indent="-37104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3022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30900" marR="0" lvl="8" indent="-371046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3022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" name="Google Shape;86;p17"/>
          <p:cNvSpPr txBox="1">
            <a:spLocks noGrp="1"/>
          </p:cNvSpPr>
          <p:nvPr>
            <p:ph type="body" idx="2"/>
          </p:nvPr>
        </p:nvSpPr>
        <p:spPr>
          <a:xfrm>
            <a:off x="554184" y="4737628"/>
            <a:ext cx="11083633" cy="423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03433" marR="0" lvl="0" indent="-201717" algn="l" rtl="0">
              <a:lnSpc>
                <a:spcPct val="120000"/>
              </a:lnSpc>
              <a:spcBef>
                <a:spcPts val="529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sz="1412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06867" marR="0" lvl="1" indent="-201717" algn="l" rtl="0">
              <a:lnSpc>
                <a:spcPct val="120000"/>
              </a:lnSpc>
              <a:spcBef>
                <a:spcPts val="529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41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10300" marR="0" lvl="2" indent="-201717" algn="l" rtl="0">
              <a:lnSpc>
                <a:spcPct val="120000"/>
              </a:lnSpc>
              <a:spcBef>
                <a:spcPts val="529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41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13733" marR="0" lvl="3" indent="-201717" algn="l" rtl="0">
              <a:lnSpc>
                <a:spcPct val="120000"/>
              </a:lnSpc>
              <a:spcBef>
                <a:spcPts val="529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41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17166" marR="0" lvl="4" indent="-201717" algn="l" rtl="0">
              <a:spcBef>
                <a:spcPts val="529"/>
              </a:spcBef>
              <a:spcAft>
                <a:spcPts val="0"/>
              </a:spcAft>
              <a:buClr>
                <a:srgbClr val="C39E11"/>
              </a:buClr>
              <a:buSzPts val="1648"/>
              <a:buFont typeface="Arial"/>
              <a:buNone/>
              <a:defRPr sz="1454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420600" marR="0" lvl="5" indent="-37104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3022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824033" marR="0" lvl="6" indent="-37104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3022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27466" marR="0" lvl="7" indent="-37104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3022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30900" marR="0" lvl="8" indent="-371046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3022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87" name="Google Shape;87;p17"/>
          <p:cNvCxnSpPr/>
          <p:nvPr/>
        </p:nvCxnSpPr>
        <p:spPr>
          <a:xfrm>
            <a:off x="643538" y="4519612"/>
            <a:ext cx="803998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88" name="Google Shape;88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71660" y="5941738"/>
            <a:ext cx="3106271" cy="6947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37757617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Green">
  <p:cSld name="Section Green">
    <p:bg>
      <p:bgPr>
        <a:solidFill>
          <a:schemeClr val="dk2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0" y="0"/>
            <a:ext cx="12192000" cy="6866758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8"/>
          <p:cNvSpPr txBox="1">
            <a:spLocks noGrp="1"/>
          </p:cNvSpPr>
          <p:nvPr>
            <p:ph type="title"/>
          </p:nvPr>
        </p:nvSpPr>
        <p:spPr>
          <a:xfrm>
            <a:off x="3039996" y="2470036"/>
            <a:ext cx="8597823" cy="8961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sz="4765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9pPr>
          </a:lstStyle>
          <a:p>
            <a:endParaRPr/>
          </a:p>
        </p:txBody>
      </p:sp>
      <p:sp>
        <p:nvSpPr>
          <p:cNvPr id="92" name="Google Shape;92;p18"/>
          <p:cNvSpPr txBox="1">
            <a:spLocks noGrp="1"/>
          </p:cNvSpPr>
          <p:nvPr>
            <p:ph type="body" idx="1"/>
          </p:nvPr>
        </p:nvSpPr>
        <p:spPr>
          <a:xfrm>
            <a:off x="3039996" y="3866468"/>
            <a:ext cx="8597823" cy="456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03433" marR="0" lvl="0" indent="-201717" algn="l" rtl="0">
              <a:lnSpc>
                <a:spcPct val="120000"/>
              </a:lnSpc>
              <a:spcBef>
                <a:spcPts val="529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58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06867" marR="0" lvl="1" indent="-291368" algn="l" rtl="0">
              <a:lnSpc>
                <a:spcPct val="120000"/>
              </a:lnSpc>
              <a:spcBef>
                <a:spcPts val="529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–"/>
              <a:defRPr sz="1412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10300" marR="0" lvl="2" indent="-291368" algn="l" rtl="0">
              <a:lnSpc>
                <a:spcPct val="120000"/>
              </a:lnSpc>
              <a:spcBef>
                <a:spcPts val="529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412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13733" marR="0" lvl="3" indent="-291368" algn="l" rtl="0">
              <a:lnSpc>
                <a:spcPct val="120000"/>
              </a:lnSpc>
              <a:spcBef>
                <a:spcPts val="529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–"/>
              <a:defRPr sz="1412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17166" marR="0" lvl="4" indent="-294058" algn="l" rtl="0">
              <a:spcBef>
                <a:spcPts val="529"/>
              </a:spcBef>
              <a:spcAft>
                <a:spcPts val="0"/>
              </a:spcAft>
              <a:buClr>
                <a:srgbClr val="C39E11"/>
              </a:buClr>
              <a:buSzPts val="1648"/>
              <a:buFont typeface="Arial"/>
              <a:buChar char="»"/>
              <a:defRPr sz="1454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420600" marR="0" lvl="5" indent="-371047" algn="l" rtl="0">
              <a:spcBef>
                <a:spcPts val="533"/>
              </a:spcBef>
              <a:spcAft>
                <a:spcPts val="0"/>
              </a:spcAft>
              <a:buClr>
                <a:schemeClr val="lt1"/>
              </a:buClr>
              <a:buSzPts val="3022"/>
              <a:buFont typeface="Arial"/>
              <a:buChar char="•"/>
              <a:defRPr sz="26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824033" marR="0" lvl="6" indent="-371047" algn="l" rtl="0">
              <a:spcBef>
                <a:spcPts val="533"/>
              </a:spcBef>
              <a:spcAft>
                <a:spcPts val="0"/>
              </a:spcAft>
              <a:buClr>
                <a:schemeClr val="lt1"/>
              </a:buClr>
              <a:buSzPts val="3022"/>
              <a:buFont typeface="Arial"/>
              <a:buChar char="•"/>
              <a:defRPr sz="26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27466" marR="0" lvl="7" indent="-371047" algn="l" rtl="0">
              <a:spcBef>
                <a:spcPts val="533"/>
              </a:spcBef>
              <a:spcAft>
                <a:spcPts val="0"/>
              </a:spcAft>
              <a:buClr>
                <a:schemeClr val="lt1"/>
              </a:buClr>
              <a:buSzPts val="3022"/>
              <a:buFont typeface="Arial"/>
              <a:buChar char="•"/>
              <a:defRPr sz="26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30900" marR="0" lvl="8" indent="-371046" algn="l" rtl="0">
              <a:spcBef>
                <a:spcPts val="533"/>
              </a:spcBef>
              <a:spcAft>
                <a:spcPts val="0"/>
              </a:spcAft>
              <a:buClr>
                <a:schemeClr val="lt1"/>
              </a:buClr>
              <a:buSzPts val="3022"/>
              <a:buFont typeface="Arial"/>
              <a:buChar char="•"/>
              <a:defRPr sz="26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83588109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dk2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title"/>
          </p:nvPr>
        </p:nvSpPr>
        <p:spPr>
          <a:xfrm>
            <a:off x="1797089" y="2468281"/>
            <a:ext cx="8597823" cy="8961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sz="4765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9pPr>
          </a:lstStyle>
          <a:p>
            <a:endParaRPr/>
          </a:p>
        </p:txBody>
      </p:sp>
      <p:pic>
        <p:nvPicPr>
          <p:cNvPr id="95" name="Google Shape;95;p19"/>
          <p:cNvPicPr preferRelativeResize="0"/>
          <p:nvPr/>
        </p:nvPicPr>
        <p:blipFill rotWithShape="1">
          <a:blip r:embed="rId2">
            <a:alphaModFix/>
          </a:blip>
          <a:srcRect l="-221" t="28562" r="1" b="57447"/>
          <a:stretch/>
        </p:blipFill>
        <p:spPr>
          <a:xfrm>
            <a:off x="217843" y="5324895"/>
            <a:ext cx="11707009" cy="1662197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9"/>
          <p:cNvPicPr preferRelativeResize="0"/>
          <p:nvPr/>
        </p:nvPicPr>
        <p:blipFill rotWithShape="1">
          <a:blip r:embed="rId3">
            <a:alphaModFix/>
          </a:blip>
          <a:srcRect l="43371"/>
          <a:stretch/>
        </p:blipFill>
        <p:spPr>
          <a:xfrm rot="-5400000" flipH="1">
            <a:off x="154169" y="-200274"/>
            <a:ext cx="6904104" cy="721244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9"/>
          <p:cNvPicPr preferRelativeResize="0"/>
          <p:nvPr/>
        </p:nvPicPr>
        <p:blipFill rotWithShape="1">
          <a:blip r:embed="rId3">
            <a:alphaModFix/>
          </a:blip>
          <a:srcRect l="43182" t="7154" b="2944"/>
          <a:stretch/>
        </p:blipFill>
        <p:spPr>
          <a:xfrm rot="5400000">
            <a:off x="6204729" y="152397"/>
            <a:ext cx="6927155" cy="64840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67025827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bg>
      <p:bgPr>
        <a:solidFill>
          <a:schemeClr val="dk2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>
            <a:spLocks noGrp="1"/>
          </p:cNvSpPr>
          <p:nvPr>
            <p:ph type="body" idx="1"/>
          </p:nvPr>
        </p:nvSpPr>
        <p:spPr>
          <a:xfrm>
            <a:off x="655544" y="2407829"/>
            <a:ext cx="3180577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03433" marR="0" lvl="0" indent="-201717" algn="ctr" rtl="0">
              <a:lnSpc>
                <a:spcPct val="120000"/>
              </a:lnSpc>
              <a:spcBef>
                <a:spcPts val="529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11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06867" marR="0" lvl="1" indent="-291368" algn="l" rtl="0">
              <a:lnSpc>
                <a:spcPct val="120000"/>
              </a:lnSpc>
              <a:spcBef>
                <a:spcPts val="529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–"/>
              <a:defRPr sz="1412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10300" marR="0" lvl="2" indent="-291368" algn="l" rtl="0">
              <a:lnSpc>
                <a:spcPct val="120000"/>
              </a:lnSpc>
              <a:spcBef>
                <a:spcPts val="529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412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13733" marR="0" lvl="3" indent="-291368" algn="l" rtl="0">
              <a:lnSpc>
                <a:spcPct val="120000"/>
              </a:lnSpc>
              <a:spcBef>
                <a:spcPts val="529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–"/>
              <a:defRPr sz="1412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17166" marR="0" lvl="4" indent="-294058" algn="l" rtl="0">
              <a:spcBef>
                <a:spcPts val="529"/>
              </a:spcBef>
              <a:spcAft>
                <a:spcPts val="0"/>
              </a:spcAft>
              <a:buClr>
                <a:schemeClr val="lt1"/>
              </a:buClr>
              <a:buSzPts val="1648"/>
              <a:buFont typeface="Arial"/>
              <a:buChar char="»"/>
              <a:defRPr sz="1454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420600" marR="0" lvl="5" indent="-371047" algn="l" rtl="0">
              <a:spcBef>
                <a:spcPts val="533"/>
              </a:spcBef>
              <a:spcAft>
                <a:spcPts val="0"/>
              </a:spcAft>
              <a:buClr>
                <a:schemeClr val="lt1"/>
              </a:buClr>
              <a:buSzPts val="3022"/>
              <a:buFont typeface="Arial"/>
              <a:buChar char="•"/>
              <a:defRPr sz="26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824033" marR="0" lvl="6" indent="-371047" algn="l" rtl="0">
              <a:spcBef>
                <a:spcPts val="533"/>
              </a:spcBef>
              <a:spcAft>
                <a:spcPts val="0"/>
              </a:spcAft>
              <a:buClr>
                <a:schemeClr val="lt1"/>
              </a:buClr>
              <a:buSzPts val="3022"/>
              <a:buFont typeface="Arial"/>
              <a:buChar char="•"/>
              <a:defRPr sz="26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27466" marR="0" lvl="7" indent="-371047" algn="l" rtl="0">
              <a:spcBef>
                <a:spcPts val="533"/>
              </a:spcBef>
              <a:spcAft>
                <a:spcPts val="0"/>
              </a:spcAft>
              <a:buClr>
                <a:schemeClr val="lt1"/>
              </a:buClr>
              <a:buSzPts val="3022"/>
              <a:buFont typeface="Arial"/>
              <a:buChar char="•"/>
              <a:defRPr sz="26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30900" marR="0" lvl="8" indent="-371046" algn="l" rtl="0">
              <a:spcBef>
                <a:spcPts val="533"/>
              </a:spcBef>
              <a:spcAft>
                <a:spcPts val="0"/>
              </a:spcAft>
              <a:buClr>
                <a:schemeClr val="lt1"/>
              </a:buClr>
              <a:buSzPts val="3022"/>
              <a:buFont typeface="Arial"/>
              <a:buChar char="•"/>
              <a:defRPr sz="26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00" name="Google Shape;100;p20"/>
          <p:cNvGrpSpPr/>
          <p:nvPr/>
        </p:nvGrpSpPr>
        <p:grpSpPr>
          <a:xfrm>
            <a:off x="0" y="5997131"/>
            <a:ext cx="12192000" cy="544538"/>
            <a:chOff x="0" y="6739600"/>
            <a:chExt cx="13817600" cy="617143"/>
          </a:xfrm>
        </p:grpSpPr>
        <p:pic>
          <p:nvPicPr>
            <p:cNvPr id="101" name="Google Shape;101;p20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6778192"/>
              <a:ext cx="6449921" cy="53996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2" name="Google Shape;102;p20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 rot="10800000">
              <a:off x="7367679" y="6778192"/>
              <a:ext cx="6449921" cy="53996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3" name="Google Shape;103;p2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600229" y="6739600"/>
              <a:ext cx="617143" cy="61714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4" name="Google Shape;104;p20"/>
          <p:cNvSpPr txBox="1">
            <a:spLocks noGrp="1"/>
          </p:cNvSpPr>
          <p:nvPr>
            <p:ph type="body" idx="2"/>
          </p:nvPr>
        </p:nvSpPr>
        <p:spPr>
          <a:xfrm>
            <a:off x="4505712" y="2407829"/>
            <a:ext cx="3180577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03433" marR="0" lvl="0" indent="-201717" algn="ctr" rtl="0">
              <a:lnSpc>
                <a:spcPct val="120000"/>
              </a:lnSpc>
              <a:spcBef>
                <a:spcPts val="529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11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06867" marR="0" lvl="1" indent="-291368" algn="l" rtl="0">
              <a:lnSpc>
                <a:spcPct val="120000"/>
              </a:lnSpc>
              <a:spcBef>
                <a:spcPts val="529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–"/>
              <a:defRPr sz="1412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10300" marR="0" lvl="2" indent="-291368" algn="l" rtl="0">
              <a:lnSpc>
                <a:spcPct val="120000"/>
              </a:lnSpc>
              <a:spcBef>
                <a:spcPts val="529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412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13733" marR="0" lvl="3" indent="-291368" algn="l" rtl="0">
              <a:lnSpc>
                <a:spcPct val="120000"/>
              </a:lnSpc>
              <a:spcBef>
                <a:spcPts val="529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–"/>
              <a:defRPr sz="1412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17166" marR="0" lvl="4" indent="-294058" algn="l" rtl="0">
              <a:spcBef>
                <a:spcPts val="529"/>
              </a:spcBef>
              <a:spcAft>
                <a:spcPts val="0"/>
              </a:spcAft>
              <a:buClr>
                <a:schemeClr val="lt1"/>
              </a:buClr>
              <a:buSzPts val="1648"/>
              <a:buFont typeface="Arial"/>
              <a:buChar char="»"/>
              <a:defRPr sz="1454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420600" marR="0" lvl="5" indent="-371047" algn="l" rtl="0">
              <a:spcBef>
                <a:spcPts val="533"/>
              </a:spcBef>
              <a:spcAft>
                <a:spcPts val="0"/>
              </a:spcAft>
              <a:buClr>
                <a:schemeClr val="lt1"/>
              </a:buClr>
              <a:buSzPts val="3022"/>
              <a:buFont typeface="Arial"/>
              <a:buChar char="•"/>
              <a:defRPr sz="26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824033" marR="0" lvl="6" indent="-371047" algn="l" rtl="0">
              <a:spcBef>
                <a:spcPts val="533"/>
              </a:spcBef>
              <a:spcAft>
                <a:spcPts val="0"/>
              </a:spcAft>
              <a:buClr>
                <a:schemeClr val="lt1"/>
              </a:buClr>
              <a:buSzPts val="3022"/>
              <a:buFont typeface="Arial"/>
              <a:buChar char="•"/>
              <a:defRPr sz="26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27466" marR="0" lvl="7" indent="-371047" algn="l" rtl="0">
              <a:spcBef>
                <a:spcPts val="533"/>
              </a:spcBef>
              <a:spcAft>
                <a:spcPts val="0"/>
              </a:spcAft>
              <a:buClr>
                <a:schemeClr val="lt1"/>
              </a:buClr>
              <a:buSzPts val="3022"/>
              <a:buFont typeface="Arial"/>
              <a:buChar char="•"/>
              <a:defRPr sz="26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30900" marR="0" lvl="8" indent="-371046" algn="l" rtl="0">
              <a:spcBef>
                <a:spcPts val="533"/>
              </a:spcBef>
              <a:spcAft>
                <a:spcPts val="0"/>
              </a:spcAft>
              <a:buClr>
                <a:schemeClr val="lt1"/>
              </a:buClr>
              <a:buSzPts val="3022"/>
              <a:buFont typeface="Arial"/>
              <a:buChar char="•"/>
              <a:defRPr sz="26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" name="Google Shape;105;p20"/>
          <p:cNvSpPr txBox="1">
            <a:spLocks noGrp="1"/>
          </p:cNvSpPr>
          <p:nvPr>
            <p:ph type="body" idx="3"/>
          </p:nvPr>
        </p:nvSpPr>
        <p:spPr>
          <a:xfrm>
            <a:off x="8355879" y="2407829"/>
            <a:ext cx="3180577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03433" marR="0" lvl="0" indent="-201717" algn="ctr" rtl="0">
              <a:lnSpc>
                <a:spcPct val="120000"/>
              </a:lnSpc>
              <a:spcBef>
                <a:spcPts val="529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11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06867" marR="0" lvl="1" indent="-291368" algn="l" rtl="0">
              <a:lnSpc>
                <a:spcPct val="120000"/>
              </a:lnSpc>
              <a:spcBef>
                <a:spcPts val="529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–"/>
              <a:defRPr sz="1412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10300" marR="0" lvl="2" indent="-291368" algn="l" rtl="0">
              <a:lnSpc>
                <a:spcPct val="120000"/>
              </a:lnSpc>
              <a:spcBef>
                <a:spcPts val="529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412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13733" marR="0" lvl="3" indent="-291368" algn="l" rtl="0">
              <a:lnSpc>
                <a:spcPct val="120000"/>
              </a:lnSpc>
              <a:spcBef>
                <a:spcPts val="529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–"/>
              <a:defRPr sz="1412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17166" marR="0" lvl="4" indent="-294058" algn="l" rtl="0">
              <a:spcBef>
                <a:spcPts val="529"/>
              </a:spcBef>
              <a:spcAft>
                <a:spcPts val="0"/>
              </a:spcAft>
              <a:buClr>
                <a:schemeClr val="lt1"/>
              </a:buClr>
              <a:buSzPts val="1648"/>
              <a:buFont typeface="Arial"/>
              <a:buChar char="»"/>
              <a:defRPr sz="1454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420600" marR="0" lvl="5" indent="-371047" algn="l" rtl="0">
              <a:spcBef>
                <a:spcPts val="533"/>
              </a:spcBef>
              <a:spcAft>
                <a:spcPts val="0"/>
              </a:spcAft>
              <a:buClr>
                <a:schemeClr val="lt1"/>
              </a:buClr>
              <a:buSzPts val="3022"/>
              <a:buFont typeface="Arial"/>
              <a:buChar char="•"/>
              <a:defRPr sz="26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824033" marR="0" lvl="6" indent="-371047" algn="l" rtl="0">
              <a:spcBef>
                <a:spcPts val="533"/>
              </a:spcBef>
              <a:spcAft>
                <a:spcPts val="0"/>
              </a:spcAft>
              <a:buClr>
                <a:schemeClr val="lt1"/>
              </a:buClr>
              <a:buSzPts val="3022"/>
              <a:buFont typeface="Arial"/>
              <a:buChar char="•"/>
              <a:defRPr sz="26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27466" marR="0" lvl="7" indent="-371047" algn="l" rtl="0">
              <a:spcBef>
                <a:spcPts val="533"/>
              </a:spcBef>
              <a:spcAft>
                <a:spcPts val="0"/>
              </a:spcAft>
              <a:buClr>
                <a:schemeClr val="lt1"/>
              </a:buClr>
              <a:buSzPts val="3022"/>
              <a:buFont typeface="Arial"/>
              <a:buChar char="•"/>
              <a:defRPr sz="26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30900" marR="0" lvl="8" indent="-371046" algn="l" rtl="0">
              <a:spcBef>
                <a:spcPts val="533"/>
              </a:spcBef>
              <a:spcAft>
                <a:spcPts val="0"/>
              </a:spcAft>
              <a:buClr>
                <a:schemeClr val="lt1"/>
              </a:buClr>
              <a:buSzPts val="3022"/>
              <a:buFont typeface="Arial"/>
              <a:buChar char="•"/>
              <a:defRPr sz="26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81683405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EACAD-B50F-4571-928E-34A532FB7DC6}" type="datetime1">
              <a:rPr lang="en-US" smtClean="0"/>
              <a:t>10/23/2020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83577-A6B1-4126-AEED-0361B3F4028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00302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and Green Bar">
  <p:cSld name="Photo and Green Bar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>
            <a:spLocks noGrp="1"/>
          </p:cNvSpPr>
          <p:nvPr>
            <p:ph type="pic" idx="2"/>
          </p:nvPr>
        </p:nvSpPr>
        <p:spPr>
          <a:xfrm>
            <a:off x="0" y="0"/>
            <a:ext cx="8068235" cy="5972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529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58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20000"/>
              </a:lnSpc>
              <a:spcBef>
                <a:spcPts val="529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41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20000"/>
              </a:lnSpc>
              <a:spcBef>
                <a:spcPts val="529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41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20000"/>
              </a:lnSpc>
              <a:spcBef>
                <a:spcPts val="529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41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529"/>
              </a:spcBef>
              <a:spcAft>
                <a:spcPts val="0"/>
              </a:spcAft>
              <a:buClr>
                <a:srgbClr val="C39E11"/>
              </a:buClr>
              <a:buSzPts val="1648"/>
              <a:buFont typeface="Arial"/>
              <a:buChar char="»"/>
              <a:defRPr sz="1454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3022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3022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3022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3022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" name="Google Shape;108;p21"/>
          <p:cNvSpPr/>
          <p:nvPr/>
        </p:nvSpPr>
        <p:spPr>
          <a:xfrm>
            <a:off x="8068235" y="0"/>
            <a:ext cx="4123765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80669" tIns="40324" rIns="80669" bIns="40324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65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21"/>
          <p:cNvSpPr txBox="1">
            <a:spLocks noGrp="1"/>
          </p:cNvSpPr>
          <p:nvPr>
            <p:ph type="title"/>
          </p:nvPr>
        </p:nvSpPr>
        <p:spPr>
          <a:xfrm>
            <a:off x="8435788" y="2507727"/>
            <a:ext cx="3388659" cy="4709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471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9pPr>
          </a:lstStyle>
          <a:p>
            <a:endParaRPr/>
          </a:p>
        </p:txBody>
      </p:sp>
      <p:sp>
        <p:nvSpPr>
          <p:cNvPr id="110" name="Google Shape;110;p21"/>
          <p:cNvSpPr txBox="1">
            <a:spLocks noGrp="1"/>
          </p:cNvSpPr>
          <p:nvPr>
            <p:ph type="body" idx="1"/>
          </p:nvPr>
        </p:nvSpPr>
        <p:spPr>
          <a:xfrm>
            <a:off x="8435788" y="3429000"/>
            <a:ext cx="3388659" cy="441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03433" marR="0" lvl="0" indent="-201717" algn="ctr" rtl="0">
              <a:lnSpc>
                <a:spcPct val="114000"/>
              </a:lnSpc>
              <a:spcBef>
                <a:spcPts val="529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58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06867" marR="0" lvl="1" indent="-291368" algn="l" rtl="0">
              <a:lnSpc>
                <a:spcPct val="120000"/>
              </a:lnSpc>
              <a:spcBef>
                <a:spcPts val="529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41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10300" marR="0" lvl="2" indent="-291368" algn="l" rtl="0">
              <a:lnSpc>
                <a:spcPct val="120000"/>
              </a:lnSpc>
              <a:spcBef>
                <a:spcPts val="529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41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13733" marR="0" lvl="3" indent="-291368" algn="l" rtl="0">
              <a:lnSpc>
                <a:spcPct val="120000"/>
              </a:lnSpc>
              <a:spcBef>
                <a:spcPts val="529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41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17166" marR="0" lvl="4" indent="-294058" algn="l" rtl="0">
              <a:spcBef>
                <a:spcPts val="529"/>
              </a:spcBef>
              <a:spcAft>
                <a:spcPts val="0"/>
              </a:spcAft>
              <a:buClr>
                <a:srgbClr val="C39E11"/>
              </a:buClr>
              <a:buSzPts val="1648"/>
              <a:buFont typeface="Arial"/>
              <a:buChar char="»"/>
              <a:defRPr sz="1454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420600" marR="0" lvl="5" indent="-37104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3022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824033" marR="0" lvl="6" indent="-37104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3022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27466" marR="0" lvl="7" indent="-37104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3022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30900" marR="0" lvl="8" indent="-371046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3022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11" name="Google Shape;111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8802" y="6213397"/>
            <a:ext cx="3037369" cy="6224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41670062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Photo and Green Bar">
  <p:cSld name="2_Photo and Green Bar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>
            <a:spLocks noGrp="1"/>
          </p:cNvSpPr>
          <p:nvPr>
            <p:ph type="pic" idx="2"/>
          </p:nvPr>
        </p:nvSpPr>
        <p:spPr>
          <a:xfrm>
            <a:off x="4123765" y="0"/>
            <a:ext cx="8068235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529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58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20000"/>
              </a:lnSpc>
              <a:spcBef>
                <a:spcPts val="529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41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20000"/>
              </a:lnSpc>
              <a:spcBef>
                <a:spcPts val="529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41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20000"/>
              </a:lnSpc>
              <a:spcBef>
                <a:spcPts val="529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41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529"/>
              </a:spcBef>
              <a:spcAft>
                <a:spcPts val="0"/>
              </a:spcAft>
              <a:buClr>
                <a:srgbClr val="C39E11"/>
              </a:buClr>
              <a:buSzPts val="1648"/>
              <a:buFont typeface="Arial"/>
              <a:buChar char="»"/>
              <a:defRPr sz="1454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3022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3022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3022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3022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4" name="Google Shape;114;p22"/>
          <p:cNvSpPr/>
          <p:nvPr/>
        </p:nvSpPr>
        <p:spPr>
          <a:xfrm>
            <a:off x="0" y="0"/>
            <a:ext cx="4123765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80669" tIns="40324" rIns="80669" bIns="40324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65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22"/>
          <p:cNvSpPr txBox="1">
            <a:spLocks noGrp="1"/>
          </p:cNvSpPr>
          <p:nvPr>
            <p:ph type="title"/>
          </p:nvPr>
        </p:nvSpPr>
        <p:spPr>
          <a:xfrm>
            <a:off x="367553" y="2507727"/>
            <a:ext cx="3388659" cy="4709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471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9pPr>
          </a:lstStyle>
          <a:p>
            <a:endParaRPr/>
          </a:p>
        </p:txBody>
      </p:sp>
      <p:sp>
        <p:nvSpPr>
          <p:cNvPr id="116" name="Google Shape;116;p22"/>
          <p:cNvSpPr txBox="1">
            <a:spLocks noGrp="1"/>
          </p:cNvSpPr>
          <p:nvPr>
            <p:ph type="body" idx="1"/>
          </p:nvPr>
        </p:nvSpPr>
        <p:spPr>
          <a:xfrm>
            <a:off x="367553" y="3429000"/>
            <a:ext cx="3388659" cy="441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03433" marR="0" lvl="0" indent="-201717" algn="ctr" rtl="0">
              <a:lnSpc>
                <a:spcPct val="114000"/>
              </a:lnSpc>
              <a:spcBef>
                <a:spcPts val="529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58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06867" marR="0" lvl="1" indent="-291368" algn="l" rtl="0">
              <a:lnSpc>
                <a:spcPct val="120000"/>
              </a:lnSpc>
              <a:spcBef>
                <a:spcPts val="529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41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10300" marR="0" lvl="2" indent="-291368" algn="l" rtl="0">
              <a:lnSpc>
                <a:spcPct val="120000"/>
              </a:lnSpc>
              <a:spcBef>
                <a:spcPts val="529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41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13733" marR="0" lvl="3" indent="-291368" algn="l" rtl="0">
              <a:lnSpc>
                <a:spcPct val="120000"/>
              </a:lnSpc>
              <a:spcBef>
                <a:spcPts val="529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41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17166" marR="0" lvl="4" indent="-294058" algn="l" rtl="0">
              <a:spcBef>
                <a:spcPts val="529"/>
              </a:spcBef>
              <a:spcAft>
                <a:spcPts val="0"/>
              </a:spcAft>
              <a:buClr>
                <a:srgbClr val="C39E11"/>
              </a:buClr>
              <a:buSzPts val="1648"/>
              <a:buFont typeface="Arial"/>
              <a:buChar char="»"/>
              <a:defRPr sz="1454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420600" marR="0" lvl="5" indent="-37104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3022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824033" marR="0" lvl="6" indent="-37104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3022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27466" marR="0" lvl="7" indent="-37104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3022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30900" marR="0" lvl="8" indent="-371046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3022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17" name="Google Shape;117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29706" y="6135794"/>
            <a:ext cx="3011470" cy="61707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65340502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hite">
  <p:cSld name="Blank White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8802" y="6213397"/>
            <a:ext cx="3037369" cy="6224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24528731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Green">
  <p:cSld name="Blank Green">
    <p:bg>
      <p:bgPr>
        <a:solidFill>
          <a:schemeClr val="dk2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3596733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Green Dots">
  <p:cSld name="Closing Green Dots">
    <p:bg>
      <p:bgPr>
        <a:solidFill>
          <a:schemeClr val="dk2"/>
        </a:soli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66758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5"/>
          <p:cNvSpPr txBox="1"/>
          <p:nvPr/>
        </p:nvSpPr>
        <p:spPr>
          <a:xfrm>
            <a:off x="643538" y="3705202"/>
            <a:ext cx="11083635" cy="977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669" tIns="80669" rIns="80669" bIns="80669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</a:pPr>
            <a:r>
              <a:rPr lang="en-US" sz="5294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sz="5294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4" name="Google Shape;124;p25"/>
          <p:cNvCxnSpPr/>
          <p:nvPr/>
        </p:nvCxnSpPr>
        <p:spPr>
          <a:xfrm>
            <a:off x="778009" y="5238334"/>
            <a:ext cx="803998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25" name="Google Shape;12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191" y="5793816"/>
            <a:ext cx="3011470" cy="61707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04063305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55E4D-98CA-48DF-B0DC-E25536F422B1}" type="datetime1">
              <a:rPr lang="en-US" smtClean="0"/>
              <a:t>10/23/2020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83577-A6B1-4126-AEED-0361B3F40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444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D97DE-2260-4AFF-8F96-C9F9F32DEE6C}" type="datetime1">
              <a:rPr lang="en-US" smtClean="0"/>
              <a:t>10/23/2020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83577-A6B1-4126-AEED-0361B3F40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18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637E9-FC13-461A-B5E2-88C34460FBC7}" type="datetime1">
              <a:rPr lang="en-US" smtClean="0"/>
              <a:t>10/23/2020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83577-A6B1-4126-AEED-0361B3F40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400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68AF9-AB93-401E-BF1F-139850AF1AA9}" type="datetime1">
              <a:rPr lang="en-US" smtClean="0"/>
              <a:t>10/23/2020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83577-A6B1-4126-AEED-0361B3F40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490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24A42AB-7CE1-4D1C-B564-7DB0BCD350F1}" type="datetime1">
              <a:rPr lang="en-US" smtClean="0"/>
              <a:t>10/23/2020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0183577-A6B1-4126-AEED-0361B3F40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667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A5C2A-6E53-493F-BA88-B04726211B30}" type="datetime1">
              <a:rPr lang="en-US" smtClean="0"/>
              <a:t>10/23/2020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83577-A6B1-4126-AEED-0361B3F40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93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7DA6361-9917-49E6-8B06-2670FECC0CC1}" type="datetime1">
              <a:rPr lang="en-US" smtClean="0"/>
              <a:t>10/23/2020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0183577-A6B1-4126-AEED-0361B3F4028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1955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554184" y="798759"/>
            <a:ext cx="11083635" cy="8961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Arial"/>
              <a:buNone/>
              <a:defRPr sz="5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554183" y="2195191"/>
            <a:ext cx="11083635" cy="2729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3248" algn="l" rtl="0">
              <a:spcBef>
                <a:spcPts val="600"/>
              </a:spcBef>
              <a:spcAft>
                <a:spcPts val="0"/>
              </a:spcAft>
              <a:buClr>
                <a:srgbClr val="C39E11"/>
              </a:buClr>
              <a:buSzPts val="1648"/>
              <a:buFont typeface="Arial"/>
              <a:buChar char="»"/>
              <a:defRPr sz="1648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42049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3022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42049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3022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42049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3022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420496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3022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7188201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7" r:id="rId12"/>
    <p:sldLayoutId id="2147483698" r:id="rId13"/>
    <p:sldLayoutId id="2147483699" r:id="rId14"/>
    <p:sldLayoutId id="2147483700" r:id="rId15"/>
    <p:sldLayoutId id="2147483701" r:id="rId16"/>
    <p:sldLayoutId id="2147483702" r:id="rId17"/>
    <p:sldLayoutId id="2147483703" r:id="rId18"/>
    <p:sldLayoutId id="2147483704" r:id="rId19"/>
    <p:sldLayoutId id="2147483705" r:id="rId20"/>
    <p:sldLayoutId id="2147483706" r:id="rId21"/>
    <p:sldLayoutId id="2147483707" r:id="rId22"/>
    <p:sldLayoutId id="2147483708" r:id="rId23"/>
  </p:sldLayoutIdLst>
  <p:transition>
    <p:fade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3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3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3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3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3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3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3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3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3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3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3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3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3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3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3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3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3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3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3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3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3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3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3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3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3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3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3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7"/>
          <p:cNvSpPr txBox="1">
            <a:spLocks noGrp="1"/>
          </p:cNvSpPr>
          <p:nvPr>
            <p:ph type="body" idx="1"/>
          </p:nvPr>
        </p:nvSpPr>
        <p:spPr>
          <a:xfrm>
            <a:off x="425091" y="1532966"/>
            <a:ext cx="11083500" cy="29449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669" tIns="80669" rIns="80669" bIns="80669" anchor="ctr" anchorCtr="0">
            <a:noAutofit/>
          </a:bodyPr>
          <a:lstStyle/>
          <a:p>
            <a:pPr marL="0" indent="0" algn="ctr"/>
            <a:r>
              <a:rPr lang="en-US" sz="4400" b="1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Anomaly Detection in Time-Series Data</a:t>
            </a:r>
          </a:p>
          <a:p>
            <a:pPr marL="0" indent="0" algn="ctr"/>
            <a:endParaRPr lang="en-US" sz="2800" dirty="0">
              <a:solidFill>
                <a:srgbClr val="FFFFFF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 algn="ctr"/>
            <a:endParaRPr lang="en-US" sz="2800" dirty="0">
              <a:solidFill>
                <a:srgbClr val="FFFFFF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 algn="ctr"/>
            <a:r>
              <a:rPr lang="en-US" sz="28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Hajar Homayouni</a:t>
            </a:r>
          </a:p>
          <a:p>
            <a:pPr marL="0" indent="0" algn="ctr"/>
            <a:r>
              <a:rPr lang="en-US" sz="2800" i="1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Hajar.Homayouni@colostate.edu</a:t>
            </a:r>
          </a:p>
          <a:p>
            <a:pPr marL="0" indent="0" algn="ctr"/>
            <a:r>
              <a:rPr lang="en-US" sz="1800" dirty="0">
                <a:latin typeface="Calibri Light" panose="020F0302020204030204" pitchFamily="34" charset="0"/>
                <a:cs typeface="Calibri Light" panose="020F0302020204030204" pitchFamily="34" charset="0"/>
              </a:rPr>
              <a:t>September 14, 2020</a:t>
            </a:r>
            <a:endParaRPr sz="4000" dirty="0">
              <a:solidFill>
                <a:srgbClr val="FFFFFF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4777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Sequence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800" dirty="0">
                    <a:solidFill>
                      <a:schemeClr val="tx1"/>
                    </a:solidFill>
                  </a:rPr>
                  <a:t>A </a:t>
                </a:r>
                <a:r>
                  <a:rPr lang="en-US" sz="1800" i="1" dirty="0">
                    <a:solidFill>
                      <a:schemeClr val="tx1"/>
                    </a:solidFill>
                  </a:rPr>
                  <a:t>Sequence</a:t>
                </a:r>
                <a:r>
                  <a:rPr lang="en-US" sz="1800" dirty="0">
                    <a:solidFill>
                      <a:schemeClr val="tx1"/>
                    </a:solidFill>
                  </a:rPr>
                  <a:t> (time series) dataset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 is a sequence of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-dimensional records</a:t>
                </a:r>
                <a14:m>
                  <m:oMath xmlns:m="http://schemas.openxmlformats.org/officeDocument/2006/math">
                    <m:r>
                      <a:rPr lang="en-US" sz="18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18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sz="18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sz="18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sz="18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chemeClr val="tx1"/>
                    </a:solidFill>
                  </a:rPr>
                  <a:t>where</a:t>
                </a:r>
              </a:p>
              <a:p>
                <a:pPr marL="230188" indent="-230188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(</m:t>
                    </m:r>
                    <m:sSubSup>
                      <m:sSubSupPr>
                        <m:ctrlP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en-US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Sup>
                      <m:sSubSupPr>
                        <m:ctrlP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US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is a record </a:t>
                </a:r>
                <a14:m>
                  <m:oMath xmlns:m="http://schemas.openxmlformats.org/officeDocument/2006/math">
                    <m:r>
                      <a:rPr lang="en-US" sz="18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endParaRPr lang="en-US" sz="1800" dirty="0">
                  <a:solidFill>
                    <a:schemeClr val="tx1"/>
                  </a:solidFill>
                </a:endParaRPr>
              </a:p>
              <a:p>
                <a:pPr marL="230188" indent="-230188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bSup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p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 attribute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 record</a:t>
                </a:r>
              </a:p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4" t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83577-A6B1-4126-AEED-0361B3F40287}" type="slidenum">
              <a:rPr lang="en-US" smtClean="0"/>
              <a:t>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7082814" y="3941440"/>
                <a:ext cx="3126749" cy="580800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587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1587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1587" dirty="0"/>
                  <a:t> for </a:t>
                </a:r>
                <a:r>
                  <a:rPr lang="en-US" sz="1587" u="sng" dirty="0"/>
                  <a:t>univariate</a:t>
                </a:r>
                <a:r>
                  <a:rPr lang="en-US" sz="1587" dirty="0"/>
                  <a:t> time series</a:t>
                </a:r>
                <a:endParaRPr lang="en-US" sz="1587" baseline="30000" dirty="0"/>
              </a:p>
              <a:p>
                <a14:m>
                  <m:oMath xmlns:m="http://schemas.openxmlformats.org/officeDocument/2006/math">
                    <m:r>
                      <a:rPr lang="en-US" sz="1587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1587" i="1" dirty="0" smtClean="0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en-US" sz="1587" dirty="0"/>
                  <a:t> for </a:t>
                </a:r>
                <a:r>
                  <a:rPr lang="en-US" sz="1587" u="sng" dirty="0"/>
                  <a:t>multivariate</a:t>
                </a:r>
                <a:r>
                  <a:rPr lang="en-US" sz="1587" dirty="0"/>
                  <a:t> time series</a:t>
                </a: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2814" y="3941440"/>
                <a:ext cx="3126749" cy="580800"/>
              </a:xfrm>
              <a:prstGeom prst="rect">
                <a:avLst/>
              </a:prstGeom>
              <a:blipFill>
                <a:blip r:embed="rId3"/>
                <a:stretch>
                  <a:fillRect t="-2062" b="-12371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2158724" y="2708921"/>
            <a:ext cx="8050839" cy="369332"/>
          </a:xfrm>
          <a:prstGeom prst="rect">
            <a:avLst/>
          </a:prstGeom>
          <a:ln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A climate dataset that contains </a:t>
            </a:r>
            <a:r>
              <a:rPr lang="en-US" i="1" dirty="0"/>
              <a:t>wind speed</a:t>
            </a:r>
            <a:r>
              <a:rPr lang="en-US" dirty="0"/>
              <a:t>, </a:t>
            </a:r>
            <a:r>
              <a:rPr lang="en-US" i="1" dirty="0"/>
              <a:t>snow depth</a:t>
            </a:r>
            <a:r>
              <a:rPr lang="en-US" dirty="0"/>
              <a:t>, and </a:t>
            </a:r>
            <a:r>
              <a:rPr lang="en-US" i="1" dirty="0"/>
              <a:t>temperature</a:t>
            </a:r>
            <a:r>
              <a:rPr lang="en-US" dirty="0"/>
              <a:t> over time</a:t>
            </a:r>
          </a:p>
        </p:txBody>
      </p:sp>
      <p:pic>
        <p:nvPicPr>
          <p:cNvPr id="10" name="Picture 12" descr="Local weather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3332" y="2675969"/>
            <a:ext cx="442684" cy="442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3878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Different Anomalies in Sequence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53411" y="1864166"/>
                <a:ext cx="10058400" cy="4023360"/>
              </a:xfrm>
            </p:spPr>
            <p:txBody>
              <a:bodyPr/>
              <a:lstStyle/>
              <a:p>
                <a:pPr marL="342900" indent="-342900">
                  <a:lnSpc>
                    <a:spcPct val="100000"/>
                  </a:lnSpc>
                  <a:buClr>
                    <a:srgbClr val="92D050"/>
                  </a:buClr>
                  <a:buSzPct val="80000"/>
                  <a:buFont typeface="Wingdings" panose="05000000000000000000" pitchFamily="2" charset="2"/>
                  <a:buChar char="q"/>
                </a:pPr>
                <a:r>
                  <a:rPr lang="en-US" b="1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Anomalous records: </a:t>
                </a:r>
                <a:r>
                  <a:rPr lang="en-US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Given a time series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𝑇</m:t>
                    </m:r>
                  </m:oMath>
                </a14:m>
                <a:r>
                  <a:rPr lang="en-US" i="1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,</a:t>
                </a:r>
                <a:r>
                  <a:rPr lang="en-US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an anomalous record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𝑅</m:t>
                    </m:r>
                    <m:r>
                      <a:rPr lang="en-US" i="1" baseline="-25000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𝑡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is one that its observed value is significantly different from expected value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𝑇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at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𝑡</m:t>
                    </m:r>
                  </m:oMath>
                </a14:m>
                <a:endParaRPr lang="en-US" i="1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342900" indent="-342900">
                  <a:lnSpc>
                    <a:spcPct val="100000"/>
                  </a:lnSpc>
                  <a:buClr>
                    <a:srgbClr val="92D050"/>
                  </a:buClr>
                  <a:buSzPct val="80000"/>
                  <a:buFont typeface="Wingdings" panose="05000000000000000000" pitchFamily="2" charset="2"/>
                  <a:buChar char="q"/>
                </a:pPr>
                <a:endParaRPr lang="en-US" i="1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342900" indent="-342900">
                  <a:lnSpc>
                    <a:spcPct val="100000"/>
                  </a:lnSpc>
                  <a:buClr>
                    <a:srgbClr val="92D050"/>
                  </a:buClr>
                  <a:buSzPct val="80000"/>
                  <a:buFont typeface="Wingdings" panose="05000000000000000000" pitchFamily="2" charset="2"/>
                  <a:buChar char="q"/>
                </a:pPr>
                <a:endParaRPr lang="en-US" i="1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342900" indent="-342900">
                  <a:lnSpc>
                    <a:spcPct val="100000"/>
                  </a:lnSpc>
                  <a:buClr>
                    <a:srgbClr val="92D050"/>
                  </a:buClr>
                  <a:buSzPct val="80000"/>
                  <a:buFont typeface="Wingdings" panose="05000000000000000000" pitchFamily="2" charset="2"/>
                  <a:buChar char="q"/>
                </a:pPr>
                <a:r>
                  <a:rPr lang="en-US" b="1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Anomalous sequences: </a:t>
                </a:r>
                <a:r>
                  <a:rPr lang="en-US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Given a set of time series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𝑇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= {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𝑇</m:t>
                    </m:r>
                    <m:r>
                      <a:rPr lang="en-US" i="1" baseline="-25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1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,…,</m:t>
                    </m:r>
                    <m:sSub>
                      <m:sSubPr>
                        <m:ctrlP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𝑇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𝑚</m:t>
                        </m:r>
                      </m:sub>
                    </m:sSub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}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, an anomalous sequence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𝑇</m:t>
                    </m:r>
                    <m:r>
                      <a:rPr lang="en-US" i="1" baseline="-25000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𝑗</m:t>
                    </m:r>
                    <m:r>
                      <a:rPr lang="en-US" i="1" dirty="0" err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∈</m:t>
                    </m:r>
                    <m:r>
                      <a:rPr lang="en-US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𝑇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is one whose behavior is significantly different from majority of time series in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𝑇</m:t>
                    </m:r>
                  </m:oMath>
                </a14:m>
                <a:endParaRPr 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53411" y="1864166"/>
                <a:ext cx="10058400" cy="4023360"/>
              </a:xfrm>
              <a:blipFill>
                <a:blip r:embed="rId2"/>
                <a:stretch>
                  <a:fillRect l="-1152" t="-909" r="-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83577-A6B1-4126-AEED-0361B3F40287}" type="slidenum">
              <a:rPr lang="en-US" smtClean="0"/>
              <a:t>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721116" y="2862861"/>
            <a:ext cx="9508112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An infant patient record with a weight value outside a specific range must be reported as anomalous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2834479"/>
            <a:ext cx="564439" cy="42609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721116" y="4697810"/>
            <a:ext cx="9508111" cy="64633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A change in upward trend for number of cars passing every second at an intersection from 6 to 7 am on weekdays must be reported as anomalous</a:t>
            </a:r>
          </a:p>
        </p:txBody>
      </p:sp>
      <p:pic>
        <p:nvPicPr>
          <p:cNvPr id="3074" name="Picture 2" descr="Intersection, junction, light, signal, traffic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9557" y="4788182"/>
            <a:ext cx="472162" cy="472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2658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8"/>
          <p:cNvSpPr txBox="1">
            <a:spLocks noGrp="1"/>
          </p:cNvSpPr>
          <p:nvPr>
            <p:ph type="title"/>
          </p:nvPr>
        </p:nvSpPr>
        <p:spPr>
          <a:xfrm>
            <a:off x="554960" y="17910"/>
            <a:ext cx="11083765" cy="612072"/>
          </a:xfrm>
          <a:prstGeom prst="rect">
            <a:avLst/>
          </a:prstGeom>
        </p:spPr>
        <p:txBody>
          <a:bodyPr spcFirstLastPara="1" wrap="square" lIns="80669" tIns="80669" rIns="80669" bIns="80669" anchor="t" anchorCtr="0">
            <a:noAutofit/>
          </a:bodyPr>
          <a:lstStyle/>
          <a:p>
            <a:r>
              <a:rPr lang="en-US" sz="2824" dirty="0">
                <a:latin typeface="Calibri" panose="020F0502020204030204" pitchFamily="34" charset="0"/>
                <a:cs typeface="Calibri" panose="020F0502020204030204" pitchFamily="34" charset="0"/>
              </a:rPr>
              <a:t>Existing Data Quality Test Approaches for Time Series</a:t>
            </a:r>
            <a:endParaRPr sz="2824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6025473" y="629982"/>
            <a:ext cx="1669695" cy="65258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06867">
              <a:buClr>
                <a:srgbClr val="000000"/>
              </a:buClr>
            </a:pPr>
            <a:r>
              <a:rPr lang="en-US" sz="1235" kern="0" dirty="0">
                <a:solidFill>
                  <a:srgbClr val="59595B"/>
                </a:solidFill>
                <a:latin typeface="Arial"/>
                <a:sym typeface="Arial"/>
              </a:rPr>
              <a:t>Anomaly Detection </a:t>
            </a:r>
          </a:p>
          <a:p>
            <a:pPr algn="ctr" defTabSz="806867">
              <a:buClr>
                <a:srgbClr val="000000"/>
              </a:buClr>
            </a:pPr>
            <a:r>
              <a:rPr lang="en-US" sz="1235" kern="0" dirty="0">
                <a:solidFill>
                  <a:srgbClr val="59595B"/>
                </a:solidFill>
                <a:latin typeface="Arial"/>
                <a:sym typeface="Arial"/>
              </a:rPr>
              <a:t>in </a:t>
            </a:r>
          </a:p>
          <a:p>
            <a:pPr algn="ctr" defTabSz="806867">
              <a:buClr>
                <a:srgbClr val="000000"/>
              </a:buClr>
            </a:pPr>
            <a:r>
              <a:rPr lang="en-US" sz="1235" kern="0" dirty="0">
                <a:solidFill>
                  <a:srgbClr val="59595B"/>
                </a:solidFill>
                <a:latin typeface="Arial"/>
                <a:sym typeface="Arial"/>
              </a:rPr>
              <a:t>Time-series Data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4217720" y="1453273"/>
            <a:ext cx="1895259" cy="50415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06867">
              <a:buClr>
                <a:srgbClr val="000000"/>
              </a:buClr>
            </a:pPr>
            <a:r>
              <a:rPr lang="en-US" sz="1235" kern="0" dirty="0">
                <a:solidFill>
                  <a:srgbClr val="59595B"/>
                </a:solidFill>
                <a:latin typeface="Arial"/>
                <a:sym typeface="Arial"/>
              </a:rPr>
              <a:t>Anomalous Record Detection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7791747" y="1453273"/>
            <a:ext cx="1993781" cy="50415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06867">
              <a:buClr>
                <a:srgbClr val="000000"/>
              </a:buClr>
            </a:pPr>
            <a:r>
              <a:rPr lang="en-US" sz="1235" kern="0" dirty="0">
                <a:solidFill>
                  <a:srgbClr val="59595B"/>
                </a:solidFill>
                <a:latin typeface="Arial"/>
                <a:sym typeface="Arial"/>
              </a:rPr>
              <a:t>Anomalous Sequence Detection</a:t>
            </a:r>
          </a:p>
        </p:txBody>
      </p:sp>
      <p:sp>
        <p:nvSpPr>
          <p:cNvPr id="43" name="Rectangle 42"/>
          <p:cNvSpPr/>
          <p:nvPr/>
        </p:nvSpPr>
        <p:spPr>
          <a:xfrm>
            <a:off x="2541546" y="2193310"/>
            <a:ext cx="2053413" cy="5844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06867">
              <a:buClr>
                <a:srgbClr val="000000"/>
              </a:buClr>
            </a:pPr>
            <a:r>
              <a:rPr lang="en-US" sz="1235" kern="0" dirty="0">
                <a:solidFill>
                  <a:srgbClr val="59595B"/>
                </a:solidFill>
                <a:latin typeface="Arial"/>
                <a:sym typeface="Arial"/>
              </a:rPr>
              <a:t>Time Series Modeling Techniques</a:t>
            </a:r>
          </a:p>
        </p:txBody>
      </p:sp>
      <p:sp>
        <p:nvSpPr>
          <p:cNvPr id="44" name="Rectangle 43"/>
          <p:cNvSpPr/>
          <p:nvPr/>
        </p:nvSpPr>
        <p:spPr>
          <a:xfrm>
            <a:off x="5536103" y="2180207"/>
            <a:ext cx="2053413" cy="5844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06867">
              <a:buClr>
                <a:srgbClr val="000000"/>
              </a:buClr>
            </a:pPr>
            <a:r>
              <a:rPr lang="en-US" sz="1235" kern="0" dirty="0">
                <a:solidFill>
                  <a:srgbClr val="59595B"/>
                </a:solidFill>
                <a:latin typeface="Arial"/>
                <a:sym typeface="Arial"/>
              </a:rPr>
              <a:t>Time Series Decomposition Techniques</a:t>
            </a:r>
          </a:p>
        </p:txBody>
      </p:sp>
      <p:sp>
        <p:nvSpPr>
          <p:cNvPr id="45" name="Rectangle 44"/>
          <p:cNvSpPr/>
          <p:nvPr/>
        </p:nvSpPr>
        <p:spPr>
          <a:xfrm>
            <a:off x="1602988" y="3013633"/>
            <a:ext cx="1345609" cy="5844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06867">
              <a:buClr>
                <a:srgbClr val="000000"/>
              </a:buClr>
            </a:pPr>
            <a:r>
              <a:rPr lang="en-US" sz="1235" kern="0" dirty="0">
                <a:solidFill>
                  <a:srgbClr val="59595B"/>
                </a:solidFill>
                <a:latin typeface="Arial"/>
                <a:sym typeface="Arial"/>
              </a:rPr>
              <a:t>Stochastic</a:t>
            </a:r>
          </a:p>
          <a:p>
            <a:pPr algn="ctr" defTabSz="806867">
              <a:buClr>
                <a:srgbClr val="000000"/>
              </a:buClr>
            </a:pPr>
            <a:r>
              <a:rPr lang="en-US" sz="1235" kern="0" dirty="0">
                <a:solidFill>
                  <a:srgbClr val="59595B"/>
                </a:solidFill>
                <a:latin typeface="Arial"/>
                <a:sym typeface="Arial"/>
              </a:rPr>
              <a:t>Techniques</a:t>
            </a:r>
          </a:p>
        </p:txBody>
      </p:sp>
      <p:sp>
        <p:nvSpPr>
          <p:cNvPr id="46" name="Rectangle 45"/>
          <p:cNvSpPr/>
          <p:nvPr/>
        </p:nvSpPr>
        <p:spPr>
          <a:xfrm>
            <a:off x="3911785" y="3013633"/>
            <a:ext cx="1366350" cy="5844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06867">
              <a:buClr>
                <a:srgbClr val="000000"/>
              </a:buClr>
            </a:pPr>
            <a:r>
              <a:rPr lang="en-US" sz="1235" kern="0" dirty="0">
                <a:solidFill>
                  <a:srgbClr val="59595B"/>
                </a:solidFill>
                <a:latin typeface="Arial"/>
                <a:sym typeface="Arial"/>
              </a:rPr>
              <a:t>Machine Learning</a:t>
            </a:r>
          </a:p>
          <a:p>
            <a:pPr algn="ctr" defTabSz="806867">
              <a:buClr>
                <a:srgbClr val="000000"/>
              </a:buClr>
            </a:pPr>
            <a:r>
              <a:rPr lang="en-US" sz="1235" kern="0" dirty="0">
                <a:solidFill>
                  <a:srgbClr val="59595B"/>
                </a:solidFill>
                <a:latin typeface="Arial"/>
                <a:sym typeface="Arial"/>
              </a:rPr>
              <a:t>Techniques</a:t>
            </a:r>
          </a:p>
        </p:txBody>
      </p:sp>
      <p:sp>
        <p:nvSpPr>
          <p:cNvPr id="47" name="Rectangle 46"/>
          <p:cNvSpPr/>
          <p:nvPr/>
        </p:nvSpPr>
        <p:spPr>
          <a:xfrm>
            <a:off x="818696" y="4113212"/>
            <a:ext cx="550949" cy="118723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 defTabSz="806867">
              <a:buClr>
                <a:srgbClr val="000000"/>
              </a:buClr>
            </a:pPr>
            <a:r>
              <a:rPr lang="en-US" sz="1235" kern="0" dirty="0">
                <a:solidFill>
                  <a:srgbClr val="59595B"/>
                </a:solidFill>
                <a:latin typeface="Arial"/>
                <a:sym typeface="Arial"/>
              </a:rPr>
              <a:t>Autoregressive </a:t>
            </a:r>
          </a:p>
          <a:p>
            <a:pPr algn="ctr" defTabSz="806867">
              <a:buClr>
                <a:srgbClr val="000000"/>
              </a:buClr>
            </a:pPr>
            <a:r>
              <a:rPr lang="en-US" sz="1235" kern="0" dirty="0">
                <a:solidFill>
                  <a:srgbClr val="59595B"/>
                </a:solidFill>
                <a:latin typeface="Arial"/>
                <a:sym typeface="Arial"/>
              </a:rPr>
              <a:t>Models (AR)</a:t>
            </a:r>
          </a:p>
        </p:txBody>
      </p:sp>
      <p:sp>
        <p:nvSpPr>
          <p:cNvPr id="48" name="Rectangle 47"/>
          <p:cNvSpPr/>
          <p:nvPr/>
        </p:nvSpPr>
        <p:spPr>
          <a:xfrm>
            <a:off x="1422795" y="4113211"/>
            <a:ext cx="550949" cy="118723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 defTabSz="806867">
              <a:buClr>
                <a:srgbClr val="000000"/>
              </a:buClr>
            </a:pPr>
            <a:r>
              <a:rPr lang="en-US" sz="1235" kern="0" dirty="0">
                <a:solidFill>
                  <a:srgbClr val="59595B"/>
                </a:solidFill>
                <a:latin typeface="Arial"/>
                <a:sym typeface="Arial"/>
              </a:rPr>
              <a:t>Moving Average </a:t>
            </a:r>
          </a:p>
          <a:p>
            <a:pPr algn="ctr" defTabSz="806867">
              <a:buClr>
                <a:srgbClr val="000000"/>
              </a:buClr>
            </a:pPr>
            <a:r>
              <a:rPr lang="en-US" sz="1235" kern="0" dirty="0">
                <a:solidFill>
                  <a:srgbClr val="59595B"/>
                </a:solidFill>
                <a:latin typeface="Arial"/>
                <a:sym typeface="Arial"/>
              </a:rPr>
              <a:t>Models (MA)</a:t>
            </a:r>
          </a:p>
        </p:txBody>
      </p:sp>
      <p:sp>
        <p:nvSpPr>
          <p:cNvPr id="49" name="Rectangle 48"/>
          <p:cNvSpPr/>
          <p:nvPr/>
        </p:nvSpPr>
        <p:spPr>
          <a:xfrm>
            <a:off x="2026893" y="4113211"/>
            <a:ext cx="550949" cy="118723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 defTabSz="806867">
              <a:buClr>
                <a:srgbClr val="000000"/>
              </a:buClr>
            </a:pPr>
            <a:r>
              <a:rPr lang="en-US" sz="1235" kern="0" dirty="0">
                <a:solidFill>
                  <a:srgbClr val="59595B"/>
                </a:solidFill>
                <a:latin typeface="Arial"/>
                <a:sym typeface="Arial"/>
              </a:rPr>
              <a:t>ARIMA</a:t>
            </a:r>
          </a:p>
          <a:p>
            <a:pPr algn="ctr" defTabSz="806867">
              <a:buClr>
                <a:srgbClr val="000000"/>
              </a:buClr>
            </a:pPr>
            <a:r>
              <a:rPr lang="en-US" sz="1235" kern="0" dirty="0">
                <a:solidFill>
                  <a:srgbClr val="59595B"/>
                </a:solidFill>
                <a:latin typeface="Arial"/>
                <a:sym typeface="Arial"/>
              </a:rPr>
              <a:t>Models</a:t>
            </a:r>
          </a:p>
        </p:txBody>
      </p:sp>
      <p:sp>
        <p:nvSpPr>
          <p:cNvPr id="50" name="Rectangle 49"/>
          <p:cNvSpPr/>
          <p:nvPr/>
        </p:nvSpPr>
        <p:spPr>
          <a:xfrm>
            <a:off x="4018074" y="4454274"/>
            <a:ext cx="550949" cy="118723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 defTabSz="806867">
              <a:buClr>
                <a:srgbClr val="000000"/>
              </a:buClr>
            </a:pPr>
            <a:r>
              <a:rPr lang="en-US" sz="1235" kern="0" dirty="0">
                <a:solidFill>
                  <a:srgbClr val="59595B"/>
                </a:solidFill>
                <a:latin typeface="Arial"/>
                <a:sym typeface="Arial"/>
              </a:rPr>
              <a:t>MLPs</a:t>
            </a:r>
          </a:p>
        </p:txBody>
      </p:sp>
      <p:sp>
        <p:nvSpPr>
          <p:cNvPr id="51" name="Rectangle 50"/>
          <p:cNvSpPr/>
          <p:nvPr/>
        </p:nvSpPr>
        <p:spPr>
          <a:xfrm>
            <a:off x="4622174" y="4454274"/>
            <a:ext cx="550949" cy="118723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 defTabSz="806867">
              <a:buClr>
                <a:srgbClr val="000000"/>
              </a:buClr>
            </a:pPr>
            <a:r>
              <a:rPr lang="en-US" sz="1235" kern="0" dirty="0">
                <a:solidFill>
                  <a:srgbClr val="59595B"/>
                </a:solidFill>
                <a:latin typeface="Arial"/>
                <a:sym typeface="Arial"/>
              </a:rPr>
              <a:t>SANN</a:t>
            </a:r>
          </a:p>
        </p:txBody>
      </p:sp>
      <p:sp>
        <p:nvSpPr>
          <p:cNvPr id="52" name="Rectangle 51"/>
          <p:cNvSpPr/>
          <p:nvPr/>
        </p:nvSpPr>
        <p:spPr>
          <a:xfrm>
            <a:off x="5226272" y="4454274"/>
            <a:ext cx="550949" cy="118723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 defTabSz="806867">
              <a:buClr>
                <a:srgbClr val="000000"/>
              </a:buClr>
            </a:pPr>
            <a:r>
              <a:rPr lang="en-US" sz="1235" kern="0" dirty="0">
                <a:solidFill>
                  <a:srgbClr val="59595B"/>
                </a:solidFill>
                <a:latin typeface="Arial"/>
                <a:sym typeface="Arial"/>
              </a:rPr>
              <a:t>LSTM</a:t>
            </a:r>
          </a:p>
        </p:txBody>
      </p:sp>
      <p:sp>
        <p:nvSpPr>
          <p:cNvPr id="53" name="Rectangle 52"/>
          <p:cNvSpPr/>
          <p:nvPr/>
        </p:nvSpPr>
        <p:spPr>
          <a:xfrm>
            <a:off x="5830371" y="4454274"/>
            <a:ext cx="550949" cy="118723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 defTabSz="806867">
              <a:buClr>
                <a:srgbClr val="000000"/>
              </a:buClr>
            </a:pPr>
            <a:r>
              <a:rPr lang="en-US" sz="1235" kern="0" dirty="0">
                <a:solidFill>
                  <a:srgbClr val="59595B"/>
                </a:solidFill>
                <a:latin typeface="Arial"/>
                <a:sym typeface="Arial"/>
              </a:rPr>
              <a:t>SVM</a:t>
            </a:r>
          </a:p>
        </p:txBody>
      </p:sp>
      <p:sp>
        <p:nvSpPr>
          <p:cNvPr id="54" name="Rectangle 53"/>
          <p:cNvSpPr/>
          <p:nvPr/>
        </p:nvSpPr>
        <p:spPr>
          <a:xfrm>
            <a:off x="6287334" y="2878799"/>
            <a:ext cx="550949" cy="118723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 defTabSz="806867">
              <a:buClr>
                <a:srgbClr val="000000"/>
              </a:buClr>
            </a:pPr>
            <a:r>
              <a:rPr lang="en-US" sz="1235" kern="0" dirty="0">
                <a:solidFill>
                  <a:srgbClr val="59595B"/>
                </a:solidFill>
                <a:latin typeface="Arial"/>
                <a:sym typeface="Arial"/>
              </a:rPr>
              <a:t>STL</a:t>
            </a:r>
          </a:p>
        </p:txBody>
      </p:sp>
      <p:sp>
        <p:nvSpPr>
          <p:cNvPr id="55" name="Rectangle 54"/>
          <p:cNvSpPr/>
          <p:nvPr/>
        </p:nvSpPr>
        <p:spPr>
          <a:xfrm>
            <a:off x="8267177" y="2105297"/>
            <a:ext cx="550949" cy="118723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 defTabSz="806867">
              <a:buClr>
                <a:srgbClr val="000000"/>
              </a:buClr>
            </a:pPr>
            <a:r>
              <a:rPr lang="en-US" sz="1235" kern="0" dirty="0">
                <a:solidFill>
                  <a:srgbClr val="59595B"/>
                </a:solidFill>
                <a:latin typeface="Arial"/>
                <a:sym typeface="Arial"/>
              </a:rPr>
              <a:t>Clustering</a:t>
            </a:r>
          </a:p>
        </p:txBody>
      </p:sp>
      <p:sp>
        <p:nvSpPr>
          <p:cNvPr id="56" name="Rectangle 55"/>
          <p:cNvSpPr/>
          <p:nvPr/>
        </p:nvSpPr>
        <p:spPr>
          <a:xfrm>
            <a:off x="8871275" y="2105297"/>
            <a:ext cx="550949" cy="118723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 defTabSz="806867">
              <a:buClr>
                <a:srgbClr val="000000"/>
              </a:buClr>
            </a:pPr>
            <a:r>
              <a:rPr lang="en-US" sz="1235" kern="0" dirty="0">
                <a:solidFill>
                  <a:srgbClr val="59595B"/>
                </a:solidFill>
                <a:latin typeface="Arial"/>
                <a:sym typeface="Arial"/>
              </a:rPr>
              <a:t>Autoencoder</a:t>
            </a:r>
          </a:p>
        </p:txBody>
      </p:sp>
      <p:sp>
        <p:nvSpPr>
          <p:cNvPr id="57" name="Rectangle 56"/>
          <p:cNvSpPr/>
          <p:nvPr/>
        </p:nvSpPr>
        <p:spPr>
          <a:xfrm>
            <a:off x="9474083" y="2105297"/>
            <a:ext cx="550949" cy="118723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 defTabSz="806867">
              <a:buClr>
                <a:srgbClr val="000000"/>
              </a:buClr>
            </a:pPr>
            <a:r>
              <a:rPr lang="en-US" sz="1235" kern="0" dirty="0">
                <a:solidFill>
                  <a:srgbClr val="59595B"/>
                </a:solidFill>
                <a:latin typeface="Arial"/>
                <a:sym typeface="Arial"/>
              </a:rPr>
              <a:t>LSTM-Autoencoder</a:t>
            </a:r>
          </a:p>
        </p:txBody>
      </p:sp>
      <p:cxnSp>
        <p:nvCxnSpPr>
          <p:cNvPr id="58" name="Straight Arrow Connector 57"/>
          <p:cNvCxnSpPr>
            <a:stCxn id="40" idx="2"/>
            <a:endCxn id="41" idx="0"/>
          </p:cNvCxnSpPr>
          <p:nvPr/>
        </p:nvCxnSpPr>
        <p:spPr>
          <a:xfrm flipH="1">
            <a:off x="5165350" y="1282571"/>
            <a:ext cx="1694971" cy="1707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40" idx="2"/>
            <a:endCxn id="42" idx="0"/>
          </p:cNvCxnSpPr>
          <p:nvPr/>
        </p:nvCxnSpPr>
        <p:spPr>
          <a:xfrm>
            <a:off x="6860321" y="1282571"/>
            <a:ext cx="1928317" cy="1707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41" idx="2"/>
            <a:endCxn id="43" idx="0"/>
          </p:cNvCxnSpPr>
          <p:nvPr/>
        </p:nvCxnSpPr>
        <p:spPr>
          <a:xfrm flipH="1">
            <a:off x="3568253" y="1957432"/>
            <a:ext cx="1597097" cy="2358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41" idx="2"/>
            <a:endCxn id="44" idx="0"/>
          </p:cNvCxnSpPr>
          <p:nvPr/>
        </p:nvCxnSpPr>
        <p:spPr>
          <a:xfrm>
            <a:off x="5165350" y="1957432"/>
            <a:ext cx="1397460" cy="2227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42" idx="2"/>
            <a:endCxn id="55" idx="0"/>
          </p:cNvCxnSpPr>
          <p:nvPr/>
        </p:nvCxnSpPr>
        <p:spPr>
          <a:xfrm flipH="1">
            <a:off x="8542652" y="1957432"/>
            <a:ext cx="245986" cy="1478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42" idx="2"/>
            <a:endCxn id="56" idx="0"/>
          </p:cNvCxnSpPr>
          <p:nvPr/>
        </p:nvCxnSpPr>
        <p:spPr>
          <a:xfrm>
            <a:off x="8788638" y="1957432"/>
            <a:ext cx="358112" cy="1478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42" idx="2"/>
            <a:endCxn id="57" idx="0"/>
          </p:cNvCxnSpPr>
          <p:nvPr/>
        </p:nvCxnSpPr>
        <p:spPr>
          <a:xfrm>
            <a:off x="8788638" y="1957432"/>
            <a:ext cx="960920" cy="1478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43" idx="2"/>
            <a:endCxn id="45" idx="0"/>
          </p:cNvCxnSpPr>
          <p:nvPr/>
        </p:nvCxnSpPr>
        <p:spPr>
          <a:xfrm flipH="1">
            <a:off x="2275793" y="2777755"/>
            <a:ext cx="1292460" cy="2358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43" idx="2"/>
            <a:endCxn id="46" idx="0"/>
          </p:cNvCxnSpPr>
          <p:nvPr/>
        </p:nvCxnSpPr>
        <p:spPr>
          <a:xfrm>
            <a:off x="3568253" y="2777755"/>
            <a:ext cx="1026708" cy="2358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44" idx="2"/>
            <a:endCxn id="54" idx="0"/>
          </p:cNvCxnSpPr>
          <p:nvPr/>
        </p:nvCxnSpPr>
        <p:spPr>
          <a:xfrm flipH="1">
            <a:off x="6562809" y="2764652"/>
            <a:ext cx="1" cy="1141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45" idx="2"/>
            <a:endCxn id="47" idx="0"/>
          </p:cNvCxnSpPr>
          <p:nvPr/>
        </p:nvCxnSpPr>
        <p:spPr>
          <a:xfrm flipH="1">
            <a:off x="1094171" y="3598078"/>
            <a:ext cx="1181622" cy="5151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45" idx="2"/>
            <a:endCxn id="48" idx="0"/>
          </p:cNvCxnSpPr>
          <p:nvPr/>
        </p:nvCxnSpPr>
        <p:spPr>
          <a:xfrm flipH="1">
            <a:off x="1698269" y="3598077"/>
            <a:ext cx="577524" cy="5151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45" idx="2"/>
            <a:endCxn id="49" idx="0"/>
          </p:cNvCxnSpPr>
          <p:nvPr/>
        </p:nvCxnSpPr>
        <p:spPr>
          <a:xfrm>
            <a:off x="2275793" y="3598077"/>
            <a:ext cx="26575" cy="5151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46" idx="2"/>
            <a:endCxn id="50" idx="0"/>
          </p:cNvCxnSpPr>
          <p:nvPr/>
        </p:nvCxnSpPr>
        <p:spPr>
          <a:xfrm flipH="1">
            <a:off x="4293549" y="3598078"/>
            <a:ext cx="301411" cy="8561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46" idx="2"/>
            <a:endCxn id="51" idx="0"/>
          </p:cNvCxnSpPr>
          <p:nvPr/>
        </p:nvCxnSpPr>
        <p:spPr>
          <a:xfrm>
            <a:off x="4594960" y="3598078"/>
            <a:ext cx="302689" cy="8561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46" idx="2"/>
            <a:endCxn id="52" idx="0"/>
          </p:cNvCxnSpPr>
          <p:nvPr/>
        </p:nvCxnSpPr>
        <p:spPr>
          <a:xfrm>
            <a:off x="4594960" y="3598078"/>
            <a:ext cx="906787" cy="8561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46" idx="2"/>
            <a:endCxn id="53" idx="0"/>
          </p:cNvCxnSpPr>
          <p:nvPr/>
        </p:nvCxnSpPr>
        <p:spPr>
          <a:xfrm>
            <a:off x="4594960" y="3598078"/>
            <a:ext cx="1510886" cy="8561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6434469" y="4454273"/>
            <a:ext cx="550949" cy="118723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 defTabSz="806867">
              <a:buClr>
                <a:srgbClr val="000000"/>
              </a:buClr>
            </a:pPr>
            <a:r>
              <a:rPr lang="en-US" sz="1235" kern="0" dirty="0">
                <a:solidFill>
                  <a:srgbClr val="59595B"/>
                </a:solidFill>
                <a:latin typeface="Arial"/>
                <a:sym typeface="Arial"/>
              </a:rPr>
              <a:t>HTM</a:t>
            </a:r>
          </a:p>
        </p:txBody>
      </p:sp>
      <p:sp>
        <p:nvSpPr>
          <p:cNvPr id="75" name="Rectangle 74"/>
          <p:cNvSpPr/>
          <p:nvPr/>
        </p:nvSpPr>
        <p:spPr>
          <a:xfrm>
            <a:off x="2630423" y="4113210"/>
            <a:ext cx="550949" cy="118723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 defTabSz="806867">
              <a:buClr>
                <a:srgbClr val="000000"/>
              </a:buClr>
            </a:pPr>
            <a:r>
              <a:rPr lang="en-US" sz="1235" kern="0" dirty="0">
                <a:solidFill>
                  <a:srgbClr val="59595B"/>
                </a:solidFill>
                <a:latin typeface="Arial"/>
                <a:sym typeface="Arial"/>
              </a:rPr>
              <a:t>HW</a:t>
            </a:r>
          </a:p>
        </p:txBody>
      </p:sp>
      <p:cxnSp>
        <p:nvCxnSpPr>
          <p:cNvPr id="13" name="Straight Arrow Connector 12"/>
          <p:cNvCxnSpPr>
            <a:stCxn id="46" idx="2"/>
            <a:endCxn id="39" idx="0"/>
          </p:cNvCxnSpPr>
          <p:nvPr/>
        </p:nvCxnSpPr>
        <p:spPr>
          <a:xfrm>
            <a:off x="4594960" y="3598078"/>
            <a:ext cx="2114984" cy="856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5" idx="2"/>
            <a:endCxn id="75" idx="0"/>
          </p:cNvCxnSpPr>
          <p:nvPr/>
        </p:nvCxnSpPr>
        <p:spPr>
          <a:xfrm>
            <a:off x="2275793" y="3598078"/>
            <a:ext cx="630104" cy="5151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7673116" y="2105297"/>
            <a:ext cx="550949" cy="118723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 defTabSz="806867">
              <a:buClr>
                <a:srgbClr val="000000"/>
              </a:buClr>
            </a:pPr>
            <a:r>
              <a:rPr lang="en-US" sz="1235" kern="0" dirty="0">
                <a:solidFill>
                  <a:srgbClr val="59595B"/>
                </a:solidFill>
                <a:latin typeface="Arial"/>
                <a:sym typeface="Arial"/>
              </a:rPr>
              <a:t>TCN</a:t>
            </a:r>
          </a:p>
        </p:txBody>
      </p:sp>
      <p:cxnSp>
        <p:nvCxnSpPr>
          <p:cNvPr id="8" name="Straight Arrow Connector 7"/>
          <p:cNvCxnSpPr>
            <a:stCxn id="42" idx="2"/>
            <a:endCxn id="76" idx="0"/>
          </p:cNvCxnSpPr>
          <p:nvPr/>
        </p:nvCxnSpPr>
        <p:spPr>
          <a:xfrm flipH="1">
            <a:off x="7948591" y="1957432"/>
            <a:ext cx="840047" cy="147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188325" y="4113208"/>
            <a:ext cx="550949" cy="118723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 defTabSz="806867">
              <a:buClr>
                <a:srgbClr val="000000"/>
              </a:buClr>
            </a:pPr>
            <a:r>
              <a:rPr lang="en-US" sz="1235" kern="0" dirty="0">
                <a:solidFill>
                  <a:srgbClr val="59595B"/>
                </a:solidFill>
                <a:latin typeface="Arial"/>
                <a:sym typeface="Arial"/>
              </a:rPr>
              <a:t>Vector</a:t>
            </a:r>
          </a:p>
          <a:p>
            <a:pPr algn="ctr" defTabSz="806867">
              <a:buClr>
                <a:srgbClr val="000000"/>
              </a:buClr>
            </a:pPr>
            <a:r>
              <a:rPr lang="en-US" sz="1235" kern="0" dirty="0">
                <a:solidFill>
                  <a:srgbClr val="59595B"/>
                </a:solidFill>
                <a:latin typeface="Arial"/>
                <a:sym typeface="Arial"/>
              </a:rPr>
              <a:t>Autoregressive </a:t>
            </a:r>
          </a:p>
          <a:p>
            <a:pPr algn="ctr" defTabSz="806867">
              <a:buClr>
                <a:srgbClr val="000000"/>
              </a:buClr>
            </a:pPr>
            <a:r>
              <a:rPr lang="en-US" sz="1235" kern="0" dirty="0">
                <a:solidFill>
                  <a:srgbClr val="59595B"/>
                </a:solidFill>
                <a:latin typeface="Arial"/>
                <a:sym typeface="Arial"/>
              </a:rPr>
              <a:t>Models (VAR)</a:t>
            </a:r>
          </a:p>
        </p:txBody>
      </p:sp>
      <p:sp>
        <p:nvSpPr>
          <p:cNvPr id="78" name="Rectangle 77"/>
          <p:cNvSpPr/>
          <p:nvPr/>
        </p:nvSpPr>
        <p:spPr>
          <a:xfrm>
            <a:off x="7038567" y="4454272"/>
            <a:ext cx="550949" cy="118723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 defTabSz="806867">
              <a:buClr>
                <a:srgbClr val="000000"/>
              </a:buClr>
            </a:pPr>
            <a:r>
              <a:rPr lang="en-US" sz="1235" kern="0" dirty="0">
                <a:solidFill>
                  <a:srgbClr val="59595B"/>
                </a:solidFill>
                <a:latin typeface="Arial"/>
                <a:sym typeface="Arial"/>
              </a:rPr>
              <a:t>GRU</a:t>
            </a:r>
          </a:p>
        </p:txBody>
      </p:sp>
      <p:cxnSp>
        <p:nvCxnSpPr>
          <p:cNvPr id="3" name="Straight Arrow Connector 2"/>
          <p:cNvCxnSpPr>
            <a:stCxn id="46" idx="2"/>
            <a:endCxn id="78" idx="0"/>
          </p:cNvCxnSpPr>
          <p:nvPr/>
        </p:nvCxnSpPr>
        <p:spPr>
          <a:xfrm>
            <a:off x="4594960" y="3598078"/>
            <a:ext cx="2719082" cy="856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3233952" y="4113208"/>
            <a:ext cx="550949" cy="118723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 defTabSz="806867">
              <a:buClr>
                <a:srgbClr val="000000"/>
              </a:buClr>
            </a:pPr>
            <a:r>
              <a:rPr lang="en-US" sz="1235" kern="0" dirty="0">
                <a:solidFill>
                  <a:srgbClr val="59595B"/>
                </a:solidFill>
                <a:latin typeface="Arial"/>
                <a:sym typeface="Arial"/>
              </a:rPr>
              <a:t>IF</a:t>
            </a:r>
          </a:p>
        </p:txBody>
      </p:sp>
    </p:spTree>
    <p:extLst>
      <p:ext uri="{BB962C8B-B14F-4D97-AF65-F5344CB8AC3E}">
        <p14:creationId xmlns:p14="http://schemas.microsoft.com/office/powerpoint/2010/main" val="4102715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3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7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2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1" dur="2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2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5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9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3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7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Datasets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Datasets with both known and injected anomalies</a:t>
            </a:r>
          </a:p>
          <a:p>
            <a:pPr marL="346075" indent="-346075">
              <a:buSzPct val="80000"/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Multivariate NASA Shuttle dataset from UCI ML repository (58,000 records and 8 attributes)</a:t>
            </a:r>
          </a:p>
          <a:p>
            <a:pPr marL="346075" indent="-346075">
              <a:buSzPct val="80000"/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Univariate Yahoo Synthetic Servers datasets (1,420 records and 1 attribute)</a:t>
            </a:r>
          </a:p>
          <a:p>
            <a:pPr marL="0" indent="0">
              <a:buSzPct val="80000"/>
              <a:buNone/>
            </a:pPr>
            <a:endParaRPr lang="en-US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Dataset with real-world anomalies</a:t>
            </a:r>
          </a:p>
          <a:p>
            <a:pPr marL="346075" indent="-346075">
              <a:buSzPct val="80000"/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Multivariate Energy data from CSU Energy Institute</a:t>
            </a:r>
          </a:p>
          <a:p>
            <a:pPr marL="638683" lvl="1" indent="-346075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1,048,575 records and 2 attributes</a:t>
            </a:r>
          </a:p>
          <a:p>
            <a:pPr marL="638683" lvl="1" indent="-346075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0.05% previously known anomalies</a:t>
            </a:r>
          </a:p>
          <a:p>
            <a:pPr marL="346075" indent="-346075">
              <a:buFont typeface="Wingdings" panose="05000000000000000000" pitchFamily="2" charset="2"/>
              <a:buChar char="§"/>
            </a:pP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83577-A6B1-4126-AEED-0361B3F4028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657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Mutation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Injects mutants as faulty records or sequences that mimic typical anomalies in time-series data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83577-A6B1-4126-AEED-0361B3F40287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1839902"/>
              </p:ext>
            </p:extLst>
          </p:nvPr>
        </p:nvGraphicFramePr>
        <p:xfrm>
          <a:off x="1500850" y="2480511"/>
          <a:ext cx="9251259" cy="22036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59884">
                  <a:extLst>
                    <a:ext uri="{9D8B030D-6E8A-4147-A177-3AD203B41FA5}">
                      <a16:colId xmlns:a16="http://schemas.microsoft.com/office/drawing/2014/main" val="2527430837"/>
                    </a:ext>
                  </a:extLst>
                </a:gridCol>
                <a:gridCol w="7191375">
                  <a:extLst>
                    <a:ext uri="{9D8B030D-6E8A-4147-A177-3AD203B41FA5}">
                      <a16:colId xmlns:a16="http://schemas.microsoft.com/office/drawing/2014/main" val="2052108075"/>
                    </a:ext>
                  </a:extLst>
                </a:gridCol>
              </a:tblGrid>
              <a:tr h="367275">
                <a:tc>
                  <a:txBody>
                    <a:bodyPr/>
                    <a:lstStyle/>
                    <a:p>
                      <a:r>
                        <a:rPr lang="en-US" sz="1600" b="1" dirty="0"/>
                        <a:t>Mutation 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5146336"/>
                  </a:ext>
                </a:extLst>
              </a:tr>
              <a:tr h="367275">
                <a:tc>
                  <a:txBody>
                    <a:bodyPr/>
                    <a:lstStyle/>
                    <a:p>
                      <a:r>
                        <a:rPr lang="en-US" sz="1600" dirty="0"/>
                        <a:t>𝑀</a:t>
                      </a:r>
                      <a:r>
                        <a:rPr lang="en-US" sz="1600" baseline="-25000" dirty="0"/>
                        <a:t>1</a:t>
                      </a:r>
                      <a:r>
                        <a:rPr lang="en-US" sz="1600" dirty="0"/>
                        <a:t>–Add noise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Adds random noise to an attribute of randomly selected records from entire dataset.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401607"/>
                  </a:ext>
                </a:extLst>
              </a:tr>
              <a:tr h="367275">
                <a:tc>
                  <a:txBody>
                    <a:bodyPr/>
                    <a:lstStyle/>
                    <a:p>
                      <a:r>
                        <a:rPr lang="en-US" sz="1600" dirty="0"/>
                        <a:t>𝑀</a:t>
                      </a:r>
                      <a:r>
                        <a:rPr lang="en-US" sz="1600" baseline="-25000" dirty="0"/>
                        <a:t>2</a:t>
                      </a:r>
                      <a:r>
                        <a:rPr lang="en-US" sz="1600" dirty="0"/>
                        <a:t>–Horizontal shift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Shifts attribute values of records in a subset of records along time axis.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7175050"/>
                  </a:ext>
                </a:extLst>
              </a:tr>
              <a:tr h="367275">
                <a:tc>
                  <a:txBody>
                    <a:bodyPr/>
                    <a:lstStyle/>
                    <a:p>
                      <a:r>
                        <a:rPr lang="en-US" sz="1600" dirty="0"/>
                        <a:t>𝑀</a:t>
                      </a:r>
                      <a:r>
                        <a:rPr lang="en-US" sz="1600" baseline="-25000" dirty="0"/>
                        <a:t>3</a:t>
                      </a:r>
                      <a:r>
                        <a:rPr lang="en-US" sz="1600" dirty="0"/>
                        <a:t>–Vertical shift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Adds a random value to all attribute values in a subset of records.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5819510"/>
                  </a:ext>
                </a:extLst>
              </a:tr>
              <a:tr h="367275">
                <a:tc>
                  <a:txBody>
                    <a:bodyPr/>
                    <a:lstStyle/>
                    <a:p>
                      <a:r>
                        <a:rPr lang="en-US" sz="1600" dirty="0"/>
                        <a:t>𝑀</a:t>
                      </a:r>
                      <a:r>
                        <a:rPr lang="en-US" sz="1600" baseline="-25000" dirty="0"/>
                        <a:t>4</a:t>
                      </a:r>
                      <a:r>
                        <a:rPr lang="en-US" sz="1600" dirty="0"/>
                        <a:t>–Re-scale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Multiplies all the attribute values in a subset of records with a random number.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4581276"/>
                  </a:ext>
                </a:extLst>
              </a:tr>
              <a:tr h="367275">
                <a:tc>
                  <a:txBody>
                    <a:bodyPr/>
                    <a:lstStyle/>
                    <a:p>
                      <a:r>
                        <a:rPr lang="en-US" sz="1600" dirty="0"/>
                        <a:t>𝑀</a:t>
                      </a:r>
                      <a:r>
                        <a:rPr lang="en-US" sz="1600" baseline="-25000" dirty="0"/>
                        <a:t>5</a:t>
                      </a:r>
                      <a:r>
                        <a:rPr lang="en-US" sz="1600" dirty="0"/>
                        <a:t>–Add dense noise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Changes all attribute values in a subset of records to randomly selected values.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45360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2184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0397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8230" y="17462"/>
            <a:ext cx="10058400" cy="6807448"/>
          </a:xfrm>
          <a:solidFill>
            <a:schemeClr val="bg1"/>
          </a:solidFill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sz="900" dirty="0"/>
              <a:t>-what was the surprise in your research</a:t>
            </a:r>
          </a:p>
          <a:p>
            <a:pPr>
              <a:lnSpc>
                <a:spcPct val="120000"/>
              </a:lnSpc>
            </a:pPr>
            <a:r>
              <a:rPr lang="en-US" sz="900" dirty="0"/>
              <a:t>-what if the input data is encrypted?</a:t>
            </a:r>
          </a:p>
          <a:p>
            <a:pPr>
              <a:lnSpc>
                <a:spcPct val="120000"/>
              </a:lnSpc>
            </a:pPr>
            <a:r>
              <a:rPr lang="en-US" sz="900" dirty="0"/>
              <a:t>-what was the most critical anomaly your tool detected?</a:t>
            </a:r>
          </a:p>
          <a:p>
            <a:pPr>
              <a:lnSpc>
                <a:spcPct val="120000"/>
              </a:lnSpc>
            </a:pPr>
            <a:r>
              <a:rPr lang="en-US" sz="900" dirty="0"/>
              <a:t>-Notion of completeness for constraints</a:t>
            </a:r>
          </a:p>
          <a:p>
            <a:pPr>
              <a:lnSpc>
                <a:spcPct val="120000"/>
              </a:lnSpc>
            </a:pPr>
            <a:r>
              <a:rPr lang="en-US" sz="900" dirty="0"/>
              <a:t>-what is your hypothesis?</a:t>
            </a:r>
          </a:p>
          <a:p>
            <a:pPr>
              <a:lnSpc>
                <a:spcPct val="120000"/>
              </a:lnSpc>
            </a:pPr>
            <a:r>
              <a:rPr lang="en-US" sz="900" dirty="0"/>
              <a:t>-how many level of hierarchy your constraints can explain</a:t>
            </a:r>
          </a:p>
          <a:p>
            <a:pPr>
              <a:lnSpc>
                <a:spcPct val="120000"/>
              </a:lnSpc>
            </a:pPr>
            <a:r>
              <a:rPr lang="en-US" sz="900" dirty="0"/>
              <a:t>-why ml?</a:t>
            </a:r>
          </a:p>
          <a:p>
            <a:pPr>
              <a:lnSpc>
                <a:spcPct val="120000"/>
              </a:lnSpc>
            </a:pPr>
            <a:r>
              <a:rPr lang="en-US" sz="900" dirty="0"/>
              <a:t>-deterministic methods do not scale</a:t>
            </a:r>
          </a:p>
          <a:p>
            <a:pPr>
              <a:lnSpc>
                <a:spcPct val="120000"/>
              </a:lnSpc>
            </a:pPr>
            <a:r>
              <a:rPr lang="en-US" sz="900" dirty="0"/>
              <a:t>-how scalable is your approach?</a:t>
            </a:r>
          </a:p>
          <a:p>
            <a:pPr>
              <a:lnSpc>
                <a:spcPct val="120000"/>
              </a:lnSpc>
            </a:pPr>
            <a:r>
              <a:rPr lang="en-US" sz="900" dirty="0"/>
              <a:t>-difference between anomalous, faulty, intrusion,...</a:t>
            </a:r>
          </a:p>
          <a:p>
            <a:pPr>
              <a:lnSpc>
                <a:spcPct val="120000"/>
              </a:lnSpc>
            </a:pPr>
            <a:r>
              <a:rPr lang="en-US" sz="900" dirty="0"/>
              <a:t>-what can be done next?</a:t>
            </a:r>
          </a:p>
          <a:p>
            <a:pPr>
              <a:lnSpc>
                <a:spcPct val="120000"/>
              </a:lnSpc>
            </a:pPr>
            <a:r>
              <a:rPr lang="en-US" sz="900" dirty="0"/>
              <a:t>- What are the other ML approaches </a:t>
            </a:r>
            <a:r>
              <a:rPr lang="en-US" sz="900"/>
              <a:t>for time series/regular </a:t>
            </a:r>
            <a:r>
              <a:rPr lang="en-US" sz="900" dirty="0"/>
              <a:t>data and why you </a:t>
            </a:r>
            <a:r>
              <a:rPr lang="en-US" sz="900"/>
              <a:t>chose these? TCN</a:t>
            </a:r>
            <a:r>
              <a:rPr lang="en-US" sz="900" dirty="0"/>
              <a:t>, HTM</a:t>
            </a:r>
          </a:p>
          <a:p>
            <a:pPr>
              <a:lnSpc>
                <a:spcPct val="120000"/>
              </a:lnSpc>
            </a:pPr>
            <a:r>
              <a:rPr lang="en-US" sz="900" dirty="0"/>
              <a:t>-Autocorrelation finds linear associations between the past values</a:t>
            </a:r>
          </a:p>
          <a:p>
            <a:pPr>
              <a:lnSpc>
                <a:spcPct val="120000"/>
              </a:lnSpc>
            </a:pPr>
            <a:r>
              <a:rPr lang="en-US" sz="900" dirty="0"/>
              <a:t>-How many GPUs you used?</a:t>
            </a:r>
          </a:p>
          <a:p>
            <a:pPr>
              <a:lnSpc>
                <a:spcPct val="120000"/>
              </a:lnSpc>
            </a:pPr>
            <a:r>
              <a:rPr lang="en-US" sz="900" dirty="0"/>
              <a:t>-What was the constraints your approach could find?</a:t>
            </a:r>
          </a:p>
          <a:p>
            <a:pPr>
              <a:lnSpc>
                <a:spcPct val="120000"/>
              </a:lnSpc>
            </a:pPr>
            <a:r>
              <a:rPr lang="en-US" sz="900" dirty="0"/>
              <a:t>-Different concepts:</a:t>
            </a:r>
          </a:p>
          <a:p>
            <a:pPr>
              <a:lnSpc>
                <a:spcPct val="120000"/>
              </a:lnSpc>
            </a:pPr>
            <a:r>
              <a:rPr lang="en-US" sz="900" dirty="0"/>
              <a:t>--fraud detection, intrusion detection vs anomaly detection. Can our approach detect those?</a:t>
            </a:r>
          </a:p>
          <a:p>
            <a:pPr>
              <a:lnSpc>
                <a:spcPct val="120000"/>
              </a:lnSpc>
            </a:pPr>
            <a:r>
              <a:rPr lang="en-US" sz="900" dirty="0"/>
              <a:t>fraud and intrusion are attacks that cause anomalies</a:t>
            </a:r>
          </a:p>
          <a:p>
            <a:pPr>
              <a:lnSpc>
                <a:spcPct val="120000"/>
              </a:lnSpc>
            </a:pPr>
            <a:r>
              <a:rPr lang="en-US" sz="900" dirty="0"/>
              <a:t>-Why do you call it framework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83577-A6B1-4126-AEED-0361B3F4028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41565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Custom 3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354F12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CSU Palette 2016">
      <a:dk1>
        <a:srgbClr val="59595B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3246A4"/>
      </a:hlink>
      <a:folHlink>
        <a:srgbClr val="6B156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0E691CFF701344A8CBCB08EF1D2F777" ma:contentTypeVersion="12" ma:contentTypeDescription="Create a new document." ma:contentTypeScope="" ma:versionID="0ead0df7c5df2b26bae9f4d0a3de7fa7">
  <xsd:schema xmlns:xsd="http://www.w3.org/2001/XMLSchema" xmlns:xs="http://www.w3.org/2001/XMLSchema" xmlns:p="http://schemas.microsoft.com/office/2006/metadata/properties" xmlns:ns3="95895cea-851c-4ef2-8d46-77a134fb2f3c" xmlns:ns4="e3ed0c77-3180-4719-bc07-a0785f329a61" targetNamespace="http://schemas.microsoft.com/office/2006/metadata/properties" ma:root="true" ma:fieldsID="06cc350d6c128353052a9a4159086ba7" ns3:_="" ns4:_="">
    <xsd:import namespace="95895cea-851c-4ef2-8d46-77a134fb2f3c"/>
    <xsd:import namespace="e3ed0c77-3180-4719-bc07-a0785f329a6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EventHashCode" minOccurs="0"/>
                <xsd:element ref="ns3:MediaServiceGenerationTime" minOccurs="0"/>
                <xsd:element ref="ns3:MediaServiceAutoKeyPoints" minOccurs="0"/>
                <xsd:element ref="ns3:MediaServiceKeyPoints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5895cea-851c-4ef2-8d46-77a134fb2f3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MediaServiceAutoTags" ma:internalName="MediaServiceAutoTags" ma:readOnly="true">
      <xsd:simpleType>
        <xsd:restriction base="dms:Text"/>
      </xsd:simpleType>
    </xsd:element>
    <xsd:element name="MediaServiceOCR" ma:index="14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3ed0c77-3180-4719-bc07-a0785f329a61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43BD513-50E5-415A-85A4-E58E5ACBCC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5895cea-851c-4ef2-8d46-77a134fb2f3c"/>
    <ds:schemaRef ds:uri="e3ed0c77-3180-4719-bc07-a0785f329a6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125C490-BE3B-4809-A073-B4B601E3F9D2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e3ed0c77-3180-4719-bc07-a0785f329a61"/>
    <ds:schemaRef ds:uri="http://schemas.openxmlformats.org/package/2006/metadata/core-properties"/>
    <ds:schemaRef ds:uri="95895cea-851c-4ef2-8d46-77a134fb2f3c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7131BE0F-0322-4C6B-9641-988BA4799D7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4100</TotalTime>
  <Words>620</Words>
  <Application>Microsoft Office PowerPoint</Application>
  <PresentationFormat>Widescreen</PresentationFormat>
  <Paragraphs>106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Source Sans Pro</vt:lpstr>
      <vt:lpstr>Wingdings</vt:lpstr>
      <vt:lpstr>Retrospect</vt:lpstr>
      <vt:lpstr>Office Theme</vt:lpstr>
      <vt:lpstr>PowerPoint Presentation</vt:lpstr>
      <vt:lpstr>Sequence Data</vt:lpstr>
      <vt:lpstr>Different Anomalies in Sequence Data</vt:lpstr>
      <vt:lpstr>Existing Data Quality Test Approaches for Time Series</vt:lpstr>
      <vt:lpstr>Datasets</vt:lpstr>
      <vt:lpstr>Mutation Analysis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Homayouni,Hajar</dc:creator>
  <cp:lastModifiedBy>Mehrotra,Sanket</cp:lastModifiedBy>
  <cp:revision>649</cp:revision>
  <dcterms:created xsi:type="dcterms:W3CDTF">2020-09-01T15:56:38Z</dcterms:created>
  <dcterms:modified xsi:type="dcterms:W3CDTF">2020-10-23T20:30:56Z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0x01010090E691CFF701344A8CBCB08EF1D2F777</vt:lpwstr>
  </property>
</Properties>
</file>