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311" r:id="rId3"/>
    <p:sldId id="308" r:id="rId4"/>
    <p:sldId id="258" r:id="rId5"/>
    <p:sldId id="305" r:id="rId6"/>
    <p:sldId id="306" r:id="rId7"/>
    <p:sldId id="257" r:id="rId8"/>
    <p:sldId id="310" r:id="rId9"/>
    <p:sldId id="309" r:id="rId10"/>
    <p:sldId id="266" r:id="rId11"/>
    <p:sldId id="284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3">
          <p15:clr>
            <a:srgbClr val="9AA0A6"/>
          </p15:clr>
        </p15:guide>
        <p15:guide id="2" orient="horz" pos="2719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4D4D"/>
    <a:srgbClr val="355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F081E-807C-5721-C92F-2B1F90F2C3A9}" v="19" dt="2024-01-31T18:20:51.765"/>
    <p1510:client id="{4338DD92-EE78-404F-AE5C-A7112FC1893A}" v="330" dt="2024-01-31T20:15:29.865"/>
    <p1510:client id="{66FA10D4-8A8B-388E-2ECD-0D33EA95FE8D}" v="46" dt="2024-01-31T19:54:42.318"/>
    <p1510:client id="{7DF8DC19-BB57-65FD-A085-D62714758134}" v="283" dt="2024-01-31T18:25:40.952"/>
    <p1510:client id="{BF7D2453-FF98-AF4E-A63F-648913AF87B3}" v="264" dt="2024-01-31T20:23:51.498"/>
    <p1510:client id="{D2065A37-B741-4081-942B-351059857CF6}" v="2037" dt="2024-01-31T20:52:09.928"/>
  </p1510:revLst>
</p1510:revInfo>
</file>

<file path=ppt/tableStyles.xml><?xml version="1.0" encoding="utf-8"?>
<a:tblStyleLst xmlns:a="http://schemas.openxmlformats.org/drawingml/2006/main" def="{A9C91BAC-BC77-4CF0-A2B2-079E2F209A22}">
  <a:tblStyle styleId="{A9C91BAC-BC77-4CF0-A2B2-079E2F209A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553"/>
        <p:guide orient="horz" pos="2719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rpad M Moattari" userId="d8f4422e-0a18-4dcb-898f-ac242c9daad6" providerId="ADAL" clId="{D2065A37-B741-4081-942B-351059857CF6}"/>
    <pc:docChg chg="undo custSel addSld modSld">
      <pc:chgData name="Mehrpad M Moattari" userId="d8f4422e-0a18-4dcb-898f-ac242c9daad6" providerId="ADAL" clId="{D2065A37-B741-4081-942B-351059857CF6}" dt="2024-01-31T20:52:09.928" v="2035" actId="1036"/>
      <pc:docMkLst>
        <pc:docMk/>
      </pc:docMkLst>
      <pc:sldChg chg="modSp mod">
        <pc:chgData name="Mehrpad M Moattari" userId="d8f4422e-0a18-4dcb-898f-ac242c9daad6" providerId="ADAL" clId="{D2065A37-B741-4081-942B-351059857CF6}" dt="2024-01-31T18:22:22.409" v="75" actId="20577"/>
        <pc:sldMkLst>
          <pc:docMk/>
          <pc:sldMk cId="0" sldId="256"/>
        </pc:sldMkLst>
        <pc:spChg chg="mod">
          <ac:chgData name="Mehrpad M Moattari" userId="d8f4422e-0a18-4dcb-898f-ac242c9daad6" providerId="ADAL" clId="{D2065A37-B741-4081-942B-351059857CF6}" dt="2024-01-31T18:22:22.409" v="75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Mehrpad M Moattari" userId="d8f4422e-0a18-4dcb-898f-ac242c9daad6" providerId="ADAL" clId="{D2065A37-B741-4081-942B-351059857CF6}" dt="2024-01-31T18:51:32.993" v="629" actId="20577"/>
        <pc:sldMkLst>
          <pc:docMk/>
          <pc:sldMk cId="0" sldId="257"/>
        </pc:sldMkLst>
        <pc:spChg chg="mod">
          <ac:chgData name="Mehrpad M Moattari" userId="d8f4422e-0a18-4dcb-898f-ac242c9daad6" providerId="ADAL" clId="{D2065A37-B741-4081-942B-351059857CF6}" dt="2024-01-31T18:51:32.993" v="629" actId="20577"/>
          <ac:spMkLst>
            <pc:docMk/>
            <pc:sldMk cId="0" sldId="257"/>
            <ac:spMk id="235" creationId="{00000000-0000-0000-0000-000000000000}"/>
          </ac:spMkLst>
        </pc:spChg>
      </pc:sldChg>
      <pc:sldChg chg="addSp modSp mod">
        <pc:chgData name="Mehrpad M Moattari" userId="d8f4422e-0a18-4dcb-898f-ac242c9daad6" providerId="ADAL" clId="{D2065A37-B741-4081-942B-351059857CF6}" dt="2024-01-31T19:03:32.368" v="1156" actId="113"/>
        <pc:sldMkLst>
          <pc:docMk/>
          <pc:sldMk cId="0" sldId="258"/>
        </pc:sldMkLst>
        <pc:spChg chg="add mod">
          <ac:chgData name="Mehrpad M Moattari" userId="d8f4422e-0a18-4dcb-898f-ac242c9daad6" providerId="ADAL" clId="{D2065A37-B741-4081-942B-351059857CF6}" dt="2024-01-31T19:03:32.368" v="1156" actId="113"/>
          <ac:spMkLst>
            <pc:docMk/>
            <pc:sldMk cId="0" sldId="258"/>
            <ac:spMk id="2" creationId="{CD7872CA-6A18-2FA0-EB21-AB0DFDFA87E3}"/>
          </ac:spMkLst>
        </pc:spChg>
        <pc:cxnChg chg="add">
          <ac:chgData name="Mehrpad M Moattari" userId="d8f4422e-0a18-4dcb-898f-ac242c9daad6" providerId="ADAL" clId="{D2065A37-B741-4081-942B-351059857CF6}" dt="2024-01-31T18:43:25.058" v="450" actId="11529"/>
          <ac:cxnSpMkLst>
            <pc:docMk/>
            <pc:sldMk cId="0" sldId="258"/>
            <ac:cxnSpMk id="4" creationId="{1A80AFAF-01B5-14C8-8C0C-40494EA6D63B}"/>
          </ac:cxnSpMkLst>
        </pc:cxnChg>
        <pc:cxnChg chg="add mod">
          <ac:chgData name="Mehrpad M Moattari" userId="d8f4422e-0a18-4dcb-898f-ac242c9daad6" providerId="ADAL" clId="{D2065A37-B741-4081-942B-351059857CF6}" dt="2024-01-31T18:43:39.837" v="452" actId="14100"/>
          <ac:cxnSpMkLst>
            <pc:docMk/>
            <pc:sldMk cId="0" sldId="258"/>
            <ac:cxnSpMk id="6" creationId="{3C573AA9-5C4C-1D07-D683-5C0BAF67E814}"/>
          </ac:cxnSpMkLst>
        </pc:cxnChg>
      </pc:sldChg>
      <pc:sldChg chg="addSp modSp mod">
        <pc:chgData name="Mehrpad M Moattari" userId="d8f4422e-0a18-4dcb-898f-ac242c9daad6" providerId="ADAL" clId="{D2065A37-B741-4081-942B-351059857CF6}" dt="2024-01-31T19:04:39.776" v="1165" actId="1076"/>
        <pc:sldMkLst>
          <pc:docMk/>
          <pc:sldMk cId="0" sldId="266"/>
        </pc:sldMkLst>
        <pc:spChg chg="add mod ord">
          <ac:chgData name="Mehrpad M Moattari" userId="d8f4422e-0a18-4dcb-898f-ac242c9daad6" providerId="ADAL" clId="{D2065A37-B741-4081-942B-351059857CF6}" dt="2024-01-31T18:53:00.804" v="723" actId="14100"/>
          <ac:spMkLst>
            <pc:docMk/>
            <pc:sldMk cId="0" sldId="266"/>
            <ac:spMk id="2" creationId="{1925C191-CCF8-2813-04D1-F472EFA6546B}"/>
          </ac:spMkLst>
        </pc:spChg>
        <pc:spChg chg="add mod">
          <ac:chgData name="Mehrpad M Moattari" userId="d8f4422e-0a18-4dcb-898f-ac242c9daad6" providerId="ADAL" clId="{D2065A37-B741-4081-942B-351059857CF6}" dt="2024-01-31T18:52:54.575" v="722" actId="255"/>
          <ac:spMkLst>
            <pc:docMk/>
            <pc:sldMk cId="0" sldId="266"/>
            <ac:spMk id="3" creationId="{7BC34E57-E537-09C6-DC68-602052CC4E4C}"/>
          </ac:spMkLst>
        </pc:spChg>
        <pc:spChg chg="mod">
          <ac:chgData name="Mehrpad M Moattari" userId="d8f4422e-0a18-4dcb-898f-ac242c9daad6" providerId="ADAL" clId="{D2065A37-B741-4081-942B-351059857CF6}" dt="2024-01-31T19:04:39.776" v="1165" actId="1076"/>
          <ac:spMkLst>
            <pc:docMk/>
            <pc:sldMk cId="0" sldId="266"/>
            <ac:spMk id="7" creationId="{CBD25EC0-1155-7571-14E8-94C925CEE919}"/>
          </ac:spMkLst>
        </pc:spChg>
        <pc:spChg chg="add mod">
          <ac:chgData name="Mehrpad M Moattari" userId="d8f4422e-0a18-4dcb-898f-ac242c9daad6" providerId="ADAL" clId="{D2065A37-B741-4081-942B-351059857CF6}" dt="2024-01-31T18:53:16.786" v="728" actId="14100"/>
          <ac:spMkLst>
            <pc:docMk/>
            <pc:sldMk cId="0" sldId="266"/>
            <ac:spMk id="9" creationId="{0A0D342B-128B-3235-8481-7C20E650A3D4}"/>
          </ac:spMkLst>
        </pc:spChg>
        <pc:spChg chg="add mod">
          <ac:chgData name="Mehrpad M Moattari" userId="d8f4422e-0a18-4dcb-898f-ac242c9daad6" providerId="ADAL" clId="{D2065A37-B741-4081-942B-351059857CF6}" dt="2024-01-31T18:54:03.838" v="792" actId="14100"/>
          <ac:spMkLst>
            <pc:docMk/>
            <pc:sldMk cId="0" sldId="266"/>
            <ac:spMk id="11" creationId="{7281C488-49DE-6E89-3FC9-F8C63D083E68}"/>
          </ac:spMkLst>
        </pc:spChg>
        <pc:spChg chg="add mod">
          <ac:chgData name="Mehrpad M Moattari" userId="d8f4422e-0a18-4dcb-898f-ac242c9daad6" providerId="ADAL" clId="{D2065A37-B741-4081-942B-351059857CF6}" dt="2024-01-31T18:55:04.386" v="825" actId="1036"/>
          <ac:spMkLst>
            <pc:docMk/>
            <pc:sldMk cId="0" sldId="266"/>
            <ac:spMk id="12" creationId="{5278EF94-E1BA-7275-B6C4-75F195C28D5A}"/>
          </ac:spMkLst>
        </pc:spChg>
        <pc:spChg chg="add mod">
          <ac:chgData name="Mehrpad M Moattari" userId="d8f4422e-0a18-4dcb-898f-ac242c9daad6" providerId="ADAL" clId="{D2065A37-B741-4081-942B-351059857CF6}" dt="2024-01-31T19:00:22.903" v="1079" actId="14100"/>
          <ac:spMkLst>
            <pc:docMk/>
            <pc:sldMk cId="0" sldId="266"/>
            <ac:spMk id="13" creationId="{ED92EC5A-FFF8-342F-1D5B-9191167F18BA}"/>
          </ac:spMkLst>
        </pc:spChg>
        <pc:spChg chg="add mod">
          <ac:chgData name="Mehrpad M Moattari" userId="d8f4422e-0a18-4dcb-898f-ac242c9daad6" providerId="ADAL" clId="{D2065A37-B741-4081-942B-351059857CF6}" dt="2024-01-31T18:55:21.626" v="829" actId="1076"/>
          <ac:spMkLst>
            <pc:docMk/>
            <pc:sldMk cId="0" sldId="266"/>
            <ac:spMk id="18" creationId="{B972AB26-2361-4885-3CD7-4E923E57E9D6}"/>
          </ac:spMkLst>
        </pc:spChg>
        <pc:spChg chg="add mod">
          <ac:chgData name="Mehrpad M Moattari" userId="d8f4422e-0a18-4dcb-898f-ac242c9daad6" providerId="ADAL" clId="{D2065A37-B741-4081-942B-351059857CF6}" dt="2024-01-31T19:04:27.175" v="1163" actId="14100"/>
          <ac:spMkLst>
            <pc:docMk/>
            <pc:sldMk cId="0" sldId="266"/>
            <ac:spMk id="19" creationId="{6BA4CF0C-5E26-EC6B-5F5F-2DA6072A6071}"/>
          </ac:spMkLst>
        </pc:spChg>
        <pc:spChg chg="add mod">
          <ac:chgData name="Mehrpad M Moattari" userId="d8f4422e-0a18-4dcb-898f-ac242c9daad6" providerId="ADAL" clId="{D2065A37-B741-4081-942B-351059857CF6}" dt="2024-01-31T18:56:49.247" v="911" actId="1035"/>
          <ac:spMkLst>
            <pc:docMk/>
            <pc:sldMk cId="0" sldId="266"/>
            <ac:spMk id="22" creationId="{7DC3553D-1DE2-731F-23B0-35ABA48373D3}"/>
          </ac:spMkLst>
        </pc:spChg>
        <pc:spChg chg="add mod">
          <ac:chgData name="Mehrpad M Moattari" userId="d8f4422e-0a18-4dcb-898f-ac242c9daad6" providerId="ADAL" clId="{D2065A37-B741-4081-942B-351059857CF6}" dt="2024-01-31T18:56:51.103" v="913" actId="1036"/>
          <ac:spMkLst>
            <pc:docMk/>
            <pc:sldMk cId="0" sldId="266"/>
            <ac:spMk id="24" creationId="{16516B90-4D01-5F34-7290-219178E7FCB4}"/>
          </ac:spMkLst>
        </pc:spChg>
        <pc:spChg chg="add mod">
          <ac:chgData name="Mehrpad M Moattari" userId="d8f4422e-0a18-4dcb-898f-ac242c9daad6" providerId="ADAL" clId="{D2065A37-B741-4081-942B-351059857CF6}" dt="2024-01-31T19:00:13.075" v="1077" actId="1076"/>
          <ac:spMkLst>
            <pc:docMk/>
            <pc:sldMk cId="0" sldId="266"/>
            <ac:spMk id="25" creationId="{19288967-6821-789F-08CA-C6A2A1BB6CD9}"/>
          </ac:spMkLst>
        </pc:spChg>
        <pc:spChg chg="add mod">
          <ac:chgData name="Mehrpad M Moattari" userId="d8f4422e-0a18-4dcb-898f-ac242c9daad6" providerId="ADAL" clId="{D2065A37-B741-4081-942B-351059857CF6}" dt="2024-01-31T19:00:10.741" v="1076" actId="1076"/>
          <ac:spMkLst>
            <pc:docMk/>
            <pc:sldMk cId="0" sldId="266"/>
            <ac:spMk id="26" creationId="{244528BD-A8B5-9639-539C-69012A3B03DE}"/>
          </ac:spMkLst>
        </pc:spChg>
        <pc:picChg chg="mod">
          <ac:chgData name="Mehrpad M Moattari" userId="d8f4422e-0a18-4dcb-898f-ac242c9daad6" providerId="ADAL" clId="{D2065A37-B741-4081-942B-351059857CF6}" dt="2024-01-31T18:56:08.280" v="898" actId="1076"/>
          <ac:picMkLst>
            <pc:docMk/>
            <pc:sldMk cId="0" sldId="266"/>
            <ac:picMk id="6" creationId="{6AC0DA7C-AAB7-5391-5C29-406E4B89B1CD}"/>
          </ac:picMkLst>
        </pc:picChg>
        <pc:picChg chg="add mod">
          <ac:chgData name="Mehrpad M Moattari" userId="d8f4422e-0a18-4dcb-898f-ac242c9daad6" providerId="ADAL" clId="{D2065A37-B741-4081-942B-351059857CF6}" dt="2024-01-31T18:56:29.898" v="904"/>
          <ac:picMkLst>
            <pc:docMk/>
            <pc:sldMk cId="0" sldId="266"/>
            <ac:picMk id="23" creationId="{0E9C6D20-698F-6DC0-8C1B-4B8D1834D732}"/>
          </ac:picMkLst>
        </pc:picChg>
        <pc:cxnChg chg="add mod">
          <ac:chgData name="Mehrpad M Moattari" userId="d8f4422e-0a18-4dcb-898f-ac242c9daad6" providerId="ADAL" clId="{D2065A37-B741-4081-942B-351059857CF6}" dt="2024-01-31T18:53:00.804" v="723" actId="14100"/>
          <ac:cxnSpMkLst>
            <pc:docMk/>
            <pc:sldMk cId="0" sldId="266"/>
            <ac:cxnSpMk id="5" creationId="{8689D91D-9505-4E69-EDB7-E07A426E21E2}"/>
          </ac:cxnSpMkLst>
        </pc:cxnChg>
        <pc:cxnChg chg="add mod">
          <ac:chgData name="Mehrpad M Moattari" userId="d8f4422e-0a18-4dcb-898f-ac242c9daad6" providerId="ADAL" clId="{D2065A37-B741-4081-942B-351059857CF6}" dt="2024-01-31T18:53:23.984" v="730" actId="1076"/>
          <ac:cxnSpMkLst>
            <pc:docMk/>
            <pc:sldMk cId="0" sldId="266"/>
            <ac:cxnSpMk id="10" creationId="{795DDEE1-7A99-4FCB-DD19-9D1F659507E0}"/>
          </ac:cxnSpMkLst>
        </pc:cxnChg>
        <pc:cxnChg chg="add mod">
          <ac:chgData name="Mehrpad M Moattari" userId="d8f4422e-0a18-4dcb-898f-ac242c9daad6" providerId="ADAL" clId="{D2065A37-B741-4081-942B-351059857CF6}" dt="2024-01-31T19:00:22.903" v="1079" actId="14100"/>
          <ac:cxnSpMkLst>
            <pc:docMk/>
            <pc:sldMk cId="0" sldId="266"/>
            <ac:cxnSpMk id="14" creationId="{EF4E8CD7-78FD-F309-F93B-6DF54179F911}"/>
          </ac:cxnSpMkLst>
        </pc:cxnChg>
        <pc:cxnChg chg="add mod">
          <ac:chgData name="Mehrpad M Moattari" userId="d8f4422e-0a18-4dcb-898f-ac242c9daad6" providerId="ADAL" clId="{D2065A37-B741-4081-942B-351059857CF6}" dt="2024-01-31T18:56:07.681" v="897" actId="14100"/>
          <ac:cxnSpMkLst>
            <pc:docMk/>
            <pc:sldMk cId="0" sldId="266"/>
            <ac:cxnSpMk id="20" creationId="{2E939D57-86C7-27C8-46A0-E8F2FD7B1106}"/>
          </ac:cxnSpMkLst>
        </pc:cxnChg>
        <pc:cxnChg chg="add mod">
          <ac:chgData name="Mehrpad M Moattari" userId="d8f4422e-0a18-4dcb-898f-ac242c9daad6" providerId="ADAL" clId="{D2065A37-B741-4081-942B-351059857CF6}" dt="2024-01-31T19:00:10.741" v="1076" actId="1076"/>
          <ac:cxnSpMkLst>
            <pc:docMk/>
            <pc:sldMk cId="0" sldId="266"/>
            <ac:cxnSpMk id="27" creationId="{6763DDDD-FED2-0105-CB3B-ACE1A0181587}"/>
          </ac:cxnSpMkLst>
        </pc:cxnChg>
        <pc:cxnChg chg="add mod">
          <ac:chgData name="Mehrpad M Moattari" userId="d8f4422e-0a18-4dcb-898f-ac242c9daad6" providerId="ADAL" clId="{D2065A37-B741-4081-942B-351059857CF6}" dt="2024-01-31T19:00:17.454" v="1078" actId="14100"/>
          <ac:cxnSpMkLst>
            <pc:docMk/>
            <pc:sldMk cId="0" sldId="266"/>
            <ac:cxnSpMk id="33" creationId="{9553E77A-100F-8040-CBB2-1E55B9A9E974}"/>
          </ac:cxnSpMkLst>
        </pc:cxnChg>
      </pc:sldChg>
      <pc:sldChg chg="addSp modSp mod">
        <pc:chgData name="Mehrpad M Moattari" userId="d8f4422e-0a18-4dcb-898f-ac242c9daad6" providerId="ADAL" clId="{D2065A37-B741-4081-942B-351059857CF6}" dt="2024-01-31T19:19:29.534" v="1176" actId="1076"/>
        <pc:sldMkLst>
          <pc:docMk/>
          <pc:sldMk cId="3894684321" sldId="305"/>
        </pc:sldMkLst>
        <pc:spChg chg="mod">
          <ac:chgData name="Mehrpad M Moattari" userId="d8f4422e-0a18-4dcb-898f-ac242c9daad6" providerId="ADAL" clId="{D2065A37-B741-4081-942B-351059857CF6}" dt="2024-01-31T18:50:42.503" v="622" actId="1076"/>
          <ac:spMkLst>
            <pc:docMk/>
            <pc:sldMk cId="3894684321" sldId="305"/>
            <ac:spMk id="6" creationId="{5DDB929B-799B-4095-2359-304CBB3AA6FA}"/>
          </ac:spMkLst>
        </pc:spChg>
        <pc:spChg chg="add mod">
          <ac:chgData name="Mehrpad M Moattari" userId="d8f4422e-0a18-4dcb-898f-ac242c9daad6" providerId="ADAL" clId="{D2065A37-B741-4081-942B-351059857CF6}" dt="2024-01-31T19:19:29.534" v="1176" actId="1076"/>
          <ac:spMkLst>
            <pc:docMk/>
            <pc:sldMk cId="3894684321" sldId="305"/>
            <ac:spMk id="7" creationId="{99060101-D370-F844-8619-51FC36B1F370}"/>
          </ac:spMkLst>
        </pc:spChg>
        <pc:cxnChg chg="add mod">
          <ac:chgData name="Mehrpad M Moattari" userId="d8f4422e-0a18-4dcb-898f-ac242c9daad6" providerId="ADAL" clId="{D2065A37-B741-4081-942B-351059857CF6}" dt="2024-01-31T19:01:25.589" v="1083" actId="13822"/>
          <ac:cxnSpMkLst>
            <pc:docMk/>
            <pc:sldMk cId="3894684321" sldId="305"/>
            <ac:cxnSpMk id="3" creationId="{7FEDE4AB-0B69-2C71-78FB-E6812AA332B5}"/>
          </ac:cxnSpMkLst>
        </pc:cxnChg>
      </pc:sldChg>
      <pc:sldChg chg="addSp delSp modSp mod">
        <pc:chgData name="Mehrpad M Moattari" userId="d8f4422e-0a18-4dcb-898f-ac242c9daad6" providerId="ADAL" clId="{D2065A37-B741-4081-942B-351059857CF6}" dt="2024-01-31T20:20:11.394" v="1885" actId="207"/>
        <pc:sldMkLst>
          <pc:docMk/>
          <pc:sldMk cId="2088223935" sldId="306"/>
        </pc:sldMkLst>
        <pc:spChg chg="add mod">
          <ac:chgData name="Mehrpad M Moattari" userId="d8f4422e-0a18-4dcb-898f-ac242c9daad6" providerId="ADAL" clId="{D2065A37-B741-4081-942B-351059857CF6}" dt="2024-01-31T20:14:04.230" v="1720" actId="404"/>
          <ac:spMkLst>
            <pc:docMk/>
            <pc:sldMk cId="2088223935" sldId="306"/>
            <ac:spMk id="2" creationId="{65CFAF46-073E-F0FB-E28E-509290CD7B15}"/>
          </ac:spMkLst>
        </pc:spChg>
        <pc:spChg chg="add mod">
          <ac:chgData name="Mehrpad M Moattari" userId="d8f4422e-0a18-4dcb-898f-ac242c9daad6" providerId="ADAL" clId="{D2065A37-B741-4081-942B-351059857CF6}" dt="2024-01-31T20:15:53.816" v="1812" actId="1076"/>
          <ac:spMkLst>
            <pc:docMk/>
            <pc:sldMk cId="2088223935" sldId="306"/>
            <ac:spMk id="3" creationId="{1CB0873E-76A3-3AF3-9B7B-48E8FA2C2963}"/>
          </ac:spMkLst>
        </pc:spChg>
        <pc:spChg chg="add mod">
          <ac:chgData name="Mehrpad M Moattari" userId="d8f4422e-0a18-4dcb-898f-ac242c9daad6" providerId="ADAL" clId="{D2065A37-B741-4081-942B-351059857CF6}" dt="2024-01-31T20:14:24.528" v="1738" actId="1037"/>
          <ac:spMkLst>
            <pc:docMk/>
            <pc:sldMk cId="2088223935" sldId="306"/>
            <ac:spMk id="5" creationId="{24DA4C9C-4832-0FCE-4BDC-EE64F784FB87}"/>
          </ac:spMkLst>
        </pc:spChg>
        <pc:spChg chg="add del mod">
          <ac:chgData name="Mehrpad M Moattari" userId="d8f4422e-0a18-4dcb-898f-ac242c9daad6" providerId="ADAL" clId="{D2065A37-B741-4081-942B-351059857CF6}" dt="2024-01-31T18:45:02.015" v="473"/>
          <ac:spMkLst>
            <pc:docMk/>
            <pc:sldMk cId="2088223935" sldId="306"/>
            <ac:spMk id="5" creationId="{AD47CCA7-A771-F2B2-9CAE-EA8D2DFA49FF}"/>
          </ac:spMkLst>
        </pc:spChg>
        <pc:spChg chg="add mod">
          <ac:chgData name="Mehrpad M Moattari" userId="d8f4422e-0a18-4dcb-898f-ac242c9daad6" providerId="ADAL" clId="{D2065A37-B741-4081-942B-351059857CF6}" dt="2024-01-31T20:15:21.234" v="1775" actId="20577"/>
          <ac:spMkLst>
            <pc:docMk/>
            <pc:sldMk cId="2088223935" sldId="306"/>
            <ac:spMk id="6" creationId="{4D58B63A-5F87-1DCF-F219-6A390DD0C9A7}"/>
          </ac:spMkLst>
        </pc:spChg>
        <pc:spChg chg="add mod">
          <ac:chgData name="Mehrpad M Moattari" userId="d8f4422e-0a18-4dcb-898f-ac242c9daad6" providerId="ADAL" clId="{D2065A37-B741-4081-942B-351059857CF6}" dt="2024-01-31T20:19:27.621" v="1879" actId="1076"/>
          <ac:spMkLst>
            <pc:docMk/>
            <pc:sldMk cId="2088223935" sldId="306"/>
            <ac:spMk id="8" creationId="{47FD5578-CF9B-59FE-0906-E15D9537ED2D}"/>
          </ac:spMkLst>
        </pc:spChg>
        <pc:spChg chg="add mod">
          <ac:chgData name="Mehrpad M Moattari" userId="d8f4422e-0a18-4dcb-898f-ac242c9daad6" providerId="ADAL" clId="{D2065A37-B741-4081-942B-351059857CF6}" dt="2024-01-31T20:15:45.001" v="1811" actId="1035"/>
          <ac:spMkLst>
            <pc:docMk/>
            <pc:sldMk cId="2088223935" sldId="306"/>
            <ac:spMk id="9" creationId="{F336E1F3-39EF-C5F3-36AE-EDA6D9333CAD}"/>
          </ac:spMkLst>
        </pc:spChg>
        <pc:spChg chg="add mod">
          <ac:chgData name="Mehrpad M Moattari" userId="d8f4422e-0a18-4dcb-898f-ac242c9daad6" providerId="ADAL" clId="{D2065A37-B741-4081-942B-351059857CF6}" dt="2024-01-31T20:18:51.331" v="1873" actId="14100"/>
          <ac:spMkLst>
            <pc:docMk/>
            <pc:sldMk cId="2088223935" sldId="306"/>
            <ac:spMk id="11" creationId="{005CCEF2-F510-BF9F-FE37-5D1E788A02B8}"/>
          </ac:spMkLst>
        </pc:spChg>
        <pc:spChg chg="add mod">
          <ac:chgData name="Mehrpad M Moattari" userId="d8f4422e-0a18-4dcb-898f-ac242c9daad6" providerId="ADAL" clId="{D2065A37-B741-4081-942B-351059857CF6}" dt="2024-01-31T20:20:11.394" v="1885" actId="207"/>
          <ac:spMkLst>
            <pc:docMk/>
            <pc:sldMk cId="2088223935" sldId="306"/>
            <ac:spMk id="15" creationId="{11859104-D81F-1D50-C506-A7F67A409892}"/>
          </ac:spMkLst>
        </pc:spChg>
        <pc:picChg chg="del mod">
          <ac:chgData name="Mehrpad M Moattari" userId="d8f4422e-0a18-4dcb-898f-ac242c9daad6" providerId="ADAL" clId="{D2065A37-B741-4081-942B-351059857CF6}" dt="2024-01-31T18:23:19.260" v="78" actId="478"/>
          <ac:picMkLst>
            <pc:docMk/>
            <pc:sldMk cId="2088223935" sldId="306"/>
            <ac:picMk id="3" creationId="{2ECEB289-DAB0-EB9C-CF38-4577B7A9016B}"/>
          </ac:picMkLst>
        </pc:picChg>
        <pc:picChg chg="add mod">
          <ac:chgData name="Mehrpad M Moattari" userId="d8f4422e-0a18-4dcb-898f-ac242c9daad6" providerId="ADAL" clId="{D2065A37-B741-4081-942B-351059857CF6}" dt="2024-01-31T18:23:52.489" v="86" actId="1076"/>
          <ac:picMkLst>
            <pc:docMk/>
            <pc:sldMk cId="2088223935" sldId="306"/>
            <ac:picMk id="4" creationId="{DDF423D9-8B08-323D-7BEB-82FD8730F88E}"/>
          </ac:picMkLst>
        </pc:picChg>
        <pc:cxnChg chg="add del mod">
          <ac:chgData name="Mehrpad M Moattari" userId="d8f4422e-0a18-4dcb-898f-ac242c9daad6" providerId="ADAL" clId="{D2065A37-B741-4081-942B-351059857CF6}" dt="2024-01-31T20:19:36.496" v="1881" actId="478"/>
          <ac:cxnSpMkLst>
            <pc:docMk/>
            <pc:sldMk cId="2088223935" sldId="306"/>
            <ac:cxnSpMk id="7" creationId="{3CFAE301-612B-B366-00A6-C379F640FC44}"/>
          </ac:cxnSpMkLst>
        </pc:cxnChg>
        <pc:cxnChg chg="add mod">
          <ac:chgData name="Mehrpad M Moattari" userId="d8f4422e-0a18-4dcb-898f-ac242c9daad6" providerId="ADAL" clId="{D2065A37-B741-4081-942B-351059857CF6}" dt="2024-01-31T20:18:28.161" v="1872" actId="14100"/>
          <ac:cxnSpMkLst>
            <pc:docMk/>
            <pc:sldMk cId="2088223935" sldId="306"/>
            <ac:cxnSpMk id="13" creationId="{B2477F76-8AA4-1B84-FB4D-B9EDB351419E}"/>
          </ac:cxnSpMkLst>
        </pc:cxnChg>
        <pc:cxnChg chg="add mod">
          <ac:chgData name="Mehrpad M Moattari" userId="d8f4422e-0a18-4dcb-898f-ac242c9daad6" providerId="ADAL" clId="{D2065A37-B741-4081-942B-351059857CF6}" dt="2024-01-31T20:19:56.915" v="1883" actId="14100"/>
          <ac:cxnSpMkLst>
            <pc:docMk/>
            <pc:sldMk cId="2088223935" sldId="306"/>
            <ac:cxnSpMk id="22" creationId="{6FCA9167-1C42-ACAD-0D75-36DCD3CB2CB4}"/>
          </ac:cxnSpMkLst>
        </pc:cxnChg>
      </pc:sldChg>
      <pc:sldChg chg="modSp mod">
        <pc:chgData name="Mehrpad M Moattari" userId="d8f4422e-0a18-4dcb-898f-ac242c9daad6" providerId="ADAL" clId="{D2065A37-B741-4081-942B-351059857CF6}" dt="2024-01-31T18:24:49.131" v="113" actId="14100"/>
        <pc:sldMkLst>
          <pc:docMk/>
          <pc:sldMk cId="3886268447" sldId="307"/>
        </pc:sldMkLst>
        <pc:spChg chg="mod">
          <ac:chgData name="Mehrpad M Moattari" userId="d8f4422e-0a18-4dcb-898f-ac242c9daad6" providerId="ADAL" clId="{D2065A37-B741-4081-942B-351059857CF6}" dt="2024-01-31T18:24:44.071" v="112" actId="20577"/>
          <ac:spMkLst>
            <pc:docMk/>
            <pc:sldMk cId="3886268447" sldId="307"/>
            <ac:spMk id="6" creationId="{78644359-5A69-C7E2-BD34-ED85370DEFC0}"/>
          </ac:spMkLst>
        </pc:spChg>
        <pc:picChg chg="mod">
          <ac:chgData name="Mehrpad M Moattari" userId="d8f4422e-0a18-4dcb-898f-ac242c9daad6" providerId="ADAL" clId="{D2065A37-B741-4081-942B-351059857CF6}" dt="2024-01-31T18:24:49.131" v="113" actId="14100"/>
          <ac:picMkLst>
            <pc:docMk/>
            <pc:sldMk cId="3886268447" sldId="307"/>
            <ac:picMk id="3" creationId="{918B0671-3DE2-6150-B72E-CCAD1DEF6DE1}"/>
          </ac:picMkLst>
        </pc:picChg>
      </pc:sldChg>
      <pc:sldChg chg="addSp modSp mod">
        <pc:chgData name="Mehrpad M Moattari" userId="d8f4422e-0a18-4dcb-898f-ac242c9daad6" providerId="ADAL" clId="{D2065A37-B741-4081-942B-351059857CF6}" dt="2024-01-31T19:03:56.680" v="1158" actId="113"/>
        <pc:sldMkLst>
          <pc:docMk/>
          <pc:sldMk cId="276438886" sldId="308"/>
        </pc:sldMkLst>
        <pc:spChg chg="add mod">
          <ac:chgData name="Mehrpad M Moattari" userId="d8f4422e-0a18-4dcb-898f-ac242c9daad6" providerId="ADAL" clId="{D2065A37-B741-4081-942B-351059857CF6}" dt="2024-01-31T18:44:20.131" v="469" actId="20577"/>
          <ac:spMkLst>
            <pc:docMk/>
            <pc:sldMk cId="276438886" sldId="308"/>
            <ac:spMk id="5" creationId="{6DA056CB-116B-424E-0C28-32C62B9516BA}"/>
          </ac:spMkLst>
        </pc:spChg>
        <pc:spChg chg="mod">
          <ac:chgData name="Mehrpad M Moattari" userId="d8f4422e-0a18-4dcb-898f-ac242c9daad6" providerId="ADAL" clId="{D2065A37-B741-4081-942B-351059857CF6}" dt="2024-01-31T19:03:54.297" v="1157" actId="113"/>
          <ac:spMkLst>
            <pc:docMk/>
            <pc:sldMk cId="276438886" sldId="308"/>
            <ac:spMk id="9" creationId="{3263670A-825E-E179-AA57-086EB9A9FCCB}"/>
          </ac:spMkLst>
        </pc:spChg>
        <pc:spChg chg="mod">
          <ac:chgData name="Mehrpad M Moattari" userId="d8f4422e-0a18-4dcb-898f-ac242c9daad6" providerId="ADAL" clId="{D2065A37-B741-4081-942B-351059857CF6}" dt="2024-01-31T19:03:56.680" v="1158" actId="113"/>
          <ac:spMkLst>
            <pc:docMk/>
            <pc:sldMk cId="276438886" sldId="308"/>
            <ac:spMk id="10" creationId="{6279A838-F2A0-226E-290B-C207E3C8F0D7}"/>
          </ac:spMkLst>
        </pc:spChg>
        <pc:cxnChg chg="add mod">
          <ac:chgData name="Mehrpad M Moattari" userId="d8f4422e-0a18-4dcb-898f-ac242c9daad6" providerId="ADAL" clId="{D2065A37-B741-4081-942B-351059857CF6}" dt="2024-01-31T18:40:56.978" v="355" actId="1076"/>
          <ac:cxnSpMkLst>
            <pc:docMk/>
            <pc:sldMk cId="276438886" sldId="308"/>
            <ac:cxnSpMk id="3" creationId="{271D88C2-387D-735B-9859-F4BAC1FF7678}"/>
          </ac:cxnSpMkLst>
        </pc:cxnChg>
      </pc:sldChg>
      <pc:sldChg chg="modSp mod">
        <pc:chgData name="Mehrpad M Moattari" userId="d8f4422e-0a18-4dcb-898f-ac242c9daad6" providerId="ADAL" clId="{D2065A37-B741-4081-942B-351059857CF6}" dt="2024-01-31T19:04:18.023" v="1162" actId="207"/>
        <pc:sldMkLst>
          <pc:docMk/>
          <pc:sldMk cId="4147576350" sldId="309"/>
        </pc:sldMkLst>
        <pc:spChg chg="mod">
          <ac:chgData name="Mehrpad M Moattari" userId="d8f4422e-0a18-4dcb-898f-ac242c9daad6" providerId="ADAL" clId="{D2065A37-B741-4081-942B-351059857CF6}" dt="2024-01-31T19:04:14.791" v="1161" actId="207"/>
          <ac:spMkLst>
            <pc:docMk/>
            <pc:sldMk cId="4147576350" sldId="309"/>
            <ac:spMk id="3" creationId="{938EFB61-7220-33EA-8305-3DD5D4C5C881}"/>
          </ac:spMkLst>
        </pc:spChg>
        <pc:spChg chg="mod">
          <ac:chgData name="Mehrpad M Moattari" userId="d8f4422e-0a18-4dcb-898f-ac242c9daad6" providerId="ADAL" clId="{D2065A37-B741-4081-942B-351059857CF6}" dt="2024-01-31T19:04:18.023" v="1162" actId="207"/>
          <ac:spMkLst>
            <pc:docMk/>
            <pc:sldMk cId="4147576350" sldId="309"/>
            <ac:spMk id="4" creationId="{0EBA6010-AA8A-CE3D-8999-FF7EF4800628}"/>
          </ac:spMkLst>
        </pc:spChg>
        <pc:spChg chg="mod">
          <ac:chgData name="Mehrpad M Moattari" userId="d8f4422e-0a18-4dcb-898f-ac242c9daad6" providerId="ADAL" clId="{D2065A37-B741-4081-942B-351059857CF6}" dt="2024-01-31T18:48:19.045" v="548" actId="1076"/>
          <ac:spMkLst>
            <pc:docMk/>
            <pc:sldMk cId="4147576350" sldId="309"/>
            <ac:spMk id="240" creationId="{75C0CF53-3D7E-C336-8247-290E6904CB99}"/>
          </ac:spMkLst>
        </pc:spChg>
      </pc:sldChg>
      <pc:sldChg chg="addSp modSp mod">
        <pc:chgData name="Mehrpad M Moattari" userId="d8f4422e-0a18-4dcb-898f-ac242c9daad6" providerId="ADAL" clId="{D2065A37-B741-4081-942B-351059857CF6}" dt="2024-01-31T19:07:59.658" v="1166" actId="1076"/>
        <pc:sldMkLst>
          <pc:docMk/>
          <pc:sldMk cId="63275252" sldId="310"/>
        </pc:sldMkLst>
        <pc:spChg chg="add mod">
          <ac:chgData name="Mehrpad M Moattari" userId="d8f4422e-0a18-4dcb-898f-ac242c9daad6" providerId="ADAL" clId="{D2065A37-B741-4081-942B-351059857CF6}" dt="2024-01-31T19:07:59.658" v="1166" actId="1076"/>
          <ac:spMkLst>
            <pc:docMk/>
            <pc:sldMk cId="63275252" sldId="310"/>
            <ac:spMk id="3" creationId="{79082C4B-8F4A-9708-1FD4-43BE66323ABA}"/>
          </ac:spMkLst>
        </pc:spChg>
      </pc:sldChg>
      <pc:sldChg chg="addSp delSp modSp add mod">
        <pc:chgData name="Mehrpad M Moattari" userId="d8f4422e-0a18-4dcb-898f-ac242c9daad6" providerId="ADAL" clId="{D2065A37-B741-4081-942B-351059857CF6}" dt="2024-01-31T20:52:09.928" v="2035" actId="1036"/>
        <pc:sldMkLst>
          <pc:docMk/>
          <pc:sldMk cId="3140894781" sldId="311"/>
        </pc:sldMkLst>
        <pc:spChg chg="add del mod">
          <ac:chgData name="Mehrpad M Moattari" userId="d8f4422e-0a18-4dcb-898f-ac242c9daad6" providerId="ADAL" clId="{D2065A37-B741-4081-942B-351059857CF6}" dt="2024-01-31T20:36:47.589" v="1888" actId="478"/>
          <ac:spMkLst>
            <pc:docMk/>
            <pc:sldMk cId="3140894781" sldId="311"/>
            <ac:spMk id="2" creationId="{57E3E140-90CC-559E-5DFA-FD2B9474E056}"/>
          </ac:spMkLst>
        </pc:spChg>
        <pc:spChg chg="add del mod">
          <ac:chgData name="Mehrpad M Moattari" userId="d8f4422e-0a18-4dcb-898f-ac242c9daad6" providerId="ADAL" clId="{D2065A37-B741-4081-942B-351059857CF6}" dt="2024-01-31T20:37:10.475" v="1890" actId="478"/>
          <ac:spMkLst>
            <pc:docMk/>
            <pc:sldMk cId="3140894781" sldId="311"/>
            <ac:spMk id="3" creationId="{5B60E0B0-E2E7-F264-F730-FADD5A34CFEA}"/>
          </ac:spMkLst>
        </pc:spChg>
        <pc:spChg chg="add mod">
          <ac:chgData name="Mehrpad M Moattari" userId="d8f4422e-0a18-4dcb-898f-ac242c9daad6" providerId="ADAL" clId="{D2065A37-B741-4081-942B-351059857CF6}" dt="2024-01-31T20:41:51.057" v="2005" actId="1036"/>
          <ac:spMkLst>
            <pc:docMk/>
            <pc:sldMk cId="3140894781" sldId="311"/>
            <ac:spMk id="7" creationId="{3ECD9ABD-E1E3-5D58-4A2D-C6A3D3E9A417}"/>
          </ac:spMkLst>
        </pc:spChg>
        <pc:spChg chg="add del mod">
          <ac:chgData name="Mehrpad M Moattari" userId="d8f4422e-0a18-4dcb-898f-ac242c9daad6" providerId="ADAL" clId="{D2065A37-B741-4081-942B-351059857CF6}" dt="2024-01-31T20:38:26.328" v="1896" actId="478"/>
          <ac:spMkLst>
            <pc:docMk/>
            <pc:sldMk cId="3140894781" sldId="311"/>
            <ac:spMk id="9" creationId="{FAE538FC-69B6-D0FA-2919-783685DA9D84}"/>
          </ac:spMkLst>
        </pc:spChg>
        <pc:spChg chg="add mod">
          <ac:chgData name="Mehrpad M Moattari" userId="d8f4422e-0a18-4dcb-898f-ac242c9daad6" providerId="ADAL" clId="{D2065A37-B741-4081-942B-351059857CF6}" dt="2024-01-31T20:41:51.057" v="2005" actId="1036"/>
          <ac:spMkLst>
            <pc:docMk/>
            <pc:sldMk cId="3140894781" sldId="311"/>
            <ac:spMk id="10" creationId="{9F408A6D-B954-D060-80E6-03B2A754B649}"/>
          </ac:spMkLst>
        </pc:spChg>
        <pc:spChg chg="add mod">
          <ac:chgData name="Mehrpad M Moattari" userId="d8f4422e-0a18-4dcb-898f-ac242c9daad6" providerId="ADAL" clId="{D2065A37-B741-4081-942B-351059857CF6}" dt="2024-01-31T20:52:09.928" v="2035" actId="1036"/>
          <ac:spMkLst>
            <pc:docMk/>
            <pc:sldMk cId="3140894781" sldId="311"/>
            <ac:spMk id="14" creationId="{2129DD09-98DD-600D-D717-B895AB7F0CC1}"/>
          </ac:spMkLst>
        </pc:spChg>
        <pc:spChg chg="add mod">
          <ac:chgData name="Mehrpad M Moattari" userId="d8f4422e-0a18-4dcb-898f-ac242c9daad6" providerId="ADAL" clId="{D2065A37-B741-4081-942B-351059857CF6}" dt="2024-01-31T19:25:45.277" v="1334" actId="1076"/>
          <ac:spMkLst>
            <pc:docMk/>
            <pc:sldMk cId="3140894781" sldId="311"/>
            <ac:spMk id="16" creationId="{B4FB9303-C311-F34E-F580-E8BE1941BDDD}"/>
          </ac:spMkLst>
        </pc:spChg>
        <pc:spChg chg="add mod">
          <ac:chgData name="Mehrpad M Moattari" userId="d8f4422e-0a18-4dcb-898f-ac242c9daad6" providerId="ADAL" clId="{D2065A37-B741-4081-942B-351059857CF6}" dt="2024-01-31T20:52:09.928" v="2035" actId="1036"/>
          <ac:spMkLst>
            <pc:docMk/>
            <pc:sldMk cId="3140894781" sldId="311"/>
            <ac:spMk id="17" creationId="{2B914AD3-CCE4-FBB1-2395-E867499983E2}"/>
          </ac:spMkLst>
        </pc:spChg>
        <pc:spChg chg="add mod">
          <ac:chgData name="Mehrpad M Moattari" userId="d8f4422e-0a18-4dcb-898f-ac242c9daad6" providerId="ADAL" clId="{D2065A37-B741-4081-942B-351059857CF6}" dt="2024-01-31T20:52:09.928" v="2035" actId="1036"/>
          <ac:spMkLst>
            <pc:docMk/>
            <pc:sldMk cId="3140894781" sldId="311"/>
            <ac:spMk id="20" creationId="{EC516B7B-22CF-35B1-E5C7-DA8C34CC6F68}"/>
          </ac:spMkLst>
        </pc:spChg>
        <pc:spChg chg="add mod">
          <ac:chgData name="Mehrpad M Moattari" userId="d8f4422e-0a18-4dcb-898f-ac242c9daad6" providerId="ADAL" clId="{D2065A37-B741-4081-942B-351059857CF6}" dt="2024-01-31T20:52:09.928" v="2035" actId="1036"/>
          <ac:spMkLst>
            <pc:docMk/>
            <pc:sldMk cId="3140894781" sldId="311"/>
            <ac:spMk id="21" creationId="{6D79CB02-4708-CCE5-FC5B-19E35D9A64E4}"/>
          </ac:spMkLst>
        </pc:spChg>
        <pc:spChg chg="add mod">
          <ac:chgData name="Mehrpad M Moattari" userId="d8f4422e-0a18-4dcb-898f-ac242c9daad6" providerId="ADAL" clId="{D2065A37-B741-4081-942B-351059857CF6}" dt="2024-01-31T20:42:49.432" v="2031" actId="1035"/>
          <ac:spMkLst>
            <pc:docMk/>
            <pc:sldMk cId="3140894781" sldId="311"/>
            <ac:spMk id="22" creationId="{AAD8EE39-C911-B39D-7433-A3CDE3DE91E5}"/>
          </ac:spMkLst>
        </pc:spChg>
        <pc:spChg chg="add del mod">
          <ac:chgData name="Mehrpad M Moattari" userId="d8f4422e-0a18-4dcb-898f-ac242c9daad6" providerId="ADAL" clId="{D2065A37-B741-4081-942B-351059857CF6}" dt="2024-01-31T20:39:28.031" v="1922" actId="478"/>
          <ac:spMkLst>
            <pc:docMk/>
            <pc:sldMk cId="3140894781" sldId="311"/>
            <ac:spMk id="36" creationId="{7723BB4E-CC2C-AA43-4295-95D12D7D45B3}"/>
          </ac:spMkLst>
        </pc:spChg>
        <pc:spChg chg="add del mod">
          <ac:chgData name="Mehrpad M Moattari" userId="d8f4422e-0a18-4dcb-898f-ac242c9daad6" providerId="ADAL" clId="{D2065A37-B741-4081-942B-351059857CF6}" dt="2024-01-31T20:39:30.170" v="1923" actId="478"/>
          <ac:spMkLst>
            <pc:docMk/>
            <pc:sldMk cId="3140894781" sldId="311"/>
            <ac:spMk id="38" creationId="{B251AB11-E774-1E37-5182-04A1A7407C17}"/>
          </ac:spMkLst>
        </pc:spChg>
        <pc:spChg chg="add del mod">
          <ac:chgData name="Mehrpad M Moattari" userId="d8f4422e-0a18-4dcb-898f-ac242c9daad6" providerId="ADAL" clId="{D2065A37-B741-4081-942B-351059857CF6}" dt="2024-01-31T20:40:07.985" v="1936" actId="478"/>
          <ac:spMkLst>
            <pc:docMk/>
            <pc:sldMk cId="3140894781" sldId="311"/>
            <ac:spMk id="39" creationId="{C2A61CB5-FF65-FD6D-CB38-B9475241FD2F}"/>
          </ac:spMkLst>
        </pc:spChg>
        <pc:spChg chg="add del mod">
          <ac:chgData name="Mehrpad M Moattari" userId="d8f4422e-0a18-4dcb-898f-ac242c9daad6" providerId="ADAL" clId="{D2065A37-B741-4081-942B-351059857CF6}" dt="2024-01-31T20:43:05.555" v="2032" actId="478"/>
          <ac:spMkLst>
            <pc:docMk/>
            <pc:sldMk cId="3140894781" sldId="311"/>
            <ac:spMk id="40" creationId="{0CF582F0-B2F0-7808-E762-C28780614EBE}"/>
          </ac:spMkLst>
        </pc:spChg>
        <pc:spChg chg="add del mod">
          <ac:chgData name="Mehrpad M Moattari" userId="d8f4422e-0a18-4dcb-898f-ac242c9daad6" providerId="ADAL" clId="{D2065A37-B741-4081-942B-351059857CF6}" dt="2024-01-31T20:43:07.654" v="2033" actId="478"/>
          <ac:spMkLst>
            <pc:docMk/>
            <pc:sldMk cId="3140894781" sldId="311"/>
            <ac:spMk id="41" creationId="{80C1B215-24F6-780E-9A75-53A6D856AA52}"/>
          </ac:spMkLst>
        </pc:spChg>
        <pc:spChg chg="add del mod">
          <ac:chgData name="Mehrpad M Moattari" userId="d8f4422e-0a18-4dcb-898f-ac242c9daad6" providerId="ADAL" clId="{D2065A37-B741-4081-942B-351059857CF6}" dt="2024-01-31T20:43:09.778" v="2034" actId="478"/>
          <ac:spMkLst>
            <pc:docMk/>
            <pc:sldMk cId="3140894781" sldId="311"/>
            <ac:spMk id="42" creationId="{A8613433-999B-5EFF-A75E-6D5F5A1AC971}"/>
          </ac:spMkLst>
        </pc:spChg>
        <pc:spChg chg="add mod">
          <ac:chgData name="Mehrpad M Moattari" userId="d8f4422e-0a18-4dcb-898f-ac242c9daad6" providerId="ADAL" clId="{D2065A37-B741-4081-942B-351059857CF6}" dt="2024-01-31T19:31:29.668" v="1686" actId="1076"/>
          <ac:spMkLst>
            <pc:docMk/>
            <pc:sldMk cId="3140894781" sldId="311"/>
            <ac:spMk id="43" creationId="{140DD88A-CF97-CD1A-54EC-F069A9076676}"/>
          </ac:spMkLst>
        </pc:spChg>
        <pc:picChg chg="del">
          <ac:chgData name="Mehrpad M Moattari" userId="d8f4422e-0a18-4dcb-898f-ac242c9daad6" providerId="ADAL" clId="{D2065A37-B741-4081-942B-351059857CF6}" dt="2024-01-31T19:22:08.084" v="1178" actId="478"/>
          <ac:picMkLst>
            <pc:docMk/>
            <pc:sldMk cId="3140894781" sldId="311"/>
            <ac:picMk id="3" creationId="{918B0671-3DE2-6150-B72E-CCAD1DEF6DE1}"/>
          </ac:picMkLst>
        </pc:picChg>
        <pc:picChg chg="add mod">
          <ac:chgData name="Mehrpad M Moattari" userId="d8f4422e-0a18-4dcb-898f-ac242c9daad6" providerId="ADAL" clId="{D2065A37-B741-4081-942B-351059857CF6}" dt="2024-01-31T19:22:37.059" v="1185" actId="1076"/>
          <ac:picMkLst>
            <pc:docMk/>
            <pc:sldMk cId="3140894781" sldId="311"/>
            <ac:picMk id="5" creationId="{DAE606C0-F73F-F8DC-8111-B8038F54039B}"/>
          </ac:picMkLst>
        </pc:picChg>
        <pc:cxnChg chg="add mod">
          <ac:chgData name="Mehrpad M Moattari" userId="d8f4422e-0a18-4dcb-898f-ac242c9daad6" providerId="ADAL" clId="{D2065A37-B741-4081-942B-351059857CF6}" dt="2024-01-31T19:33:47.067" v="1691" actId="14100"/>
          <ac:cxnSpMkLst>
            <pc:docMk/>
            <pc:sldMk cId="3140894781" sldId="311"/>
            <ac:cxnSpMk id="8" creationId="{8A7D9E49-EC3D-EE57-D2E1-40F28C2B311A}"/>
          </ac:cxnSpMkLst>
        </pc:cxnChg>
        <pc:cxnChg chg="add mod">
          <ac:chgData name="Mehrpad M Moattari" userId="d8f4422e-0a18-4dcb-898f-ac242c9daad6" providerId="ADAL" clId="{D2065A37-B741-4081-942B-351059857CF6}" dt="2024-01-31T19:33:44.326" v="1690" actId="14100"/>
          <ac:cxnSpMkLst>
            <pc:docMk/>
            <pc:sldMk cId="3140894781" sldId="311"/>
            <ac:cxnSpMk id="11" creationId="{31CB9409-2B6B-81BC-6545-62D1A08C6448}"/>
          </ac:cxnSpMkLst>
        </pc:cxnChg>
        <pc:cxnChg chg="add mod">
          <ac:chgData name="Mehrpad M Moattari" userId="d8f4422e-0a18-4dcb-898f-ac242c9daad6" providerId="ADAL" clId="{D2065A37-B741-4081-942B-351059857CF6}" dt="2024-01-31T19:33:41.063" v="1689" actId="14100"/>
          <ac:cxnSpMkLst>
            <pc:docMk/>
            <pc:sldMk cId="3140894781" sldId="311"/>
            <ac:cxnSpMk id="12" creationId="{B8F0B9F6-FC12-6095-97D3-28366FEC9B23}"/>
          </ac:cxnSpMkLst>
        </pc:cxnChg>
        <pc:cxnChg chg="add mod">
          <ac:chgData name="Mehrpad M Moattari" userId="d8f4422e-0a18-4dcb-898f-ac242c9daad6" providerId="ADAL" clId="{D2065A37-B741-4081-942B-351059857CF6}" dt="2024-01-31T19:33:35.612" v="1687" actId="14100"/>
          <ac:cxnSpMkLst>
            <pc:docMk/>
            <pc:sldMk cId="3140894781" sldId="311"/>
            <ac:cxnSpMk id="13" creationId="{BA256EEE-30E8-9434-C86F-6DBDEC2D27E9}"/>
          </ac:cxnSpMkLst>
        </pc:cxnChg>
        <pc:cxnChg chg="add del mod">
          <ac:chgData name="Mehrpad M Moattari" userId="d8f4422e-0a18-4dcb-898f-ac242c9daad6" providerId="ADAL" clId="{D2065A37-B741-4081-942B-351059857CF6}" dt="2024-01-31T19:24:07.169" v="1202" actId="478"/>
          <ac:cxnSpMkLst>
            <pc:docMk/>
            <pc:sldMk cId="3140894781" sldId="311"/>
            <ac:cxnSpMk id="14" creationId="{BFBB82B0-0CE4-CA47-045A-CAAA41B50F6A}"/>
          </ac:cxnSpMkLst>
        </pc:cxnChg>
        <pc:cxnChg chg="add mod">
          <ac:chgData name="Mehrpad M Moattari" userId="d8f4422e-0a18-4dcb-898f-ac242c9daad6" providerId="ADAL" clId="{D2065A37-B741-4081-942B-351059857CF6}" dt="2024-01-31T19:33:38.139" v="1688" actId="14100"/>
          <ac:cxnSpMkLst>
            <pc:docMk/>
            <pc:sldMk cId="3140894781" sldId="311"/>
            <ac:cxnSpMk id="15" creationId="{B902BE35-2F40-7EC8-E014-388088AB0352}"/>
          </ac:cxnSpMkLst>
        </pc:cxnChg>
        <pc:cxnChg chg="add">
          <ac:chgData name="Mehrpad M Moattari" userId="d8f4422e-0a18-4dcb-898f-ac242c9daad6" providerId="ADAL" clId="{D2065A37-B741-4081-942B-351059857CF6}" dt="2024-01-31T19:25:59.143" v="1335" actId="11529"/>
          <ac:cxnSpMkLst>
            <pc:docMk/>
            <pc:sldMk cId="3140894781" sldId="311"/>
            <ac:cxnSpMk id="18" creationId="{5C877405-8977-4F01-7EA0-F12347BD5CF0}"/>
          </ac:cxnSpMkLst>
        </pc:cxnChg>
        <pc:cxnChg chg="add mod">
          <ac:chgData name="Mehrpad M Moattari" userId="d8f4422e-0a18-4dcb-898f-ac242c9daad6" providerId="ADAL" clId="{D2065A37-B741-4081-942B-351059857CF6}" dt="2024-01-31T19:26:11.031" v="1339" actId="14100"/>
          <ac:cxnSpMkLst>
            <pc:docMk/>
            <pc:sldMk cId="3140894781" sldId="311"/>
            <ac:cxnSpMk id="19" creationId="{0DEADCEA-38FC-FB13-A802-39E9D595061F}"/>
          </ac:cxnSpMkLst>
        </pc:cxnChg>
        <pc:cxnChg chg="add mod">
          <ac:chgData name="Mehrpad M Moattari" userId="d8f4422e-0a18-4dcb-898f-ac242c9daad6" providerId="ADAL" clId="{D2065A37-B741-4081-942B-351059857CF6}" dt="2024-01-31T19:26:18.478" v="1341" actId="1076"/>
          <ac:cxnSpMkLst>
            <pc:docMk/>
            <pc:sldMk cId="3140894781" sldId="311"/>
            <ac:cxnSpMk id="23" creationId="{DE6E05D2-82EB-35E1-3A21-6A8279CF642B}"/>
          </ac:cxnSpMkLst>
        </pc:cxnChg>
        <pc:cxnChg chg="add mod">
          <ac:chgData name="Mehrpad M Moattari" userId="d8f4422e-0a18-4dcb-898f-ac242c9daad6" providerId="ADAL" clId="{D2065A37-B741-4081-942B-351059857CF6}" dt="2024-01-31T19:26:52.990" v="1356" actId="14100"/>
          <ac:cxnSpMkLst>
            <pc:docMk/>
            <pc:sldMk cId="3140894781" sldId="311"/>
            <ac:cxnSpMk id="24" creationId="{5B2B6C7A-8F65-AC35-0467-EFDC6E1110A8}"/>
          </ac:cxnSpMkLst>
        </pc:cxnChg>
        <pc:cxnChg chg="add mod">
          <ac:chgData name="Mehrpad M Moattari" userId="d8f4422e-0a18-4dcb-898f-ac242c9daad6" providerId="ADAL" clId="{D2065A37-B741-4081-942B-351059857CF6}" dt="2024-01-31T19:26:32.637" v="1348" actId="14100"/>
          <ac:cxnSpMkLst>
            <pc:docMk/>
            <pc:sldMk cId="3140894781" sldId="311"/>
            <ac:cxnSpMk id="27" creationId="{5D9726D3-6DB0-51D2-A58F-F8B540749697}"/>
          </ac:cxnSpMkLst>
        </pc:cxnChg>
        <pc:cxnChg chg="add mod">
          <ac:chgData name="Mehrpad M Moattari" userId="d8f4422e-0a18-4dcb-898f-ac242c9daad6" providerId="ADAL" clId="{D2065A37-B741-4081-942B-351059857CF6}" dt="2024-01-31T19:26:39.697" v="1351" actId="14100"/>
          <ac:cxnSpMkLst>
            <pc:docMk/>
            <pc:sldMk cId="3140894781" sldId="311"/>
            <ac:cxnSpMk id="29" creationId="{DC69AE87-8AE0-E126-DC7C-BC6798D69CAE}"/>
          </ac:cxnSpMkLst>
        </pc:cxnChg>
        <pc:cxnChg chg="add mod">
          <ac:chgData name="Mehrpad M Moattari" userId="d8f4422e-0a18-4dcb-898f-ac242c9daad6" providerId="ADAL" clId="{D2065A37-B741-4081-942B-351059857CF6}" dt="2024-01-31T19:26:44.766" v="1353" actId="1076"/>
          <ac:cxnSpMkLst>
            <pc:docMk/>
            <pc:sldMk cId="3140894781" sldId="311"/>
            <ac:cxnSpMk id="31" creationId="{F64940D3-2E87-B82D-7CDF-A0085747CF02}"/>
          </ac:cxnSpMkLst>
        </pc:cxnChg>
        <pc:cxnChg chg="add mod">
          <ac:chgData name="Mehrpad M Moattari" userId="d8f4422e-0a18-4dcb-898f-ac242c9daad6" providerId="ADAL" clId="{D2065A37-B741-4081-942B-351059857CF6}" dt="2024-01-31T19:26:49.706" v="1355" actId="1076"/>
          <ac:cxnSpMkLst>
            <pc:docMk/>
            <pc:sldMk cId="3140894781" sldId="311"/>
            <ac:cxnSpMk id="32" creationId="{A93E9BA9-ADDC-1F82-2382-97662F0323E3}"/>
          </ac:cxnSpMkLst>
        </pc:cxnChg>
        <pc:cxnChg chg="add mod">
          <ac:chgData name="Mehrpad M Moattari" userId="d8f4422e-0a18-4dcb-898f-ac242c9daad6" providerId="ADAL" clId="{D2065A37-B741-4081-942B-351059857CF6}" dt="2024-01-31T19:27:00.058" v="1359" actId="14100"/>
          <ac:cxnSpMkLst>
            <pc:docMk/>
            <pc:sldMk cId="3140894781" sldId="311"/>
            <ac:cxnSpMk id="34" creationId="{FA188DD6-6E9E-0883-FD02-B804E8D73FEB}"/>
          </ac:cxnSpMkLst>
        </pc:cxnChg>
        <pc:cxnChg chg="add mod">
          <ac:chgData name="Mehrpad M Moattari" userId="d8f4422e-0a18-4dcb-898f-ac242c9daad6" providerId="ADAL" clId="{D2065A37-B741-4081-942B-351059857CF6}" dt="2024-01-31T19:27:24.257" v="1375"/>
          <ac:cxnSpMkLst>
            <pc:docMk/>
            <pc:sldMk cId="3140894781" sldId="311"/>
            <ac:cxnSpMk id="37" creationId="{AAA00E44-82CE-BFBA-9AE4-67328A5066AE}"/>
          </ac:cxnSpMkLst>
        </pc:cxnChg>
        <pc:cxnChg chg="add mod">
          <ac:chgData name="Mehrpad M Moattari" userId="d8f4422e-0a18-4dcb-898f-ac242c9daad6" providerId="ADAL" clId="{D2065A37-B741-4081-942B-351059857CF6}" dt="2024-01-31T19:34:20.068" v="1694" actId="14100"/>
          <ac:cxnSpMkLst>
            <pc:docMk/>
            <pc:sldMk cId="3140894781" sldId="311"/>
            <ac:cxnSpMk id="55" creationId="{9528B536-391F-C80C-A09C-55AA74A2FAEF}"/>
          </ac:cxnSpMkLst>
        </pc:cxnChg>
      </pc:sldChg>
    </pc:docChg>
  </pc:docChgLst>
  <pc:docChgLst>
    <pc:chgData name="Oliver Michael Sheehan" userId="S::osheehan@calpoly.edu::fd02e114-e8d2-447e-8ced-ef1105758554" providerId="AD" clId="Web-{4338DD92-EE78-404F-AE5C-A7112FC1893A}"/>
    <pc:docChg chg="addSld delSld modSld sldOrd">
      <pc:chgData name="Oliver Michael Sheehan" userId="S::osheehan@calpoly.edu::fd02e114-e8d2-447e-8ced-ef1105758554" providerId="AD" clId="Web-{4338DD92-EE78-404F-AE5C-A7112FC1893A}" dt="2024-01-31T20:15:29.865" v="265" actId="14100"/>
      <pc:docMkLst>
        <pc:docMk/>
      </pc:docMkLst>
      <pc:sldChg chg="modSp">
        <pc:chgData name="Oliver Michael Sheehan" userId="S::osheehan@calpoly.edu::fd02e114-e8d2-447e-8ced-ef1105758554" providerId="AD" clId="Web-{4338DD92-EE78-404F-AE5C-A7112FC1893A}" dt="2024-01-31T18:31:55.349" v="226" actId="1076"/>
        <pc:sldMkLst>
          <pc:docMk/>
          <pc:sldMk cId="0" sldId="256"/>
        </pc:sldMkLst>
        <pc:spChg chg="mod">
          <ac:chgData name="Oliver Michael Sheehan" userId="S::osheehan@calpoly.edu::fd02e114-e8d2-447e-8ced-ef1105758554" providerId="AD" clId="Web-{4338DD92-EE78-404F-AE5C-A7112FC1893A}" dt="2024-01-31T18:22:26.564" v="143" actId="1076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Oliver Michael Sheehan" userId="S::osheehan@calpoly.edu::fd02e114-e8d2-447e-8ced-ef1105758554" providerId="AD" clId="Web-{4338DD92-EE78-404F-AE5C-A7112FC1893A}" dt="2024-01-31T18:31:55.349" v="226" actId="1076"/>
          <ac:spMkLst>
            <pc:docMk/>
            <pc:sldMk cId="0" sldId="256"/>
            <ac:spMk id="229" creationId="{00000000-0000-0000-0000-000000000000}"/>
          </ac:spMkLst>
        </pc:spChg>
      </pc:sldChg>
      <pc:sldChg chg="addSp modSp">
        <pc:chgData name="Oliver Michael Sheehan" userId="S::osheehan@calpoly.edu::fd02e114-e8d2-447e-8ced-ef1105758554" providerId="AD" clId="Web-{4338DD92-EE78-404F-AE5C-A7112FC1893A}" dt="2024-01-31T20:08:14.882" v="261" actId="1076"/>
        <pc:sldMkLst>
          <pc:docMk/>
          <pc:sldMk cId="0" sldId="257"/>
        </pc:sldMkLst>
        <pc:spChg chg="mod">
          <ac:chgData name="Oliver Michael Sheehan" userId="S::osheehan@calpoly.edu::fd02e114-e8d2-447e-8ced-ef1105758554" providerId="AD" clId="Web-{4338DD92-EE78-404F-AE5C-A7112FC1893A}" dt="2024-01-31T20:08:14.882" v="261" actId="1076"/>
          <ac:spMkLst>
            <pc:docMk/>
            <pc:sldMk cId="0" sldId="257"/>
            <ac:spMk id="235" creationId="{00000000-0000-0000-0000-000000000000}"/>
          </ac:spMkLst>
        </pc:spChg>
        <pc:picChg chg="add mod modCrop">
          <ac:chgData name="Oliver Michael Sheehan" userId="S::osheehan@calpoly.edu::fd02e114-e8d2-447e-8ced-ef1105758554" providerId="AD" clId="Web-{4338DD92-EE78-404F-AE5C-A7112FC1893A}" dt="2024-01-31T19:55:02.392" v="259" actId="1076"/>
          <ac:picMkLst>
            <pc:docMk/>
            <pc:sldMk cId="0" sldId="257"/>
            <ac:picMk id="2" creationId="{0CF4D76E-C293-5030-2553-88BDB256ECDC}"/>
          </ac:picMkLst>
        </pc:picChg>
      </pc:sldChg>
      <pc:sldChg chg="modSp">
        <pc:chgData name="Oliver Michael Sheehan" userId="S::osheehan@calpoly.edu::fd02e114-e8d2-447e-8ced-ef1105758554" providerId="AD" clId="Web-{4338DD92-EE78-404F-AE5C-A7112FC1893A}" dt="2024-01-31T18:25:13.351" v="145" actId="1076"/>
        <pc:sldMkLst>
          <pc:docMk/>
          <pc:sldMk cId="0" sldId="258"/>
        </pc:sldMkLst>
        <pc:picChg chg="mod">
          <ac:chgData name="Oliver Michael Sheehan" userId="S::osheehan@calpoly.edu::fd02e114-e8d2-447e-8ced-ef1105758554" providerId="AD" clId="Web-{4338DD92-EE78-404F-AE5C-A7112FC1893A}" dt="2024-01-31T18:25:13.351" v="145" actId="1076"/>
          <ac:picMkLst>
            <pc:docMk/>
            <pc:sldMk cId="0" sldId="258"/>
            <ac:picMk id="39" creationId="{30516AE5-1A3C-6DC7-EEB5-130D1F253C31}"/>
          </ac:picMkLst>
        </pc:picChg>
      </pc:sldChg>
      <pc:sldChg chg="del">
        <pc:chgData name="Oliver Michael Sheehan" userId="S::osheehan@calpoly.edu::fd02e114-e8d2-447e-8ced-ef1105758554" providerId="AD" clId="Web-{4338DD92-EE78-404F-AE5C-A7112FC1893A}" dt="2024-01-31T18:27:41.434" v="190"/>
        <pc:sldMkLst>
          <pc:docMk/>
          <pc:sldMk cId="0" sldId="259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434" v="189"/>
        <pc:sldMkLst>
          <pc:docMk/>
          <pc:sldMk cId="0" sldId="260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419" v="188"/>
        <pc:sldMkLst>
          <pc:docMk/>
          <pc:sldMk cId="0" sldId="261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419" v="187"/>
        <pc:sldMkLst>
          <pc:docMk/>
          <pc:sldMk cId="0" sldId="262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403" v="186"/>
        <pc:sldMkLst>
          <pc:docMk/>
          <pc:sldMk cId="0" sldId="263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403" v="185"/>
        <pc:sldMkLst>
          <pc:docMk/>
          <pc:sldMk cId="0" sldId="264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403" v="184"/>
        <pc:sldMkLst>
          <pc:docMk/>
          <pc:sldMk cId="0" sldId="265"/>
        </pc:sldMkLst>
      </pc:sldChg>
      <pc:sldChg chg="addSp delSp modSp ord">
        <pc:chgData name="Oliver Michael Sheehan" userId="S::osheehan@calpoly.edu::fd02e114-e8d2-447e-8ced-ef1105758554" providerId="AD" clId="Web-{4338DD92-EE78-404F-AE5C-A7112FC1893A}" dt="2024-01-31T18:21:00.467" v="140" actId="1076"/>
        <pc:sldMkLst>
          <pc:docMk/>
          <pc:sldMk cId="0" sldId="266"/>
        </pc:sldMkLst>
        <pc:spChg chg="add del mod">
          <ac:chgData name="Oliver Michael Sheehan" userId="S::osheehan@calpoly.edu::fd02e114-e8d2-447e-8ced-ef1105758554" providerId="AD" clId="Web-{4338DD92-EE78-404F-AE5C-A7112FC1893A}" dt="2024-01-31T18:15:36.722" v="96"/>
          <ac:spMkLst>
            <pc:docMk/>
            <pc:sldMk cId="0" sldId="266"/>
            <ac:spMk id="3" creationId="{84558438-BCF4-8C9B-62F9-C6F99361A31E}"/>
          </ac:spMkLst>
        </pc:spChg>
        <pc:spChg chg="add del mod">
          <ac:chgData name="Oliver Michael Sheehan" userId="S::osheehan@calpoly.edu::fd02e114-e8d2-447e-8ced-ef1105758554" providerId="AD" clId="Web-{4338DD92-EE78-404F-AE5C-A7112FC1893A}" dt="2024-01-31T18:15:36.722" v="95"/>
          <ac:spMkLst>
            <pc:docMk/>
            <pc:sldMk cId="0" sldId="266"/>
            <ac:spMk id="5" creationId="{7E68C393-9271-EEE2-C507-D0CD4B5A9876}"/>
          </ac:spMkLst>
        </pc:spChg>
        <pc:spChg chg="add mod">
          <ac:chgData name="Oliver Michael Sheehan" userId="S::osheehan@calpoly.edu::fd02e114-e8d2-447e-8ced-ef1105758554" providerId="AD" clId="Web-{4338DD92-EE78-404F-AE5C-A7112FC1893A}" dt="2024-01-31T18:21:00.467" v="140" actId="1076"/>
          <ac:spMkLst>
            <pc:docMk/>
            <pc:sldMk cId="0" sldId="266"/>
            <ac:spMk id="7" creationId="{CBD25EC0-1155-7571-14E8-94C925CEE919}"/>
          </ac:spMkLst>
        </pc:spChg>
        <pc:spChg chg="del">
          <ac:chgData name="Oliver Michael Sheehan" userId="S::osheehan@calpoly.edu::fd02e114-e8d2-447e-8ced-ef1105758554" providerId="AD" clId="Web-{4338DD92-EE78-404F-AE5C-A7112FC1893A}" dt="2024-01-31T18:15:33.536" v="94"/>
          <ac:spMkLst>
            <pc:docMk/>
            <pc:sldMk cId="0" sldId="266"/>
            <ac:spMk id="367" creationId="{00000000-0000-0000-0000-000000000000}"/>
          </ac:spMkLst>
        </pc:spChg>
        <pc:spChg chg="del">
          <ac:chgData name="Oliver Michael Sheehan" userId="S::osheehan@calpoly.edu::fd02e114-e8d2-447e-8ced-ef1105758554" providerId="AD" clId="Web-{4338DD92-EE78-404F-AE5C-A7112FC1893A}" dt="2024-01-31T18:15:28.644" v="93"/>
          <ac:spMkLst>
            <pc:docMk/>
            <pc:sldMk cId="0" sldId="266"/>
            <ac:spMk id="368" creationId="{00000000-0000-0000-0000-000000000000}"/>
          </ac:spMkLst>
        </pc:spChg>
        <pc:picChg chg="add mod modCrop">
          <ac:chgData name="Oliver Michael Sheehan" userId="S::osheehan@calpoly.edu::fd02e114-e8d2-447e-8ced-ef1105758554" providerId="AD" clId="Web-{4338DD92-EE78-404F-AE5C-A7112FC1893A}" dt="2024-01-31T18:20:57.155" v="139" actId="1076"/>
          <ac:picMkLst>
            <pc:docMk/>
            <pc:sldMk cId="0" sldId="266"/>
            <ac:picMk id="6" creationId="{6AC0DA7C-AAB7-5391-5C29-406E4B89B1CD}"/>
          </ac:picMkLst>
        </pc:picChg>
      </pc:sldChg>
      <pc:sldChg chg="del">
        <pc:chgData name="Oliver Michael Sheehan" userId="S::osheehan@calpoly.edu::fd02e114-e8d2-447e-8ced-ef1105758554" providerId="AD" clId="Web-{4338DD92-EE78-404F-AE5C-A7112FC1893A}" dt="2024-01-31T18:27:41.403" v="183"/>
        <pc:sldMkLst>
          <pc:docMk/>
          <pc:sldMk cId="0" sldId="267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403" v="182"/>
        <pc:sldMkLst>
          <pc:docMk/>
          <pc:sldMk cId="0" sldId="268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387" v="181"/>
        <pc:sldMkLst>
          <pc:docMk/>
          <pc:sldMk cId="0" sldId="269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387" v="180"/>
        <pc:sldMkLst>
          <pc:docMk/>
          <pc:sldMk cId="0" sldId="270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387" v="179"/>
        <pc:sldMkLst>
          <pc:docMk/>
          <pc:sldMk cId="0" sldId="271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372" v="178"/>
        <pc:sldMkLst>
          <pc:docMk/>
          <pc:sldMk cId="0" sldId="272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372" v="177"/>
        <pc:sldMkLst>
          <pc:docMk/>
          <pc:sldMk cId="0" sldId="273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372" v="176"/>
        <pc:sldMkLst>
          <pc:docMk/>
          <pc:sldMk cId="0" sldId="274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372" v="175"/>
        <pc:sldMkLst>
          <pc:docMk/>
          <pc:sldMk cId="0" sldId="275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372" v="174"/>
        <pc:sldMkLst>
          <pc:docMk/>
          <pc:sldMk cId="0" sldId="276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356" v="173"/>
        <pc:sldMkLst>
          <pc:docMk/>
          <pc:sldMk cId="0" sldId="277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356" v="172"/>
        <pc:sldMkLst>
          <pc:docMk/>
          <pc:sldMk cId="0" sldId="278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356" v="171"/>
        <pc:sldMkLst>
          <pc:docMk/>
          <pc:sldMk cId="0" sldId="279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356" v="170"/>
        <pc:sldMkLst>
          <pc:docMk/>
          <pc:sldMk cId="0" sldId="280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340" v="169"/>
        <pc:sldMkLst>
          <pc:docMk/>
          <pc:sldMk cId="0" sldId="281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340" v="168"/>
        <pc:sldMkLst>
          <pc:docMk/>
          <pc:sldMk cId="0" sldId="282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231" v="167"/>
        <pc:sldMkLst>
          <pc:docMk/>
          <pc:sldMk cId="0" sldId="283"/>
        </pc:sldMkLst>
      </pc:sldChg>
      <pc:sldChg chg="addSp delSp modSp ord">
        <pc:chgData name="Oliver Michael Sheehan" userId="S::osheehan@calpoly.edu::fd02e114-e8d2-447e-8ced-ef1105758554" providerId="AD" clId="Web-{4338DD92-EE78-404F-AE5C-A7112FC1893A}" dt="2024-01-31T18:38:09.846" v="228" actId="1076"/>
        <pc:sldMkLst>
          <pc:docMk/>
          <pc:sldMk cId="0" sldId="284"/>
        </pc:sldMkLst>
        <pc:spChg chg="add del mod">
          <ac:chgData name="Oliver Michael Sheehan" userId="S::osheehan@calpoly.edu::fd02e114-e8d2-447e-8ced-ef1105758554" providerId="AD" clId="Web-{4338DD92-EE78-404F-AE5C-A7112FC1893A}" dt="2024-01-31T18:27:52.028" v="197"/>
          <ac:spMkLst>
            <pc:docMk/>
            <pc:sldMk cId="0" sldId="284"/>
            <ac:spMk id="3" creationId="{07CB7C37-3082-4F46-CB55-E930E588EDDB}"/>
          </ac:spMkLst>
        </pc:spChg>
        <pc:spChg chg="add del mod">
          <ac:chgData name="Oliver Michael Sheehan" userId="S::osheehan@calpoly.edu::fd02e114-e8d2-447e-8ced-ef1105758554" providerId="AD" clId="Web-{4338DD92-EE78-404F-AE5C-A7112FC1893A}" dt="2024-01-31T18:27:52.028" v="196"/>
          <ac:spMkLst>
            <pc:docMk/>
            <pc:sldMk cId="0" sldId="284"/>
            <ac:spMk id="5" creationId="{75F020C2-FB28-5B39-CC56-C55BC1C548C2}"/>
          </ac:spMkLst>
        </pc:spChg>
        <pc:spChg chg="add mod">
          <ac:chgData name="Oliver Michael Sheehan" userId="S::osheehan@calpoly.edu::fd02e114-e8d2-447e-8ced-ef1105758554" providerId="AD" clId="Web-{4338DD92-EE78-404F-AE5C-A7112FC1893A}" dt="2024-01-31T18:30:40.315" v="211"/>
          <ac:spMkLst>
            <pc:docMk/>
            <pc:sldMk cId="0" sldId="284"/>
            <ac:spMk id="6" creationId="{5BEAFDEB-D31D-B88E-8DCE-3DDE0BF333E6}"/>
          </ac:spMkLst>
        </pc:spChg>
        <pc:spChg chg="mod">
          <ac:chgData name="Oliver Michael Sheehan" userId="S::osheehan@calpoly.edu::fd02e114-e8d2-447e-8ced-ef1105758554" providerId="AD" clId="Web-{4338DD92-EE78-404F-AE5C-A7112FC1893A}" dt="2024-01-31T18:38:09.846" v="228" actId="1076"/>
          <ac:spMkLst>
            <pc:docMk/>
            <pc:sldMk cId="0" sldId="284"/>
            <ac:spMk id="1020" creationId="{00000000-0000-0000-0000-000000000000}"/>
          </ac:spMkLst>
        </pc:spChg>
        <pc:spChg chg="del">
          <ac:chgData name="Oliver Michael Sheehan" userId="S::osheehan@calpoly.edu::fd02e114-e8d2-447e-8ced-ef1105758554" providerId="AD" clId="Web-{4338DD92-EE78-404F-AE5C-A7112FC1893A}" dt="2024-01-31T18:27:45.872" v="195"/>
          <ac:spMkLst>
            <pc:docMk/>
            <pc:sldMk cId="0" sldId="284"/>
            <ac:spMk id="1021" creationId="{00000000-0000-0000-0000-000000000000}"/>
          </ac:spMkLst>
        </pc:spChg>
        <pc:spChg chg="del">
          <ac:chgData name="Oliver Michael Sheehan" userId="S::osheehan@calpoly.edu::fd02e114-e8d2-447e-8ced-ef1105758554" providerId="AD" clId="Web-{4338DD92-EE78-404F-AE5C-A7112FC1893A}" dt="2024-01-31T18:27:45.841" v="194"/>
          <ac:spMkLst>
            <pc:docMk/>
            <pc:sldMk cId="0" sldId="284"/>
            <ac:spMk id="1022" creationId="{00000000-0000-0000-0000-000000000000}"/>
          </ac:spMkLst>
        </pc:spChg>
        <pc:grpChg chg="del">
          <ac:chgData name="Oliver Michael Sheehan" userId="S::osheehan@calpoly.edu::fd02e114-e8d2-447e-8ced-ef1105758554" providerId="AD" clId="Web-{4338DD92-EE78-404F-AE5C-A7112FC1893A}" dt="2024-01-31T18:27:45.778" v="193"/>
          <ac:grpSpMkLst>
            <pc:docMk/>
            <pc:sldMk cId="0" sldId="284"/>
            <ac:grpSpMk id="1023" creationId="{00000000-0000-0000-0000-000000000000}"/>
          </ac:grpSpMkLst>
        </pc:grpChg>
        <pc:grpChg chg="del">
          <ac:chgData name="Oliver Michael Sheehan" userId="S::osheehan@calpoly.edu::fd02e114-e8d2-447e-8ced-ef1105758554" providerId="AD" clId="Web-{4338DD92-EE78-404F-AE5C-A7112FC1893A}" dt="2024-01-31T18:27:45.778" v="192"/>
          <ac:grpSpMkLst>
            <pc:docMk/>
            <pc:sldMk cId="0" sldId="284"/>
            <ac:grpSpMk id="1028" creationId="{00000000-0000-0000-0000-000000000000}"/>
          </ac:grpSpMkLst>
        </pc:grpChg>
        <pc:grpChg chg="del">
          <ac:chgData name="Oliver Michael Sheehan" userId="S::osheehan@calpoly.edu::fd02e114-e8d2-447e-8ced-ef1105758554" providerId="AD" clId="Web-{4338DD92-EE78-404F-AE5C-A7112FC1893A}" dt="2024-01-31T18:27:45.778" v="191"/>
          <ac:grpSpMkLst>
            <pc:docMk/>
            <pc:sldMk cId="0" sldId="284"/>
            <ac:grpSpMk id="1031" creationId="{00000000-0000-0000-0000-000000000000}"/>
          </ac:grpSpMkLst>
        </pc:grpChg>
      </pc:sldChg>
      <pc:sldChg chg="del">
        <pc:chgData name="Oliver Michael Sheehan" userId="S::osheehan@calpoly.edu::fd02e114-e8d2-447e-8ced-ef1105758554" providerId="AD" clId="Web-{4338DD92-EE78-404F-AE5C-A7112FC1893A}" dt="2024-01-31T18:27:41.231" v="166"/>
        <pc:sldMkLst>
          <pc:docMk/>
          <pc:sldMk cId="0" sldId="285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231" v="165"/>
        <pc:sldMkLst>
          <pc:docMk/>
          <pc:sldMk cId="0" sldId="286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231" v="164"/>
        <pc:sldMkLst>
          <pc:docMk/>
          <pc:sldMk cId="0" sldId="287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231" v="163"/>
        <pc:sldMkLst>
          <pc:docMk/>
          <pc:sldMk cId="0" sldId="288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215" v="162"/>
        <pc:sldMkLst>
          <pc:docMk/>
          <pc:sldMk cId="0" sldId="289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215" v="161"/>
        <pc:sldMkLst>
          <pc:docMk/>
          <pc:sldMk cId="0" sldId="290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215" v="160"/>
        <pc:sldMkLst>
          <pc:docMk/>
          <pc:sldMk cId="0" sldId="291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1.184" v="159"/>
        <pc:sldMkLst>
          <pc:docMk/>
          <pc:sldMk cId="0" sldId="292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0.950" v="158"/>
        <pc:sldMkLst>
          <pc:docMk/>
          <pc:sldMk cId="0" sldId="293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0.918" v="157"/>
        <pc:sldMkLst>
          <pc:docMk/>
          <pc:sldMk cId="0" sldId="294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0.903" v="156"/>
        <pc:sldMkLst>
          <pc:docMk/>
          <pc:sldMk cId="0" sldId="295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0.872" v="155"/>
        <pc:sldMkLst>
          <pc:docMk/>
          <pc:sldMk cId="0" sldId="296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0.856" v="154"/>
        <pc:sldMkLst>
          <pc:docMk/>
          <pc:sldMk cId="0" sldId="297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0.825" v="153"/>
        <pc:sldMkLst>
          <pc:docMk/>
          <pc:sldMk cId="0" sldId="298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0.793" v="152"/>
        <pc:sldMkLst>
          <pc:docMk/>
          <pc:sldMk cId="0" sldId="299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0.762" v="151"/>
        <pc:sldMkLst>
          <pc:docMk/>
          <pc:sldMk cId="0" sldId="300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0.715" v="150"/>
        <pc:sldMkLst>
          <pc:docMk/>
          <pc:sldMk cId="0" sldId="301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0.668" v="149"/>
        <pc:sldMkLst>
          <pc:docMk/>
          <pc:sldMk cId="0" sldId="302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0.637" v="148"/>
        <pc:sldMkLst>
          <pc:docMk/>
          <pc:sldMk cId="0" sldId="303"/>
        </pc:sldMkLst>
      </pc:sldChg>
      <pc:sldChg chg="del">
        <pc:chgData name="Oliver Michael Sheehan" userId="S::osheehan@calpoly.edu::fd02e114-e8d2-447e-8ced-ef1105758554" providerId="AD" clId="Web-{4338DD92-EE78-404F-AE5C-A7112FC1893A}" dt="2024-01-31T18:27:40.622" v="147"/>
        <pc:sldMkLst>
          <pc:docMk/>
          <pc:sldMk cId="0" sldId="304"/>
        </pc:sldMkLst>
      </pc:sldChg>
      <pc:sldChg chg="addSp delSp modSp add replId">
        <pc:chgData name="Oliver Michael Sheehan" userId="S::osheehan@calpoly.edu::fd02e114-e8d2-447e-8ced-ef1105758554" providerId="AD" clId="Web-{4338DD92-EE78-404F-AE5C-A7112FC1893A}" dt="2024-01-31T20:15:29.865" v="265" actId="14100"/>
        <pc:sldMkLst>
          <pc:docMk/>
          <pc:sldMk cId="4147576350" sldId="309"/>
        </pc:sldMkLst>
        <pc:spChg chg="add mod">
          <ac:chgData name="Oliver Michael Sheehan" userId="S::osheehan@calpoly.edu::fd02e114-e8d2-447e-8ced-ef1105758554" providerId="AD" clId="Web-{4338DD92-EE78-404F-AE5C-A7112FC1893A}" dt="2024-01-31T19:46:09.073" v="238" actId="14100"/>
          <ac:spMkLst>
            <pc:docMk/>
            <pc:sldMk cId="4147576350" sldId="309"/>
            <ac:spMk id="3" creationId="{938EFB61-7220-33EA-8305-3DD5D4C5C881}"/>
          </ac:spMkLst>
        </pc:spChg>
        <pc:spChg chg="add mod">
          <ac:chgData name="Oliver Michael Sheehan" userId="S::osheehan@calpoly.edu::fd02e114-e8d2-447e-8ced-ef1105758554" providerId="AD" clId="Web-{4338DD92-EE78-404F-AE5C-A7112FC1893A}" dt="2024-01-31T19:46:03.245" v="237" actId="14100"/>
          <ac:spMkLst>
            <pc:docMk/>
            <pc:sldMk cId="4147576350" sldId="309"/>
            <ac:spMk id="4" creationId="{0EBA6010-AA8A-CE3D-8999-FF7EF4800628}"/>
          </ac:spMkLst>
        </pc:spChg>
        <pc:spChg chg="add del">
          <ac:chgData name="Oliver Michael Sheehan" userId="S::osheehan@calpoly.edu::fd02e114-e8d2-447e-8ced-ef1105758554" providerId="AD" clId="Web-{4338DD92-EE78-404F-AE5C-A7112FC1893A}" dt="2024-01-31T19:45:26.461" v="233"/>
          <ac:spMkLst>
            <pc:docMk/>
            <pc:sldMk cId="4147576350" sldId="309"/>
            <ac:spMk id="5" creationId="{D9894557-6C59-D1E4-037C-AE7563F7EE4F}"/>
          </ac:spMkLst>
        </pc:spChg>
        <pc:spChg chg="mod">
          <ac:chgData name="Oliver Michael Sheehan" userId="S::osheehan@calpoly.edu::fd02e114-e8d2-447e-8ced-ef1105758554" providerId="AD" clId="Web-{4338DD92-EE78-404F-AE5C-A7112FC1893A}" dt="2024-01-31T20:15:29.865" v="265" actId="14100"/>
          <ac:spMkLst>
            <pc:docMk/>
            <pc:sldMk cId="4147576350" sldId="309"/>
            <ac:spMk id="240" creationId="{75C0CF53-3D7E-C336-8247-290E6904CB99}"/>
          </ac:spMkLst>
        </pc:spChg>
        <pc:picChg chg="add mod modCrop">
          <ac:chgData name="Oliver Michael Sheehan" userId="S::osheehan@calpoly.edu::fd02e114-e8d2-447e-8ced-ef1105758554" providerId="AD" clId="Web-{4338DD92-EE78-404F-AE5C-A7112FC1893A}" dt="2024-01-31T18:10:25.165" v="58" actId="1076"/>
          <ac:picMkLst>
            <pc:docMk/>
            <pc:sldMk cId="4147576350" sldId="309"/>
            <ac:picMk id="2" creationId="{BD87F04A-C08B-6056-12FE-8063DBF2B2E2}"/>
          </ac:picMkLst>
        </pc:picChg>
        <pc:picChg chg="mod modCrop">
          <ac:chgData name="Oliver Michael Sheehan" userId="S::osheehan@calpoly.edu::fd02e114-e8d2-447e-8ced-ef1105758554" providerId="AD" clId="Web-{4338DD92-EE78-404F-AE5C-A7112FC1893A}" dt="2024-01-31T18:10:25.212" v="59" actId="1076"/>
          <ac:picMkLst>
            <pc:docMk/>
            <pc:sldMk cId="4147576350" sldId="309"/>
            <ac:picMk id="39" creationId="{DE3E8CC1-43B8-3773-FEF1-F25BFECAAFDA}"/>
          </ac:picMkLst>
        </pc:picChg>
      </pc:sldChg>
      <pc:sldChg chg="addSp delSp modSp add ord replId">
        <pc:chgData name="Oliver Michael Sheehan" userId="S::osheehan@calpoly.edu::fd02e114-e8d2-447e-8ced-ef1105758554" providerId="AD" clId="Web-{4338DD92-EE78-404F-AE5C-A7112FC1893A}" dt="2024-01-31T19:51:01.625" v="254"/>
        <pc:sldMkLst>
          <pc:docMk/>
          <pc:sldMk cId="63275252" sldId="310"/>
        </pc:sldMkLst>
        <pc:spChg chg="add del mod">
          <ac:chgData name="Oliver Michael Sheehan" userId="S::osheehan@calpoly.edu::fd02e114-e8d2-447e-8ced-ef1105758554" providerId="AD" clId="Web-{4338DD92-EE78-404F-AE5C-A7112FC1893A}" dt="2024-01-31T18:29:07.015" v="201"/>
          <ac:spMkLst>
            <pc:docMk/>
            <pc:sldMk cId="63275252" sldId="310"/>
            <ac:spMk id="3" creationId="{1B1979DA-882C-F39D-04AE-68FD845FF74D}"/>
          </ac:spMkLst>
        </pc:spChg>
        <pc:spChg chg="mod">
          <ac:chgData name="Oliver Michael Sheehan" userId="S::osheehan@calpoly.edu::fd02e114-e8d2-447e-8ced-ef1105758554" providerId="AD" clId="Web-{4338DD92-EE78-404F-AE5C-A7112FC1893A}" dt="2024-01-31T19:51:01.625" v="254"/>
          <ac:spMkLst>
            <pc:docMk/>
            <pc:sldMk cId="63275252" sldId="310"/>
            <ac:spMk id="3" creationId="{79082C4B-8F4A-9708-1FD4-43BE66323ABA}"/>
          </ac:spMkLst>
        </pc:spChg>
        <pc:spChg chg="add mod">
          <ac:chgData name="Oliver Michael Sheehan" userId="S::osheehan@calpoly.edu::fd02e114-e8d2-447e-8ced-ef1105758554" providerId="AD" clId="Web-{4338DD92-EE78-404F-AE5C-A7112FC1893A}" dt="2024-01-31T18:29:45.329" v="205"/>
          <ac:spMkLst>
            <pc:docMk/>
            <pc:sldMk cId="63275252" sldId="310"/>
            <ac:spMk id="4" creationId="{48E667F4-8ACC-FDD4-05F6-8309DB65DBBA}"/>
          </ac:spMkLst>
        </pc:spChg>
        <pc:spChg chg="add mod">
          <ac:chgData name="Oliver Michael Sheehan" userId="S::osheehan@calpoly.edu::fd02e114-e8d2-447e-8ced-ef1105758554" providerId="AD" clId="Web-{4338DD92-EE78-404F-AE5C-A7112FC1893A}" dt="2024-01-31T18:30:16.346" v="209"/>
          <ac:spMkLst>
            <pc:docMk/>
            <pc:sldMk cId="63275252" sldId="310"/>
            <ac:spMk id="5" creationId="{F669E5F5-6D5E-A2AC-80E7-F8E27C53D88E}"/>
          </ac:spMkLst>
        </pc:spChg>
        <pc:spChg chg="mod">
          <ac:chgData name="Oliver Michael Sheehan" userId="S::osheehan@calpoly.edu::fd02e114-e8d2-447e-8ced-ef1105758554" providerId="AD" clId="Web-{4338DD92-EE78-404F-AE5C-A7112FC1893A}" dt="2024-01-31T19:51:01.625" v="253"/>
          <ac:spMkLst>
            <pc:docMk/>
            <pc:sldMk cId="63275252" sldId="310"/>
            <ac:spMk id="240" creationId="{97B3B54E-D563-D389-6058-1EC4450F7711}"/>
          </ac:spMkLst>
        </pc:spChg>
        <pc:picChg chg="add mod modCrop">
          <ac:chgData name="Oliver Michael Sheehan" userId="S::osheehan@calpoly.edu::fd02e114-e8d2-447e-8ced-ef1105758554" providerId="AD" clId="Web-{4338DD92-EE78-404F-AE5C-A7112FC1893A}" dt="2024-01-31T18:05:44.155" v="24" actId="1076"/>
          <ac:picMkLst>
            <pc:docMk/>
            <pc:sldMk cId="63275252" sldId="310"/>
            <ac:picMk id="2" creationId="{60C1A787-5BA6-22AA-A7D2-3828917E5FCC}"/>
          </ac:picMkLst>
        </pc:picChg>
        <pc:picChg chg="del">
          <ac:chgData name="Oliver Michael Sheehan" userId="S::osheehan@calpoly.edu::fd02e114-e8d2-447e-8ced-ef1105758554" providerId="AD" clId="Web-{4338DD92-EE78-404F-AE5C-A7112FC1893A}" dt="2024-01-31T18:04:22.356" v="3"/>
          <ac:picMkLst>
            <pc:docMk/>
            <pc:sldMk cId="63275252" sldId="310"/>
            <ac:picMk id="39" creationId="{D399A19C-AE96-349E-BA8F-DED8B324E6DF}"/>
          </ac:picMkLst>
        </pc:picChg>
      </pc:sldChg>
    </pc:docChg>
  </pc:docChgLst>
  <pc:docChgLst>
    <pc:chgData name="Mehrpad M Moattari" userId="S::mmmoatta@calpoly.edu::d8f4422e-0a18-4dcb-898f-ac242c9daad6" providerId="AD" clId="Web-{2A7F081E-807C-5721-C92F-2B1F90F2C3A9}"/>
    <pc:docChg chg="modSld">
      <pc:chgData name="Mehrpad M Moattari" userId="S::mmmoatta@calpoly.edu::d8f4422e-0a18-4dcb-898f-ac242c9daad6" providerId="AD" clId="Web-{2A7F081E-807C-5721-C92F-2B1F90F2C3A9}" dt="2024-01-31T18:20:46.171" v="16" actId="20577"/>
      <pc:docMkLst>
        <pc:docMk/>
      </pc:docMkLst>
      <pc:sldChg chg="modSp">
        <pc:chgData name="Mehrpad M Moattari" userId="S::mmmoatta@calpoly.edu::d8f4422e-0a18-4dcb-898f-ac242c9daad6" providerId="AD" clId="Web-{2A7F081E-807C-5721-C92F-2B1F90F2C3A9}" dt="2024-01-31T18:20:46.171" v="16" actId="20577"/>
        <pc:sldMkLst>
          <pc:docMk/>
          <pc:sldMk cId="3894684321" sldId="305"/>
        </pc:sldMkLst>
        <pc:spChg chg="mod">
          <ac:chgData name="Mehrpad M Moattari" userId="S::mmmoatta@calpoly.edu::d8f4422e-0a18-4dcb-898f-ac242c9daad6" providerId="AD" clId="Web-{2A7F081E-807C-5721-C92F-2B1F90F2C3A9}" dt="2024-01-31T18:20:46.171" v="16" actId="20577"/>
          <ac:spMkLst>
            <pc:docMk/>
            <pc:sldMk cId="3894684321" sldId="305"/>
            <ac:spMk id="6" creationId="{5DDB929B-799B-4095-2359-304CBB3AA6FA}"/>
          </ac:spMkLst>
        </pc:spChg>
      </pc:sldChg>
      <pc:sldChg chg="modSp">
        <pc:chgData name="Mehrpad M Moattari" userId="S::mmmoatta@calpoly.edu::d8f4422e-0a18-4dcb-898f-ac242c9daad6" providerId="AD" clId="Web-{2A7F081E-807C-5721-C92F-2B1F90F2C3A9}" dt="2024-01-31T18:20:13.278" v="7" actId="20577"/>
        <pc:sldMkLst>
          <pc:docMk/>
          <pc:sldMk cId="276438886" sldId="308"/>
        </pc:sldMkLst>
        <pc:spChg chg="mod">
          <ac:chgData name="Mehrpad M Moattari" userId="S::mmmoatta@calpoly.edu::d8f4422e-0a18-4dcb-898f-ac242c9daad6" providerId="AD" clId="Web-{2A7F081E-807C-5721-C92F-2B1F90F2C3A9}" dt="2024-01-31T18:20:13.278" v="7" actId="20577"/>
          <ac:spMkLst>
            <pc:docMk/>
            <pc:sldMk cId="276438886" sldId="308"/>
            <ac:spMk id="6" creationId="{81B650FA-E31E-7C80-3276-9C3153B8F023}"/>
          </ac:spMkLst>
        </pc:spChg>
      </pc:sldChg>
    </pc:docChg>
  </pc:docChgLst>
  <pc:docChgLst>
    <pc:chgData name="Parker Petersen" userId="abce92bd-9c17-43a8-ae6b-8bb8d313fc90" providerId="ADAL" clId="{BF7D2453-FF98-AF4E-A63F-648913AF87B3}"/>
    <pc:docChg chg="undo custSel addSld modSld sldOrd">
      <pc:chgData name="Parker Petersen" userId="abce92bd-9c17-43a8-ae6b-8bb8d313fc90" providerId="ADAL" clId="{BF7D2453-FF98-AF4E-A63F-648913AF87B3}" dt="2024-01-31T20:23:51.499" v="769" actId="14100"/>
      <pc:docMkLst>
        <pc:docMk/>
      </pc:docMkLst>
      <pc:sldChg chg="addSp delSp modSp mod">
        <pc:chgData name="Parker Petersen" userId="abce92bd-9c17-43a8-ae6b-8bb8d313fc90" providerId="ADAL" clId="{BF7D2453-FF98-AF4E-A63F-648913AF87B3}" dt="2024-01-31T01:51:10.004" v="313" actId="20577"/>
        <pc:sldMkLst>
          <pc:docMk/>
          <pc:sldMk cId="0" sldId="256"/>
        </pc:sldMkLst>
        <pc:spChg chg="add del mod">
          <ac:chgData name="Parker Petersen" userId="abce92bd-9c17-43a8-ae6b-8bb8d313fc90" providerId="ADAL" clId="{BF7D2453-FF98-AF4E-A63F-648913AF87B3}" dt="2024-01-31T01:19:07.615" v="20"/>
          <ac:spMkLst>
            <pc:docMk/>
            <pc:sldMk cId="0" sldId="256"/>
            <ac:spMk id="2" creationId="{7649C42D-1C73-1C8E-6C7F-4C0A89637568}"/>
          </ac:spMkLst>
        </pc:spChg>
        <pc:spChg chg="add del mod">
          <ac:chgData name="Parker Petersen" userId="abce92bd-9c17-43a8-ae6b-8bb8d313fc90" providerId="ADAL" clId="{BF7D2453-FF98-AF4E-A63F-648913AF87B3}" dt="2024-01-31T01:19:12.052" v="22"/>
          <ac:spMkLst>
            <pc:docMk/>
            <pc:sldMk cId="0" sldId="256"/>
            <ac:spMk id="3" creationId="{D3BD4A27-470F-9700-B6CB-DE5B37235580}"/>
          </ac:spMkLst>
        </pc:spChg>
        <pc:spChg chg="mod">
          <ac:chgData name="Parker Petersen" userId="abce92bd-9c17-43a8-ae6b-8bb8d313fc90" providerId="ADAL" clId="{BF7D2453-FF98-AF4E-A63F-648913AF87B3}" dt="2024-01-31T01:48:42.593" v="311" actId="20577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Parker Petersen" userId="abce92bd-9c17-43a8-ae6b-8bb8d313fc90" providerId="ADAL" clId="{BF7D2453-FF98-AF4E-A63F-648913AF87B3}" dt="2024-01-31T01:51:10.004" v="313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 ord">
        <pc:chgData name="Parker Petersen" userId="abce92bd-9c17-43a8-ae6b-8bb8d313fc90" providerId="ADAL" clId="{BF7D2453-FF98-AF4E-A63F-648913AF87B3}" dt="2024-01-31T17:50:06.548" v="515" actId="1076"/>
        <pc:sldMkLst>
          <pc:docMk/>
          <pc:sldMk cId="0" sldId="257"/>
        </pc:sldMkLst>
        <pc:spChg chg="mod">
          <ac:chgData name="Parker Petersen" userId="abce92bd-9c17-43a8-ae6b-8bb8d313fc90" providerId="ADAL" clId="{BF7D2453-FF98-AF4E-A63F-648913AF87B3}" dt="2024-01-31T17:50:06.548" v="515" actId="1076"/>
          <ac:spMkLst>
            <pc:docMk/>
            <pc:sldMk cId="0" sldId="257"/>
            <ac:spMk id="234" creationId="{00000000-0000-0000-0000-000000000000}"/>
          </ac:spMkLst>
        </pc:spChg>
      </pc:sldChg>
      <pc:sldChg chg="addSp delSp modSp mod">
        <pc:chgData name="Parker Petersen" userId="abce92bd-9c17-43a8-ae6b-8bb8d313fc90" providerId="ADAL" clId="{BF7D2453-FF98-AF4E-A63F-648913AF87B3}" dt="2024-01-31T01:49:35.127" v="312" actId="14100"/>
        <pc:sldMkLst>
          <pc:docMk/>
          <pc:sldMk cId="0" sldId="258"/>
        </pc:sldMkLst>
        <pc:spChg chg="add del mod">
          <ac:chgData name="Parker Petersen" userId="abce92bd-9c17-43a8-ae6b-8bb8d313fc90" providerId="ADAL" clId="{BF7D2453-FF98-AF4E-A63F-648913AF87B3}" dt="2024-01-31T01:45:59.114" v="254" actId="478"/>
          <ac:spMkLst>
            <pc:docMk/>
            <pc:sldMk cId="0" sldId="258"/>
            <ac:spMk id="3" creationId="{9DE06083-0F90-8E6A-12F9-79FDB15E77D9}"/>
          </ac:spMkLst>
        </pc:spChg>
        <pc:spChg chg="add del mod">
          <ac:chgData name="Parker Petersen" userId="abce92bd-9c17-43a8-ae6b-8bb8d313fc90" providerId="ADAL" clId="{BF7D2453-FF98-AF4E-A63F-648913AF87B3}" dt="2024-01-31T01:46:14.765" v="264" actId="478"/>
          <ac:spMkLst>
            <pc:docMk/>
            <pc:sldMk cId="0" sldId="258"/>
            <ac:spMk id="5" creationId="{C7A39B2B-D692-15E8-B5C9-82921ED89FBE}"/>
          </ac:spMkLst>
        </pc:spChg>
        <pc:spChg chg="add del mod">
          <ac:chgData name="Parker Petersen" userId="abce92bd-9c17-43a8-ae6b-8bb8d313fc90" providerId="ADAL" clId="{BF7D2453-FF98-AF4E-A63F-648913AF87B3}" dt="2024-01-31T01:46:20.546" v="266" actId="478"/>
          <ac:spMkLst>
            <pc:docMk/>
            <pc:sldMk cId="0" sldId="258"/>
            <ac:spMk id="7" creationId="{0D52A94F-1E34-7DB7-A4AE-9777DA51DCAA}"/>
          </ac:spMkLst>
        </pc:spChg>
        <pc:spChg chg="add del mod">
          <ac:chgData name="Parker Petersen" userId="abce92bd-9c17-43a8-ae6b-8bb8d313fc90" providerId="ADAL" clId="{BF7D2453-FF98-AF4E-A63F-648913AF87B3}" dt="2024-01-31T01:46:20.546" v="266" actId="478"/>
          <ac:spMkLst>
            <pc:docMk/>
            <pc:sldMk cId="0" sldId="258"/>
            <ac:spMk id="9" creationId="{4A96CAB1-B653-A300-AF25-88F1E9F43F9E}"/>
          </ac:spMkLst>
        </pc:spChg>
        <pc:spChg chg="add del mod">
          <ac:chgData name="Parker Petersen" userId="abce92bd-9c17-43a8-ae6b-8bb8d313fc90" providerId="ADAL" clId="{BF7D2453-FF98-AF4E-A63F-648913AF87B3}" dt="2024-01-31T01:46:20.546" v="266" actId="478"/>
          <ac:spMkLst>
            <pc:docMk/>
            <pc:sldMk cId="0" sldId="258"/>
            <ac:spMk id="11" creationId="{8F3D3036-C7D8-6ED3-9BE9-DBE53F8275BC}"/>
          </ac:spMkLst>
        </pc:spChg>
        <pc:spChg chg="add del mod">
          <ac:chgData name="Parker Petersen" userId="abce92bd-9c17-43a8-ae6b-8bb8d313fc90" providerId="ADAL" clId="{BF7D2453-FF98-AF4E-A63F-648913AF87B3}" dt="2024-01-31T01:46:16.984" v="265" actId="478"/>
          <ac:spMkLst>
            <pc:docMk/>
            <pc:sldMk cId="0" sldId="258"/>
            <ac:spMk id="13" creationId="{8D4314A4-F595-BA8A-4514-9370EC7A0A8D}"/>
          </ac:spMkLst>
        </pc:spChg>
        <pc:spChg chg="add del mod">
          <ac:chgData name="Parker Petersen" userId="abce92bd-9c17-43a8-ae6b-8bb8d313fc90" providerId="ADAL" clId="{BF7D2453-FF98-AF4E-A63F-648913AF87B3}" dt="2024-01-31T01:46:13.132" v="263" actId="478"/>
          <ac:spMkLst>
            <pc:docMk/>
            <pc:sldMk cId="0" sldId="258"/>
            <ac:spMk id="15" creationId="{656BF0D8-6DA7-5989-FD56-A535BBEF7990}"/>
          </ac:spMkLst>
        </pc:spChg>
        <pc:spChg chg="add del mod">
          <ac:chgData name="Parker Petersen" userId="abce92bd-9c17-43a8-ae6b-8bb8d313fc90" providerId="ADAL" clId="{BF7D2453-FF98-AF4E-A63F-648913AF87B3}" dt="2024-01-31T01:45:55.931" v="252" actId="478"/>
          <ac:spMkLst>
            <pc:docMk/>
            <pc:sldMk cId="0" sldId="258"/>
            <ac:spMk id="17" creationId="{529E768F-6683-6D92-5120-3ACE2DCBB6CE}"/>
          </ac:spMkLst>
        </pc:spChg>
        <pc:spChg chg="add del mod">
          <ac:chgData name="Parker Petersen" userId="abce92bd-9c17-43a8-ae6b-8bb8d313fc90" providerId="ADAL" clId="{BF7D2453-FF98-AF4E-A63F-648913AF87B3}" dt="2024-01-31T01:45:57.552" v="253" actId="478"/>
          <ac:spMkLst>
            <pc:docMk/>
            <pc:sldMk cId="0" sldId="258"/>
            <ac:spMk id="19" creationId="{E6FDA038-55E7-D27B-2CAC-CBF774E53DA5}"/>
          </ac:spMkLst>
        </pc:spChg>
        <pc:spChg chg="add del mod">
          <ac:chgData name="Parker Petersen" userId="abce92bd-9c17-43a8-ae6b-8bb8d313fc90" providerId="ADAL" clId="{BF7D2453-FF98-AF4E-A63F-648913AF87B3}" dt="2024-01-31T01:46:02.320" v="256" actId="478"/>
          <ac:spMkLst>
            <pc:docMk/>
            <pc:sldMk cId="0" sldId="258"/>
            <ac:spMk id="21" creationId="{7D70C866-A7EE-8E23-ABFE-703A885EFF1E}"/>
          </ac:spMkLst>
        </pc:spChg>
        <pc:spChg chg="add del mod">
          <ac:chgData name="Parker Petersen" userId="abce92bd-9c17-43a8-ae6b-8bb8d313fc90" providerId="ADAL" clId="{BF7D2453-FF98-AF4E-A63F-648913AF87B3}" dt="2024-01-31T01:46:08.599" v="260" actId="478"/>
          <ac:spMkLst>
            <pc:docMk/>
            <pc:sldMk cId="0" sldId="258"/>
            <ac:spMk id="23" creationId="{6CE0774D-99A8-C562-8184-E6C662852DDB}"/>
          </ac:spMkLst>
        </pc:spChg>
        <pc:spChg chg="add del mod">
          <ac:chgData name="Parker Petersen" userId="abce92bd-9c17-43a8-ae6b-8bb8d313fc90" providerId="ADAL" clId="{BF7D2453-FF98-AF4E-A63F-648913AF87B3}" dt="2024-01-31T01:46:07.608" v="259" actId="478"/>
          <ac:spMkLst>
            <pc:docMk/>
            <pc:sldMk cId="0" sldId="258"/>
            <ac:spMk id="25" creationId="{5BFA0F27-2347-01EA-BBB0-40388473D7F6}"/>
          </ac:spMkLst>
        </pc:spChg>
        <pc:spChg chg="add del mod">
          <ac:chgData name="Parker Petersen" userId="abce92bd-9c17-43a8-ae6b-8bb8d313fc90" providerId="ADAL" clId="{BF7D2453-FF98-AF4E-A63F-648913AF87B3}" dt="2024-01-31T01:46:11.495" v="262" actId="478"/>
          <ac:spMkLst>
            <pc:docMk/>
            <pc:sldMk cId="0" sldId="258"/>
            <ac:spMk id="27" creationId="{0E02E17B-3132-53BA-6BAA-D12E2256CCD9}"/>
          </ac:spMkLst>
        </pc:spChg>
        <pc:spChg chg="add del mod">
          <ac:chgData name="Parker Petersen" userId="abce92bd-9c17-43a8-ae6b-8bb8d313fc90" providerId="ADAL" clId="{BF7D2453-FF98-AF4E-A63F-648913AF87B3}" dt="2024-01-31T01:46:30.154" v="270" actId="478"/>
          <ac:spMkLst>
            <pc:docMk/>
            <pc:sldMk cId="0" sldId="258"/>
            <ac:spMk id="29" creationId="{3C7D7CC6-B5A6-89E6-7560-3EF7910883CA}"/>
          </ac:spMkLst>
        </pc:spChg>
        <pc:spChg chg="add del mod">
          <ac:chgData name="Parker Petersen" userId="abce92bd-9c17-43a8-ae6b-8bb8d313fc90" providerId="ADAL" clId="{BF7D2453-FF98-AF4E-A63F-648913AF87B3}" dt="2024-01-31T01:46:38.960" v="274" actId="478"/>
          <ac:spMkLst>
            <pc:docMk/>
            <pc:sldMk cId="0" sldId="258"/>
            <ac:spMk id="31" creationId="{971F4369-5287-9DB6-BA08-78EE23989670}"/>
          </ac:spMkLst>
        </pc:spChg>
        <pc:spChg chg="add del mod">
          <ac:chgData name="Parker Petersen" userId="abce92bd-9c17-43a8-ae6b-8bb8d313fc90" providerId="ADAL" clId="{BF7D2453-FF98-AF4E-A63F-648913AF87B3}" dt="2024-01-31T01:46:27.592" v="268" actId="478"/>
          <ac:spMkLst>
            <pc:docMk/>
            <pc:sldMk cId="0" sldId="258"/>
            <ac:spMk id="33" creationId="{09DA3CB2-B947-9E88-2A22-4DB0B3380D61}"/>
          </ac:spMkLst>
        </pc:spChg>
        <pc:spChg chg="add del mod">
          <ac:chgData name="Parker Petersen" userId="abce92bd-9c17-43a8-ae6b-8bb8d313fc90" providerId="ADAL" clId="{BF7D2453-FF98-AF4E-A63F-648913AF87B3}" dt="2024-01-31T01:46:34.117" v="271" actId="478"/>
          <ac:spMkLst>
            <pc:docMk/>
            <pc:sldMk cId="0" sldId="258"/>
            <ac:spMk id="35" creationId="{78C55AC0-19C9-837D-F122-6A83FF1CA88F}"/>
          </ac:spMkLst>
        </pc:spChg>
        <pc:spChg chg="add del mod">
          <ac:chgData name="Parker Petersen" userId="abce92bd-9c17-43a8-ae6b-8bb8d313fc90" providerId="ADAL" clId="{BF7D2453-FF98-AF4E-A63F-648913AF87B3}" dt="2024-01-31T01:46:37.775" v="273" actId="478"/>
          <ac:spMkLst>
            <pc:docMk/>
            <pc:sldMk cId="0" sldId="258"/>
            <ac:spMk id="37" creationId="{9D05DCCC-95A0-A2E4-419D-A8E51F724641}"/>
          </ac:spMkLst>
        </pc:spChg>
        <pc:spChg chg="mod">
          <ac:chgData name="Parker Petersen" userId="abce92bd-9c17-43a8-ae6b-8bb8d313fc90" providerId="ADAL" clId="{BF7D2453-FF98-AF4E-A63F-648913AF87B3}" dt="2024-01-31T01:47:46.912" v="298" actId="1076"/>
          <ac:spMkLst>
            <pc:docMk/>
            <pc:sldMk cId="0" sldId="258"/>
            <ac:spMk id="240" creationId="{00000000-0000-0000-0000-000000000000}"/>
          </ac:spMkLst>
        </pc:spChg>
        <pc:spChg chg="del">
          <ac:chgData name="Parker Petersen" userId="abce92bd-9c17-43a8-ae6b-8bb8d313fc90" providerId="ADAL" clId="{BF7D2453-FF98-AF4E-A63F-648913AF87B3}" dt="2024-01-31T01:45:48.796" v="248" actId="478"/>
          <ac:spMkLst>
            <pc:docMk/>
            <pc:sldMk cId="0" sldId="258"/>
            <ac:spMk id="241" creationId="{00000000-0000-0000-0000-000000000000}"/>
          </ac:spMkLst>
        </pc:spChg>
        <pc:spChg chg="del">
          <ac:chgData name="Parker Petersen" userId="abce92bd-9c17-43a8-ae6b-8bb8d313fc90" providerId="ADAL" clId="{BF7D2453-FF98-AF4E-A63F-648913AF87B3}" dt="2024-01-31T01:45:48.796" v="248" actId="478"/>
          <ac:spMkLst>
            <pc:docMk/>
            <pc:sldMk cId="0" sldId="258"/>
            <ac:spMk id="242" creationId="{00000000-0000-0000-0000-000000000000}"/>
          </ac:spMkLst>
        </pc:spChg>
        <pc:spChg chg="del">
          <ac:chgData name="Parker Petersen" userId="abce92bd-9c17-43a8-ae6b-8bb8d313fc90" providerId="ADAL" clId="{BF7D2453-FF98-AF4E-A63F-648913AF87B3}" dt="2024-01-31T01:45:53.309" v="250" actId="478"/>
          <ac:spMkLst>
            <pc:docMk/>
            <pc:sldMk cId="0" sldId="258"/>
            <ac:spMk id="243" creationId="{00000000-0000-0000-0000-000000000000}"/>
          </ac:spMkLst>
        </pc:spChg>
        <pc:spChg chg="del">
          <ac:chgData name="Parker Petersen" userId="abce92bd-9c17-43a8-ae6b-8bb8d313fc90" providerId="ADAL" clId="{BF7D2453-FF98-AF4E-A63F-648913AF87B3}" dt="2024-01-31T01:46:20.546" v="266" actId="478"/>
          <ac:spMkLst>
            <pc:docMk/>
            <pc:sldMk cId="0" sldId="258"/>
            <ac:spMk id="244" creationId="{00000000-0000-0000-0000-000000000000}"/>
          </ac:spMkLst>
        </pc:spChg>
        <pc:spChg chg="del">
          <ac:chgData name="Parker Petersen" userId="abce92bd-9c17-43a8-ae6b-8bb8d313fc90" providerId="ADAL" clId="{BF7D2453-FF98-AF4E-A63F-648913AF87B3}" dt="2024-01-31T01:45:48.796" v="248" actId="478"/>
          <ac:spMkLst>
            <pc:docMk/>
            <pc:sldMk cId="0" sldId="258"/>
            <ac:spMk id="245" creationId="{00000000-0000-0000-0000-000000000000}"/>
          </ac:spMkLst>
        </pc:spChg>
        <pc:spChg chg="del">
          <ac:chgData name="Parker Petersen" userId="abce92bd-9c17-43a8-ae6b-8bb8d313fc90" providerId="ADAL" clId="{BF7D2453-FF98-AF4E-A63F-648913AF87B3}" dt="2024-01-31T01:45:48.796" v="248" actId="478"/>
          <ac:spMkLst>
            <pc:docMk/>
            <pc:sldMk cId="0" sldId="258"/>
            <ac:spMk id="246" creationId="{00000000-0000-0000-0000-000000000000}"/>
          </ac:spMkLst>
        </pc:spChg>
        <pc:spChg chg="del">
          <ac:chgData name="Parker Petersen" userId="abce92bd-9c17-43a8-ae6b-8bb8d313fc90" providerId="ADAL" clId="{BF7D2453-FF98-AF4E-A63F-648913AF87B3}" dt="2024-01-31T01:46:36.460" v="272" actId="478"/>
          <ac:spMkLst>
            <pc:docMk/>
            <pc:sldMk cId="0" sldId="258"/>
            <ac:spMk id="247" creationId="{00000000-0000-0000-0000-000000000000}"/>
          </ac:spMkLst>
        </pc:spChg>
        <pc:spChg chg="del">
          <ac:chgData name="Parker Petersen" userId="abce92bd-9c17-43a8-ae6b-8bb8d313fc90" providerId="ADAL" clId="{BF7D2453-FF98-AF4E-A63F-648913AF87B3}" dt="2024-01-31T01:46:20.546" v="266" actId="478"/>
          <ac:spMkLst>
            <pc:docMk/>
            <pc:sldMk cId="0" sldId="258"/>
            <ac:spMk id="248" creationId="{00000000-0000-0000-0000-000000000000}"/>
          </ac:spMkLst>
        </pc:spChg>
        <pc:spChg chg="del">
          <ac:chgData name="Parker Petersen" userId="abce92bd-9c17-43a8-ae6b-8bb8d313fc90" providerId="ADAL" clId="{BF7D2453-FF98-AF4E-A63F-648913AF87B3}" dt="2024-01-31T01:46:04.457" v="257" actId="478"/>
          <ac:spMkLst>
            <pc:docMk/>
            <pc:sldMk cId="0" sldId="258"/>
            <ac:spMk id="249" creationId="{00000000-0000-0000-0000-000000000000}"/>
          </ac:spMkLst>
        </pc:spChg>
        <pc:spChg chg="del">
          <ac:chgData name="Parker Petersen" userId="abce92bd-9c17-43a8-ae6b-8bb8d313fc90" providerId="ADAL" clId="{BF7D2453-FF98-AF4E-A63F-648913AF87B3}" dt="2024-01-31T01:46:10.177" v="261" actId="478"/>
          <ac:spMkLst>
            <pc:docMk/>
            <pc:sldMk cId="0" sldId="258"/>
            <ac:spMk id="250" creationId="{00000000-0000-0000-0000-000000000000}"/>
          </ac:spMkLst>
        </pc:spChg>
        <pc:spChg chg="del">
          <ac:chgData name="Parker Petersen" userId="abce92bd-9c17-43a8-ae6b-8bb8d313fc90" providerId="ADAL" clId="{BF7D2453-FF98-AF4E-A63F-648913AF87B3}" dt="2024-01-31T01:46:25.854" v="267" actId="478"/>
          <ac:spMkLst>
            <pc:docMk/>
            <pc:sldMk cId="0" sldId="258"/>
            <ac:spMk id="251" creationId="{00000000-0000-0000-0000-000000000000}"/>
          </ac:spMkLst>
        </pc:spChg>
        <pc:spChg chg="del">
          <ac:chgData name="Parker Petersen" userId="abce92bd-9c17-43a8-ae6b-8bb8d313fc90" providerId="ADAL" clId="{BF7D2453-FF98-AF4E-A63F-648913AF87B3}" dt="2024-01-31T01:46:29.033" v="269" actId="478"/>
          <ac:spMkLst>
            <pc:docMk/>
            <pc:sldMk cId="0" sldId="258"/>
            <ac:spMk id="252" creationId="{00000000-0000-0000-0000-000000000000}"/>
          </ac:spMkLst>
        </pc:spChg>
        <pc:spChg chg="del mod">
          <ac:chgData name="Parker Petersen" userId="abce92bd-9c17-43a8-ae6b-8bb8d313fc90" providerId="ADAL" clId="{BF7D2453-FF98-AF4E-A63F-648913AF87B3}" dt="2024-01-31T01:45:54.869" v="251" actId="478"/>
          <ac:spMkLst>
            <pc:docMk/>
            <pc:sldMk cId="0" sldId="258"/>
            <ac:spMk id="253" creationId="{00000000-0000-0000-0000-000000000000}"/>
          </ac:spMkLst>
        </pc:spChg>
        <pc:spChg chg="del">
          <ac:chgData name="Parker Petersen" userId="abce92bd-9c17-43a8-ae6b-8bb8d313fc90" providerId="ADAL" clId="{BF7D2453-FF98-AF4E-A63F-648913AF87B3}" dt="2024-01-31T01:45:48.796" v="248" actId="478"/>
          <ac:spMkLst>
            <pc:docMk/>
            <pc:sldMk cId="0" sldId="258"/>
            <ac:spMk id="254" creationId="{00000000-0000-0000-0000-000000000000}"/>
          </ac:spMkLst>
        </pc:spChg>
        <pc:spChg chg="del">
          <ac:chgData name="Parker Petersen" userId="abce92bd-9c17-43a8-ae6b-8bb8d313fc90" providerId="ADAL" clId="{BF7D2453-FF98-AF4E-A63F-648913AF87B3}" dt="2024-01-31T01:46:00.764" v="255" actId="478"/>
          <ac:spMkLst>
            <pc:docMk/>
            <pc:sldMk cId="0" sldId="258"/>
            <ac:spMk id="255" creationId="{00000000-0000-0000-0000-000000000000}"/>
          </ac:spMkLst>
        </pc:spChg>
        <pc:spChg chg="del">
          <ac:chgData name="Parker Petersen" userId="abce92bd-9c17-43a8-ae6b-8bb8d313fc90" providerId="ADAL" clId="{BF7D2453-FF98-AF4E-A63F-648913AF87B3}" dt="2024-01-31T01:45:48.796" v="248" actId="478"/>
          <ac:spMkLst>
            <pc:docMk/>
            <pc:sldMk cId="0" sldId="258"/>
            <ac:spMk id="256" creationId="{00000000-0000-0000-0000-000000000000}"/>
          </ac:spMkLst>
        </pc:spChg>
        <pc:spChg chg="del">
          <ac:chgData name="Parker Petersen" userId="abce92bd-9c17-43a8-ae6b-8bb8d313fc90" providerId="ADAL" clId="{BF7D2453-FF98-AF4E-A63F-648913AF87B3}" dt="2024-01-31T01:46:05.935" v="258" actId="478"/>
          <ac:spMkLst>
            <pc:docMk/>
            <pc:sldMk cId="0" sldId="258"/>
            <ac:spMk id="257" creationId="{00000000-0000-0000-0000-000000000000}"/>
          </ac:spMkLst>
        </pc:spChg>
        <pc:spChg chg="del">
          <ac:chgData name="Parker Petersen" userId="abce92bd-9c17-43a8-ae6b-8bb8d313fc90" providerId="ADAL" clId="{BF7D2453-FF98-AF4E-A63F-648913AF87B3}" dt="2024-01-31T01:45:48.796" v="248" actId="478"/>
          <ac:spMkLst>
            <pc:docMk/>
            <pc:sldMk cId="0" sldId="258"/>
            <ac:spMk id="258" creationId="{00000000-0000-0000-0000-000000000000}"/>
          </ac:spMkLst>
        </pc:spChg>
        <pc:picChg chg="add mod">
          <ac:chgData name="Parker Petersen" userId="abce92bd-9c17-43a8-ae6b-8bb8d313fc90" providerId="ADAL" clId="{BF7D2453-FF98-AF4E-A63F-648913AF87B3}" dt="2024-01-31T01:49:35.127" v="312" actId="14100"/>
          <ac:picMkLst>
            <pc:docMk/>
            <pc:sldMk cId="0" sldId="258"/>
            <ac:picMk id="39" creationId="{30516AE5-1A3C-6DC7-EEB5-130D1F253C31}"/>
          </ac:picMkLst>
        </pc:picChg>
      </pc:sldChg>
      <pc:sldChg chg="addSp delSp modSp add mod">
        <pc:chgData name="Parker Petersen" userId="abce92bd-9c17-43a8-ae6b-8bb8d313fc90" providerId="ADAL" clId="{BF7D2453-FF98-AF4E-A63F-648913AF87B3}" dt="2024-01-31T18:19:39.855" v="535" actId="14100"/>
        <pc:sldMkLst>
          <pc:docMk/>
          <pc:sldMk cId="3894684321" sldId="305"/>
        </pc:sldMkLst>
        <pc:spChg chg="add mod">
          <ac:chgData name="Parker Petersen" userId="abce92bd-9c17-43a8-ae6b-8bb8d313fc90" providerId="ADAL" clId="{BF7D2453-FF98-AF4E-A63F-648913AF87B3}" dt="2024-01-31T17:40:25.482" v="355" actId="767"/>
          <ac:spMkLst>
            <pc:docMk/>
            <pc:sldMk cId="3894684321" sldId="305"/>
            <ac:spMk id="2" creationId="{5AB67406-3BA4-89D5-FFDE-E94E2FE4C3AF}"/>
          </ac:spMkLst>
        </pc:spChg>
        <pc:spChg chg="add del mod">
          <ac:chgData name="Parker Petersen" userId="abce92bd-9c17-43a8-ae6b-8bb8d313fc90" providerId="ADAL" clId="{BF7D2453-FF98-AF4E-A63F-648913AF87B3}" dt="2024-01-31T17:40:26.141" v="356" actId="478"/>
          <ac:spMkLst>
            <pc:docMk/>
            <pc:sldMk cId="3894684321" sldId="305"/>
            <ac:spMk id="4" creationId="{8B79F41E-704C-599B-24C8-0F41AB5B60F9}"/>
          </ac:spMkLst>
        </pc:spChg>
        <pc:spChg chg="add mod">
          <ac:chgData name="Parker Petersen" userId="abce92bd-9c17-43a8-ae6b-8bb8d313fc90" providerId="ADAL" clId="{BF7D2453-FF98-AF4E-A63F-648913AF87B3}" dt="2024-01-31T18:19:39.855" v="535" actId="14100"/>
          <ac:spMkLst>
            <pc:docMk/>
            <pc:sldMk cId="3894684321" sldId="305"/>
            <ac:spMk id="6" creationId="{5DDB929B-799B-4095-2359-304CBB3AA6FA}"/>
          </ac:spMkLst>
        </pc:spChg>
        <pc:spChg chg="mod">
          <ac:chgData name="Parker Petersen" userId="abce92bd-9c17-43a8-ae6b-8bb8d313fc90" providerId="ADAL" clId="{BF7D2453-FF98-AF4E-A63F-648913AF87B3}" dt="2024-01-31T03:46:32.424" v="332" actId="1076"/>
          <ac:spMkLst>
            <pc:docMk/>
            <pc:sldMk cId="3894684321" sldId="305"/>
            <ac:spMk id="240" creationId="{4805B519-250D-DE18-66AC-021548AE65C6}"/>
          </ac:spMkLst>
        </pc:spChg>
        <pc:picChg chg="add del mod">
          <ac:chgData name="Parker Petersen" userId="abce92bd-9c17-43a8-ae6b-8bb8d313fc90" providerId="ADAL" clId="{BF7D2453-FF98-AF4E-A63F-648913AF87B3}" dt="2024-01-31T17:40:59.896" v="387" actId="478"/>
          <ac:picMkLst>
            <pc:docMk/>
            <pc:sldMk cId="3894684321" sldId="305"/>
            <ac:picMk id="3" creationId="{53C73256-B3C3-79D4-080C-73DA5D8160E4}"/>
          </ac:picMkLst>
        </pc:picChg>
        <pc:picChg chg="add mod modCrop">
          <ac:chgData name="Parker Petersen" userId="abce92bd-9c17-43a8-ae6b-8bb8d313fc90" providerId="ADAL" clId="{BF7D2453-FF98-AF4E-A63F-648913AF87B3}" dt="2024-01-31T17:41:04.785" v="388" actId="1076"/>
          <ac:picMkLst>
            <pc:docMk/>
            <pc:sldMk cId="3894684321" sldId="305"/>
            <ac:picMk id="5" creationId="{A771E467-F3B8-6744-6EB7-8F5B7799EB79}"/>
          </ac:picMkLst>
        </pc:picChg>
        <pc:picChg chg="del">
          <ac:chgData name="Parker Petersen" userId="abce92bd-9c17-43a8-ae6b-8bb8d313fc90" providerId="ADAL" clId="{BF7D2453-FF98-AF4E-A63F-648913AF87B3}" dt="2024-01-31T03:45:53.534" v="323" actId="478"/>
          <ac:picMkLst>
            <pc:docMk/>
            <pc:sldMk cId="3894684321" sldId="305"/>
            <ac:picMk id="39" creationId="{65B3BDB1-6EF6-2A82-71A2-78DA6F51DA27}"/>
          </ac:picMkLst>
        </pc:picChg>
      </pc:sldChg>
      <pc:sldChg chg="addSp delSp modSp add mod">
        <pc:chgData name="Parker Petersen" userId="abce92bd-9c17-43a8-ae6b-8bb8d313fc90" providerId="ADAL" clId="{BF7D2453-FF98-AF4E-A63F-648913AF87B3}" dt="2024-01-31T17:41:24.046" v="407" actId="1076"/>
        <pc:sldMkLst>
          <pc:docMk/>
          <pc:sldMk cId="2088223935" sldId="306"/>
        </pc:sldMkLst>
        <pc:spChg chg="mod">
          <ac:chgData name="Parker Petersen" userId="abce92bd-9c17-43a8-ae6b-8bb8d313fc90" providerId="ADAL" clId="{BF7D2453-FF98-AF4E-A63F-648913AF87B3}" dt="2024-01-31T17:41:24.046" v="407" actId="1076"/>
          <ac:spMkLst>
            <pc:docMk/>
            <pc:sldMk cId="2088223935" sldId="306"/>
            <ac:spMk id="240" creationId="{32CAB2BB-4F36-FE54-AC73-6F7AB89A43BA}"/>
          </ac:spMkLst>
        </pc:spChg>
        <pc:picChg chg="add mod">
          <ac:chgData name="Parker Petersen" userId="abce92bd-9c17-43a8-ae6b-8bb8d313fc90" providerId="ADAL" clId="{BF7D2453-FF98-AF4E-A63F-648913AF87B3}" dt="2024-01-31T03:45:31.197" v="322" actId="1076"/>
          <ac:picMkLst>
            <pc:docMk/>
            <pc:sldMk cId="2088223935" sldId="306"/>
            <ac:picMk id="3" creationId="{2ECEB289-DAB0-EB9C-CF38-4577B7A9016B}"/>
          </ac:picMkLst>
        </pc:picChg>
        <pc:picChg chg="del">
          <ac:chgData name="Parker Petersen" userId="abce92bd-9c17-43a8-ae6b-8bb8d313fc90" providerId="ADAL" clId="{BF7D2453-FF98-AF4E-A63F-648913AF87B3}" dt="2024-01-31T03:45:11.056" v="316" actId="478"/>
          <ac:picMkLst>
            <pc:docMk/>
            <pc:sldMk cId="2088223935" sldId="306"/>
            <ac:picMk id="39" creationId="{97B19E71-5222-12F6-4015-307F4473E256}"/>
          </ac:picMkLst>
        </pc:picChg>
      </pc:sldChg>
      <pc:sldChg chg="addSp delSp modSp add mod ord">
        <pc:chgData name="Parker Petersen" userId="abce92bd-9c17-43a8-ae6b-8bb8d313fc90" providerId="ADAL" clId="{BF7D2453-FF98-AF4E-A63F-648913AF87B3}" dt="2024-01-31T19:32:07.117" v="768" actId="1076"/>
        <pc:sldMkLst>
          <pc:docMk/>
          <pc:sldMk cId="3886268447" sldId="307"/>
        </pc:sldMkLst>
        <pc:spChg chg="mod">
          <ac:chgData name="Parker Petersen" userId="abce92bd-9c17-43a8-ae6b-8bb8d313fc90" providerId="ADAL" clId="{BF7D2453-FF98-AF4E-A63F-648913AF87B3}" dt="2024-01-31T18:22:45.919" v="637" actId="1076"/>
          <ac:spMkLst>
            <pc:docMk/>
            <pc:sldMk cId="3886268447" sldId="307"/>
            <ac:spMk id="6" creationId="{78644359-5A69-C7E2-BD34-ED85370DEFC0}"/>
          </ac:spMkLst>
        </pc:spChg>
        <pc:spChg chg="add mod">
          <ac:chgData name="Parker Petersen" userId="abce92bd-9c17-43a8-ae6b-8bb8d313fc90" providerId="ADAL" clId="{BF7D2453-FF98-AF4E-A63F-648913AF87B3}" dt="2024-01-31T19:31:36.502" v="759" actId="1076"/>
          <ac:spMkLst>
            <pc:docMk/>
            <pc:sldMk cId="3886268447" sldId="307"/>
            <ac:spMk id="11" creationId="{65308F52-0047-888D-31A2-78E5F47B3C1C}"/>
          </ac:spMkLst>
        </pc:spChg>
        <pc:spChg chg="add mod">
          <ac:chgData name="Parker Petersen" userId="abce92bd-9c17-43a8-ae6b-8bb8d313fc90" providerId="ADAL" clId="{BF7D2453-FF98-AF4E-A63F-648913AF87B3}" dt="2024-01-31T19:31:50.484" v="764" actId="1076"/>
          <ac:spMkLst>
            <pc:docMk/>
            <pc:sldMk cId="3886268447" sldId="307"/>
            <ac:spMk id="12" creationId="{C4F85D84-0F8E-56ED-CAF4-05BE148D834E}"/>
          </ac:spMkLst>
        </pc:spChg>
        <pc:spChg chg="add mod">
          <ac:chgData name="Parker Petersen" userId="abce92bd-9c17-43a8-ae6b-8bb8d313fc90" providerId="ADAL" clId="{BF7D2453-FF98-AF4E-A63F-648913AF87B3}" dt="2024-01-31T19:31:42.953" v="761" actId="1076"/>
          <ac:spMkLst>
            <pc:docMk/>
            <pc:sldMk cId="3886268447" sldId="307"/>
            <ac:spMk id="13" creationId="{A39B6D40-9140-A96F-9C22-40B612971B0A}"/>
          </ac:spMkLst>
        </pc:spChg>
        <pc:spChg chg="add mod">
          <ac:chgData name="Parker Petersen" userId="abce92bd-9c17-43a8-ae6b-8bb8d313fc90" providerId="ADAL" clId="{BF7D2453-FF98-AF4E-A63F-648913AF87B3}" dt="2024-01-31T19:31:39.893" v="760" actId="1076"/>
          <ac:spMkLst>
            <pc:docMk/>
            <pc:sldMk cId="3886268447" sldId="307"/>
            <ac:spMk id="14" creationId="{56964F08-AE99-0606-D7A6-5FFA76906982}"/>
          </ac:spMkLst>
        </pc:spChg>
        <pc:spChg chg="add mod">
          <ac:chgData name="Parker Petersen" userId="abce92bd-9c17-43a8-ae6b-8bb8d313fc90" providerId="ADAL" clId="{BF7D2453-FF98-AF4E-A63F-648913AF87B3}" dt="2024-01-31T19:32:02.990" v="767" actId="1076"/>
          <ac:spMkLst>
            <pc:docMk/>
            <pc:sldMk cId="3886268447" sldId="307"/>
            <ac:spMk id="15" creationId="{8F2250C2-8BED-DA2A-AF17-027E6D5E0BA6}"/>
          </ac:spMkLst>
        </pc:spChg>
        <pc:spChg chg="add mod">
          <ac:chgData name="Parker Petersen" userId="abce92bd-9c17-43a8-ae6b-8bb8d313fc90" providerId="ADAL" clId="{BF7D2453-FF98-AF4E-A63F-648913AF87B3}" dt="2024-01-31T19:32:07.117" v="768" actId="1076"/>
          <ac:spMkLst>
            <pc:docMk/>
            <pc:sldMk cId="3886268447" sldId="307"/>
            <ac:spMk id="16" creationId="{A192322D-0400-4DFB-B631-DA1D4D8BE61E}"/>
          </ac:spMkLst>
        </pc:spChg>
        <pc:spChg chg="add mod">
          <ac:chgData name="Parker Petersen" userId="abce92bd-9c17-43a8-ae6b-8bb8d313fc90" providerId="ADAL" clId="{BF7D2453-FF98-AF4E-A63F-648913AF87B3}" dt="2024-01-31T19:31:53.742" v="766" actId="571"/>
          <ac:spMkLst>
            <pc:docMk/>
            <pc:sldMk cId="3886268447" sldId="307"/>
            <ac:spMk id="17" creationId="{77CB8D9A-D799-D29F-B601-27717A803625}"/>
          </ac:spMkLst>
        </pc:spChg>
        <pc:picChg chg="add del mod">
          <ac:chgData name="Parker Petersen" userId="abce92bd-9c17-43a8-ae6b-8bb8d313fc90" providerId="ADAL" clId="{BF7D2453-FF98-AF4E-A63F-648913AF87B3}" dt="2024-01-31T19:28:16.990" v="716" actId="478"/>
          <ac:picMkLst>
            <pc:docMk/>
            <pc:sldMk cId="3886268447" sldId="307"/>
            <ac:picMk id="3" creationId="{918B0671-3DE2-6150-B72E-CCAD1DEF6DE1}"/>
          </ac:picMkLst>
        </pc:picChg>
        <pc:picChg chg="del">
          <ac:chgData name="Parker Petersen" userId="abce92bd-9c17-43a8-ae6b-8bb8d313fc90" providerId="ADAL" clId="{BF7D2453-FF98-AF4E-A63F-648913AF87B3}" dt="2024-01-31T17:48:08.992" v="441" actId="478"/>
          <ac:picMkLst>
            <pc:docMk/>
            <pc:sldMk cId="3886268447" sldId="307"/>
            <ac:picMk id="5" creationId="{CE1EDAC1-E45A-684A-408F-61F03CF56CD1}"/>
          </ac:picMkLst>
        </pc:picChg>
        <pc:picChg chg="add mod">
          <ac:chgData name="Parker Petersen" userId="abce92bd-9c17-43a8-ae6b-8bb8d313fc90" providerId="ADAL" clId="{BF7D2453-FF98-AF4E-A63F-648913AF87B3}" dt="2024-01-31T19:31:46.096" v="763" actId="1076"/>
          <ac:picMkLst>
            <pc:docMk/>
            <pc:sldMk cId="3886268447" sldId="307"/>
            <ac:picMk id="8" creationId="{0D54B048-F610-DE89-90E6-3E69BA7AD140}"/>
          </ac:picMkLst>
        </pc:picChg>
        <pc:picChg chg="add mod">
          <ac:chgData name="Parker Petersen" userId="abce92bd-9c17-43a8-ae6b-8bb8d313fc90" providerId="ADAL" clId="{BF7D2453-FF98-AF4E-A63F-648913AF87B3}" dt="2024-01-31T19:29:52.533" v="725" actId="1076"/>
          <ac:picMkLst>
            <pc:docMk/>
            <pc:sldMk cId="3886268447" sldId="307"/>
            <ac:picMk id="10" creationId="{8D8A6707-5094-1D88-D84E-B961A4F9141A}"/>
          </ac:picMkLst>
        </pc:picChg>
      </pc:sldChg>
      <pc:sldChg chg="addSp delSp modSp add mod ord">
        <pc:chgData name="Parker Petersen" userId="abce92bd-9c17-43a8-ae6b-8bb8d313fc90" providerId="ADAL" clId="{BF7D2453-FF98-AF4E-A63F-648913AF87B3}" dt="2024-01-31T18:42:32.932" v="715" actId="20577"/>
        <pc:sldMkLst>
          <pc:docMk/>
          <pc:sldMk cId="276438886" sldId="308"/>
        </pc:sldMkLst>
        <pc:spChg chg="mod">
          <ac:chgData name="Parker Petersen" userId="abce92bd-9c17-43a8-ae6b-8bb8d313fc90" providerId="ADAL" clId="{BF7D2453-FF98-AF4E-A63F-648913AF87B3}" dt="2024-01-31T18:42:32.932" v="715" actId="20577"/>
          <ac:spMkLst>
            <pc:docMk/>
            <pc:sldMk cId="276438886" sldId="308"/>
            <ac:spMk id="5" creationId="{6DA056CB-116B-424E-0C28-32C62B9516BA}"/>
          </ac:spMkLst>
        </pc:spChg>
        <pc:spChg chg="mod">
          <ac:chgData name="Parker Petersen" userId="abce92bd-9c17-43a8-ae6b-8bb8d313fc90" providerId="ADAL" clId="{BF7D2453-FF98-AF4E-A63F-648913AF87B3}" dt="2024-01-31T18:22:25.631" v="636" actId="20577"/>
          <ac:spMkLst>
            <pc:docMk/>
            <pc:sldMk cId="276438886" sldId="308"/>
            <ac:spMk id="6" creationId="{81B650FA-E31E-7C80-3276-9C3153B8F023}"/>
          </ac:spMkLst>
        </pc:spChg>
        <pc:spChg chg="add mod">
          <ac:chgData name="Parker Petersen" userId="abce92bd-9c17-43a8-ae6b-8bb8d313fc90" providerId="ADAL" clId="{BF7D2453-FF98-AF4E-A63F-648913AF87B3}" dt="2024-01-31T18:37:49.846" v="692" actId="1076"/>
          <ac:spMkLst>
            <pc:docMk/>
            <pc:sldMk cId="276438886" sldId="308"/>
            <ac:spMk id="9" creationId="{3263670A-825E-E179-AA57-086EB9A9FCCB}"/>
          </ac:spMkLst>
        </pc:spChg>
        <pc:spChg chg="add mod">
          <ac:chgData name="Parker Petersen" userId="abce92bd-9c17-43a8-ae6b-8bb8d313fc90" providerId="ADAL" clId="{BF7D2453-FF98-AF4E-A63F-648913AF87B3}" dt="2024-01-31T18:40:18.790" v="694" actId="1076"/>
          <ac:spMkLst>
            <pc:docMk/>
            <pc:sldMk cId="276438886" sldId="308"/>
            <ac:spMk id="10" creationId="{6279A838-F2A0-226E-290B-C207E3C8F0D7}"/>
          </ac:spMkLst>
        </pc:spChg>
        <pc:spChg chg="mod">
          <ac:chgData name="Parker Petersen" userId="abce92bd-9c17-43a8-ae6b-8bb8d313fc90" providerId="ADAL" clId="{BF7D2453-FF98-AF4E-A63F-648913AF87B3}" dt="2024-01-31T18:33:47.695" v="645" actId="20577"/>
          <ac:spMkLst>
            <pc:docMk/>
            <pc:sldMk cId="276438886" sldId="308"/>
            <ac:spMk id="240" creationId="{BF61047C-204A-749F-9213-E3DC75D70587}"/>
          </ac:spMkLst>
        </pc:spChg>
        <pc:picChg chg="del">
          <ac:chgData name="Parker Petersen" userId="abce92bd-9c17-43a8-ae6b-8bb8d313fc90" providerId="ADAL" clId="{BF7D2453-FF98-AF4E-A63F-648913AF87B3}" dt="2024-01-31T17:49:09.802" v="474" actId="478"/>
          <ac:picMkLst>
            <pc:docMk/>
            <pc:sldMk cId="276438886" sldId="308"/>
            <ac:picMk id="3" creationId="{092C3FAA-C477-D399-941E-C8C8D0699985}"/>
          </ac:picMkLst>
        </pc:picChg>
        <pc:picChg chg="add del mod">
          <ac:chgData name="Parker Petersen" userId="abce92bd-9c17-43a8-ae6b-8bb8d313fc90" providerId="ADAL" clId="{BF7D2453-FF98-AF4E-A63F-648913AF87B3}" dt="2024-01-31T18:18:45.108" v="518" actId="478"/>
          <ac:picMkLst>
            <pc:docMk/>
            <pc:sldMk cId="276438886" sldId="308"/>
            <ac:picMk id="5" creationId="{65CBE86D-1F55-26F6-D2AA-F486E28E027C}"/>
          </ac:picMkLst>
        </pc:picChg>
        <pc:picChg chg="add mod">
          <ac:chgData name="Parker Petersen" userId="abce92bd-9c17-43a8-ae6b-8bb8d313fc90" providerId="ADAL" clId="{BF7D2453-FF98-AF4E-A63F-648913AF87B3}" dt="2024-01-31T18:30:55.983" v="639" actId="1076"/>
          <ac:picMkLst>
            <pc:docMk/>
            <pc:sldMk cId="276438886" sldId="308"/>
            <ac:picMk id="8" creationId="{65AC77C8-FC25-8CAB-8C9C-12A08C57BD11}"/>
          </ac:picMkLst>
        </pc:picChg>
      </pc:sldChg>
      <pc:sldChg chg="modSp mod">
        <pc:chgData name="Parker Petersen" userId="abce92bd-9c17-43a8-ae6b-8bb8d313fc90" providerId="ADAL" clId="{BF7D2453-FF98-AF4E-A63F-648913AF87B3}" dt="2024-01-31T20:23:51.499" v="769" actId="14100"/>
        <pc:sldMkLst>
          <pc:docMk/>
          <pc:sldMk cId="4147576350" sldId="309"/>
        </pc:sldMkLst>
        <pc:spChg chg="mod">
          <ac:chgData name="Parker Petersen" userId="abce92bd-9c17-43a8-ae6b-8bb8d313fc90" providerId="ADAL" clId="{BF7D2453-FF98-AF4E-A63F-648913AF87B3}" dt="2024-01-31T20:23:51.499" v="769" actId="14100"/>
          <ac:spMkLst>
            <pc:docMk/>
            <pc:sldMk cId="4147576350" sldId="309"/>
            <ac:spMk id="240" creationId="{75C0CF53-3D7E-C336-8247-290E6904CB99}"/>
          </ac:spMkLst>
        </pc:spChg>
      </pc:sldChg>
    </pc:docChg>
  </pc:docChgLst>
  <pc:docChgLst>
    <pc:chgData name="Jacob Edward Schoenburg" userId="S::schoenbu@calpoly.edu::62f1c389-255d-4a2b-8296-61e675324044" providerId="AD" clId="Web-{7DF8DC19-BB57-65FD-A085-D62714758134}"/>
    <pc:docChg chg="modSld">
      <pc:chgData name="Jacob Edward Schoenburg" userId="S::schoenbu@calpoly.edu::62f1c389-255d-4a2b-8296-61e675324044" providerId="AD" clId="Web-{7DF8DC19-BB57-65FD-A085-D62714758134}" dt="2024-01-31T18:25:40.952" v="282" actId="20577"/>
      <pc:docMkLst>
        <pc:docMk/>
      </pc:docMkLst>
      <pc:sldChg chg="modSp">
        <pc:chgData name="Jacob Edward Schoenburg" userId="S::schoenbu@calpoly.edu::62f1c389-255d-4a2b-8296-61e675324044" providerId="AD" clId="Web-{7DF8DC19-BB57-65FD-A085-D62714758134}" dt="2024-01-31T18:25:40.952" v="282" actId="20577"/>
        <pc:sldMkLst>
          <pc:docMk/>
          <pc:sldMk cId="0" sldId="257"/>
        </pc:sldMkLst>
        <pc:spChg chg="mod">
          <ac:chgData name="Jacob Edward Schoenburg" userId="S::schoenbu@calpoly.edu::62f1c389-255d-4a2b-8296-61e675324044" providerId="AD" clId="Web-{7DF8DC19-BB57-65FD-A085-D62714758134}" dt="2024-01-31T18:25:40.952" v="282" actId="20577"/>
          <ac:spMkLst>
            <pc:docMk/>
            <pc:sldMk cId="0" sldId="257"/>
            <ac:spMk id="235" creationId="{00000000-0000-0000-0000-000000000000}"/>
          </ac:spMkLst>
        </pc:spChg>
      </pc:sldChg>
    </pc:docChg>
  </pc:docChgLst>
  <pc:docChgLst>
    <pc:chgData name="Jacob Edward Schoenburg" userId="S::schoenbu@calpoly.edu::62f1c389-255d-4a2b-8296-61e675324044" providerId="AD" clId="Web-{66FA10D4-8A8B-388E-2ECD-0D33EA95FE8D}"/>
    <pc:docChg chg="delSld modSld">
      <pc:chgData name="Jacob Edward Schoenburg" userId="S::schoenbu@calpoly.edu::62f1c389-255d-4a2b-8296-61e675324044" providerId="AD" clId="Web-{66FA10D4-8A8B-388E-2ECD-0D33EA95FE8D}" dt="2024-01-31T19:54:40.757" v="29" actId="20577"/>
      <pc:docMkLst>
        <pc:docMk/>
      </pc:docMkLst>
      <pc:sldChg chg="modSp">
        <pc:chgData name="Jacob Edward Schoenburg" userId="S::schoenbu@calpoly.edu::62f1c389-255d-4a2b-8296-61e675324044" providerId="AD" clId="Web-{66FA10D4-8A8B-388E-2ECD-0D33EA95FE8D}" dt="2024-01-31T19:54:40.757" v="29" actId="20577"/>
        <pc:sldMkLst>
          <pc:docMk/>
          <pc:sldMk cId="0" sldId="266"/>
        </pc:sldMkLst>
        <pc:spChg chg="mod">
          <ac:chgData name="Jacob Edward Schoenburg" userId="S::schoenbu@calpoly.edu::62f1c389-255d-4a2b-8296-61e675324044" providerId="AD" clId="Web-{66FA10D4-8A8B-388E-2ECD-0D33EA95FE8D}" dt="2024-01-31T19:54:33.927" v="23" actId="20577"/>
          <ac:spMkLst>
            <pc:docMk/>
            <pc:sldMk cId="0" sldId="266"/>
            <ac:spMk id="3" creationId="{7BC34E57-E537-09C6-DC68-602052CC4E4C}"/>
          </ac:spMkLst>
        </pc:spChg>
        <pc:spChg chg="mod">
          <ac:chgData name="Jacob Edward Schoenburg" userId="S::schoenbu@calpoly.edu::62f1c389-255d-4a2b-8296-61e675324044" providerId="AD" clId="Web-{66FA10D4-8A8B-388E-2ECD-0D33EA95FE8D}" dt="2024-01-31T19:54:24.583" v="21" actId="20577"/>
          <ac:spMkLst>
            <pc:docMk/>
            <pc:sldMk cId="0" sldId="266"/>
            <ac:spMk id="11" creationId="{7281C488-49DE-6E89-3FC9-F8C63D083E68}"/>
          </ac:spMkLst>
        </pc:spChg>
        <pc:spChg chg="mod">
          <ac:chgData name="Jacob Edward Schoenburg" userId="S::schoenbu@calpoly.edu::62f1c389-255d-4a2b-8296-61e675324044" providerId="AD" clId="Web-{66FA10D4-8A8B-388E-2ECD-0D33EA95FE8D}" dt="2024-01-31T19:54:36.021" v="25" actId="20577"/>
          <ac:spMkLst>
            <pc:docMk/>
            <pc:sldMk cId="0" sldId="266"/>
            <ac:spMk id="13" creationId="{ED92EC5A-FFF8-342F-1D5B-9191167F18BA}"/>
          </ac:spMkLst>
        </pc:spChg>
        <pc:spChg chg="mod">
          <ac:chgData name="Jacob Edward Schoenburg" userId="S::schoenbu@calpoly.edu::62f1c389-255d-4a2b-8296-61e675324044" providerId="AD" clId="Web-{66FA10D4-8A8B-388E-2ECD-0D33EA95FE8D}" dt="2024-01-31T19:54:18.286" v="19" actId="20577"/>
          <ac:spMkLst>
            <pc:docMk/>
            <pc:sldMk cId="0" sldId="266"/>
            <ac:spMk id="19" creationId="{6BA4CF0C-5E26-EC6B-5F5F-2DA6072A6071}"/>
          </ac:spMkLst>
        </pc:spChg>
        <pc:spChg chg="mod">
          <ac:chgData name="Jacob Edward Schoenburg" userId="S::schoenbu@calpoly.edu::62f1c389-255d-4a2b-8296-61e675324044" providerId="AD" clId="Web-{66FA10D4-8A8B-388E-2ECD-0D33EA95FE8D}" dt="2024-01-31T19:54:13.411" v="17" actId="20577"/>
          <ac:spMkLst>
            <pc:docMk/>
            <pc:sldMk cId="0" sldId="266"/>
            <ac:spMk id="25" creationId="{19288967-6821-789F-08CA-C6A2A1BB6CD9}"/>
          </ac:spMkLst>
        </pc:spChg>
        <pc:spChg chg="mod">
          <ac:chgData name="Jacob Edward Schoenburg" userId="S::schoenbu@calpoly.edu::62f1c389-255d-4a2b-8296-61e675324044" providerId="AD" clId="Web-{66FA10D4-8A8B-388E-2ECD-0D33EA95FE8D}" dt="2024-01-31T19:54:40.757" v="29" actId="20577"/>
          <ac:spMkLst>
            <pc:docMk/>
            <pc:sldMk cId="0" sldId="266"/>
            <ac:spMk id="26" creationId="{244528BD-A8B5-9639-539C-69012A3B03DE}"/>
          </ac:spMkLst>
        </pc:spChg>
        <pc:cxnChg chg="mod">
          <ac:chgData name="Jacob Edward Schoenburg" userId="S::schoenbu@calpoly.edu::62f1c389-255d-4a2b-8296-61e675324044" providerId="AD" clId="Web-{66FA10D4-8A8B-388E-2ECD-0D33EA95FE8D}" dt="2024-01-31T19:54:33.927" v="23" actId="20577"/>
          <ac:cxnSpMkLst>
            <pc:docMk/>
            <pc:sldMk cId="0" sldId="266"/>
            <ac:cxnSpMk id="5" creationId="{8689D91D-9505-4E69-EDB7-E07A426E21E2}"/>
          </ac:cxnSpMkLst>
        </pc:cxnChg>
        <pc:cxnChg chg="mod">
          <ac:chgData name="Jacob Edward Schoenburg" userId="S::schoenbu@calpoly.edu::62f1c389-255d-4a2b-8296-61e675324044" providerId="AD" clId="Web-{66FA10D4-8A8B-388E-2ECD-0D33EA95FE8D}" dt="2024-01-31T19:54:36.021" v="25" actId="20577"/>
          <ac:cxnSpMkLst>
            <pc:docMk/>
            <pc:sldMk cId="0" sldId="266"/>
            <ac:cxnSpMk id="14" creationId="{EF4E8CD7-78FD-F309-F93B-6DF54179F911}"/>
          </ac:cxnSpMkLst>
        </pc:cxnChg>
        <pc:cxnChg chg="mod">
          <ac:chgData name="Jacob Edward Schoenburg" userId="S::schoenbu@calpoly.edu::62f1c389-255d-4a2b-8296-61e675324044" providerId="AD" clId="Web-{66FA10D4-8A8B-388E-2ECD-0D33EA95FE8D}" dt="2024-01-31T19:54:40.757" v="29" actId="20577"/>
          <ac:cxnSpMkLst>
            <pc:docMk/>
            <pc:sldMk cId="0" sldId="266"/>
            <ac:cxnSpMk id="27" creationId="{6763DDDD-FED2-0105-CB3B-ACE1A0181587}"/>
          </ac:cxnSpMkLst>
        </pc:cxnChg>
        <pc:cxnChg chg="mod">
          <ac:chgData name="Jacob Edward Schoenburg" userId="S::schoenbu@calpoly.edu::62f1c389-255d-4a2b-8296-61e675324044" providerId="AD" clId="Web-{66FA10D4-8A8B-388E-2ECD-0D33EA95FE8D}" dt="2024-01-31T19:54:13.411" v="17" actId="20577"/>
          <ac:cxnSpMkLst>
            <pc:docMk/>
            <pc:sldMk cId="0" sldId="266"/>
            <ac:cxnSpMk id="33" creationId="{9553E77A-100F-8040-CBB2-1E55B9A9E974}"/>
          </ac:cxnSpMkLst>
        </pc:cxnChg>
      </pc:sldChg>
      <pc:sldChg chg="del">
        <pc:chgData name="Jacob Edward Schoenburg" userId="S::schoenbu@calpoly.edu::62f1c389-255d-4a2b-8296-61e675324044" providerId="AD" clId="Web-{66FA10D4-8A8B-388E-2ECD-0D33EA95FE8D}" dt="2024-01-31T19:53:20.050" v="12"/>
        <pc:sldMkLst>
          <pc:docMk/>
          <pc:sldMk cId="3886268447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c1b75c0d8_3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c1b75c0d8_3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ab1d022ff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ab1d022ff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D8AEDEF7-9975-90F5-5050-53FB6581E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b1d022ffd_0_5:notes">
            <a:extLst>
              <a:ext uri="{FF2B5EF4-FFF2-40B4-BE49-F238E27FC236}">
                <a16:creationId xmlns:a16="http://schemas.microsoft.com/office/drawing/2014/main" id="{B01863F3-CF70-AE5A-B9A2-DC20577DE9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b1d022ffd_0_5:notes">
            <a:extLst>
              <a:ext uri="{FF2B5EF4-FFF2-40B4-BE49-F238E27FC236}">
                <a16:creationId xmlns:a16="http://schemas.microsoft.com/office/drawing/2014/main" id="{9F0FBE52-76B5-B08A-F795-DF112A622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75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16ADF47D-CCDA-1C13-C966-715CAAE6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b1d022ffd_0_5:notes">
            <a:extLst>
              <a:ext uri="{FF2B5EF4-FFF2-40B4-BE49-F238E27FC236}">
                <a16:creationId xmlns:a16="http://schemas.microsoft.com/office/drawing/2014/main" id="{E074C3BD-CEB1-6E66-063E-8CF04A368C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b1d022ffd_0_5:notes">
            <a:extLst>
              <a:ext uri="{FF2B5EF4-FFF2-40B4-BE49-F238E27FC236}">
                <a16:creationId xmlns:a16="http://schemas.microsoft.com/office/drawing/2014/main" id="{C685C864-AFF5-46AE-29C0-81317EFA48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494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b1d022f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b1d022f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B93174C4-3FC5-B79F-1C65-0CDF481B0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b1d022ffd_0_5:notes">
            <a:extLst>
              <a:ext uri="{FF2B5EF4-FFF2-40B4-BE49-F238E27FC236}">
                <a16:creationId xmlns:a16="http://schemas.microsoft.com/office/drawing/2014/main" id="{70A7A28E-BCB1-6AB1-4025-B2223A6D9A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b1d022ffd_0_5:notes">
            <a:extLst>
              <a:ext uri="{FF2B5EF4-FFF2-40B4-BE49-F238E27FC236}">
                <a16:creationId xmlns:a16="http://schemas.microsoft.com/office/drawing/2014/main" id="{C40AE98C-994D-82B0-B7D8-EA9E0CE42C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598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49DD04B5-9651-DB39-53A9-C364F2E61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b1d022ffd_0_5:notes">
            <a:extLst>
              <a:ext uri="{FF2B5EF4-FFF2-40B4-BE49-F238E27FC236}">
                <a16:creationId xmlns:a16="http://schemas.microsoft.com/office/drawing/2014/main" id="{AED85293-0158-A290-6E83-FAC056BB7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b1d022ffd_0_5:notes">
            <a:extLst>
              <a:ext uri="{FF2B5EF4-FFF2-40B4-BE49-F238E27FC236}">
                <a16:creationId xmlns:a16="http://schemas.microsoft.com/office/drawing/2014/main" id="{57C88F34-98BE-8B5B-0F03-7447CAD6E8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805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c1b75c0d8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c1b75c0d8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10997DD8-1958-32DC-4599-4294FB3AE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b1d022ffd_0_5:notes">
            <a:extLst>
              <a:ext uri="{FF2B5EF4-FFF2-40B4-BE49-F238E27FC236}">
                <a16:creationId xmlns:a16="http://schemas.microsoft.com/office/drawing/2014/main" id="{41E45CF9-0743-BF71-7797-0673BB8EE0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b1d022ffd_0_5:notes">
            <a:extLst>
              <a:ext uri="{FF2B5EF4-FFF2-40B4-BE49-F238E27FC236}">
                <a16:creationId xmlns:a16="http://schemas.microsoft.com/office/drawing/2014/main" id="{93767682-6A85-6704-521C-864717AD11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9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425E95F6-4168-4E8B-6032-3D71BBF5D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b1d022ffd_0_5:notes">
            <a:extLst>
              <a:ext uri="{FF2B5EF4-FFF2-40B4-BE49-F238E27FC236}">
                <a16:creationId xmlns:a16="http://schemas.microsoft.com/office/drawing/2014/main" id="{361BA8DB-D542-AAED-C39E-FAEF77715B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b1d022ffd_0_5:notes">
            <a:extLst>
              <a:ext uri="{FF2B5EF4-FFF2-40B4-BE49-F238E27FC236}">
                <a16:creationId xmlns:a16="http://schemas.microsoft.com/office/drawing/2014/main" id="{70113BD1-235D-2D38-F81F-DF253769AB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16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69999" y="1330925"/>
            <a:ext cx="6804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04400" y="3420475"/>
            <a:ext cx="57351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200925" y="2751700"/>
            <a:ext cx="1063850" cy="3239750"/>
            <a:chOff x="146675" y="378750"/>
            <a:chExt cx="1063850" cy="3239750"/>
          </a:xfrm>
        </p:grpSpPr>
        <p:sp>
          <p:nvSpPr>
            <p:cNvPr id="12" name="Google Shape;12;p2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5400000" flipH="1">
            <a:off x="8107100" y="-830750"/>
            <a:ext cx="1063850" cy="3239750"/>
            <a:chOff x="146675" y="378750"/>
            <a:chExt cx="1063850" cy="3239750"/>
          </a:xfrm>
        </p:grpSpPr>
        <p:sp>
          <p:nvSpPr>
            <p:cNvPr id="16" name="Google Shape;16;p2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 flipH="1">
            <a:off x="1135050" y="1419838"/>
            <a:ext cx="6873900" cy="2397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title" hasCustomPrompt="1"/>
          </p:nvPr>
        </p:nvSpPr>
        <p:spPr>
          <a:xfrm>
            <a:off x="710100" y="1799688"/>
            <a:ext cx="7723800" cy="13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2421275" y="3131988"/>
            <a:ext cx="43014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7" name="Google Shape;87;p11"/>
          <p:cNvGrpSpPr/>
          <p:nvPr/>
        </p:nvGrpSpPr>
        <p:grpSpPr>
          <a:xfrm rot="-5400000">
            <a:off x="200925" y="-830750"/>
            <a:ext cx="1063850" cy="3239750"/>
            <a:chOff x="146675" y="378750"/>
            <a:chExt cx="1063850" cy="3239750"/>
          </a:xfrm>
        </p:grpSpPr>
        <p:sp>
          <p:nvSpPr>
            <p:cNvPr id="88" name="Google Shape;88;p11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11"/>
          <p:cNvGrpSpPr/>
          <p:nvPr/>
        </p:nvGrpSpPr>
        <p:grpSpPr>
          <a:xfrm rot="-5400000" flipH="1">
            <a:off x="8107100" y="2847600"/>
            <a:ext cx="1063850" cy="3239750"/>
            <a:chOff x="146675" y="378750"/>
            <a:chExt cx="1063850" cy="3239750"/>
          </a:xfrm>
        </p:grpSpPr>
        <p:sp>
          <p:nvSpPr>
            <p:cNvPr id="92" name="Google Shape;92;p11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rot="5400000">
            <a:off x="1618500" y="-1514725"/>
            <a:ext cx="473400" cy="4492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5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"/>
          </p:nvPr>
        </p:nvSpPr>
        <p:spPr>
          <a:xfrm>
            <a:off x="3178650" y="1923050"/>
            <a:ext cx="27867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2"/>
          </p:nvPr>
        </p:nvSpPr>
        <p:spPr>
          <a:xfrm>
            <a:off x="3394025" y="2280050"/>
            <a:ext cx="23559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3"/>
          </p:nvPr>
        </p:nvSpPr>
        <p:spPr>
          <a:xfrm>
            <a:off x="313700" y="1923050"/>
            <a:ext cx="27867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4"/>
          </p:nvPr>
        </p:nvSpPr>
        <p:spPr>
          <a:xfrm>
            <a:off x="529150" y="2280050"/>
            <a:ext cx="23559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5"/>
          </p:nvPr>
        </p:nvSpPr>
        <p:spPr>
          <a:xfrm>
            <a:off x="3178575" y="3627875"/>
            <a:ext cx="27867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6"/>
          </p:nvPr>
        </p:nvSpPr>
        <p:spPr>
          <a:xfrm>
            <a:off x="3394025" y="3984875"/>
            <a:ext cx="23559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7"/>
          </p:nvPr>
        </p:nvSpPr>
        <p:spPr>
          <a:xfrm>
            <a:off x="313700" y="3627875"/>
            <a:ext cx="27867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8"/>
          </p:nvPr>
        </p:nvSpPr>
        <p:spPr>
          <a:xfrm>
            <a:off x="529100" y="3984900"/>
            <a:ext cx="23559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9"/>
          </p:nvPr>
        </p:nvSpPr>
        <p:spPr>
          <a:xfrm>
            <a:off x="6043550" y="1923050"/>
            <a:ext cx="27867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3"/>
          </p:nvPr>
        </p:nvSpPr>
        <p:spPr>
          <a:xfrm>
            <a:off x="6258875" y="2280050"/>
            <a:ext cx="23559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4"/>
          </p:nvPr>
        </p:nvSpPr>
        <p:spPr>
          <a:xfrm>
            <a:off x="6043550" y="3627875"/>
            <a:ext cx="27867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5"/>
          </p:nvPr>
        </p:nvSpPr>
        <p:spPr>
          <a:xfrm>
            <a:off x="6258875" y="3984875"/>
            <a:ext cx="23559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6" hasCustomPrompt="1"/>
          </p:nvPr>
        </p:nvSpPr>
        <p:spPr>
          <a:xfrm>
            <a:off x="1207300" y="1271550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7" hasCustomPrompt="1"/>
          </p:nvPr>
        </p:nvSpPr>
        <p:spPr>
          <a:xfrm>
            <a:off x="1207300" y="2976450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8" hasCustomPrompt="1"/>
          </p:nvPr>
        </p:nvSpPr>
        <p:spPr>
          <a:xfrm>
            <a:off x="4072138" y="1271550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9" hasCustomPrompt="1"/>
          </p:nvPr>
        </p:nvSpPr>
        <p:spPr>
          <a:xfrm>
            <a:off x="4072200" y="2976450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20" hasCustomPrompt="1"/>
          </p:nvPr>
        </p:nvSpPr>
        <p:spPr>
          <a:xfrm>
            <a:off x="6937025" y="1271550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21" hasCustomPrompt="1"/>
          </p:nvPr>
        </p:nvSpPr>
        <p:spPr>
          <a:xfrm>
            <a:off x="6937025" y="2976450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grpSp>
        <p:nvGrpSpPr>
          <p:cNvPr id="117" name="Google Shape;117;p13"/>
          <p:cNvGrpSpPr/>
          <p:nvPr/>
        </p:nvGrpSpPr>
        <p:grpSpPr>
          <a:xfrm flipH="1">
            <a:off x="8159719" y="-1297776"/>
            <a:ext cx="670525" cy="2644575"/>
            <a:chOff x="540000" y="973925"/>
            <a:chExt cx="670525" cy="2644575"/>
          </a:xfrm>
        </p:grpSpPr>
        <p:sp>
          <p:nvSpPr>
            <p:cNvPr id="118" name="Google Shape;118;p13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/>
          <p:nvPr/>
        </p:nvSpPr>
        <p:spPr>
          <a:xfrm rot="-5400000" flipH="1">
            <a:off x="1495800" y="-1392025"/>
            <a:ext cx="473400" cy="4246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540000" y="439650"/>
            <a:ext cx="327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ubTitle" idx="1"/>
          </p:nvPr>
        </p:nvSpPr>
        <p:spPr>
          <a:xfrm>
            <a:off x="540000" y="1747275"/>
            <a:ext cx="4246800" cy="24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540000" y="4423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26" name="Google Shape;126;p15"/>
          <p:cNvGrpSpPr/>
          <p:nvPr/>
        </p:nvGrpSpPr>
        <p:grpSpPr>
          <a:xfrm rot="5400000">
            <a:off x="7713975" y="3044200"/>
            <a:ext cx="670525" cy="3239750"/>
            <a:chOff x="146675" y="378750"/>
            <a:chExt cx="670525" cy="3239750"/>
          </a:xfrm>
        </p:grpSpPr>
        <p:sp>
          <p:nvSpPr>
            <p:cNvPr id="127" name="Google Shape;127;p15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540000" y="442300"/>
            <a:ext cx="391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1"/>
          </p:nvPr>
        </p:nvSpPr>
        <p:spPr>
          <a:xfrm>
            <a:off x="3648875" y="2862150"/>
            <a:ext cx="18462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2"/>
          </p:nvPr>
        </p:nvSpPr>
        <p:spPr>
          <a:xfrm>
            <a:off x="3458075" y="3219150"/>
            <a:ext cx="222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ubTitle" idx="3"/>
          </p:nvPr>
        </p:nvSpPr>
        <p:spPr>
          <a:xfrm>
            <a:off x="936425" y="2862150"/>
            <a:ext cx="18462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4"/>
          </p:nvPr>
        </p:nvSpPr>
        <p:spPr>
          <a:xfrm>
            <a:off x="745625" y="3219150"/>
            <a:ext cx="222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5"/>
          </p:nvPr>
        </p:nvSpPr>
        <p:spPr>
          <a:xfrm>
            <a:off x="6361325" y="2862150"/>
            <a:ext cx="18462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6"/>
          </p:nvPr>
        </p:nvSpPr>
        <p:spPr>
          <a:xfrm>
            <a:off x="6170525" y="3219150"/>
            <a:ext cx="222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7" name="Google Shape;137;p16"/>
          <p:cNvGrpSpPr/>
          <p:nvPr/>
        </p:nvGrpSpPr>
        <p:grpSpPr>
          <a:xfrm rot="5400000" flipH="1">
            <a:off x="1018275" y="3054425"/>
            <a:ext cx="670525" cy="3239750"/>
            <a:chOff x="146675" y="378750"/>
            <a:chExt cx="670525" cy="3239750"/>
          </a:xfrm>
        </p:grpSpPr>
        <p:sp>
          <p:nvSpPr>
            <p:cNvPr id="138" name="Google Shape;138;p16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6"/>
          <p:cNvGrpSpPr/>
          <p:nvPr/>
        </p:nvGrpSpPr>
        <p:grpSpPr>
          <a:xfrm rot="10800000" flipH="1">
            <a:off x="8207513" y="-1079875"/>
            <a:ext cx="670525" cy="3239750"/>
            <a:chOff x="146675" y="378750"/>
            <a:chExt cx="670525" cy="3239750"/>
          </a:xfrm>
        </p:grpSpPr>
        <p:sp>
          <p:nvSpPr>
            <p:cNvPr id="141" name="Google Shape;141;p16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2434225" y="2834100"/>
            <a:ext cx="42756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1"/>
          </p:nvPr>
        </p:nvSpPr>
        <p:spPr>
          <a:xfrm>
            <a:off x="1726650" y="1811700"/>
            <a:ext cx="56907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7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6" name="Google Shape;146;p17"/>
          <p:cNvGrpSpPr/>
          <p:nvPr/>
        </p:nvGrpSpPr>
        <p:grpSpPr>
          <a:xfrm rot="10800000" flipH="1">
            <a:off x="246575" y="2394825"/>
            <a:ext cx="1063850" cy="3239750"/>
            <a:chOff x="146675" y="378750"/>
            <a:chExt cx="1063850" cy="3239750"/>
          </a:xfrm>
        </p:grpSpPr>
        <p:sp>
          <p:nvSpPr>
            <p:cNvPr id="147" name="Google Shape;147;p17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7833575" y="-529900"/>
            <a:ext cx="1063850" cy="3239750"/>
            <a:chOff x="146675" y="378750"/>
            <a:chExt cx="1063850" cy="3239750"/>
          </a:xfrm>
        </p:grpSpPr>
        <p:sp>
          <p:nvSpPr>
            <p:cNvPr id="151" name="Google Shape;151;p17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 rot="-5400000" flipH="1">
            <a:off x="1843650" y="-1739875"/>
            <a:ext cx="473400" cy="49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1"/>
          </p:nvPr>
        </p:nvSpPr>
        <p:spPr>
          <a:xfrm>
            <a:off x="4688175" y="1863150"/>
            <a:ext cx="2480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subTitle" idx="2"/>
          </p:nvPr>
        </p:nvSpPr>
        <p:spPr>
          <a:xfrm>
            <a:off x="5005125" y="2220150"/>
            <a:ext cx="1846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3"/>
          </p:nvPr>
        </p:nvSpPr>
        <p:spPr>
          <a:xfrm>
            <a:off x="1975700" y="1863150"/>
            <a:ext cx="2480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ubTitle" idx="4"/>
          </p:nvPr>
        </p:nvSpPr>
        <p:spPr>
          <a:xfrm>
            <a:off x="2292650" y="2220150"/>
            <a:ext cx="1846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ubTitle" idx="5"/>
          </p:nvPr>
        </p:nvSpPr>
        <p:spPr>
          <a:xfrm>
            <a:off x="4688175" y="3724825"/>
            <a:ext cx="2480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6"/>
          </p:nvPr>
        </p:nvSpPr>
        <p:spPr>
          <a:xfrm>
            <a:off x="5005125" y="4081825"/>
            <a:ext cx="1846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7"/>
          </p:nvPr>
        </p:nvSpPr>
        <p:spPr>
          <a:xfrm>
            <a:off x="1975700" y="3724825"/>
            <a:ext cx="2480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8"/>
          </p:nvPr>
        </p:nvSpPr>
        <p:spPr>
          <a:xfrm>
            <a:off x="2292650" y="4081825"/>
            <a:ext cx="1846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8"/>
          <p:cNvGrpSpPr/>
          <p:nvPr/>
        </p:nvGrpSpPr>
        <p:grpSpPr>
          <a:xfrm>
            <a:off x="7825025" y="-710875"/>
            <a:ext cx="1063850" cy="3239750"/>
            <a:chOff x="146675" y="378750"/>
            <a:chExt cx="1063850" cy="3239750"/>
          </a:xfrm>
        </p:grpSpPr>
        <p:sp>
          <p:nvSpPr>
            <p:cNvPr id="166" name="Google Shape;166;p18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18"/>
          <p:cNvGrpSpPr/>
          <p:nvPr/>
        </p:nvGrpSpPr>
        <p:grpSpPr>
          <a:xfrm>
            <a:off x="262175" y="2528875"/>
            <a:ext cx="1063850" cy="3239750"/>
            <a:chOff x="146675" y="378750"/>
            <a:chExt cx="1063850" cy="3239750"/>
          </a:xfrm>
        </p:grpSpPr>
        <p:sp>
          <p:nvSpPr>
            <p:cNvPr id="170" name="Google Shape;170;p18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 rot="-5400000" flipH="1">
            <a:off x="642450" y="-538675"/>
            <a:ext cx="473400" cy="2540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82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subTitle" idx="1"/>
          </p:nvPr>
        </p:nvSpPr>
        <p:spPr>
          <a:xfrm>
            <a:off x="3598625" y="1954025"/>
            <a:ext cx="21375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ubTitle" idx="2"/>
          </p:nvPr>
        </p:nvSpPr>
        <p:spPr>
          <a:xfrm>
            <a:off x="3744275" y="2311013"/>
            <a:ext cx="1846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3"/>
          </p:nvPr>
        </p:nvSpPr>
        <p:spPr>
          <a:xfrm>
            <a:off x="886125" y="1954025"/>
            <a:ext cx="21375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4"/>
          </p:nvPr>
        </p:nvSpPr>
        <p:spPr>
          <a:xfrm>
            <a:off x="1031825" y="2311025"/>
            <a:ext cx="1846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subTitle" idx="5"/>
          </p:nvPr>
        </p:nvSpPr>
        <p:spPr>
          <a:xfrm>
            <a:off x="3598625" y="3636900"/>
            <a:ext cx="21375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6"/>
          </p:nvPr>
        </p:nvSpPr>
        <p:spPr>
          <a:xfrm>
            <a:off x="3744275" y="3993900"/>
            <a:ext cx="1846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7"/>
          </p:nvPr>
        </p:nvSpPr>
        <p:spPr>
          <a:xfrm>
            <a:off x="886125" y="3636902"/>
            <a:ext cx="21375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8"/>
          </p:nvPr>
        </p:nvSpPr>
        <p:spPr>
          <a:xfrm>
            <a:off x="1031825" y="3993903"/>
            <a:ext cx="1846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9"/>
          </p:nvPr>
        </p:nvSpPr>
        <p:spPr>
          <a:xfrm>
            <a:off x="6311175" y="1954025"/>
            <a:ext cx="21375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13"/>
          </p:nvPr>
        </p:nvSpPr>
        <p:spPr>
          <a:xfrm>
            <a:off x="6456775" y="2311013"/>
            <a:ext cx="1846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14"/>
          </p:nvPr>
        </p:nvSpPr>
        <p:spPr>
          <a:xfrm>
            <a:off x="6311125" y="3636900"/>
            <a:ext cx="21375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15"/>
          </p:nvPr>
        </p:nvSpPr>
        <p:spPr>
          <a:xfrm>
            <a:off x="6456775" y="3993900"/>
            <a:ext cx="1846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9"/>
          <p:cNvSpPr/>
          <p:nvPr/>
        </p:nvSpPr>
        <p:spPr>
          <a:xfrm flipH="1">
            <a:off x="8603988" y="-328437"/>
            <a:ext cx="277200" cy="223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/>
          <p:nvPr/>
        </p:nvSpPr>
        <p:spPr>
          <a:xfrm flipH="1">
            <a:off x="262788" y="3324438"/>
            <a:ext cx="277200" cy="223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6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1302000" y="2001325"/>
            <a:ext cx="3503400" cy="6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1"/>
          </p:nvPr>
        </p:nvSpPr>
        <p:spPr>
          <a:xfrm>
            <a:off x="1302000" y="2495073"/>
            <a:ext cx="28188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93" name="Google Shape;193;p20"/>
          <p:cNvGrpSpPr/>
          <p:nvPr/>
        </p:nvGrpSpPr>
        <p:grpSpPr>
          <a:xfrm rot="5400000">
            <a:off x="786813" y="-1023862"/>
            <a:ext cx="670525" cy="3239750"/>
            <a:chOff x="146675" y="378750"/>
            <a:chExt cx="670525" cy="3239750"/>
          </a:xfrm>
        </p:grpSpPr>
        <p:sp>
          <p:nvSpPr>
            <p:cNvPr id="194" name="Google Shape;194;p20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20"/>
          <p:cNvGrpSpPr/>
          <p:nvPr/>
        </p:nvGrpSpPr>
        <p:grpSpPr>
          <a:xfrm rot="5400000" flipH="1">
            <a:off x="786813" y="2906338"/>
            <a:ext cx="670525" cy="3239750"/>
            <a:chOff x="146675" y="378750"/>
            <a:chExt cx="670525" cy="3239750"/>
          </a:xfrm>
        </p:grpSpPr>
        <p:sp>
          <p:nvSpPr>
            <p:cNvPr id="197" name="Google Shape;197;p20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5850" y="2325538"/>
            <a:ext cx="3503400" cy="6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25850" y="2819263"/>
            <a:ext cx="28188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725850" y="1715538"/>
            <a:ext cx="12174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 flipH="1">
            <a:off x="7540150" y="-1110025"/>
            <a:ext cx="1063850" cy="3239750"/>
            <a:chOff x="146675" y="378750"/>
            <a:chExt cx="1063850" cy="3239750"/>
          </a:xfrm>
        </p:grpSpPr>
        <p:sp>
          <p:nvSpPr>
            <p:cNvPr id="24" name="Google Shape;24;p3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bg>
      <p:bgPr>
        <a:solidFill>
          <a:schemeClr val="accent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2938205" y="974475"/>
            <a:ext cx="32676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1"/>
          </p:nvPr>
        </p:nvSpPr>
        <p:spPr>
          <a:xfrm>
            <a:off x="3005555" y="1633175"/>
            <a:ext cx="31329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2"/>
          </p:nvPr>
        </p:nvSpPr>
        <p:spPr>
          <a:xfrm>
            <a:off x="2676905" y="3754825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3027755" y="3145250"/>
            <a:ext cx="30885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4" name="Google Shape;204;p21"/>
          <p:cNvGrpSpPr/>
          <p:nvPr/>
        </p:nvGrpSpPr>
        <p:grpSpPr>
          <a:xfrm flipH="1">
            <a:off x="540000" y="2107950"/>
            <a:ext cx="1063850" cy="3239750"/>
            <a:chOff x="146675" y="378750"/>
            <a:chExt cx="1063850" cy="3239750"/>
          </a:xfrm>
        </p:grpSpPr>
        <p:sp>
          <p:nvSpPr>
            <p:cNvPr id="205" name="Google Shape;205;p21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21"/>
          <p:cNvGrpSpPr/>
          <p:nvPr/>
        </p:nvGrpSpPr>
        <p:grpSpPr>
          <a:xfrm flipH="1">
            <a:off x="7540150" y="-287050"/>
            <a:ext cx="1063850" cy="3239750"/>
            <a:chOff x="146675" y="378750"/>
            <a:chExt cx="1063850" cy="3239750"/>
          </a:xfrm>
        </p:grpSpPr>
        <p:sp>
          <p:nvSpPr>
            <p:cNvPr id="209" name="Google Shape;209;p21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4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1"/>
          </p:nvPr>
        </p:nvSpPr>
        <p:spPr>
          <a:xfrm>
            <a:off x="1357625" y="1576275"/>
            <a:ext cx="1466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subTitle" idx="2"/>
          </p:nvPr>
        </p:nvSpPr>
        <p:spPr>
          <a:xfrm>
            <a:off x="1413175" y="1933275"/>
            <a:ext cx="4784700" cy="22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16" name="Google Shape;216;p22"/>
          <p:cNvGrpSpPr/>
          <p:nvPr/>
        </p:nvGrpSpPr>
        <p:grpSpPr>
          <a:xfrm rot="-5400000" flipH="1">
            <a:off x="7562450" y="2723500"/>
            <a:ext cx="1063850" cy="3239750"/>
            <a:chOff x="146675" y="378750"/>
            <a:chExt cx="1063850" cy="3239750"/>
          </a:xfrm>
        </p:grpSpPr>
        <p:sp>
          <p:nvSpPr>
            <p:cNvPr id="217" name="Google Shape;217;p22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rot="-5400000" flipH="1">
            <a:off x="2458200" y="-2354425"/>
            <a:ext cx="473400" cy="6171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52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540000" y="1056575"/>
            <a:ext cx="8064000" cy="35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 rot="5400000" flipH="1">
            <a:off x="8268732" y="3485949"/>
            <a:ext cx="670525" cy="2644575"/>
            <a:chOff x="540000" y="973925"/>
            <a:chExt cx="670525" cy="2644575"/>
          </a:xfrm>
        </p:grpSpPr>
        <p:sp>
          <p:nvSpPr>
            <p:cNvPr id="32" name="Google Shape;32;p4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 rot="-5400000" flipH="1">
            <a:off x="1048950" y="-945175"/>
            <a:ext cx="473400" cy="3353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230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4948787" y="3348775"/>
            <a:ext cx="2360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5056937" y="3705775"/>
            <a:ext cx="21438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1835113" y="3348775"/>
            <a:ext cx="2360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1943388" y="3705775"/>
            <a:ext cx="21438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 flipH="1">
            <a:off x="8220025" y="-1144350"/>
            <a:ext cx="670525" cy="3239750"/>
            <a:chOff x="146675" y="378750"/>
            <a:chExt cx="670525" cy="3239750"/>
          </a:xfrm>
        </p:grpSpPr>
        <p:sp>
          <p:nvSpPr>
            <p:cNvPr id="42" name="Google Shape;42;p5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5"/>
          <p:cNvGrpSpPr/>
          <p:nvPr/>
        </p:nvGrpSpPr>
        <p:grpSpPr>
          <a:xfrm>
            <a:off x="253450" y="2480700"/>
            <a:ext cx="670525" cy="3239750"/>
            <a:chOff x="146675" y="378750"/>
            <a:chExt cx="670525" cy="3239750"/>
          </a:xfrm>
        </p:grpSpPr>
        <p:sp>
          <p:nvSpPr>
            <p:cNvPr id="45" name="Google Shape;45;p5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 rot="5400000" flipH="1">
            <a:off x="7721400" y="-1028975"/>
            <a:ext cx="670525" cy="3239750"/>
            <a:chOff x="146675" y="378750"/>
            <a:chExt cx="670525" cy="3239750"/>
          </a:xfrm>
        </p:grpSpPr>
        <p:sp>
          <p:nvSpPr>
            <p:cNvPr id="50" name="Google Shape;50;p6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681300" y="2325538"/>
            <a:ext cx="3503400" cy="6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ubTitle" idx="1"/>
          </p:nvPr>
        </p:nvSpPr>
        <p:spPr>
          <a:xfrm>
            <a:off x="4681300" y="2819280"/>
            <a:ext cx="28188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 flipH="1">
            <a:off x="540000" y="2447350"/>
            <a:ext cx="1063850" cy="3239750"/>
            <a:chOff x="146675" y="378750"/>
            <a:chExt cx="1063850" cy="3239750"/>
          </a:xfrm>
        </p:grpSpPr>
        <p:sp>
          <p:nvSpPr>
            <p:cNvPr id="56" name="Google Shape;56;p7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40000" y="1664375"/>
            <a:ext cx="8064000" cy="15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ubTitle" idx="1"/>
          </p:nvPr>
        </p:nvSpPr>
        <p:spPr>
          <a:xfrm>
            <a:off x="1224150" y="3106275"/>
            <a:ext cx="6695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 rot="5400000" flipH="1">
            <a:off x="8107100" y="-830750"/>
            <a:ext cx="1063850" cy="3239750"/>
            <a:chOff x="146675" y="378750"/>
            <a:chExt cx="1063850" cy="3239750"/>
          </a:xfrm>
        </p:grpSpPr>
        <p:sp>
          <p:nvSpPr>
            <p:cNvPr id="63" name="Google Shape;63;p8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8"/>
          <p:cNvGrpSpPr/>
          <p:nvPr/>
        </p:nvGrpSpPr>
        <p:grpSpPr>
          <a:xfrm rot="5400000">
            <a:off x="200925" y="2751700"/>
            <a:ext cx="1063850" cy="3239750"/>
            <a:chOff x="146675" y="378750"/>
            <a:chExt cx="1063850" cy="3239750"/>
          </a:xfrm>
        </p:grpSpPr>
        <p:sp>
          <p:nvSpPr>
            <p:cNvPr id="67" name="Google Shape;67;p8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763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ubTitle" idx="1"/>
          </p:nvPr>
        </p:nvSpPr>
        <p:spPr>
          <a:xfrm>
            <a:off x="763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73" name="Google Shape;73;p9"/>
          <p:cNvGrpSpPr/>
          <p:nvPr/>
        </p:nvGrpSpPr>
        <p:grpSpPr>
          <a:xfrm rot="5400000">
            <a:off x="7440475" y="2721975"/>
            <a:ext cx="1063850" cy="3239750"/>
            <a:chOff x="146675" y="378750"/>
            <a:chExt cx="1063850" cy="3239750"/>
          </a:xfrm>
        </p:grpSpPr>
        <p:sp>
          <p:nvSpPr>
            <p:cNvPr id="74" name="Google Shape;74;p9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664325" y="540000"/>
            <a:ext cx="3612300" cy="22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9" name="Google Shape;79;p10"/>
          <p:cNvGrpSpPr/>
          <p:nvPr/>
        </p:nvGrpSpPr>
        <p:grpSpPr>
          <a:xfrm rot="-5400000" flipH="1">
            <a:off x="8107100" y="2751700"/>
            <a:ext cx="1063850" cy="3239750"/>
            <a:chOff x="146675" y="378750"/>
            <a:chExt cx="1063850" cy="3239750"/>
          </a:xfrm>
        </p:grpSpPr>
        <p:sp>
          <p:nvSpPr>
            <p:cNvPr id="80" name="Google Shape;80;p10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35900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340">
          <p15:clr>
            <a:srgbClr val="EA4335"/>
          </p15:clr>
        </p15:guide>
        <p15:guide id="4" pos="54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>
            <a:spLocks noGrp="1"/>
          </p:cNvSpPr>
          <p:nvPr>
            <p:ph type="ctrTitle"/>
          </p:nvPr>
        </p:nvSpPr>
        <p:spPr>
          <a:xfrm>
            <a:off x="1169999" y="1275169"/>
            <a:ext cx="6804000" cy="14532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r/place Analysis</a:t>
            </a:r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subTitle" idx="1"/>
          </p:nvPr>
        </p:nvSpPr>
        <p:spPr>
          <a:xfrm>
            <a:off x="1554726" y="2871956"/>
            <a:ext cx="6034546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Jacob </a:t>
            </a:r>
            <a:r>
              <a:rPr lang="en" err="1"/>
              <a:t>Schoenburg</a:t>
            </a:r>
            <a:r>
              <a:rPr lang="en"/>
              <a:t>, Oliver Sheehan, Parker Petersen, </a:t>
            </a:r>
            <a:r>
              <a:rPr lang="en" err="1"/>
              <a:t>Mehrpad</a:t>
            </a:r>
            <a:r>
              <a:rPr lang="en"/>
              <a:t> </a:t>
            </a:r>
            <a:r>
              <a:rPr lang="en" err="1"/>
              <a:t>Moattari</a:t>
            </a:r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6AC0DA7C-AAB7-5391-5C29-406E4B89B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5" t="25781" r="30146" b="12291"/>
          <a:stretch/>
        </p:blipFill>
        <p:spPr>
          <a:xfrm>
            <a:off x="1452341" y="1101847"/>
            <a:ext cx="6239317" cy="3318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D25EC0-1155-7571-14E8-94C925CEE919}"/>
              </a:ext>
            </a:extLst>
          </p:cNvPr>
          <p:cNvSpPr txBox="1"/>
          <p:nvPr/>
        </p:nvSpPr>
        <p:spPr>
          <a:xfrm>
            <a:off x="3254401" y="301898"/>
            <a:ext cx="23851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chemeClr val="tx1">
                    <a:lumMod val="50000"/>
                  </a:schemeClr>
                </a:solidFill>
                <a:latin typeface="Montserrat"/>
              </a:rPr>
              <a:t>Dataiku Workflow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25C191-CCF8-2813-04D1-F472EFA6546B}"/>
              </a:ext>
            </a:extLst>
          </p:cNvPr>
          <p:cNvSpPr/>
          <p:nvPr/>
        </p:nvSpPr>
        <p:spPr>
          <a:xfrm>
            <a:off x="4357385" y="1935480"/>
            <a:ext cx="359395" cy="24903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34E57-E537-09C6-DC68-602052CC4E4C}"/>
              </a:ext>
            </a:extLst>
          </p:cNvPr>
          <p:cNvSpPr txBox="1"/>
          <p:nvPr/>
        </p:nvSpPr>
        <p:spPr>
          <a:xfrm>
            <a:off x="5257800" y="4541520"/>
            <a:ext cx="11658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900" b="1"/>
              <a:t>Data for each day. </a:t>
            </a:r>
            <a:endParaRPr lang="en-US" sz="900" b="1">
              <a:cs typeface="Arial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9D91D-9505-4E69-EDB7-E07A426E21E2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>
            <a:off x="4537083" y="4425860"/>
            <a:ext cx="720717" cy="30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A0D342B-128B-3235-8481-7C20E650A3D4}"/>
              </a:ext>
            </a:extLst>
          </p:cNvPr>
          <p:cNvSpPr/>
          <p:nvPr/>
        </p:nvSpPr>
        <p:spPr>
          <a:xfrm>
            <a:off x="4759967" y="3672840"/>
            <a:ext cx="238753" cy="20437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DDEE1-7A99-4FCB-DD19-9D1F659507E0}"/>
              </a:ext>
            </a:extLst>
          </p:cNvPr>
          <p:cNvCxnSpPr>
            <a:cxnSpLocks/>
          </p:cNvCxnSpPr>
          <p:nvPr/>
        </p:nvCxnSpPr>
        <p:spPr>
          <a:xfrm>
            <a:off x="4998720" y="3877341"/>
            <a:ext cx="720717" cy="23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81C488-49DE-6E89-3FC9-F8C63D083E68}"/>
              </a:ext>
            </a:extLst>
          </p:cNvPr>
          <p:cNvSpPr txBox="1"/>
          <p:nvPr/>
        </p:nvSpPr>
        <p:spPr>
          <a:xfrm>
            <a:off x="5734676" y="3992879"/>
            <a:ext cx="24644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900" b="1"/>
              <a:t>Python scripts for bot analysis for each day. </a:t>
            </a:r>
            <a:endParaRPr lang="en-US" sz="900" b="1"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78EF94-E1BA-7275-B6C4-75F195C28D5A}"/>
              </a:ext>
            </a:extLst>
          </p:cNvPr>
          <p:cNvSpPr/>
          <p:nvPr/>
        </p:nvSpPr>
        <p:spPr>
          <a:xfrm>
            <a:off x="2115827" y="2675698"/>
            <a:ext cx="238753" cy="20437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92EC5A-FFF8-342F-1D5B-9191167F18BA}"/>
              </a:ext>
            </a:extLst>
          </p:cNvPr>
          <p:cNvSpPr txBox="1"/>
          <p:nvPr/>
        </p:nvSpPr>
        <p:spPr>
          <a:xfrm>
            <a:off x="2388607" y="2003957"/>
            <a:ext cx="12484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900" b="1"/>
              <a:t>53 datasets merged. </a:t>
            </a:r>
            <a:endParaRPr lang="en-US" b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4E8CD7-78FD-F309-F93B-6DF54179F911}"/>
              </a:ext>
            </a:extLst>
          </p:cNvPr>
          <p:cNvCxnSpPr>
            <a:cxnSpLocks/>
            <a:stCxn id="12" idx="0"/>
            <a:endCxn id="13" idx="1"/>
          </p:cNvCxnSpPr>
          <p:nvPr/>
        </p:nvCxnSpPr>
        <p:spPr>
          <a:xfrm flipV="1">
            <a:off x="2235204" y="2188623"/>
            <a:ext cx="153403" cy="48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972AB26-2361-4885-3CD7-4E923E57E9D6}"/>
              </a:ext>
            </a:extLst>
          </p:cNvPr>
          <p:cNvSpPr/>
          <p:nvPr/>
        </p:nvSpPr>
        <p:spPr>
          <a:xfrm>
            <a:off x="5480684" y="3124200"/>
            <a:ext cx="238753" cy="20437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A4CF0C-5E26-EC6B-5F5F-2DA6072A6071}"/>
              </a:ext>
            </a:extLst>
          </p:cNvPr>
          <p:cNvSpPr txBox="1"/>
          <p:nvPr/>
        </p:nvSpPr>
        <p:spPr>
          <a:xfrm>
            <a:off x="6149234" y="2645833"/>
            <a:ext cx="14364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900" b="1"/>
              <a:t>Postscript data, merged.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939D57-86C7-27C8-46A0-E8F2FD7B1106}"/>
              </a:ext>
            </a:extLst>
          </p:cNvPr>
          <p:cNvCxnSpPr>
            <a:cxnSpLocks/>
          </p:cNvCxnSpPr>
          <p:nvPr/>
        </p:nvCxnSpPr>
        <p:spPr>
          <a:xfrm flipV="1">
            <a:off x="5588074" y="2761249"/>
            <a:ext cx="561160" cy="35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DC3553D-1DE2-731F-23B0-35ABA48373D3}"/>
              </a:ext>
            </a:extLst>
          </p:cNvPr>
          <p:cNvSpPr/>
          <p:nvPr/>
        </p:nvSpPr>
        <p:spPr>
          <a:xfrm>
            <a:off x="4320540" y="1086477"/>
            <a:ext cx="3265170" cy="3966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516B90-4D01-5F34-7290-219178E7FCB4}"/>
              </a:ext>
            </a:extLst>
          </p:cNvPr>
          <p:cNvSpPr/>
          <p:nvPr/>
        </p:nvSpPr>
        <p:spPr>
          <a:xfrm>
            <a:off x="4320540" y="1539778"/>
            <a:ext cx="3265170" cy="3442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288967-6821-789F-08CA-C6A2A1BB6CD9}"/>
              </a:ext>
            </a:extLst>
          </p:cNvPr>
          <p:cNvSpPr txBox="1"/>
          <p:nvPr/>
        </p:nvSpPr>
        <p:spPr>
          <a:xfrm>
            <a:off x="2404053" y="1044504"/>
            <a:ext cx="154348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/>
              <a:t>Range of inputs analysis line. </a:t>
            </a:r>
            <a:endParaRPr lang="en-US" sz="800" b="1">
              <a:cs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4528BD-A8B5-9639-539C-69012A3B03DE}"/>
              </a:ext>
            </a:extLst>
          </p:cNvPr>
          <p:cNvSpPr txBox="1"/>
          <p:nvPr/>
        </p:nvSpPr>
        <p:spPr>
          <a:xfrm>
            <a:off x="2354277" y="1506750"/>
            <a:ext cx="154692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/>
              <a:t>Inputs per hours analysis line</a:t>
            </a:r>
            <a:endParaRPr lang="en-US" b="1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63DDDD-FED2-0105-CB3B-ACE1A0181587}"/>
              </a:ext>
            </a:extLst>
          </p:cNvPr>
          <p:cNvCxnSpPr>
            <a:cxnSpLocks/>
            <a:stCxn id="24" idx="1"/>
            <a:endCxn id="26" idx="3"/>
          </p:cNvCxnSpPr>
          <p:nvPr/>
        </p:nvCxnSpPr>
        <p:spPr>
          <a:xfrm flipH="1" flipV="1">
            <a:off x="3901200" y="1676027"/>
            <a:ext cx="419340" cy="3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53E77A-100F-8040-CBB2-1E55B9A9E974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3947539" y="1213781"/>
            <a:ext cx="388669" cy="8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3"/>
          <p:cNvSpPr txBox="1">
            <a:spLocks noGrp="1"/>
          </p:cNvSpPr>
          <p:nvPr>
            <p:ph type="title"/>
          </p:nvPr>
        </p:nvSpPr>
        <p:spPr>
          <a:xfrm>
            <a:off x="2767758" y="2179947"/>
            <a:ext cx="3608494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EAFDEB-D31D-B88E-8DCE-3DDE0BF333E6}"/>
              </a:ext>
            </a:extLst>
          </p:cNvPr>
          <p:cNvSpPr/>
          <p:nvPr/>
        </p:nvSpPr>
        <p:spPr>
          <a:xfrm>
            <a:off x="2878206" y="2898913"/>
            <a:ext cx="3561521" cy="1283804"/>
          </a:xfrm>
          <a:prstGeom prst="rect">
            <a:avLst/>
          </a:prstGeom>
          <a:solidFill>
            <a:srgbClr val="35535B"/>
          </a:solidFill>
          <a:ln>
            <a:solidFill>
              <a:srgbClr val="3553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FA545B18-0A80-C7A8-EA26-6293AFDA7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>
            <a:extLst>
              <a:ext uri="{FF2B5EF4-FFF2-40B4-BE49-F238E27FC236}">
                <a16:creationId xmlns:a16="http://schemas.microsoft.com/office/drawing/2014/main" id="{6CD90436-798E-AD5B-4D0F-F8770EAAFB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6049" y="598375"/>
            <a:ext cx="41667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Pixel Counts by Color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316;p33">
            <a:extLst>
              <a:ext uri="{FF2B5EF4-FFF2-40B4-BE49-F238E27FC236}">
                <a16:creationId xmlns:a16="http://schemas.microsoft.com/office/drawing/2014/main" id="{BA549CBF-E13F-BD8A-2ABA-4F59BA194809}"/>
              </a:ext>
            </a:extLst>
          </p:cNvPr>
          <p:cNvSpPr/>
          <p:nvPr/>
        </p:nvSpPr>
        <p:spPr>
          <a:xfrm rot="-5400000" flipH="1">
            <a:off x="2537079" y="-1879298"/>
            <a:ext cx="473400" cy="5220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40;p27">
            <a:extLst>
              <a:ext uri="{FF2B5EF4-FFF2-40B4-BE49-F238E27FC236}">
                <a16:creationId xmlns:a16="http://schemas.microsoft.com/office/drawing/2014/main" id="{78644359-5A69-C7E2-BD34-ED85370DEFC0}"/>
              </a:ext>
            </a:extLst>
          </p:cNvPr>
          <p:cNvSpPr txBox="1">
            <a:spLocks/>
          </p:cNvSpPr>
          <p:nvPr/>
        </p:nvSpPr>
        <p:spPr>
          <a:xfrm>
            <a:off x="506063" y="450886"/>
            <a:ext cx="48781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Pixel Requests Hour by Hour</a:t>
            </a:r>
          </a:p>
        </p:txBody>
      </p:sp>
      <p:pic>
        <p:nvPicPr>
          <p:cNvPr id="5" name="Picture 4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DAE606C0-F73F-F8DC-8111-B8038F540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63" y="1115341"/>
            <a:ext cx="7789026" cy="389451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7D9E49-EC3D-EE57-D2E1-40F28C2B311A}"/>
              </a:ext>
            </a:extLst>
          </p:cNvPr>
          <p:cNvCxnSpPr>
            <a:cxnSpLocks/>
          </p:cNvCxnSpPr>
          <p:nvPr/>
        </p:nvCxnSpPr>
        <p:spPr>
          <a:xfrm>
            <a:off x="1664982" y="4093999"/>
            <a:ext cx="0" cy="5656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CB9409-2B6B-81BC-6545-62D1A08C6448}"/>
              </a:ext>
            </a:extLst>
          </p:cNvPr>
          <p:cNvCxnSpPr>
            <a:cxnSpLocks/>
          </p:cNvCxnSpPr>
          <p:nvPr/>
        </p:nvCxnSpPr>
        <p:spPr>
          <a:xfrm>
            <a:off x="2943256" y="4177430"/>
            <a:ext cx="0" cy="471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F0B9F6-FC12-6095-97D3-28366FEC9B23}"/>
              </a:ext>
            </a:extLst>
          </p:cNvPr>
          <p:cNvCxnSpPr>
            <a:cxnSpLocks/>
          </p:cNvCxnSpPr>
          <p:nvPr/>
        </p:nvCxnSpPr>
        <p:spPr>
          <a:xfrm>
            <a:off x="4210112" y="3817307"/>
            <a:ext cx="0" cy="831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256EEE-30E8-9434-C86F-6DBDEC2D27E9}"/>
              </a:ext>
            </a:extLst>
          </p:cNvPr>
          <p:cNvCxnSpPr>
            <a:cxnSpLocks/>
          </p:cNvCxnSpPr>
          <p:nvPr/>
        </p:nvCxnSpPr>
        <p:spPr>
          <a:xfrm>
            <a:off x="6720214" y="3307913"/>
            <a:ext cx="22478" cy="1351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02BE35-2F40-7EC8-E014-388088AB0352}"/>
              </a:ext>
            </a:extLst>
          </p:cNvPr>
          <p:cNvCxnSpPr>
            <a:cxnSpLocks/>
          </p:cNvCxnSpPr>
          <p:nvPr/>
        </p:nvCxnSpPr>
        <p:spPr>
          <a:xfrm>
            <a:off x="5477077" y="3863236"/>
            <a:ext cx="0" cy="796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FB9303-C311-F34E-F580-E8BE1941BDDD}"/>
              </a:ext>
            </a:extLst>
          </p:cNvPr>
          <p:cNvSpPr txBox="1"/>
          <p:nvPr/>
        </p:nvSpPr>
        <p:spPr>
          <a:xfrm>
            <a:off x="8220644" y="4498518"/>
            <a:ext cx="834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/>
              <a:t>Red lines separating days.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877405-8977-4F01-7EA0-F12347BD5CF0}"/>
              </a:ext>
            </a:extLst>
          </p:cNvPr>
          <p:cNvCxnSpPr/>
          <p:nvPr/>
        </p:nvCxnSpPr>
        <p:spPr>
          <a:xfrm>
            <a:off x="1565753" y="3457184"/>
            <a:ext cx="350729" cy="72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ADCEA-38FC-FB13-A802-39E9D595061F}"/>
              </a:ext>
            </a:extLst>
          </p:cNvPr>
          <p:cNvCxnSpPr>
            <a:cxnSpLocks/>
          </p:cNvCxnSpPr>
          <p:nvPr/>
        </p:nvCxnSpPr>
        <p:spPr>
          <a:xfrm flipV="1">
            <a:off x="1971919" y="3457184"/>
            <a:ext cx="527023" cy="72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6E05D2-82EB-35E1-3A21-6A8279CF642B}"/>
              </a:ext>
            </a:extLst>
          </p:cNvPr>
          <p:cNvCxnSpPr>
            <a:cxnSpLocks/>
          </p:cNvCxnSpPr>
          <p:nvPr/>
        </p:nvCxnSpPr>
        <p:spPr>
          <a:xfrm flipV="1">
            <a:off x="3264187" y="3503113"/>
            <a:ext cx="527023" cy="72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B6C7A-8F65-AC35-0467-EFDC6E1110A8}"/>
              </a:ext>
            </a:extLst>
          </p:cNvPr>
          <p:cNvCxnSpPr>
            <a:cxnSpLocks/>
          </p:cNvCxnSpPr>
          <p:nvPr/>
        </p:nvCxnSpPr>
        <p:spPr>
          <a:xfrm flipV="1">
            <a:off x="4656740" y="3256767"/>
            <a:ext cx="476764" cy="96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9726D3-6DB0-51D2-A58F-F8B540749697}"/>
              </a:ext>
            </a:extLst>
          </p:cNvPr>
          <p:cNvCxnSpPr>
            <a:cxnSpLocks/>
          </p:cNvCxnSpPr>
          <p:nvPr/>
        </p:nvCxnSpPr>
        <p:spPr>
          <a:xfrm flipV="1">
            <a:off x="6201624" y="3256767"/>
            <a:ext cx="249161" cy="77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69AE87-8AE0-E126-DC7C-BC6798D69CAE}"/>
              </a:ext>
            </a:extLst>
          </p:cNvPr>
          <p:cNvCxnSpPr>
            <a:cxnSpLocks/>
          </p:cNvCxnSpPr>
          <p:nvPr/>
        </p:nvCxnSpPr>
        <p:spPr>
          <a:xfrm flipV="1">
            <a:off x="7255393" y="1478071"/>
            <a:ext cx="535796" cy="249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4940D3-2E87-B82D-7CDF-A0085747CF02}"/>
              </a:ext>
            </a:extLst>
          </p:cNvPr>
          <p:cNvCxnSpPr/>
          <p:nvPr/>
        </p:nvCxnSpPr>
        <p:spPr>
          <a:xfrm>
            <a:off x="2895000" y="3478898"/>
            <a:ext cx="350729" cy="72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3E9BA9-ADDC-1F82-2382-97662F0323E3}"/>
              </a:ext>
            </a:extLst>
          </p:cNvPr>
          <p:cNvCxnSpPr/>
          <p:nvPr/>
        </p:nvCxnSpPr>
        <p:spPr>
          <a:xfrm>
            <a:off x="4225211" y="3503113"/>
            <a:ext cx="350729" cy="72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188DD6-6E9E-0883-FD02-B804E8D73FEB}"/>
              </a:ext>
            </a:extLst>
          </p:cNvPr>
          <p:cNvCxnSpPr>
            <a:cxnSpLocks/>
          </p:cNvCxnSpPr>
          <p:nvPr/>
        </p:nvCxnSpPr>
        <p:spPr>
          <a:xfrm>
            <a:off x="5477077" y="3307913"/>
            <a:ext cx="673202" cy="72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40DD88A-CF97-CD1A-54EC-F069A9076676}"/>
              </a:ext>
            </a:extLst>
          </p:cNvPr>
          <p:cNvSpPr txBox="1"/>
          <p:nvPr/>
        </p:nvSpPr>
        <p:spPr>
          <a:xfrm>
            <a:off x="1998043" y="1928811"/>
            <a:ext cx="47446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Similar trends throughout all days from 7-21 to 7-24 with increase from </a:t>
            </a:r>
            <a:r>
              <a:rPr lang="en-US" sz="1100" b="1">
                <a:solidFill>
                  <a:schemeClr val="accent1"/>
                </a:solidFill>
              </a:rPr>
              <a:t>14</a:t>
            </a:r>
            <a:r>
              <a:rPr lang="en-US" sz="1100" b="1" baseline="30000">
                <a:solidFill>
                  <a:schemeClr val="accent1"/>
                </a:solidFill>
              </a:rPr>
              <a:t>th</a:t>
            </a:r>
            <a:r>
              <a:rPr lang="en-US" sz="1100" b="1">
                <a:solidFill>
                  <a:schemeClr val="accent1"/>
                </a:solidFill>
              </a:rPr>
              <a:t> to 20</a:t>
            </a:r>
            <a:r>
              <a:rPr lang="en-US" sz="1100" b="1" baseline="30000">
                <a:solidFill>
                  <a:schemeClr val="accent1"/>
                </a:solidFill>
              </a:rPr>
              <a:t>th</a:t>
            </a:r>
            <a:r>
              <a:rPr lang="en-US" sz="1100" b="1">
                <a:solidFill>
                  <a:schemeClr val="accent1"/>
                </a:solidFill>
              </a:rPr>
              <a:t> hour </a:t>
            </a:r>
            <a:r>
              <a:rPr lang="en-US" sz="1100" b="1"/>
              <a:t>of the day. However, 7-25 had a considerable increase at 19</a:t>
            </a:r>
            <a:r>
              <a:rPr lang="en-US" sz="1100" b="1" baseline="30000"/>
              <a:t>th</a:t>
            </a:r>
            <a:r>
              <a:rPr lang="en-US" sz="1100" b="1"/>
              <a:t> hour to 20</a:t>
            </a:r>
            <a:r>
              <a:rPr lang="en-US" sz="1100" b="1" baseline="30000"/>
              <a:t>th</a:t>
            </a:r>
            <a:r>
              <a:rPr lang="en-US" sz="1100" b="1"/>
              <a:t> before the deadline.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28B536-391F-C80C-A09C-55AA74A2FAEF}"/>
              </a:ext>
            </a:extLst>
          </p:cNvPr>
          <p:cNvCxnSpPr>
            <a:cxnSpLocks/>
          </p:cNvCxnSpPr>
          <p:nvPr/>
        </p:nvCxnSpPr>
        <p:spPr>
          <a:xfrm>
            <a:off x="6821352" y="3282340"/>
            <a:ext cx="397047" cy="70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ECD9ABD-E1E3-5D58-4A2D-C6A3D3E9A417}"/>
              </a:ext>
            </a:extLst>
          </p:cNvPr>
          <p:cNvSpPr/>
          <p:nvPr/>
        </p:nvSpPr>
        <p:spPr>
          <a:xfrm>
            <a:off x="1087242" y="4773842"/>
            <a:ext cx="573971" cy="1236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>
                    <a:lumMod val="50000"/>
                  </a:schemeClr>
                </a:solidFill>
              </a:rPr>
              <a:t>7-20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408A6D-B954-D060-80E6-03B2A754B649}"/>
              </a:ext>
            </a:extLst>
          </p:cNvPr>
          <p:cNvSpPr/>
          <p:nvPr/>
        </p:nvSpPr>
        <p:spPr>
          <a:xfrm>
            <a:off x="1662641" y="4773842"/>
            <a:ext cx="1280615" cy="1236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>
                    <a:lumMod val="50000"/>
                  </a:schemeClr>
                </a:solidFill>
              </a:rPr>
              <a:t>7-21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9DD09-98DD-600D-D717-B895AB7F0CC1}"/>
              </a:ext>
            </a:extLst>
          </p:cNvPr>
          <p:cNvSpPr/>
          <p:nvPr/>
        </p:nvSpPr>
        <p:spPr>
          <a:xfrm>
            <a:off x="2944596" y="4778254"/>
            <a:ext cx="1280615" cy="1236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>
                    <a:lumMod val="50000"/>
                  </a:schemeClr>
                </a:solidFill>
              </a:rPr>
              <a:t>7-22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914AD3-CCE4-FBB1-2395-E867499983E2}"/>
              </a:ext>
            </a:extLst>
          </p:cNvPr>
          <p:cNvSpPr/>
          <p:nvPr/>
        </p:nvSpPr>
        <p:spPr>
          <a:xfrm>
            <a:off x="4227980" y="4777370"/>
            <a:ext cx="1249098" cy="1236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>
                    <a:lumMod val="50000"/>
                  </a:schemeClr>
                </a:solidFill>
              </a:rPr>
              <a:t>7-23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516B7B-22CF-35B1-E5C7-DA8C34CC6F68}"/>
              </a:ext>
            </a:extLst>
          </p:cNvPr>
          <p:cNvSpPr/>
          <p:nvPr/>
        </p:nvSpPr>
        <p:spPr>
          <a:xfrm>
            <a:off x="5486673" y="4777370"/>
            <a:ext cx="1249098" cy="1236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>
                    <a:lumMod val="50000"/>
                  </a:schemeClr>
                </a:solidFill>
              </a:rPr>
              <a:t>7-24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79CB02-4708-CCE5-FC5B-19E35D9A64E4}"/>
              </a:ext>
            </a:extLst>
          </p:cNvPr>
          <p:cNvSpPr/>
          <p:nvPr/>
        </p:nvSpPr>
        <p:spPr>
          <a:xfrm>
            <a:off x="6742692" y="4777370"/>
            <a:ext cx="1168773" cy="1236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>
                    <a:lumMod val="50000"/>
                  </a:schemeClr>
                </a:solidFill>
              </a:rPr>
              <a:t>7-25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8EE39-C911-B39D-7433-A3CDE3DE91E5}"/>
              </a:ext>
            </a:extLst>
          </p:cNvPr>
          <p:cNvSpPr/>
          <p:nvPr/>
        </p:nvSpPr>
        <p:spPr>
          <a:xfrm>
            <a:off x="4294414" y="4910211"/>
            <a:ext cx="39732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9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988C1F40-287B-4F47-98C3-59DA61D4D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>
            <a:extLst>
              <a:ext uri="{FF2B5EF4-FFF2-40B4-BE49-F238E27FC236}">
                <a16:creationId xmlns:a16="http://schemas.microsoft.com/office/drawing/2014/main" id="{BF61047C-204A-749F-9213-E3DC75D705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6049" y="598375"/>
            <a:ext cx="41667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Pixel Counts by Color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316;p33">
            <a:extLst>
              <a:ext uri="{FF2B5EF4-FFF2-40B4-BE49-F238E27FC236}">
                <a16:creationId xmlns:a16="http://schemas.microsoft.com/office/drawing/2014/main" id="{328989EE-C41C-24E1-4EC0-C182AA71A069}"/>
              </a:ext>
            </a:extLst>
          </p:cNvPr>
          <p:cNvSpPr/>
          <p:nvPr/>
        </p:nvSpPr>
        <p:spPr>
          <a:xfrm rot="-5400000" flipH="1">
            <a:off x="2537079" y="-1879298"/>
            <a:ext cx="473400" cy="5220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40;p27">
            <a:extLst>
              <a:ext uri="{FF2B5EF4-FFF2-40B4-BE49-F238E27FC236}">
                <a16:creationId xmlns:a16="http://schemas.microsoft.com/office/drawing/2014/main" id="{81B650FA-E31E-7C80-3276-9C3153B8F023}"/>
              </a:ext>
            </a:extLst>
          </p:cNvPr>
          <p:cNvSpPr txBox="1">
            <a:spLocks/>
          </p:cNvSpPr>
          <p:nvPr/>
        </p:nvSpPr>
        <p:spPr>
          <a:xfrm>
            <a:off x="49645" y="468566"/>
            <a:ext cx="533458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Cumulative Pixel Requests per Hour</a:t>
            </a:r>
            <a:endParaRPr lang="en-US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Picture 7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65AC77C8-FC25-8CAB-8C9C-12A08C57B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5" y="1097661"/>
            <a:ext cx="8145920" cy="389496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1D88C2-387D-735B-9859-F4BAC1FF7678}"/>
              </a:ext>
            </a:extLst>
          </p:cNvPr>
          <p:cNvCxnSpPr>
            <a:cxnSpLocks/>
          </p:cNvCxnSpPr>
          <p:nvPr/>
        </p:nvCxnSpPr>
        <p:spPr>
          <a:xfrm flipV="1">
            <a:off x="3747478" y="1712538"/>
            <a:ext cx="2765383" cy="1668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A056CB-116B-424E-0C28-32C62B9516BA}"/>
              </a:ext>
            </a:extLst>
          </p:cNvPr>
          <p:cNvSpPr txBox="1"/>
          <p:nvPr/>
        </p:nvSpPr>
        <p:spPr>
          <a:xfrm>
            <a:off x="3244538" y="1653264"/>
            <a:ext cx="27160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An increase of requests later in the day based on the UTC timestamps (Greenwich).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3670A-825E-E179-AA57-086EB9A9FCCB}"/>
              </a:ext>
            </a:extLst>
          </p:cNvPr>
          <p:cNvSpPr txBox="1"/>
          <p:nvPr/>
        </p:nvSpPr>
        <p:spPr>
          <a:xfrm>
            <a:off x="6512861" y="1283019"/>
            <a:ext cx="602715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b="1"/>
              <a:t>12 pm PST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9A838-F2A0-226E-290B-C207E3C8F0D7}"/>
              </a:ext>
            </a:extLst>
          </p:cNvPr>
          <p:cNvSpPr txBox="1"/>
          <p:nvPr/>
        </p:nvSpPr>
        <p:spPr>
          <a:xfrm>
            <a:off x="2920979" y="3380997"/>
            <a:ext cx="647118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b="1"/>
              <a:t>12 am PST</a:t>
            </a:r>
          </a:p>
        </p:txBody>
      </p:sp>
    </p:spTree>
    <p:extLst>
      <p:ext uri="{BB962C8B-B14F-4D97-AF65-F5344CB8AC3E}">
        <p14:creationId xmlns:p14="http://schemas.microsoft.com/office/powerpoint/2010/main" val="27643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50450" y="438718"/>
            <a:ext cx="41667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Pixel Counts by Color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" name="Picture 38" descr="A pie chart with numbers and numbers&#10;&#10;Description automatically generated">
            <a:extLst>
              <a:ext uri="{FF2B5EF4-FFF2-40B4-BE49-F238E27FC236}">
                <a16:creationId xmlns:a16="http://schemas.microsoft.com/office/drawing/2014/main" id="{30516AE5-1A3C-6DC7-EEB5-130D1F253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303" y="1011418"/>
            <a:ext cx="5110123" cy="41320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7872CA-6A18-2FA0-EB21-AB0DFDFA87E3}"/>
              </a:ext>
            </a:extLst>
          </p:cNvPr>
          <p:cNvSpPr txBox="1"/>
          <p:nvPr/>
        </p:nvSpPr>
        <p:spPr>
          <a:xfrm>
            <a:off x="6209323" y="2420701"/>
            <a:ext cx="2197547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/>
              <a:t>Almost half of pixel inputs are black or white.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80AFAF-01B5-14C8-8C0C-40494EA6D63B}"/>
              </a:ext>
            </a:extLst>
          </p:cNvPr>
          <p:cNvCxnSpPr/>
          <p:nvPr/>
        </p:nvCxnSpPr>
        <p:spPr>
          <a:xfrm flipH="1" flipV="1">
            <a:off x="5842000" y="1847850"/>
            <a:ext cx="730250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573AA9-5C4C-1D07-D683-5C0BAF67E814}"/>
              </a:ext>
            </a:extLst>
          </p:cNvPr>
          <p:cNvCxnSpPr>
            <a:cxnSpLocks/>
          </p:cNvCxnSpPr>
          <p:nvPr/>
        </p:nvCxnSpPr>
        <p:spPr>
          <a:xfrm flipH="1">
            <a:off x="6209323" y="2960889"/>
            <a:ext cx="439127" cy="71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21E2DB12-55A5-3975-6C17-3FCFA30AD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>
            <a:extLst>
              <a:ext uri="{FF2B5EF4-FFF2-40B4-BE49-F238E27FC236}">
                <a16:creationId xmlns:a16="http://schemas.microsoft.com/office/drawing/2014/main" id="{4805B519-250D-DE18-66AC-021548AE65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6049" y="598375"/>
            <a:ext cx="41667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Pixel Counts by Color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316;p33">
            <a:extLst>
              <a:ext uri="{FF2B5EF4-FFF2-40B4-BE49-F238E27FC236}">
                <a16:creationId xmlns:a16="http://schemas.microsoft.com/office/drawing/2014/main" id="{8B79F41E-704C-599B-24C8-0F41AB5B60F9}"/>
              </a:ext>
            </a:extLst>
          </p:cNvPr>
          <p:cNvSpPr/>
          <p:nvPr/>
        </p:nvSpPr>
        <p:spPr>
          <a:xfrm rot="-5400000" flipH="1">
            <a:off x="2537079" y="-1879298"/>
            <a:ext cx="473400" cy="5220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graph of blue bars&#10;&#10;Description automatically generated">
            <a:extLst>
              <a:ext uri="{FF2B5EF4-FFF2-40B4-BE49-F238E27FC236}">
                <a16:creationId xmlns:a16="http://schemas.microsoft.com/office/drawing/2014/main" id="{A771E467-F3B8-6744-6EB7-8F5B7799E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77" r="2751"/>
          <a:stretch/>
        </p:blipFill>
        <p:spPr>
          <a:xfrm>
            <a:off x="1303627" y="1274998"/>
            <a:ext cx="6536745" cy="3823415"/>
          </a:xfrm>
          <a:prstGeom prst="rect">
            <a:avLst/>
          </a:prstGeom>
        </p:spPr>
      </p:pic>
      <p:sp>
        <p:nvSpPr>
          <p:cNvPr id="6" name="Google Shape;240;p27">
            <a:extLst>
              <a:ext uri="{FF2B5EF4-FFF2-40B4-BE49-F238E27FC236}">
                <a16:creationId xmlns:a16="http://schemas.microsoft.com/office/drawing/2014/main" id="{5DDB929B-799B-4095-2359-304CBB3AA6FA}"/>
              </a:ext>
            </a:extLst>
          </p:cNvPr>
          <p:cNvSpPr txBox="1">
            <a:spLocks/>
          </p:cNvSpPr>
          <p:nvPr/>
        </p:nvSpPr>
        <p:spPr>
          <a:xfrm>
            <a:off x="0" y="444802"/>
            <a:ext cx="606471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Log Scale – Per Range of Inputs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EDE4AB-0B69-2C71-78FB-E6812AA332B5}"/>
              </a:ext>
            </a:extLst>
          </p:cNvPr>
          <p:cNvCxnSpPr/>
          <p:nvPr/>
        </p:nvCxnSpPr>
        <p:spPr>
          <a:xfrm>
            <a:off x="4139738" y="2011680"/>
            <a:ext cx="2784764" cy="1803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060101-D370-F844-8619-51FC36B1F370}"/>
              </a:ext>
            </a:extLst>
          </p:cNvPr>
          <p:cNvSpPr txBox="1"/>
          <p:nvPr/>
        </p:nvSpPr>
        <p:spPr>
          <a:xfrm>
            <a:off x="5062451" y="1907757"/>
            <a:ext cx="2236124" cy="577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b="1"/>
              <a:t>Decrease in number of users in each range as inputs per user increase. </a:t>
            </a:r>
          </a:p>
        </p:txBody>
      </p:sp>
    </p:spTree>
    <p:extLst>
      <p:ext uri="{BB962C8B-B14F-4D97-AF65-F5344CB8AC3E}">
        <p14:creationId xmlns:p14="http://schemas.microsoft.com/office/powerpoint/2010/main" val="389468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4F5791CA-D828-BB22-D400-99815E3AF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>
            <a:extLst>
              <a:ext uri="{FF2B5EF4-FFF2-40B4-BE49-F238E27FC236}">
                <a16:creationId xmlns:a16="http://schemas.microsoft.com/office/drawing/2014/main" id="{32CAB2BB-4F36-FE54-AC73-6F7AB89A43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6482" y="438718"/>
            <a:ext cx="41667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Inputs per Range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DF423D9-8B08-323D-7BEB-82FD8730F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956" y="1065275"/>
            <a:ext cx="7333432" cy="3734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FD5578-CF9B-59FE-0906-E15D9537ED2D}"/>
              </a:ext>
            </a:extLst>
          </p:cNvPr>
          <p:cNvSpPr txBox="1"/>
          <p:nvPr/>
        </p:nvSpPr>
        <p:spPr>
          <a:xfrm>
            <a:off x="5938581" y="956142"/>
            <a:ext cx="453862" cy="20005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>
                <a:solidFill>
                  <a:schemeClr val="tx1">
                    <a:lumMod val="50000"/>
                  </a:schemeClr>
                </a:solidFill>
              </a:rPr>
              <a:t>500+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FAF46-073E-F0FB-E28E-509290CD7B15}"/>
              </a:ext>
            </a:extLst>
          </p:cNvPr>
          <p:cNvSpPr txBox="1"/>
          <p:nvPr/>
        </p:nvSpPr>
        <p:spPr>
          <a:xfrm>
            <a:off x="3163824" y="2440945"/>
            <a:ext cx="68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/>
              <a:t>2-49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0873E-76A3-3AF3-9B7B-48E8FA2C2963}"/>
              </a:ext>
            </a:extLst>
          </p:cNvPr>
          <p:cNvSpPr txBox="1"/>
          <p:nvPr/>
        </p:nvSpPr>
        <p:spPr>
          <a:xfrm>
            <a:off x="3273552" y="4090418"/>
            <a:ext cx="68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/>
              <a:t>1</a:t>
            </a:r>
            <a:endParaRPr lang="en-US" sz="105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A4C9C-4832-0FCE-4BDC-EE64F784FB87}"/>
              </a:ext>
            </a:extLst>
          </p:cNvPr>
          <p:cNvSpPr txBox="1"/>
          <p:nvPr/>
        </p:nvSpPr>
        <p:spPr>
          <a:xfrm>
            <a:off x="6130170" y="3498343"/>
            <a:ext cx="68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/>
              <a:t>50-99</a:t>
            </a:r>
            <a:endParaRPr lang="en-US" sz="105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8B63A-5F87-1DCF-F219-6A390DD0C9A7}"/>
              </a:ext>
            </a:extLst>
          </p:cNvPr>
          <p:cNvSpPr txBox="1"/>
          <p:nvPr/>
        </p:nvSpPr>
        <p:spPr>
          <a:xfrm>
            <a:off x="6088140" y="1296107"/>
            <a:ext cx="68884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/>
              <a:t>250-499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6E1F3-39EF-C5F3-36AE-EDA6D9333CAD}"/>
              </a:ext>
            </a:extLst>
          </p:cNvPr>
          <p:cNvSpPr txBox="1"/>
          <p:nvPr/>
        </p:nvSpPr>
        <p:spPr>
          <a:xfrm>
            <a:off x="6105786" y="1923129"/>
            <a:ext cx="6888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/>
              <a:t>100-249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5CCEF2-F510-BF9F-FE37-5D1E788A02B8}"/>
              </a:ext>
            </a:extLst>
          </p:cNvPr>
          <p:cNvSpPr/>
          <p:nvPr/>
        </p:nvSpPr>
        <p:spPr>
          <a:xfrm>
            <a:off x="6864096" y="1465384"/>
            <a:ext cx="1254948" cy="2841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477F76-8AA4-1B84-FB4D-B9EDB351419E}"/>
              </a:ext>
            </a:extLst>
          </p:cNvPr>
          <p:cNvCxnSpPr>
            <a:cxnSpLocks/>
          </p:cNvCxnSpPr>
          <p:nvPr/>
        </p:nvCxnSpPr>
        <p:spPr>
          <a:xfrm>
            <a:off x="8136690" y="1495507"/>
            <a:ext cx="367230" cy="1086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859104-D81F-1D50-C506-A7F67A409892}"/>
              </a:ext>
            </a:extLst>
          </p:cNvPr>
          <p:cNvSpPr txBox="1"/>
          <p:nvPr/>
        </p:nvSpPr>
        <p:spPr>
          <a:xfrm>
            <a:off x="7132320" y="2582201"/>
            <a:ext cx="143333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1">
                    <a:lumMod val="50000"/>
                  </a:schemeClr>
                </a:solidFill>
              </a:rPr>
              <a:t>Up to 92.86%</a:t>
            </a:r>
          </a:p>
          <a:p>
            <a:r>
              <a:rPr lang="en-US" sz="1200" b="1">
                <a:solidFill>
                  <a:schemeClr val="tx1">
                    <a:lumMod val="50000"/>
                  </a:schemeClr>
                </a:solidFill>
              </a:rPr>
              <a:t>From 1-49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CA9167-1C42-ACAD-0D75-36DCD3CB2CB4}"/>
              </a:ext>
            </a:extLst>
          </p:cNvPr>
          <p:cNvCxnSpPr>
            <a:cxnSpLocks/>
          </p:cNvCxnSpPr>
          <p:nvPr/>
        </p:nvCxnSpPr>
        <p:spPr>
          <a:xfrm>
            <a:off x="6289040" y="1110736"/>
            <a:ext cx="185554" cy="18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2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1225800" y="411768"/>
            <a:ext cx="52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 Criteria</a:t>
            </a:r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body" idx="1"/>
          </p:nvPr>
        </p:nvSpPr>
        <p:spPr>
          <a:xfrm>
            <a:off x="532856" y="1606644"/>
            <a:ext cx="4042069" cy="2725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800" b="1">
                <a:solidFill>
                  <a:schemeClr val="tx1">
                    <a:lumMod val="50000"/>
                  </a:schemeClr>
                </a:solidFill>
              </a:rPr>
              <a:t>Humans rarely select the same exact pixel twice.</a:t>
            </a:r>
          </a:p>
          <a:p>
            <a:pPr marL="285750" indent="-285750"/>
            <a:r>
              <a:rPr lang="en" sz="1800" b="1">
                <a:solidFill>
                  <a:schemeClr val="tx1">
                    <a:lumMod val="50000"/>
                  </a:schemeClr>
                </a:solidFill>
              </a:rPr>
              <a:t>Bots select the same pixel more than once in a short span of time.</a:t>
            </a:r>
          </a:p>
          <a:p>
            <a:pPr marL="285750" indent="-285750"/>
            <a:r>
              <a:rPr lang="en" sz="1800" b="1">
                <a:solidFill>
                  <a:schemeClr val="tx1">
                    <a:lumMod val="50000"/>
                  </a:schemeClr>
                </a:solidFill>
              </a:rPr>
              <a:t>We read the data 10,000 lines at a time.</a:t>
            </a:r>
          </a:p>
          <a:p>
            <a:pPr lvl="1">
              <a:lnSpc>
                <a:spcPct val="114999"/>
              </a:lnSpc>
            </a:pPr>
            <a:r>
              <a:rPr lang="en" sz="1700" b="1">
                <a:solidFill>
                  <a:schemeClr val="tx1">
                    <a:lumMod val="50000"/>
                  </a:schemeClr>
                </a:solidFill>
              </a:rPr>
              <a:t>Anyone repeating the exact same post is tagged as a suspected bot. </a:t>
            </a:r>
          </a:p>
          <a:p>
            <a:pPr marL="0" indent="0">
              <a:buNone/>
            </a:pPr>
            <a:endParaRPr lang="en-US" b="1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F4D76E-C293-5030-2553-88BDB256E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69" r="-526" b="11069"/>
          <a:stretch/>
        </p:blipFill>
        <p:spPr>
          <a:xfrm>
            <a:off x="5295460" y="1058917"/>
            <a:ext cx="3009942" cy="32685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115C3FB0-8ECE-A97E-6C0E-CE7763E53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>
            <a:extLst>
              <a:ext uri="{FF2B5EF4-FFF2-40B4-BE49-F238E27FC236}">
                <a16:creationId xmlns:a16="http://schemas.microsoft.com/office/drawing/2014/main" id="{97B3B54E-D563-D389-6058-1EC4450F7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4" y="463211"/>
            <a:ext cx="41667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Pixel Counts by Bot Status</a:t>
            </a:r>
            <a:endParaRPr lang="en-US" sz="2200">
              <a:latin typeface="Montserrat"/>
              <a:ea typeface="Montserrat"/>
              <a:cs typeface="Montserrat"/>
            </a:endParaRPr>
          </a:p>
        </p:txBody>
      </p:sp>
      <p:pic>
        <p:nvPicPr>
          <p:cNvPr id="2" name="Picture 1" descr="A red circle with numbers and a blue line&#10;&#10;Description automatically generated">
            <a:extLst>
              <a:ext uri="{FF2B5EF4-FFF2-40B4-BE49-F238E27FC236}">
                <a16:creationId xmlns:a16="http://schemas.microsoft.com/office/drawing/2014/main" id="{60C1A787-5BA6-22AA-A7D2-3828917E5F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0" t="10932" r="45978" b="15054"/>
          <a:stretch/>
        </p:blipFill>
        <p:spPr>
          <a:xfrm>
            <a:off x="2686049" y="1286427"/>
            <a:ext cx="3080897" cy="33718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E667F4-8ACC-FDD4-05F6-8309DB65DBBA}"/>
              </a:ext>
            </a:extLst>
          </p:cNvPr>
          <p:cNvSpPr/>
          <p:nvPr/>
        </p:nvSpPr>
        <p:spPr>
          <a:xfrm>
            <a:off x="3477412" y="1363807"/>
            <a:ext cx="240880" cy="193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9E5F5-6D5E-A2AC-80E7-F8E27C53D88E}"/>
              </a:ext>
            </a:extLst>
          </p:cNvPr>
          <p:cNvSpPr/>
          <p:nvPr/>
        </p:nvSpPr>
        <p:spPr>
          <a:xfrm>
            <a:off x="4542480" y="4185882"/>
            <a:ext cx="155863" cy="136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82C4B-8F4A-9708-1FD4-43BE66323ABA}"/>
              </a:ext>
            </a:extLst>
          </p:cNvPr>
          <p:cNvSpPr txBox="1"/>
          <p:nvPr/>
        </p:nvSpPr>
        <p:spPr>
          <a:xfrm>
            <a:off x="5878483" y="2571750"/>
            <a:ext cx="1220585" cy="523220"/>
          </a:xfrm>
          <a:prstGeom prst="rect">
            <a:avLst/>
          </a:prstGeom>
          <a:solidFill>
            <a:srgbClr val="E14D4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Montserrat"/>
              </a:rPr>
              <a:t>1 = Bots </a:t>
            </a:r>
            <a:endParaRPr lang="en-US" b="1">
              <a:solidFill>
                <a:schemeClr val="bg1"/>
              </a:solidFill>
              <a:latin typeface="Montserrat"/>
              <a:cs typeface="Arial"/>
            </a:endParaRPr>
          </a:p>
          <a:p>
            <a:r>
              <a:rPr lang="en-US" b="1">
                <a:solidFill>
                  <a:schemeClr val="bg1"/>
                </a:solidFill>
                <a:latin typeface="Montserrat"/>
              </a:rPr>
              <a:t>0 = Human</a:t>
            </a:r>
            <a:endParaRPr lang="en-US" b="1">
              <a:solidFill>
                <a:schemeClr val="bg1"/>
              </a:solidFill>
              <a:latin typeface="Montserra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7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1FC8C093-EC77-F519-205F-7BD184D2E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>
            <a:extLst>
              <a:ext uri="{FF2B5EF4-FFF2-40B4-BE49-F238E27FC236}">
                <a16:creationId xmlns:a16="http://schemas.microsoft.com/office/drawing/2014/main" id="{75C0CF53-3D7E-C336-8247-290E6904CB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07223"/>
            <a:ext cx="40610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Pixel Counts by Color - Compared</a:t>
            </a:r>
            <a:endParaRPr lang="en-US" sz="1700">
              <a:latin typeface="Montserrat"/>
              <a:ea typeface="Montserrat"/>
              <a:cs typeface="Montserrat"/>
            </a:endParaRPr>
          </a:p>
        </p:txBody>
      </p:sp>
      <p:pic>
        <p:nvPicPr>
          <p:cNvPr id="39" name="Picture 38" descr="A pie chart with numbers and numbers&#10;&#10;Description automatically generated">
            <a:extLst>
              <a:ext uri="{FF2B5EF4-FFF2-40B4-BE49-F238E27FC236}">
                <a16:creationId xmlns:a16="http://schemas.microsoft.com/office/drawing/2014/main" id="{DE3E8CC1-43B8-3773-FEF1-F25BFECAAF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0" t="3960" r="5400"/>
          <a:stretch/>
        </p:blipFill>
        <p:spPr>
          <a:xfrm>
            <a:off x="4685559" y="1567165"/>
            <a:ext cx="3815027" cy="3277747"/>
          </a:xfrm>
          <a:prstGeom prst="rect">
            <a:avLst/>
          </a:prstGeom>
        </p:spPr>
      </p:pic>
      <p:pic>
        <p:nvPicPr>
          <p:cNvPr id="2" name="Picture 1" descr="A pie chart with different colored parts&#10;&#10;Description automatically generated">
            <a:extLst>
              <a:ext uri="{FF2B5EF4-FFF2-40B4-BE49-F238E27FC236}">
                <a16:creationId xmlns:a16="http://schemas.microsoft.com/office/drawing/2014/main" id="{BD87F04A-C08B-6056-12FE-8063DBF2B2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66" t="11905" r="42958" b="24206"/>
          <a:stretch/>
        </p:blipFill>
        <p:spPr>
          <a:xfrm>
            <a:off x="265627" y="1568380"/>
            <a:ext cx="4370774" cy="32805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8EFB61-7220-33EA-8305-3DD5D4C5C881}"/>
              </a:ext>
            </a:extLst>
          </p:cNvPr>
          <p:cNvSpPr txBox="1"/>
          <p:nvPr/>
        </p:nvSpPr>
        <p:spPr>
          <a:xfrm>
            <a:off x="1628657" y="1178686"/>
            <a:ext cx="1370393" cy="261610"/>
          </a:xfrm>
          <a:prstGeom prst="rect">
            <a:avLst/>
          </a:prstGeom>
          <a:solidFill>
            <a:srgbClr val="E14D4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latin typeface="Montserrat"/>
              </a:rPr>
              <a:t>For Bots Only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A6010-AA8A-CE3D-8999-FF7EF4800628}"/>
              </a:ext>
            </a:extLst>
          </p:cNvPr>
          <p:cNvSpPr txBox="1"/>
          <p:nvPr/>
        </p:nvSpPr>
        <p:spPr>
          <a:xfrm>
            <a:off x="5825174" y="1178686"/>
            <a:ext cx="1817127" cy="261610"/>
          </a:xfrm>
          <a:prstGeom prst="rect">
            <a:avLst/>
          </a:prstGeom>
          <a:solidFill>
            <a:srgbClr val="E14D4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  <a:latin typeface="Montserrat"/>
              </a:rPr>
              <a:t>For Entire Dataset</a:t>
            </a:r>
            <a:endParaRPr lang="en-US" sz="1100">
              <a:solidFill>
                <a:schemeClr val="bg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757635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EO Strategy by Slidesgo">
  <a:themeElements>
    <a:clrScheme name="Simple Light">
      <a:dk1>
        <a:srgbClr val="35535B"/>
      </a:dk1>
      <a:lt1>
        <a:srgbClr val="FFFFFF"/>
      </a:lt1>
      <a:dk2>
        <a:srgbClr val="666666"/>
      </a:dk2>
      <a:lt2>
        <a:srgbClr val="FFFFFF"/>
      </a:lt2>
      <a:accent1>
        <a:srgbClr val="E14D4D"/>
      </a:accent1>
      <a:accent2>
        <a:srgbClr val="35535B"/>
      </a:accent2>
      <a:accent3>
        <a:srgbClr val="8ED9DC"/>
      </a:accent3>
      <a:accent4>
        <a:srgbClr val="999999"/>
      </a:accent4>
      <a:accent5>
        <a:srgbClr val="35535B"/>
      </a:accent5>
      <a:accent6>
        <a:srgbClr val="E14D4D"/>
      </a:accent6>
      <a:hlink>
        <a:srgbClr val="9999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Minimalist SEO Strategy by Slidesgo</vt:lpstr>
      <vt:lpstr>r/place Analysis</vt:lpstr>
      <vt:lpstr>Pixel Counts by Color</vt:lpstr>
      <vt:lpstr>Pixel Counts by Color</vt:lpstr>
      <vt:lpstr>Pixel Counts by Color</vt:lpstr>
      <vt:lpstr>Pixel Counts by Color</vt:lpstr>
      <vt:lpstr>Inputs per Range</vt:lpstr>
      <vt:lpstr>Bot Criteria</vt:lpstr>
      <vt:lpstr>Pixel Counts by Bot Status</vt:lpstr>
      <vt:lpstr>Pixel Counts by Color - Compared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SEO Strategy</dc:title>
  <cp:revision>1</cp:revision>
  <dcterms:modified xsi:type="dcterms:W3CDTF">2024-01-31T21:05:48Z</dcterms:modified>
</cp:coreProperties>
</file>