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7_E0A4481E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22"/>
  </p:notesMasterIdLst>
  <p:sldIdLst>
    <p:sldId id="256" r:id="rId2"/>
    <p:sldId id="265" r:id="rId3"/>
    <p:sldId id="270" r:id="rId4"/>
    <p:sldId id="264" r:id="rId5"/>
    <p:sldId id="257" r:id="rId6"/>
    <p:sldId id="267" r:id="rId7"/>
    <p:sldId id="260" r:id="rId8"/>
    <p:sldId id="266" r:id="rId9"/>
    <p:sldId id="268" r:id="rId10"/>
    <p:sldId id="269" r:id="rId11"/>
    <p:sldId id="274" r:id="rId12"/>
    <p:sldId id="275" r:id="rId13"/>
    <p:sldId id="277" r:id="rId14"/>
    <p:sldId id="262" r:id="rId15"/>
    <p:sldId id="263" r:id="rId16"/>
    <p:sldId id="273" r:id="rId17"/>
    <p:sldId id="278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42457B-514D-7FF3-508A-EA19C18D7F2E}" name="Ashkan Jason Taghavi" initials="AT" userId="S::ajtaghav@calpoly.edu::a992e481-f976-4090-b2fd-0fedd3a1e212" providerId="AD"/>
  <p188:author id="{7DEAA58C-8DBC-37E8-C1D5-7A72732B7590}" name="Mehrpad M Moattari" initials="MM" userId="S::mmmoatta@calpoly.edu::d8f4422e-0a18-4dcb-898f-ac242c9daad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801CB-3DA2-B267-09F8-7B9F6E688686}" v="1" dt="2024-02-28T18:38:47.819"/>
    <p1510:client id="{1D651446-8821-312B-6CC9-D2E5597E54CA}" v="48" dt="2024-02-28T06:14:00.166"/>
    <p1510:client id="{2DE8134D-75C3-6521-F51A-5ACEBB681234}" v="310" dt="2024-02-28T07:48:13.521"/>
    <p1510:client id="{4336A6BB-85B3-9964-337E-3ECC0CC99B21}" v="547" dt="2024-02-28T01:43:15.651"/>
    <p1510:client id="{451BD2D6-E3CA-F8A0-957F-A2DCE318CCBA}" v="34" dt="2024-02-28T18:37:45.506"/>
    <p1510:client id="{49730799-5D62-195A-0A21-161EFBFEF61C}" v="60" dt="2024-02-28T06:33:53.144"/>
    <p1510:client id="{6AF6672A-9E33-CC27-301A-EA9C779118EA}" v="813" dt="2024-02-28T04:42:11.380"/>
    <p1510:client id="{8047ECF7-9B0E-491C-9691-E0E12E936A7C}" v="470" dt="2024-02-28T07:48:59.279"/>
    <p1510:client id="{90D554CE-2811-411B-B4F2-61855789CD0B}" v="179" dt="2024-02-28T00:12:17.420"/>
    <p1510:client id="{9A4D8E9B-063B-1D29-CC83-E49C8A9ECCC7}" v="53" dt="2024-02-28T02:03:03.078"/>
    <p1510:client id="{A92D3972-D9F6-C2D9-E39F-AA3D06238650}" v="459" dt="2024-02-28T02:11:42.343"/>
    <p1510:client id="{BA5D4842-E5C7-9BE5-3BFC-47E234A3662C}" v="349" dt="2024-02-28T06:13:06.960"/>
    <p1510:client id="{C548CD2F-D6A5-F184-25AF-9A02A33FF26A}" v="17" dt="2024-02-28T19:52:37.073"/>
    <p1510:client id="{DD8ED219-194E-1D80-0FA2-40749923CAB6}" v="14" dt="2024-02-28T04:40:35.704"/>
    <p1510:client id="{F6603336-1CC2-E6A5-6A32-80886564D11C}" v="1" dt="2024-02-28T20:43:27.532"/>
    <p1510:client id="{FDCE8168-B4F4-8136-0F0B-D81E33CD44B2}" v="156" dt="2024-02-28T19:51:38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Charles Perez" userId="S::ryperez@calpoly.edu::de1893bd-bd46-4a4a-8295-144a6f5b8b08" providerId="AD" clId="Web-{90D554CE-2811-411B-B4F2-61855789CD0B}"/>
    <pc:docChg chg="addSld modSld addMainMaster delMainMaster">
      <pc:chgData name="Ryan Charles Perez" userId="S::ryperez@calpoly.edu::de1893bd-bd46-4a4a-8295-144a6f5b8b08" providerId="AD" clId="Web-{90D554CE-2811-411B-B4F2-61855789CD0B}" dt="2024-02-28T00:12:17.420" v="211" actId="20577"/>
      <pc:docMkLst>
        <pc:docMk/>
      </pc:docMkLst>
      <pc:sldChg chg="addSp delSp modSp mod setBg modClrScheme delDesignElem chgLayout">
        <pc:chgData name="Ryan Charles Perez" userId="S::ryperez@calpoly.edu::de1893bd-bd46-4a4a-8295-144a6f5b8b08" providerId="AD" clId="Web-{90D554CE-2811-411B-B4F2-61855789CD0B}" dt="2024-02-28T00:10:03.054" v="189" actId="14100"/>
        <pc:sldMkLst>
          <pc:docMk/>
          <pc:sldMk cId="109857222" sldId="256"/>
        </pc:sldMkLst>
        <pc:spChg chg="mod ord">
          <ac:chgData name="Ryan Charles Perez" userId="S::ryperez@calpoly.edu::de1893bd-bd46-4a4a-8295-144a6f5b8b08" providerId="AD" clId="Web-{90D554CE-2811-411B-B4F2-61855789CD0B}" dt="2024-02-28T00:10:03.054" v="189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yan Charles Perez" userId="S::ryperez@calpoly.edu::de1893bd-bd46-4a4a-8295-144a6f5b8b08" providerId="AD" clId="Web-{90D554CE-2811-411B-B4F2-61855789CD0B}" dt="2024-02-28T00:09:53.631" v="188" actId="1410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yan Charles Perez" userId="S::ryperez@calpoly.edu::de1893bd-bd46-4a4a-8295-144a6f5b8b08" providerId="AD" clId="Web-{90D554CE-2811-411B-B4F2-61855789CD0B}" dt="2024-02-28T00:09:13.270" v="174"/>
          <ac:spMkLst>
            <pc:docMk/>
            <pc:sldMk cId="109857222" sldId="256"/>
            <ac:spMk id="7" creationId="{06DA9DF9-31F7-4056-B42E-878CC92417B8}"/>
          </ac:spMkLst>
        </pc:spChg>
        <pc:spChg chg="add del">
          <ac:chgData name="Ryan Charles Perez" userId="S::ryperez@calpoly.edu::de1893bd-bd46-4a4a-8295-144a6f5b8b08" providerId="AD" clId="Web-{90D554CE-2811-411B-B4F2-61855789CD0B}" dt="2024-02-27T22:54:01.554" v="9"/>
          <ac:spMkLst>
            <pc:docMk/>
            <pc:sldMk cId="109857222" sldId="256"/>
            <ac:spMk id="9" creationId="{32E62931-8EB4-42BB-BAAB-D8757BE66D8E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9:09.707" v="173"/>
          <ac:spMkLst>
            <pc:docMk/>
            <pc:sldMk cId="109857222" sldId="256"/>
            <ac:spMk id="10" creationId="{DF05ACD0-FF4A-4F8F-B5C5-6A4EBD0D1B38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9:09.707" v="173"/>
          <ac:spMkLst>
            <pc:docMk/>
            <pc:sldMk cId="109857222" sldId="256"/>
            <ac:spMk id="12" creationId="{4C9AFA28-B5ED-4346-9AF7-68A157F16C7E}"/>
          </ac:spMkLst>
        </pc:spChg>
        <pc:spChg chg="add del">
          <ac:chgData name="Ryan Charles Perez" userId="S::ryperez@calpoly.edu::de1893bd-bd46-4a4a-8295-144a6f5b8b08" providerId="AD" clId="Web-{90D554CE-2811-411B-B4F2-61855789CD0B}" dt="2024-02-27T22:54:01.507" v="8"/>
          <ac:spMkLst>
            <pc:docMk/>
            <pc:sldMk cId="109857222" sldId="256"/>
            <ac:spMk id="14" creationId="{A34066D6-1B59-4642-A86D-39464CEE971B}"/>
          </ac:spMkLst>
        </pc:spChg>
        <pc:spChg chg="add del">
          <ac:chgData name="Ryan Charles Perez" userId="S::ryperez@calpoly.edu::de1893bd-bd46-4a4a-8295-144a6f5b8b08" providerId="AD" clId="Web-{90D554CE-2811-411B-B4F2-61855789CD0B}" dt="2024-02-27T22:54:01.507" v="8"/>
          <ac:spMkLst>
            <pc:docMk/>
            <pc:sldMk cId="109857222" sldId="256"/>
            <ac:spMk id="16" creationId="{18E928D9-3091-4385-B979-265D55AD02CE}"/>
          </ac:spMkLst>
        </pc:spChg>
        <pc:spChg chg="add del">
          <ac:chgData name="Ryan Charles Perez" userId="S::ryperez@calpoly.edu::de1893bd-bd46-4a4a-8295-144a6f5b8b08" providerId="AD" clId="Web-{90D554CE-2811-411B-B4F2-61855789CD0B}" dt="2024-02-27T22:54:01.507" v="8"/>
          <ac:spMkLst>
            <pc:docMk/>
            <pc:sldMk cId="109857222" sldId="256"/>
            <ac:spMk id="18" creationId="{7D602432-D774-4CF5-94E8-7D52D01059D2}"/>
          </ac:spMkLst>
        </pc:spChg>
        <pc:spChg chg="add del">
          <ac:chgData name="Ryan Charles Perez" userId="S::ryperez@calpoly.edu::de1893bd-bd46-4a4a-8295-144a6f5b8b08" providerId="AD" clId="Web-{90D554CE-2811-411B-B4F2-61855789CD0B}" dt="2024-02-27T22:54:01.507" v="8"/>
          <ac:spMkLst>
            <pc:docMk/>
            <pc:sldMk cId="109857222" sldId="256"/>
            <ac:spMk id="20" creationId="{CBF9EBB4-5078-47B2-AAA0-DF4A88D8182A}"/>
          </ac:spMkLst>
        </pc:spChg>
        <pc:spChg chg="add del">
          <ac:chgData name="Ryan Charles Perez" userId="S::ryperez@calpoly.edu::de1893bd-bd46-4a4a-8295-144a6f5b8b08" providerId="AD" clId="Web-{90D554CE-2811-411B-B4F2-61855789CD0B}" dt="2024-02-27T22:54:55.634" v="26"/>
          <ac:spMkLst>
            <pc:docMk/>
            <pc:sldMk cId="109857222" sldId="256"/>
            <ac:spMk id="22" creationId="{580CCD56-C12A-7636-D7A1-B201A297A205}"/>
          </ac:spMkLst>
        </pc:spChg>
        <pc:spChg chg="add del">
          <ac:chgData name="Ryan Charles Perez" userId="S::ryperez@calpoly.edu::de1893bd-bd46-4a4a-8295-144a6f5b8b08" providerId="AD" clId="Web-{90D554CE-2811-411B-B4F2-61855789CD0B}" dt="2024-02-27T22:54:55.634" v="26"/>
          <ac:spMkLst>
            <pc:docMk/>
            <pc:sldMk cId="109857222" sldId="256"/>
            <ac:spMk id="23" creationId="{6B0AF32C-295D-E7E9-86B7-B77B5747BD39}"/>
          </ac:spMkLst>
        </pc:spChg>
        <pc:spChg chg="add del">
          <ac:chgData name="Ryan Charles Perez" userId="S::ryperez@calpoly.edu::de1893bd-bd46-4a4a-8295-144a6f5b8b08" providerId="AD" clId="Web-{90D554CE-2811-411B-B4F2-61855789CD0B}" dt="2024-02-27T22:55:22.134" v="30"/>
          <ac:spMkLst>
            <pc:docMk/>
            <pc:sldMk cId="109857222" sldId="256"/>
            <ac:spMk id="28" creationId="{9B7AD9F6-8CE7-4299-8FC6-328F4DCD3FF9}"/>
          </ac:spMkLst>
        </pc:spChg>
        <pc:spChg chg="add del">
          <ac:chgData name="Ryan Charles Perez" userId="S::ryperez@calpoly.edu::de1893bd-bd46-4a4a-8295-144a6f5b8b08" providerId="AD" clId="Web-{90D554CE-2811-411B-B4F2-61855789CD0B}" dt="2024-02-27T22:55:22.134" v="30"/>
          <ac:spMkLst>
            <pc:docMk/>
            <pc:sldMk cId="109857222" sldId="256"/>
            <ac:spMk id="30" creationId="{F49775AF-8896-43EE-92C6-83497D6DC56F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109857222" sldId="256"/>
            <ac:spMk id="35" creationId="{B725BC23-E0DD-4037-B2B8-7B6FA64543FB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109857222" sldId="256"/>
            <ac:spMk id="37" creationId="{199EE120-2D35-4A48-BAAE-238F986A13DC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109857222" sldId="256"/>
            <ac:spMk id="39" creationId="{552F9EAC-0C70-441C-AC78-65174C285730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109857222" sldId="256"/>
            <ac:spMk id="41" creationId="{0D48F6B8-EF56-4340-982E-F4D6F5DC2F57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109857222" sldId="256"/>
            <ac:spMk id="43" creationId="{AC596C40-FEA6-4867-853D-CF37DE3B6BF3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109857222" sldId="256"/>
            <ac:spMk id="45" creationId="{9DC7C5E2-274E-49A3-A8E0-46A5B8CAC3D4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109857222" sldId="256"/>
            <ac:spMk id="47" creationId="{D6CF8D2C-9E01-48EC-8DDF-8A1FF60AED22}"/>
          </ac:spMkLst>
        </pc:spChg>
        <pc:picChg chg="add del mod ord">
          <ac:chgData name="Ryan Charles Perez" userId="S::ryperez@calpoly.edu::de1893bd-bd46-4a4a-8295-144a6f5b8b08" providerId="AD" clId="Web-{90D554CE-2811-411B-B4F2-61855789CD0B}" dt="2024-02-27T22:55:12.431" v="27"/>
          <ac:picMkLst>
            <pc:docMk/>
            <pc:sldMk cId="109857222" sldId="256"/>
            <ac:picMk id="4" creationId="{1CB70D91-347D-9B92-1786-DDC598BFB5B5}"/>
          </ac:picMkLst>
        </pc:picChg>
        <pc:picChg chg="add mod ord">
          <ac:chgData name="Ryan Charles Perez" userId="S::ryperez@calpoly.edu::de1893bd-bd46-4a4a-8295-144a6f5b8b08" providerId="AD" clId="Web-{90D554CE-2811-411B-B4F2-61855789CD0B}" dt="2024-02-28T00:09:13.270" v="174"/>
          <ac:picMkLst>
            <pc:docMk/>
            <pc:sldMk cId="109857222" sldId="256"/>
            <ac:picMk id="5" creationId="{28A3E902-C02E-FB82-1C45-0E76DBBE362F}"/>
          </ac:picMkLst>
        </pc:picChg>
      </pc:sldChg>
      <pc:sldChg chg="addSp delSp modSp new mod setBg modClrScheme delDesignElem chgLayout">
        <pc:chgData name="Ryan Charles Perez" userId="S::ryperez@calpoly.edu::de1893bd-bd46-4a4a-8295-144a6f5b8b08" providerId="AD" clId="Web-{90D554CE-2811-411B-B4F2-61855789CD0B}" dt="2024-02-28T00:12:17.420" v="211" actId="20577"/>
        <pc:sldMkLst>
          <pc:docMk/>
          <pc:sldMk cId="2619536932" sldId="257"/>
        </pc:sldMkLst>
        <pc:spChg chg="mod ord">
          <ac:chgData name="Ryan Charles Perez" userId="S::ryperez@calpoly.edu::de1893bd-bd46-4a4a-8295-144a6f5b8b08" providerId="AD" clId="Web-{90D554CE-2811-411B-B4F2-61855789CD0B}" dt="2024-02-28T00:12:17.420" v="211" actId="20577"/>
          <ac:spMkLst>
            <pc:docMk/>
            <pc:sldMk cId="2619536932" sldId="257"/>
            <ac:spMk id="2" creationId="{68242576-8DB6-DA45-572E-E7764A3D2195}"/>
          </ac:spMkLst>
        </pc:spChg>
        <pc:spChg chg="add del mod">
          <ac:chgData name="Ryan Charles Perez" userId="S::ryperez@calpoly.edu::de1893bd-bd46-4a4a-8295-144a6f5b8b08" providerId="AD" clId="Web-{90D554CE-2811-411B-B4F2-61855789CD0B}" dt="2024-02-28T00:05:45.853" v="141"/>
          <ac:spMkLst>
            <pc:docMk/>
            <pc:sldMk cId="2619536932" sldId="257"/>
            <ac:spMk id="3" creationId="{FDDF080C-3DC1-4D0A-0CBC-A9D0137F2DF8}"/>
          </ac:spMkLst>
        </pc:spChg>
        <pc:spChg chg="add del mod">
          <ac:chgData name="Ryan Charles Perez" userId="S::ryperez@calpoly.edu::de1893bd-bd46-4a4a-8295-144a6f5b8b08" providerId="AD" clId="Web-{90D554CE-2811-411B-B4F2-61855789CD0B}" dt="2024-02-28T00:06:26.839" v="144"/>
          <ac:spMkLst>
            <pc:docMk/>
            <pc:sldMk cId="2619536932" sldId="257"/>
            <ac:spMk id="7" creationId="{215A20DC-E726-5B1B-4314-45D1FB9D4139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4:48.928" v="136"/>
          <ac:spMkLst>
            <pc:docMk/>
            <pc:sldMk cId="2619536932" sldId="257"/>
            <ac:spMk id="8" creationId="{72526924-84D3-45FB-A5FE-62D8FCBF53B6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5:43.556" v="138"/>
          <ac:spMkLst>
            <pc:docMk/>
            <pc:sldMk cId="2619536932" sldId="257"/>
            <ac:spMk id="9" creationId="{1ED69555-EE48-4B19-812B-4E1068DBF976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4:48.928" v="136"/>
          <ac:spMkLst>
            <pc:docMk/>
            <pc:sldMk cId="2619536932" sldId="257"/>
            <ac:spMk id="10" creationId="{5C2A6256-1DD0-4E4B-A8B3-9A711B4DBE0C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5:43.556" v="138"/>
          <ac:spMkLst>
            <pc:docMk/>
            <pc:sldMk cId="2619536932" sldId="257"/>
            <ac:spMk id="11" creationId="{57AEB73D-F521-4B19-820F-12DB6BCC8406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4:48.928" v="136"/>
          <ac:spMkLst>
            <pc:docMk/>
            <pc:sldMk cId="2619536932" sldId="257"/>
            <ac:spMk id="12" creationId="{41760540-185E-4652-BFD2-9B362EF3BC99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5:43.556" v="138"/>
          <ac:spMkLst>
            <pc:docMk/>
            <pc:sldMk cId="2619536932" sldId="257"/>
            <ac:spMk id="13" creationId="{6B72EEBA-3A5D-41CE-8465-A45A0F65674E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4:48.928" v="136"/>
          <ac:spMkLst>
            <pc:docMk/>
            <pc:sldMk cId="2619536932" sldId="257"/>
            <ac:spMk id="14" creationId="{729789F4-85C1-41A0-83EB-992E22210CB9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5:43.556" v="138"/>
          <ac:spMkLst>
            <pc:docMk/>
            <pc:sldMk cId="2619536932" sldId="257"/>
            <ac:spMk id="15" creationId="{CA22F210-7186-4074-94C5-FAD2C2EB15B2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4:48.928" v="136"/>
          <ac:spMkLst>
            <pc:docMk/>
            <pc:sldMk cId="2619536932" sldId="257"/>
            <ac:spMk id="16" creationId="{9D9D367D-6DD2-4A7C-8918-0DCAC297559A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5:43.556" v="138"/>
          <ac:spMkLst>
            <pc:docMk/>
            <pc:sldMk cId="2619536932" sldId="257"/>
            <ac:spMk id="17" creationId="{11C4FED8-D85F-4B52-875F-AB6873B50373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99" v="151"/>
          <ac:spMkLst>
            <pc:docMk/>
            <pc:sldMk cId="2619536932" sldId="257"/>
            <ac:spMk id="18" creationId="{DB791336-FCAA-4174-9303-B3F374861110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5:45.821" v="140"/>
          <ac:spMkLst>
            <pc:docMk/>
            <pc:sldMk cId="2619536932" sldId="257"/>
            <ac:spMk id="19" creationId="{72526924-84D3-45FB-A5FE-62D8FCBF53B6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5:45.821" v="140"/>
          <ac:spMkLst>
            <pc:docMk/>
            <pc:sldMk cId="2619536932" sldId="257"/>
            <ac:spMk id="20" creationId="{5C2A6256-1DD0-4E4B-A8B3-9A711B4DBE0C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5:45.821" v="140"/>
          <ac:spMkLst>
            <pc:docMk/>
            <pc:sldMk cId="2619536932" sldId="257"/>
            <ac:spMk id="21" creationId="{41760540-185E-4652-BFD2-9B362EF3BC99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5:45.821" v="140"/>
          <ac:spMkLst>
            <pc:docMk/>
            <pc:sldMk cId="2619536932" sldId="257"/>
            <ac:spMk id="22" creationId="{729789F4-85C1-41A0-83EB-992E22210CB9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5:45.821" v="140"/>
          <ac:spMkLst>
            <pc:docMk/>
            <pc:sldMk cId="2619536932" sldId="257"/>
            <ac:spMk id="23" creationId="{9D9D367D-6DD2-4A7C-8918-0DCAC297559A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5:45.821" v="140"/>
          <ac:spMkLst>
            <pc:docMk/>
            <pc:sldMk cId="2619536932" sldId="257"/>
            <ac:spMk id="24" creationId="{FDDF080C-3DC1-4D0A-0CBC-A9D0137F2DF8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99" v="151"/>
          <ac:spMkLst>
            <pc:docMk/>
            <pc:sldMk cId="2619536932" sldId="257"/>
            <ac:spMk id="26" creationId="{099405E2-1A96-4DBA-A9DC-4C2A1B421CA9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99" v="151"/>
          <ac:spMkLst>
            <pc:docMk/>
            <pc:sldMk cId="2619536932" sldId="257"/>
            <ac:spMk id="27" creationId="{6186DD79-F4CA-4DD7-9C78-AC180665FA3C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99" v="151"/>
          <ac:spMkLst>
            <pc:docMk/>
            <pc:sldMk cId="2619536932" sldId="257"/>
            <ac:spMk id="28" creationId="{BCF4857D-F003-4CA1-82AB-00900B1008BA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99" v="151"/>
          <ac:spMkLst>
            <pc:docMk/>
            <pc:sldMk cId="2619536932" sldId="257"/>
            <ac:spMk id="29" creationId="{79855050-A75B-4DD0-9B56-8B1C7722D884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99" v="151"/>
          <ac:spMkLst>
            <pc:docMk/>
            <pc:sldMk cId="2619536932" sldId="257"/>
            <ac:spMk id="30" creationId="{5E6738EB-6FF0-4AF9-8462-57F4494B88B2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99" v="151"/>
          <ac:spMkLst>
            <pc:docMk/>
            <pc:sldMk cId="2619536932" sldId="257"/>
            <ac:spMk id="31" creationId="{CA212158-300D-44D0-9CCE-472C3F669EE1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99" v="151"/>
          <ac:spMkLst>
            <pc:docMk/>
            <pc:sldMk cId="2619536932" sldId="257"/>
            <ac:spMk id="32" creationId="{988521F4-D44A-42C5-9BDB-5CA25554098B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5:51.697" v="142"/>
          <ac:spMkLst>
            <pc:docMk/>
            <pc:sldMk cId="2619536932" sldId="257"/>
            <ac:spMk id="33" creationId="{FDDF080C-3DC1-4D0A-0CBC-A9D0137F2DF8}"/>
          </ac:spMkLst>
        </pc:spChg>
        <pc:spChg chg="add del mod">
          <ac:chgData name="Ryan Charles Perez" userId="S::ryperez@calpoly.edu::de1893bd-bd46-4a4a-8295-144a6f5b8b08" providerId="AD" clId="Web-{90D554CE-2811-411B-B4F2-61855789CD0B}" dt="2024-02-28T00:07:18.576" v="153"/>
          <ac:spMkLst>
            <pc:docMk/>
            <pc:sldMk cId="2619536932" sldId="257"/>
            <ac:spMk id="35" creationId="{2F4566B1-5BBE-8738-32C9-CD605BE52E3D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5.277" v="146"/>
          <ac:spMkLst>
            <pc:docMk/>
            <pc:sldMk cId="2619536932" sldId="257"/>
            <ac:spMk id="36" creationId="{95DAB05C-BB88-1B17-0829-597A6DCCD397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77" v="157"/>
          <ac:spMkLst>
            <pc:docMk/>
            <pc:sldMk cId="2619536932" sldId="257"/>
            <ac:spMk id="37" creationId="{1ED69555-EE48-4B19-812B-4E1068DBF976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5.277" v="146"/>
          <ac:spMkLst>
            <pc:docMk/>
            <pc:sldMk cId="2619536932" sldId="257"/>
            <ac:spMk id="39" creationId="{099405E2-1A96-4DBA-A9DC-4C2A1B421CA9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8:50.284" v="171"/>
          <ac:spMkLst>
            <pc:docMk/>
            <pc:sldMk cId="2619536932" sldId="257"/>
            <ac:spMk id="40" creationId="{6753252F-4873-4F63-801D-CC719279A7D5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5.277" v="146"/>
          <ac:spMkLst>
            <pc:docMk/>
            <pc:sldMk cId="2619536932" sldId="257"/>
            <ac:spMk id="41" creationId="{79855050-A75B-4DD0-9B56-8B1C7722D884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8:50.284" v="171"/>
          <ac:spMkLst>
            <pc:docMk/>
            <pc:sldMk cId="2619536932" sldId="257"/>
            <ac:spMk id="42" creationId="{047C8CCB-F95D-4249-92DD-651249D3535A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5.277" v="146"/>
          <ac:spMkLst>
            <pc:docMk/>
            <pc:sldMk cId="2619536932" sldId="257"/>
            <ac:spMk id="43" creationId="{2060C0F7-61A6-4E64-A77E-AFBD81127352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8:50.269" v="170"/>
          <ac:spMkLst>
            <pc:docMk/>
            <pc:sldMk cId="2619536932" sldId="257"/>
            <ac:spMk id="44" creationId="{DBC6133C-0615-4CE4-9132-37E609A9BDFA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5.277" v="146"/>
          <ac:spMkLst>
            <pc:docMk/>
            <pc:sldMk cId="2619536932" sldId="257"/>
            <ac:spMk id="45" creationId="{BCF4857D-F003-4CA1-82AB-00900B1008BA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8:50.269" v="170"/>
          <ac:spMkLst>
            <pc:docMk/>
            <pc:sldMk cId="2619536932" sldId="257"/>
            <ac:spMk id="46" creationId="{A37265CA-3B30-F898-A893-B3903C90BDDF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5.277" v="146"/>
          <ac:spMkLst>
            <pc:docMk/>
            <pc:sldMk cId="2619536932" sldId="257"/>
            <ac:spMk id="47" creationId="{DB791336-FCAA-4174-9303-B3F374861110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8:50.269" v="170"/>
          <ac:spMkLst>
            <pc:docMk/>
            <pc:sldMk cId="2619536932" sldId="257"/>
            <ac:spMk id="48" creationId="{169CC832-2974-4E8D-90ED-3E2941BA7336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5.277" v="146"/>
          <ac:spMkLst>
            <pc:docMk/>
            <pc:sldMk cId="2619536932" sldId="257"/>
            <ac:spMk id="49" creationId="{CA212158-300D-44D0-9CCE-472C3F669EE1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8:50.269" v="170"/>
          <ac:spMkLst>
            <pc:docMk/>
            <pc:sldMk cId="2619536932" sldId="257"/>
            <ac:spMk id="50" creationId="{55222F96-971A-4F90-B841-6BAB416C7AC1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5.277" v="146"/>
          <ac:spMkLst>
            <pc:docMk/>
            <pc:sldMk cId="2619536932" sldId="257"/>
            <ac:spMk id="51" creationId="{988521F4-D44A-42C5-9BDB-5CA25554098B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8:50.269" v="170"/>
          <ac:spMkLst>
            <pc:docMk/>
            <pc:sldMk cId="2619536932" sldId="257"/>
            <ac:spMk id="52" creationId="{08980754-6F4B-43C9-B9BE-127B6BED6586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5.277" v="146"/>
          <ac:spMkLst>
            <pc:docMk/>
            <pc:sldMk cId="2619536932" sldId="257"/>
            <ac:spMk id="53" creationId="{5E6738EB-6FF0-4AF9-8462-57F4494B88B2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8:50.269" v="170"/>
          <ac:spMkLst>
            <pc:docMk/>
            <pc:sldMk cId="2619536932" sldId="257"/>
            <ac:spMk id="54" creationId="{2C1BBA94-3F40-40AA-8BB9-E69E25E537C1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9.699" v="148"/>
          <ac:spMkLst>
            <pc:docMk/>
            <pc:sldMk cId="2619536932" sldId="257"/>
            <ac:spMk id="55" creationId="{760CEDF7-1225-4242-8C30-EA518372A716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9.699" v="148"/>
          <ac:spMkLst>
            <pc:docMk/>
            <pc:sldMk cId="2619536932" sldId="257"/>
            <ac:spMk id="56" creationId="{C3B59E90-C2E6-4C7B-B62A-9A39E4D132D9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9.699" v="148"/>
          <ac:spMkLst>
            <pc:docMk/>
            <pc:sldMk cId="2619536932" sldId="257"/>
            <ac:spMk id="57" creationId="{F41B2979-9B0F-4F3C-A912-A0A5339D706C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9.699" v="148"/>
          <ac:spMkLst>
            <pc:docMk/>
            <pc:sldMk cId="2619536932" sldId="257"/>
            <ac:spMk id="58" creationId="{0D88D065-482C-41CF-99A2-50EFB1B94E59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9.699" v="148"/>
          <ac:spMkLst>
            <pc:docMk/>
            <pc:sldMk cId="2619536932" sldId="257"/>
            <ac:spMk id="59" creationId="{E0B15B07-5DFC-49A7-83E7-33AE560DDD32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9.699" v="148"/>
          <ac:spMkLst>
            <pc:docMk/>
            <pc:sldMk cId="2619536932" sldId="257"/>
            <ac:spMk id="60" creationId="{23E1A6E1-A101-407D-9872-0506425C7DDD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9.699" v="148"/>
          <ac:spMkLst>
            <pc:docMk/>
            <pc:sldMk cId="2619536932" sldId="257"/>
            <ac:spMk id="61" creationId="{E49E4F89-BD43-4E3D-88E8-6C7E8AA9F70D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9.699" v="148"/>
          <ac:spMkLst>
            <pc:docMk/>
            <pc:sldMk cId="2619536932" sldId="257"/>
            <ac:spMk id="62" creationId="{6053F23A-F69A-92B1-781B-CA56F9F4B490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9.699" v="148"/>
          <ac:spMkLst>
            <pc:docMk/>
            <pc:sldMk cId="2619536932" sldId="257"/>
            <ac:spMk id="63" creationId="{71153701-84AC-48F8-BF95-FD091301A00B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39.699" v="148"/>
          <ac:spMkLst>
            <pc:docMk/>
            <pc:sldMk cId="2619536932" sldId="257"/>
            <ac:spMk id="64" creationId="{025FF1E9-6522-482B-A20C-EA7AF7CAA134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9:09.707" v="173"/>
          <ac:spMkLst>
            <pc:docMk/>
            <pc:sldMk cId="2619536932" sldId="257"/>
            <ac:spMk id="65" creationId="{6753252F-4873-4F63-801D-CC719279A7D5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84" v="150"/>
          <ac:spMkLst>
            <pc:docMk/>
            <pc:sldMk cId="2619536932" sldId="257"/>
            <ac:spMk id="66" creationId="{2ECA4CB2-9071-41EB-AABB-2D8EB939D0F8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84" v="150"/>
          <ac:spMkLst>
            <pc:docMk/>
            <pc:sldMk cId="2619536932" sldId="257"/>
            <ac:spMk id="67" creationId="{EB86F6BD-9C49-4F4F-99EA-9C5AA31835CD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84" v="150"/>
          <ac:spMkLst>
            <pc:docMk/>
            <pc:sldMk cId="2619536932" sldId="257"/>
            <ac:spMk id="68" creationId="{C7DA365B-E064-481A-A62D-18CD31DB3F13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84" v="150"/>
          <ac:spMkLst>
            <pc:docMk/>
            <pc:sldMk cId="2619536932" sldId="257"/>
            <ac:spMk id="69" creationId="{96DBE49D-AABD-458B-B2DF-4D5FA7D5C7F1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84" v="150"/>
          <ac:spMkLst>
            <pc:docMk/>
            <pc:sldMk cId="2619536932" sldId="257"/>
            <ac:spMk id="70" creationId="{96833CC6-729B-40E8-B891-D93467E34B1D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84" v="150"/>
          <ac:spMkLst>
            <pc:docMk/>
            <pc:sldMk cId="2619536932" sldId="257"/>
            <ac:spMk id="71" creationId="{C7C3F3C4-EF53-2436-CE6C-25185BB0BF5B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6:42.184" v="150"/>
          <ac:spMkLst>
            <pc:docMk/>
            <pc:sldMk cId="2619536932" sldId="257"/>
            <ac:spMk id="72" creationId="{A5757897-7307-46AF-923D-FF5BF45DD009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9:09.707" v="173"/>
          <ac:spMkLst>
            <pc:docMk/>
            <pc:sldMk cId="2619536932" sldId="257"/>
            <ac:spMk id="73" creationId="{047C8CCB-F95D-4249-92DD-651249D3535A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77" v="157"/>
          <ac:spMkLst>
            <pc:docMk/>
            <pc:sldMk cId="2619536932" sldId="257"/>
            <ac:spMk id="74" creationId="{57AEB73D-F521-4B19-820F-12DB6BCC8406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77" v="157"/>
          <ac:spMkLst>
            <pc:docMk/>
            <pc:sldMk cId="2619536932" sldId="257"/>
            <ac:spMk id="75" creationId="{6B72EEBA-3A5D-41CE-8465-A45A0F65674E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77" v="157"/>
          <ac:spMkLst>
            <pc:docMk/>
            <pc:sldMk cId="2619536932" sldId="257"/>
            <ac:spMk id="76" creationId="{EA164D6B-6878-4B9F-A2D0-985D39B17B46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77" v="157"/>
          <ac:spMkLst>
            <pc:docMk/>
            <pc:sldMk cId="2619536932" sldId="257"/>
            <ac:spMk id="77" creationId="{064738AB-B6BE-4867-889A-52CE4AC8DBD0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77" v="157"/>
          <ac:spMkLst>
            <pc:docMk/>
            <pc:sldMk cId="2619536932" sldId="257"/>
            <ac:spMk id="78" creationId="{57851D67-7085-40E2-B146-F91433A28E08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77" v="157"/>
          <ac:spMkLst>
            <pc:docMk/>
            <pc:sldMk cId="2619536932" sldId="257"/>
            <ac:spMk id="79" creationId="{985AAE23-FCB6-4663-907C-0110B0FDC58E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77" v="157"/>
          <ac:spMkLst>
            <pc:docMk/>
            <pc:sldMk cId="2619536932" sldId="257"/>
            <ac:spMk id="80" creationId="{9C969C2C-E7E3-4052-87D4-61E733EC1BBD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77" v="157"/>
          <ac:spMkLst>
            <pc:docMk/>
            <pc:sldMk cId="2619536932" sldId="257"/>
            <ac:spMk id="81" creationId="{7C60369F-A41B-4D6E-8990-30E2715C5730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11:20.355" v="193"/>
          <ac:spMkLst>
            <pc:docMk/>
            <pc:sldMk cId="2619536932" sldId="257"/>
            <ac:spMk id="82" creationId="{D12DDE76-C203-4047-9998-63900085B5E8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62" v="156"/>
          <ac:spMkLst>
            <pc:docMk/>
            <pc:sldMk cId="2619536932" sldId="257"/>
            <ac:spMk id="85" creationId="{309A2C4A-6FA6-52AA-AE82-6B7EDC257E3C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2619536932" sldId="257"/>
            <ac:spMk id="86" creationId="{1ED69555-EE48-4B19-812B-4E1068DBF976}"/>
          </ac:spMkLst>
        </pc:spChg>
        <pc:spChg chg="add">
          <ac:chgData name="Ryan Charles Perez" userId="S::ryperez@calpoly.edu::de1893bd-bd46-4a4a-8295-144a6f5b8b08" providerId="AD" clId="Web-{90D554CE-2811-411B-B4F2-61855789CD0B}" dt="2024-02-28T00:11:20.355" v="193"/>
          <ac:spMkLst>
            <pc:docMk/>
            <pc:sldMk cId="2619536932" sldId="257"/>
            <ac:spMk id="87" creationId="{D12DDE76-C203-4047-9998-63900085B5E8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62" v="156"/>
          <ac:spMkLst>
            <pc:docMk/>
            <pc:sldMk cId="2619536932" sldId="257"/>
            <ac:spMk id="88" creationId="{099405E2-1A96-4DBA-A9DC-4C2A1B421CA9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62" v="156"/>
          <ac:spMkLst>
            <pc:docMk/>
            <pc:sldMk cId="2619536932" sldId="257"/>
            <ac:spMk id="90" creationId="{79855050-A75B-4DD0-9B56-8B1C7722D884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62" v="156"/>
          <ac:spMkLst>
            <pc:docMk/>
            <pc:sldMk cId="2619536932" sldId="257"/>
            <ac:spMk id="92" creationId="{2060C0F7-61A6-4E64-A77E-AFBD81127352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62" v="156"/>
          <ac:spMkLst>
            <pc:docMk/>
            <pc:sldMk cId="2619536932" sldId="257"/>
            <ac:spMk id="94" creationId="{BCF4857D-F003-4CA1-82AB-00900B1008BA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62" v="156"/>
          <ac:spMkLst>
            <pc:docMk/>
            <pc:sldMk cId="2619536932" sldId="257"/>
            <ac:spMk id="96" creationId="{DB791336-FCAA-4174-9303-B3F374861110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62" v="156"/>
          <ac:spMkLst>
            <pc:docMk/>
            <pc:sldMk cId="2619536932" sldId="257"/>
            <ac:spMk id="98" creationId="{CA212158-300D-44D0-9CCE-472C3F669EE1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62" v="156"/>
          <ac:spMkLst>
            <pc:docMk/>
            <pc:sldMk cId="2619536932" sldId="257"/>
            <ac:spMk id="100" creationId="{988521F4-D44A-42C5-9BDB-5CA25554098B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33.062" v="156"/>
          <ac:spMkLst>
            <pc:docMk/>
            <pc:sldMk cId="2619536932" sldId="257"/>
            <ac:spMk id="102" creationId="{5E6738EB-6FF0-4AF9-8462-57F4494B88B2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2619536932" sldId="257"/>
            <ac:spMk id="104" creationId="{7C60369F-A41B-4D6E-8990-30E2715C5730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2619536932" sldId="257"/>
            <ac:spMk id="105" creationId="{57AEB73D-F521-4B19-820F-12DB6BCC8406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2619536932" sldId="257"/>
            <ac:spMk id="106" creationId="{6B72EEBA-3A5D-41CE-8465-A45A0F65674E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2619536932" sldId="257"/>
            <ac:spMk id="107" creationId="{EA164D6B-6878-4B9F-A2D0-985D39B17B46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2619536932" sldId="257"/>
            <ac:spMk id="108" creationId="{57851D67-7085-40E2-B146-F91433A28E08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2619536932" sldId="257"/>
            <ac:spMk id="109" creationId="{362F176A-9349-4CD7-8042-59C0200C8CE9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2619536932" sldId="257"/>
            <ac:spMk id="110" creationId="{4E9A171F-91A7-42F8-B25C-E38B244E757C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2619536932" sldId="257"/>
            <ac:spMk id="111" creationId="{064738AB-B6BE-4867-889A-52CE4AC8DBD0}"/>
          </ac:spMkLst>
        </pc:spChg>
        <pc:spChg chg="add del">
          <ac:chgData name="Ryan Charles Perez" userId="S::ryperez@calpoly.edu::de1893bd-bd46-4a4a-8295-144a6f5b8b08" providerId="AD" clId="Web-{90D554CE-2811-411B-B4F2-61855789CD0B}" dt="2024-02-28T00:07:48.062" v="158"/>
          <ac:spMkLst>
            <pc:docMk/>
            <pc:sldMk cId="2619536932" sldId="257"/>
            <ac:spMk id="112" creationId="{9C969C2C-E7E3-4052-87D4-61E733EC1BBD}"/>
          </ac:spMkLst>
        </pc:spChg>
        <pc:picChg chg="add del mod ord">
          <ac:chgData name="Ryan Charles Perez" userId="S::ryperez@calpoly.edu::de1893bd-bd46-4a4a-8295-144a6f5b8b08" providerId="AD" clId="Web-{90D554CE-2811-411B-B4F2-61855789CD0B}" dt="2024-02-28T00:06:26.245" v="143"/>
          <ac:picMkLst>
            <pc:docMk/>
            <pc:sldMk cId="2619536932" sldId="257"/>
            <ac:picMk id="4" creationId="{8C8BCD9B-286F-C1BD-A229-FCBD47E7B78B}"/>
          </ac:picMkLst>
        </pc:picChg>
        <pc:picChg chg="add del">
          <ac:chgData name="Ryan Charles Perez" userId="S::ryperez@calpoly.edu::de1893bd-bd46-4a4a-8295-144a6f5b8b08" providerId="AD" clId="Web-{90D554CE-2811-411B-B4F2-61855789CD0B}" dt="2024-02-28T00:05:43.556" v="138"/>
          <ac:picMkLst>
            <pc:docMk/>
            <pc:sldMk cId="2619536932" sldId="257"/>
            <ac:picMk id="5" creationId="{CF70E6E6-1AC8-0A2B-D363-124F1B751460}"/>
          </ac:picMkLst>
        </pc:picChg>
        <pc:picChg chg="add del mod ord">
          <ac:chgData name="Ryan Charles Perez" userId="S::ryperez@calpoly.edu::de1893bd-bd46-4a4a-8295-144a6f5b8b08" providerId="AD" clId="Web-{90D554CE-2811-411B-B4F2-61855789CD0B}" dt="2024-02-28T00:07:17.248" v="152"/>
          <ac:picMkLst>
            <pc:docMk/>
            <pc:sldMk cId="2619536932" sldId="257"/>
            <ac:picMk id="25" creationId="{99219F01-292C-CF41-688C-D95D0474BC7E}"/>
          </ac:picMkLst>
        </pc:picChg>
        <pc:picChg chg="add mod ord">
          <ac:chgData name="Ryan Charles Perez" userId="S::ryperez@calpoly.edu::de1893bd-bd46-4a4a-8295-144a6f5b8b08" providerId="AD" clId="Web-{90D554CE-2811-411B-B4F2-61855789CD0B}" dt="2024-02-28T00:10:15.664" v="190"/>
          <ac:picMkLst>
            <pc:docMk/>
            <pc:sldMk cId="2619536932" sldId="257"/>
            <ac:picMk id="38" creationId="{E160F0E1-0CCC-6759-706C-E316B6860B67}"/>
          </ac:picMkLst>
        </pc:picChg>
      </pc:sldChg>
      <pc:sldChg chg="modSp new mod modClrScheme chgLayout">
        <pc:chgData name="Ryan Charles Perez" userId="S::ryperez@calpoly.edu::de1893bd-bd46-4a4a-8295-144a6f5b8b08" providerId="AD" clId="Web-{90D554CE-2811-411B-B4F2-61855789CD0B}" dt="2024-02-28T00:09:09.707" v="173"/>
        <pc:sldMkLst>
          <pc:docMk/>
          <pc:sldMk cId="2941942475" sldId="258"/>
        </pc:sldMkLst>
        <pc:spChg chg="mod ord">
          <ac:chgData name="Ryan Charles Perez" userId="S::ryperez@calpoly.edu::de1893bd-bd46-4a4a-8295-144a6f5b8b08" providerId="AD" clId="Web-{90D554CE-2811-411B-B4F2-61855789CD0B}" dt="2024-02-28T00:09:09.707" v="173"/>
          <ac:spMkLst>
            <pc:docMk/>
            <pc:sldMk cId="2941942475" sldId="258"/>
            <ac:spMk id="2" creationId="{25673DC5-2CCC-B2D0-102F-C4DF11B46447}"/>
          </ac:spMkLst>
        </pc:spChg>
        <pc:spChg chg="mod ord">
          <ac:chgData name="Ryan Charles Perez" userId="S::ryperez@calpoly.edu::de1893bd-bd46-4a4a-8295-144a6f5b8b08" providerId="AD" clId="Web-{90D554CE-2811-411B-B4F2-61855789CD0B}" dt="2024-02-28T00:09:09.707" v="173"/>
          <ac:spMkLst>
            <pc:docMk/>
            <pc:sldMk cId="2941942475" sldId="258"/>
            <ac:spMk id="3" creationId="{E353669A-1FF7-5D6B-D00D-A147DCA24439}"/>
          </ac:spMkLst>
        </pc:spChg>
      </pc:sldChg>
      <pc:sldMasterChg chg="add del addSldLayout delSldLayout">
        <pc:chgData name="Ryan Charles Perez" userId="S::ryperez@calpoly.edu::de1893bd-bd46-4a4a-8295-144a6f5b8b08" providerId="AD" clId="Web-{90D554CE-2811-411B-B4F2-61855789CD0B}" dt="2024-02-27T22:54:01.554" v="9"/>
        <pc:sldMasterMkLst>
          <pc:docMk/>
          <pc:sldMasterMk cId="2460954070" sldId="2147483660"/>
        </pc:sldMasterMkLst>
        <pc:sldLayoutChg chg="add del">
          <pc:chgData name="Ryan Charles Perez" userId="S::ryperez@calpoly.edu::de1893bd-bd46-4a4a-8295-144a6f5b8b08" providerId="AD" clId="Web-{90D554CE-2811-411B-B4F2-61855789CD0B}" dt="2024-02-27T22:54:01.554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54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54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54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54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54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54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54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54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54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54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Ryan Charles Perez" userId="S::ryperez@calpoly.edu::de1893bd-bd46-4a4a-8295-144a6f5b8b08" providerId="AD" clId="Web-{90D554CE-2811-411B-B4F2-61855789CD0B}" dt="2024-02-27T22:54:01.507" v="8"/>
        <pc:sldMasterMkLst>
          <pc:docMk/>
          <pc:sldMasterMk cId="3871007759" sldId="2147483698"/>
        </pc:sldMasterMkLst>
        <pc:sldLayoutChg chg="add del">
          <pc:chgData name="Ryan Charles Perez" userId="S::ryperez@calpoly.edu::de1893bd-bd46-4a4a-8295-144a6f5b8b08" providerId="AD" clId="Web-{90D554CE-2811-411B-B4F2-61855789CD0B}" dt="2024-02-27T22:54:01.507" v="8"/>
          <pc:sldLayoutMkLst>
            <pc:docMk/>
            <pc:sldMasterMk cId="3871007759" sldId="2147483698"/>
            <pc:sldLayoutMk cId="1763231556" sldId="2147483687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07" v="8"/>
          <pc:sldLayoutMkLst>
            <pc:docMk/>
            <pc:sldMasterMk cId="3871007759" sldId="2147483698"/>
            <pc:sldLayoutMk cId="875522329" sldId="2147483688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07" v="8"/>
          <pc:sldLayoutMkLst>
            <pc:docMk/>
            <pc:sldMasterMk cId="3871007759" sldId="2147483698"/>
            <pc:sldLayoutMk cId="1668862420" sldId="2147483689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07" v="8"/>
          <pc:sldLayoutMkLst>
            <pc:docMk/>
            <pc:sldMasterMk cId="3871007759" sldId="2147483698"/>
            <pc:sldLayoutMk cId="1998517212" sldId="2147483690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07" v="8"/>
          <pc:sldLayoutMkLst>
            <pc:docMk/>
            <pc:sldMasterMk cId="3871007759" sldId="2147483698"/>
            <pc:sldLayoutMk cId="4263658245" sldId="2147483691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07" v="8"/>
          <pc:sldLayoutMkLst>
            <pc:docMk/>
            <pc:sldMasterMk cId="3871007759" sldId="2147483698"/>
            <pc:sldLayoutMk cId="2762842185" sldId="2147483692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07" v="8"/>
          <pc:sldLayoutMkLst>
            <pc:docMk/>
            <pc:sldMasterMk cId="3871007759" sldId="2147483698"/>
            <pc:sldLayoutMk cId="3533428187" sldId="2147483693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07" v="8"/>
          <pc:sldLayoutMkLst>
            <pc:docMk/>
            <pc:sldMasterMk cId="3871007759" sldId="2147483698"/>
            <pc:sldLayoutMk cId="2226644373" sldId="2147483694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07" v="8"/>
          <pc:sldLayoutMkLst>
            <pc:docMk/>
            <pc:sldMasterMk cId="3871007759" sldId="2147483698"/>
            <pc:sldLayoutMk cId="2485133945" sldId="2147483695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07" v="8"/>
          <pc:sldLayoutMkLst>
            <pc:docMk/>
            <pc:sldMasterMk cId="3871007759" sldId="2147483698"/>
            <pc:sldLayoutMk cId="3772555395" sldId="2147483696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01.507" v="8"/>
          <pc:sldLayoutMkLst>
            <pc:docMk/>
            <pc:sldMasterMk cId="3871007759" sldId="2147483698"/>
            <pc:sldLayoutMk cId="196129161" sldId="2147483697"/>
          </pc:sldLayoutMkLst>
        </pc:sldLayoutChg>
      </pc:sldMasterChg>
      <pc:sldMasterChg chg="add del addSldLayout delSldLayout">
        <pc:chgData name="Ryan Charles Perez" userId="S::ryperez@calpoly.edu::de1893bd-bd46-4a4a-8295-144a6f5b8b08" providerId="AD" clId="Web-{90D554CE-2811-411B-B4F2-61855789CD0B}" dt="2024-02-27T22:54:55.634" v="26"/>
        <pc:sldMasterMkLst>
          <pc:docMk/>
          <pc:sldMasterMk cId="1416813998" sldId="2147483737"/>
        </pc:sldMasterMkLst>
        <pc:sldLayoutChg chg="add del">
          <pc:chgData name="Ryan Charles Perez" userId="S::ryperez@calpoly.edu::de1893bd-bd46-4a4a-8295-144a6f5b8b08" providerId="AD" clId="Web-{90D554CE-2811-411B-B4F2-61855789CD0B}" dt="2024-02-27T22:54:55.634" v="26"/>
          <pc:sldLayoutMkLst>
            <pc:docMk/>
            <pc:sldMasterMk cId="1416813998" sldId="2147483737"/>
            <pc:sldLayoutMk cId="22666829" sldId="2147483726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55.634" v="26"/>
          <pc:sldLayoutMkLst>
            <pc:docMk/>
            <pc:sldMasterMk cId="1416813998" sldId="2147483737"/>
            <pc:sldLayoutMk cId="732013692" sldId="2147483727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55.634" v="26"/>
          <pc:sldLayoutMkLst>
            <pc:docMk/>
            <pc:sldMasterMk cId="1416813998" sldId="2147483737"/>
            <pc:sldLayoutMk cId="3539993622" sldId="2147483728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55.634" v="26"/>
          <pc:sldLayoutMkLst>
            <pc:docMk/>
            <pc:sldMasterMk cId="1416813998" sldId="2147483737"/>
            <pc:sldLayoutMk cId="1934682646" sldId="2147483729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55.634" v="26"/>
          <pc:sldLayoutMkLst>
            <pc:docMk/>
            <pc:sldMasterMk cId="1416813998" sldId="2147483737"/>
            <pc:sldLayoutMk cId="2066609593" sldId="2147483730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55.634" v="26"/>
          <pc:sldLayoutMkLst>
            <pc:docMk/>
            <pc:sldMasterMk cId="1416813998" sldId="2147483737"/>
            <pc:sldLayoutMk cId="1154331188" sldId="2147483731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55.634" v="26"/>
          <pc:sldLayoutMkLst>
            <pc:docMk/>
            <pc:sldMasterMk cId="1416813998" sldId="2147483737"/>
            <pc:sldLayoutMk cId="1822964493" sldId="2147483732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55.634" v="26"/>
          <pc:sldLayoutMkLst>
            <pc:docMk/>
            <pc:sldMasterMk cId="1416813998" sldId="2147483737"/>
            <pc:sldLayoutMk cId="1369370172" sldId="2147483733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55.634" v="26"/>
          <pc:sldLayoutMkLst>
            <pc:docMk/>
            <pc:sldMasterMk cId="1416813998" sldId="2147483737"/>
            <pc:sldLayoutMk cId="2803243864" sldId="2147483734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55.634" v="26"/>
          <pc:sldLayoutMkLst>
            <pc:docMk/>
            <pc:sldMasterMk cId="1416813998" sldId="2147483737"/>
            <pc:sldLayoutMk cId="2093330481" sldId="2147483735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4:55.634" v="26"/>
          <pc:sldLayoutMkLst>
            <pc:docMk/>
            <pc:sldMasterMk cId="1416813998" sldId="2147483737"/>
            <pc:sldLayoutMk cId="2342670777" sldId="2147483736"/>
          </pc:sldLayoutMkLst>
        </pc:sldLayoutChg>
      </pc:sldMasterChg>
      <pc:sldMasterChg chg="add del addSldLayout delSldLayout">
        <pc:chgData name="Ryan Charles Perez" userId="S::ryperez@calpoly.edu::de1893bd-bd46-4a4a-8295-144a6f5b8b08" providerId="AD" clId="Web-{90D554CE-2811-411B-B4F2-61855789CD0B}" dt="2024-02-27T22:55:22.134" v="30"/>
        <pc:sldMasterMkLst>
          <pc:docMk/>
          <pc:sldMasterMk cId="352879212" sldId="2147483738"/>
        </pc:sldMasterMkLst>
        <pc:sldLayoutChg chg="add del">
          <pc:chgData name="Ryan Charles Perez" userId="S::ryperez@calpoly.edu::de1893bd-bd46-4a4a-8295-144a6f5b8b08" providerId="AD" clId="Web-{90D554CE-2811-411B-B4F2-61855789CD0B}" dt="2024-02-27T22:55:22.134" v="30"/>
          <pc:sldLayoutMkLst>
            <pc:docMk/>
            <pc:sldMasterMk cId="352879212" sldId="2147483738"/>
            <pc:sldLayoutMk cId="453193703" sldId="2147483739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5:22.134" v="30"/>
          <pc:sldLayoutMkLst>
            <pc:docMk/>
            <pc:sldMasterMk cId="352879212" sldId="2147483738"/>
            <pc:sldLayoutMk cId="2675228386" sldId="2147483740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5:22.134" v="30"/>
          <pc:sldLayoutMkLst>
            <pc:docMk/>
            <pc:sldMasterMk cId="352879212" sldId="2147483738"/>
            <pc:sldLayoutMk cId="1979242043" sldId="2147483741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5:22.134" v="30"/>
          <pc:sldLayoutMkLst>
            <pc:docMk/>
            <pc:sldMasterMk cId="352879212" sldId="2147483738"/>
            <pc:sldLayoutMk cId="1455103258" sldId="2147483742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5:22.134" v="30"/>
          <pc:sldLayoutMkLst>
            <pc:docMk/>
            <pc:sldMasterMk cId="352879212" sldId="2147483738"/>
            <pc:sldLayoutMk cId="4272513012" sldId="2147483743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5:22.134" v="30"/>
          <pc:sldLayoutMkLst>
            <pc:docMk/>
            <pc:sldMasterMk cId="352879212" sldId="2147483738"/>
            <pc:sldLayoutMk cId="1291564939" sldId="2147483744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5:22.134" v="30"/>
          <pc:sldLayoutMkLst>
            <pc:docMk/>
            <pc:sldMasterMk cId="352879212" sldId="2147483738"/>
            <pc:sldLayoutMk cId="2008099953" sldId="2147483745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5:22.134" v="30"/>
          <pc:sldLayoutMkLst>
            <pc:docMk/>
            <pc:sldMasterMk cId="352879212" sldId="2147483738"/>
            <pc:sldLayoutMk cId="349872337" sldId="2147483746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5:22.134" v="30"/>
          <pc:sldLayoutMkLst>
            <pc:docMk/>
            <pc:sldMasterMk cId="352879212" sldId="2147483738"/>
            <pc:sldLayoutMk cId="3219920900" sldId="2147483747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5:22.134" v="30"/>
          <pc:sldLayoutMkLst>
            <pc:docMk/>
            <pc:sldMasterMk cId="352879212" sldId="2147483738"/>
            <pc:sldLayoutMk cId="4273579296" sldId="2147483748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7T22:55:22.134" v="30"/>
          <pc:sldLayoutMkLst>
            <pc:docMk/>
            <pc:sldMasterMk cId="352879212" sldId="2147483738"/>
            <pc:sldLayoutMk cId="811080734" sldId="2147483749"/>
          </pc:sldLayoutMkLst>
        </pc:sldLayoutChg>
      </pc:sldMasterChg>
      <pc:sldMasterChg chg="add del addSldLayout delSldLayout">
        <pc:chgData name="Ryan Charles Perez" userId="S::ryperez@calpoly.edu::de1893bd-bd46-4a4a-8295-144a6f5b8b08" providerId="AD" clId="Web-{90D554CE-2811-411B-B4F2-61855789CD0B}" dt="2024-02-28T00:07:48.062" v="158"/>
        <pc:sldMasterMkLst>
          <pc:docMk/>
          <pc:sldMasterMk cId="1024362348" sldId="2147483787"/>
        </pc:sldMasterMkLst>
        <pc:sldLayoutChg chg="add del">
          <pc:chgData name="Ryan Charles Perez" userId="S::ryperez@calpoly.edu::de1893bd-bd46-4a4a-8295-144a6f5b8b08" providerId="AD" clId="Web-{90D554CE-2811-411B-B4F2-61855789CD0B}" dt="2024-02-28T00:07:48.062" v="158"/>
          <pc:sldLayoutMkLst>
            <pc:docMk/>
            <pc:sldMasterMk cId="1024362348" sldId="2147483787"/>
            <pc:sldLayoutMk cId="1966941210" sldId="2147483776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8T00:07:48.062" v="158"/>
          <pc:sldLayoutMkLst>
            <pc:docMk/>
            <pc:sldMasterMk cId="1024362348" sldId="2147483787"/>
            <pc:sldLayoutMk cId="1740950373" sldId="2147483777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8T00:07:48.062" v="158"/>
          <pc:sldLayoutMkLst>
            <pc:docMk/>
            <pc:sldMasterMk cId="1024362348" sldId="2147483787"/>
            <pc:sldLayoutMk cId="2043115215" sldId="2147483778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8T00:07:48.062" v="158"/>
          <pc:sldLayoutMkLst>
            <pc:docMk/>
            <pc:sldMasterMk cId="1024362348" sldId="2147483787"/>
            <pc:sldLayoutMk cId="3773948459" sldId="2147483779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8T00:07:48.062" v="158"/>
          <pc:sldLayoutMkLst>
            <pc:docMk/>
            <pc:sldMasterMk cId="1024362348" sldId="2147483787"/>
            <pc:sldLayoutMk cId="3227929693" sldId="2147483780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8T00:07:48.062" v="158"/>
          <pc:sldLayoutMkLst>
            <pc:docMk/>
            <pc:sldMasterMk cId="1024362348" sldId="2147483787"/>
            <pc:sldLayoutMk cId="967414074" sldId="2147483781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8T00:07:48.062" v="158"/>
          <pc:sldLayoutMkLst>
            <pc:docMk/>
            <pc:sldMasterMk cId="1024362348" sldId="2147483787"/>
            <pc:sldLayoutMk cId="2284028322" sldId="2147483782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8T00:07:48.062" v="158"/>
          <pc:sldLayoutMkLst>
            <pc:docMk/>
            <pc:sldMasterMk cId="1024362348" sldId="2147483787"/>
            <pc:sldLayoutMk cId="3463115369" sldId="2147483783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8T00:07:48.062" v="158"/>
          <pc:sldLayoutMkLst>
            <pc:docMk/>
            <pc:sldMasterMk cId="1024362348" sldId="2147483787"/>
            <pc:sldLayoutMk cId="964667503" sldId="2147483784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8T00:07:48.062" v="158"/>
          <pc:sldLayoutMkLst>
            <pc:docMk/>
            <pc:sldMasterMk cId="1024362348" sldId="2147483787"/>
            <pc:sldLayoutMk cId="3810693840" sldId="2147483785"/>
          </pc:sldLayoutMkLst>
        </pc:sldLayoutChg>
        <pc:sldLayoutChg chg="add del">
          <pc:chgData name="Ryan Charles Perez" userId="S::ryperez@calpoly.edu::de1893bd-bd46-4a4a-8295-144a6f5b8b08" providerId="AD" clId="Web-{90D554CE-2811-411B-B4F2-61855789CD0B}" dt="2024-02-28T00:07:48.062" v="158"/>
          <pc:sldLayoutMkLst>
            <pc:docMk/>
            <pc:sldMasterMk cId="1024362348" sldId="2147483787"/>
            <pc:sldLayoutMk cId="495490347" sldId="2147483786"/>
          </pc:sldLayoutMkLst>
        </pc:sldLayoutChg>
      </pc:sldMasterChg>
      <pc:sldMasterChg chg="add del addSldLayout delSldLayout modSldLayout">
        <pc:chgData name="Ryan Charles Perez" userId="S::ryperez@calpoly.edu::de1893bd-bd46-4a4a-8295-144a6f5b8b08" providerId="AD" clId="Web-{90D554CE-2811-411B-B4F2-61855789CD0B}" dt="2024-02-28T00:09:09.707" v="173"/>
        <pc:sldMasterMkLst>
          <pc:docMk/>
          <pc:sldMasterMk cId="3197844022" sldId="2147483788"/>
        </pc:sldMasterMkLst>
        <pc:sldLayoutChg chg="add del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97844022" sldId="2147483788"/>
            <pc:sldLayoutMk cId="80596605" sldId="2147483789"/>
          </pc:sldLayoutMkLst>
        </pc:sldLayoutChg>
        <pc:sldLayoutChg chg="add del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97844022" sldId="2147483788"/>
            <pc:sldLayoutMk cId="4071819495" sldId="2147483790"/>
          </pc:sldLayoutMkLst>
        </pc:sldLayoutChg>
        <pc:sldLayoutChg chg="add del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97844022" sldId="2147483788"/>
            <pc:sldLayoutMk cId="2235587048" sldId="2147483791"/>
          </pc:sldLayoutMkLst>
        </pc:sldLayoutChg>
        <pc:sldLayoutChg chg="add del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97844022" sldId="2147483788"/>
            <pc:sldLayoutMk cId="1889019228" sldId="2147483792"/>
          </pc:sldLayoutMkLst>
        </pc:sldLayoutChg>
        <pc:sldLayoutChg chg="add del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97844022" sldId="2147483788"/>
            <pc:sldLayoutMk cId="2851927465" sldId="2147483793"/>
          </pc:sldLayoutMkLst>
        </pc:sldLayoutChg>
        <pc:sldLayoutChg chg="add del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97844022" sldId="2147483788"/>
            <pc:sldLayoutMk cId="178757299" sldId="2147483794"/>
          </pc:sldLayoutMkLst>
        </pc:sldLayoutChg>
        <pc:sldLayoutChg chg="add del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97844022" sldId="2147483788"/>
            <pc:sldLayoutMk cId="4028536294" sldId="2147483795"/>
          </pc:sldLayoutMkLst>
        </pc:sldLayoutChg>
        <pc:sldLayoutChg chg="add del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97844022" sldId="2147483788"/>
            <pc:sldLayoutMk cId="4038338633" sldId="2147483796"/>
          </pc:sldLayoutMkLst>
        </pc:sldLayoutChg>
        <pc:sldLayoutChg chg="add del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97844022" sldId="2147483788"/>
            <pc:sldLayoutMk cId="2031872876" sldId="2147483797"/>
          </pc:sldLayoutMkLst>
        </pc:sldLayoutChg>
        <pc:sldLayoutChg chg="add del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97844022" sldId="2147483788"/>
            <pc:sldLayoutMk cId="1550543569" sldId="2147483798"/>
          </pc:sldLayoutMkLst>
        </pc:sldLayoutChg>
        <pc:sldLayoutChg chg="add del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97844022" sldId="2147483788"/>
            <pc:sldLayoutMk cId="2422499595" sldId="2147483799"/>
          </pc:sldLayoutMkLst>
        </pc:sldLayoutChg>
      </pc:sldMasterChg>
      <pc:sldMasterChg chg="add addSldLayout modSldLayout">
        <pc:chgData name="Ryan Charles Perez" userId="S::ryperez@calpoly.edu::de1893bd-bd46-4a4a-8295-144a6f5b8b08" providerId="AD" clId="Web-{90D554CE-2811-411B-B4F2-61855789CD0B}" dt="2024-02-28T00:09:09.707" v="173"/>
        <pc:sldMasterMkLst>
          <pc:docMk/>
          <pc:sldMasterMk cId="3154041968" sldId="2147483800"/>
        </pc:sldMasterMkLst>
        <pc:sldLayoutChg chg="add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54041968" sldId="2147483800"/>
            <pc:sldLayoutMk cId="2796776969" sldId="2147483801"/>
          </pc:sldLayoutMkLst>
        </pc:sldLayoutChg>
        <pc:sldLayoutChg chg="add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54041968" sldId="2147483800"/>
            <pc:sldLayoutMk cId="1244658455" sldId="2147483802"/>
          </pc:sldLayoutMkLst>
        </pc:sldLayoutChg>
        <pc:sldLayoutChg chg="add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54041968" sldId="2147483800"/>
            <pc:sldLayoutMk cId="2157352812" sldId="2147483803"/>
          </pc:sldLayoutMkLst>
        </pc:sldLayoutChg>
        <pc:sldLayoutChg chg="add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54041968" sldId="2147483800"/>
            <pc:sldLayoutMk cId="2202238902" sldId="2147483804"/>
          </pc:sldLayoutMkLst>
        </pc:sldLayoutChg>
        <pc:sldLayoutChg chg="add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54041968" sldId="2147483800"/>
            <pc:sldLayoutMk cId="3347745511" sldId="2147483805"/>
          </pc:sldLayoutMkLst>
        </pc:sldLayoutChg>
        <pc:sldLayoutChg chg="add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54041968" sldId="2147483800"/>
            <pc:sldLayoutMk cId="2867751654" sldId="2147483806"/>
          </pc:sldLayoutMkLst>
        </pc:sldLayoutChg>
        <pc:sldLayoutChg chg="add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54041968" sldId="2147483800"/>
            <pc:sldLayoutMk cId="1575063721" sldId="2147483807"/>
          </pc:sldLayoutMkLst>
        </pc:sldLayoutChg>
        <pc:sldLayoutChg chg="add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54041968" sldId="2147483800"/>
            <pc:sldLayoutMk cId="4048169926" sldId="2147483808"/>
          </pc:sldLayoutMkLst>
        </pc:sldLayoutChg>
        <pc:sldLayoutChg chg="add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54041968" sldId="2147483800"/>
            <pc:sldLayoutMk cId="3481888104" sldId="2147483809"/>
          </pc:sldLayoutMkLst>
        </pc:sldLayoutChg>
        <pc:sldLayoutChg chg="add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54041968" sldId="2147483800"/>
            <pc:sldLayoutMk cId="459030707" sldId="2147483810"/>
          </pc:sldLayoutMkLst>
        </pc:sldLayoutChg>
        <pc:sldLayoutChg chg="add mod replId">
          <pc:chgData name="Ryan Charles Perez" userId="S::ryperez@calpoly.edu::de1893bd-bd46-4a4a-8295-144a6f5b8b08" providerId="AD" clId="Web-{90D554CE-2811-411B-B4F2-61855789CD0B}" dt="2024-02-28T00:09:09.707" v="173"/>
          <pc:sldLayoutMkLst>
            <pc:docMk/>
            <pc:sldMasterMk cId="3154041968" sldId="2147483800"/>
            <pc:sldLayoutMk cId="2059248471" sldId="2147483811"/>
          </pc:sldLayoutMkLst>
        </pc:sldLayoutChg>
      </pc:sldMasterChg>
    </pc:docChg>
  </pc:docChgLst>
  <pc:docChgLst>
    <pc:chgData name="Mehrpad M Moattari" userId="d8f4422e-0a18-4dcb-898f-ac242c9daad6" providerId="ADAL" clId="{8047ECF7-9B0E-491C-9691-E0E12E936A7C}"/>
    <pc:docChg chg="undo custSel addSld delSld modSld sldOrd">
      <pc:chgData name="Mehrpad M Moattari" userId="d8f4422e-0a18-4dcb-898f-ac242c9daad6" providerId="ADAL" clId="{8047ECF7-9B0E-491C-9691-E0E12E936A7C}" dt="2024-02-28T07:48:59.279" v="865" actId="1038"/>
      <pc:docMkLst>
        <pc:docMk/>
      </pc:docMkLst>
      <pc:sldChg chg="addSp delSp modSp mod">
        <pc:chgData name="Mehrpad M Moattari" userId="d8f4422e-0a18-4dcb-898f-ac242c9daad6" providerId="ADAL" clId="{8047ECF7-9B0E-491C-9691-E0E12E936A7C}" dt="2024-02-28T07:28:47.130" v="571" actId="208"/>
        <pc:sldMkLst>
          <pc:docMk/>
          <pc:sldMk cId="109857222" sldId="256"/>
        </pc:sldMkLst>
        <pc:picChg chg="del">
          <ac:chgData name="Mehrpad M Moattari" userId="d8f4422e-0a18-4dcb-898f-ac242c9daad6" providerId="ADAL" clId="{8047ECF7-9B0E-491C-9691-E0E12E936A7C}" dt="2024-02-28T07:19:31.559" v="426" actId="478"/>
          <ac:picMkLst>
            <pc:docMk/>
            <pc:sldMk cId="109857222" sldId="256"/>
            <ac:picMk id="5" creationId="{28A3E902-C02E-FB82-1C45-0E76DBBE362F}"/>
          </ac:picMkLst>
        </pc:picChg>
        <pc:picChg chg="add mod">
          <ac:chgData name="Mehrpad M Moattari" userId="d8f4422e-0a18-4dcb-898f-ac242c9daad6" providerId="ADAL" clId="{8047ECF7-9B0E-491C-9691-E0E12E936A7C}" dt="2024-02-28T07:28:47.130" v="571" actId="208"/>
          <ac:picMkLst>
            <pc:docMk/>
            <pc:sldMk cId="109857222" sldId="256"/>
            <ac:picMk id="6" creationId="{EEEAFC1C-EF08-AEA7-A06C-2BAEFADBEAED}"/>
          </ac:picMkLst>
        </pc:picChg>
      </pc:sldChg>
      <pc:sldChg chg="modSp mod">
        <pc:chgData name="Mehrpad M Moattari" userId="d8f4422e-0a18-4dcb-898f-ac242c9daad6" providerId="ADAL" clId="{8047ECF7-9B0E-491C-9691-E0E12E936A7C}" dt="2024-02-28T07:36:09.998" v="654" actId="207"/>
        <pc:sldMkLst>
          <pc:docMk/>
          <pc:sldMk cId="2619536932" sldId="257"/>
        </pc:sldMkLst>
        <pc:spChg chg="mod">
          <ac:chgData name="Mehrpad M Moattari" userId="d8f4422e-0a18-4dcb-898f-ac242c9daad6" providerId="ADAL" clId="{8047ECF7-9B0E-491C-9691-E0E12E936A7C}" dt="2024-02-28T07:29:39.209" v="576" actId="20577"/>
          <ac:spMkLst>
            <pc:docMk/>
            <pc:sldMk cId="2619536932" sldId="257"/>
            <ac:spMk id="4" creationId="{E7BC1675-C353-40A7-EF26-F5C9BD8C2A70}"/>
          </ac:spMkLst>
        </pc:spChg>
        <pc:spChg chg="mod">
          <ac:chgData name="Mehrpad M Moattari" userId="d8f4422e-0a18-4dcb-898f-ac242c9daad6" providerId="ADAL" clId="{8047ECF7-9B0E-491C-9691-E0E12E936A7C}" dt="2024-02-28T07:36:09.998" v="654" actId="207"/>
          <ac:spMkLst>
            <pc:docMk/>
            <pc:sldMk cId="2619536932" sldId="257"/>
            <ac:spMk id="115" creationId="{0B85C08E-4E74-21B5-F6BA-29946FB1D3BB}"/>
          </ac:spMkLst>
        </pc:spChg>
        <pc:picChg chg="mod">
          <ac:chgData name="Mehrpad M Moattari" userId="d8f4422e-0a18-4dcb-898f-ac242c9daad6" providerId="ADAL" clId="{8047ECF7-9B0E-491C-9691-E0E12E936A7C}" dt="2024-02-28T07:35:12.510" v="645" actId="1076"/>
          <ac:picMkLst>
            <pc:docMk/>
            <pc:sldMk cId="2619536932" sldId="257"/>
            <ac:picMk id="6" creationId="{68D7189F-E0AA-60EF-752A-3D37030BF195}"/>
          </ac:picMkLst>
        </pc:picChg>
      </pc:sldChg>
      <pc:sldChg chg="addSp modSp mod">
        <pc:chgData name="Mehrpad M Moattari" userId="d8f4422e-0a18-4dcb-898f-ac242c9daad6" providerId="ADAL" clId="{8047ECF7-9B0E-491C-9691-E0E12E936A7C}" dt="2024-02-28T07:31:43.781" v="593" actId="166"/>
        <pc:sldMkLst>
          <pc:docMk/>
          <pc:sldMk cId="1553994634" sldId="260"/>
        </pc:sldMkLst>
        <pc:spChg chg="mod">
          <ac:chgData name="Mehrpad M Moattari" userId="d8f4422e-0a18-4dcb-898f-ac242c9daad6" providerId="ADAL" clId="{8047ECF7-9B0E-491C-9691-E0E12E936A7C}" dt="2024-02-28T07:30:34.448" v="584" actId="113"/>
          <ac:spMkLst>
            <pc:docMk/>
            <pc:sldMk cId="1553994634" sldId="260"/>
            <ac:spMk id="2" creationId="{9E2B6FBC-7575-7575-AD47-69FB9206DFAA}"/>
          </ac:spMkLst>
        </pc:spChg>
        <pc:spChg chg="add mod">
          <ac:chgData name="Mehrpad M Moattari" userId="d8f4422e-0a18-4dcb-898f-ac242c9daad6" providerId="ADAL" clId="{8047ECF7-9B0E-491C-9691-E0E12E936A7C}" dt="2024-02-28T07:31:34.028" v="590" actId="14100"/>
          <ac:spMkLst>
            <pc:docMk/>
            <pc:sldMk cId="1553994634" sldId="260"/>
            <ac:spMk id="3" creationId="{DDE79001-4C96-E504-BF60-8861A737F1F2}"/>
          </ac:spMkLst>
        </pc:spChg>
        <pc:spChg chg="mod ord">
          <ac:chgData name="Mehrpad M Moattari" userId="d8f4422e-0a18-4dcb-898f-ac242c9daad6" providerId="ADAL" clId="{8047ECF7-9B0E-491C-9691-E0E12E936A7C}" dt="2024-02-28T07:31:43.781" v="593" actId="166"/>
          <ac:spMkLst>
            <pc:docMk/>
            <pc:sldMk cId="1553994634" sldId="260"/>
            <ac:spMk id="13" creationId="{EF6486A1-5A0A-DA35-61AF-747DF64C6B6C}"/>
          </ac:spMkLst>
        </pc:spChg>
      </pc:sldChg>
      <pc:sldChg chg="ord">
        <pc:chgData name="Mehrpad M Moattari" userId="d8f4422e-0a18-4dcb-898f-ac242c9daad6" providerId="ADAL" clId="{8047ECF7-9B0E-491C-9691-E0E12E936A7C}" dt="2024-02-28T07:26:11.951" v="527"/>
        <pc:sldMkLst>
          <pc:docMk/>
          <pc:sldMk cId="1819885284" sldId="261"/>
        </pc:sldMkLst>
      </pc:sldChg>
      <pc:sldChg chg="modSp mod">
        <pc:chgData name="Mehrpad M Moattari" userId="d8f4422e-0a18-4dcb-898f-ac242c9daad6" providerId="ADAL" clId="{8047ECF7-9B0E-491C-9691-E0E12E936A7C}" dt="2024-02-28T07:41:44.901" v="730" actId="113"/>
        <pc:sldMkLst>
          <pc:docMk/>
          <pc:sldMk cId="844857760" sldId="262"/>
        </pc:sldMkLst>
        <pc:spChg chg="mod">
          <ac:chgData name="Mehrpad M Moattari" userId="d8f4422e-0a18-4dcb-898f-ac242c9daad6" providerId="ADAL" clId="{8047ECF7-9B0E-491C-9691-E0E12E936A7C}" dt="2024-02-28T07:41:44.901" v="730" actId="113"/>
          <ac:spMkLst>
            <pc:docMk/>
            <pc:sldMk cId="844857760" sldId="262"/>
            <ac:spMk id="2" creationId="{9E2B6FBC-7575-7575-AD47-69FB9206DFAA}"/>
          </ac:spMkLst>
        </pc:spChg>
      </pc:sldChg>
      <pc:sldChg chg="addSp delSp modSp mod modCm">
        <pc:chgData name="Mehrpad M Moattari" userId="d8f4422e-0a18-4dcb-898f-ac242c9daad6" providerId="ADAL" clId="{8047ECF7-9B0E-491C-9691-E0E12E936A7C}" dt="2024-02-28T07:47:08.630" v="846" actId="1076"/>
        <pc:sldMkLst>
          <pc:docMk/>
          <pc:sldMk cId="3768862750" sldId="263"/>
        </pc:sldMkLst>
        <pc:spChg chg="mod">
          <ac:chgData name="Mehrpad M Moattari" userId="d8f4422e-0a18-4dcb-898f-ac242c9daad6" providerId="ADAL" clId="{8047ECF7-9B0E-491C-9691-E0E12E936A7C}" dt="2024-02-28T07:41:49.626" v="731" actId="113"/>
          <ac:spMkLst>
            <pc:docMk/>
            <pc:sldMk cId="3768862750" sldId="263"/>
            <ac:spMk id="2" creationId="{9E2B6FBC-7575-7575-AD47-69FB9206DFAA}"/>
          </ac:spMkLst>
        </pc:spChg>
        <pc:spChg chg="add mod">
          <ac:chgData name="Mehrpad M Moattari" userId="d8f4422e-0a18-4dcb-898f-ac242c9daad6" providerId="ADAL" clId="{8047ECF7-9B0E-491C-9691-E0E12E936A7C}" dt="2024-02-28T07:47:08.630" v="846" actId="1076"/>
          <ac:spMkLst>
            <pc:docMk/>
            <pc:sldMk cId="3768862750" sldId="263"/>
            <ac:spMk id="3" creationId="{4923CD82-4468-95E2-175E-14CD9F601D1F}"/>
          </ac:spMkLst>
        </pc:spChg>
        <pc:spChg chg="add mod">
          <ac:chgData name="Mehrpad M Moattari" userId="d8f4422e-0a18-4dcb-898f-ac242c9daad6" providerId="ADAL" clId="{8047ECF7-9B0E-491C-9691-E0E12E936A7C}" dt="2024-02-28T07:46:54.861" v="842" actId="1076"/>
          <ac:spMkLst>
            <pc:docMk/>
            <pc:sldMk cId="3768862750" sldId="263"/>
            <ac:spMk id="4" creationId="{FBF1744F-A136-CE57-43D4-E8CFB94D548A}"/>
          </ac:spMkLst>
        </pc:spChg>
        <pc:spChg chg="add del mod">
          <ac:chgData name="Mehrpad M Moattari" userId="d8f4422e-0a18-4dcb-898f-ac242c9daad6" providerId="ADAL" clId="{8047ECF7-9B0E-491C-9691-E0E12E936A7C}" dt="2024-02-28T07:45:53.002" v="824" actId="478"/>
          <ac:spMkLst>
            <pc:docMk/>
            <pc:sldMk cId="3768862750" sldId="263"/>
            <ac:spMk id="5" creationId="{D2B1ADD7-BF77-2255-3CB3-517B5E63F95B}"/>
          </ac:spMkLst>
        </pc:spChg>
        <pc:spChg chg="add mod">
          <ac:chgData name="Mehrpad M Moattari" userId="d8f4422e-0a18-4dcb-898f-ac242c9daad6" providerId="ADAL" clId="{8047ECF7-9B0E-491C-9691-E0E12E936A7C}" dt="2024-02-28T07:47:04.230" v="845" actId="1076"/>
          <ac:spMkLst>
            <pc:docMk/>
            <pc:sldMk cId="3768862750" sldId="263"/>
            <ac:spMk id="6" creationId="{A65647C8-BC4A-27D0-BDE2-87DDD523BF86}"/>
          </ac:spMkLst>
        </pc:spChg>
        <pc:spChg chg="add mod">
          <ac:chgData name="Mehrpad M Moattari" userId="d8f4422e-0a18-4dcb-898f-ac242c9daad6" providerId="ADAL" clId="{8047ECF7-9B0E-491C-9691-E0E12E936A7C}" dt="2024-02-28T07:47:01.746" v="844" actId="1076"/>
          <ac:spMkLst>
            <pc:docMk/>
            <pc:sldMk cId="3768862750" sldId="263"/>
            <ac:spMk id="7" creationId="{D452F1A6-DE56-8597-BF95-81465BEF7AA8}"/>
          </ac:spMkLst>
        </pc:spChg>
        <pc:spChg chg="mod">
          <ac:chgData name="Mehrpad M Moattari" userId="d8f4422e-0a18-4dcb-898f-ac242c9daad6" providerId="ADAL" clId="{8047ECF7-9B0E-491C-9691-E0E12E936A7C}" dt="2024-02-28T07:43:33.561" v="766" actId="20577"/>
          <ac:spMkLst>
            <pc:docMk/>
            <pc:sldMk cId="3768862750" sldId="263"/>
            <ac:spMk id="318" creationId="{262A9B48-F9DF-E7C7-5310-523861B0E514}"/>
          </ac:spMkLst>
        </pc:spChg>
        <pc:spChg chg="mod">
          <ac:chgData name="Mehrpad M Moattari" userId="d8f4422e-0a18-4dcb-898f-ac242c9daad6" providerId="ADAL" clId="{8047ECF7-9B0E-491C-9691-E0E12E936A7C}" dt="2024-02-28T07:45:43.925" v="822"/>
          <ac:spMkLst>
            <pc:docMk/>
            <pc:sldMk cId="3768862750" sldId="263"/>
            <ac:spMk id="319" creationId="{8D12AA58-FA11-E56E-C3FE-1A64FB277529}"/>
          </ac:spMkLst>
        </pc:spChg>
        <pc:spChg chg="mod">
          <ac:chgData name="Mehrpad M Moattari" userId="d8f4422e-0a18-4dcb-898f-ac242c9daad6" providerId="ADAL" clId="{8047ECF7-9B0E-491C-9691-E0E12E936A7C}" dt="2024-02-28T07:46:36.792" v="835" actId="14100"/>
          <ac:spMkLst>
            <pc:docMk/>
            <pc:sldMk cId="3768862750" sldId="263"/>
            <ac:spMk id="320" creationId="{0702A8EC-2BA3-35EA-C144-A371943A95A8}"/>
          </ac:spMkLst>
        </pc:spChg>
        <pc:spChg chg="mod">
          <ac:chgData name="Mehrpad M Moattari" userId="d8f4422e-0a18-4dcb-898f-ac242c9daad6" providerId="ADAL" clId="{8047ECF7-9B0E-491C-9691-E0E12E936A7C}" dt="2024-02-28T07:42:41.710" v="742" actId="14100"/>
          <ac:spMkLst>
            <pc:docMk/>
            <pc:sldMk cId="3768862750" sldId="263"/>
            <ac:spMk id="321" creationId="{B0BF5F65-AF56-D3B5-05E4-E89BFDA7E952}"/>
          </ac:spMkLst>
        </pc:spChg>
        <pc:spChg chg="mod">
          <ac:chgData name="Mehrpad M Moattari" userId="d8f4422e-0a18-4dcb-898f-ac242c9daad6" providerId="ADAL" clId="{8047ECF7-9B0E-491C-9691-E0E12E936A7C}" dt="2024-02-28T07:42:39.483" v="741" actId="14100"/>
          <ac:spMkLst>
            <pc:docMk/>
            <pc:sldMk cId="3768862750" sldId="263"/>
            <ac:spMk id="573" creationId="{57C1D56B-3923-C35E-5CC7-162C665C1F96}"/>
          </ac:spMkLst>
        </pc:spChg>
        <pc:graphicFrameChg chg="mod">
          <ac:chgData name="Mehrpad M Moattari" userId="d8f4422e-0a18-4dcb-898f-ac242c9daad6" providerId="ADAL" clId="{8047ECF7-9B0E-491C-9691-E0E12E936A7C}" dt="2024-02-28T07:45:37.156" v="819"/>
          <ac:graphicFrameMkLst>
            <pc:docMk/>
            <pc:sldMk cId="3768862750" sldId="263"/>
            <ac:graphicFrameMk id="14" creationId="{3424A8A6-F1F4-7C4A-893A-8A98ED3E3C1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Mehrpad M Moattari" userId="d8f4422e-0a18-4dcb-898f-ac242c9daad6" providerId="ADAL" clId="{8047ECF7-9B0E-491C-9691-E0E12E936A7C}" dt="2024-02-28T07:44:57.171" v="801"/>
              <pc2:cmMkLst xmlns:pc2="http://schemas.microsoft.com/office/powerpoint/2019/9/main/command">
                <pc:docMk/>
                <pc:sldMk cId="3768862750" sldId="263"/>
                <pc2:cmMk id="{284A1FE5-EDCE-4C62-A00B-1FF6C79CADCF}"/>
              </pc2:cmMkLst>
              <pc226:cmRplyChg chg="add">
                <pc226:chgData name="Mehrpad M Moattari" userId="d8f4422e-0a18-4dcb-898f-ac242c9daad6" providerId="ADAL" clId="{8047ECF7-9B0E-491C-9691-E0E12E936A7C}" dt="2024-02-28T07:43:45.726" v="767"/>
                <pc2:cmRplyMkLst xmlns:pc2="http://schemas.microsoft.com/office/powerpoint/2019/9/main/command">
                  <pc:docMk/>
                  <pc:sldMk cId="3768862750" sldId="263"/>
                  <pc2:cmMk id="{284A1FE5-EDCE-4C62-A00B-1FF6C79CADCF}"/>
                  <pc2:cmRplyMk id="{433F5B51-66F5-4B58-B529-364BDD1B74CF}"/>
                </pc2:cmRplyMkLst>
              </pc226:cmRplyChg>
              <pc226:cmRplyChg chg="add">
                <pc226:chgData name="Mehrpad M Moattari" userId="d8f4422e-0a18-4dcb-898f-ac242c9daad6" providerId="ADAL" clId="{8047ECF7-9B0E-491C-9691-E0E12E936A7C}" dt="2024-02-28T07:44:57.171" v="801"/>
                <pc2:cmRplyMkLst xmlns:pc2="http://schemas.microsoft.com/office/powerpoint/2019/9/main/command">
                  <pc:docMk/>
                  <pc:sldMk cId="3768862750" sldId="263"/>
                  <pc2:cmMk id="{284A1FE5-EDCE-4C62-A00B-1FF6C79CADCF}"/>
                  <pc2:cmRplyMk id="{9A876968-9465-4FFB-9ECB-3EA00A8394EB}"/>
                </pc2:cmRplyMkLst>
              </pc226:cmRplyChg>
              <pc226:cmRplyChg chg="add">
                <pc226:chgData name="Mehrpad M Moattari" userId="d8f4422e-0a18-4dcb-898f-ac242c9daad6" providerId="ADAL" clId="{8047ECF7-9B0E-491C-9691-E0E12E936A7C}" dt="2024-02-28T07:42:22.971" v="737"/>
                <pc2:cmRplyMkLst xmlns:pc2="http://schemas.microsoft.com/office/powerpoint/2019/9/main/command">
                  <pc:docMk/>
                  <pc:sldMk cId="3768862750" sldId="263"/>
                  <pc2:cmMk id="{284A1FE5-EDCE-4C62-A00B-1FF6C79CADCF}"/>
                  <pc2:cmRplyMk id="{D7BED172-C81E-4329-BF10-7D01F0E98923}"/>
                </pc2:cmRplyMkLst>
              </pc226:cmRplyChg>
            </pc226:cmChg>
          </p:ext>
        </pc:extLst>
      </pc:sldChg>
      <pc:sldChg chg="modSp mod">
        <pc:chgData name="Mehrpad M Moattari" userId="d8f4422e-0a18-4dcb-898f-ac242c9daad6" providerId="ADAL" clId="{8047ECF7-9B0E-491C-9691-E0E12E936A7C}" dt="2024-02-28T07:48:35.180" v="853" actId="404"/>
        <pc:sldMkLst>
          <pc:docMk/>
          <pc:sldMk cId="1456670069" sldId="264"/>
        </pc:sldMkLst>
        <pc:spChg chg="mod">
          <ac:chgData name="Mehrpad M Moattari" userId="d8f4422e-0a18-4dcb-898f-ac242c9daad6" providerId="ADAL" clId="{8047ECF7-9B0E-491C-9691-E0E12E936A7C}" dt="2024-02-28T07:48:35.180" v="853" actId="404"/>
          <ac:spMkLst>
            <pc:docMk/>
            <pc:sldMk cId="1456670069" sldId="264"/>
            <ac:spMk id="2" creationId="{E8C80DF5-DFF0-9B96-3C53-3C29457DB19B}"/>
          </ac:spMkLst>
        </pc:spChg>
      </pc:sldChg>
      <pc:sldChg chg="modSp mod">
        <pc:chgData name="Mehrpad M Moattari" userId="d8f4422e-0a18-4dcb-898f-ac242c9daad6" providerId="ADAL" clId="{8047ECF7-9B0E-491C-9691-E0E12E936A7C}" dt="2024-02-28T07:48:59.279" v="865" actId="1038"/>
        <pc:sldMkLst>
          <pc:docMk/>
          <pc:sldMk cId="2099475529" sldId="265"/>
        </pc:sldMkLst>
        <pc:spChg chg="mod">
          <ac:chgData name="Mehrpad M Moattari" userId="d8f4422e-0a18-4dcb-898f-ac242c9daad6" providerId="ADAL" clId="{8047ECF7-9B0E-491C-9691-E0E12E936A7C}" dt="2024-02-28T07:48:59.279" v="865" actId="1038"/>
          <ac:spMkLst>
            <pc:docMk/>
            <pc:sldMk cId="2099475529" sldId="265"/>
            <ac:spMk id="6" creationId="{3D35ED26-59F6-BACD-C692-6B0465C6F1B1}"/>
          </ac:spMkLst>
        </pc:spChg>
      </pc:sldChg>
      <pc:sldChg chg="addSp delSp modSp mod">
        <pc:chgData name="Mehrpad M Moattari" userId="d8f4422e-0a18-4dcb-898f-ac242c9daad6" providerId="ADAL" clId="{8047ECF7-9B0E-491C-9691-E0E12E936A7C}" dt="2024-02-28T07:37:29.115" v="675" actId="14100"/>
        <pc:sldMkLst>
          <pc:docMk/>
          <pc:sldMk cId="585515553" sldId="266"/>
        </pc:sldMkLst>
        <pc:spChg chg="add mod">
          <ac:chgData name="Mehrpad M Moattari" userId="d8f4422e-0a18-4dcb-898f-ac242c9daad6" providerId="ADAL" clId="{8047ECF7-9B0E-491C-9691-E0E12E936A7C}" dt="2024-02-28T07:37:13.858" v="672" actId="1076"/>
          <ac:spMkLst>
            <pc:docMk/>
            <pc:sldMk cId="585515553" sldId="266"/>
            <ac:spMk id="3" creationId="{EE6294E7-20B1-0C94-E485-C3F0564A2425}"/>
          </ac:spMkLst>
        </pc:spChg>
        <pc:spChg chg="mod">
          <ac:chgData name="Mehrpad M Moattari" userId="d8f4422e-0a18-4dcb-898f-ac242c9daad6" providerId="ADAL" clId="{8047ECF7-9B0E-491C-9691-E0E12E936A7C}" dt="2024-02-28T07:37:29.115" v="675" actId="14100"/>
          <ac:spMkLst>
            <pc:docMk/>
            <pc:sldMk cId="585515553" sldId="266"/>
            <ac:spMk id="5" creationId="{C0735B16-012E-7D99-9F51-25A360627E94}"/>
          </ac:spMkLst>
        </pc:spChg>
        <pc:picChg chg="mod">
          <ac:chgData name="Mehrpad M Moattari" userId="d8f4422e-0a18-4dcb-898f-ac242c9daad6" providerId="ADAL" clId="{8047ECF7-9B0E-491C-9691-E0E12E936A7C}" dt="2024-02-28T07:37:05.321" v="669" actId="14100"/>
          <ac:picMkLst>
            <pc:docMk/>
            <pc:sldMk cId="585515553" sldId="266"/>
            <ac:picMk id="4" creationId="{67123C22-7315-4B38-2A3B-E363C848272A}"/>
          </ac:picMkLst>
        </pc:picChg>
        <pc:cxnChg chg="del">
          <ac:chgData name="Mehrpad M Moattari" userId="d8f4422e-0a18-4dcb-898f-ac242c9daad6" providerId="ADAL" clId="{8047ECF7-9B0E-491C-9691-E0E12E936A7C}" dt="2024-02-28T07:32:10.551" v="594" actId="478"/>
          <ac:cxnSpMkLst>
            <pc:docMk/>
            <pc:sldMk cId="585515553" sldId="266"/>
            <ac:cxnSpMk id="9" creationId="{078D2011-19B0-9579-1E82-54E15696CB21}"/>
          </ac:cxnSpMkLst>
        </pc:cxnChg>
      </pc:sldChg>
      <pc:sldChg chg="modSp mod">
        <pc:chgData name="Mehrpad M Moattari" userId="d8f4422e-0a18-4dcb-898f-ac242c9daad6" providerId="ADAL" clId="{8047ECF7-9B0E-491C-9691-E0E12E936A7C}" dt="2024-02-28T07:35:56.370" v="653" actId="113"/>
        <pc:sldMkLst>
          <pc:docMk/>
          <pc:sldMk cId="2861788210" sldId="267"/>
        </pc:sldMkLst>
        <pc:spChg chg="mod">
          <ac:chgData name="Mehrpad M Moattari" userId="d8f4422e-0a18-4dcb-898f-ac242c9daad6" providerId="ADAL" clId="{8047ECF7-9B0E-491C-9691-E0E12E936A7C}" dt="2024-02-28T07:30:16.142" v="582" actId="113"/>
          <ac:spMkLst>
            <pc:docMk/>
            <pc:sldMk cId="2861788210" sldId="267"/>
            <ac:spMk id="2" creationId="{D1A46B4A-0FE8-FE5C-6652-1E64806D4869}"/>
          </ac:spMkLst>
        </pc:spChg>
        <pc:graphicFrameChg chg="mod">
          <ac:chgData name="Mehrpad M Moattari" userId="d8f4422e-0a18-4dcb-898f-ac242c9daad6" providerId="ADAL" clId="{8047ECF7-9B0E-491C-9691-E0E12E936A7C}" dt="2024-02-28T07:35:56.370" v="653" actId="113"/>
          <ac:graphicFrameMkLst>
            <pc:docMk/>
            <pc:sldMk cId="2861788210" sldId="267"/>
            <ac:graphicFrameMk id="5" creationId="{01C20677-63B6-49D9-E96A-1A0E0BFA1EA5}"/>
          </ac:graphicFrameMkLst>
        </pc:graphicFrameChg>
        <pc:picChg chg="mod">
          <ac:chgData name="Mehrpad M Moattari" userId="d8f4422e-0a18-4dcb-898f-ac242c9daad6" providerId="ADAL" clId="{8047ECF7-9B0E-491C-9691-E0E12E936A7C}" dt="2024-02-28T07:13:27.842" v="418" actId="1076"/>
          <ac:picMkLst>
            <pc:docMk/>
            <pc:sldMk cId="2861788210" sldId="267"/>
            <ac:picMk id="16" creationId="{AAF68B0A-5453-FEE3-9C0F-D4DF603F0F60}"/>
          </ac:picMkLst>
        </pc:picChg>
        <pc:picChg chg="mod">
          <ac:chgData name="Mehrpad M Moattari" userId="d8f4422e-0a18-4dcb-898f-ac242c9daad6" providerId="ADAL" clId="{8047ECF7-9B0E-491C-9691-E0E12E936A7C}" dt="2024-02-28T07:13:25.345" v="417" actId="1076"/>
          <ac:picMkLst>
            <pc:docMk/>
            <pc:sldMk cId="2861788210" sldId="267"/>
            <ac:picMk id="17" creationId="{8B4847AE-0B3A-DC29-58F2-DA298A91827A}"/>
          </ac:picMkLst>
        </pc:picChg>
      </pc:sldChg>
      <pc:sldChg chg="addSp delSp modSp mod">
        <pc:chgData name="Mehrpad M Moattari" userId="d8f4422e-0a18-4dcb-898f-ac242c9daad6" providerId="ADAL" clId="{8047ECF7-9B0E-491C-9691-E0E12E936A7C}" dt="2024-02-28T07:39:00.374" v="689" actId="14100"/>
        <pc:sldMkLst>
          <pc:docMk/>
          <pc:sldMk cId="1805006787" sldId="268"/>
        </pc:sldMkLst>
        <pc:spChg chg="add mod">
          <ac:chgData name="Mehrpad M Moattari" userId="d8f4422e-0a18-4dcb-898f-ac242c9daad6" providerId="ADAL" clId="{8047ECF7-9B0E-491C-9691-E0E12E936A7C}" dt="2024-02-28T07:39:00.374" v="689" actId="14100"/>
          <ac:spMkLst>
            <pc:docMk/>
            <pc:sldMk cId="1805006787" sldId="268"/>
            <ac:spMk id="4" creationId="{F6CD2B3D-EF1F-1F9E-B112-8C194B24386E}"/>
          </ac:spMkLst>
        </pc:spChg>
        <pc:spChg chg="add del">
          <ac:chgData name="Mehrpad M Moattari" userId="d8f4422e-0a18-4dcb-898f-ac242c9daad6" providerId="ADAL" clId="{8047ECF7-9B0E-491C-9691-E0E12E936A7C}" dt="2024-02-28T06:14:40.614" v="14" actId="26606"/>
          <ac:spMkLst>
            <pc:docMk/>
            <pc:sldMk cId="1805006787" sldId="268"/>
            <ac:spMk id="13" creationId="{29FDB030-9B49-4CED-8CCD-4D99382388AC}"/>
          </ac:spMkLst>
        </pc:spChg>
        <pc:spChg chg="add del">
          <ac:chgData name="Mehrpad M Moattari" userId="d8f4422e-0a18-4dcb-898f-ac242c9daad6" providerId="ADAL" clId="{8047ECF7-9B0E-491C-9691-E0E12E936A7C}" dt="2024-02-28T06:14:40.614" v="14" actId="26606"/>
          <ac:spMkLst>
            <pc:docMk/>
            <pc:sldMk cId="1805006787" sldId="268"/>
            <ac:spMk id="14" creationId="{F3060C83-F051-4F0E-ABAD-AA0DFC48B218}"/>
          </ac:spMkLst>
        </pc:spChg>
        <pc:spChg chg="add del">
          <ac:chgData name="Mehrpad M Moattari" userId="d8f4422e-0a18-4dcb-898f-ac242c9daad6" providerId="ADAL" clId="{8047ECF7-9B0E-491C-9691-E0E12E936A7C}" dt="2024-02-28T06:14:40.614" v="14" actId="26606"/>
          <ac:spMkLst>
            <pc:docMk/>
            <pc:sldMk cId="1805006787" sldId="268"/>
            <ac:spMk id="15" creationId="{3783CA14-24A1-485C-8B30-D6A5D87987AD}"/>
          </ac:spMkLst>
        </pc:spChg>
        <pc:spChg chg="add del">
          <ac:chgData name="Mehrpad M Moattari" userId="d8f4422e-0a18-4dcb-898f-ac242c9daad6" providerId="ADAL" clId="{8047ECF7-9B0E-491C-9691-E0E12E936A7C}" dt="2024-02-28T06:14:40.614" v="14" actId="26606"/>
          <ac:spMkLst>
            <pc:docMk/>
            <pc:sldMk cId="1805006787" sldId="268"/>
            <ac:spMk id="16" creationId="{83C98ABE-055B-441F-B07E-44F97F083C39}"/>
          </ac:spMkLst>
        </pc:spChg>
        <pc:spChg chg="add del">
          <ac:chgData name="Mehrpad M Moattari" userId="d8f4422e-0a18-4dcb-898f-ac242c9daad6" providerId="ADAL" clId="{8047ECF7-9B0E-491C-9691-E0E12E936A7C}" dt="2024-02-28T06:14:40.614" v="14" actId="26606"/>
          <ac:spMkLst>
            <pc:docMk/>
            <pc:sldMk cId="1805006787" sldId="268"/>
            <ac:spMk id="17" creationId="{9A97C86A-04D6-40F7-AE84-31AB43E6A846}"/>
          </ac:spMkLst>
        </pc:spChg>
        <pc:spChg chg="add del">
          <ac:chgData name="Mehrpad M Moattari" userId="d8f4422e-0a18-4dcb-898f-ac242c9daad6" providerId="ADAL" clId="{8047ECF7-9B0E-491C-9691-E0E12E936A7C}" dt="2024-02-28T06:14:40.614" v="14" actId="26606"/>
          <ac:spMkLst>
            <pc:docMk/>
            <pc:sldMk cId="1805006787" sldId="268"/>
            <ac:spMk id="19" creationId="{FF9F2414-84E8-453E-B1F3-389FDE8192D9}"/>
          </ac:spMkLst>
        </pc:spChg>
        <pc:spChg chg="add del">
          <ac:chgData name="Mehrpad M Moattari" userId="d8f4422e-0a18-4dcb-898f-ac242c9daad6" providerId="ADAL" clId="{8047ECF7-9B0E-491C-9691-E0E12E936A7C}" dt="2024-02-28T06:14:40.614" v="14" actId="26606"/>
          <ac:spMkLst>
            <pc:docMk/>
            <pc:sldMk cId="1805006787" sldId="268"/>
            <ac:spMk id="21" creationId="{3ECA69A1-7536-43AC-85EF-C7106179F5ED}"/>
          </ac:spMkLst>
        </pc:spChg>
        <pc:spChg chg="add del">
          <ac:chgData name="Mehrpad M Moattari" userId="d8f4422e-0a18-4dcb-898f-ac242c9daad6" providerId="ADAL" clId="{8047ECF7-9B0E-491C-9691-E0E12E936A7C}" dt="2024-02-28T06:14:39.057" v="9" actId="26606"/>
          <ac:spMkLst>
            <pc:docMk/>
            <pc:sldMk cId="1805006787" sldId="268"/>
            <ac:spMk id="23" creationId="{F3060C83-F051-4F0E-ABAD-AA0DFC48B218}"/>
          </ac:spMkLst>
        </pc:spChg>
        <pc:spChg chg="add del">
          <ac:chgData name="Mehrpad M Moattari" userId="d8f4422e-0a18-4dcb-898f-ac242c9daad6" providerId="ADAL" clId="{8047ECF7-9B0E-491C-9691-E0E12E936A7C}" dt="2024-02-28T06:14:39.057" v="9" actId="26606"/>
          <ac:spMkLst>
            <pc:docMk/>
            <pc:sldMk cId="1805006787" sldId="268"/>
            <ac:spMk id="24" creationId="{83C98ABE-055B-441F-B07E-44F97F083C39}"/>
          </ac:spMkLst>
        </pc:spChg>
        <pc:spChg chg="add del">
          <ac:chgData name="Mehrpad M Moattari" userId="d8f4422e-0a18-4dcb-898f-ac242c9daad6" providerId="ADAL" clId="{8047ECF7-9B0E-491C-9691-E0E12E936A7C}" dt="2024-02-28T06:14:39.057" v="9" actId="26606"/>
          <ac:spMkLst>
            <pc:docMk/>
            <pc:sldMk cId="1805006787" sldId="268"/>
            <ac:spMk id="25" creationId="{29FDB030-9B49-4CED-8CCD-4D99382388AC}"/>
          </ac:spMkLst>
        </pc:spChg>
        <pc:spChg chg="add del">
          <ac:chgData name="Mehrpad M Moattari" userId="d8f4422e-0a18-4dcb-898f-ac242c9daad6" providerId="ADAL" clId="{8047ECF7-9B0E-491C-9691-E0E12E936A7C}" dt="2024-02-28T06:14:37.593" v="5" actId="26606"/>
          <ac:spMkLst>
            <pc:docMk/>
            <pc:sldMk cId="1805006787" sldId="268"/>
            <ac:spMk id="26" creationId="{AB8C311F-7253-4AED-9701-7FC0708C41C7}"/>
          </ac:spMkLst>
        </pc:spChg>
        <pc:spChg chg="add del">
          <ac:chgData name="Mehrpad M Moattari" userId="d8f4422e-0a18-4dcb-898f-ac242c9daad6" providerId="ADAL" clId="{8047ECF7-9B0E-491C-9691-E0E12E936A7C}" dt="2024-02-28T06:14:39.057" v="9" actId="26606"/>
          <ac:spMkLst>
            <pc:docMk/>
            <pc:sldMk cId="1805006787" sldId="268"/>
            <ac:spMk id="27" creationId="{3783CA14-24A1-485C-8B30-D6A5D87987AD}"/>
          </ac:spMkLst>
        </pc:spChg>
        <pc:spChg chg="add del">
          <ac:chgData name="Mehrpad M Moattari" userId="d8f4422e-0a18-4dcb-898f-ac242c9daad6" providerId="ADAL" clId="{8047ECF7-9B0E-491C-9691-E0E12E936A7C}" dt="2024-02-28T06:14:37.593" v="5" actId="26606"/>
          <ac:spMkLst>
            <pc:docMk/>
            <pc:sldMk cId="1805006787" sldId="268"/>
            <ac:spMk id="28" creationId="{E2384209-CB15-4CDF-9D31-C44FD9A3F20D}"/>
          </ac:spMkLst>
        </pc:spChg>
        <pc:spChg chg="add del">
          <ac:chgData name="Mehrpad M Moattari" userId="d8f4422e-0a18-4dcb-898f-ac242c9daad6" providerId="ADAL" clId="{8047ECF7-9B0E-491C-9691-E0E12E936A7C}" dt="2024-02-28T06:14:37.593" v="5" actId="26606"/>
          <ac:spMkLst>
            <pc:docMk/>
            <pc:sldMk cId="1805006787" sldId="268"/>
            <ac:spMk id="30" creationId="{2633B3B5-CC90-43F0-8714-D31D1F3F0209}"/>
          </ac:spMkLst>
        </pc:spChg>
        <pc:spChg chg="add del">
          <ac:chgData name="Mehrpad M Moattari" userId="d8f4422e-0a18-4dcb-898f-ac242c9daad6" providerId="ADAL" clId="{8047ECF7-9B0E-491C-9691-E0E12E936A7C}" dt="2024-02-28T06:14:37.593" v="5" actId="26606"/>
          <ac:spMkLst>
            <pc:docMk/>
            <pc:sldMk cId="1805006787" sldId="268"/>
            <ac:spMk id="32" creationId="{A8D57A06-A426-446D-B02C-A2DC6B62E45E}"/>
          </ac:spMkLst>
        </pc:spChg>
        <pc:spChg chg="add del">
          <ac:chgData name="Mehrpad M Moattari" userId="d8f4422e-0a18-4dcb-898f-ac242c9daad6" providerId="ADAL" clId="{8047ECF7-9B0E-491C-9691-E0E12E936A7C}" dt="2024-02-28T06:14:39.057" v="9" actId="26606"/>
          <ac:spMkLst>
            <pc:docMk/>
            <pc:sldMk cId="1805006787" sldId="268"/>
            <ac:spMk id="34" creationId="{9A97C86A-04D6-40F7-AE84-31AB43E6A846}"/>
          </ac:spMkLst>
        </pc:spChg>
        <pc:spChg chg="add del">
          <ac:chgData name="Mehrpad M Moattari" userId="d8f4422e-0a18-4dcb-898f-ac242c9daad6" providerId="ADAL" clId="{8047ECF7-9B0E-491C-9691-E0E12E936A7C}" dt="2024-02-28T06:14:39.057" v="9" actId="26606"/>
          <ac:spMkLst>
            <pc:docMk/>
            <pc:sldMk cId="1805006787" sldId="268"/>
            <ac:spMk id="36" creationId="{FF9F2414-84E8-453E-B1F3-389FDE8192D9}"/>
          </ac:spMkLst>
        </pc:spChg>
        <pc:spChg chg="add del">
          <ac:chgData name="Mehrpad M Moattari" userId="d8f4422e-0a18-4dcb-898f-ac242c9daad6" providerId="ADAL" clId="{8047ECF7-9B0E-491C-9691-E0E12E936A7C}" dt="2024-02-28T06:14:39.057" v="9" actId="26606"/>
          <ac:spMkLst>
            <pc:docMk/>
            <pc:sldMk cId="1805006787" sldId="268"/>
            <ac:spMk id="38" creationId="{3ECA69A1-7536-43AC-85EF-C7106179F5ED}"/>
          </ac:spMkLst>
        </pc:spChg>
        <pc:spChg chg="add del">
          <ac:chgData name="Mehrpad M Moattari" userId="d8f4422e-0a18-4dcb-898f-ac242c9daad6" providerId="ADAL" clId="{8047ECF7-9B0E-491C-9691-E0E12E936A7C}" dt="2024-02-28T06:14:39.993" v="11" actId="26606"/>
          <ac:spMkLst>
            <pc:docMk/>
            <pc:sldMk cId="1805006787" sldId="268"/>
            <ac:spMk id="40" creationId="{42A4FC2C-047E-45A5-965D-8E1E3BF09BC6}"/>
          </ac:spMkLst>
        </pc:spChg>
        <pc:spChg chg="add del">
          <ac:chgData name="Mehrpad M Moattari" userId="d8f4422e-0a18-4dcb-898f-ac242c9daad6" providerId="ADAL" clId="{8047ECF7-9B0E-491C-9691-E0E12E936A7C}" dt="2024-02-28T06:14:40.607" v="13" actId="26606"/>
          <ac:spMkLst>
            <pc:docMk/>
            <pc:sldMk cId="1805006787" sldId="268"/>
            <ac:spMk id="42" creationId="{F3060C83-F051-4F0E-ABAD-AA0DFC48B218}"/>
          </ac:spMkLst>
        </pc:spChg>
        <pc:spChg chg="add del">
          <ac:chgData name="Mehrpad M Moattari" userId="d8f4422e-0a18-4dcb-898f-ac242c9daad6" providerId="ADAL" clId="{8047ECF7-9B0E-491C-9691-E0E12E936A7C}" dt="2024-02-28T06:14:40.607" v="13" actId="26606"/>
          <ac:spMkLst>
            <pc:docMk/>
            <pc:sldMk cId="1805006787" sldId="268"/>
            <ac:spMk id="43" creationId="{83C98ABE-055B-441F-B07E-44F97F083C39}"/>
          </ac:spMkLst>
        </pc:spChg>
        <pc:spChg chg="add del">
          <ac:chgData name="Mehrpad M Moattari" userId="d8f4422e-0a18-4dcb-898f-ac242c9daad6" providerId="ADAL" clId="{8047ECF7-9B0E-491C-9691-E0E12E936A7C}" dt="2024-02-28T06:14:40.607" v="13" actId="26606"/>
          <ac:spMkLst>
            <pc:docMk/>
            <pc:sldMk cId="1805006787" sldId="268"/>
            <ac:spMk id="44" creationId="{29FDB030-9B49-4CED-8CCD-4D99382388AC}"/>
          </ac:spMkLst>
        </pc:spChg>
        <pc:spChg chg="add del">
          <ac:chgData name="Mehrpad M Moattari" userId="d8f4422e-0a18-4dcb-898f-ac242c9daad6" providerId="ADAL" clId="{8047ECF7-9B0E-491C-9691-E0E12E936A7C}" dt="2024-02-28T06:14:40.607" v="13" actId="26606"/>
          <ac:spMkLst>
            <pc:docMk/>
            <pc:sldMk cId="1805006787" sldId="268"/>
            <ac:spMk id="45" creationId="{3783CA14-24A1-485C-8B30-D6A5D87987AD}"/>
          </ac:spMkLst>
        </pc:spChg>
        <pc:spChg chg="add del">
          <ac:chgData name="Mehrpad M Moattari" userId="d8f4422e-0a18-4dcb-898f-ac242c9daad6" providerId="ADAL" clId="{8047ECF7-9B0E-491C-9691-E0E12E936A7C}" dt="2024-02-28T06:14:40.607" v="13" actId="26606"/>
          <ac:spMkLst>
            <pc:docMk/>
            <pc:sldMk cId="1805006787" sldId="268"/>
            <ac:spMk id="46" creationId="{9A97C86A-04D6-40F7-AE84-31AB43E6A846}"/>
          </ac:spMkLst>
        </pc:spChg>
        <pc:spChg chg="add del">
          <ac:chgData name="Mehrpad M Moattari" userId="d8f4422e-0a18-4dcb-898f-ac242c9daad6" providerId="ADAL" clId="{8047ECF7-9B0E-491C-9691-E0E12E936A7C}" dt="2024-02-28T06:14:40.607" v="13" actId="26606"/>
          <ac:spMkLst>
            <pc:docMk/>
            <pc:sldMk cId="1805006787" sldId="268"/>
            <ac:spMk id="47" creationId="{FF9F2414-84E8-453E-B1F3-389FDE8192D9}"/>
          </ac:spMkLst>
        </pc:spChg>
        <pc:spChg chg="add del">
          <ac:chgData name="Mehrpad M Moattari" userId="d8f4422e-0a18-4dcb-898f-ac242c9daad6" providerId="ADAL" clId="{8047ECF7-9B0E-491C-9691-E0E12E936A7C}" dt="2024-02-28T06:14:40.607" v="13" actId="26606"/>
          <ac:spMkLst>
            <pc:docMk/>
            <pc:sldMk cId="1805006787" sldId="268"/>
            <ac:spMk id="48" creationId="{3ECA69A1-7536-43AC-85EF-C7106179F5ED}"/>
          </ac:spMkLst>
        </pc:spChg>
        <pc:spChg chg="add del">
          <ac:chgData name="Mehrpad M Moattari" userId="d8f4422e-0a18-4dcb-898f-ac242c9daad6" providerId="ADAL" clId="{8047ECF7-9B0E-491C-9691-E0E12E936A7C}" dt="2024-02-28T07:33:45.662" v="613" actId="26606"/>
          <ac:spMkLst>
            <pc:docMk/>
            <pc:sldMk cId="1805006787" sldId="268"/>
            <ac:spMk id="50" creationId="{2215C6C6-E45C-4179-9FC1-E8A4C1D47430}"/>
          </ac:spMkLst>
        </pc:spChg>
        <pc:spChg chg="add del">
          <ac:chgData name="Mehrpad M Moattari" userId="d8f4422e-0a18-4dcb-898f-ac242c9daad6" providerId="ADAL" clId="{8047ECF7-9B0E-491C-9691-E0E12E936A7C}" dt="2024-02-28T07:33:45.662" v="613" actId="26606"/>
          <ac:spMkLst>
            <pc:docMk/>
            <pc:sldMk cId="1805006787" sldId="268"/>
            <ac:spMk id="53" creationId="{3776B14B-F2F4-4825-8DA8-8C7A0F2B3960}"/>
          </ac:spMkLst>
        </pc:spChg>
        <pc:spChg chg="add del">
          <ac:chgData name="Mehrpad M Moattari" userId="d8f4422e-0a18-4dcb-898f-ac242c9daad6" providerId="ADAL" clId="{8047ECF7-9B0E-491C-9691-E0E12E936A7C}" dt="2024-02-28T07:33:44.626" v="610" actId="26606"/>
          <ac:spMkLst>
            <pc:docMk/>
            <pc:sldMk cId="1805006787" sldId="268"/>
            <ac:spMk id="58" creationId="{AB8C311F-7253-4AED-9701-7FC0708C41C7}"/>
          </ac:spMkLst>
        </pc:spChg>
        <pc:spChg chg="add del">
          <ac:chgData name="Mehrpad M Moattari" userId="d8f4422e-0a18-4dcb-898f-ac242c9daad6" providerId="ADAL" clId="{8047ECF7-9B0E-491C-9691-E0E12E936A7C}" dt="2024-02-28T07:33:44.626" v="610" actId="26606"/>
          <ac:spMkLst>
            <pc:docMk/>
            <pc:sldMk cId="1805006787" sldId="268"/>
            <ac:spMk id="60" creationId="{E2384209-CB15-4CDF-9D31-C44FD9A3F20D}"/>
          </ac:spMkLst>
        </pc:spChg>
        <pc:spChg chg="add del">
          <ac:chgData name="Mehrpad M Moattari" userId="d8f4422e-0a18-4dcb-898f-ac242c9daad6" providerId="ADAL" clId="{8047ECF7-9B0E-491C-9691-E0E12E936A7C}" dt="2024-02-28T07:33:44.626" v="610" actId="26606"/>
          <ac:spMkLst>
            <pc:docMk/>
            <pc:sldMk cId="1805006787" sldId="268"/>
            <ac:spMk id="62" creationId="{2633B3B5-CC90-43F0-8714-D31D1F3F0209}"/>
          </ac:spMkLst>
        </pc:spChg>
        <pc:spChg chg="add del">
          <ac:chgData name="Mehrpad M Moattari" userId="d8f4422e-0a18-4dcb-898f-ac242c9daad6" providerId="ADAL" clId="{8047ECF7-9B0E-491C-9691-E0E12E936A7C}" dt="2024-02-28T07:33:44.626" v="610" actId="26606"/>
          <ac:spMkLst>
            <pc:docMk/>
            <pc:sldMk cId="1805006787" sldId="268"/>
            <ac:spMk id="64" creationId="{A8D57A06-A426-446D-B02C-A2DC6B62E45E}"/>
          </ac:spMkLst>
        </pc:spChg>
        <pc:spChg chg="add del">
          <ac:chgData name="Mehrpad M Moattari" userId="d8f4422e-0a18-4dcb-898f-ac242c9daad6" providerId="ADAL" clId="{8047ECF7-9B0E-491C-9691-E0E12E936A7C}" dt="2024-02-28T07:33:45.658" v="612" actId="26606"/>
          <ac:spMkLst>
            <pc:docMk/>
            <pc:sldMk cId="1805006787" sldId="268"/>
            <ac:spMk id="66" creationId="{2215C6C6-E45C-4179-9FC1-E8A4C1D47430}"/>
          </ac:spMkLst>
        </pc:spChg>
        <pc:spChg chg="add del">
          <ac:chgData name="Mehrpad M Moattari" userId="d8f4422e-0a18-4dcb-898f-ac242c9daad6" providerId="ADAL" clId="{8047ECF7-9B0E-491C-9691-E0E12E936A7C}" dt="2024-02-28T07:33:45.658" v="612" actId="26606"/>
          <ac:spMkLst>
            <pc:docMk/>
            <pc:sldMk cId="1805006787" sldId="268"/>
            <ac:spMk id="69" creationId="{3776B14B-F2F4-4825-8DA8-8C7A0F2B3960}"/>
          </ac:spMkLst>
        </pc:spChg>
        <pc:spChg chg="add del">
          <ac:chgData name="Mehrpad M Moattari" userId="d8f4422e-0a18-4dcb-898f-ac242c9daad6" providerId="ADAL" clId="{8047ECF7-9B0E-491C-9691-E0E12E936A7C}" dt="2024-02-28T07:34:31.790" v="637" actId="26606"/>
          <ac:spMkLst>
            <pc:docMk/>
            <pc:sldMk cId="1805006787" sldId="268"/>
            <ac:spMk id="71" creationId="{32BC26D8-82FB-445E-AA49-62A77D7C1EE0}"/>
          </ac:spMkLst>
        </pc:spChg>
        <pc:spChg chg="add del">
          <ac:chgData name="Mehrpad M Moattari" userId="d8f4422e-0a18-4dcb-898f-ac242c9daad6" providerId="ADAL" clId="{8047ECF7-9B0E-491C-9691-E0E12E936A7C}" dt="2024-02-28T07:34:31.790" v="637" actId="26606"/>
          <ac:spMkLst>
            <pc:docMk/>
            <pc:sldMk cId="1805006787" sldId="268"/>
            <ac:spMk id="72" creationId="{CB44330D-EA18-4254-AA95-EB49948539B8}"/>
          </ac:spMkLst>
        </pc:spChg>
        <pc:spChg chg="add del">
          <ac:chgData name="Mehrpad M Moattari" userId="d8f4422e-0a18-4dcb-898f-ac242c9daad6" providerId="ADAL" clId="{8047ECF7-9B0E-491C-9691-E0E12E936A7C}" dt="2024-02-28T07:34:08.099" v="616" actId="26606"/>
          <ac:spMkLst>
            <pc:docMk/>
            <pc:sldMk cId="1805006787" sldId="268"/>
            <ac:spMk id="77" creationId="{3DAD86CA-8235-409B-982B-5E7A033E2392}"/>
          </ac:spMkLst>
        </pc:spChg>
        <pc:spChg chg="add del">
          <ac:chgData name="Mehrpad M Moattari" userId="d8f4422e-0a18-4dcb-898f-ac242c9daad6" providerId="ADAL" clId="{8047ECF7-9B0E-491C-9691-E0E12E936A7C}" dt="2024-02-28T07:34:08.099" v="616" actId="26606"/>
          <ac:spMkLst>
            <pc:docMk/>
            <pc:sldMk cId="1805006787" sldId="268"/>
            <ac:spMk id="79" creationId="{9F234FBA-3501-47B4-AE0C-AA4AFBC8F603}"/>
          </ac:spMkLst>
        </pc:spChg>
        <pc:spChg chg="add del">
          <ac:chgData name="Mehrpad M Moattari" userId="d8f4422e-0a18-4dcb-898f-ac242c9daad6" providerId="ADAL" clId="{8047ECF7-9B0E-491C-9691-E0E12E936A7C}" dt="2024-02-28T07:34:08.099" v="616" actId="26606"/>
          <ac:spMkLst>
            <pc:docMk/>
            <pc:sldMk cId="1805006787" sldId="268"/>
            <ac:spMk id="81" creationId="{B5EF893B-0491-416E-9D33-BADE9600792A}"/>
          </ac:spMkLst>
        </pc:spChg>
        <pc:spChg chg="add del">
          <ac:chgData name="Mehrpad M Moattari" userId="d8f4422e-0a18-4dcb-898f-ac242c9daad6" providerId="ADAL" clId="{8047ECF7-9B0E-491C-9691-E0E12E936A7C}" dt="2024-02-28T07:34:10.894" v="618" actId="26606"/>
          <ac:spMkLst>
            <pc:docMk/>
            <pc:sldMk cId="1805006787" sldId="268"/>
            <ac:spMk id="85" creationId="{8B089790-F4B6-46A7-BB28-7B74A9A9EFDC}"/>
          </ac:spMkLst>
        </pc:spChg>
        <pc:spChg chg="add del">
          <ac:chgData name="Mehrpad M Moattari" userId="d8f4422e-0a18-4dcb-898f-ac242c9daad6" providerId="ADAL" clId="{8047ECF7-9B0E-491C-9691-E0E12E936A7C}" dt="2024-02-28T07:34:17.870" v="624" actId="26606"/>
          <ac:spMkLst>
            <pc:docMk/>
            <pc:sldMk cId="1805006787" sldId="268"/>
            <ac:spMk id="87" creationId="{FF9F2414-84E8-453E-B1F3-389FDE8192D9}"/>
          </ac:spMkLst>
        </pc:spChg>
        <pc:spChg chg="add del">
          <ac:chgData name="Mehrpad M Moattari" userId="d8f4422e-0a18-4dcb-898f-ac242c9daad6" providerId="ADAL" clId="{8047ECF7-9B0E-491C-9691-E0E12E936A7C}" dt="2024-02-28T07:34:11.704" v="620" actId="26606"/>
          <ac:spMkLst>
            <pc:docMk/>
            <pc:sldMk cId="1805006787" sldId="268"/>
            <ac:spMk id="89" creationId="{3ECA69A1-7536-43AC-85EF-C7106179F5ED}"/>
          </ac:spMkLst>
        </pc:spChg>
        <pc:spChg chg="add del">
          <ac:chgData name="Mehrpad M Moattari" userId="d8f4422e-0a18-4dcb-898f-ac242c9daad6" providerId="ADAL" clId="{8047ECF7-9B0E-491C-9691-E0E12E936A7C}" dt="2024-02-28T07:34:11.704" v="620" actId="26606"/>
          <ac:spMkLst>
            <pc:docMk/>
            <pc:sldMk cId="1805006787" sldId="268"/>
            <ac:spMk id="90" creationId="{F3060C83-F051-4F0E-ABAD-AA0DFC48B218}"/>
          </ac:spMkLst>
        </pc:spChg>
        <pc:spChg chg="add del">
          <ac:chgData name="Mehrpad M Moattari" userId="d8f4422e-0a18-4dcb-898f-ac242c9daad6" providerId="ADAL" clId="{8047ECF7-9B0E-491C-9691-E0E12E936A7C}" dt="2024-02-28T07:34:11.704" v="620" actId="26606"/>
          <ac:spMkLst>
            <pc:docMk/>
            <pc:sldMk cId="1805006787" sldId="268"/>
            <ac:spMk id="91" creationId="{83C98ABE-055B-441F-B07E-44F97F083C39}"/>
          </ac:spMkLst>
        </pc:spChg>
        <pc:spChg chg="add del">
          <ac:chgData name="Mehrpad M Moattari" userId="d8f4422e-0a18-4dcb-898f-ac242c9daad6" providerId="ADAL" clId="{8047ECF7-9B0E-491C-9691-E0E12E936A7C}" dt="2024-02-28T07:34:11.704" v="620" actId="26606"/>
          <ac:spMkLst>
            <pc:docMk/>
            <pc:sldMk cId="1805006787" sldId="268"/>
            <ac:spMk id="92" creationId="{29FDB030-9B49-4CED-8CCD-4D99382388AC}"/>
          </ac:spMkLst>
        </pc:spChg>
        <pc:spChg chg="add del">
          <ac:chgData name="Mehrpad M Moattari" userId="d8f4422e-0a18-4dcb-898f-ac242c9daad6" providerId="ADAL" clId="{8047ECF7-9B0E-491C-9691-E0E12E936A7C}" dt="2024-02-28T07:34:11.704" v="620" actId="26606"/>
          <ac:spMkLst>
            <pc:docMk/>
            <pc:sldMk cId="1805006787" sldId="268"/>
            <ac:spMk id="93" creationId="{3783CA14-24A1-485C-8B30-D6A5D87987AD}"/>
          </ac:spMkLst>
        </pc:spChg>
        <pc:spChg chg="add del">
          <ac:chgData name="Mehrpad M Moattari" userId="d8f4422e-0a18-4dcb-898f-ac242c9daad6" providerId="ADAL" clId="{8047ECF7-9B0E-491C-9691-E0E12E936A7C}" dt="2024-02-28T07:34:11.704" v="620" actId="26606"/>
          <ac:spMkLst>
            <pc:docMk/>
            <pc:sldMk cId="1805006787" sldId="268"/>
            <ac:spMk id="94" creationId="{9A97C86A-04D6-40F7-AE84-31AB43E6A846}"/>
          </ac:spMkLst>
        </pc:spChg>
        <pc:spChg chg="add del">
          <ac:chgData name="Mehrpad M Moattari" userId="d8f4422e-0a18-4dcb-898f-ac242c9daad6" providerId="ADAL" clId="{8047ECF7-9B0E-491C-9691-E0E12E936A7C}" dt="2024-02-28T07:34:11.704" v="620" actId="26606"/>
          <ac:spMkLst>
            <pc:docMk/>
            <pc:sldMk cId="1805006787" sldId="268"/>
            <ac:spMk id="95" creationId="{FF9F2414-84E8-453E-B1F3-389FDE8192D9}"/>
          </ac:spMkLst>
        </pc:spChg>
        <pc:spChg chg="add del">
          <ac:chgData name="Mehrpad M Moattari" userId="d8f4422e-0a18-4dcb-898f-ac242c9daad6" providerId="ADAL" clId="{8047ECF7-9B0E-491C-9691-E0E12E936A7C}" dt="2024-02-28T07:34:14.925" v="622" actId="26606"/>
          <ac:spMkLst>
            <pc:docMk/>
            <pc:sldMk cId="1805006787" sldId="268"/>
            <ac:spMk id="97" creationId="{1500B4A4-B1F1-41EA-886A-B8A210DBCA3B}"/>
          </ac:spMkLst>
        </pc:spChg>
        <pc:spChg chg="add del">
          <ac:chgData name="Mehrpad M Moattari" userId="d8f4422e-0a18-4dcb-898f-ac242c9daad6" providerId="ADAL" clId="{8047ECF7-9B0E-491C-9691-E0E12E936A7C}" dt="2024-02-28T07:34:14.925" v="622" actId="26606"/>
          <ac:spMkLst>
            <pc:docMk/>
            <pc:sldMk cId="1805006787" sldId="268"/>
            <ac:spMk id="98" creationId="{5E55A99C-0BDC-4DBE-8E40-9FA66F629FA1}"/>
          </ac:spMkLst>
        </pc:spChg>
        <pc:spChg chg="add del">
          <ac:chgData name="Mehrpad M Moattari" userId="d8f4422e-0a18-4dcb-898f-ac242c9daad6" providerId="ADAL" clId="{8047ECF7-9B0E-491C-9691-E0E12E936A7C}" dt="2024-02-28T07:34:17.870" v="624" actId="26606"/>
          <ac:spMkLst>
            <pc:docMk/>
            <pc:sldMk cId="1805006787" sldId="268"/>
            <ac:spMk id="100" creationId="{F3060C83-F051-4F0E-ABAD-AA0DFC48B218}"/>
          </ac:spMkLst>
        </pc:spChg>
        <pc:spChg chg="add del">
          <ac:chgData name="Mehrpad M Moattari" userId="d8f4422e-0a18-4dcb-898f-ac242c9daad6" providerId="ADAL" clId="{8047ECF7-9B0E-491C-9691-E0E12E936A7C}" dt="2024-02-28T07:34:17.870" v="624" actId="26606"/>
          <ac:spMkLst>
            <pc:docMk/>
            <pc:sldMk cId="1805006787" sldId="268"/>
            <ac:spMk id="101" creationId="{83C98ABE-055B-441F-B07E-44F97F083C39}"/>
          </ac:spMkLst>
        </pc:spChg>
        <pc:spChg chg="add del">
          <ac:chgData name="Mehrpad M Moattari" userId="d8f4422e-0a18-4dcb-898f-ac242c9daad6" providerId="ADAL" clId="{8047ECF7-9B0E-491C-9691-E0E12E936A7C}" dt="2024-02-28T07:34:17.870" v="624" actId="26606"/>
          <ac:spMkLst>
            <pc:docMk/>
            <pc:sldMk cId="1805006787" sldId="268"/>
            <ac:spMk id="102" creationId="{29FDB030-9B49-4CED-8CCD-4D99382388AC}"/>
          </ac:spMkLst>
        </pc:spChg>
        <pc:spChg chg="add del">
          <ac:chgData name="Mehrpad M Moattari" userId="d8f4422e-0a18-4dcb-898f-ac242c9daad6" providerId="ADAL" clId="{8047ECF7-9B0E-491C-9691-E0E12E936A7C}" dt="2024-02-28T07:34:17.870" v="624" actId="26606"/>
          <ac:spMkLst>
            <pc:docMk/>
            <pc:sldMk cId="1805006787" sldId="268"/>
            <ac:spMk id="103" creationId="{3783CA14-24A1-485C-8B30-D6A5D87987AD}"/>
          </ac:spMkLst>
        </pc:spChg>
        <pc:spChg chg="add del">
          <ac:chgData name="Mehrpad M Moattari" userId="d8f4422e-0a18-4dcb-898f-ac242c9daad6" providerId="ADAL" clId="{8047ECF7-9B0E-491C-9691-E0E12E936A7C}" dt="2024-02-28T07:34:17.870" v="624" actId="26606"/>
          <ac:spMkLst>
            <pc:docMk/>
            <pc:sldMk cId="1805006787" sldId="268"/>
            <ac:spMk id="104" creationId="{9A97C86A-04D6-40F7-AE84-31AB43E6A846}"/>
          </ac:spMkLst>
        </pc:spChg>
        <pc:spChg chg="add del">
          <ac:chgData name="Mehrpad M Moattari" userId="d8f4422e-0a18-4dcb-898f-ac242c9daad6" providerId="ADAL" clId="{8047ECF7-9B0E-491C-9691-E0E12E936A7C}" dt="2024-02-28T07:34:17.870" v="624" actId="26606"/>
          <ac:spMkLst>
            <pc:docMk/>
            <pc:sldMk cId="1805006787" sldId="268"/>
            <ac:spMk id="105" creationId="{3ECA69A1-7536-43AC-85EF-C7106179F5ED}"/>
          </ac:spMkLst>
        </pc:spChg>
        <pc:spChg chg="add del">
          <ac:chgData name="Mehrpad M Moattari" userId="d8f4422e-0a18-4dcb-898f-ac242c9daad6" providerId="ADAL" clId="{8047ECF7-9B0E-491C-9691-E0E12E936A7C}" dt="2024-02-28T07:34:18.445" v="626" actId="26606"/>
          <ac:spMkLst>
            <pc:docMk/>
            <pc:sldMk cId="1805006787" sldId="268"/>
            <ac:spMk id="107" creationId="{32BC26D8-82FB-445E-AA49-62A77D7C1EE0}"/>
          </ac:spMkLst>
        </pc:spChg>
        <pc:spChg chg="add del">
          <ac:chgData name="Mehrpad M Moattari" userId="d8f4422e-0a18-4dcb-898f-ac242c9daad6" providerId="ADAL" clId="{8047ECF7-9B0E-491C-9691-E0E12E936A7C}" dt="2024-02-28T07:34:18.445" v="626" actId="26606"/>
          <ac:spMkLst>
            <pc:docMk/>
            <pc:sldMk cId="1805006787" sldId="268"/>
            <ac:spMk id="108" creationId="{CB44330D-EA18-4254-AA95-EB49948539B8}"/>
          </ac:spMkLst>
        </pc:spChg>
        <pc:spChg chg="add del">
          <ac:chgData name="Mehrpad M Moattari" userId="d8f4422e-0a18-4dcb-898f-ac242c9daad6" providerId="ADAL" clId="{8047ECF7-9B0E-491C-9691-E0E12E936A7C}" dt="2024-02-28T07:34:19.772" v="628" actId="26606"/>
          <ac:spMkLst>
            <pc:docMk/>
            <pc:sldMk cId="1805006787" sldId="268"/>
            <ac:spMk id="110" creationId="{AB8C311F-7253-4AED-9701-7FC0708C41C7}"/>
          </ac:spMkLst>
        </pc:spChg>
        <pc:spChg chg="add del">
          <ac:chgData name="Mehrpad M Moattari" userId="d8f4422e-0a18-4dcb-898f-ac242c9daad6" providerId="ADAL" clId="{8047ECF7-9B0E-491C-9691-E0E12E936A7C}" dt="2024-02-28T07:34:19.772" v="628" actId="26606"/>
          <ac:spMkLst>
            <pc:docMk/>
            <pc:sldMk cId="1805006787" sldId="268"/>
            <ac:spMk id="111" creationId="{E2384209-CB15-4CDF-9D31-C44FD9A3F20D}"/>
          </ac:spMkLst>
        </pc:spChg>
        <pc:spChg chg="add del">
          <ac:chgData name="Mehrpad M Moattari" userId="d8f4422e-0a18-4dcb-898f-ac242c9daad6" providerId="ADAL" clId="{8047ECF7-9B0E-491C-9691-E0E12E936A7C}" dt="2024-02-28T07:34:19.772" v="628" actId="26606"/>
          <ac:spMkLst>
            <pc:docMk/>
            <pc:sldMk cId="1805006787" sldId="268"/>
            <ac:spMk id="112" creationId="{2633B3B5-CC90-43F0-8714-D31D1F3F0209}"/>
          </ac:spMkLst>
        </pc:spChg>
        <pc:spChg chg="add del">
          <ac:chgData name="Mehrpad M Moattari" userId="d8f4422e-0a18-4dcb-898f-ac242c9daad6" providerId="ADAL" clId="{8047ECF7-9B0E-491C-9691-E0E12E936A7C}" dt="2024-02-28T07:34:19.772" v="628" actId="26606"/>
          <ac:spMkLst>
            <pc:docMk/>
            <pc:sldMk cId="1805006787" sldId="268"/>
            <ac:spMk id="113" creationId="{A8D57A06-A426-446D-B02C-A2DC6B62E45E}"/>
          </ac:spMkLst>
        </pc:spChg>
        <pc:spChg chg="add del">
          <ac:chgData name="Mehrpad M Moattari" userId="d8f4422e-0a18-4dcb-898f-ac242c9daad6" providerId="ADAL" clId="{8047ECF7-9B0E-491C-9691-E0E12E936A7C}" dt="2024-02-28T07:34:20.201" v="630" actId="26606"/>
          <ac:spMkLst>
            <pc:docMk/>
            <pc:sldMk cId="1805006787" sldId="268"/>
            <ac:spMk id="115" creationId="{ED55A19D-297C-4231-AD1F-08EF9B4AA8F4}"/>
          </ac:spMkLst>
        </pc:spChg>
        <pc:spChg chg="add del">
          <ac:chgData name="Mehrpad M Moattari" userId="d8f4422e-0a18-4dcb-898f-ac242c9daad6" providerId="ADAL" clId="{8047ECF7-9B0E-491C-9691-E0E12E936A7C}" dt="2024-02-28T07:34:20.201" v="630" actId="26606"/>
          <ac:spMkLst>
            <pc:docMk/>
            <pc:sldMk cId="1805006787" sldId="268"/>
            <ac:spMk id="116" creationId="{EBAB6C56-3D38-4923-996E-BD474BBB91E9}"/>
          </ac:spMkLst>
        </pc:spChg>
        <pc:spChg chg="add del">
          <ac:chgData name="Mehrpad M Moattari" userId="d8f4422e-0a18-4dcb-898f-ac242c9daad6" providerId="ADAL" clId="{8047ECF7-9B0E-491C-9691-E0E12E936A7C}" dt="2024-02-28T07:34:20.201" v="630" actId="26606"/>
          <ac:spMkLst>
            <pc:docMk/>
            <pc:sldMk cId="1805006787" sldId="268"/>
            <ac:spMk id="117" creationId="{20CD21DB-082D-417D-A5AB-FC838AF9D944}"/>
          </ac:spMkLst>
        </pc:spChg>
        <pc:spChg chg="add del">
          <ac:chgData name="Mehrpad M Moattari" userId="d8f4422e-0a18-4dcb-898f-ac242c9daad6" providerId="ADAL" clId="{8047ECF7-9B0E-491C-9691-E0E12E936A7C}" dt="2024-02-28T07:34:24.698" v="634" actId="26606"/>
          <ac:spMkLst>
            <pc:docMk/>
            <pc:sldMk cId="1805006787" sldId="268"/>
            <ac:spMk id="125" creationId="{0B761509-3B9A-49A6-A84B-C3D86811697D}"/>
          </ac:spMkLst>
        </pc:spChg>
        <pc:spChg chg="add del">
          <ac:chgData name="Mehrpad M Moattari" userId="d8f4422e-0a18-4dcb-898f-ac242c9daad6" providerId="ADAL" clId="{8047ECF7-9B0E-491C-9691-E0E12E936A7C}" dt="2024-02-28T07:34:24.698" v="634" actId="26606"/>
          <ac:spMkLst>
            <pc:docMk/>
            <pc:sldMk cId="1805006787" sldId="268"/>
            <ac:spMk id="126" creationId="{91DE43FD-EB47-414A-B0AB-169B0FFFA527}"/>
          </ac:spMkLst>
        </pc:spChg>
        <pc:spChg chg="add del">
          <ac:chgData name="Mehrpad M Moattari" userId="d8f4422e-0a18-4dcb-898f-ac242c9daad6" providerId="ADAL" clId="{8047ECF7-9B0E-491C-9691-E0E12E936A7C}" dt="2024-02-28T07:34:31.787" v="636" actId="26606"/>
          <ac:spMkLst>
            <pc:docMk/>
            <pc:sldMk cId="1805006787" sldId="268"/>
            <ac:spMk id="131" creationId="{3DAD86CA-8235-409B-982B-5E7A033E2392}"/>
          </ac:spMkLst>
        </pc:spChg>
        <pc:spChg chg="add del">
          <ac:chgData name="Mehrpad M Moattari" userId="d8f4422e-0a18-4dcb-898f-ac242c9daad6" providerId="ADAL" clId="{8047ECF7-9B0E-491C-9691-E0E12E936A7C}" dt="2024-02-28T07:34:31.787" v="636" actId="26606"/>
          <ac:spMkLst>
            <pc:docMk/>
            <pc:sldMk cId="1805006787" sldId="268"/>
            <ac:spMk id="132" creationId="{9F234FBA-3501-47B4-AE0C-AA4AFBC8F603}"/>
          </ac:spMkLst>
        </pc:spChg>
        <pc:spChg chg="add del">
          <ac:chgData name="Mehrpad M Moattari" userId="d8f4422e-0a18-4dcb-898f-ac242c9daad6" providerId="ADAL" clId="{8047ECF7-9B0E-491C-9691-E0E12E936A7C}" dt="2024-02-28T07:34:31.787" v="636" actId="26606"/>
          <ac:spMkLst>
            <pc:docMk/>
            <pc:sldMk cId="1805006787" sldId="268"/>
            <ac:spMk id="133" creationId="{B5EF893B-0491-416E-9D33-BADE9600792A}"/>
          </ac:spMkLst>
        </pc:spChg>
        <pc:spChg chg="add">
          <ac:chgData name="Mehrpad M Moattari" userId="d8f4422e-0a18-4dcb-898f-ac242c9daad6" providerId="ADAL" clId="{8047ECF7-9B0E-491C-9691-E0E12E936A7C}" dt="2024-02-28T07:34:31.790" v="637" actId="26606"/>
          <ac:spMkLst>
            <pc:docMk/>
            <pc:sldMk cId="1805006787" sldId="268"/>
            <ac:spMk id="136" creationId="{E722B2DD-E14D-4972-9D98-5D6E61B1B2D2}"/>
          </ac:spMkLst>
        </pc:spChg>
        <pc:spChg chg="add">
          <ac:chgData name="Mehrpad M Moattari" userId="d8f4422e-0a18-4dcb-898f-ac242c9daad6" providerId="ADAL" clId="{8047ECF7-9B0E-491C-9691-E0E12E936A7C}" dt="2024-02-28T07:34:31.790" v="637" actId="26606"/>
          <ac:spMkLst>
            <pc:docMk/>
            <pc:sldMk cId="1805006787" sldId="268"/>
            <ac:spMk id="137" creationId="{0CFB124C-4B0C-4A81-8633-17257B151642}"/>
          </ac:spMkLst>
        </pc:spChg>
        <pc:grpChg chg="add del">
          <ac:chgData name="Mehrpad M Moattari" userId="d8f4422e-0a18-4dcb-898f-ac242c9daad6" providerId="ADAL" clId="{8047ECF7-9B0E-491C-9691-E0E12E936A7C}" dt="2024-02-28T07:33:45.662" v="613" actId="26606"/>
          <ac:grpSpMkLst>
            <pc:docMk/>
            <pc:sldMk cId="1805006787" sldId="268"/>
            <ac:grpSpMk id="51" creationId="{5FE9FE4C-C9E0-4C54-8010-EA9D29CD4D59}"/>
          </ac:grpSpMkLst>
        </pc:grpChg>
        <pc:grpChg chg="add del">
          <ac:chgData name="Mehrpad M Moattari" userId="d8f4422e-0a18-4dcb-898f-ac242c9daad6" providerId="ADAL" clId="{8047ECF7-9B0E-491C-9691-E0E12E936A7C}" dt="2024-02-28T07:33:45.658" v="612" actId="26606"/>
          <ac:grpSpMkLst>
            <pc:docMk/>
            <pc:sldMk cId="1805006787" sldId="268"/>
            <ac:grpSpMk id="67" creationId="{5FE9FE4C-C9E0-4C54-8010-EA9D29CD4D59}"/>
          </ac:grpSpMkLst>
        </pc:grpChg>
        <pc:grpChg chg="add del">
          <ac:chgData name="Mehrpad M Moattari" userId="d8f4422e-0a18-4dcb-898f-ac242c9daad6" providerId="ADAL" clId="{8047ECF7-9B0E-491C-9691-E0E12E936A7C}" dt="2024-02-28T07:34:10.894" v="618" actId="26606"/>
          <ac:grpSpMkLst>
            <pc:docMk/>
            <pc:sldMk cId="1805006787" sldId="268"/>
            <ac:grpSpMk id="86" creationId="{9DE3F54D-33BC-4382-A2AB-5E002F0F1166}"/>
          </ac:grpSpMkLst>
        </pc:grpChg>
        <pc:grpChg chg="add del">
          <ac:chgData name="Mehrpad M Moattari" userId="d8f4422e-0a18-4dcb-898f-ac242c9daad6" providerId="ADAL" clId="{8047ECF7-9B0E-491C-9691-E0E12E936A7C}" dt="2024-02-28T07:34:21.078" v="632" actId="26606"/>
          <ac:grpSpMkLst>
            <pc:docMk/>
            <pc:sldMk cId="1805006787" sldId="268"/>
            <ac:grpSpMk id="119" creationId="{63737881-458F-40AD-B72B-B57D267DC423}"/>
          </ac:grpSpMkLst>
        </pc:grpChg>
        <pc:grpChg chg="add del">
          <ac:chgData name="Mehrpad M Moattari" userId="d8f4422e-0a18-4dcb-898f-ac242c9daad6" providerId="ADAL" clId="{8047ECF7-9B0E-491C-9691-E0E12E936A7C}" dt="2024-02-28T07:34:24.698" v="634" actId="26606"/>
          <ac:grpSpMkLst>
            <pc:docMk/>
            <pc:sldMk cId="1805006787" sldId="268"/>
            <ac:grpSpMk id="127" creationId="{58495BCC-CE77-4CC2-952E-846F41119FD5}"/>
          </ac:grpSpMkLst>
        </pc:grpChg>
        <pc:picChg chg="add mod">
          <ac:chgData name="Mehrpad M Moattari" userId="d8f4422e-0a18-4dcb-898f-ac242c9daad6" providerId="ADAL" clId="{8047ECF7-9B0E-491C-9691-E0E12E936A7C}" dt="2024-02-28T07:38:56.875" v="688" actId="14100"/>
          <ac:picMkLst>
            <pc:docMk/>
            <pc:sldMk cId="1805006787" sldId="268"/>
            <ac:picMk id="3" creationId="{F41B37CE-AF7F-D2E3-3D44-3CAA1E1BF1C2}"/>
          </ac:picMkLst>
        </pc:picChg>
        <pc:cxnChg chg="add del">
          <ac:chgData name="Mehrpad M Moattari" userId="d8f4422e-0a18-4dcb-898f-ac242c9daad6" providerId="ADAL" clId="{8047ECF7-9B0E-491C-9691-E0E12E936A7C}" dt="2024-02-28T07:34:08.099" v="616" actId="26606"/>
          <ac:cxnSpMkLst>
            <pc:docMk/>
            <pc:sldMk cId="1805006787" sldId="268"/>
            <ac:cxnSpMk id="83" creationId="{469F4FF8-F8B0-4630-BA1B-0D8B324CD5FF}"/>
          </ac:cxnSpMkLst>
        </pc:cxnChg>
        <pc:cxnChg chg="add del">
          <ac:chgData name="Mehrpad M Moattari" userId="d8f4422e-0a18-4dcb-898f-ac242c9daad6" providerId="ADAL" clId="{8047ECF7-9B0E-491C-9691-E0E12E936A7C}" dt="2024-02-28T07:34:31.787" v="636" actId="26606"/>
          <ac:cxnSpMkLst>
            <pc:docMk/>
            <pc:sldMk cId="1805006787" sldId="268"/>
            <ac:cxnSpMk id="134" creationId="{469F4FF8-F8B0-4630-BA1B-0D8B324CD5FF}"/>
          </ac:cxnSpMkLst>
        </pc:cxnChg>
      </pc:sldChg>
      <pc:sldChg chg="addSp modSp mod">
        <pc:chgData name="Mehrpad M Moattari" userId="d8f4422e-0a18-4dcb-898f-ac242c9daad6" providerId="ADAL" clId="{8047ECF7-9B0E-491C-9691-E0E12E936A7C}" dt="2024-02-28T07:38:45.342" v="685" actId="1440"/>
        <pc:sldMkLst>
          <pc:docMk/>
          <pc:sldMk cId="3758189942" sldId="269"/>
        </pc:sldMkLst>
        <pc:spChg chg="mod">
          <ac:chgData name="Mehrpad M Moattari" userId="d8f4422e-0a18-4dcb-898f-ac242c9daad6" providerId="ADAL" clId="{8047ECF7-9B0E-491C-9691-E0E12E936A7C}" dt="2024-02-28T07:17:50.926" v="422" actId="1076"/>
          <ac:spMkLst>
            <pc:docMk/>
            <pc:sldMk cId="3758189942" sldId="269"/>
            <ac:spMk id="2" creationId="{0AD19513-F34D-C52D-BD72-FEF6D29B5198}"/>
          </ac:spMkLst>
        </pc:spChg>
        <pc:spChg chg="add mod">
          <ac:chgData name="Mehrpad M Moattari" userId="d8f4422e-0a18-4dcb-898f-ac242c9daad6" providerId="ADAL" clId="{8047ECF7-9B0E-491C-9691-E0E12E936A7C}" dt="2024-02-28T07:17:53.693" v="423" actId="1076"/>
          <ac:spMkLst>
            <pc:docMk/>
            <pc:sldMk cId="3758189942" sldId="269"/>
            <ac:spMk id="5" creationId="{67D8C199-6135-741F-6B08-58F938C0E75F}"/>
          </ac:spMkLst>
        </pc:spChg>
        <pc:spChg chg="add mod">
          <ac:chgData name="Mehrpad M Moattari" userId="d8f4422e-0a18-4dcb-898f-ac242c9daad6" providerId="ADAL" clId="{8047ECF7-9B0E-491C-9691-E0E12E936A7C}" dt="2024-02-28T07:17:55.629" v="424" actId="1076"/>
          <ac:spMkLst>
            <pc:docMk/>
            <pc:sldMk cId="3758189942" sldId="269"/>
            <ac:spMk id="6" creationId="{4F99371E-7881-C493-AFC7-376B1859FF2E}"/>
          </ac:spMkLst>
        </pc:spChg>
        <pc:spChg chg="add mod">
          <ac:chgData name="Mehrpad M Moattari" userId="d8f4422e-0a18-4dcb-898f-ac242c9daad6" providerId="ADAL" clId="{8047ECF7-9B0E-491C-9691-E0E12E936A7C}" dt="2024-02-28T07:12:03.467" v="390" actId="1076"/>
          <ac:spMkLst>
            <pc:docMk/>
            <pc:sldMk cId="3758189942" sldId="269"/>
            <ac:spMk id="7" creationId="{BB932473-0E4A-3131-7F46-F02A6753290B}"/>
          </ac:spMkLst>
        </pc:spChg>
        <pc:picChg chg="add mod">
          <ac:chgData name="Mehrpad M Moattari" userId="d8f4422e-0a18-4dcb-898f-ac242c9daad6" providerId="ADAL" clId="{8047ECF7-9B0E-491C-9691-E0E12E936A7C}" dt="2024-02-28T07:38:45.342" v="685" actId="1440"/>
          <ac:picMkLst>
            <pc:docMk/>
            <pc:sldMk cId="3758189942" sldId="269"/>
            <ac:picMk id="4" creationId="{C7411296-3A8D-F6D1-DCF8-CC4DD1D7390B}"/>
          </ac:picMkLst>
        </pc:picChg>
      </pc:sldChg>
      <pc:sldChg chg="modSp mod">
        <pc:chgData name="Mehrpad M Moattari" userId="d8f4422e-0a18-4dcb-898f-ac242c9daad6" providerId="ADAL" clId="{8047ECF7-9B0E-491C-9691-E0E12E936A7C}" dt="2024-02-28T07:48:44.155" v="854" actId="1076"/>
        <pc:sldMkLst>
          <pc:docMk/>
          <pc:sldMk cId="2458904" sldId="270"/>
        </pc:sldMkLst>
        <pc:spChg chg="mod">
          <ac:chgData name="Mehrpad M Moattari" userId="d8f4422e-0a18-4dcb-898f-ac242c9daad6" providerId="ADAL" clId="{8047ECF7-9B0E-491C-9691-E0E12E936A7C}" dt="2024-02-28T07:48:44.155" v="854" actId="1076"/>
          <ac:spMkLst>
            <pc:docMk/>
            <pc:sldMk cId="2458904" sldId="270"/>
            <ac:spMk id="2" creationId="{9E2B6FBC-7575-7575-AD47-69FB9206DFAA}"/>
          </ac:spMkLst>
        </pc:spChg>
        <pc:picChg chg="mod">
          <ac:chgData name="Mehrpad M Moattari" userId="d8f4422e-0a18-4dcb-898f-ac242c9daad6" providerId="ADAL" clId="{8047ECF7-9B0E-491C-9691-E0E12E936A7C}" dt="2024-02-28T07:29:19.262" v="572" actId="1076"/>
          <ac:picMkLst>
            <pc:docMk/>
            <pc:sldMk cId="2458904" sldId="270"/>
            <ac:picMk id="4" creationId="{3DBC6CFC-A3EA-255E-16D3-057CC1EA0B71}"/>
          </ac:picMkLst>
        </pc:picChg>
      </pc:sldChg>
      <pc:sldChg chg="modSp del mod addCm">
        <pc:chgData name="Mehrpad M Moattari" userId="d8f4422e-0a18-4dcb-898f-ac242c9daad6" providerId="ADAL" clId="{8047ECF7-9B0E-491C-9691-E0E12E936A7C}" dt="2024-02-28T07:48:12.179" v="849" actId="2696"/>
        <pc:sldMkLst>
          <pc:docMk/>
          <pc:sldMk cId="374066638" sldId="272"/>
        </pc:sldMkLst>
        <pc:spChg chg="mod">
          <ac:chgData name="Mehrpad M Moattari" userId="d8f4422e-0a18-4dcb-898f-ac242c9daad6" providerId="ADAL" clId="{8047ECF7-9B0E-491C-9691-E0E12E936A7C}" dt="2024-02-28T07:47:19.154" v="847" actId="113"/>
          <ac:spMkLst>
            <pc:docMk/>
            <pc:sldMk cId="374066638" sldId="272"/>
            <ac:spMk id="2" creationId="{9E2B6FBC-7575-7575-AD47-69FB9206DFA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ehrpad M Moattari" userId="d8f4422e-0a18-4dcb-898f-ac242c9daad6" providerId="ADAL" clId="{8047ECF7-9B0E-491C-9691-E0E12E936A7C}" dt="2024-02-28T07:47:39.288" v="848"/>
              <pc2:cmMkLst xmlns:pc2="http://schemas.microsoft.com/office/powerpoint/2019/9/main/command">
                <pc:docMk/>
                <pc:sldMk cId="374066638" sldId="272"/>
                <pc2:cmMk id="{F45B6063-5026-4F58-8864-C9DB5ED5B7E7}"/>
              </pc2:cmMkLst>
            </pc226:cmChg>
          </p:ext>
        </pc:extLst>
      </pc:sldChg>
      <pc:sldChg chg="addSp delSp modSp new mod">
        <pc:chgData name="Mehrpad M Moattari" userId="d8f4422e-0a18-4dcb-898f-ac242c9daad6" providerId="ADAL" clId="{8047ECF7-9B0E-491C-9691-E0E12E936A7C}" dt="2024-02-28T07:39:42.149" v="693" actId="207"/>
        <pc:sldMkLst>
          <pc:docMk/>
          <pc:sldMk cId="1740794898" sldId="274"/>
        </pc:sldMkLst>
        <pc:spChg chg="del mod">
          <ac:chgData name="Mehrpad M Moattari" userId="d8f4422e-0a18-4dcb-898f-ac242c9daad6" providerId="ADAL" clId="{8047ECF7-9B0E-491C-9691-E0E12E936A7C}" dt="2024-02-28T07:18:08.680" v="425" actId="478"/>
          <ac:spMkLst>
            <pc:docMk/>
            <pc:sldMk cId="1740794898" sldId="274"/>
            <ac:spMk id="2" creationId="{8B5E3F57-4A4C-CCDA-ADC2-568833036573}"/>
          </ac:spMkLst>
        </pc:spChg>
        <pc:spChg chg="del">
          <ac:chgData name="Mehrpad M Moattari" userId="d8f4422e-0a18-4dcb-898f-ac242c9daad6" providerId="ADAL" clId="{8047ECF7-9B0E-491C-9691-E0E12E936A7C}" dt="2024-02-28T07:12:33.264" v="411" actId="478"/>
          <ac:spMkLst>
            <pc:docMk/>
            <pc:sldMk cId="1740794898" sldId="274"/>
            <ac:spMk id="3" creationId="{5EEB3BC2-5BF8-3303-7251-346C77589501}"/>
          </ac:spMkLst>
        </pc:spChg>
        <pc:spChg chg="add mod">
          <ac:chgData name="Mehrpad M Moattari" userId="d8f4422e-0a18-4dcb-898f-ac242c9daad6" providerId="ADAL" clId="{8047ECF7-9B0E-491C-9691-E0E12E936A7C}" dt="2024-02-28T07:39:14.435" v="690" actId="207"/>
          <ac:spMkLst>
            <pc:docMk/>
            <pc:sldMk cId="1740794898" sldId="274"/>
            <ac:spMk id="8" creationId="{D8E6C53C-9B04-9CC6-25A1-FB5307EB1D15}"/>
          </ac:spMkLst>
        </pc:spChg>
        <pc:spChg chg="add mod">
          <ac:chgData name="Mehrpad M Moattari" userId="d8f4422e-0a18-4dcb-898f-ac242c9daad6" providerId="ADAL" clId="{8047ECF7-9B0E-491C-9691-E0E12E936A7C}" dt="2024-02-28T07:39:42.149" v="693" actId="207"/>
          <ac:spMkLst>
            <pc:docMk/>
            <pc:sldMk cId="1740794898" sldId="274"/>
            <ac:spMk id="9" creationId="{39959D79-5830-9DEA-B7F7-AEBC7B5ED5B1}"/>
          </ac:spMkLst>
        </pc:spChg>
        <pc:picChg chg="add mod">
          <ac:chgData name="Mehrpad M Moattari" userId="d8f4422e-0a18-4dcb-898f-ac242c9daad6" providerId="ADAL" clId="{8047ECF7-9B0E-491C-9691-E0E12E936A7C}" dt="2024-02-28T07:23:40.602" v="466" actId="14100"/>
          <ac:picMkLst>
            <pc:docMk/>
            <pc:sldMk cId="1740794898" sldId="274"/>
            <ac:picMk id="5" creationId="{CBDF83CF-5710-EB00-5013-53AD624D10E5}"/>
          </ac:picMkLst>
        </pc:picChg>
        <pc:cxnChg chg="add del mod">
          <ac:chgData name="Mehrpad M Moattari" userId="d8f4422e-0a18-4dcb-898f-ac242c9daad6" providerId="ADAL" clId="{8047ECF7-9B0E-491C-9691-E0E12E936A7C}" dt="2024-02-28T07:24:30.280" v="477" actId="478"/>
          <ac:cxnSpMkLst>
            <pc:docMk/>
            <pc:sldMk cId="1740794898" sldId="274"/>
            <ac:cxnSpMk id="7" creationId="{B1370E91-F0FD-705B-1A39-6C89C14EA9C2}"/>
          </ac:cxnSpMkLst>
        </pc:cxnChg>
      </pc:sldChg>
      <pc:sldChg chg="new del">
        <pc:chgData name="Mehrpad M Moattari" userId="d8f4422e-0a18-4dcb-898f-ac242c9daad6" providerId="ADAL" clId="{8047ECF7-9B0E-491C-9691-E0E12E936A7C}" dt="2024-02-28T06:23:22.444" v="17" actId="2696"/>
        <pc:sldMkLst>
          <pc:docMk/>
          <pc:sldMk cId="1956910542" sldId="274"/>
        </pc:sldMkLst>
      </pc:sldChg>
      <pc:sldChg chg="addSp delSp modSp add del mod">
        <pc:chgData name="Mehrpad M Moattari" userId="d8f4422e-0a18-4dcb-898f-ac242c9daad6" providerId="ADAL" clId="{8047ECF7-9B0E-491C-9691-E0E12E936A7C}" dt="2024-02-28T06:24:48.035" v="24" actId="2696"/>
        <pc:sldMkLst>
          <pc:docMk/>
          <pc:sldMk cId="2116010421" sldId="274"/>
        </pc:sldMkLst>
        <pc:spChg chg="mod">
          <ac:chgData name="Mehrpad M Moattari" userId="d8f4422e-0a18-4dcb-898f-ac242c9daad6" providerId="ADAL" clId="{8047ECF7-9B0E-491C-9691-E0E12E936A7C}" dt="2024-02-28T06:24:05.698" v="23" actId="26606"/>
          <ac:spMkLst>
            <pc:docMk/>
            <pc:sldMk cId="2116010421" sldId="274"/>
            <ac:spMk id="2" creationId="{8DA4303F-E0C9-2E61-317C-AF372EE8C1F4}"/>
          </ac:spMkLst>
        </pc:spChg>
        <pc:spChg chg="mod">
          <ac:chgData name="Mehrpad M Moattari" userId="d8f4422e-0a18-4dcb-898f-ac242c9daad6" providerId="ADAL" clId="{8047ECF7-9B0E-491C-9691-E0E12E936A7C}" dt="2024-02-28T06:24:05.698" v="23" actId="26606"/>
          <ac:spMkLst>
            <pc:docMk/>
            <pc:sldMk cId="2116010421" sldId="274"/>
            <ac:spMk id="3" creationId="{69BDEB6C-62C0-0F18-0FBC-6323C0EE8FCA}"/>
          </ac:spMkLst>
        </pc:spChg>
        <pc:spChg chg="add del">
          <ac:chgData name="Mehrpad M Moattari" userId="d8f4422e-0a18-4dcb-898f-ac242c9daad6" providerId="ADAL" clId="{8047ECF7-9B0E-491C-9691-E0E12E936A7C}" dt="2024-02-28T06:24:05.698" v="23" actId="26606"/>
          <ac:spMkLst>
            <pc:docMk/>
            <pc:sldMk cId="2116010421" sldId="274"/>
            <ac:spMk id="8" creationId="{738BE168-DC85-7A46-E6E4-6222E019C6D0}"/>
          </ac:spMkLst>
        </pc:spChg>
        <pc:spChg chg="add del">
          <ac:chgData name="Mehrpad M Moattari" userId="d8f4422e-0a18-4dcb-898f-ac242c9daad6" providerId="ADAL" clId="{8047ECF7-9B0E-491C-9691-E0E12E936A7C}" dt="2024-02-28T06:24:05.698" v="23" actId="26606"/>
          <ac:spMkLst>
            <pc:docMk/>
            <pc:sldMk cId="2116010421" sldId="274"/>
            <ac:spMk id="11" creationId="{315A06A4-8F7F-CED5-DF66-17F712DE9F02}"/>
          </ac:spMkLst>
        </pc:spChg>
        <pc:spChg chg="add del">
          <ac:chgData name="Mehrpad M Moattari" userId="d8f4422e-0a18-4dcb-898f-ac242c9daad6" providerId="ADAL" clId="{8047ECF7-9B0E-491C-9691-E0E12E936A7C}" dt="2024-02-28T06:24:05.698" v="23" actId="26606"/>
          <ac:spMkLst>
            <pc:docMk/>
            <pc:sldMk cId="2116010421" sldId="274"/>
            <ac:spMk id="13" creationId="{3D19109C-A298-0EC4-EB80-CA52972A6E95}"/>
          </ac:spMkLst>
        </pc:spChg>
        <pc:spChg chg="add del">
          <ac:chgData name="Mehrpad M Moattari" userId="d8f4422e-0a18-4dcb-898f-ac242c9daad6" providerId="ADAL" clId="{8047ECF7-9B0E-491C-9691-E0E12E936A7C}" dt="2024-02-28T06:24:05.698" v="23" actId="26606"/>
          <ac:spMkLst>
            <pc:docMk/>
            <pc:sldMk cId="2116010421" sldId="274"/>
            <ac:spMk id="15" creationId="{F6AF1F2D-E1C7-AA61-54DB-CD054958E1C2}"/>
          </ac:spMkLst>
        </pc:spChg>
        <pc:spChg chg="add del">
          <ac:chgData name="Mehrpad M Moattari" userId="d8f4422e-0a18-4dcb-898f-ac242c9daad6" providerId="ADAL" clId="{8047ECF7-9B0E-491C-9691-E0E12E936A7C}" dt="2024-02-28T06:23:55.426" v="20" actId="26606"/>
          <ac:spMkLst>
            <pc:docMk/>
            <pc:sldMk cId="2116010421" sldId="274"/>
            <ac:spMk id="20" creationId="{D776D29F-0A2C-4F75-8582-7C7DFCBD11D5}"/>
          </ac:spMkLst>
        </pc:spChg>
        <pc:spChg chg="add del">
          <ac:chgData name="Mehrpad M Moattari" userId="d8f4422e-0a18-4dcb-898f-ac242c9daad6" providerId="ADAL" clId="{8047ECF7-9B0E-491C-9691-E0E12E936A7C}" dt="2024-02-28T06:23:55.426" v="20" actId="26606"/>
          <ac:spMkLst>
            <pc:docMk/>
            <pc:sldMk cId="2116010421" sldId="274"/>
            <ac:spMk id="22" creationId="{C4D41903-2C9D-4F9E-AA1F-6161F8A6FC01}"/>
          </ac:spMkLst>
        </pc:spChg>
        <pc:spChg chg="add del">
          <ac:chgData name="Mehrpad M Moattari" userId="d8f4422e-0a18-4dcb-898f-ac242c9daad6" providerId="ADAL" clId="{8047ECF7-9B0E-491C-9691-E0E12E936A7C}" dt="2024-02-28T06:23:55.426" v="20" actId="26606"/>
          <ac:spMkLst>
            <pc:docMk/>
            <pc:sldMk cId="2116010421" sldId="274"/>
            <ac:spMk id="24" creationId="{9E4574B5-C90E-412D-BAB0-B9F483290C67}"/>
          </ac:spMkLst>
        </pc:spChg>
        <pc:spChg chg="add del">
          <ac:chgData name="Mehrpad M Moattari" userId="d8f4422e-0a18-4dcb-898f-ac242c9daad6" providerId="ADAL" clId="{8047ECF7-9B0E-491C-9691-E0E12E936A7C}" dt="2024-02-28T06:24:05.678" v="22" actId="26606"/>
          <ac:spMkLst>
            <pc:docMk/>
            <pc:sldMk cId="2116010421" sldId="274"/>
            <ac:spMk id="29" creationId="{489B7BFD-8F45-4093-AD9C-91B15B0503D9}"/>
          </ac:spMkLst>
        </pc:spChg>
        <pc:spChg chg="add del">
          <ac:chgData name="Mehrpad M Moattari" userId="d8f4422e-0a18-4dcb-898f-ac242c9daad6" providerId="ADAL" clId="{8047ECF7-9B0E-491C-9691-E0E12E936A7C}" dt="2024-02-28T06:24:05.678" v="22" actId="26606"/>
          <ac:spMkLst>
            <pc:docMk/>
            <pc:sldMk cId="2116010421" sldId="274"/>
            <ac:spMk id="200" creationId="{4D4C00DC-4DC6-4CD2-9E31-F17E6CEBC5A6}"/>
          </ac:spMkLst>
        </pc:spChg>
        <pc:spChg chg="add del">
          <ac:chgData name="Mehrpad M Moattari" userId="d8f4422e-0a18-4dcb-898f-ac242c9daad6" providerId="ADAL" clId="{8047ECF7-9B0E-491C-9691-E0E12E936A7C}" dt="2024-02-28T06:24:05.678" v="22" actId="26606"/>
          <ac:spMkLst>
            <pc:docMk/>
            <pc:sldMk cId="2116010421" sldId="274"/>
            <ac:spMk id="201" creationId="{A499C65A-9B02-4D7F-BD68-CD38D880551F}"/>
          </ac:spMkLst>
        </pc:spChg>
        <pc:spChg chg="add">
          <ac:chgData name="Mehrpad M Moattari" userId="d8f4422e-0a18-4dcb-898f-ac242c9daad6" providerId="ADAL" clId="{8047ECF7-9B0E-491C-9691-E0E12E936A7C}" dt="2024-02-28T06:24:05.698" v="23" actId="26606"/>
          <ac:spMkLst>
            <pc:docMk/>
            <pc:sldMk cId="2116010421" sldId="274"/>
            <ac:spMk id="203" creationId="{D776D29F-0A2C-4F75-8582-7C7DFCBD11D5}"/>
          </ac:spMkLst>
        </pc:spChg>
        <pc:spChg chg="add">
          <ac:chgData name="Mehrpad M Moattari" userId="d8f4422e-0a18-4dcb-898f-ac242c9daad6" providerId="ADAL" clId="{8047ECF7-9B0E-491C-9691-E0E12E936A7C}" dt="2024-02-28T06:24:05.698" v="23" actId="26606"/>
          <ac:spMkLst>
            <pc:docMk/>
            <pc:sldMk cId="2116010421" sldId="274"/>
            <ac:spMk id="204" creationId="{C4D41903-2C9D-4F9E-AA1F-6161F8A6FC01}"/>
          </ac:spMkLst>
        </pc:spChg>
        <pc:spChg chg="add">
          <ac:chgData name="Mehrpad M Moattari" userId="d8f4422e-0a18-4dcb-898f-ac242c9daad6" providerId="ADAL" clId="{8047ECF7-9B0E-491C-9691-E0E12E936A7C}" dt="2024-02-28T06:24:05.698" v="23" actId="26606"/>
          <ac:spMkLst>
            <pc:docMk/>
            <pc:sldMk cId="2116010421" sldId="274"/>
            <ac:spMk id="205" creationId="{9E4574B5-C90E-412D-BAB0-B9F483290C67}"/>
          </ac:spMkLst>
        </pc:spChg>
        <pc:grpChg chg="add del">
          <ac:chgData name="Mehrpad M Moattari" userId="d8f4422e-0a18-4dcb-898f-ac242c9daad6" providerId="ADAL" clId="{8047ECF7-9B0E-491C-9691-E0E12E936A7C}" dt="2024-02-28T06:24:05.678" v="22" actId="26606"/>
          <ac:grpSpMkLst>
            <pc:docMk/>
            <pc:sldMk cId="2116010421" sldId="274"/>
            <ac:grpSpMk id="26" creationId="{66FB5A75-BDE2-4F12-A95B-C48788A7685C}"/>
          </ac:grpSpMkLst>
        </pc:grpChg>
        <pc:grpChg chg="add del">
          <ac:chgData name="Mehrpad M Moattari" userId="d8f4422e-0a18-4dcb-898f-ac242c9daad6" providerId="ADAL" clId="{8047ECF7-9B0E-491C-9691-E0E12E936A7C}" dt="2024-02-28T06:24:05.678" v="22" actId="26606"/>
          <ac:grpSpMkLst>
            <pc:docMk/>
            <pc:sldMk cId="2116010421" sldId="274"/>
            <ac:grpSpMk id="30" creationId="{1F4896D7-5AD0-4505-BCCD-82262CFEE2E1}"/>
          </ac:grpSpMkLst>
        </pc:grpChg>
        <pc:picChg chg="mod">
          <ac:chgData name="Mehrpad M Moattari" userId="d8f4422e-0a18-4dcb-898f-ac242c9daad6" providerId="ADAL" clId="{8047ECF7-9B0E-491C-9691-E0E12E936A7C}" dt="2024-02-28T06:24:05.698" v="23" actId="26606"/>
          <ac:picMkLst>
            <pc:docMk/>
            <pc:sldMk cId="2116010421" sldId="274"/>
            <ac:picMk id="5" creationId="{FBDA3967-B725-E2A0-080B-EF14DBC7F80F}"/>
          </ac:picMkLst>
        </pc:picChg>
      </pc:sldChg>
      <pc:sldChg chg="addSp delSp modSp new mod">
        <pc:chgData name="Mehrpad M Moattari" userId="d8f4422e-0a18-4dcb-898f-ac242c9daad6" providerId="ADAL" clId="{8047ECF7-9B0E-491C-9691-E0E12E936A7C}" dt="2024-02-28T07:39:37.858" v="692" actId="207"/>
        <pc:sldMkLst>
          <pc:docMk/>
          <pc:sldMk cId="2512726799" sldId="275"/>
        </pc:sldMkLst>
        <pc:spChg chg="del">
          <ac:chgData name="Mehrpad M Moattari" userId="d8f4422e-0a18-4dcb-898f-ac242c9daad6" providerId="ADAL" clId="{8047ECF7-9B0E-491C-9691-E0E12E936A7C}" dt="2024-02-28T07:21:36.721" v="444" actId="478"/>
          <ac:spMkLst>
            <pc:docMk/>
            <pc:sldMk cId="2512726799" sldId="275"/>
            <ac:spMk id="2" creationId="{975FDC15-0A40-66D2-7761-BB7CE57D9BF4}"/>
          </ac:spMkLst>
        </pc:spChg>
        <pc:spChg chg="del">
          <ac:chgData name="Mehrpad M Moattari" userId="d8f4422e-0a18-4dcb-898f-ac242c9daad6" providerId="ADAL" clId="{8047ECF7-9B0E-491C-9691-E0E12E936A7C}" dt="2024-02-28T07:21:38.231" v="445" actId="478"/>
          <ac:spMkLst>
            <pc:docMk/>
            <pc:sldMk cId="2512726799" sldId="275"/>
            <ac:spMk id="3" creationId="{9073E6A8-AFA3-0806-23D9-D87DF37B29BE}"/>
          </ac:spMkLst>
        </pc:spChg>
        <pc:spChg chg="add mod">
          <ac:chgData name="Mehrpad M Moattari" userId="d8f4422e-0a18-4dcb-898f-ac242c9daad6" providerId="ADAL" clId="{8047ECF7-9B0E-491C-9691-E0E12E936A7C}" dt="2024-02-28T07:39:23.448" v="691" actId="207"/>
          <ac:spMkLst>
            <pc:docMk/>
            <pc:sldMk cId="2512726799" sldId="275"/>
            <ac:spMk id="6" creationId="{4AE9CA52-CB5A-BB9F-72D3-226E961BC7A5}"/>
          </ac:spMkLst>
        </pc:spChg>
        <pc:spChg chg="add mod">
          <ac:chgData name="Mehrpad M Moattari" userId="d8f4422e-0a18-4dcb-898f-ac242c9daad6" providerId="ADAL" clId="{8047ECF7-9B0E-491C-9691-E0E12E936A7C}" dt="2024-02-28T07:39:37.858" v="692" actId="207"/>
          <ac:spMkLst>
            <pc:docMk/>
            <pc:sldMk cId="2512726799" sldId="275"/>
            <ac:spMk id="7" creationId="{8FDEB867-FCB3-478B-74EC-23A0B6C8FFBF}"/>
          </ac:spMkLst>
        </pc:spChg>
        <pc:picChg chg="add mod">
          <ac:chgData name="Mehrpad M Moattari" userId="d8f4422e-0a18-4dcb-898f-ac242c9daad6" providerId="ADAL" clId="{8047ECF7-9B0E-491C-9691-E0E12E936A7C}" dt="2024-02-28T07:23:04.465" v="455" actId="1076"/>
          <ac:picMkLst>
            <pc:docMk/>
            <pc:sldMk cId="2512726799" sldId="275"/>
            <ac:picMk id="5" creationId="{02855BDA-2E33-4745-7C8D-9C821895C148}"/>
          </ac:picMkLst>
        </pc:picChg>
      </pc:sldChg>
      <pc:sldChg chg="addSp delSp modSp new mod">
        <pc:chgData name="Mehrpad M Moattari" userId="d8f4422e-0a18-4dcb-898f-ac242c9daad6" providerId="ADAL" clId="{8047ECF7-9B0E-491C-9691-E0E12E936A7C}" dt="2024-02-28T07:41:33.906" v="729" actId="14100"/>
        <pc:sldMkLst>
          <pc:docMk/>
          <pc:sldMk cId="2058113954" sldId="277"/>
        </pc:sldMkLst>
        <pc:spChg chg="del">
          <ac:chgData name="Mehrpad M Moattari" userId="d8f4422e-0a18-4dcb-898f-ac242c9daad6" providerId="ADAL" clId="{8047ECF7-9B0E-491C-9691-E0E12E936A7C}" dt="2024-02-28T07:23:14.648" v="457" actId="478"/>
          <ac:spMkLst>
            <pc:docMk/>
            <pc:sldMk cId="2058113954" sldId="277"/>
            <ac:spMk id="2" creationId="{F17D5086-600F-B664-2402-2BD6291310B6}"/>
          </ac:spMkLst>
        </pc:spChg>
        <pc:spChg chg="del">
          <ac:chgData name="Mehrpad M Moattari" userId="d8f4422e-0a18-4dcb-898f-ac242c9daad6" providerId="ADAL" clId="{8047ECF7-9B0E-491C-9691-E0E12E936A7C}" dt="2024-02-28T07:23:16.036" v="458" actId="478"/>
          <ac:spMkLst>
            <pc:docMk/>
            <pc:sldMk cId="2058113954" sldId="277"/>
            <ac:spMk id="3" creationId="{CA49FF2B-A58E-6361-608F-1C8EC21ADA76}"/>
          </ac:spMkLst>
        </pc:spChg>
        <pc:spChg chg="add mod">
          <ac:chgData name="Mehrpad M Moattari" userId="d8f4422e-0a18-4dcb-898f-ac242c9daad6" providerId="ADAL" clId="{8047ECF7-9B0E-491C-9691-E0E12E936A7C}" dt="2024-02-28T07:40:17.752" v="694"/>
          <ac:spMkLst>
            <pc:docMk/>
            <pc:sldMk cId="2058113954" sldId="277"/>
            <ac:spMk id="6" creationId="{4A5F3F63-9B6C-AC19-D42A-48D5EDF92341}"/>
          </ac:spMkLst>
        </pc:spChg>
        <pc:spChg chg="add mod">
          <ac:chgData name="Mehrpad M Moattari" userId="d8f4422e-0a18-4dcb-898f-ac242c9daad6" providerId="ADAL" clId="{8047ECF7-9B0E-491C-9691-E0E12E936A7C}" dt="2024-02-28T07:40:38.588" v="700" actId="14100"/>
          <ac:spMkLst>
            <pc:docMk/>
            <pc:sldMk cId="2058113954" sldId="277"/>
            <ac:spMk id="7" creationId="{F76A70ED-D694-22D7-3D47-C3D9E1123A45}"/>
          </ac:spMkLst>
        </pc:spChg>
        <pc:spChg chg="add mod">
          <ac:chgData name="Mehrpad M Moattari" userId="d8f4422e-0a18-4dcb-898f-ac242c9daad6" providerId="ADAL" clId="{8047ECF7-9B0E-491C-9691-E0E12E936A7C}" dt="2024-02-28T07:41:33.906" v="729" actId="14100"/>
          <ac:spMkLst>
            <pc:docMk/>
            <pc:sldMk cId="2058113954" sldId="277"/>
            <ac:spMk id="9" creationId="{15B540EA-0257-F3D8-7703-F53030B88CDF}"/>
          </ac:spMkLst>
        </pc:spChg>
        <pc:picChg chg="add mod">
          <ac:chgData name="Mehrpad M Moattari" userId="d8f4422e-0a18-4dcb-898f-ac242c9daad6" providerId="ADAL" clId="{8047ECF7-9B0E-491C-9691-E0E12E936A7C}" dt="2024-02-28T07:23:34.155" v="465" actId="1076"/>
          <ac:picMkLst>
            <pc:docMk/>
            <pc:sldMk cId="2058113954" sldId="277"/>
            <ac:picMk id="5" creationId="{E6ADAA0F-B703-C506-3775-8A7C1868B010}"/>
          </ac:picMkLst>
        </pc:picChg>
      </pc:sldChg>
    </pc:docChg>
  </pc:docChgLst>
  <pc:docChgLst>
    <pc:chgData name="Ryan Charles Perez" userId="S::ryperez@calpoly.edu::de1893bd-bd46-4a4a-8295-144a6f5b8b08" providerId="AD" clId="Web-{FDCE8168-B4F4-8136-0F0B-D81E33CD44B2}"/>
    <pc:docChg chg="addSld delSld modSld">
      <pc:chgData name="Ryan Charles Perez" userId="S::ryperez@calpoly.edu::de1893bd-bd46-4a4a-8295-144a6f5b8b08" providerId="AD" clId="Web-{FDCE8168-B4F4-8136-0F0B-D81E33CD44B2}" dt="2024-02-28T19:51:37.189" v="112" actId="20577"/>
      <pc:docMkLst>
        <pc:docMk/>
      </pc:docMkLst>
      <pc:sldChg chg="addSp delSp modSp mod setBg">
        <pc:chgData name="Ryan Charles Perez" userId="S::ryperez@calpoly.edu::de1893bd-bd46-4a4a-8295-144a6f5b8b08" providerId="AD" clId="Web-{FDCE8168-B4F4-8136-0F0B-D81E33CD44B2}" dt="2024-02-28T19:40:03.028" v="91" actId="1076"/>
        <pc:sldMkLst>
          <pc:docMk/>
          <pc:sldMk cId="1553994634" sldId="260"/>
        </pc:sldMkLst>
        <pc:spChg chg="mod">
          <ac:chgData name="Ryan Charles Perez" userId="S::ryperez@calpoly.edu::de1893bd-bd46-4a4a-8295-144a6f5b8b08" providerId="AD" clId="Web-{FDCE8168-B4F4-8136-0F0B-D81E33CD44B2}" dt="2024-02-28T19:33:44.860" v="42" actId="1076"/>
          <ac:spMkLst>
            <pc:docMk/>
            <pc:sldMk cId="1553994634" sldId="260"/>
            <ac:spMk id="2" creationId="{9E2B6FBC-7575-7575-AD47-69FB9206DFAA}"/>
          </ac:spMkLst>
        </pc:spChg>
        <pc:spChg chg="mod">
          <ac:chgData name="Ryan Charles Perez" userId="S::ryperez@calpoly.edu::de1893bd-bd46-4a4a-8295-144a6f5b8b08" providerId="AD" clId="Web-{FDCE8168-B4F4-8136-0F0B-D81E33CD44B2}" dt="2024-02-28T19:33:28.546" v="41"/>
          <ac:spMkLst>
            <pc:docMk/>
            <pc:sldMk cId="1553994634" sldId="260"/>
            <ac:spMk id="3" creationId="{DDE79001-4C96-E504-BF60-8861A737F1F2}"/>
          </ac:spMkLst>
        </pc:spChg>
        <pc:spChg chg="mod">
          <ac:chgData name="Ryan Charles Perez" userId="S::ryperez@calpoly.edu::de1893bd-bd46-4a4a-8295-144a6f5b8b08" providerId="AD" clId="Web-{FDCE8168-B4F4-8136-0F0B-D81E33CD44B2}" dt="2024-02-28T19:33:28.546" v="41"/>
          <ac:spMkLst>
            <pc:docMk/>
            <pc:sldMk cId="1553994634" sldId="260"/>
            <ac:spMk id="4" creationId="{EA97B60E-CF20-AAD8-70B3-1A682757017F}"/>
          </ac:spMkLst>
        </pc:spChg>
        <pc:spChg chg="mod">
          <ac:chgData name="Ryan Charles Perez" userId="S::ryperez@calpoly.edu::de1893bd-bd46-4a4a-8295-144a6f5b8b08" providerId="AD" clId="Web-{FDCE8168-B4F4-8136-0F0B-D81E33CD44B2}" dt="2024-02-28T19:33:28.546" v="41"/>
          <ac:spMkLst>
            <pc:docMk/>
            <pc:sldMk cId="1553994634" sldId="260"/>
            <ac:spMk id="9" creationId="{0DE39D73-1A7B-0F87-A576-C9F14C6C36A7}"/>
          </ac:spMkLst>
        </pc:spChg>
        <pc:spChg chg="add mod">
          <ac:chgData name="Ryan Charles Perez" userId="S::ryperez@calpoly.edu::de1893bd-bd46-4a4a-8295-144a6f5b8b08" providerId="AD" clId="Web-{FDCE8168-B4F4-8136-0F0B-D81E33CD44B2}" dt="2024-02-28T19:34:14.206" v="75" actId="1076"/>
          <ac:spMkLst>
            <pc:docMk/>
            <pc:sldMk cId="1553994634" sldId="260"/>
            <ac:spMk id="10" creationId="{37131A83-DF46-AD87-26FA-BC2821EA5145}"/>
          </ac:spMkLst>
        </pc:spChg>
        <pc:spChg chg="mod">
          <ac:chgData name="Ryan Charles Perez" userId="S::ryperez@calpoly.edu::de1893bd-bd46-4a4a-8295-144a6f5b8b08" providerId="AD" clId="Web-{FDCE8168-B4F4-8136-0F0B-D81E33CD44B2}" dt="2024-02-28T19:34:49.239" v="79" actId="1076"/>
          <ac:spMkLst>
            <pc:docMk/>
            <pc:sldMk cId="1553994634" sldId="260"/>
            <ac:spMk id="12" creationId="{5123C69E-E39C-4377-62F5-00A8F472E972}"/>
          </ac:spMkLst>
        </pc:spChg>
        <pc:spChg chg="mod">
          <ac:chgData name="Ryan Charles Perez" userId="S::ryperez@calpoly.edu::de1893bd-bd46-4a4a-8295-144a6f5b8b08" providerId="AD" clId="Web-{FDCE8168-B4F4-8136-0F0B-D81E33CD44B2}" dt="2024-02-28T19:34:36.223" v="77" actId="1076"/>
          <ac:spMkLst>
            <pc:docMk/>
            <pc:sldMk cId="1553994634" sldId="260"/>
            <ac:spMk id="13" creationId="{EF6486A1-5A0A-DA35-61AF-747DF64C6B6C}"/>
          </ac:spMkLst>
        </pc:spChg>
        <pc:spChg chg="add del">
          <ac:chgData name="Ryan Charles Perez" userId="S::ryperez@calpoly.edu::de1893bd-bd46-4a4a-8295-144a6f5b8b08" providerId="AD" clId="Web-{FDCE8168-B4F4-8136-0F0B-D81E33CD44B2}" dt="2024-02-28T19:33:28.530" v="40"/>
          <ac:spMkLst>
            <pc:docMk/>
            <pc:sldMk cId="1553994634" sldId="260"/>
            <ac:spMk id="15" creationId="{53B021B3-DE93-4AB7-8A18-CF5F1CED88B8}"/>
          </ac:spMkLst>
        </pc:spChg>
        <pc:spChg chg="add del">
          <ac:chgData name="Ryan Charles Perez" userId="S::ryperez@calpoly.edu::de1893bd-bd46-4a4a-8295-144a6f5b8b08" providerId="AD" clId="Web-{FDCE8168-B4F4-8136-0F0B-D81E33CD44B2}" dt="2024-02-28T19:33:28.530" v="40"/>
          <ac:spMkLst>
            <pc:docMk/>
            <pc:sldMk cId="1553994634" sldId="260"/>
            <ac:spMk id="16" creationId="{52D502E5-F6B4-4D58-B4AE-FC466FF15EE8}"/>
          </ac:spMkLst>
        </pc:spChg>
        <pc:spChg chg="add del">
          <ac:chgData name="Ryan Charles Perez" userId="S::ryperez@calpoly.edu::de1893bd-bd46-4a4a-8295-144a6f5b8b08" providerId="AD" clId="Web-{FDCE8168-B4F4-8136-0F0B-D81E33CD44B2}" dt="2024-02-28T19:33:28.530" v="40"/>
          <ac:spMkLst>
            <pc:docMk/>
            <pc:sldMk cId="1553994634" sldId="260"/>
            <ac:spMk id="17" creationId="{9DECDBF4-02B6-4BB4-B65B-B8107AD6A9E8}"/>
          </ac:spMkLst>
        </pc:spChg>
        <pc:spChg chg="add">
          <ac:chgData name="Ryan Charles Perez" userId="S::ryperez@calpoly.edu::de1893bd-bd46-4a4a-8295-144a6f5b8b08" providerId="AD" clId="Web-{FDCE8168-B4F4-8136-0F0B-D81E33CD44B2}" dt="2024-02-28T19:33:28.546" v="41"/>
          <ac:spMkLst>
            <pc:docMk/>
            <pc:sldMk cId="1553994634" sldId="260"/>
            <ac:spMk id="19" creationId="{6D1A2CED-DA9B-4CCF-8215-CFC65FE71603}"/>
          </ac:spMkLst>
        </pc:spChg>
        <pc:spChg chg="add">
          <ac:chgData name="Ryan Charles Perez" userId="S::ryperez@calpoly.edu::de1893bd-bd46-4a4a-8295-144a6f5b8b08" providerId="AD" clId="Web-{FDCE8168-B4F4-8136-0F0B-D81E33CD44B2}" dt="2024-02-28T19:33:28.546" v="41"/>
          <ac:spMkLst>
            <pc:docMk/>
            <pc:sldMk cId="1553994634" sldId="260"/>
            <ac:spMk id="21" creationId="{562DFC44-A40C-4573-9230-B3EDB3EC8EEB}"/>
          </ac:spMkLst>
        </pc:spChg>
        <pc:spChg chg="add">
          <ac:chgData name="Ryan Charles Perez" userId="S::ryperez@calpoly.edu::de1893bd-bd46-4a4a-8295-144a6f5b8b08" providerId="AD" clId="Web-{FDCE8168-B4F4-8136-0F0B-D81E33CD44B2}" dt="2024-02-28T19:33:28.546" v="41"/>
          <ac:spMkLst>
            <pc:docMk/>
            <pc:sldMk cId="1553994634" sldId="260"/>
            <ac:spMk id="23" creationId="{15589D35-CF9F-4DE9-A792-8571A09E9BC9}"/>
          </ac:spMkLst>
        </pc:spChg>
        <pc:picChg chg="mod">
          <ac:chgData name="Ryan Charles Perez" userId="S::ryperez@calpoly.edu::de1893bd-bd46-4a4a-8295-144a6f5b8b08" providerId="AD" clId="Web-{FDCE8168-B4F4-8136-0F0B-D81E33CD44B2}" dt="2024-02-28T19:33:28.546" v="41"/>
          <ac:picMkLst>
            <pc:docMk/>
            <pc:sldMk cId="1553994634" sldId="260"/>
            <ac:picMk id="5" creationId="{795E98F3-513A-D516-5070-EDAC515625A1}"/>
          </ac:picMkLst>
        </pc:picChg>
        <pc:picChg chg="mod">
          <ac:chgData name="Ryan Charles Perez" userId="S::ryperez@calpoly.edu::de1893bd-bd46-4a4a-8295-144a6f5b8b08" providerId="AD" clId="Web-{FDCE8168-B4F4-8136-0F0B-D81E33CD44B2}" dt="2024-02-28T19:33:28.546" v="41"/>
          <ac:picMkLst>
            <pc:docMk/>
            <pc:sldMk cId="1553994634" sldId="260"/>
            <ac:picMk id="6" creationId="{D46805AF-658B-472C-EF57-FF190AB451EE}"/>
          </ac:picMkLst>
        </pc:picChg>
        <pc:picChg chg="mod">
          <ac:chgData name="Ryan Charles Perez" userId="S::ryperez@calpoly.edu::de1893bd-bd46-4a4a-8295-144a6f5b8b08" providerId="AD" clId="Web-{FDCE8168-B4F4-8136-0F0B-D81E33CD44B2}" dt="2024-02-28T19:39:52.090" v="87" actId="1076"/>
          <ac:picMkLst>
            <pc:docMk/>
            <pc:sldMk cId="1553994634" sldId="260"/>
            <ac:picMk id="7" creationId="{9AF6A1DC-8B77-C8A9-3AA6-BE47D309E527}"/>
          </ac:picMkLst>
        </pc:picChg>
        <pc:picChg chg="mod">
          <ac:chgData name="Ryan Charles Perez" userId="S::ryperez@calpoly.edu::de1893bd-bd46-4a4a-8295-144a6f5b8b08" providerId="AD" clId="Web-{FDCE8168-B4F4-8136-0F0B-D81E33CD44B2}" dt="2024-02-28T19:40:03.028" v="91" actId="1076"/>
          <ac:picMkLst>
            <pc:docMk/>
            <pc:sldMk cId="1553994634" sldId="260"/>
            <ac:picMk id="8" creationId="{BD324C21-D0B7-F300-45FC-88088FAF0212}"/>
          </ac:picMkLst>
        </pc:picChg>
        <pc:picChg chg="mod">
          <ac:chgData name="Ryan Charles Perez" userId="S::ryperez@calpoly.edu::de1893bd-bd46-4a4a-8295-144a6f5b8b08" providerId="AD" clId="Web-{FDCE8168-B4F4-8136-0F0B-D81E33CD44B2}" dt="2024-02-28T19:39:57.903" v="89" actId="1076"/>
          <ac:picMkLst>
            <pc:docMk/>
            <pc:sldMk cId="1553994634" sldId="260"/>
            <ac:picMk id="11" creationId="{A1636D93-F8A3-7AF5-FE9A-DB18A6A25668}"/>
          </ac:picMkLst>
        </pc:picChg>
      </pc:sldChg>
      <pc:sldChg chg="modSp">
        <pc:chgData name="Ryan Charles Perez" userId="S::ryperez@calpoly.edu::de1893bd-bd46-4a4a-8295-144a6f5b8b08" providerId="AD" clId="Web-{FDCE8168-B4F4-8136-0F0B-D81E33CD44B2}" dt="2024-02-28T19:51:37.189" v="112" actId="20577"/>
        <pc:sldMkLst>
          <pc:docMk/>
          <pc:sldMk cId="3768862750" sldId="263"/>
        </pc:sldMkLst>
        <pc:spChg chg="mod">
          <ac:chgData name="Ryan Charles Perez" userId="S::ryperez@calpoly.edu::de1893bd-bd46-4a4a-8295-144a6f5b8b08" providerId="AD" clId="Web-{FDCE8168-B4F4-8136-0F0B-D81E33CD44B2}" dt="2024-02-28T19:51:37.189" v="112" actId="20577"/>
          <ac:spMkLst>
            <pc:docMk/>
            <pc:sldMk cId="3768862750" sldId="263"/>
            <ac:spMk id="3" creationId="{4923CD82-4468-95E2-175E-14CD9F601D1F}"/>
          </ac:spMkLst>
        </pc:spChg>
      </pc:sldChg>
      <pc:sldChg chg="new">
        <pc:chgData name="Ryan Charles Perez" userId="S::ryperez@calpoly.edu::de1893bd-bd46-4a4a-8295-144a6f5b8b08" providerId="AD" clId="Web-{FDCE8168-B4F4-8136-0F0B-D81E33CD44B2}" dt="2024-02-28T19:20:57.897" v="0"/>
        <pc:sldMkLst>
          <pc:docMk/>
          <pc:sldMk cId="2540645449" sldId="278"/>
        </pc:sldMkLst>
      </pc:sldChg>
      <pc:sldChg chg="addSp delSp modSp new del">
        <pc:chgData name="Ryan Charles Perez" userId="S::ryperez@calpoly.edu::de1893bd-bd46-4a4a-8295-144a6f5b8b08" providerId="AD" clId="Web-{FDCE8168-B4F4-8136-0F0B-D81E33CD44B2}" dt="2024-02-28T19:37:15.672" v="80"/>
        <pc:sldMkLst>
          <pc:docMk/>
          <pc:sldMk cId="346450540" sldId="279"/>
        </pc:sldMkLst>
        <pc:spChg chg="del">
          <ac:chgData name="Ryan Charles Perez" userId="S::ryperez@calpoly.edu::de1893bd-bd46-4a4a-8295-144a6f5b8b08" providerId="AD" clId="Web-{FDCE8168-B4F4-8136-0F0B-D81E33CD44B2}" dt="2024-02-28T19:21:01.444" v="2"/>
          <ac:spMkLst>
            <pc:docMk/>
            <pc:sldMk cId="346450540" sldId="279"/>
            <ac:spMk id="3" creationId="{F4B3D59D-48A8-C4DD-D0E1-B2DAF778559E}"/>
          </ac:spMkLst>
        </pc:spChg>
        <pc:picChg chg="add mod ord">
          <ac:chgData name="Ryan Charles Perez" userId="S::ryperez@calpoly.edu::de1893bd-bd46-4a4a-8295-144a6f5b8b08" providerId="AD" clId="Web-{FDCE8168-B4F4-8136-0F0B-D81E33CD44B2}" dt="2024-02-28T19:21:09.788" v="5" actId="1076"/>
          <ac:picMkLst>
            <pc:docMk/>
            <pc:sldMk cId="346450540" sldId="279"/>
            <ac:picMk id="4" creationId="{945B222B-4E08-3D4B-F713-95083F294660}"/>
          </ac:picMkLst>
        </pc:picChg>
      </pc:sldChg>
      <pc:sldChg chg="addSp delSp modSp new del mod setBg">
        <pc:chgData name="Ryan Charles Perez" userId="S::ryperez@calpoly.edu::de1893bd-bd46-4a4a-8295-144a6f5b8b08" providerId="AD" clId="Web-{FDCE8168-B4F4-8136-0F0B-D81E33CD44B2}" dt="2024-02-28T19:37:16.110" v="81"/>
        <pc:sldMkLst>
          <pc:docMk/>
          <pc:sldMk cId="168248547" sldId="280"/>
        </pc:sldMkLst>
        <pc:spChg chg="del">
          <ac:chgData name="Ryan Charles Perez" userId="S::ryperez@calpoly.edu::de1893bd-bd46-4a4a-8295-144a6f5b8b08" providerId="AD" clId="Web-{FDCE8168-B4F4-8136-0F0B-D81E33CD44B2}" dt="2024-02-28T19:23:20.392" v="17"/>
          <ac:spMkLst>
            <pc:docMk/>
            <pc:sldMk cId="168248547" sldId="280"/>
            <ac:spMk id="2" creationId="{CCD58CF9-31A8-326C-7E80-2DEF8637EDB7}"/>
          </ac:spMkLst>
        </pc:spChg>
        <pc:spChg chg="del">
          <ac:chgData name="Ryan Charles Perez" userId="S::ryperez@calpoly.edu::de1893bd-bd46-4a4a-8295-144a6f5b8b08" providerId="AD" clId="Web-{FDCE8168-B4F4-8136-0F0B-D81E33CD44B2}" dt="2024-02-28T19:21:53.870" v="7"/>
          <ac:spMkLst>
            <pc:docMk/>
            <pc:sldMk cId="168248547" sldId="280"/>
            <ac:spMk id="3" creationId="{409F8B7E-CC89-2B0C-5BF1-B30D2BF0DA1C}"/>
          </ac:spMkLst>
        </pc:spChg>
        <pc:spChg chg="add del mod">
          <ac:chgData name="Ryan Charles Perez" userId="S::ryperez@calpoly.edu::de1893bd-bd46-4a4a-8295-144a6f5b8b08" providerId="AD" clId="Web-{FDCE8168-B4F4-8136-0F0B-D81E33CD44B2}" dt="2024-02-28T19:22:49.561" v="12"/>
          <ac:spMkLst>
            <pc:docMk/>
            <pc:sldMk cId="168248547" sldId="280"/>
            <ac:spMk id="6" creationId="{9939E2CF-CC7A-5923-60AB-6C6B6BC81DE8}"/>
          </ac:spMkLst>
        </pc:spChg>
        <pc:spChg chg="add">
          <ac:chgData name="Ryan Charles Perez" userId="S::ryperez@calpoly.edu::de1893bd-bd46-4a4a-8295-144a6f5b8b08" providerId="AD" clId="Web-{FDCE8168-B4F4-8136-0F0B-D81E33CD44B2}" dt="2024-02-28T19:23:20.392" v="17"/>
          <ac:spMkLst>
            <pc:docMk/>
            <pc:sldMk cId="168248547" sldId="280"/>
            <ac:spMk id="12" creationId="{F3060C83-F051-4F0E-ABAD-AA0DFC48B218}"/>
          </ac:spMkLst>
        </pc:spChg>
        <pc:spChg chg="add">
          <ac:chgData name="Ryan Charles Perez" userId="S::ryperez@calpoly.edu::de1893bd-bd46-4a4a-8295-144a6f5b8b08" providerId="AD" clId="Web-{FDCE8168-B4F4-8136-0F0B-D81E33CD44B2}" dt="2024-02-28T19:23:20.392" v="17"/>
          <ac:spMkLst>
            <pc:docMk/>
            <pc:sldMk cId="168248547" sldId="280"/>
            <ac:spMk id="14" creationId="{83C98ABE-055B-441F-B07E-44F97F083C39}"/>
          </ac:spMkLst>
        </pc:spChg>
        <pc:spChg chg="add">
          <ac:chgData name="Ryan Charles Perez" userId="S::ryperez@calpoly.edu::de1893bd-bd46-4a4a-8295-144a6f5b8b08" providerId="AD" clId="Web-{FDCE8168-B4F4-8136-0F0B-D81E33CD44B2}" dt="2024-02-28T19:23:20.392" v="17"/>
          <ac:spMkLst>
            <pc:docMk/>
            <pc:sldMk cId="168248547" sldId="280"/>
            <ac:spMk id="16" creationId="{29FDB030-9B49-4CED-8CCD-4D99382388AC}"/>
          </ac:spMkLst>
        </pc:spChg>
        <pc:spChg chg="add">
          <ac:chgData name="Ryan Charles Perez" userId="S::ryperez@calpoly.edu::de1893bd-bd46-4a4a-8295-144a6f5b8b08" providerId="AD" clId="Web-{FDCE8168-B4F4-8136-0F0B-D81E33CD44B2}" dt="2024-02-28T19:23:20.392" v="17"/>
          <ac:spMkLst>
            <pc:docMk/>
            <pc:sldMk cId="168248547" sldId="280"/>
            <ac:spMk id="18" creationId="{3783CA14-24A1-485C-8B30-D6A5D87987AD}"/>
          </ac:spMkLst>
        </pc:spChg>
        <pc:spChg chg="add">
          <ac:chgData name="Ryan Charles Perez" userId="S::ryperez@calpoly.edu::de1893bd-bd46-4a4a-8295-144a6f5b8b08" providerId="AD" clId="Web-{FDCE8168-B4F4-8136-0F0B-D81E33CD44B2}" dt="2024-02-28T19:23:20.392" v="17"/>
          <ac:spMkLst>
            <pc:docMk/>
            <pc:sldMk cId="168248547" sldId="280"/>
            <ac:spMk id="20" creationId="{9A97C86A-04D6-40F7-AE84-31AB43E6A846}"/>
          </ac:spMkLst>
        </pc:spChg>
        <pc:spChg chg="add">
          <ac:chgData name="Ryan Charles Perez" userId="S::ryperez@calpoly.edu::de1893bd-bd46-4a4a-8295-144a6f5b8b08" providerId="AD" clId="Web-{FDCE8168-B4F4-8136-0F0B-D81E33CD44B2}" dt="2024-02-28T19:23:20.392" v="17"/>
          <ac:spMkLst>
            <pc:docMk/>
            <pc:sldMk cId="168248547" sldId="280"/>
            <ac:spMk id="22" creationId="{FF9F2414-84E8-453E-B1F3-389FDE8192D9}"/>
          </ac:spMkLst>
        </pc:spChg>
        <pc:spChg chg="add">
          <ac:chgData name="Ryan Charles Perez" userId="S::ryperez@calpoly.edu::de1893bd-bd46-4a4a-8295-144a6f5b8b08" providerId="AD" clId="Web-{FDCE8168-B4F4-8136-0F0B-D81E33CD44B2}" dt="2024-02-28T19:23:20.392" v="17"/>
          <ac:spMkLst>
            <pc:docMk/>
            <pc:sldMk cId="168248547" sldId="280"/>
            <ac:spMk id="24" creationId="{3ECA69A1-7536-43AC-85EF-C7106179F5ED}"/>
          </ac:spMkLst>
        </pc:spChg>
        <pc:picChg chg="add del mod ord">
          <ac:chgData name="Ryan Charles Perez" userId="S::ryperez@calpoly.edu::de1893bd-bd46-4a4a-8295-144a6f5b8b08" providerId="AD" clId="Web-{FDCE8168-B4F4-8136-0F0B-D81E33CD44B2}" dt="2024-02-28T19:22:04.714" v="11"/>
          <ac:picMkLst>
            <pc:docMk/>
            <pc:sldMk cId="168248547" sldId="280"/>
            <ac:picMk id="4" creationId="{9471C3EE-A53B-9899-A8C4-2486B6456CA8}"/>
          </ac:picMkLst>
        </pc:picChg>
        <pc:picChg chg="add mod ord modCrop">
          <ac:chgData name="Ryan Charles Perez" userId="S::ryperez@calpoly.edu::de1893bd-bd46-4a4a-8295-144a6f5b8b08" providerId="AD" clId="Web-{FDCE8168-B4F4-8136-0F0B-D81E33CD44B2}" dt="2024-02-28T19:23:28.064" v="20" actId="1076"/>
          <ac:picMkLst>
            <pc:docMk/>
            <pc:sldMk cId="168248547" sldId="280"/>
            <ac:picMk id="7" creationId="{7AF02FA3-3B2E-3A48-1433-D36DAD2C177D}"/>
          </ac:picMkLst>
        </pc:picChg>
      </pc:sldChg>
      <pc:sldChg chg="addSp delSp modSp new">
        <pc:chgData name="Ryan Charles Perez" userId="S::ryperez@calpoly.edu::de1893bd-bd46-4a4a-8295-144a6f5b8b08" providerId="AD" clId="Web-{FDCE8168-B4F4-8136-0F0B-D81E33CD44B2}" dt="2024-02-28T19:25:57.669" v="25" actId="1076"/>
        <pc:sldMkLst>
          <pc:docMk/>
          <pc:sldMk cId="3714934398" sldId="281"/>
        </pc:sldMkLst>
        <pc:spChg chg="del">
          <ac:chgData name="Ryan Charles Perez" userId="S::ryperez@calpoly.edu::de1893bd-bd46-4a4a-8295-144a6f5b8b08" providerId="AD" clId="Web-{FDCE8168-B4F4-8136-0F0B-D81E33CD44B2}" dt="2024-02-28T19:25:51.872" v="22"/>
          <ac:spMkLst>
            <pc:docMk/>
            <pc:sldMk cId="3714934398" sldId="281"/>
            <ac:spMk id="3" creationId="{D605460E-747A-EFCC-205D-E32844DA380B}"/>
          </ac:spMkLst>
        </pc:spChg>
        <pc:picChg chg="add mod ord">
          <ac:chgData name="Ryan Charles Perez" userId="S::ryperez@calpoly.edu::de1893bd-bd46-4a4a-8295-144a6f5b8b08" providerId="AD" clId="Web-{FDCE8168-B4F4-8136-0F0B-D81E33CD44B2}" dt="2024-02-28T19:25:57.669" v="25" actId="1076"/>
          <ac:picMkLst>
            <pc:docMk/>
            <pc:sldMk cId="3714934398" sldId="281"/>
            <ac:picMk id="4" creationId="{D90FD70C-3F84-1851-6920-59CB2F4F5AFB}"/>
          </ac:picMkLst>
        </pc:picChg>
      </pc:sldChg>
      <pc:sldChg chg="addSp delSp modSp new">
        <pc:chgData name="Ryan Charles Perez" userId="S::ryperez@calpoly.edu::de1893bd-bd46-4a4a-8295-144a6f5b8b08" providerId="AD" clId="Web-{FDCE8168-B4F4-8136-0F0B-D81E33CD44B2}" dt="2024-02-28T19:26:57.877" v="31" actId="14100"/>
        <pc:sldMkLst>
          <pc:docMk/>
          <pc:sldMk cId="2053377968" sldId="282"/>
        </pc:sldMkLst>
        <pc:spChg chg="del">
          <ac:chgData name="Ryan Charles Perez" userId="S::ryperez@calpoly.edu::de1893bd-bd46-4a4a-8295-144a6f5b8b08" providerId="AD" clId="Web-{FDCE8168-B4F4-8136-0F0B-D81E33CD44B2}" dt="2024-02-28T19:26:46.360" v="27"/>
          <ac:spMkLst>
            <pc:docMk/>
            <pc:sldMk cId="2053377968" sldId="282"/>
            <ac:spMk id="3" creationId="{B0D85034-DB05-13E9-855E-04CA64D92129}"/>
          </ac:spMkLst>
        </pc:spChg>
        <pc:picChg chg="add mod ord">
          <ac:chgData name="Ryan Charles Perez" userId="S::ryperez@calpoly.edu::de1893bd-bd46-4a4a-8295-144a6f5b8b08" providerId="AD" clId="Web-{FDCE8168-B4F4-8136-0F0B-D81E33CD44B2}" dt="2024-02-28T19:26:57.877" v="31" actId="14100"/>
          <ac:picMkLst>
            <pc:docMk/>
            <pc:sldMk cId="2053377968" sldId="282"/>
            <ac:picMk id="4" creationId="{39AE4F3A-AEF5-4FC2-00ED-419FC8B7A7FE}"/>
          </ac:picMkLst>
        </pc:picChg>
      </pc:sldChg>
      <pc:sldChg chg="addSp delSp modSp new">
        <pc:chgData name="Ryan Charles Perez" userId="S::ryperez@calpoly.edu::de1893bd-bd46-4a4a-8295-144a6f5b8b08" providerId="AD" clId="Web-{FDCE8168-B4F4-8136-0F0B-D81E33CD44B2}" dt="2024-02-28T19:29:27.794" v="38" actId="1076"/>
        <pc:sldMkLst>
          <pc:docMk/>
          <pc:sldMk cId="809222934" sldId="283"/>
        </pc:sldMkLst>
        <pc:spChg chg="del">
          <ac:chgData name="Ryan Charles Perez" userId="S::ryperez@calpoly.edu::de1893bd-bd46-4a4a-8295-144a6f5b8b08" providerId="AD" clId="Web-{FDCE8168-B4F4-8136-0F0B-D81E33CD44B2}" dt="2024-02-28T19:29:15.418" v="33"/>
          <ac:spMkLst>
            <pc:docMk/>
            <pc:sldMk cId="809222934" sldId="283"/>
            <ac:spMk id="3" creationId="{DC42FCCB-CDB5-D48D-084A-B431004F0234}"/>
          </ac:spMkLst>
        </pc:spChg>
        <pc:picChg chg="add mod ord">
          <ac:chgData name="Ryan Charles Perez" userId="S::ryperez@calpoly.edu::de1893bd-bd46-4a4a-8295-144a6f5b8b08" providerId="AD" clId="Web-{FDCE8168-B4F4-8136-0F0B-D81E33CD44B2}" dt="2024-02-28T19:29:27.794" v="38" actId="1076"/>
          <ac:picMkLst>
            <pc:docMk/>
            <pc:sldMk cId="809222934" sldId="283"/>
            <ac:picMk id="4" creationId="{6112C5F4-7CC7-AD40-CBD4-DA21EF321A4C}"/>
          </ac:picMkLst>
        </pc:picChg>
      </pc:sldChg>
    </pc:docChg>
  </pc:docChgLst>
  <pc:docChgLst>
    <pc:chgData name="Jake Michael Aaknes" userId="S::jaaknes@calpoly.edu::430ee51e-04e9-4e07-b597-357703446506" providerId="AD" clId="Web-{1AE801CB-3DA2-B267-09F8-7B9F6E688686}"/>
    <pc:docChg chg="modSld">
      <pc:chgData name="Jake Michael Aaknes" userId="S::jaaknes@calpoly.edu::430ee51e-04e9-4e07-b597-357703446506" providerId="AD" clId="Web-{1AE801CB-3DA2-B267-09F8-7B9F6E688686}" dt="2024-02-28T18:53:42.665" v="178"/>
      <pc:docMkLst>
        <pc:docMk/>
      </pc:docMkLst>
      <pc:sldChg chg="delCm">
        <pc:chgData name="Jake Michael Aaknes" userId="S::jaaknes@calpoly.edu::430ee51e-04e9-4e07-b597-357703446506" providerId="AD" clId="Web-{1AE801CB-3DA2-B267-09F8-7B9F6E688686}" dt="2024-02-28T18:38:47.819" v="0"/>
        <pc:sldMkLst>
          <pc:docMk/>
          <pc:sldMk cId="1553994634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ake Michael Aaknes" userId="S::jaaknes@calpoly.edu::430ee51e-04e9-4e07-b597-357703446506" providerId="AD" clId="Web-{1AE801CB-3DA2-B267-09F8-7B9F6E688686}" dt="2024-02-28T18:38:47.819" v="0"/>
              <pc2:cmMkLst xmlns:pc2="http://schemas.microsoft.com/office/powerpoint/2019/9/main/command">
                <pc:docMk/>
                <pc:sldMk cId="1553994634" sldId="260"/>
                <pc2:cmMk id="{56D7056A-39A7-49DE-873B-ACA37E74FB7B}"/>
              </pc2:cmMkLst>
            </pc226:cmChg>
          </p:ext>
        </pc:extLst>
      </pc:sldChg>
      <pc:sldChg chg="modNotes">
        <pc:chgData name="Jake Michael Aaknes" userId="S::jaaknes@calpoly.edu::430ee51e-04e9-4e07-b597-357703446506" providerId="AD" clId="Web-{1AE801CB-3DA2-B267-09F8-7B9F6E688686}" dt="2024-02-28T18:53:42.665" v="178"/>
        <pc:sldMkLst>
          <pc:docMk/>
          <pc:sldMk cId="585515553" sldId="266"/>
        </pc:sldMkLst>
      </pc:sldChg>
    </pc:docChg>
  </pc:docChgLst>
  <pc:docChgLst>
    <pc:chgData name="Ashkan Jason Taghavi" userId="S::ajtaghav@calpoly.edu::a992e481-f976-4090-b2fd-0fedd3a1e212" providerId="AD" clId="Web-{2DE8134D-75C3-6521-F51A-5ACEBB681234}"/>
    <pc:docChg chg="mod addSld delSld modSld">
      <pc:chgData name="Ashkan Jason Taghavi" userId="S::ajtaghav@calpoly.edu::a992e481-f976-4090-b2fd-0fedd3a1e212" providerId="AD" clId="Web-{2DE8134D-75C3-6521-F51A-5ACEBB681234}" dt="2024-02-28T07:48:12.412" v="307"/>
      <pc:docMkLst>
        <pc:docMk/>
      </pc:docMkLst>
      <pc:sldChg chg="modSp">
        <pc:chgData name="Ashkan Jason Taghavi" userId="S::ajtaghav@calpoly.edu::a992e481-f976-4090-b2fd-0fedd3a1e212" providerId="AD" clId="Web-{2DE8134D-75C3-6521-F51A-5ACEBB681234}" dt="2024-02-28T07:39:44.019" v="298" actId="20577"/>
        <pc:sldMkLst>
          <pc:docMk/>
          <pc:sldMk cId="2619536932" sldId="257"/>
        </pc:sldMkLst>
        <pc:spChg chg="mod">
          <ac:chgData name="Ashkan Jason Taghavi" userId="S::ajtaghav@calpoly.edu::a992e481-f976-4090-b2fd-0fedd3a1e212" providerId="AD" clId="Web-{2DE8134D-75C3-6521-F51A-5ACEBB681234}" dt="2024-02-28T07:39:44.019" v="298" actId="20577"/>
          <ac:spMkLst>
            <pc:docMk/>
            <pc:sldMk cId="2619536932" sldId="257"/>
            <ac:spMk id="115" creationId="{0B85C08E-4E74-21B5-F6BA-29946FB1D3BB}"/>
          </ac:spMkLst>
        </pc:spChg>
      </pc:sldChg>
      <pc:sldChg chg="del">
        <pc:chgData name="Ashkan Jason Taghavi" userId="S::ajtaghav@calpoly.edu::a992e481-f976-4090-b2fd-0fedd3a1e212" providerId="AD" clId="Web-{2DE8134D-75C3-6521-F51A-5ACEBB681234}" dt="2024-02-28T07:18:57.046" v="1"/>
        <pc:sldMkLst>
          <pc:docMk/>
          <pc:sldMk cId="2955876683" sldId="259"/>
        </pc:sldMkLst>
      </pc:sldChg>
      <pc:sldChg chg="addSp delSp modSp mod setBg addCm">
        <pc:chgData name="Ashkan Jason Taghavi" userId="S::ajtaghav@calpoly.edu::a992e481-f976-4090-b2fd-0fedd3a1e212" providerId="AD" clId="Web-{2DE8134D-75C3-6521-F51A-5ACEBB681234}" dt="2024-02-28T07:48:12.412" v="307"/>
        <pc:sldMkLst>
          <pc:docMk/>
          <pc:sldMk cId="1553994634" sldId="260"/>
        </pc:sldMkLst>
        <pc:spChg chg="mod">
          <ac:chgData name="Ashkan Jason Taghavi" userId="S::ajtaghav@calpoly.edu::a992e481-f976-4090-b2fd-0fedd3a1e212" providerId="AD" clId="Web-{2DE8134D-75C3-6521-F51A-5ACEBB681234}" dt="2024-02-28T07:48:12.412" v="307"/>
          <ac:spMkLst>
            <pc:docMk/>
            <pc:sldMk cId="1553994634" sldId="260"/>
            <ac:spMk id="2" creationId="{9E2B6FBC-7575-7575-AD47-69FB9206DFAA}"/>
          </ac:spMkLst>
        </pc:spChg>
        <pc:spChg chg="mod">
          <ac:chgData name="Ashkan Jason Taghavi" userId="S::ajtaghav@calpoly.edu::a992e481-f976-4090-b2fd-0fedd3a1e212" providerId="AD" clId="Web-{2DE8134D-75C3-6521-F51A-5ACEBB681234}" dt="2024-02-28T07:48:12.412" v="307"/>
          <ac:spMkLst>
            <pc:docMk/>
            <pc:sldMk cId="1553994634" sldId="260"/>
            <ac:spMk id="3" creationId="{DDE79001-4C96-E504-BF60-8861A737F1F2}"/>
          </ac:spMkLst>
        </pc:spChg>
        <pc:spChg chg="mod">
          <ac:chgData name="Ashkan Jason Taghavi" userId="S::ajtaghav@calpoly.edu::a992e481-f976-4090-b2fd-0fedd3a1e212" providerId="AD" clId="Web-{2DE8134D-75C3-6521-F51A-5ACEBB681234}" dt="2024-02-28T07:48:12.412" v="307"/>
          <ac:spMkLst>
            <pc:docMk/>
            <pc:sldMk cId="1553994634" sldId="260"/>
            <ac:spMk id="4" creationId="{EA97B60E-CF20-AAD8-70B3-1A682757017F}"/>
          </ac:spMkLst>
        </pc:spChg>
        <pc:spChg chg="mod">
          <ac:chgData name="Ashkan Jason Taghavi" userId="S::ajtaghav@calpoly.edu::a992e481-f976-4090-b2fd-0fedd3a1e212" providerId="AD" clId="Web-{2DE8134D-75C3-6521-F51A-5ACEBB681234}" dt="2024-02-28T07:48:12.412" v="307"/>
          <ac:spMkLst>
            <pc:docMk/>
            <pc:sldMk cId="1553994634" sldId="260"/>
            <ac:spMk id="9" creationId="{0DE39D73-1A7B-0F87-A576-C9F14C6C36A7}"/>
          </ac:spMkLst>
        </pc:spChg>
        <pc:spChg chg="mod">
          <ac:chgData name="Ashkan Jason Taghavi" userId="S::ajtaghav@calpoly.edu::a992e481-f976-4090-b2fd-0fedd3a1e212" providerId="AD" clId="Web-{2DE8134D-75C3-6521-F51A-5ACEBB681234}" dt="2024-02-28T07:48:12.412" v="307"/>
          <ac:spMkLst>
            <pc:docMk/>
            <pc:sldMk cId="1553994634" sldId="260"/>
            <ac:spMk id="12" creationId="{5123C69E-E39C-4377-62F5-00A8F472E972}"/>
          </ac:spMkLst>
        </pc:spChg>
        <pc:spChg chg="mod">
          <ac:chgData name="Ashkan Jason Taghavi" userId="S::ajtaghav@calpoly.edu::a992e481-f976-4090-b2fd-0fedd3a1e212" providerId="AD" clId="Web-{2DE8134D-75C3-6521-F51A-5ACEBB681234}" dt="2024-02-28T07:48:12.412" v="307"/>
          <ac:spMkLst>
            <pc:docMk/>
            <pc:sldMk cId="1553994634" sldId="260"/>
            <ac:spMk id="13" creationId="{EF6486A1-5A0A-DA35-61AF-747DF64C6B6C}"/>
          </ac:spMkLst>
        </pc:spChg>
        <pc:spChg chg="add del">
          <ac:chgData name="Ashkan Jason Taghavi" userId="S::ajtaghav@calpoly.edu::a992e481-f976-4090-b2fd-0fedd3a1e212" providerId="AD" clId="Web-{2DE8134D-75C3-6521-F51A-5ACEBB681234}" dt="2024-02-28T07:48:12.412" v="307"/>
          <ac:spMkLst>
            <pc:docMk/>
            <pc:sldMk cId="1553994634" sldId="260"/>
            <ac:spMk id="18" creationId="{BACC6370-2D7E-4714-9D71-7542949D7D5D}"/>
          </ac:spMkLst>
        </pc:spChg>
        <pc:spChg chg="add del">
          <ac:chgData name="Ashkan Jason Taghavi" userId="S::ajtaghav@calpoly.edu::a992e481-f976-4090-b2fd-0fedd3a1e212" providerId="AD" clId="Web-{2DE8134D-75C3-6521-F51A-5ACEBB681234}" dt="2024-02-28T07:48:12.412" v="307"/>
          <ac:spMkLst>
            <pc:docMk/>
            <pc:sldMk cId="1553994634" sldId="260"/>
            <ac:spMk id="20" creationId="{256B2C21-A230-48C0-8DF1-C46611373C44}"/>
          </ac:spMkLst>
        </pc:spChg>
        <pc:spChg chg="add del">
          <ac:chgData name="Ashkan Jason Taghavi" userId="S::ajtaghav@calpoly.edu::a992e481-f976-4090-b2fd-0fedd3a1e212" providerId="AD" clId="Web-{2DE8134D-75C3-6521-F51A-5ACEBB681234}" dt="2024-02-28T07:48:12.412" v="307"/>
          <ac:spMkLst>
            <pc:docMk/>
            <pc:sldMk cId="1553994634" sldId="260"/>
            <ac:spMk id="22" creationId="{3847E18C-932D-4C95-AABA-FEC7C9499AD7}"/>
          </ac:spMkLst>
        </pc:spChg>
        <pc:spChg chg="add del">
          <ac:chgData name="Ashkan Jason Taghavi" userId="S::ajtaghav@calpoly.edu::a992e481-f976-4090-b2fd-0fedd3a1e212" providerId="AD" clId="Web-{2DE8134D-75C3-6521-F51A-5ACEBB681234}" dt="2024-02-28T07:48:12.412" v="307"/>
          <ac:spMkLst>
            <pc:docMk/>
            <pc:sldMk cId="1553994634" sldId="260"/>
            <ac:spMk id="24" creationId="{3150CB11-0C61-439E-910F-5787759E72A0}"/>
          </ac:spMkLst>
        </pc:spChg>
        <pc:spChg chg="add del">
          <ac:chgData name="Ashkan Jason Taghavi" userId="S::ajtaghav@calpoly.edu::a992e481-f976-4090-b2fd-0fedd3a1e212" providerId="AD" clId="Web-{2DE8134D-75C3-6521-F51A-5ACEBB681234}" dt="2024-02-28T07:48:12.412" v="307"/>
          <ac:spMkLst>
            <pc:docMk/>
            <pc:sldMk cId="1553994634" sldId="260"/>
            <ac:spMk id="26" creationId="{43F8A58B-5155-44CE-A5FF-7647B47D0A7A}"/>
          </ac:spMkLst>
        </pc:spChg>
        <pc:spChg chg="add del">
          <ac:chgData name="Ashkan Jason Taghavi" userId="S::ajtaghav@calpoly.edu::a992e481-f976-4090-b2fd-0fedd3a1e212" providerId="AD" clId="Web-{2DE8134D-75C3-6521-F51A-5ACEBB681234}" dt="2024-02-28T07:48:12.412" v="307"/>
          <ac:spMkLst>
            <pc:docMk/>
            <pc:sldMk cId="1553994634" sldId="260"/>
            <ac:spMk id="28" creationId="{443F2ACA-E6D6-4028-82DD-F03C262D5DE6}"/>
          </ac:spMkLst>
        </pc:spChg>
        <pc:picChg chg="mod">
          <ac:chgData name="Ashkan Jason Taghavi" userId="S::ajtaghav@calpoly.edu::a992e481-f976-4090-b2fd-0fedd3a1e212" providerId="AD" clId="Web-{2DE8134D-75C3-6521-F51A-5ACEBB681234}" dt="2024-02-28T07:48:12.412" v="307"/>
          <ac:picMkLst>
            <pc:docMk/>
            <pc:sldMk cId="1553994634" sldId="260"/>
            <ac:picMk id="5" creationId="{795E98F3-513A-D516-5070-EDAC515625A1}"/>
          </ac:picMkLst>
        </pc:picChg>
        <pc:picChg chg="mod">
          <ac:chgData name="Ashkan Jason Taghavi" userId="S::ajtaghav@calpoly.edu::a992e481-f976-4090-b2fd-0fedd3a1e212" providerId="AD" clId="Web-{2DE8134D-75C3-6521-F51A-5ACEBB681234}" dt="2024-02-28T07:48:12.412" v="307"/>
          <ac:picMkLst>
            <pc:docMk/>
            <pc:sldMk cId="1553994634" sldId="260"/>
            <ac:picMk id="6" creationId="{D46805AF-658B-472C-EF57-FF190AB451EE}"/>
          </ac:picMkLst>
        </pc:picChg>
        <pc:picChg chg="mod">
          <ac:chgData name="Ashkan Jason Taghavi" userId="S::ajtaghav@calpoly.edu::a992e481-f976-4090-b2fd-0fedd3a1e212" providerId="AD" clId="Web-{2DE8134D-75C3-6521-F51A-5ACEBB681234}" dt="2024-02-28T07:48:12.412" v="307"/>
          <ac:picMkLst>
            <pc:docMk/>
            <pc:sldMk cId="1553994634" sldId="260"/>
            <ac:picMk id="7" creationId="{9AF6A1DC-8B77-C8A9-3AA6-BE47D309E527}"/>
          </ac:picMkLst>
        </pc:picChg>
        <pc:picChg chg="mod">
          <ac:chgData name="Ashkan Jason Taghavi" userId="S::ajtaghav@calpoly.edu::a992e481-f976-4090-b2fd-0fedd3a1e212" providerId="AD" clId="Web-{2DE8134D-75C3-6521-F51A-5ACEBB681234}" dt="2024-02-28T07:48:12.412" v="307"/>
          <ac:picMkLst>
            <pc:docMk/>
            <pc:sldMk cId="1553994634" sldId="260"/>
            <ac:picMk id="8" creationId="{BD324C21-D0B7-F300-45FC-88088FAF0212}"/>
          </ac:picMkLst>
        </pc:picChg>
        <pc:picChg chg="mod">
          <ac:chgData name="Ashkan Jason Taghavi" userId="S::ajtaghav@calpoly.edu::a992e481-f976-4090-b2fd-0fedd3a1e212" providerId="AD" clId="Web-{2DE8134D-75C3-6521-F51A-5ACEBB681234}" dt="2024-02-28T07:48:12.412" v="307"/>
          <ac:picMkLst>
            <pc:docMk/>
            <pc:sldMk cId="1553994634" sldId="260"/>
            <ac:picMk id="11" creationId="{A1636D93-F8A3-7AF5-FE9A-DB18A6A2566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shkan Jason Taghavi" userId="S::ajtaghav@calpoly.edu::a992e481-f976-4090-b2fd-0fedd3a1e212" providerId="AD" clId="Web-{2DE8134D-75C3-6521-F51A-5ACEBB681234}" dt="2024-02-28T07:41:44.480" v="300"/>
              <pc2:cmMkLst xmlns:pc2="http://schemas.microsoft.com/office/powerpoint/2019/9/main/command">
                <pc:docMk/>
                <pc:sldMk cId="1553994634" sldId="260"/>
                <pc2:cmMk id="{56D7056A-39A7-49DE-873B-ACA37E74FB7B}"/>
              </pc2:cmMkLst>
            </pc226:cmChg>
          </p:ext>
        </pc:extLst>
      </pc:sldChg>
      <pc:sldChg chg="addCm modCm">
        <pc:chgData name="Ashkan Jason Taghavi" userId="S::ajtaghav@calpoly.edu::a992e481-f976-4090-b2fd-0fedd3a1e212" providerId="AD" clId="Web-{2DE8134D-75C3-6521-F51A-5ACEBB681234}" dt="2024-02-28T07:46:17.373" v="305"/>
        <pc:sldMkLst>
          <pc:docMk/>
          <pc:sldMk cId="3768862750" sldId="26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shkan Jason Taghavi" userId="S::ajtaghav@calpoly.edu::a992e481-f976-4090-b2fd-0fedd3a1e212" providerId="AD" clId="Web-{2DE8134D-75C3-6521-F51A-5ACEBB681234}" dt="2024-02-28T07:46:17.373" v="305"/>
              <pc2:cmMkLst xmlns:pc2="http://schemas.microsoft.com/office/powerpoint/2019/9/main/command">
                <pc:docMk/>
                <pc:sldMk cId="3768862750" sldId="263"/>
                <pc2:cmMk id="{284A1FE5-EDCE-4C62-A00B-1FF6C79CADCF}"/>
              </pc2:cmMkLst>
              <pc226:cmRplyChg chg="add">
                <pc226:chgData name="Ashkan Jason Taghavi" userId="S::ajtaghav@calpoly.edu::a992e481-f976-4090-b2fd-0fedd3a1e212" providerId="AD" clId="Web-{2DE8134D-75C3-6521-F51A-5ACEBB681234}" dt="2024-02-28T07:46:17.373" v="305"/>
                <pc2:cmRplyMkLst xmlns:pc2="http://schemas.microsoft.com/office/powerpoint/2019/9/main/command">
                  <pc:docMk/>
                  <pc:sldMk cId="3768862750" sldId="263"/>
                  <pc2:cmMk id="{284A1FE5-EDCE-4C62-A00B-1FF6C79CADCF}"/>
                  <pc2:cmRplyMk id="{457A4C98-A2EF-4386-A7DF-C1DECEE389DD}"/>
                </pc2:cmRplyMkLst>
              </pc226:cmRplyChg>
              <pc226:cmRplyChg chg="add">
                <pc226:chgData name="Ashkan Jason Taghavi" userId="S::ajtaghav@calpoly.edu::a992e481-f976-4090-b2fd-0fedd3a1e212" providerId="AD" clId="Web-{2DE8134D-75C3-6521-F51A-5ACEBB681234}" dt="2024-02-28T07:44:24.225" v="304"/>
                <pc2:cmRplyMkLst xmlns:pc2="http://schemas.microsoft.com/office/powerpoint/2019/9/main/command">
                  <pc:docMk/>
                  <pc:sldMk cId="3768862750" sldId="263"/>
                  <pc2:cmMk id="{284A1FE5-EDCE-4C62-A00B-1FF6C79CADCF}"/>
                  <pc2:cmRplyMk id="{E1724AB3-D486-4125-B6B6-E978F9CAE466}"/>
                </pc2:cmRplyMkLst>
              </pc226:cmRplyChg>
              <pc226:cmRplyChg chg="add">
                <pc226:chgData name="Ashkan Jason Taghavi" userId="S::ajtaghav@calpoly.edu::a992e481-f976-4090-b2fd-0fedd3a1e212" providerId="AD" clId="Web-{2DE8134D-75C3-6521-F51A-5ACEBB681234}" dt="2024-02-28T07:43:01.235" v="302"/>
                <pc2:cmRplyMkLst xmlns:pc2="http://schemas.microsoft.com/office/powerpoint/2019/9/main/command">
                  <pc:docMk/>
                  <pc:sldMk cId="3768862750" sldId="263"/>
                  <pc2:cmMk id="{284A1FE5-EDCE-4C62-A00B-1FF6C79CADCF}"/>
                  <pc2:cmRplyMk id="{884C47E1-E749-4283-9247-B0E1F913D0BC}"/>
                </pc2:cmRplyMkLst>
              </pc226:cmRplyChg>
              <pc226:cmRplyChg chg="add">
                <pc226:chgData name="Ashkan Jason Taghavi" userId="S::ajtaghav@calpoly.edu::a992e481-f976-4090-b2fd-0fedd3a1e212" providerId="AD" clId="Web-{2DE8134D-75C3-6521-F51A-5ACEBB681234}" dt="2024-02-28T07:44:06.833" v="303"/>
                <pc2:cmRplyMkLst xmlns:pc2="http://schemas.microsoft.com/office/powerpoint/2019/9/main/command">
                  <pc:docMk/>
                  <pc:sldMk cId="3768862750" sldId="263"/>
                  <pc2:cmMk id="{284A1FE5-EDCE-4C62-A00B-1FF6C79CADCF}"/>
                  <pc2:cmRplyMk id="{C98CB5F1-5EB7-4C7A-AF79-D15BCF307C3F}"/>
                </pc2:cmRplyMkLst>
              </pc226:cmRplyChg>
            </pc226:cmChg>
          </p:ext>
        </pc:extLst>
      </pc:sldChg>
      <pc:sldChg chg="addSp delSp modSp mod setBg">
        <pc:chgData name="Ashkan Jason Taghavi" userId="S::ajtaghav@calpoly.edu::a992e481-f976-4090-b2fd-0fedd3a1e212" providerId="AD" clId="Web-{2DE8134D-75C3-6521-F51A-5ACEBB681234}" dt="2024-02-28T07:39:03.735" v="296" actId="1076"/>
        <pc:sldMkLst>
          <pc:docMk/>
          <pc:sldMk cId="1456670069" sldId="264"/>
        </pc:sldMkLst>
        <pc:spChg chg="mod">
          <ac:chgData name="Ashkan Jason Taghavi" userId="S::ajtaghav@calpoly.edu::a992e481-f976-4090-b2fd-0fedd3a1e212" providerId="AD" clId="Web-{2DE8134D-75C3-6521-F51A-5ACEBB681234}" dt="2024-02-28T07:38:55.157" v="295" actId="20577"/>
          <ac:spMkLst>
            <pc:docMk/>
            <pc:sldMk cId="1456670069" sldId="264"/>
            <ac:spMk id="2" creationId="{E8C80DF5-DFF0-9B96-3C53-3C29457DB19B}"/>
          </ac:spMkLst>
        </pc:spChg>
        <pc:spChg chg="mod">
          <ac:chgData name="Ashkan Jason Taghavi" userId="S::ajtaghav@calpoly.edu::a992e481-f976-4090-b2fd-0fedd3a1e212" providerId="AD" clId="Web-{2DE8134D-75C3-6521-F51A-5ACEBB681234}" dt="2024-02-28T07:39:03.735" v="296" actId="1076"/>
          <ac:spMkLst>
            <pc:docMk/>
            <pc:sldMk cId="1456670069" sldId="264"/>
            <ac:spMk id="8" creationId="{22E72161-699A-8D36-BB79-369216AD7767}"/>
          </ac:spMkLst>
        </pc:spChg>
        <pc:spChg chg="add del">
          <ac:chgData name="Ashkan Jason Taghavi" userId="S::ajtaghav@calpoly.edu::a992e481-f976-4090-b2fd-0fedd3a1e212" providerId="AD" clId="Web-{2DE8134D-75C3-6521-F51A-5ACEBB681234}" dt="2024-02-28T07:23:03.313" v="54"/>
          <ac:spMkLst>
            <pc:docMk/>
            <pc:sldMk cId="1456670069" sldId="264"/>
            <ac:spMk id="13" creationId="{979E27D9-03C7-44E2-9FF8-15D0C8506AF7}"/>
          </ac:spMkLst>
        </pc:spChg>
        <pc:spChg chg="add del">
          <ac:chgData name="Ashkan Jason Taghavi" userId="S::ajtaghav@calpoly.edu::a992e481-f976-4090-b2fd-0fedd3a1e212" providerId="AD" clId="Web-{2DE8134D-75C3-6521-F51A-5ACEBB681234}" dt="2024-02-28T07:23:03.313" v="54"/>
          <ac:spMkLst>
            <pc:docMk/>
            <pc:sldMk cId="1456670069" sldId="264"/>
            <ac:spMk id="15" creationId="{EEBF1590-3B36-48EE-A89D-3B6F3CB256AB}"/>
          </ac:spMkLst>
        </pc:spChg>
        <pc:spChg chg="add del">
          <ac:chgData name="Ashkan Jason Taghavi" userId="S::ajtaghav@calpoly.edu::a992e481-f976-4090-b2fd-0fedd3a1e212" providerId="AD" clId="Web-{2DE8134D-75C3-6521-F51A-5ACEBB681234}" dt="2024-02-28T07:23:03.313" v="54"/>
          <ac:spMkLst>
            <pc:docMk/>
            <pc:sldMk cId="1456670069" sldId="264"/>
            <ac:spMk id="17" creationId="{AC8F6C8C-AB5A-4548-942D-E3FD40ACBC49}"/>
          </ac:spMkLst>
        </pc:spChg>
        <pc:spChg chg="add del">
          <ac:chgData name="Ashkan Jason Taghavi" userId="S::ajtaghav@calpoly.edu::a992e481-f976-4090-b2fd-0fedd3a1e212" providerId="AD" clId="Web-{2DE8134D-75C3-6521-F51A-5ACEBB681234}" dt="2024-02-28T07:24:18.349" v="58"/>
          <ac:spMkLst>
            <pc:docMk/>
            <pc:sldMk cId="1456670069" sldId="264"/>
            <ac:spMk id="19" creationId="{7FF47CB7-972F-479F-A36D-9E72D26EC8DA}"/>
          </ac:spMkLst>
        </pc:spChg>
        <pc:spChg chg="add del">
          <ac:chgData name="Ashkan Jason Taghavi" userId="S::ajtaghav@calpoly.edu::a992e481-f976-4090-b2fd-0fedd3a1e212" providerId="AD" clId="Web-{2DE8134D-75C3-6521-F51A-5ACEBB681234}" dt="2024-02-28T07:24:18.349" v="58"/>
          <ac:spMkLst>
            <pc:docMk/>
            <pc:sldMk cId="1456670069" sldId="264"/>
            <ac:spMk id="20" creationId="{0D153B68-5844-490D-8E67-F616D6D721CA}"/>
          </ac:spMkLst>
        </pc:spChg>
        <pc:spChg chg="add del">
          <ac:chgData name="Ashkan Jason Taghavi" userId="S::ajtaghav@calpoly.edu::a992e481-f976-4090-b2fd-0fedd3a1e212" providerId="AD" clId="Web-{2DE8134D-75C3-6521-F51A-5ACEBB681234}" dt="2024-02-28T07:24:18.349" v="58"/>
          <ac:spMkLst>
            <pc:docMk/>
            <pc:sldMk cId="1456670069" sldId="264"/>
            <ac:spMk id="21" creationId="{9A0D773F-7A7D-4DBB-9DEA-86BB8B8F4BC8}"/>
          </ac:spMkLst>
        </pc:spChg>
        <pc:spChg chg="add">
          <ac:chgData name="Ashkan Jason Taghavi" userId="S::ajtaghav@calpoly.edu::a992e481-f976-4090-b2fd-0fedd3a1e212" providerId="AD" clId="Web-{2DE8134D-75C3-6521-F51A-5ACEBB681234}" dt="2024-02-28T07:24:18.349" v="58"/>
          <ac:spMkLst>
            <pc:docMk/>
            <pc:sldMk cId="1456670069" sldId="264"/>
            <ac:spMk id="26" creationId="{4AC6B390-BC59-4F1D-A0EE-D71A92F0A0B2}"/>
          </ac:spMkLst>
        </pc:spChg>
        <pc:spChg chg="add">
          <ac:chgData name="Ashkan Jason Taghavi" userId="S::ajtaghav@calpoly.edu::a992e481-f976-4090-b2fd-0fedd3a1e212" providerId="AD" clId="Web-{2DE8134D-75C3-6521-F51A-5ACEBB681234}" dt="2024-02-28T07:24:18.349" v="58"/>
          <ac:spMkLst>
            <pc:docMk/>
            <pc:sldMk cId="1456670069" sldId="264"/>
            <ac:spMk id="28" creationId="{B6C60D79-16F1-4C4B-B7E3-7634E7069CDE}"/>
          </ac:spMkLst>
        </pc:spChg>
        <pc:spChg chg="add">
          <ac:chgData name="Ashkan Jason Taghavi" userId="S::ajtaghav@calpoly.edu::a992e481-f976-4090-b2fd-0fedd3a1e212" providerId="AD" clId="Web-{2DE8134D-75C3-6521-F51A-5ACEBB681234}" dt="2024-02-28T07:24:18.349" v="58"/>
          <ac:spMkLst>
            <pc:docMk/>
            <pc:sldMk cId="1456670069" sldId="264"/>
            <ac:spMk id="30" creationId="{426B127E-6498-4C77-9C9D-4553A5113B80}"/>
          </ac:spMkLst>
        </pc:spChg>
        <pc:picChg chg="mod ord">
          <ac:chgData name="Ashkan Jason Taghavi" userId="S::ajtaghav@calpoly.edu::a992e481-f976-4090-b2fd-0fedd3a1e212" providerId="AD" clId="Web-{2DE8134D-75C3-6521-F51A-5ACEBB681234}" dt="2024-02-28T07:26:06.372" v="87" actId="14100"/>
          <ac:picMkLst>
            <pc:docMk/>
            <pc:sldMk cId="1456670069" sldId="264"/>
            <ac:picMk id="4" creationId="{7E556FD5-2C09-65D2-98C6-70757294D27E}"/>
          </ac:picMkLst>
        </pc:picChg>
        <pc:picChg chg="del">
          <ac:chgData name="Ashkan Jason Taghavi" userId="S::ajtaghav@calpoly.edu::a992e481-f976-4090-b2fd-0fedd3a1e212" providerId="AD" clId="Web-{2DE8134D-75C3-6521-F51A-5ACEBB681234}" dt="2024-02-28T07:21:55.480" v="47"/>
          <ac:picMkLst>
            <pc:docMk/>
            <pc:sldMk cId="1456670069" sldId="264"/>
            <ac:picMk id="5" creationId="{F38B83F6-0CE9-95E9-42D1-F31510940A6E}"/>
          </ac:picMkLst>
        </pc:picChg>
      </pc:sldChg>
      <pc:sldChg chg="modSp">
        <pc:chgData name="Ashkan Jason Taghavi" userId="S::ajtaghav@calpoly.edu::a992e481-f976-4090-b2fd-0fedd3a1e212" providerId="AD" clId="Web-{2DE8134D-75C3-6521-F51A-5ACEBB681234}" dt="2024-02-28T07:36:14.193" v="222" actId="20577"/>
        <pc:sldMkLst>
          <pc:docMk/>
          <pc:sldMk cId="2099475529" sldId="265"/>
        </pc:sldMkLst>
        <pc:spChg chg="mod">
          <ac:chgData name="Ashkan Jason Taghavi" userId="S::ajtaghav@calpoly.edu::a992e481-f976-4090-b2fd-0fedd3a1e212" providerId="AD" clId="Web-{2DE8134D-75C3-6521-F51A-5ACEBB681234}" dt="2024-02-28T07:36:14.193" v="222" actId="20577"/>
          <ac:spMkLst>
            <pc:docMk/>
            <pc:sldMk cId="2099475529" sldId="265"/>
            <ac:spMk id="3" creationId="{C29F9AC7-027B-D05D-D1FF-10F4085CE2C4}"/>
          </ac:spMkLst>
        </pc:spChg>
      </pc:sldChg>
      <pc:sldChg chg="delSp modSp">
        <pc:chgData name="Ashkan Jason Taghavi" userId="S::ajtaghav@calpoly.edu::a992e481-f976-4090-b2fd-0fedd3a1e212" providerId="AD" clId="Web-{2DE8134D-75C3-6521-F51A-5ACEBB681234}" dt="2024-02-28T07:35:55.551" v="220" actId="20577"/>
        <pc:sldMkLst>
          <pc:docMk/>
          <pc:sldMk cId="2458904" sldId="270"/>
        </pc:sldMkLst>
        <pc:spChg chg="mod">
          <ac:chgData name="Ashkan Jason Taghavi" userId="S::ajtaghav@calpoly.edu::a992e481-f976-4090-b2fd-0fedd3a1e212" providerId="AD" clId="Web-{2DE8134D-75C3-6521-F51A-5ACEBB681234}" dt="2024-02-28T07:32:36.929" v="185" actId="1076"/>
          <ac:spMkLst>
            <pc:docMk/>
            <pc:sldMk cId="2458904" sldId="270"/>
            <ac:spMk id="2" creationId="{9E2B6FBC-7575-7575-AD47-69FB9206DFAA}"/>
          </ac:spMkLst>
        </pc:spChg>
        <pc:spChg chg="mod">
          <ac:chgData name="Ashkan Jason Taghavi" userId="S::ajtaghav@calpoly.edu::a992e481-f976-4090-b2fd-0fedd3a1e212" providerId="AD" clId="Web-{2DE8134D-75C3-6521-F51A-5ACEBB681234}" dt="2024-02-28T07:35:55.551" v="220" actId="20577"/>
          <ac:spMkLst>
            <pc:docMk/>
            <pc:sldMk cId="2458904" sldId="270"/>
            <ac:spMk id="3" creationId="{CD001A87-92CF-CA1E-E80A-43419DF89993}"/>
          </ac:spMkLst>
        </pc:spChg>
        <pc:picChg chg="mod">
          <ac:chgData name="Ashkan Jason Taghavi" userId="S::ajtaghav@calpoly.edu::a992e481-f976-4090-b2fd-0fedd3a1e212" providerId="AD" clId="Web-{2DE8134D-75C3-6521-F51A-5ACEBB681234}" dt="2024-02-28T07:19:04.265" v="3" actId="1076"/>
          <ac:picMkLst>
            <pc:docMk/>
            <pc:sldMk cId="2458904" sldId="270"/>
            <ac:picMk id="4" creationId="{3DBC6CFC-A3EA-255E-16D3-057CC1EA0B71}"/>
          </ac:picMkLst>
        </pc:picChg>
        <pc:picChg chg="del">
          <ac:chgData name="Ashkan Jason Taghavi" userId="S::ajtaghav@calpoly.edu::a992e481-f976-4090-b2fd-0fedd3a1e212" providerId="AD" clId="Web-{2DE8134D-75C3-6521-F51A-5ACEBB681234}" dt="2024-02-28T07:19:01.890" v="2"/>
          <ac:picMkLst>
            <pc:docMk/>
            <pc:sldMk cId="2458904" sldId="270"/>
            <ac:picMk id="5" creationId="{93D4444D-0964-C85D-142F-6AE10917960F}"/>
          </ac:picMkLst>
        </pc:picChg>
      </pc:sldChg>
      <pc:sldChg chg="del">
        <pc:chgData name="Ashkan Jason Taghavi" userId="S::ajtaghav@calpoly.edu::a992e481-f976-4090-b2fd-0fedd3a1e212" providerId="AD" clId="Web-{2DE8134D-75C3-6521-F51A-5ACEBB681234}" dt="2024-02-28T07:18:55.921" v="0"/>
        <pc:sldMkLst>
          <pc:docMk/>
          <pc:sldMk cId="1329042388" sldId="271"/>
        </pc:sldMkLst>
      </pc:sldChg>
      <pc:sldChg chg="modSp add del replId">
        <pc:chgData name="Ashkan Jason Taghavi" userId="S::ajtaghav@calpoly.edu::a992e481-f976-4090-b2fd-0fedd3a1e212" providerId="AD" clId="Web-{2DE8134D-75C3-6521-F51A-5ACEBB681234}" dt="2024-02-28T07:27:59.723" v="135"/>
        <pc:sldMkLst>
          <pc:docMk/>
          <pc:sldMk cId="1763169578" sldId="276"/>
        </pc:sldMkLst>
        <pc:spChg chg="mod">
          <ac:chgData name="Ashkan Jason Taghavi" userId="S::ajtaghav@calpoly.edu::a992e481-f976-4090-b2fd-0fedd3a1e212" providerId="AD" clId="Web-{2DE8134D-75C3-6521-F51A-5ACEBB681234}" dt="2024-02-28T07:22:16.810" v="52" actId="20577"/>
          <ac:spMkLst>
            <pc:docMk/>
            <pc:sldMk cId="1763169578" sldId="276"/>
            <ac:spMk id="3" creationId="{CD001A87-92CF-CA1E-E80A-43419DF89993}"/>
          </ac:spMkLst>
        </pc:spChg>
      </pc:sldChg>
    </pc:docChg>
  </pc:docChgLst>
  <pc:docChgLst>
    <pc:chgData name="Ashkan Jason Taghavi" userId="S::ajtaghav@calpoly.edu::a992e481-f976-4090-b2fd-0fedd3a1e212" providerId="AD" clId="Web-{A92D3972-D9F6-C2D9-E39F-AA3D06238650}"/>
    <pc:docChg chg="addSld modSld sldOrd addMainMaster delMainMaster">
      <pc:chgData name="Ashkan Jason Taghavi" userId="S::ajtaghav@calpoly.edu::a992e481-f976-4090-b2fd-0fedd3a1e212" providerId="AD" clId="Web-{A92D3972-D9F6-C2D9-E39F-AA3D06238650}" dt="2024-02-28T02:11:42.343" v="487" actId="20577"/>
      <pc:docMkLst>
        <pc:docMk/>
      </pc:docMkLst>
      <pc:sldChg chg="addSp delSp modSp mod modClrScheme delDesignElem chgLayout">
        <pc:chgData name="Ashkan Jason Taghavi" userId="S::ajtaghav@calpoly.edu::a992e481-f976-4090-b2fd-0fedd3a1e212" providerId="AD" clId="Web-{A92D3972-D9F6-C2D9-E39F-AA3D06238650}" dt="2024-02-28T01:48:21.950" v="300"/>
        <pc:sldMkLst>
          <pc:docMk/>
          <pc:sldMk cId="109857222" sldId="256"/>
        </pc:sldMkLst>
        <pc:spChg chg="mod ord">
          <ac:chgData name="Ashkan Jason Taghavi" userId="S::ajtaghav@calpoly.edu::a992e481-f976-4090-b2fd-0fedd3a1e212" providerId="AD" clId="Web-{A92D3972-D9F6-C2D9-E39F-AA3D06238650}" dt="2024-02-28T01:48:21.950" v="3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shkan Jason Taghavi" userId="S::ajtaghav@calpoly.edu::a992e481-f976-4090-b2fd-0fedd3a1e212" providerId="AD" clId="Web-{A92D3972-D9F6-C2D9-E39F-AA3D06238650}" dt="2024-02-28T01:48:21.950" v="3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shkan Jason Taghavi" userId="S::ajtaghav@calpoly.edu::a992e481-f976-4090-b2fd-0fedd3a1e212" providerId="AD" clId="Web-{A92D3972-D9F6-C2D9-E39F-AA3D06238650}" dt="2024-02-28T01:48:21.950" v="300"/>
          <ac:spMkLst>
            <pc:docMk/>
            <pc:sldMk cId="109857222" sldId="256"/>
            <ac:spMk id="7" creationId="{06DA9DF9-31F7-4056-B42E-878CC92417B8}"/>
          </ac:spMkLst>
        </pc:spChg>
        <pc:picChg chg="mod">
          <ac:chgData name="Ashkan Jason Taghavi" userId="S::ajtaghav@calpoly.edu::a992e481-f976-4090-b2fd-0fedd3a1e212" providerId="AD" clId="Web-{A92D3972-D9F6-C2D9-E39F-AA3D06238650}" dt="2024-02-28T01:16:41.146" v="1" actId="1076"/>
          <ac:picMkLst>
            <pc:docMk/>
            <pc:sldMk cId="109857222" sldId="256"/>
            <ac:picMk id="5" creationId="{28A3E902-C02E-FB82-1C45-0E76DBBE362F}"/>
          </ac:picMkLst>
        </pc:picChg>
      </pc:sldChg>
      <pc:sldChg chg="addSp delSp modSp mod modClrScheme delDesignElem chgLayout">
        <pc:chgData name="Ashkan Jason Taghavi" userId="S::ajtaghav@calpoly.edu::a992e481-f976-4090-b2fd-0fedd3a1e212" providerId="AD" clId="Web-{A92D3972-D9F6-C2D9-E39F-AA3D06238650}" dt="2024-02-28T01:48:21.950" v="300"/>
        <pc:sldMkLst>
          <pc:docMk/>
          <pc:sldMk cId="2619536932" sldId="257"/>
        </pc:sldMkLst>
        <pc:spChg chg="mod ord">
          <ac:chgData name="Ashkan Jason Taghavi" userId="S::ajtaghav@calpoly.edu::a992e481-f976-4090-b2fd-0fedd3a1e212" providerId="AD" clId="Web-{A92D3972-D9F6-C2D9-E39F-AA3D06238650}" dt="2024-02-28T01:48:21.950" v="300"/>
          <ac:spMkLst>
            <pc:docMk/>
            <pc:sldMk cId="2619536932" sldId="257"/>
            <ac:spMk id="2" creationId="{68242576-8DB6-DA45-572E-E7764A3D2195}"/>
          </ac:spMkLst>
        </pc:spChg>
        <pc:spChg chg="add del">
          <ac:chgData name="Ashkan Jason Taghavi" userId="S::ajtaghav@calpoly.edu::a992e481-f976-4090-b2fd-0fedd3a1e212" providerId="AD" clId="Web-{A92D3972-D9F6-C2D9-E39F-AA3D06238650}" dt="2024-02-28T01:48:21.950" v="300"/>
          <ac:spMkLst>
            <pc:docMk/>
            <pc:sldMk cId="2619536932" sldId="257"/>
            <ac:spMk id="87" creationId="{D12DDE76-C203-4047-9998-63900085B5E8}"/>
          </ac:spMkLst>
        </pc:spChg>
        <pc:picChg chg="mod ord">
          <ac:chgData name="Ashkan Jason Taghavi" userId="S::ajtaghav@calpoly.edu::a992e481-f976-4090-b2fd-0fedd3a1e212" providerId="AD" clId="Web-{A92D3972-D9F6-C2D9-E39F-AA3D06238650}" dt="2024-02-28T01:48:21.950" v="300"/>
          <ac:picMkLst>
            <pc:docMk/>
            <pc:sldMk cId="2619536932" sldId="257"/>
            <ac:picMk id="38" creationId="{E160F0E1-0CCC-6759-706C-E316B6860B67}"/>
          </ac:picMkLst>
        </pc:picChg>
      </pc:sldChg>
      <pc:sldChg chg="addSp modSp new mod ord modClrScheme chgLayout">
        <pc:chgData name="Ashkan Jason Taghavi" userId="S::ajtaghav@calpoly.edu::a992e481-f976-4090-b2fd-0fedd3a1e212" providerId="AD" clId="Web-{A92D3972-D9F6-C2D9-E39F-AA3D06238650}" dt="2024-02-28T02:11:42.343" v="487" actId="20577"/>
        <pc:sldMkLst>
          <pc:docMk/>
          <pc:sldMk cId="2955876683" sldId="259"/>
        </pc:sldMkLst>
        <pc:spChg chg="mod ord">
          <ac:chgData name="Ashkan Jason Taghavi" userId="S::ajtaghav@calpoly.edu::a992e481-f976-4090-b2fd-0fedd3a1e212" providerId="AD" clId="Web-{A92D3972-D9F6-C2D9-E39F-AA3D06238650}" dt="2024-02-28T02:11:42.343" v="487" actId="20577"/>
          <ac:spMkLst>
            <pc:docMk/>
            <pc:sldMk cId="2955876683" sldId="259"/>
            <ac:spMk id="2" creationId="{9E2B6FBC-7575-7575-AD47-69FB9206DFAA}"/>
          </ac:spMkLst>
        </pc:spChg>
        <pc:spChg chg="mod ord">
          <ac:chgData name="Ashkan Jason Taghavi" userId="S::ajtaghav@calpoly.edu::a992e481-f976-4090-b2fd-0fedd3a1e212" providerId="AD" clId="Web-{A92D3972-D9F6-C2D9-E39F-AA3D06238650}" dt="2024-02-28T02:04:37.937" v="342" actId="14100"/>
          <ac:spMkLst>
            <pc:docMk/>
            <pc:sldMk cId="2955876683" sldId="259"/>
            <ac:spMk id="3" creationId="{CD001A87-92CF-CA1E-E80A-43419DF89993}"/>
          </ac:spMkLst>
        </pc:spChg>
        <pc:picChg chg="add mod">
          <ac:chgData name="Ashkan Jason Taghavi" userId="S::ajtaghav@calpoly.edu::a992e481-f976-4090-b2fd-0fedd3a1e212" providerId="AD" clId="Web-{A92D3972-D9F6-C2D9-E39F-AA3D06238650}" dt="2024-02-28T02:05:54.440" v="344" actId="1076"/>
          <ac:picMkLst>
            <pc:docMk/>
            <pc:sldMk cId="2955876683" sldId="259"/>
            <ac:picMk id="4" creationId="{3DBC6CFC-A3EA-255E-16D3-057CC1EA0B71}"/>
          </ac:picMkLst>
        </pc:picChg>
        <pc:picChg chg="add mod">
          <ac:chgData name="Ashkan Jason Taghavi" userId="S::ajtaghav@calpoly.edu::a992e481-f976-4090-b2fd-0fedd3a1e212" providerId="AD" clId="Web-{A92D3972-D9F6-C2D9-E39F-AA3D06238650}" dt="2024-02-28T02:06:43.364" v="352" actId="1076"/>
          <ac:picMkLst>
            <pc:docMk/>
            <pc:sldMk cId="2955876683" sldId="259"/>
            <ac:picMk id="5" creationId="{93D4444D-0964-C85D-142F-6AE10917960F}"/>
          </ac:picMkLst>
        </pc:picChg>
        <pc:picChg chg="add mod">
          <ac:chgData name="Ashkan Jason Taghavi" userId="S::ajtaghav@calpoly.edu::a992e481-f976-4090-b2fd-0fedd3a1e212" providerId="AD" clId="Web-{A92D3972-D9F6-C2D9-E39F-AA3D06238650}" dt="2024-02-28T02:07:18.927" v="355" actId="1076"/>
          <ac:picMkLst>
            <pc:docMk/>
            <pc:sldMk cId="2955876683" sldId="259"/>
            <ac:picMk id="6" creationId="{A9B6C0E4-8628-6487-39F2-85F50DBB79FB}"/>
          </ac:picMkLst>
        </pc:picChg>
      </pc:sldChg>
      <pc:sldChg chg="modSp mod modClrScheme chgLayout">
        <pc:chgData name="Ashkan Jason Taghavi" userId="S::ajtaghav@calpoly.edu::a992e481-f976-4090-b2fd-0fedd3a1e212" providerId="AD" clId="Web-{A92D3972-D9F6-C2D9-E39F-AA3D06238650}" dt="2024-02-28T01:48:21.950" v="300"/>
        <pc:sldMkLst>
          <pc:docMk/>
          <pc:sldMk cId="1553994634" sldId="260"/>
        </pc:sldMkLst>
        <pc:spChg chg="mod ord">
          <ac:chgData name="Ashkan Jason Taghavi" userId="S::ajtaghav@calpoly.edu::a992e481-f976-4090-b2fd-0fedd3a1e212" providerId="AD" clId="Web-{A92D3972-D9F6-C2D9-E39F-AA3D06238650}" dt="2024-02-28T01:48:21.950" v="300"/>
          <ac:spMkLst>
            <pc:docMk/>
            <pc:sldMk cId="1553994634" sldId="260"/>
            <ac:spMk id="2" creationId="{9E2B6FBC-7575-7575-AD47-69FB9206DFAA}"/>
          </ac:spMkLst>
        </pc:spChg>
      </pc:sldChg>
      <pc:sldChg chg="modSp mod modClrScheme chgLayout">
        <pc:chgData name="Ashkan Jason Taghavi" userId="S::ajtaghav@calpoly.edu::a992e481-f976-4090-b2fd-0fedd3a1e212" providerId="AD" clId="Web-{A92D3972-D9F6-C2D9-E39F-AA3D06238650}" dt="2024-02-28T01:48:21.950" v="300"/>
        <pc:sldMkLst>
          <pc:docMk/>
          <pc:sldMk cId="1819885284" sldId="261"/>
        </pc:sldMkLst>
        <pc:spChg chg="mod ord">
          <ac:chgData name="Ashkan Jason Taghavi" userId="S::ajtaghav@calpoly.edu::a992e481-f976-4090-b2fd-0fedd3a1e212" providerId="AD" clId="Web-{A92D3972-D9F6-C2D9-E39F-AA3D06238650}" dt="2024-02-28T01:48:21.950" v="300"/>
          <ac:spMkLst>
            <pc:docMk/>
            <pc:sldMk cId="1819885284" sldId="261"/>
            <ac:spMk id="2" creationId="{9E2B6FBC-7575-7575-AD47-69FB9206DFAA}"/>
          </ac:spMkLst>
        </pc:spChg>
        <pc:spChg chg="mod ord">
          <ac:chgData name="Ashkan Jason Taghavi" userId="S::ajtaghav@calpoly.edu::a992e481-f976-4090-b2fd-0fedd3a1e212" providerId="AD" clId="Web-{A92D3972-D9F6-C2D9-E39F-AA3D06238650}" dt="2024-02-28T01:48:21.950" v="300"/>
          <ac:spMkLst>
            <pc:docMk/>
            <pc:sldMk cId="1819885284" sldId="261"/>
            <ac:spMk id="3" creationId="{CD001A87-92CF-CA1E-E80A-43419DF89993}"/>
          </ac:spMkLst>
        </pc:spChg>
      </pc:sldChg>
      <pc:sldChg chg="modSp mod modClrScheme chgLayout">
        <pc:chgData name="Ashkan Jason Taghavi" userId="S::ajtaghav@calpoly.edu::a992e481-f976-4090-b2fd-0fedd3a1e212" providerId="AD" clId="Web-{A92D3972-D9F6-C2D9-E39F-AA3D06238650}" dt="2024-02-28T01:48:21.950" v="300"/>
        <pc:sldMkLst>
          <pc:docMk/>
          <pc:sldMk cId="844857760" sldId="262"/>
        </pc:sldMkLst>
        <pc:spChg chg="mod ord">
          <ac:chgData name="Ashkan Jason Taghavi" userId="S::ajtaghav@calpoly.edu::a992e481-f976-4090-b2fd-0fedd3a1e212" providerId="AD" clId="Web-{A92D3972-D9F6-C2D9-E39F-AA3D06238650}" dt="2024-02-28T01:48:21.950" v="300"/>
          <ac:spMkLst>
            <pc:docMk/>
            <pc:sldMk cId="844857760" sldId="262"/>
            <ac:spMk id="2" creationId="{9E2B6FBC-7575-7575-AD47-69FB9206DFAA}"/>
          </ac:spMkLst>
        </pc:spChg>
        <pc:spChg chg="mod ord">
          <ac:chgData name="Ashkan Jason Taghavi" userId="S::ajtaghav@calpoly.edu::a992e481-f976-4090-b2fd-0fedd3a1e212" providerId="AD" clId="Web-{A92D3972-D9F6-C2D9-E39F-AA3D06238650}" dt="2024-02-28T01:48:21.950" v="300"/>
          <ac:spMkLst>
            <pc:docMk/>
            <pc:sldMk cId="844857760" sldId="262"/>
            <ac:spMk id="3" creationId="{CD001A87-92CF-CA1E-E80A-43419DF89993}"/>
          </ac:spMkLst>
        </pc:spChg>
      </pc:sldChg>
      <pc:sldChg chg="modSp mod modClrScheme chgLayout">
        <pc:chgData name="Ashkan Jason Taghavi" userId="S::ajtaghav@calpoly.edu::a992e481-f976-4090-b2fd-0fedd3a1e212" providerId="AD" clId="Web-{A92D3972-D9F6-C2D9-E39F-AA3D06238650}" dt="2024-02-28T01:48:21.950" v="300"/>
        <pc:sldMkLst>
          <pc:docMk/>
          <pc:sldMk cId="3768862750" sldId="263"/>
        </pc:sldMkLst>
        <pc:spChg chg="mod ord">
          <ac:chgData name="Ashkan Jason Taghavi" userId="S::ajtaghav@calpoly.edu::a992e481-f976-4090-b2fd-0fedd3a1e212" providerId="AD" clId="Web-{A92D3972-D9F6-C2D9-E39F-AA3D06238650}" dt="2024-02-28T01:48:21.950" v="300"/>
          <ac:spMkLst>
            <pc:docMk/>
            <pc:sldMk cId="3768862750" sldId="263"/>
            <ac:spMk id="2" creationId="{9E2B6FBC-7575-7575-AD47-69FB9206DFAA}"/>
          </ac:spMkLst>
        </pc:spChg>
        <pc:spChg chg="mod ord">
          <ac:chgData name="Ashkan Jason Taghavi" userId="S::ajtaghav@calpoly.edu::a992e481-f976-4090-b2fd-0fedd3a1e212" providerId="AD" clId="Web-{A92D3972-D9F6-C2D9-E39F-AA3D06238650}" dt="2024-02-28T01:48:21.950" v="300"/>
          <ac:spMkLst>
            <pc:docMk/>
            <pc:sldMk cId="3768862750" sldId="263"/>
            <ac:spMk id="3" creationId="{CD001A87-92CF-CA1E-E80A-43419DF89993}"/>
          </ac:spMkLst>
        </pc:spChg>
      </pc:sldChg>
      <pc:sldChg chg="addSp delSp modSp new mod modClrScheme chgLayout">
        <pc:chgData name="Ashkan Jason Taghavi" userId="S::ajtaghav@calpoly.edu::a992e481-f976-4090-b2fd-0fedd3a1e212" providerId="AD" clId="Web-{A92D3972-D9F6-C2D9-E39F-AA3D06238650}" dt="2024-02-28T02:11:32.514" v="486" actId="20577"/>
        <pc:sldMkLst>
          <pc:docMk/>
          <pc:sldMk cId="1456670069" sldId="264"/>
        </pc:sldMkLst>
        <pc:spChg chg="mod ord">
          <ac:chgData name="Ashkan Jason Taghavi" userId="S::ajtaghav@calpoly.edu::a992e481-f976-4090-b2fd-0fedd3a1e212" providerId="AD" clId="Web-{A92D3972-D9F6-C2D9-E39F-AA3D06238650}" dt="2024-02-28T02:11:32.514" v="486" actId="20577"/>
          <ac:spMkLst>
            <pc:docMk/>
            <pc:sldMk cId="1456670069" sldId="264"/>
            <ac:spMk id="2" creationId="{E8C80DF5-DFF0-9B96-3C53-3C29457DB19B}"/>
          </ac:spMkLst>
        </pc:spChg>
        <pc:spChg chg="del">
          <ac:chgData name="Ashkan Jason Taghavi" userId="S::ajtaghav@calpoly.edu::a992e481-f976-4090-b2fd-0fedd3a1e212" providerId="AD" clId="Web-{A92D3972-D9F6-C2D9-E39F-AA3D06238650}" dt="2024-02-28T01:45:44.678" v="292"/>
          <ac:spMkLst>
            <pc:docMk/>
            <pc:sldMk cId="1456670069" sldId="264"/>
            <ac:spMk id="3" creationId="{B81C497F-8BD6-FA36-7F3E-D148F4E432F8}"/>
          </ac:spMkLst>
        </pc:spChg>
        <pc:spChg chg="add del mod">
          <ac:chgData name="Ashkan Jason Taghavi" userId="S::ajtaghav@calpoly.edu::a992e481-f976-4090-b2fd-0fedd3a1e212" providerId="AD" clId="Web-{A92D3972-D9F6-C2D9-E39F-AA3D06238650}" dt="2024-02-28T02:09:34.448" v="428"/>
          <ac:spMkLst>
            <pc:docMk/>
            <pc:sldMk cId="1456670069" sldId="264"/>
            <ac:spMk id="6" creationId="{0F4B0F68-8AFD-CB7A-35EC-F0B1CB4D2B6F}"/>
          </ac:spMkLst>
        </pc:spChg>
        <pc:spChg chg="add mod">
          <ac:chgData name="Ashkan Jason Taghavi" userId="S::ajtaghav@calpoly.edu::a992e481-f976-4090-b2fd-0fedd3a1e212" providerId="AD" clId="Web-{A92D3972-D9F6-C2D9-E39F-AA3D06238650}" dt="2024-02-28T02:11:22.577" v="484" actId="20577"/>
          <ac:spMkLst>
            <pc:docMk/>
            <pc:sldMk cId="1456670069" sldId="264"/>
            <ac:spMk id="8" creationId="{22E72161-699A-8D36-BB79-369216AD7767}"/>
          </ac:spMkLst>
        </pc:spChg>
        <pc:picChg chg="add mod ord">
          <ac:chgData name="Ashkan Jason Taghavi" userId="S::ajtaghav@calpoly.edu::a992e481-f976-4090-b2fd-0fedd3a1e212" providerId="AD" clId="Web-{A92D3972-D9F6-C2D9-E39F-AA3D06238650}" dt="2024-02-28T02:11:27.030" v="485" actId="1076"/>
          <ac:picMkLst>
            <pc:docMk/>
            <pc:sldMk cId="1456670069" sldId="264"/>
            <ac:picMk id="4" creationId="{7E556FD5-2C09-65D2-98C6-70757294D27E}"/>
          </ac:picMkLst>
        </pc:picChg>
        <pc:picChg chg="add mod">
          <ac:chgData name="Ashkan Jason Taghavi" userId="S::ajtaghav@calpoly.edu::a992e481-f976-4090-b2fd-0fedd3a1e212" providerId="AD" clId="Web-{A92D3972-D9F6-C2D9-E39F-AA3D06238650}" dt="2024-02-28T02:10:24.903" v="465" actId="1076"/>
          <ac:picMkLst>
            <pc:docMk/>
            <pc:sldMk cId="1456670069" sldId="264"/>
            <ac:picMk id="5" creationId="{F38B83F6-0CE9-95E9-42D1-F31510940A6E}"/>
          </ac:picMkLst>
        </pc:picChg>
      </pc:sldChg>
      <pc:sldMasterChg chg="add del addSldLayout delSldLayout">
        <pc:chgData name="Ashkan Jason Taghavi" userId="S::ajtaghav@calpoly.edu::a992e481-f976-4090-b2fd-0fedd3a1e212" providerId="AD" clId="Web-{A92D3972-D9F6-C2D9-E39F-AA3D06238650}" dt="2024-02-28T01:48:21.950" v="300"/>
        <pc:sldMasterMkLst>
          <pc:docMk/>
          <pc:sldMasterMk cId="3154041968" sldId="2147483800"/>
        </pc:sldMasterMkLst>
        <pc:sldLayoutChg chg="add del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3154041968" sldId="2147483800"/>
            <pc:sldLayoutMk cId="2796776969" sldId="2147483801"/>
          </pc:sldLayoutMkLst>
        </pc:sldLayoutChg>
        <pc:sldLayoutChg chg="add del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3154041968" sldId="2147483800"/>
            <pc:sldLayoutMk cId="1244658455" sldId="2147483802"/>
          </pc:sldLayoutMkLst>
        </pc:sldLayoutChg>
        <pc:sldLayoutChg chg="add del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3154041968" sldId="2147483800"/>
            <pc:sldLayoutMk cId="2157352812" sldId="2147483803"/>
          </pc:sldLayoutMkLst>
        </pc:sldLayoutChg>
        <pc:sldLayoutChg chg="add del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3154041968" sldId="2147483800"/>
            <pc:sldLayoutMk cId="2202238902" sldId="2147483804"/>
          </pc:sldLayoutMkLst>
        </pc:sldLayoutChg>
        <pc:sldLayoutChg chg="add del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3154041968" sldId="2147483800"/>
            <pc:sldLayoutMk cId="3347745511" sldId="2147483805"/>
          </pc:sldLayoutMkLst>
        </pc:sldLayoutChg>
        <pc:sldLayoutChg chg="add del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3154041968" sldId="2147483800"/>
            <pc:sldLayoutMk cId="2867751654" sldId="2147483806"/>
          </pc:sldLayoutMkLst>
        </pc:sldLayoutChg>
        <pc:sldLayoutChg chg="add del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3154041968" sldId="2147483800"/>
            <pc:sldLayoutMk cId="1575063721" sldId="2147483807"/>
          </pc:sldLayoutMkLst>
        </pc:sldLayoutChg>
        <pc:sldLayoutChg chg="add del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3154041968" sldId="2147483800"/>
            <pc:sldLayoutMk cId="4048169926" sldId="2147483808"/>
          </pc:sldLayoutMkLst>
        </pc:sldLayoutChg>
        <pc:sldLayoutChg chg="add del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3154041968" sldId="2147483800"/>
            <pc:sldLayoutMk cId="3481888104" sldId="2147483809"/>
          </pc:sldLayoutMkLst>
        </pc:sldLayoutChg>
        <pc:sldLayoutChg chg="add del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3154041968" sldId="2147483800"/>
            <pc:sldLayoutMk cId="459030707" sldId="2147483810"/>
          </pc:sldLayoutMkLst>
        </pc:sldLayoutChg>
        <pc:sldLayoutChg chg="add del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3154041968" sldId="2147483800"/>
            <pc:sldLayoutMk cId="2059248471" sldId="2147483811"/>
          </pc:sldLayoutMkLst>
        </pc:sldLayoutChg>
      </pc:sldMasterChg>
      <pc:sldMasterChg chg="add del addSldLayout delSldLayout modSldLayout">
        <pc:chgData name="Ashkan Jason Taghavi" userId="S::ajtaghav@calpoly.edu::a992e481-f976-4090-b2fd-0fedd3a1e212" providerId="AD" clId="Web-{A92D3972-D9F6-C2D9-E39F-AA3D06238650}" dt="2024-02-28T01:48:21.950" v="300"/>
        <pc:sldMasterMkLst>
          <pc:docMk/>
          <pc:sldMasterMk cId="2301175546" sldId="2147483812"/>
        </pc:sldMasterMkLst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2699282228" sldId="2147483813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998318865" sldId="2147483814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2534958223" sldId="2147483815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3331774563" sldId="2147483816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2695178488" sldId="2147483817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2262429263" sldId="2147483818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2491023628" sldId="2147483819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2182457078" sldId="2147483820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4098302716" sldId="2147483821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468346534" sldId="2147483822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4277601999" sldId="2147483823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937311935" sldId="2147483824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3321719978" sldId="2147483825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944380251" sldId="2147483826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2126113492" sldId="2147483827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2036730535" sldId="2147483828"/>
          </pc:sldLayoutMkLst>
        </pc:sldLayoutChg>
        <pc:sldLayoutChg chg="add del mod replId">
          <pc:chgData name="Ashkan Jason Taghavi" userId="S::ajtaghav@calpoly.edu::a992e481-f976-4090-b2fd-0fedd3a1e212" providerId="AD" clId="Web-{A92D3972-D9F6-C2D9-E39F-AA3D06238650}" dt="2024-02-28T01:48:21.950" v="300"/>
          <pc:sldLayoutMkLst>
            <pc:docMk/>
            <pc:sldMasterMk cId="2301175546" sldId="2147483812"/>
            <pc:sldLayoutMk cId="728050301" sldId="2147483829"/>
          </pc:sldLayoutMkLst>
        </pc:sldLayoutChg>
      </pc:sldMasterChg>
    </pc:docChg>
  </pc:docChgLst>
  <pc:docChgLst>
    <pc:chgData name="Mehrpad M Moattari" userId="S::mmmoatta@calpoly.edu::d8f4422e-0a18-4dcb-898f-ac242c9daad6" providerId="AD" clId="Web-{1D651446-8821-312B-6CC9-D2E5597E54CA}"/>
    <pc:docChg chg="modSld sldOrd">
      <pc:chgData name="Mehrpad M Moattari" userId="S::mmmoatta@calpoly.edu::d8f4422e-0a18-4dcb-898f-ac242c9daad6" providerId="AD" clId="Web-{1D651446-8821-312B-6CC9-D2E5597E54CA}" dt="2024-02-28T06:14:00.166" v="44"/>
      <pc:docMkLst>
        <pc:docMk/>
      </pc:docMkLst>
      <pc:sldChg chg="modSp">
        <pc:chgData name="Mehrpad M Moattari" userId="S::mmmoatta@calpoly.edu::d8f4422e-0a18-4dcb-898f-ac242c9daad6" providerId="AD" clId="Web-{1D651446-8821-312B-6CC9-D2E5597E54CA}" dt="2024-02-28T06:11:32.489" v="18" actId="1076"/>
        <pc:sldMkLst>
          <pc:docMk/>
          <pc:sldMk cId="2955876683" sldId="259"/>
        </pc:sldMkLst>
        <pc:spChg chg="mod">
          <ac:chgData name="Mehrpad M Moattari" userId="S::mmmoatta@calpoly.edu::d8f4422e-0a18-4dcb-898f-ac242c9daad6" providerId="AD" clId="Web-{1D651446-8821-312B-6CC9-D2E5597E54CA}" dt="2024-02-28T06:11:21.614" v="14" actId="1076"/>
          <ac:spMkLst>
            <pc:docMk/>
            <pc:sldMk cId="2955876683" sldId="259"/>
            <ac:spMk id="3" creationId="{CD001A87-92CF-CA1E-E80A-43419DF89993}"/>
          </ac:spMkLst>
        </pc:spChg>
        <pc:picChg chg="mod">
          <ac:chgData name="Mehrpad M Moattari" userId="S::mmmoatta@calpoly.edu::d8f4422e-0a18-4dcb-898f-ac242c9daad6" providerId="AD" clId="Web-{1D651446-8821-312B-6CC9-D2E5597E54CA}" dt="2024-02-28T06:11:30.333" v="17" actId="1076"/>
          <ac:picMkLst>
            <pc:docMk/>
            <pc:sldMk cId="2955876683" sldId="259"/>
            <ac:picMk id="4" creationId="{3DBC6CFC-A3EA-255E-16D3-057CC1EA0B71}"/>
          </ac:picMkLst>
        </pc:picChg>
        <pc:picChg chg="mod">
          <ac:chgData name="Mehrpad M Moattari" userId="S::mmmoatta@calpoly.edu::d8f4422e-0a18-4dcb-898f-ac242c9daad6" providerId="AD" clId="Web-{1D651446-8821-312B-6CC9-D2E5597E54CA}" dt="2024-02-28T06:11:32.489" v="18" actId="1076"/>
          <ac:picMkLst>
            <pc:docMk/>
            <pc:sldMk cId="2955876683" sldId="259"/>
            <ac:picMk id="5" creationId="{93D4444D-0964-C85D-142F-6AE10917960F}"/>
          </ac:picMkLst>
        </pc:picChg>
        <pc:picChg chg="mod">
          <ac:chgData name="Mehrpad M Moattari" userId="S::mmmoatta@calpoly.edu::d8f4422e-0a18-4dcb-898f-ac242c9daad6" providerId="AD" clId="Web-{1D651446-8821-312B-6CC9-D2E5597E54CA}" dt="2024-02-28T06:11:28.879" v="16" actId="14100"/>
          <ac:picMkLst>
            <pc:docMk/>
            <pc:sldMk cId="2955876683" sldId="259"/>
            <ac:picMk id="6" creationId="{A9B6C0E4-8628-6487-39F2-85F50DBB79FB}"/>
          </ac:picMkLst>
        </pc:picChg>
      </pc:sldChg>
      <pc:sldChg chg="ord">
        <pc:chgData name="Mehrpad M Moattari" userId="S::mmmoatta@calpoly.edu::d8f4422e-0a18-4dcb-898f-ac242c9daad6" providerId="AD" clId="Web-{1D651446-8821-312B-6CC9-D2E5597E54CA}" dt="2024-02-28T06:12:05.037" v="19"/>
        <pc:sldMkLst>
          <pc:docMk/>
          <pc:sldMk cId="1819885284" sldId="261"/>
        </pc:sldMkLst>
      </pc:sldChg>
      <pc:sldChg chg="modSp">
        <pc:chgData name="Mehrpad M Moattari" userId="S::mmmoatta@calpoly.edu::d8f4422e-0a18-4dcb-898f-ac242c9daad6" providerId="AD" clId="Web-{1D651446-8821-312B-6CC9-D2E5597E54CA}" dt="2024-02-28T06:11:11.316" v="13" actId="14100"/>
        <pc:sldMkLst>
          <pc:docMk/>
          <pc:sldMk cId="2099475529" sldId="265"/>
        </pc:sldMkLst>
        <pc:spChg chg="mod">
          <ac:chgData name="Mehrpad M Moattari" userId="S::mmmoatta@calpoly.edu::d8f4422e-0a18-4dcb-898f-ac242c9daad6" providerId="AD" clId="Web-{1D651446-8821-312B-6CC9-D2E5597E54CA}" dt="2024-02-28T06:11:11.316" v="13" actId="14100"/>
          <ac:spMkLst>
            <pc:docMk/>
            <pc:sldMk cId="2099475529" sldId="265"/>
            <ac:spMk id="6" creationId="{3D35ED26-59F6-BACD-C692-6B0465C6F1B1}"/>
          </ac:spMkLst>
        </pc:spChg>
        <pc:spChg chg="mod">
          <ac:chgData name="Mehrpad M Moattari" userId="S::mmmoatta@calpoly.edu::d8f4422e-0a18-4dcb-898f-ac242c9daad6" providerId="AD" clId="Web-{1D651446-8821-312B-6CC9-D2E5597E54CA}" dt="2024-02-28T06:11:03.254" v="12" actId="20577"/>
          <ac:spMkLst>
            <pc:docMk/>
            <pc:sldMk cId="2099475529" sldId="265"/>
            <ac:spMk id="14" creationId="{9E49FF73-C9F9-EC57-B125-F51901DDCFA6}"/>
          </ac:spMkLst>
        </pc:spChg>
      </pc:sldChg>
      <pc:sldChg chg="addSp delSp modSp">
        <pc:chgData name="Mehrpad M Moattari" userId="S::mmmoatta@calpoly.edu::d8f4422e-0a18-4dcb-898f-ac242c9daad6" providerId="AD" clId="Web-{1D651446-8821-312B-6CC9-D2E5597E54CA}" dt="2024-02-28T06:14:00.166" v="44"/>
        <pc:sldMkLst>
          <pc:docMk/>
          <pc:sldMk cId="1805006787" sldId="268"/>
        </pc:sldMkLst>
        <pc:spChg chg="add del mod">
          <ac:chgData name="Mehrpad M Moattari" userId="S::mmmoatta@calpoly.edu::d8f4422e-0a18-4dcb-898f-ac242c9daad6" providerId="AD" clId="Web-{1D651446-8821-312B-6CC9-D2E5597E54CA}" dt="2024-02-28T06:14:00.166" v="44"/>
          <ac:spMkLst>
            <pc:docMk/>
            <pc:sldMk cId="1805006787" sldId="268"/>
            <ac:spMk id="3" creationId="{422D57B7-560C-BE93-01BF-EE7DC5DF1C27}"/>
          </ac:spMkLst>
        </pc:spChg>
        <pc:picChg chg="del">
          <ac:chgData name="Mehrpad M Moattari" userId="S::mmmoatta@calpoly.edu::d8f4422e-0a18-4dcb-898f-ac242c9daad6" providerId="AD" clId="Web-{1D651446-8821-312B-6CC9-D2E5597E54CA}" dt="2024-02-28T06:13:58.056" v="43"/>
          <ac:picMkLst>
            <pc:docMk/>
            <pc:sldMk cId="1805006787" sldId="268"/>
            <ac:picMk id="4" creationId="{5268B481-70FD-9C25-68F3-9A3C3C6E8678}"/>
          </ac:picMkLst>
        </pc:picChg>
      </pc:sldChg>
      <pc:sldChg chg="delSp modSp">
        <pc:chgData name="Mehrpad M Moattari" userId="S::mmmoatta@calpoly.edu::d8f4422e-0a18-4dcb-898f-ac242c9daad6" providerId="AD" clId="Web-{1D651446-8821-312B-6CC9-D2E5597E54CA}" dt="2024-02-28T06:12:36.069" v="42"/>
        <pc:sldMkLst>
          <pc:docMk/>
          <pc:sldMk cId="3758189942" sldId="269"/>
        </pc:sldMkLst>
        <pc:spChg chg="mod">
          <ac:chgData name="Mehrpad M Moattari" userId="S::mmmoatta@calpoly.edu::d8f4422e-0a18-4dcb-898f-ac242c9daad6" providerId="AD" clId="Web-{1D651446-8821-312B-6CC9-D2E5597E54CA}" dt="2024-02-28T06:12:32.835" v="41" actId="1076"/>
          <ac:spMkLst>
            <pc:docMk/>
            <pc:sldMk cId="3758189942" sldId="269"/>
            <ac:spMk id="2" creationId="{0AD19513-F34D-C52D-BD72-FEF6D29B5198}"/>
          </ac:spMkLst>
        </pc:spChg>
        <pc:spChg chg="del">
          <ac:chgData name="Mehrpad M Moattari" userId="S::mmmoatta@calpoly.edu::d8f4422e-0a18-4dcb-898f-ac242c9daad6" providerId="AD" clId="Web-{1D651446-8821-312B-6CC9-D2E5597E54CA}" dt="2024-02-28T06:12:36.069" v="42"/>
          <ac:spMkLst>
            <pc:docMk/>
            <pc:sldMk cId="3758189942" sldId="269"/>
            <ac:spMk id="3" creationId="{0FB9C6D9-77D2-DA9E-38D1-A7FE1A3B1BCA}"/>
          </ac:spMkLst>
        </pc:spChg>
      </pc:sldChg>
    </pc:docChg>
  </pc:docChgLst>
  <pc:docChgLst>
    <pc:chgData name="Ashkan Jason Taghavi" userId="S::ajtaghav@calpoly.edu::a992e481-f976-4090-b2fd-0fedd3a1e212" providerId="AD" clId="Web-{C548CD2F-D6A5-F184-25AF-9A02A33FF26A}"/>
    <pc:docChg chg="modSld">
      <pc:chgData name="Ashkan Jason Taghavi" userId="S::ajtaghav@calpoly.edu::a992e481-f976-4090-b2fd-0fedd3a1e212" providerId="AD" clId="Web-{C548CD2F-D6A5-F184-25AF-9A02A33FF26A}" dt="2024-02-28T19:52:37.073" v="16" actId="1076"/>
      <pc:docMkLst>
        <pc:docMk/>
      </pc:docMkLst>
      <pc:sldChg chg="addSp delSp modSp">
        <pc:chgData name="Ashkan Jason Taghavi" userId="S::ajtaghav@calpoly.edu::a992e481-f976-4090-b2fd-0fedd3a1e212" providerId="AD" clId="Web-{C548CD2F-D6A5-F184-25AF-9A02A33FF26A}" dt="2024-02-28T19:52:37.073" v="16" actId="1076"/>
        <pc:sldMkLst>
          <pc:docMk/>
          <pc:sldMk cId="1456670069" sldId="264"/>
        </pc:sldMkLst>
        <pc:picChg chg="add del mod">
          <ac:chgData name="Ashkan Jason Taghavi" userId="S::ajtaghav@calpoly.edu::a992e481-f976-4090-b2fd-0fedd3a1e212" providerId="AD" clId="Web-{C548CD2F-D6A5-F184-25AF-9A02A33FF26A}" dt="2024-02-28T19:52:37.073" v="16" actId="1076"/>
          <ac:picMkLst>
            <pc:docMk/>
            <pc:sldMk cId="1456670069" sldId="264"/>
            <ac:picMk id="3" creationId="{9A93BEF8-5B5C-3BF2-6BF0-F21C9C82E7AA}"/>
          </ac:picMkLst>
        </pc:picChg>
        <pc:picChg chg="add del mod">
          <ac:chgData name="Ashkan Jason Taghavi" userId="S::ajtaghav@calpoly.edu::a992e481-f976-4090-b2fd-0fedd3a1e212" providerId="AD" clId="Web-{C548CD2F-D6A5-F184-25AF-9A02A33FF26A}" dt="2024-02-28T19:52:27.854" v="14"/>
          <ac:picMkLst>
            <pc:docMk/>
            <pc:sldMk cId="1456670069" sldId="264"/>
            <ac:picMk id="6" creationId="{E3A9C6BA-DCC6-B165-E4EC-4DCE19D738BC}"/>
          </ac:picMkLst>
        </pc:picChg>
      </pc:sldChg>
    </pc:docChg>
  </pc:docChgLst>
  <pc:docChgLst>
    <pc:chgData name="Ryan Charles Perez" userId="S::ryperez@calpoly.edu::de1893bd-bd46-4a4a-8295-144a6f5b8b08" providerId="AD" clId="Web-{451BD2D6-E3CA-F8A0-957F-A2DCE318CCBA}"/>
    <pc:docChg chg="delSld modSld">
      <pc:chgData name="Ryan Charles Perez" userId="S::ryperez@calpoly.edu::de1893bd-bd46-4a4a-8295-144a6f5b8b08" providerId="AD" clId="Web-{451BD2D6-E3CA-F8A0-957F-A2DCE318CCBA}" dt="2024-02-28T18:37:45.506" v="22"/>
      <pc:docMkLst>
        <pc:docMk/>
      </pc:docMkLst>
      <pc:sldChg chg="del">
        <pc:chgData name="Ryan Charles Perez" userId="S::ryperez@calpoly.edu::de1893bd-bd46-4a4a-8295-144a6f5b8b08" providerId="AD" clId="Web-{451BD2D6-E3CA-F8A0-957F-A2DCE318CCBA}" dt="2024-02-28T18:37:45.506" v="22"/>
        <pc:sldMkLst>
          <pc:docMk/>
          <pc:sldMk cId="1819885284" sldId="261"/>
        </pc:sldMkLst>
      </pc:sldChg>
      <pc:sldChg chg="modSp">
        <pc:chgData name="Ryan Charles Perez" userId="S::ryperez@calpoly.edu::de1893bd-bd46-4a4a-8295-144a6f5b8b08" providerId="AD" clId="Web-{451BD2D6-E3CA-F8A0-957F-A2DCE318CCBA}" dt="2024-02-28T17:26:30.415" v="10" actId="1076"/>
        <pc:sldMkLst>
          <pc:docMk/>
          <pc:sldMk cId="3768862750" sldId="263"/>
        </pc:sldMkLst>
        <pc:spChg chg="mod">
          <ac:chgData name="Ryan Charles Perez" userId="S::ryperez@calpoly.edu::de1893bd-bd46-4a4a-8295-144a6f5b8b08" providerId="AD" clId="Web-{451BD2D6-E3CA-F8A0-957F-A2DCE318CCBA}" dt="2024-02-28T17:26:30.415" v="10" actId="1076"/>
          <ac:spMkLst>
            <pc:docMk/>
            <pc:sldMk cId="3768862750" sldId="263"/>
            <ac:spMk id="3" creationId="{4923CD82-4468-95E2-175E-14CD9F601D1F}"/>
          </ac:spMkLst>
        </pc:spChg>
      </pc:sldChg>
      <pc:sldChg chg="addSp modSp">
        <pc:chgData name="Ryan Charles Perez" userId="S::ryperez@calpoly.edu::de1893bd-bd46-4a4a-8295-144a6f5b8b08" providerId="AD" clId="Web-{451BD2D6-E3CA-F8A0-957F-A2DCE318CCBA}" dt="2024-02-28T17:54:26.221" v="17" actId="1076"/>
        <pc:sldMkLst>
          <pc:docMk/>
          <pc:sldMk cId="1456670069" sldId="264"/>
        </pc:sldMkLst>
        <pc:picChg chg="add mod">
          <ac:chgData name="Ryan Charles Perez" userId="S::ryperez@calpoly.edu::de1893bd-bd46-4a4a-8295-144a6f5b8b08" providerId="AD" clId="Web-{451BD2D6-E3CA-F8A0-957F-A2DCE318CCBA}" dt="2024-02-28T17:54:26.221" v="17" actId="1076"/>
          <ac:picMkLst>
            <pc:docMk/>
            <pc:sldMk cId="1456670069" sldId="264"/>
            <ac:picMk id="3" creationId="{9A93BEF8-5B5C-3BF2-6BF0-F21C9C82E7AA}"/>
          </ac:picMkLst>
        </pc:picChg>
        <pc:picChg chg="mod">
          <ac:chgData name="Ryan Charles Perez" userId="S::ryperez@calpoly.edu::de1893bd-bd46-4a4a-8295-144a6f5b8b08" providerId="AD" clId="Web-{451BD2D6-E3CA-F8A0-957F-A2DCE318CCBA}" dt="2024-02-28T17:54:18.346" v="13" actId="1076"/>
          <ac:picMkLst>
            <pc:docMk/>
            <pc:sldMk cId="1456670069" sldId="264"/>
            <ac:picMk id="4" creationId="{7E556FD5-2C09-65D2-98C6-70757294D27E}"/>
          </ac:picMkLst>
        </pc:picChg>
      </pc:sldChg>
      <pc:sldChg chg="modSp">
        <pc:chgData name="Ryan Charles Perez" userId="S::ryperez@calpoly.edu::de1893bd-bd46-4a4a-8295-144a6f5b8b08" providerId="AD" clId="Web-{451BD2D6-E3CA-F8A0-957F-A2DCE318CCBA}" dt="2024-02-28T17:56:10.244" v="21" actId="20577"/>
        <pc:sldMkLst>
          <pc:docMk/>
          <pc:sldMk cId="2099475529" sldId="265"/>
        </pc:sldMkLst>
        <pc:spChg chg="mod">
          <ac:chgData name="Ryan Charles Perez" userId="S::ryperez@calpoly.edu::de1893bd-bd46-4a4a-8295-144a6f5b8b08" providerId="AD" clId="Web-{451BD2D6-E3CA-F8A0-957F-A2DCE318CCBA}" dt="2024-02-28T17:56:10.244" v="21" actId="20577"/>
          <ac:spMkLst>
            <pc:docMk/>
            <pc:sldMk cId="2099475529" sldId="265"/>
            <ac:spMk id="6" creationId="{3D35ED26-59F6-BACD-C692-6B0465C6F1B1}"/>
          </ac:spMkLst>
        </pc:spChg>
      </pc:sldChg>
      <pc:sldChg chg="addSp delSp modSp">
        <pc:chgData name="Ryan Charles Perez" userId="S::ryperez@calpoly.edu::de1893bd-bd46-4a4a-8295-144a6f5b8b08" providerId="AD" clId="Web-{451BD2D6-E3CA-F8A0-957F-A2DCE318CCBA}" dt="2024-02-28T17:26:41.446" v="12" actId="20577"/>
        <pc:sldMkLst>
          <pc:docMk/>
          <pc:sldMk cId="2861788210" sldId="267"/>
        </pc:sldMkLst>
        <pc:spChg chg="del mod">
          <ac:chgData name="Ryan Charles Perez" userId="S::ryperez@calpoly.edu::de1893bd-bd46-4a4a-8295-144a6f5b8b08" providerId="AD" clId="Web-{451BD2D6-E3CA-F8A0-957F-A2DCE318CCBA}" dt="2024-02-28T17:19:09.851" v="1"/>
          <ac:spMkLst>
            <pc:docMk/>
            <pc:sldMk cId="2861788210" sldId="267"/>
            <ac:spMk id="2" creationId="{D1A46B4A-0FE8-FE5C-6652-1E64806D4869}"/>
          </ac:spMkLst>
        </pc:spChg>
        <pc:spChg chg="add mod">
          <ac:chgData name="Ryan Charles Perez" userId="S::ryperez@calpoly.edu::de1893bd-bd46-4a4a-8295-144a6f5b8b08" providerId="AD" clId="Web-{451BD2D6-E3CA-F8A0-957F-A2DCE318CCBA}" dt="2024-02-28T17:26:41.446" v="12" actId="20577"/>
          <ac:spMkLst>
            <pc:docMk/>
            <pc:sldMk cId="2861788210" sldId="267"/>
            <ac:spMk id="18" creationId="{06196308-ADDD-58EB-FCF1-137EEFB37A8E}"/>
          </ac:spMkLst>
        </pc:spChg>
      </pc:sldChg>
    </pc:docChg>
  </pc:docChgLst>
  <pc:docChgLst>
    <pc:chgData name="Jake Michael Aaknes" userId="S::jaaknes@calpoly.edu::430ee51e-04e9-4e07-b597-357703446506" providerId="AD" clId="Web-{49730799-5D62-195A-0A21-161EFBFEF61C}"/>
    <pc:docChg chg="modSld">
      <pc:chgData name="Jake Michael Aaknes" userId="S::jaaknes@calpoly.edu::430ee51e-04e9-4e07-b597-357703446506" providerId="AD" clId="Web-{49730799-5D62-195A-0A21-161EFBFEF61C}" dt="2024-02-28T06:33:53.144" v="59" actId="1076"/>
      <pc:docMkLst>
        <pc:docMk/>
      </pc:docMkLst>
      <pc:sldChg chg="addSp delSp modSp">
        <pc:chgData name="Jake Michael Aaknes" userId="S::jaaknes@calpoly.edu::430ee51e-04e9-4e07-b597-357703446506" providerId="AD" clId="Web-{49730799-5D62-195A-0A21-161EFBFEF61C}" dt="2024-02-28T06:33:53.144" v="59" actId="1076"/>
        <pc:sldMkLst>
          <pc:docMk/>
          <pc:sldMk cId="1553994634" sldId="260"/>
        </pc:sldMkLst>
        <pc:spChg chg="mod">
          <ac:chgData name="Jake Michael Aaknes" userId="S::jaaknes@calpoly.edu::430ee51e-04e9-4e07-b597-357703446506" providerId="AD" clId="Web-{49730799-5D62-195A-0A21-161EFBFEF61C}" dt="2024-02-28T06:33:53.144" v="59" actId="1076"/>
          <ac:spMkLst>
            <pc:docMk/>
            <pc:sldMk cId="1553994634" sldId="260"/>
            <ac:spMk id="2" creationId="{9E2B6FBC-7575-7575-AD47-69FB9206DFAA}"/>
          </ac:spMkLst>
        </pc:spChg>
        <pc:spChg chg="add mod">
          <ac:chgData name="Jake Michael Aaknes" userId="S::jaaknes@calpoly.edu::430ee51e-04e9-4e07-b597-357703446506" providerId="AD" clId="Web-{49730799-5D62-195A-0A21-161EFBFEF61C}" dt="2024-02-28T06:31:50.886" v="10" actId="1076"/>
          <ac:spMkLst>
            <pc:docMk/>
            <pc:sldMk cId="1553994634" sldId="260"/>
            <ac:spMk id="4" creationId="{EA97B60E-CF20-AAD8-70B3-1A682757017F}"/>
          </ac:spMkLst>
        </pc:spChg>
        <pc:spChg chg="add mod">
          <ac:chgData name="Jake Michael Aaknes" userId="S::jaaknes@calpoly.edu::430ee51e-04e9-4e07-b597-357703446506" providerId="AD" clId="Web-{49730799-5D62-195A-0A21-161EFBFEF61C}" dt="2024-02-28T06:31:57.683" v="12" actId="1076"/>
          <ac:spMkLst>
            <pc:docMk/>
            <pc:sldMk cId="1553994634" sldId="260"/>
            <ac:spMk id="9" creationId="{0DE39D73-1A7B-0F87-A576-C9F14C6C36A7}"/>
          </ac:spMkLst>
        </pc:spChg>
        <pc:spChg chg="add del">
          <ac:chgData name="Jake Michael Aaknes" userId="S::jaaknes@calpoly.edu::430ee51e-04e9-4e07-b597-357703446506" providerId="AD" clId="Web-{49730799-5D62-195A-0A21-161EFBFEF61C}" dt="2024-02-28T06:32:10.934" v="14"/>
          <ac:spMkLst>
            <pc:docMk/>
            <pc:sldMk cId="1553994634" sldId="260"/>
            <ac:spMk id="10" creationId="{922BDBAF-A508-5CC7-66C3-A32E121163EA}"/>
          </ac:spMkLst>
        </pc:spChg>
        <pc:spChg chg="add mod">
          <ac:chgData name="Jake Michael Aaknes" userId="S::jaaknes@calpoly.edu::430ee51e-04e9-4e07-b597-357703446506" providerId="AD" clId="Web-{49730799-5D62-195A-0A21-161EFBFEF61C}" dt="2024-02-28T06:32:49.546" v="18" actId="14100"/>
          <ac:spMkLst>
            <pc:docMk/>
            <pc:sldMk cId="1553994634" sldId="260"/>
            <ac:spMk id="12" creationId="{5123C69E-E39C-4377-62F5-00A8F472E972}"/>
          </ac:spMkLst>
        </pc:spChg>
        <pc:spChg chg="add mod">
          <ac:chgData name="Jake Michael Aaknes" userId="S::jaaknes@calpoly.edu::430ee51e-04e9-4e07-b597-357703446506" providerId="AD" clId="Web-{49730799-5D62-195A-0A21-161EFBFEF61C}" dt="2024-02-28T06:33:07.938" v="23" actId="14100"/>
          <ac:spMkLst>
            <pc:docMk/>
            <pc:sldMk cId="1553994634" sldId="260"/>
            <ac:spMk id="13" creationId="{EF6486A1-5A0A-DA35-61AF-747DF64C6B6C}"/>
          </ac:spMkLst>
        </pc:spChg>
        <pc:picChg chg="mod">
          <ac:chgData name="Jake Michael Aaknes" userId="S::jaaknes@calpoly.edu::430ee51e-04e9-4e07-b597-357703446506" providerId="AD" clId="Web-{49730799-5D62-195A-0A21-161EFBFEF61C}" dt="2024-02-28T06:32:51.156" v="19" actId="1076"/>
          <ac:picMkLst>
            <pc:docMk/>
            <pc:sldMk cId="1553994634" sldId="260"/>
            <ac:picMk id="8" creationId="{BD324C21-D0B7-F300-45FC-88088FAF0212}"/>
          </ac:picMkLst>
        </pc:picChg>
        <pc:cxnChg chg="add del">
          <ac:chgData name="Jake Michael Aaknes" userId="S::jaaknes@calpoly.edu::430ee51e-04e9-4e07-b597-357703446506" providerId="AD" clId="Web-{49730799-5D62-195A-0A21-161EFBFEF61C}" dt="2024-02-28T06:30:46.584" v="1"/>
          <ac:cxnSpMkLst>
            <pc:docMk/>
            <pc:sldMk cId="1553994634" sldId="260"/>
            <ac:cxnSpMk id="3" creationId="{CFCAD973-6FBF-0026-677B-C323433DF947}"/>
          </ac:cxnSpMkLst>
        </pc:cxnChg>
      </pc:sldChg>
    </pc:docChg>
  </pc:docChgLst>
  <pc:docChgLst>
    <pc:chgData name="Nicholas Quan En Seah" userId="S::nseah@calpoly.edu::f2ae5ed0-224e-4676-99b1-03dc6c2a6b39" providerId="AD" clId="Web-{4336A6BB-85B3-9964-337E-3ECC0CC99B21}"/>
    <pc:docChg chg="addSld delSld modSld">
      <pc:chgData name="Nicholas Quan En Seah" userId="S::nseah@calpoly.edu::f2ae5ed0-224e-4676-99b1-03dc6c2a6b39" providerId="AD" clId="Web-{4336A6BB-85B3-9964-337E-3ECC0CC99B21}" dt="2024-02-28T01:43:15.229" v="550" actId="20577"/>
      <pc:docMkLst>
        <pc:docMk/>
      </pc:docMkLst>
      <pc:sldChg chg="del">
        <pc:chgData name="Nicholas Quan En Seah" userId="S::nseah@calpoly.edu::f2ae5ed0-224e-4676-99b1-03dc6c2a6b39" providerId="AD" clId="Web-{4336A6BB-85B3-9964-337E-3ECC0CC99B21}" dt="2024-02-28T01:25:52.593" v="51"/>
        <pc:sldMkLst>
          <pc:docMk/>
          <pc:sldMk cId="2941942475" sldId="258"/>
        </pc:sldMkLst>
      </pc:sldChg>
      <pc:sldChg chg="modSp add replId">
        <pc:chgData name="Nicholas Quan En Seah" userId="S::nseah@calpoly.edu::f2ae5ed0-224e-4676-99b1-03dc6c2a6b39" providerId="AD" clId="Web-{4336A6BB-85B3-9964-337E-3ECC0CC99B21}" dt="2024-02-28T01:22:00.415" v="1" actId="20577"/>
        <pc:sldMkLst>
          <pc:docMk/>
          <pc:sldMk cId="1553994634" sldId="260"/>
        </pc:sldMkLst>
        <pc:spChg chg="mod">
          <ac:chgData name="Nicholas Quan En Seah" userId="S::nseah@calpoly.edu::f2ae5ed0-224e-4676-99b1-03dc6c2a6b39" providerId="AD" clId="Web-{4336A6BB-85B3-9964-337E-3ECC0CC99B21}" dt="2024-02-28T01:22:00.415" v="1" actId="20577"/>
          <ac:spMkLst>
            <pc:docMk/>
            <pc:sldMk cId="1553994634" sldId="260"/>
            <ac:spMk id="2" creationId="{9E2B6FBC-7575-7575-AD47-69FB9206DFAA}"/>
          </ac:spMkLst>
        </pc:spChg>
      </pc:sldChg>
      <pc:sldChg chg="modSp add replId">
        <pc:chgData name="Nicholas Quan En Seah" userId="S::nseah@calpoly.edu::f2ae5ed0-224e-4676-99b1-03dc6c2a6b39" providerId="AD" clId="Web-{4336A6BB-85B3-9964-337E-3ECC0CC99B21}" dt="2024-02-28T01:25:12.482" v="25" actId="20577"/>
        <pc:sldMkLst>
          <pc:docMk/>
          <pc:sldMk cId="1819885284" sldId="261"/>
        </pc:sldMkLst>
        <pc:spChg chg="mod">
          <ac:chgData name="Nicholas Quan En Seah" userId="S::nseah@calpoly.edu::f2ae5ed0-224e-4676-99b1-03dc6c2a6b39" providerId="AD" clId="Web-{4336A6BB-85B3-9964-337E-3ECC0CC99B21}" dt="2024-02-28T01:25:12.482" v="25" actId="20577"/>
          <ac:spMkLst>
            <pc:docMk/>
            <pc:sldMk cId="1819885284" sldId="261"/>
            <ac:spMk id="2" creationId="{9E2B6FBC-7575-7575-AD47-69FB9206DFAA}"/>
          </ac:spMkLst>
        </pc:spChg>
      </pc:sldChg>
      <pc:sldChg chg="modSp add replId">
        <pc:chgData name="Nicholas Quan En Seah" userId="S::nseah@calpoly.edu::f2ae5ed0-224e-4676-99b1-03dc6c2a6b39" providerId="AD" clId="Web-{4336A6BB-85B3-9964-337E-3ECC0CC99B21}" dt="2024-02-28T01:43:15.229" v="550" actId="20577"/>
        <pc:sldMkLst>
          <pc:docMk/>
          <pc:sldMk cId="844857760" sldId="262"/>
        </pc:sldMkLst>
        <pc:spChg chg="mod">
          <ac:chgData name="Nicholas Quan En Seah" userId="S::nseah@calpoly.edu::f2ae5ed0-224e-4676-99b1-03dc6c2a6b39" providerId="AD" clId="Web-{4336A6BB-85B3-9964-337E-3ECC0CC99B21}" dt="2024-02-28T01:25:29.702" v="43" actId="20577"/>
          <ac:spMkLst>
            <pc:docMk/>
            <pc:sldMk cId="844857760" sldId="262"/>
            <ac:spMk id="2" creationId="{9E2B6FBC-7575-7575-AD47-69FB9206DFAA}"/>
          </ac:spMkLst>
        </pc:spChg>
        <pc:spChg chg="mod">
          <ac:chgData name="Nicholas Quan En Seah" userId="S::nseah@calpoly.edu::f2ae5ed0-224e-4676-99b1-03dc6c2a6b39" providerId="AD" clId="Web-{4336A6BB-85B3-9964-337E-3ECC0CC99B21}" dt="2024-02-28T01:43:15.229" v="550" actId="20577"/>
          <ac:spMkLst>
            <pc:docMk/>
            <pc:sldMk cId="844857760" sldId="262"/>
            <ac:spMk id="3" creationId="{CD001A87-92CF-CA1E-E80A-43419DF89993}"/>
          </ac:spMkLst>
        </pc:spChg>
      </pc:sldChg>
      <pc:sldChg chg="modSp add replId">
        <pc:chgData name="Nicholas Quan En Seah" userId="S::nseah@calpoly.edu::f2ae5ed0-224e-4676-99b1-03dc6c2a6b39" providerId="AD" clId="Web-{4336A6BB-85B3-9964-337E-3ECC0CC99B21}" dt="2024-02-28T01:37:10.720" v="456" actId="20577"/>
        <pc:sldMkLst>
          <pc:docMk/>
          <pc:sldMk cId="3768862750" sldId="263"/>
        </pc:sldMkLst>
        <pc:spChg chg="mod">
          <ac:chgData name="Nicholas Quan En Seah" userId="S::nseah@calpoly.edu::f2ae5ed0-224e-4676-99b1-03dc6c2a6b39" providerId="AD" clId="Web-{4336A6BB-85B3-9964-337E-3ECC0CC99B21}" dt="2024-02-28T01:25:49.687" v="50" actId="20577"/>
          <ac:spMkLst>
            <pc:docMk/>
            <pc:sldMk cId="3768862750" sldId="263"/>
            <ac:spMk id="2" creationId="{9E2B6FBC-7575-7575-AD47-69FB9206DFAA}"/>
          </ac:spMkLst>
        </pc:spChg>
        <pc:spChg chg="mod">
          <ac:chgData name="Nicholas Quan En Seah" userId="S::nseah@calpoly.edu::f2ae5ed0-224e-4676-99b1-03dc6c2a6b39" providerId="AD" clId="Web-{4336A6BB-85B3-9964-337E-3ECC0CC99B21}" dt="2024-02-28T01:37:10.720" v="456" actId="20577"/>
          <ac:spMkLst>
            <pc:docMk/>
            <pc:sldMk cId="3768862750" sldId="263"/>
            <ac:spMk id="3" creationId="{CD001A87-92CF-CA1E-E80A-43419DF89993}"/>
          </ac:spMkLst>
        </pc:spChg>
      </pc:sldChg>
    </pc:docChg>
  </pc:docChgLst>
  <pc:docChgLst>
    <pc:chgData name="Ryan Charles Perez" userId="S::ryperez@calpoly.edu::de1893bd-bd46-4a4a-8295-144a6f5b8b08" providerId="AD" clId="Web-{F6603336-1CC2-E6A5-6A32-80886564D11C}"/>
    <pc:docChg chg="modSld">
      <pc:chgData name="Ryan Charles Perez" userId="S::ryperez@calpoly.edu::de1893bd-bd46-4a4a-8295-144a6f5b8b08" providerId="AD" clId="Web-{F6603336-1CC2-E6A5-6A32-80886564D11C}" dt="2024-02-28T20:43:27.532" v="1" actId="20577"/>
      <pc:docMkLst>
        <pc:docMk/>
      </pc:docMkLst>
      <pc:sldChg chg="modSp">
        <pc:chgData name="Ryan Charles Perez" userId="S::ryperez@calpoly.edu::de1893bd-bd46-4a4a-8295-144a6f5b8b08" providerId="AD" clId="Web-{F6603336-1CC2-E6A5-6A32-80886564D11C}" dt="2024-02-28T20:43:27.532" v="1" actId="20577"/>
        <pc:sldMkLst>
          <pc:docMk/>
          <pc:sldMk cId="2540645449" sldId="278"/>
        </pc:sldMkLst>
        <pc:spChg chg="mod">
          <ac:chgData name="Ryan Charles Perez" userId="S::ryperez@calpoly.edu::de1893bd-bd46-4a4a-8295-144a6f5b8b08" providerId="AD" clId="Web-{F6603336-1CC2-E6A5-6A32-80886564D11C}" dt="2024-02-28T20:43:27.532" v="1" actId="20577"/>
          <ac:spMkLst>
            <pc:docMk/>
            <pc:sldMk cId="2540645449" sldId="278"/>
            <ac:spMk id="3" creationId="{65BBDB9C-4E0B-1D7F-51A3-E03DE6E22B9D}"/>
          </ac:spMkLst>
        </pc:spChg>
      </pc:sldChg>
    </pc:docChg>
  </pc:docChgLst>
  <pc:docChgLst>
    <pc:chgData name="Ashkan Jason Taghavi" userId="S::ajtaghav@calpoly.edu::a992e481-f976-4090-b2fd-0fedd3a1e212" providerId="AD" clId="Web-{DD8ED219-194E-1D80-0FA2-40749923CAB6}"/>
    <pc:docChg chg="addSld delSld modSld addMainMaster delMainMaster">
      <pc:chgData name="Ashkan Jason Taghavi" userId="S::ajtaghav@calpoly.edu::a992e481-f976-4090-b2fd-0fedd3a1e212" providerId="AD" clId="Web-{DD8ED219-194E-1D80-0FA2-40749923CAB6}" dt="2024-02-28T04:40:28.219" v="11"/>
      <pc:docMkLst>
        <pc:docMk/>
      </pc:docMkLst>
      <pc:sldChg chg="addSp delSp modSp mod modClrScheme delDesignElem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109857222" sldId="256"/>
        </pc:sldMkLst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09857222" sldId="256"/>
            <ac:spMk id="8" creationId="{8D0D6D3E-D7F9-4591-9CA9-DDF4DB1F73DA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09857222" sldId="256"/>
            <ac:spMk id="11" creationId="{C4C9F2B0-1044-46EB-8AEB-C3BFFDE6C2CC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09857222" sldId="256"/>
            <ac:spMk id="13" creationId="{D28B54C3-B57B-472A-B96E-1FCB67093DC2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09857222" sldId="256"/>
            <ac:spMk id="15" creationId="{7DB3C429-F8DA-49B9-AF84-21996FCF78B5}"/>
          </ac:spMkLst>
        </pc:spChg>
      </pc:sldChg>
      <pc:sldChg chg="addSp delSp modSp mod modClrScheme delDesignElem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2619536932" sldId="257"/>
        </pc:sldMkLst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619536932" sldId="257"/>
            <ac:spMk id="4" creationId="{E7BC1675-C353-40A7-EF26-F5C9BD8C2A70}"/>
          </ac:spMkLst>
        </pc:spChg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619536932" sldId="257"/>
            <ac:spMk id="115" creationId="{0B85C08E-4E74-21B5-F6BA-29946FB1D3BB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619536932" sldId="257"/>
            <ac:spMk id="138" creationId="{327D73B4-9F5C-4A64-A179-51B9500CB8B5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619536932" sldId="257"/>
            <ac:spMk id="140" creationId="{C1F06963-6374-4B48-844F-071A9BAAAE02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619536932" sldId="257"/>
            <ac:spMk id="142" creationId="{6CB927A4-E432-4310-9CD5-E89FF5063179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619536932" sldId="257"/>
            <ac:spMk id="144" creationId="{1453BF6C-B012-48B7-B4E8-6D7AC7C27D02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619536932" sldId="257"/>
            <ac:spMk id="146" creationId="{E3020543-B24B-4EC4-8FFC-8DD88EEA91A8}"/>
          </ac:spMkLst>
        </pc:spChg>
        <pc:cxnChg chg="add del">
          <ac:chgData name="Ashkan Jason Taghavi" userId="S::ajtaghav@calpoly.edu::a992e481-f976-4090-b2fd-0fedd3a1e212" providerId="AD" clId="Web-{DD8ED219-194E-1D80-0FA2-40749923CAB6}" dt="2024-02-28T04:40:28.219" v="11"/>
          <ac:cxnSpMkLst>
            <pc:docMk/>
            <pc:sldMk cId="2619536932" sldId="257"/>
            <ac:cxnSpMk id="148" creationId="{C49DA8F6-BCC1-4447-B54C-57856834B94B}"/>
          </ac:cxnSpMkLst>
        </pc:cxnChg>
      </pc:sldChg>
      <pc:sldChg chg="addSp delSp modSp mod setBg modClrScheme delDesignElem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2955876683" sldId="259"/>
        </pc:sldMkLst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955876683" sldId="259"/>
            <ac:spMk id="2" creationId="{9E2B6FBC-7575-7575-AD47-69FB9206DFAA}"/>
          </ac:spMkLst>
        </pc:spChg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955876683" sldId="259"/>
            <ac:spMk id="3" creationId="{CD001A87-92CF-CA1E-E80A-43419DF89993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955876683" sldId="259"/>
            <ac:spMk id="11" creationId="{D47F22ED-3A55-4EDE-A5A8-163D82B09265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955876683" sldId="259"/>
            <ac:spMk id="13" creationId="{5184EE59-3061-456B-9FB5-98A8E0E74B02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955876683" sldId="259"/>
            <ac:spMk id="15" creationId="{F7E07B5E-9FB5-4C91-8BE4-6167EB58D0A7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955876683" sldId="259"/>
            <ac:spMk id="17" creationId="{37524947-EB09-4DD9-973B-9F75BBCD7269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955876683" sldId="259"/>
            <ac:spMk id="19" creationId="{D30C8E25-2DD1-45C6-9F04-0F0CBF666021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955876683" sldId="259"/>
            <ac:spMk id="21" creationId="{BC57EA3C-C239-4132-A618-5CBE9F896B2F}"/>
          </ac:spMkLst>
        </pc:spChg>
        <pc:picChg chg="mod">
          <ac:chgData name="Ashkan Jason Taghavi" userId="S::ajtaghav@calpoly.edu::a992e481-f976-4090-b2fd-0fedd3a1e212" providerId="AD" clId="Web-{DD8ED219-194E-1D80-0FA2-40749923CAB6}" dt="2024-02-28T04:39:16.091" v="0"/>
          <ac:picMkLst>
            <pc:docMk/>
            <pc:sldMk cId="2955876683" sldId="259"/>
            <ac:picMk id="4" creationId="{3DBC6CFC-A3EA-255E-16D3-057CC1EA0B71}"/>
          </ac:picMkLst>
        </pc:picChg>
        <pc:picChg chg="mod">
          <ac:chgData name="Ashkan Jason Taghavi" userId="S::ajtaghav@calpoly.edu::a992e481-f976-4090-b2fd-0fedd3a1e212" providerId="AD" clId="Web-{DD8ED219-194E-1D80-0FA2-40749923CAB6}" dt="2024-02-28T04:39:16.091" v="0"/>
          <ac:picMkLst>
            <pc:docMk/>
            <pc:sldMk cId="2955876683" sldId="259"/>
            <ac:picMk id="5" creationId="{93D4444D-0964-C85D-142F-6AE10917960F}"/>
          </ac:picMkLst>
        </pc:picChg>
        <pc:picChg chg="mod ord">
          <ac:chgData name="Ashkan Jason Taghavi" userId="S::ajtaghav@calpoly.edu::a992e481-f976-4090-b2fd-0fedd3a1e212" providerId="AD" clId="Web-{DD8ED219-194E-1D80-0FA2-40749923CAB6}" dt="2024-02-28T04:39:16.091" v="0"/>
          <ac:picMkLst>
            <pc:docMk/>
            <pc:sldMk cId="2955876683" sldId="259"/>
            <ac:picMk id="6" creationId="{A9B6C0E4-8628-6487-39F2-85F50DBB79FB}"/>
          </ac:picMkLst>
        </pc:picChg>
      </pc:sldChg>
      <pc:sldChg chg="modSp mod modClrScheme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1553994634" sldId="260"/>
        </pc:sldMkLst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553994634" sldId="260"/>
            <ac:spMk id="2" creationId="{9E2B6FBC-7575-7575-AD47-69FB9206DFAA}"/>
          </ac:spMkLst>
        </pc:spChg>
      </pc:sldChg>
      <pc:sldChg chg="modSp mod modClrScheme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1819885284" sldId="261"/>
        </pc:sldMkLst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819885284" sldId="261"/>
            <ac:spMk id="2" creationId="{9E2B6FBC-7575-7575-AD47-69FB9206DFAA}"/>
          </ac:spMkLst>
        </pc:spChg>
        <pc:picChg chg="mod ord">
          <ac:chgData name="Ashkan Jason Taghavi" userId="S::ajtaghav@calpoly.edu::a992e481-f976-4090-b2fd-0fedd3a1e212" providerId="AD" clId="Web-{DD8ED219-194E-1D80-0FA2-40749923CAB6}" dt="2024-02-28T04:40:28.219" v="11"/>
          <ac:picMkLst>
            <pc:docMk/>
            <pc:sldMk cId="1819885284" sldId="261"/>
            <ac:picMk id="12" creationId="{256ACC8E-8D07-6557-8A48-9EAE169B1A59}"/>
          </ac:picMkLst>
        </pc:picChg>
      </pc:sldChg>
      <pc:sldChg chg="modSp mod modClrScheme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844857760" sldId="262"/>
        </pc:sldMkLst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844857760" sldId="262"/>
            <ac:spMk id="2" creationId="{9E2B6FBC-7575-7575-AD47-69FB9206DFAA}"/>
          </ac:spMkLst>
        </pc:spChg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844857760" sldId="262"/>
            <ac:spMk id="3" creationId="{CD001A87-92CF-CA1E-E80A-43419DF89993}"/>
          </ac:spMkLst>
        </pc:spChg>
      </pc:sldChg>
      <pc:sldChg chg="modSp mod modClrScheme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3768862750" sldId="263"/>
        </pc:sldMkLst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3768862750" sldId="263"/>
            <ac:spMk id="2" creationId="{9E2B6FBC-7575-7575-AD47-69FB9206DFAA}"/>
          </ac:spMkLst>
        </pc:spChg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3768862750" sldId="263"/>
            <ac:spMk id="3" creationId="{CD001A87-92CF-CA1E-E80A-43419DF89993}"/>
          </ac:spMkLst>
        </pc:spChg>
      </pc:sldChg>
      <pc:sldChg chg="modSp mod modClrScheme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1456670069" sldId="264"/>
        </pc:sldMkLst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456670069" sldId="264"/>
            <ac:spMk id="2" creationId="{E8C80DF5-DFF0-9B96-3C53-3C29457DB19B}"/>
          </ac:spMkLst>
        </pc:spChg>
        <pc:picChg chg="mod ord">
          <ac:chgData name="Ashkan Jason Taghavi" userId="S::ajtaghav@calpoly.edu::a992e481-f976-4090-b2fd-0fedd3a1e212" providerId="AD" clId="Web-{DD8ED219-194E-1D80-0FA2-40749923CAB6}" dt="2024-02-28T04:40:28.219" v="11"/>
          <ac:picMkLst>
            <pc:docMk/>
            <pc:sldMk cId="1456670069" sldId="264"/>
            <ac:picMk id="4" creationId="{7E556FD5-2C09-65D2-98C6-70757294D27E}"/>
          </ac:picMkLst>
        </pc:picChg>
      </pc:sldChg>
      <pc:sldChg chg="addSp delSp modSp mod modClrScheme delDesignElem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2099475529" sldId="265"/>
        </pc:sldMkLst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099475529" sldId="265"/>
            <ac:spMk id="3" creationId="{C29F9AC7-027B-D05D-D1FF-10F4085CE2C4}"/>
          </ac:spMkLst>
        </pc:spChg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099475529" sldId="265"/>
            <ac:spMk id="6" creationId="{3D35ED26-59F6-BACD-C692-6B0465C6F1B1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099475529" sldId="265"/>
            <ac:spMk id="136" creationId="{979E27D9-03C7-44E2-9FF8-15D0C8506AF7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099475529" sldId="265"/>
            <ac:spMk id="137" creationId="{EEBF1590-3B36-48EE-A89D-3B6F3CB256AB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099475529" sldId="265"/>
            <ac:spMk id="138" creationId="{AC8F6C8C-AB5A-4548-942D-E3FD40ACBC49}"/>
          </ac:spMkLst>
        </pc:spChg>
      </pc:sldChg>
      <pc:sldChg chg="addSp delSp modSp mod modClrScheme delDesignElem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585515553" sldId="266"/>
        </pc:sldMkLst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585515553" sldId="266"/>
            <ac:spMk id="2" creationId="{29429711-036D-508D-325E-4FEB2A7C4133}"/>
          </ac:spMkLst>
        </pc:spChg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585515553" sldId="266"/>
            <ac:spMk id="22" creationId="{3BFD64EA-8B94-F020-2A2C-D4B615AACE94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585515553" sldId="266"/>
            <ac:spMk id="27" creationId="{04812C46-200A-4DEB-A05E-3ED6C68C2387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585515553" sldId="266"/>
            <ac:spMk id="29" creationId="{D1EA859B-E555-4109-94F3-6700E046E008}"/>
          </ac:spMkLst>
        </pc:spChg>
      </pc:sldChg>
      <pc:sldChg chg="addSp delSp modSp mod modClrScheme delDesignElem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2861788210" sldId="267"/>
        </pc:sldMkLst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861788210" sldId="267"/>
            <ac:spMk id="2" creationId="{D1A46B4A-0FE8-FE5C-6652-1E64806D4869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861788210" sldId="267"/>
            <ac:spMk id="9" creationId="{BACC6370-2D7E-4714-9D71-7542949D7D5D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861788210" sldId="267"/>
            <ac:spMk id="11" creationId="{F68B3F68-107C-434F-AA38-110D5EA91B85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861788210" sldId="267"/>
            <ac:spMk id="13" creationId="{AAD0DBB9-1A4B-4391-81D4-CB19F9AB918A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861788210" sldId="267"/>
            <ac:spMk id="15" creationId="{063BBA22-50EA-4C4D-BE05-F1CE4E63AA56}"/>
          </ac:spMkLst>
        </pc:spChg>
        <pc:graphicFrameChg chg="mod ord">
          <ac:chgData name="Ashkan Jason Taghavi" userId="S::ajtaghav@calpoly.edu::a992e481-f976-4090-b2fd-0fedd3a1e212" providerId="AD" clId="Web-{DD8ED219-194E-1D80-0FA2-40749923CAB6}" dt="2024-02-28T04:40:28.219" v="11"/>
          <ac:graphicFrameMkLst>
            <pc:docMk/>
            <pc:sldMk cId="2861788210" sldId="267"/>
            <ac:graphicFrameMk id="5" creationId="{01C20677-63B6-49D9-E96A-1A0E0BFA1EA5}"/>
          </ac:graphicFrameMkLst>
        </pc:graphicFrameChg>
      </pc:sldChg>
      <pc:sldChg chg="addSp delSp modSp mod modClrScheme delDesignElem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1805006787" sldId="268"/>
        </pc:sldMkLst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805006787" sldId="268"/>
            <ac:spMk id="13" creationId="{29FDB030-9B49-4CED-8CCD-4D99382388AC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805006787" sldId="268"/>
            <ac:spMk id="14" creationId="{F3060C83-F051-4F0E-ABAD-AA0DFC48B218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805006787" sldId="268"/>
            <ac:spMk id="15" creationId="{3783CA14-24A1-485C-8B30-D6A5D87987AD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805006787" sldId="268"/>
            <ac:spMk id="16" creationId="{83C98ABE-055B-441F-B07E-44F97F083C39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805006787" sldId="268"/>
            <ac:spMk id="17" creationId="{9A97C86A-04D6-40F7-AE84-31AB43E6A846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805006787" sldId="268"/>
            <ac:spMk id="19" creationId="{FF9F2414-84E8-453E-B1F3-389FDE8192D9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805006787" sldId="268"/>
            <ac:spMk id="21" creationId="{3ECA69A1-7536-43AC-85EF-C7106179F5ED}"/>
          </ac:spMkLst>
        </pc:spChg>
        <pc:picChg chg="mod ord">
          <ac:chgData name="Ashkan Jason Taghavi" userId="S::ajtaghav@calpoly.edu::a992e481-f976-4090-b2fd-0fedd3a1e212" providerId="AD" clId="Web-{DD8ED219-194E-1D80-0FA2-40749923CAB6}" dt="2024-02-28T04:40:28.219" v="11"/>
          <ac:picMkLst>
            <pc:docMk/>
            <pc:sldMk cId="1805006787" sldId="268"/>
            <ac:picMk id="4" creationId="{5268B481-70FD-9C25-68F3-9A3C3C6E8678}"/>
          </ac:picMkLst>
        </pc:picChg>
      </pc:sldChg>
      <pc:sldChg chg="modSp mod modClrScheme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3758189942" sldId="269"/>
        </pc:sldMkLst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3758189942" sldId="269"/>
            <ac:spMk id="2" creationId="{0AD19513-F34D-C52D-BD72-FEF6D29B5198}"/>
          </ac:spMkLst>
        </pc:spChg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3758189942" sldId="269"/>
            <ac:spMk id="3" creationId="{0FB9C6D9-77D2-DA9E-38D1-A7FE1A3B1BCA}"/>
          </ac:spMkLst>
        </pc:spChg>
      </pc:sldChg>
      <pc:sldChg chg="addSp delSp modSp add mod replId modClrScheme delDesignElem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2458904" sldId="270"/>
        </pc:sldMkLst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458904" sldId="270"/>
            <ac:spMk id="2" creationId="{9E2B6FBC-7575-7575-AD47-69FB9206DFAA}"/>
          </ac:spMkLst>
        </pc:spChg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458904" sldId="270"/>
            <ac:spMk id="3" creationId="{CD001A87-92CF-CA1E-E80A-43419DF89993}"/>
          </ac:spMkLst>
        </pc:spChg>
        <pc:spChg chg="del">
          <ac:chgData name="Ashkan Jason Taghavi" userId="S::ajtaghav@calpoly.edu::a992e481-f976-4090-b2fd-0fedd3a1e212" providerId="AD" clId="Web-{DD8ED219-194E-1D80-0FA2-40749923CAB6}" dt="2024-02-28T04:39:43.904" v="2"/>
          <ac:spMkLst>
            <pc:docMk/>
            <pc:sldMk cId="2458904" sldId="270"/>
            <ac:spMk id="11" creationId="{D47F22ED-3A55-4EDE-A5A8-163D82B09265}"/>
          </ac:spMkLst>
        </pc:spChg>
        <pc:spChg chg="del">
          <ac:chgData name="Ashkan Jason Taghavi" userId="S::ajtaghav@calpoly.edu::a992e481-f976-4090-b2fd-0fedd3a1e212" providerId="AD" clId="Web-{DD8ED219-194E-1D80-0FA2-40749923CAB6}" dt="2024-02-28T04:39:43.904" v="2"/>
          <ac:spMkLst>
            <pc:docMk/>
            <pc:sldMk cId="2458904" sldId="270"/>
            <ac:spMk id="13" creationId="{5184EE59-3061-456B-9FB5-98A8E0E74B02}"/>
          </ac:spMkLst>
        </pc:spChg>
        <pc:spChg chg="del">
          <ac:chgData name="Ashkan Jason Taghavi" userId="S::ajtaghav@calpoly.edu::a992e481-f976-4090-b2fd-0fedd3a1e212" providerId="AD" clId="Web-{DD8ED219-194E-1D80-0FA2-40749923CAB6}" dt="2024-02-28T04:39:43.904" v="2"/>
          <ac:spMkLst>
            <pc:docMk/>
            <pc:sldMk cId="2458904" sldId="270"/>
            <ac:spMk id="15" creationId="{F7E07B5E-9FB5-4C91-8BE4-6167EB58D0A7}"/>
          </ac:spMkLst>
        </pc:spChg>
        <pc:spChg chg="del">
          <ac:chgData name="Ashkan Jason Taghavi" userId="S::ajtaghav@calpoly.edu::a992e481-f976-4090-b2fd-0fedd3a1e212" providerId="AD" clId="Web-{DD8ED219-194E-1D80-0FA2-40749923CAB6}" dt="2024-02-28T04:39:43.904" v="2"/>
          <ac:spMkLst>
            <pc:docMk/>
            <pc:sldMk cId="2458904" sldId="270"/>
            <ac:spMk id="17" creationId="{37524947-EB09-4DD9-973B-9F75BBCD7269}"/>
          </ac:spMkLst>
        </pc:spChg>
        <pc:spChg chg="del">
          <ac:chgData name="Ashkan Jason Taghavi" userId="S::ajtaghav@calpoly.edu::a992e481-f976-4090-b2fd-0fedd3a1e212" providerId="AD" clId="Web-{DD8ED219-194E-1D80-0FA2-40749923CAB6}" dt="2024-02-28T04:39:43.904" v="2"/>
          <ac:spMkLst>
            <pc:docMk/>
            <pc:sldMk cId="2458904" sldId="270"/>
            <ac:spMk id="19" creationId="{D30C8E25-2DD1-45C6-9F04-0F0CBF666021}"/>
          </ac:spMkLst>
        </pc:spChg>
        <pc:spChg chg="del">
          <ac:chgData name="Ashkan Jason Taghavi" userId="S::ajtaghav@calpoly.edu::a992e481-f976-4090-b2fd-0fedd3a1e212" providerId="AD" clId="Web-{DD8ED219-194E-1D80-0FA2-40749923CAB6}" dt="2024-02-28T04:39:43.904" v="2"/>
          <ac:spMkLst>
            <pc:docMk/>
            <pc:sldMk cId="2458904" sldId="270"/>
            <ac:spMk id="21" creationId="{BC57EA3C-C239-4132-A618-5CBE9F896B2F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458904" sldId="270"/>
            <ac:spMk id="26" creationId="{50D1C5B3-B60D-4696-AE60-100D5EC8AB5D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458904" sldId="270"/>
            <ac:spMk id="28" creationId="{FA169C72-4010-413C-A913-4BD6E2D1291A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2458904" sldId="270"/>
            <ac:spMk id="30" creationId="{758C3C99-2F64-46DC-9F81-BAA40930E163}"/>
          </ac:spMkLst>
        </pc:spChg>
        <pc:picChg chg="mod">
          <ac:chgData name="Ashkan Jason Taghavi" userId="S::ajtaghav@calpoly.edu::a992e481-f976-4090-b2fd-0fedd3a1e212" providerId="AD" clId="Web-{DD8ED219-194E-1D80-0FA2-40749923CAB6}" dt="2024-02-28T04:39:43.904" v="2"/>
          <ac:picMkLst>
            <pc:docMk/>
            <pc:sldMk cId="2458904" sldId="270"/>
            <ac:picMk id="4" creationId="{3DBC6CFC-A3EA-255E-16D3-057CC1EA0B71}"/>
          </ac:picMkLst>
        </pc:picChg>
        <pc:picChg chg="mod">
          <ac:chgData name="Ashkan Jason Taghavi" userId="S::ajtaghav@calpoly.edu::a992e481-f976-4090-b2fd-0fedd3a1e212" providerId="AD" clId="Web-{DD8ED219-194E-1D80-0FA2-40749923CAB6}" dt="2024-02-28T04:39:43.904" v="2"/>
          <ac:picMkLst>
            <pc:docMk/>
            <pc:sldMk cId="2458904" sldId="270"/>
            <ac:picMk id="5" creationId="{93D4444D-0964-C85D-142F-6AE10917960F}"/>
          </ac:picMkLst>
        </pc:picChg>
        <pc:picChg chg="mod ord">
          <ac:chgData name="Ashkan Jason Taghavi" userId="S::ajtaghav@calpoly.edu::a992e481-f976-4090-b2fd-0fedd3a1e212" providerId="AD" clId="Web-{DD8ED219-194E-1D80-0FA2-40749923CAB6}" dt="2024-02-28T04:39:43.904" v="2"/>
          <ac:picMkLst>
            <pc:docMk/>
            <pc:sldMk cId="2458904" sldId="270"/>
            <ac:picMk id="6" creationId="{A9B6C0E4-8628-6487-39F2-85F50DBB79FB}"/>
          </ac:picMkLst>
        </pc:picChg>
      </pc:sldChg>
      <pc:sldChg chg="addSp delSp modSp add mod replId modClrScheme delDesignElem chgLayout">
        <pc:chgData name="Ashkan Jason Taghavi" userId="S::ajtaghav@calpoly.edu::a992e481-f976-4090-b2fd-0fedd3a1e212" providerId="AD" clId="Web-{DD8ED219-194E-1D80-0FA2-40749923CAB6}" dt="2024-02-28T04:40:28.219" v="11"/>
        <pc:sldMkLst>
          <pc:docMk/>
          <pc:sldMk cId="1329042388" sldId="271"/>
        </pc:sldMkLst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329042388" sldId="271"/>
            <ac:spMk id="2" creationId="{9E2B6FBC-7575-7575-AD47-69FB9206DFAA}"/>
          </ac:spMkLst>
        </pc:spChg>
        <pc:spChg chg="mod ord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329042388" sldId="271"/>
            <ac:spMk id="3" creationId="{CD001A87-92CF-CA1E-E80A-43419DF89993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329042388" sldId="271"/>
            <ac:spMk id="11" creationId="{D47F22ED-3A55-4EDE-A5A8-163D82B09265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329042388" sldId="271"/>
            <ac:spMk id="13" creationId="{5184EE59-3061-456B-9FB5-98A8E0E74B02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329042388" sldId="271"/>
            <ac:spMk id="15" creationId="{F7E07B5E-9FB5-4C91-8BE4-6167EB58D0A7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329042388" sldId="271"/>
            <ac:spMk id="17" creationId="{37524947-EB09-4DD9-973B-9F75BBCD7269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329042388" sldId="271"/>
            <ac:spMk id="19" creationId="{D30C8E25-2DD1-45C6-9F04-0F0CBF666021}"/>
          </ac:spMkLst>
        </pc:spChg>
        <pc:spChg chg="add del">
          <ac:chgData name="Ashkan Jason Taghavi" userId="S::ajtaghav@calpoly.edu::a992e481-f976-4090-b2fd-0fedd3a1e212" providerId="AD" clId="Web-{DD8ED219-194E-1D80-0FA2-40749923CAB6}" dt="2024-02-28T04:40:28.219" v="11"/>
          <ac:spMkLst>
            <pc:docMk/>
            <pc:sldMk cId="1329042388" sldId="271"/>
            <ac:spMk id="21" creationId="{BC57EA3C-C239-4132-A618-5CBE9F896B2F}"/>
          </ac:spMkLst>
        </pc:spChg>
      </pc:sldChg>
      <pc:sldChg chg="add del replId">
        <pc:chgData name="Ashkan Jason Taghavi" userId="S::ajtaghav@calpoly.edu::a992e481-f976-4090-b2fd-0fedd3a1e212" providerId="AD" clId="Web-{DD8ED219-194E-1D80-0FA2-40749923CAB6}" dt="2024-02-28T04:39:54.733" v="4"/>
        <pc:sldMkLst>
          <pc:docMk/>
          <pc:sldMk cId="3104366908" sldId="271"/>
        </pc:sldMkLst>
      </pc:sldChg>
      <pc:sldMasterChg chg="add del addSldLayout delSldLayout">
        <pc:chgData name="Ashkan Jason Taghavi" userId="S::ajtaghav@calpoly.edu::a992e481-f976-4090-b2fd-0fedd3a1e212" providerId="AD" clId="Web-{DD8ED219-194E-1D80-0FA2-40749923CAB6}" dt="2024-02-28T04:40:28.219" v="11"/>
        <pc:sldMasterMkLst>
          <pc:docMk/>
          <pc:sldMasterMk cId="1813305672" sldId="2147483812"/>
        </pc:sldMasterMkLst>
        <pc:sldLayoutChg chg="add del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1813305672" sldId="2147483812"/>
            <pc:sldLayoutMk cId="711473840" sldId="2147483813"/>
          </pc:sldLayoutMkLst>
        </pc:sldLayoutChg>
        <pc:sldLayoutChg chg="add del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1813305672" sldId="2147483812"/>
            <pc:sldLayoutMk cId="788240817" sldId="2147483814"/>
          </pc:sldLayoutMkLst>
        </pc:sldLayoutChg>
        <pc:sldLayoutChg chg="add del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1813305672" sldId="2147483812"/>
            <pc:sldLayoutMk cId="460651695" sldId="2147483815"/>
          </pc:sldLayoutMkLst>
        </pc:sldLayoutChg>
        <pc:sldLayoutChg chg="add del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1813305672" sldId="2147483812"/>
            <pc:sldLayoutMk cId="2499188019" sldId="2147483816"/>
          </pc:sldLayoutMkLst>
        </pc:sldLayoutChg>
        <pc:sldLayoutChg chg="add del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1813305672" sldId="2147483812"/>
            <pc:sldLayoutMk cId="1487814834" sldId="2147483817"/>
          </pc:sldLayoutMkLst>
        </pc:sldLayoutChg>
        <pc:sldLayoutChg chg="add del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1813305672" sldId="2147483812"/>
            <pc:sldLayoutMk cId="2417316592" sldId="2147483818"/>
          </pc:sldLayoutMkLst>
        </pc:sldLayoutChg>
        <pc:sldLayoutChg chg="add del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1813305672" sldId="2147483812"/>
            <pc:sldLayoutMk cId="3238344444" sldId="2147483819"/>
          </pc:sldLayoutMkLst>
        </pc:sldLayoutChg>
        <pc:sldLayoutChg chg="add del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1813305672" sldId="2147483812"/>
            <pc:sldLayoutMk cId="49108164" sldId="2147483820"/>
          </pc:sldLayoutMkLst>
        </pc:sldLayoutChg>
        <pc:sldLayoutChg chg="add del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1813305672" sldId="2147483812"/>
            <pc:sldLayoutMk cId="4199547334" sldId="2147483821"/>
          </pc:sldLayoutMkLst>
        </pc:sldLayoutChg>
        <pc:sldLayoutChg chg="add del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1813305672" sldId="2147483812"/>
            <pc:sldLayoutMk cId="1927838222" sldId="2147483822"/>
          </pc:sldLayoutMkLst>
        </pc:sldLayoutChg>
        <pc:sldLayoutChg chg="add del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1813305672" sldId="2147483812"/>
            <pc:sldLayoutMk cId="134102537" sldId="2147483823"/>
          </pc:sldLayoutMkLst>
        </pc:sldLayoutChg>
      </pc:sldMasterChg>
      <pc:sldMasterChg chg="add del addSldLayout delSldLayout modSldLayout">
        <pc:chgData name="Ashkan Jason Taghavi" userId="S::ajtaghav@calpoly.edu::a992e481-f976-4090-b2fd-0fedd3a1e212" providerId="AD" clId="Web-{DD8ED219-194E-1D80-0FA2-40749923CAB6}" dt="2024-02-28T04:40:28.219" v="11"/>
        <pc:sldMasterMkLst>
          <pc:docMk/>
          <pc:sldMasterMk cId="2199227782" sldId="2147483824"/>
        </pc:sldMasterMkLst>
        <pc:sldLayoutChg chg="add del mod replId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2199227782" sldId="2147483824"/>
            <pc:sldLayoutMk cId="1160066458" sldId="2147483825"/>
          </pc:sldLayoutMkLst>
        </pc:sldLayoutChg>
        <pc:sldLayoutChg chg="add del mod replId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2199227782" sldId="2147483824"/>
            <pc:sldLayoutMk cId="696078247" sldId="2147483826"/>
          </pc:sldLayoutMkLst>
        </pc:sldLayoutChg>
        <pc:sldLayoutChg chg="add del mod replId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2199227782" sldId="2147483824"/>
            <pc:sldLayoutMk cId="678940697" sldId="2147483827"/>
          </pc:sldLayoutMkLst>
        </pc:sldLayoutChg>
        <pc:sldLayoutChg chg="add del mod replId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2199227782" sldId="2147483824"/>
            <pc:sldLayoutMk cId="2015927810" sldId="2147483828"/>
          </pc:sldLayoutMkLst>
        </pc:sldLayoutChg>
        <pc:sldLayoutChg chg="add del mod replId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2199227782" sldId="2147483824"/>
            <pc:sldLayoutMk cId="3626106047" sldId="2147483829"/>
          </pc:sldLayoutMkLst>
        </pc:sldLayoutChg>
        <pc:sldLayoutChg chg="add del mod replId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2199227782" sldId="2147483824"/>
            <pc:sldLayoutMk cId="3044312990" sldId="2147483830"/>
          </pc:sldLayoutMkLst>
        </pc:sldLayoutChg>
        <pc:sldLayoutChg chg="add del mod replId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2199227782" sldId="2147483824"/>
            <pc:sldLayoutMk cId="2982325994" sldId="2147483831"/>
          </pc:sldLayoutMkLst>
        </pc:sldLayoutChg>
        <pc:sldLayoutChg chg="add del mod replId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2199227782" sldId="2147483824"/>
            <pc:sldLayoutMk cId="4255167109" sldId="2147483832"/>
          </pc:sldLayoutMkLst>
        </pc:sldLayoutChg>
        <pc:sldLayoutChg chg="add del mod replId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2199227782" sldId="2147483824"/>
            <pc:sldLayoutMk cId="738031178" sldId="2147483833"/>
          </pc:sldLayoutMkLst>
        </pc:sldLayoutChg>
        <pc:sldLayoutChg chg="add del mod replId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2199227782" sldId="2147483824"/>
            <pc:sldLayoutMk cId="283569376" sldId="2147483834"/>
          </pc:sldLayoutMkLst>
        </pc:sldLayoutChg>
        <pc:sldLayoutChg chg="add del mod replId">
          <pc:chgData name="Ashkan Jason Taghavi" userId="S::ajtaghav@calpoly.edu::a992e481-f976-4090-b2fd-0fedd3a1e212" providerId="AD" clId="Web-{DD8ED219-194E-1D80-0FA2-40749923CAB6}" dt="2024-02-28T04:40:28.219" v="11"/>
          <pc:sldLayoutMkLst>
            <pc:docMk/>
            <pc:sldMasterMk cId="2199227782" sldId="2147483824"/>
            <pc:sldLayoutMk cId="2208982356" sldId="2147483835"/>
          </pc:sldLayoutMkLst>
        </pc:sldLayoutChg>
      </pc:sldMasterChg>
    </pc:docChg>
  </pc:docChgLst>
  <pc:docChgLst>
    <pc:chgData name="Jake Michael Aaknes" userId="S::jaaknes@calpoly.edu::430ee51e-04e9-4e07-b597-357703446506" providerId="AD" clId="Web-{9A4D8E9B-063B-1D29-CC83-E49C8A9ECCC7}"/>
    <pc:docChg chg="modSld addMainMaster delMainMaster">
      <pc:chgData name="Jake Michael Aaknes" userId="S::jaaknes@calpoly.edu::430ee51e-04e9-4e07-b597-357703446506" providerId="AD" clId="Web-{9A4D8E9B-063B-1D29-CC83-E49C8A9ECCC7}" dt="2024-02-28T02:03:15.157" v="51"/>
      <pc:docMkLst>
        <pc:docMk/>
      </pc:docMkLst>
      <pc:sldChg chg="addSp delSp modSp mod modClrScheme delDesignElem chgLayout">
        <pc:chgData name="Jake Michael Aaknes" userId="S::jaaknes@calpoly.edu::430ee51e-04e9-4e07-b597-357703446506" providerId="AD" clId="Web-{9A4D8E9B-063B-1D29-CC83-E49C8A9ECCC7}" dt="2024-02-28T01:48:34.560" v="40"/>
        <pc:sldMkLst>
          <pc:docMk/>
          <pc:sldMk cId="109857222" sldId="256"/>
        </pc:sldMkLst>
        <pc:spChg chg="mod ord">
          <ac:chgData name="Jake Michael Aaknes" userId="S::jaaknes@calpoly.edu::430ee51e-04e9-4e07-b597-357703446506" providerId="AD" clId="Web-{9A4D8E9B-063B-1D29-CC83-E49C8A9ECCC7}" dt="2024-02-28T01:48:34.560" v="4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ke Michael Aaknes" userId="S::jaaknes@calpoly.edu::430ee51e-04e9-4e07-b597-357703446506" providerId="AD" clId="Web-{9A4D8E9B-063B-1D29-CC83-E49C8A9ECCC7}" dt="2024-02-28T01:48:34.560" v="4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ke Michael Aaknes" userId="S::jaaknes@calpoly.edu::430ee51e-04e9-4e07-b597-357703446506" providerId="AD" clId="Web-{9A4D8E9B-063B-1D29-CC83-E49C8A9ECCC7}" dt="2024-02-28T01:48:34.560" v="40"/>
          <ac:spMkLst>
            <pc:docMk/>
            <pc:sldMk cId="109857222" sldId="256"/>
            <ac:spMk id="7" creationId="{06DA9DF9-31F7-4056-B42E-878CC92417B8}"/>
          </ac:spMkLst>
        </pc:spChg>
      </pc:sldChg>
      <pc:sldChg chg="addSp delSp modSp mod modClrScheme delDesignElem chgLayout">
        <pc:chgData name="Jake Michael Aaknes" userId="S::jaaknes@calpoly.edu::430ee51e-04e9-4e07-b597-357703446506" providerId="AD" clId="Web-{9A4D8E9B-063B-1D29-CC83-E49C8A9ECCC7}" dt="2024-02-28T01:48:34.560" v="40"/>
        <pc:sldMkLst>
          <pc:docMk/>
          <pc:sldMk cId="2619536932" sldId="257"/>
        </pc:sldMkLst>
        <pc:spChg chg="mod ord">
          <ac:chgData name="Jake Michael Aaknes" userId="S::jaaknes@calpoly.edu::430ee51e-04e9-4e07-b597-357703446506" providerId="AD" clId="Web-{9A4D8E9B-063B-1D29-CC83-E49C8A9ECCC7}" dt="2024-02-28T01:48:34.560" v="40"/>
          <ac:spMkLst>
            <pc:docMk/>
            <pc:sldMk cId="2619536932" sldId="257"/>
            <ac:spMk id="2" creationId="{68242576-8DB6-DA45-572E-E7764A3D2195}"/>
          </ac:spMkLst>
        </pc:spChg>
        <pc:spChg chg="add del">
          <ac:chgData name="Jake Michael Aaknes" userId="S::jaaknes@calpoly.edu::430ee51e-04e9-4e07-b597-357703446506" providerId="AD" clId="Web-{9A4D8E9B-063B-1D29-CC83-E49C8A9ECCC7}" dt="2024-02-28T01:48:34.560" v="40"/>
          <ac:spMkLst>
            <pc:docMk/>
            <pc:sldMk cId="2619536932" sldId="257"/>
            <ac:spMk id="87" creationId="{D12DDE76-C203-4047-9998-63900085B5E8}"/>
          </ac:spMkLst>
        </pc:spChg>
        <pc:picChg chg="mod ord">
          <ac:chgData name="Jake Michael Aaknes" userId="S::jaaknes@calpoly.edu::430ee51e-04e9-4e07-b597-357703446506" providerId="AD" clId="Web-{9A4D8E9B-063B-1D29-CC83-E49C8A9ECCC7}" dt="2024-02-28T01:48:34.560" v="40"/>
          <ac:picMkLst>
            <pc:docMk/>
            <pc:sldMk cId="2619536932" sldId="257"/>
            <ac:picMk id="38" creationId="{E160F0E1-0CCC-6759-706C-E316B6860B67}"/>
          </ac:picMkLst>
        </pc:picChg>
      </pc:sldChg>
      <pc:sldChg chg="modSp mod modClrScheme chgLayout">
        <pc:chgData name="Jake Michael Aaknes" userId="S::jaaknes@calpoly.edu::430ee51e-04e9-4e07-b597-357703446506" providerId="AD" clId="Web-{9A4D8E9B-063B-1D29-CC83-E49C8A9ECCC7}" dt="2024-02-28T01:48:34.560" v="40"/>
        <pc:sldMkLst>
          <pc:docMk/>
          <pc:sldMk cId="2955876683" sldId="259"/>
        </pc:sldMkLst>
        <pc:spChg chg="mod ord">
          <ac:chgData name="Jake Michael Aaknes" userId="S::jaaknes@calpoly.edu::430ee51e-04e9-4e07-b597-357703446506" providerId="AD" clId="Web-{9A4D8E9B-063B-1D29-CC83-E49C8A9ECCC7}" dt="2024-02-28T01:48:34.560" v="40"/>
          <ac:spMkLst>
            <pc:docMk/>
            <pc:sldMk cId="2955876683" sldId="259"/>
            <ac:spMk id="2" creationId="{9E2B6FBC-7575-7575-AD47-69FB9206DFAA}"/>
          </ac:spMkLst>
        </pc:spChg>
        <pc:spChg chg="mod ord">
          <ac:chgData name="Jake Michael Aaknes" userId="S::jaaknes@calpoly.edu::430ee51e-04e9-4e07-b597-357703446506" providerId="AD" clId="Web-{9A4D8E9B-063B-1D29-CC83-E49C8A9ECCC7}" dt="2024-02-28T01:48:34.560" v="40"/>
          <ac:spMkLst>
            <pc:docMk/>
            <pc:sldMk cId="2955876683" sldId="259"/>
            <ac:spMk id="3" creationId="{CD001A87-92CF-CA1E-E80A-43419DF89993}"/>
          </ac:spMkLst>
        </pc:spChg>
      </pc:sldChg>
      <pc:sldChg chg="addSp delSp modSp mod modClrScheme chgLayout">
        <pc:chgData name="Jake Michael Aaknes" userId="S::jaaknes@calpoly.edu::430ee51e-04e9-4e07-b597-357703446506" providerId="AD" clId="Web-{9A4D8E9B-063B-1D29-CC83-E49C8A9ECCC7}" dt="2024-02-28T01:48:34.560" v="40"/>
        <pc:sldMkLst>
          <pc:docMk/>
          <pc:sldMk cId="1553994634" sldId="260"/>
        </pc:sldMkLst>
        <pc:spChg chg="mod ord">
          <ac:chgData name="Jake Michael Aaknes" userId="S::jaaknes@calpoly.edu::430ee51e-04e9-4e07-b597-357703446506" providerId="AD" clId="Web-{9A4D8E9B-063B-1D29-CC83-E49C8A9ECCC7}" dt="2024-02-28T01:48:34.560" v="40"/>
          <ac:spMkLst>
            <pc:docMk/>
            <pc:sldMk cId="1553994634" sldId="260"/>
            <ac:spMk id="2" creationId="{9E2B6FBC-7575-7575-AD47-69FB9206DFAA}"/>
          </ac:spMkLst>
        </pc:spChg>
        <pc:spChg chg="del">
          <ac:chgData name="Jake Michael Aaknes" userId="S::jaaknes@calpoly.edu::430ee51e-04e9-4e07-b597-357703446506" providerId="AD" clId="Web-{9A4D8E9B-063B-1D29-CC83-E49C8A9ECCC7}" dt="2024-02-28T01:33:10.194" v="0"/>
          <ac:spMkLst>
            <pc:docMk/>
            <pc:sldMk cId="1553994634" sldId="260"/>
            <ac:spMk id="3" creationId="{CD001A87-92CF-CA1E-E80A-43419DF89993}"/>
          </ac:spMkLst>
        </pc:spChg>
        <pc:spChg chg="add del mod">
          <ac:chgData name="Jake Michael Aaknes" userId="S::jaaknes@calpoly.edu::430ee51e-04e9-4e07-b597-357703446506" providerId="AD" clId="Web-{9A4D8E9B-063B-1D29-CC83-E49C8A9ECCC7}" dt="2024-02-28T01:42:23.663" v="22"/>
          <ac:spMkLst>
            <pc:docMk/>
            <pc:sldMk cId="1553994634" sldId="260"/>
            <ac:spMk id="10" creationId="{5D75DE33-4195-EEC7-C652-5C24D32463E8}"/>
          </ac:spMkLst>
        </pc:spChg>
        <pc:picChg chg="add del mod ord">
          <ac:chgData name="Jake Michael Aaknes" userId="S::jaaknes@calpoly.edu::430ee51e-04e9-4e07-b597-357703446506" providerId="AD" clId="Web-{9A4D8E9B-063B-1D29-CC83-E49C8A9ECCC7}" dt="2024-02-28T01:42:17.022" v="20"/>
          <ac:picMkLst>
            <pc:docMk/>
            <pc:sldMk cId="1553994634" sldId="260"/>
            <ac:picMk id="4" creationId="{EC7E0F70-C4EA-B0D2-D015-00222E8E3BEE}"/>
          </ac:picMkLst>
        </pc:picChg>
        <pc:picChg chg="add mod">
          <ac:chgData name="Jake Michael Aaknes" userId="S::jaaknes@calpoly.edu::430ee51e-04e9-4e07-b597-357703446506" providerId="AD" clId="Web-{9A4D8E9B-063B-1D29-CC83-E49C8A9ECCC7}" dt="2024-02-28T01:45:40.550" v="36" actId="1076"/>
          <ac:picMkLst>
            <pc:docMk/>
            <pc:sldMk cId="1553994634" sldId="260"/>
            <ac:picMk id="5" creationId="{795E98F3-513A-D516-5070-EDAC515625A1}"/>
          </ac:picMkLst>
        </pc:picChg>
        <pc:picChg chg="add mod">
          <ac:chgData name="Jake Michael Aaknes" userId="S::jaaknes@calpoly.edu::430ee51e-04e9-4e07-b597-357703446506" providerId="AD" clId="Web-{9A4D8E9B-063B-1D29-CC83-E49C8A9ECCC7}" dt="2024-02-28T01:45:37.534" v="35" actId="1076"/>
          <ac:picMkLst>
            <pc:docMk/>
            <pc:sldMk cId="1553994634" sldId="260"/>
            <ac:picMk id="6" creationId="{D46805AF-658B-472C-EF57-FF190AB451EE}"/>
          </ac:picMkLst>
        </pc:picChg>
        <pc:picChg chg="add mod">
          <ac:chgData name="Jake Michael Aaknes" userId="S::jaaknes@calpoly.edu::430ee51e-04e9-4e07-b597-357703446506" providerId="AD" clId="Web-{9A4D8E9B-063B-1D29-CC83-E49C8A9ECCC7}" dt="2024-02-28T01:45:33.034" v="34" actId="1076"/>
          <ac:picMkLst>
            <pc:docMk/>
            <pc:sldMk cId="1553994634" sldId="260"/>
            <ac:picMk id="7" creationId="{9AF6A1DC-8B77-C8A9-3AA6-BE47D309E527}"/>
          </ac:picMkLst>
        </pc:picChg>
        <pc:picChg chg="add mod">
          <ac:chgData name="Jake Michael Aaknes" userId="S::jaaknes@calpoly.edu::430ee51e-04e9-4e07-b597-357703446506" providerId="AD" clId="Web-{9A4D8E9B-063B-1D29-CC83-E49C8A9ECCC7}" dt="2024-02-28T01:45:42.925" v="37" actId="1076"/>
          <ac:picMkLst>
            <pc:docMk/>
            <pc:sldMk cId="1553994634" sldId="260"/>
            <ac:picMk id="8" creationId="{BD324C21-D0B7-F300-45FC-88088FAF0212}"/>
          </ac:picMkLst>
        </pc:picChg>
        <pc:picChg chg="add mod">
          <ac:chgData name="Jake Michael Aaknes" userId="S::jaaknes@calpoly.edu::430ee51e-04e9-4e07-b597-357703446506" providerId="AD" clId="Web-{9A4D8E9B-063B-1D29-CC83-E49C8A9ECCC7}" dt="2024-02-28T01:45:46.019" v="38" actId="1076"/>
          <ac:picMkLst>
            <pc:docMk/>
            <pc:sldMk cId="1553994634" sldId="260"/>
            <ac:picMk id="11" creationId="{A1636D93-F8A3-7AF5-FE9A-DB18A6A25668}"/>
          </ac:picMkLst>
        </pc:picChg>
      </pc:sldChg>
      <pc:sldChg chg="addSp delSp modSp mod setBg modClrScheme chgLayout">
        <pc:chgData name="Jake Michael Aaknes" userId="S::jaaknes@calpoly.edu::430ee51e-04e9-4e07-b597-357703446506" providerId="AD" clId="Web-{9A4D8E9B-063B-1D29-CC83-E49C8A9ECCC7}" dt="2024-02-28T02:03:15.157" v="51"/>
        <pc:sldMkLst>
          <pc:docMk/>
          <pc:sldMk cId="1819885284" sldId="261"/>
        </pc:sldMkLst>
        <pc:spChg chg="mod ord">
          <ac:chgData name="Jake Michael Aaknes" userId="S::jaaknes@calpoly.edu::430ee51e-04e9-4e07-b597-357703446506" providerId="AD" clId="Web-{9A4D8E9B-063B-1D29-CC83-E49C8A9ECCC7}" dt="2024-02-28T02:03:15.157" v="51"/>
          <ac:spMkLst>
            <pc:docMk/>
            <pc:sldMk cId="1819885284" sldId="261"/>
            <ac:spMk id="2" creationId="{9E2B6FBC-7575-7575-AD47-69FB9206DFAA}"/>
          </ac:spMkLst>
        </pc:spChg>
        <pc:spChg chg="add del mod ord">
          <ac:chgData name="Jake Michael Aaknes" userId="S::jaaknes@calpoly.edu::430ee51e-04e9-4e07-b597-357703446506" providerId="AD" clId="Web-{9A4D8E9B-063B-1D29-CC83-E49C8A9ECCC7}" dt="2024-02-28T01:55:25.693" v="45"/>
          <ac:spMkLst>
            <pc:docMk/>
            <pc:sldMk cId="1819885284" sldId="261"/>
            <ac:spMk id="3" creationId="{CD001A87-92CF-CA1E-E80A-43419DF89993}"/>
          </ac:spMkLst>
        </pc:spChg>
        <pc:spChg chg="add del mod">
          <ac:chgData name="Jake Michael Aaknes" userId="S::jaaknes@calpoly.edu::430ee51e-04e9-4e07-b597-357703446506" providerId="AD" clId="Web-{9A4D8E9B-063B-1D29-CC83-E49C8A9ECCC7}" dt="2024-02-28T01:58:24.453" v="49"/>
          <ac:spMkLst>
            <pc:docMk/>
            <pc:sldMk cId="1819885284" sldId="261"/>
            <ac:spMk id="6" creationId="{34F55542-DCB3-63D3-0551-119608EB6DEE}"/>
          </ac:spMkLst>
        </pc:spChg>
        <pc:spChg chg="add del">
          <ac:chgData name="Jake Michael Aaknes" userId="S::jaaknes@calpoly.edu::430ee51e-04e9-4e07-b597-357703446506" providerId="AD" clId="Web-{9A4D8E9B-063B-1D29-CC83-E49C8A9ECCC7}" dt="2024-02-28T01:53:32.796" v="44"/>
          <ac:spMkLst>
            <pc:docMk/>
            <pc:sldMk cId="1819885284" sldId="261"/>
            <ac:spMk id="9" creationId="{5A59F003-E00A-43F9-91DC-CC54E3B87466}"/>
          </ac:spMkLst>
        </pc:spChg>
        <pc:spChg chg="add del mod">
          <ac:chgData name="Jake Michael Aaknes" userId="S::jaaknes@calpoly.edu::430ee51e-04e9-4e07-b597-357703446506" providerId="AD" clId="Web-{9A4D8E9B-063B-1D29-CC83-E49C8A9ECCC7}" dt="2024-02-28T02:03:03.078" v="50"/>
          <ac:spMkLst>
            <pc:docMk/>
            <pc:sldMk cId="1819885284" sldId="261"/>
            <ac:spMk id="10" creationId="{58252C60-F23F-7EA5-5587-E761832A15A5}"/>
          </ac:spMkLst>
        </pc:spChg>
        <pc:spChg chg="add del">
          <ac:chgData name="Jake Michael Aaknes" userId="S::jaaknes@calpoly.edu::430ee51e-04e9-4e07-b597-357703446506" providerId="AD" clId="Web-{9A4D8E9B-063B-1D29-CC83-E49C8A9ECCC7}" dt="2024-02-28T01:53:32.796" v="44"/>
          <ac:spMkLst>
            <pc:docMk/>
            <pc:sldMk cId="1819885284" sldId="261"/>
            <ac:spMk id="11" creationId="{D74A4382-E3AD-430A-9A1F-DFA3E0E77A7D}"/>
          </ac:spMkLst>
        </pc:spChg>
        <pc:spChg chg="add del">
          <ac:chgData name="Jake Michael Aaknes" userId="S::jaaknes@calpoly.edu::430ee51e-04e9-4e07-b597-357703446506" providerId="AD" clId="Web-{9A4D8E9B-063B-1D29-CC83-E49C8A9ECCC7}" dt="2024-02-28T01:53:32.796" v="44"/>
          <ac:spMkLst>
            <pc:docMk/>
            <pc:sldMk cId="1819885284" sldId="261"/>
            <ac:spMk id="13" creationId="{79F40191-0F44-4FD1-82CC-ACB507C14BE6}"/>
          </ac:spMkLst>
        </pc:spChg>
        <pc:spChg chg="add">
          <ac:chgData name="Jake Michael Aaknes" userId="S::jaaknes@calpoly.edu::430ee51e-04e9-4e07-b597-357703446506" providerId="AD" clId="Web-{9A4D8E9B-063B-1D29-CC83-E49C8A9ECCC7}" dt="2024-02-28T02:03:15.157" v="51"/>
          <ac:spMkLst>
            <pc:docMk/>
            <pc:sldMk cId="1819885284" sldId="261"/>
            <ac:spMk id="17" creationId="{9B7AD9F6-8CE7-4299-8FC6-328F4DCD3FF9}"/>
          </ac:spMkLst>
        </pc:spChg>
        <pc:spChg chg="add">
          <ac:chgData name="Jake Michael Aaknes" userId="S::jaaknes@calpoly.edu::430ee51e-04e9-4e07-b597-357703446506" providerId="AD" clId="Web-{9A4D8E9B-063B-1D29-CC83-E49C8A9ECCC7}" dt="2024-02-28T02:03:15.157" v="51"/>
          <ac:spMkLst>
            <pc:docMk/>
            <pc:sldMk cId="1819885284" sldId="261"/>
            <ac:spMk id="19" creationId="{F49775AF-8896-43EE-92C6-83497D6DC56F}"/>
          </ac:spMkLst>
        </pc:spChg>
        <pc:picChg chg="add del mod ord">
          <ac:chgData name="Jake Michael Aaknes" userId="S::jaaknes@calpoly.edu::430ee51e-04e9-4e07-b597-357703446506" providerId="AD" clId="Web-{9A4D8E9B-063B-1D29-CC83-E49C8A9ECCC7}" dt="2024-02-28T01:58:24.453" v="49"/>
          <ac:picMkLst>
            <pc:docMk/>
            <pc:sldMk cId="1819885284" sldId="261"/>
            <ac:picMk id="4" creationId="{8635CBDF-DDEA-E32F-C84D-825CC6823AFF}"/>
          </ac:picMkLst>
        </pc:picChg>
        <pc:picChg chg="add del">
          <ac:chgData name="Jake Michael Aaknes" userId="S::jaaknes@calpoly.edu::430ee51e-04e9-4e07-b597-357703446506" providerId="AD" clId="Web-{9A4D8E9B-063B-1D29-CC83-E49C8A9ECCC7}" dt="2024-02-28T01:53:32.796" v="44"/>
          <ac:picMkLst>
            <pc:docMk/>
            <pc:sldMk cId="1819885284" sldId="261"/>
            <ac:picMk id="5" creationId="{3D402E2C-0E00-45DA-E140-C07004FB512A}"/>
          </ac:picMkLst>
        </pc:picChg>
        <pc:picChg chg="add mod ord">
          <ac:chgData name="Jake Michael Aaknes" userId="S::jaaknes@calpoly.edu::430ee51e-04e9-4e07-b597-357703446506" providerId="AD" clId="Web-{9A4D8E9B-063B-1D29-CC83-E49C8A9ECCC7}" dt="2024-02-28T02:03:15.157" v="51"/>
          <ac:picMkLst>
            <pc:docMk/>
            <pc:sldMk cId="1819885284" sldId="261"/>
            <ac:picMk id="12" creationId="{256ACC8E-8D07-6557-8A48-9EAE169B1A59}"/>
          </ac:picMkLst>
        </pc:picChg>
      </pc:sldChg>
      <pc:sldChg chg="modSp mod modClrScheme chgLayout">
        <pc:chgData name="Jake Michael Aaknes" userId="S::jaaknes@calpoly.edu::430ee51e-04e9-4e07-b597-357703446506" providerId="AD" clId="Web-{9A4D8E9B-063B-1D29-CC83-E49C8A9ECCC7}" dt="2024-02-28T01:48:34.560" v="40"/>
        <pc:sldMkLst>
          <pc:docMk/>
          <pc:sldMk cId="844857760" sldId="262"/>
        </pc:sldMkLst>
        <pc:spChg chg="mod ord">
          <ac:chgData name="Jake Michael Aaknes" userId="S::jaaknes@calpoly.edu::430ee51e-04e9-4e07-b597-357703446506" providerId="AD" clId="Web-{9A4D8E9B-063B-1D29-CC83-E49C8A9ECCC7}" dt="2024-02-28T01:48:34.560" v="40"/>
          <ac:spMkLst>
            <pc:docMk/>
            <pc:sldMk cId="844857760" sldId="262"/>
            <ac:spMk id="2" creationId="{9E2B6FBC-7575-7575-AD47-69FB9206DFAA}"/>
          </ac:spMkLst>
        </pc:spChg>
        <pc:spChg chg="mod ord">
          <ac:chgData name="Jake Michael Aaknes" userId="S::jaaknes@calpoly.edu::430ee51e-04e9-4e07-b597-357703446506" providerId="AD" clId="Web-{9A4D8E9B-063B-1D29-CC83-E49C8A9ECCC7}" dt="2024-02-28T01:48:34.560" v="40"/>
          <ac:spMkLst>
            <pc:docMk/>
            <pc:sldMk cId="844857760" sldId="262"/>
            <ac:spMk id="3" creationId="{CD001A87-92CF-CA1E-E80A-43419DF89993}"/>
          </ac:spMkLst>
        </pc:spChg>
      </pc:sldChg>
      <pc:sldChg chg="modSp mod modClrScheme chgLayout">
        <pc:chgData name="Jake Michael Aaknes" userId="S::jaaknes@calpoly.edu::430ee51e-04e9-4e07-b597-357703446506" providerId="AD" clId="Web-{9A4D8E9B-063B-1D29-CC83-E49C8A9ECCC7}" dt="2024-02-28T01:48:34.560" v="40"/>
        <pc:sldMkLst>
          <pc:docMk/>
          <pc:sldMk cId="3768862750" sldId="263"/>
        </pc:sldMkLst>
        <pc:spChg chg="mod ord">
          <ac:chgData name="Jake Michael Aaknes" userId="S::jaaknes@calpoly.edu::430ee51e-04e9-4e07-b597-357703446506" providerId="AD" clId="Web-{9A4D8E9B-063B-1D29-CC83-E49C8A9ECCC7}" dt="2024-02-28T01:48:34.560" v="40"/>
          <ac:spMkLst>
            <pc:docMk/>
            <pc:sldMk cId="3768862750" sldId="263"/>
            <ac:spMk id="2" creationId="{9E2B6FBC-7575-7575-AD47-69FB9206DFAA}"/>
          </ac:spMkLst>
        </pc:spChg>
        <pc:spChg chg="mod ord">
          <ac:chgData name="Jake Michael Aaknes" userId="S::jaaknes@calpoly.edu::430ee51e-04e9-4e07-b597-357703446506" providerId="AD" clId="Web-{9A4D8E9B-063B-1D29-CC83-E49C8A9ECCC7}" dt="2024-02-28T01:48:34.560" v="40"/>
          <ac:spMkLst>
            <pc:docMk/>
            <pc:sldMk cId="3768862750" sldId="263"/>
            <ac:spMk id="3" creationId="{CD001A87-92CF-CA1E-E80A-43419DF89993}"/>
          </ac:spMkLst>
        </pc:spChg>
      </pc:sldChg>
      <pc:sldChg chg="modSp mod modClrScheme chgLayout">
        <pc:chgData name="Jake Michael Aaknes" userId="S::jaaknes@calpoly.edu::430ee51e-04e9-4e07-b597-357703446506" providerId="AD" clId="Web-{9A4D8E9B-063B-1D29-CC83-E49C8A9ECCC7}" dt="2024-02-28T01:48:34.560" v="40"/>
        <pc:sldMkLst>
          <pc:docMk/>
          <pc:sldMk cId="1456670069" sldId="264"/>
        </pc:sldMkLst>
        <pc:spChg chg="mod ord">
          <ac:chgData name="Jake Michael Aaknes" userId="S::jaaknes@calpoly.edu::430ee51e-04e9-4e07-b597-357703446506" providerId="AD" clId="Web-{9A4D8E9B-063B-1D29-CC83-E49C8A9ECCC7}" dt="2024-02-28T01:48:34.560" v="40"/>
          <ac:spMkLst>
            <pc:docMk/>
            <pc:sldMk cId="1456670069" sldId="264"/>
            <ac:spMk id="2" creationId="{E8C80DF5-DFF0-9B96-3C53-3C29457DB19B}"/>
          </ac:spMkLst>
        </pc:spChg>
        <pc:picChg chg="mod ord">
          <ac:chgData name="Jake Michael Aaknes" userId="S::jaaknes@calpoly.edu::430ee51e-04e9-4e07-b597-357703446506" providerId="AD" clId="Web-{9A4D8E9B-063B-1D29-CC83-E49C8A9ECCC7}" dt="2024-02-28T01:48:34.560" v="40"/>
          <ac:picMkLst>
            <pc:docMk/>
            <pc:sldMk cId="1456670069" sldId="264"/>
            <ac:picMk id="4" creationId="{7E556FD5-2C09-65D2-98C6-70757294D27E}"/>
          </ac:picMkLst>
        </pc:picChg>
      </pc:sldChg>
      <pc:sldMasterChg chg="add del addSldLayout delSldLayout">
        <pc:chgData name="Jake Michael Aaknes" userId="S::jaaknes@calpoly.edu::430ee51e-04e9-4e07-b597-357703446506" providerId="AD" clId="Web-{9A4D8E9B-063B-1D29-CC83-E49C8A9ECCC7}" dt="2024-02-28T01:48:34.560" v="40"/>
        <pc:sldMasterMkLst>
          <pc:docMk/>
          <pc:sldMasterMk cId="3154041968" sldId="2147483800"/>
        </pc:sldMasterMkLst>
        <pc:sldLayoutChg chg="add del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3154041968" sldId="2147483800"/>
            <pc:sldLayoutMk cId="2796776969" sldId="2147483801"/>
          </pc:sldLayoutMkLst>
        </pc:sldLayoutChg>
        <pc:sldLayoutChg chg="add del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3154041968" sldId="2147483800"/>
            <pc:sldLayoutMk cId="1244658455" sldId="2147483802"/>
          </pc:sldLayoutMkLst>
        </pc:sldLayoutChg>
        <pc:sldLayoutChg chg="add del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3154041968" sldId="2147483800"/>
            <pc:sldLayoutMk cId="2157352812" sldId="2147483803"/>
          </pc:sldLayoutMkLst>
        </pc:sldLayoutChg>
        <pc:sldLayoutChg chg="add del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3154041968" sldId="2147483800"/>
            <pc:sldLayoutMk cId="2202238902" sldId="2147483804"/>
          </pc:sldLayoutMkLst>
        </pc:sldLayoutChg>
        <pc:sldLayoutChg chg="add del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3154041968" sldId="2147483800"/>
            <pc:sldLayoutMk cId="3347745511" sldId="2147483805"/>
          </pc:sldLayoutMkLst>
        </pc:sldLayoutChg>
        <pc:sldLayoutChg chg="add del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3154041968" sldId="2147483800"/>
            <pc:sldLayoutMk cId="2867751654" sldId="2147483806"/>
          </pc:sldLayoutMkLst>
        </pc:sldLayoutChg>
        <pc:sldLayoutChg chg="add del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3154041968" sldId="2147483800"/>
            <pc:sldLayoutMk cId="1575063721" sldId="2147483807"/>
          </pc:sldLayoutMkLst>
        </pc:sldLayoutChg>
        <pc:sldLayoutChg chg="add del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3154041968" sldId="2147483800"/>
            <pc:sldLayoutMk cId="4048169926" sldId="2147483808"/>
          </pc:sldLayoutMkLst>
        </pc:sldLayoutChg>
        <pc:sldLayoutChg chg="add del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3154041968" sldId="2147483800"/>
            <pc:sldLayoutMk cId="3481888104" sldId="2147483809"/>
          </pc:sldLayoutMkLst>
        </pc:sldLayoutChg>
        <pc:sldLayoutChg chg="add del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3154041968" sldId="2147483800"/>
            <pc:sldLayoutMk cId="459030707" sldId="2147483810"/>
          </pc:sldLayoutMkLst>
        </pc:sldLayoutChg>
        <pc:sldLayoutChg chg="add del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3154041968" sldId="2147483800"/>
            <pc:sldLayoutMk cId="2059248471" sldId="2147483811"/>
          </pc:sldLayoutMkLst>
        </pc:sldLayoutChg>
      </pc:sldMasterChg>
      <pc:sldMasterChg chg="add del addSldLayout delSldLayout modSldLayout">
        <pc:chgData name="Jake Michael Aaknes" userId="S::jaaknes@calpoly.edu::430ee51e-04e9-4e07-b597-357703446506" providerId="AD" clId="Web-{9A4D8E9B-063B-1D29-CC83-E49C8A9ECCC7}" dt="2024-02-28T01:48:34.560" v="40"/>
        <pc:sldMasterMkLst>
          <pc:docMk/>
          <pc:sldMasterMk cId="899327884" sldId="2147483812"/>
        </pc:sldMasterMkLst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2972762663" sldId="2147483813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1900015221" sldId="2147483814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138755093" sldId="2147483815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3262767465" sldId="2147483816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2209918044" sldId="2147483817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1307649526" sldId="2147483818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3047647550" sldId="2147483819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838496424" sldId="2147483820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4243513397" sldId="2147483821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3872686657" sldId="2147483822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2264169262" sldId="2147483823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1961949793" sldId="2147483824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162067516" sldId="2147483825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699068248" sldId="2147483826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1543391280" sldId="2147483827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491757623" sldId="2147483828"/>
          </pc:sldLayoutMkLst>
        </pc:sldLayoutChg>
        <pc:sldLayoutChg chg="add del mod replId">
          <pc:chgData name="Jake Michael Aaknes" userId="S::jaaknes@calpoly.edu::430ee51e-04e9-4e07-b597-357703446506" providerId="AD" clId="Web-{9A4D8E9B-063B-1D29-CC83-E49C8A9ECCC7}" dt="2024-02-28T01:48:34.560" v="40"/>
          <pc:sldLayoutMkLst>
            <pc:docMk/>
            <pc:sldMasterMk cId="899327884" sldId="2147483812"/>
            <pc:sldLayoutMk cId="2520673136" sldId="2147483829"/>
          </pc:sldLayoutMkLst>
        </pc:sldLayoutChg>
      </pc:sldMasterChg>
    </pc:docChg>
  </pc:docChgLst>
  <pc:docChgLst>
    <pc:chgData name="Ryan Charles Perez" userId="S::ryperez@calpoly.edu::de1893bd-bd46-4a4a-8295-144a6f5b8b08" providerId="AD" clId="Web-{6AF6672A-9E33-CC27-301A-EA9C779118EA}"/>
    <pc:docChg chg="addSld delSld modSld sldOrd addMainMaster delMainMaster">
      <pc:chgData name="Ryan Charles Perez" userId="S::ryperez@calpoly.edu::de1893bd-bd46-4a4a-8295-144a6f5b8b08" providerId="AD" clId="Web-{6AF6672A-9E33-CC27-301A-EA9C779118EA}" dt="2024-02-28T04:42:11.380" v="820"/>
      <pc:docMkLst>
        <pc:docMk/>
      </pc:docMkLst>
      <pc:sldChg chg="addSp delSp modSp mod modClrScheme delDesignElem chgLayout">
        <pc:chgData name="Ryan Charles Perez" userId="S::ryperez@calpoly.edu::de1893bd-bd46-4a4a-8295-144a6f5b8b08" providerId="AD" clId="Web-{6AF6672A-9E33-CC27-301A-EA9C779118EA}" dt="2024-02-28T03:13:07.355" v="21"/>
        <pc:sldMkLst>
          <pc:docMk/>
          <pc:sldMk cId="109857222" sldId="256"/>
        </pc:sldMkLst>
        <pc:spChg chg="mod ord">
          <ac:chgData name="Ryan Charles Perez" userId="S::ryperez@calpoly.edu::de1893bd-bd46-4a4a-8295-144a6f5b8b08" providerId="AD" clId="Web-{6AF6672A-9E33-CC27-301A-EA9C779118EA}" dt="2024-02-28T03:13:07.355" v="2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yan Charles Perez" userId="S::ryperez@calpoly.edu::de1893bd-bd46-4a4a-8295-144a6f5b8b08" providerId="AD" clId="Web-{6AF6672A-9E33-CC27-301A-EA9C779118EA}" dt="2024-02-28T03:13:07.355" v="21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Ryan Charles Perez" userId="S::ryperez@calpoly.edu::de1893bd-bd46-4a4a-8295-144a6f5b8b08" providerId="AD" clId="Web-{6AF6672A-9E33-CC27-301A-EA9C779118EA}" dt="2024-02-28T03:12:13.242" v="4"/>
          <ac:spMkLst>
            <pc:docMk/>
            <pc:sldMk cId="109857222" sldId="256"/>
            <ac:spMk id="7" creationId="{06DA9DF9-31F7-4056-B42E-878CC92417B8}"/>
          </ac:spMkLst>
        </pc:spChg>
        <pc:spChg chg="add">
          <ac:chgData name="Ryan Charles Perez" userId="S::ryperez@calpoly.edu::de1893bd-bd46-4a4a-8295-144a6f5b8b08" providerId="AD" clId="Web-{6AF6672A-9E33-CC27-301A-EA9C779118EA}" dt="2024-02-28T03:13:07.355" v="21"/>
          <ac:spMkLst>
            <pc:docMk/>
            <pc:sldMk cId="109857222" sldId="256"/>
            <ac:spMk id="8" creationId="{8D0D6D3E-D7F9-4591-9CA9-DDF4DB1F73DA}"/>
          </ac:spMkLst>
        </pc:spChg>
        <pc:spChg chg="add">
          <ac:chgData name="Ryan Charles Perez" userId="S::ryperez@calpoly.edu::de1893bd-bd46-4a4a-8295-144a6f5b8b08" providerId="AD" clId="Web-{6AF6672A-9E33-CC27-301A-EA9C779118EA}" dt="2024-02-28T03:13:07.355" v="21"/>
          <ac:spMkLst>
            <pc:docMk/>
            <pc:sldMk cId="109857222" sldId="256"/>
            <ac:spMk id="11" creationId="{C4C9F2B0-1044-46EB-8AEB-C3BFFDE6C2CC}"/>
          </ac:spMkLst>
        </pc:spChg>
        <pc:spChg chg="add">
          <ac:chgData name="Ryan Charles Perez" userId="S::ryperez@calpoly.edu::de1893bd-bd46-4a4a-8295-144a6f5b8b08" providerId="AD" clId="Web-{6AF6672A-9E33-CC27-301A-EA9C779118EA}" dt="2024-02-28T03:13:07.355" v="21"/>
          <ac:spMkLst>
            <pc:docMk/>
            <pc:sldMk cId="109857222" sldId="256"/>
            <ac:spMk id="13" creationId="{D28B54C3-B57B-472A-B96E-1FCB67093DC2}"/>
          </ac:spMkLst>
        </pc:spChg>
        <pc:spChg chg="add">
          <ac:chgData name="Ryan Charles Perez" userId="S::ryperez@calpoly.edu::de1893bd-bd46-4a4a-8295-144a6f5b8b08" providerId="AD" clId="Web-{6AF6672A-9E33-CC27-301A-EA9C779118EA}" dt="2024-02-28T03:13:07.355" v="21"/>
          <ac:spMkLst>
            <pc:docMk/>
            <pc:sldMk cId="109857222" sldId="256"/>
            <ac:spMk id="15" creationId="{7DB3C429-F8DA-49B9-AF84-21996FCF78B5}"/>
          </ac:spMkLst>
        </pc:spChg>
        <pc:picChg chg="mod">
          <ac:chgData name="Ryan Charles Perez" userId="S::ryperez@calpoly.edu::de1893bd-bd46-4a4a-8295-144a6f5b8b08" providerId="AD" clId="Web-{6AF6672A-9E33-CC27-301A-EA9C779118EA}" dt="2024-02-28T03:13:07.355" v="21"/>
          <ac:picMkLst>
            <pc:docMk/>
            <pc:sldMk cId="109857222" sldId="256"/>
            <ac:picMk id="5" creationId="{28A3E902-C02E-FB82-1C45-0E76DBBE362F}"/>
          </ac:picMkLst>
        </pc:picChg>
      </pc:sldChg>
      <pc:sldChg chg="addSp delSp modSp mod ord modClrScheme delDesignElem chgLayout">
        <pc:chgData name="Ryan Charles Perez" userId="S::ryperez@calpoly.edu::de1893bd-bd46-4a4a-8295-144a6f5b8b08" providerId="AD" clId="Web-{6AF6672A-9E33-CC27-301A-EA9C779118EA}" dt="2024-02-28T03:48:37.556" v="503" actId="14100"/>
        <pc:sldMkLst>
          <pc:docMk/>
          <pc:sldMk cId="2619536932" sldId="257"/>
        </pc:sldMkLst>
        <pc:spChg chg="del mod ord">
          <ac:chgData name="Ryan Charles Perez" userId="S::ryperez@calpoly.edu::de1893bd-bd46-4a4a-8295-144a6f5b8b08" providerId="AD" clId="Web-{6AF6672A-9E33-CC27-301A-EA9C779118EA}" dt="2024-02-28T03:14:28.736" v="30"/>
          <ac:spMkLst>
            <pc:docMk/>
            <pc:sldMk cId="2619536932" sldId="257"/>
            <ac:spMk id="2" creationId="{68242576-8DB6-DA45-572E-E7764A3D2195}"/>
          </ac:spMkLst>
        </pc:spChg>
        <pc:spChg chg="add mod">
          <ac:chgData name="Ryan Charles Perez" userId="S::ryperez@calpoly.edu::de1893bd-bd46-4a4a-8295-144a6f5b8b08" providerId="AD" clId="Web-{6AF6672A-9E33-CC27-301A-EA9C779118EA}" dt="2024-02-28T03:47:25.410" v="461"/>
          <ac:spMkLst>
            <pc:docMk/>
            <pc:sldMk cId="2619536932" sldId="257"/>
            <ac:spMk id="4" creationId="{E7BC1675-C353-40A7-EF26-F5C9BD8C2A70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12:23.384" v="6"/>
          <ac:spMkLst>
            <pc:docMk/>
            <pc:sldMk cId="2619536932" sldId="257"/>
            <ac:spMk id="83" creationId="{A8908DB7-C3A6-4FCB-9820-CEE02B398C4A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12:23.384" v="6"/>
          <ac:spMkLst>
            <pc:docMk/>
            <pc:sldMk cId="2619536932" sldId="257"/>
            <ac:spMk id="84" creationId="{535742DD-1B16-4E9D-B715-0D74B4574A68}"/>
          </ac:spMkLst>
        </pc:spChg>
        <pc:spChg chg="del">
          <ac:chgData name="Ryan Charles Perez" userId="S::ryperez@calpoly.edu::de1893bd-bd46-4a4a-8295-144a6f5b8b08" providerId="AD" clId="Web-{6AF6672A-9E33-CC27-301A-EA9C779118EA}" dt="2024-02-28T03:12:13.242" v="4"/>
          <ac:spMkLst>
            <pc:docMk/>
            <pc:sldMk cId="2619536932" sldId="257"/>
            <ac:spMk id="87" creationId="{D12DDE76-C203-4047-9998-63900085B5E8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12:23.384" v="6"/>
          <ac:spMkLst>
            <pc:docMk/>
            <pc:sldMk cId="2619536932" sldId="257"/>
            <ac:spMk id="89" creationId="{A02488DB-1919-3400-60FF-260E250F7E58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12:25.946" v="8"/>
          <ac:spMkLst>
            <pc:docMk/>
            <pc:sldMk cId="2619536932" sldId="257"/>
            <ac:spMk id="91" creationId="{0288C6B4-AFC3-407F-A595-EFFD38D4CCAF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12:25.946" v="8"/>
          <ac:spMkLst>
            <pc:docMk/>
            <pc:sldMk cId="2619536932" sldId="257"/>
            <ac:spMk id="93" creationId="{CF236821-17FE-429B-8D2C-08E13A64EA40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12:25.946" v="8"/>
          <ac:spMkLst>
            <pc:docMk/>
            <pc:sldMk cId="2619536932" sldId="257"/>
            <ac:spMk id="95" creationId="{C0BDBCD2-E081-43AB-9119-C55465E59757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12:25.946" v="8"/>
          <ac:spMkLst>
            <pc:docMk/>
            <pc:sldMk cId="2619536932" sldId="257"/>
            <ac:spMk id="97" creationId="{98E79BE4-34FE-485A-98A5-92CE8F7C4743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12:25.946" v="8"/>
          <ac:spMkLst>
            <pc:docMk/>
            <pc:sldMk cId="2619536932" sldId="257"/>
            <ac:spMk id="99" creationId="{7A5F0580-5EE9-419F-96EE-B6529EF6E7D0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12:25.946" v="8"/>
          <ac:spMkLst>
            <pc:docMk/>
            <pc:sldMk cId="2619536932" sldId="257"/>
            <ac:spMk id="101" creationId="{F779E8B5-DD8F-EB3C-3B80-42FB2B7C82B3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17:08.357" v="102"/>
          <ac:spMkLst>
            <pc:docMk/>
            <pc:sldMk cId="2619536932" sldId="257"/>
            <ac:spMk id="103" creationId="{2EB492CD-616E-47F8-933B-5E2D952A0593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17:08.357" v="102"/>
          <ac:spMkLst>
            <pc:docMk/>
            <pc:sldMk cId="2619536932" sldId="257"/>
            <ac:spMk id="113" creationId="{59383CF9-23B5-4335-9B21-1791C4CF1C75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17:08.357" v="102"/>
          <ac:spMkLst>
            <pc:docMk/>
            <pc:sldMk cId="2619536932" sldId="257"/>
            <ac:spMk id="114" creationId="{0007FE00-9498-4706-B255-6437B0252C02}"/>
          </ac:spMkLst>
        </pc:spChg>
        <pc:spChg chg="add mod ord">
          <ac:chgData name="Ryan Charles Perez" userId="S::ryperez@calpoly.edu::de1893bd-bd46-4a4a-8295-144a6f5b8b08" providerId="AD" clId="Web-{6AF6672A-9E33-CC27-301A-EA9C779118EA}" dt="2024-02-28T03:48:37.556" v="503" actId="14100"/>
          <ac:spMkLst>
            <pc:docMk/>
            <pc:sldMk cId="2619536932" sldId="257"/>
            <ac:spMk id="115" creationId="{0B85C08E-4E74-21B5-F6BA-29946FB1D3BB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46:45.407" v="454"/>
          <ac:spMkLst>
            <pc:docMk/>
            <pc:sldMk cId="2619536932" sldId="257"/>
            <ac:spMk id="120" creationId="{058A14AF-9FB5-4CC7-BA35-E8E85D3EDF0E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46:45.407" v="454"/>
          <ac:spMkLst>
            <pc:docMk/>
            <pc:sldMk cId="2619536932" sldId="257"/>
            <ac:spMk id="122" creationId="{3A9A4357-BD1D-4622-A4FE-766E6AB8DE84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46:45.407" v="454"/>
          <ac:spMkLst>
            <pc:docMk/>
            <pc:sldMk cId="2619536932" sldId="257"/>
            <ac:spMk id="124" creationId="{E659831F-0D9A-4C63-9EBB-8435B85A440F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46:45.407" v="454"/>
          <ac:spMkLst>
            <pc:docMk/>
            <pc:sldMk cId="2619536932" sldId="257"/>
            <ac:spMk id="126" creationId="{E6995CE5-F890-4ABA-82A2-26507CE8D2A3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47:25.410" v="461"/>
          <ac:spMkLst>
            <pc:docMk/>
            <pc:sldMk cId="2619536932" sldId="257"/>
            <ac:spMk id="131" creationId="{04812C46-200A-4DEB-A05E-3ED6C68C2387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47:25.410" v="461"/>
          <ac:spMkLst>
            <pc:docMk/>
            <pc:sldMk cId="2619536932" sldId="257"/>
            <ac:spMk id="133" creationId="{D1EA859B-E555-4109-94F3-6700E046E008}"/>
          </ac:spMkLst>
        </pc:spChg>
        <pc:spChg chg="add">
          <ac:chgData name="Ryan Charles Perez" userId="S::ryperez@calpoly.edu::de1893bd-bd46-4a4a-8295-144a6f5b8b08" providerId="AD" clId="Web-{6AF6672A-9E33-CC27-301A-EA9C779118EA}" dt="2024-02-28T03:47:25.410" v="461"/>
          <ac:spMkLst>
            <pc:docMk/>
            <pc:sldMk cId="2619536932" sldId="257"/>
            <ac:spMk id="138" creationId="{327D73B4-9F5C-4A64-A179-51B9500CB8B5}"/>
          </ac:spMkLst>
        </pc:spChg>
        <pc:spChg chg="add">
          <ac:chgData name="Ryan Charles Perez" userId="S::ryperez@calpoly.edu::de1893bd-bd46-4a4a-8295-144a6f5b8b08" providerId="AD" clId="Web-{6AF6672A-9E33-CC27-301A-EA9C779118EA}" dt="2024-02-28T03:47:25.410" v="461"/>
          <ac:spMkLst>
            <pc:docMk/>
            <pc:sldMk cId="2619536932" sldId="257"/>
            <ac:spMk id="140" creationId="{C1F06963-6374-4B48-844F-071A9BAAAE02}"/>
          </ac:spMkLst>
        </pc:spChg>
        <pc:spChg chg="add">
          <ac:chgData name="Ryan Charles Perez" userId="S::ryperez@calpoly.edu::de1893bd-bd46-4a4a-8295-144a6f5b8b08" providerId="AD" clId="Web-{6AF6672A-9E33-CC27-301A-EA9C779118EA}" dt="2024-02-28T03:47:25.410" v="461"/>
          <ac:spMkLst>
            <pc:docMk/>
            <pc:sldMk cId="2619536932" sldId="257"/>
            <ac:spMk id="142" creationId="{6CB927A4-E432-4310-9CD5-E89FF5063179}"/>
          </ac:spMkLst>
        </pc:spChg>
        <pc:spChg chg="add">
          <ac:chgData name="Ryan Charles Perez" userId="S::ryperez@calpoly.edu::de1893bd-bd46-4a4a-8295-144a6f5b8b08" providerId="AD" clId="Web-{6AF6672A-9E33-CC27-301A-EA9C779118EA}" dt="2024-02-28T03:47:25.410" v="461"/>
          <ac:spMkLst>
            <pc:docMk/>
            <pc:sldMk cId="2619536932" sldId="257"/>
            <ac:spMk id="144" creationId="{1453BF6C-B012-48B7-B4E8-6D7AC7C27D02}"/>
          </ac:spMkLst>
        </pc:spChg>
        <pc:spChg chg="add">
          <ac:chgData name="Ryan Charles Perez" userId="S::ryperez@calpoly.edu::de1893bd-bd46-4a4a-8295-144a6f5b8b08" providerId="AD" clId="Web-{6AF6672A-9E33-CC27-301A-EA9C779118EA}" dt="2024-02-28T03:47:25.410" v="461"/>
          <ac:spMkLst>
            <pc:docMk/>
            <pc:sldMk cId="2619536932" sldId="257"/>
            <ac:spMk id="146" creationId="{E3020543-B24B-4EC4-8FFC-8DD88EEA91A8}"/>
          </ac:spMkLst>
        </pc:spChg>
        <pc:picChg chg="add del mod">
          <ac:chgData name="Ryan Charles Perez" userId="S::ryperez@calpoly.edu::de1893bd-bd46-4a4a-8295-144a6f5b8b08" providerId="AD" clId="Web-{6AF6672A-9E33-CC27-301A-EA9C779118EA}" dt="2024-02-28T03:46:35.329" v="451"/>
          <ac:picMkLst>
            <pc:docMk/>
            <pc:sldMk cId="2619536932" sldId="257"/>
            <ac:picMk id="5" creationId="{6E2FB66E-382C-BB46-181C-7EF5BDE59EA1}"/>
          </ac:picMkLst>
        </pc:picChg>
        <pc:picChg chg="add mod ord">
          <ac:chgData name="Ryan Charles Perez" userId="S::ryperez@calpoly.edu::de1893bd-bd46-4a4a-8295-144a6f5b8b08" providerId="AD" clId="Web-{6AF6672A-9E33-CC27-301A-EA9C779118EA}" dt="2024-02-28T03:47:25.410" v="461"/>
          <ac:picMkLst>
            <pc:docMk/>
            <pc:sldMk cId="2619536932" sldId="257"/>
            <ac:picMk id="6" creationId="{68D7189F-E0AA-60EF-752A-3D37030BF195}"/>
          </ac:picMkLst>
        </pc:picChg>
        <pc:picChg chg="del mod ord">
          <ac:chgData name="Ryan Charles Perez" userId="S::ryperez@calpoly.edu::de1893bd-bd46-4a4a-8295-144a6f5b8b08" providerId="AD" clId="Web-{6AF6672A-9E33-CC27-301A-EA9C779118EA}" dt="2024-02-28T03:16:24.854" v="96"/>
          <ac:picMkLst>
            <pc:docMk/>
            <pc:sldMk cId="2619536932" sldId="257"/>
            <ac:picMk id="38" creationId="{E160F0E1-0CCC-6759-706C-E316B6860B67}"/>
          </ac:picMkLst>
        </pc:picChg>
        <pc:cxnChg chg="add">
          <ac:chgData name="Ryan Charles Perez" userId="S::ryperez@calpoly.edu::de1893bd-bd46-4a4a-8295-144a6f5b8b08" providerId="AD" clId="Web-{6AF6672A-9E33-CC27-301A-EA9C779118EA}" dt="2024-02-28T03:47:25.410" v="461"/>
          <ac:cxnSpMkLst>
            <pc:docMk/>
            <pc:sldMk cId="2619536932" sldId="257"/>
            <ac:cxnSpMk id="148" creationId="{C49DA8F6-BCC1-4447-B54C-57856834B94B}"/>
          </ac:cxnSpMkLst>
        </pc:cxnChg>
      </pc:sldChg>
      <pc:sldChg chg="modSp mod ord modClrScheme chgLayout">
        <pc:chgData name="Ryan Charles Perez" userId="S::ryperez@calpoly.edu::de1893bd-bd46-4a4a-8295-144a6f5b8b08" providerId="AD" clId="Web-{6AF6672A-9E33-CC27-301A-EA9C779118EA}" dt="2024-02-28T04:36:16.714" v="802" actId="20577"/>
        <pc:sldMkLst>
          <pc:docMk/>
          <pc:sldMk cId="2955876683" sldId="259"/>
        </pc:sldMkLst>
        <pc:spChg chg="mod ord">
          <ac:chgData name="Ryan Charles Perez" userId="S::ryperez@calpoly.edu::de1893bd-bd46-4a4a-8295-144a6f5b8b08" providerId="AD" clId="Web-{6AF6672A-9E33-CC27-301A-EA9C779118EA}" dt="2024-02-28T03:12:13.242" v="4"/>
          <ac:spMkLst>
            <pc:docMk/>
            <pc:sldMk cId="2955876683" sldId="259"/>
            <ac:spMk id="2" creationId="{9E2B6FBC-7575-7575-AD47-69FB9206DFAA}"/>
          </ac:spMkLst>
        </pc:spChg>
        <pc:spChg chg="mod ord">
          <ac:chgData name="Ryan Charles Perez" userId="S::ryperez@calpoly.edu::de1893bd-bd46-4a4a-8295-144a6f5b8b08" providerId="AD" clId="Web-{6AF6672A-9E33-CC27-301A-EA9C779118EA}" dt="2024-02-28T04:36:16.714" v="802" actId="20577"/>
          <ac:spMkLst>
            <pc:docMk/>
            <pc:sldMk cId="2955876683" sldId="259"/>
            <ac:spMk id="3" creationId="{CD001A87-92CF-CA1E-E80A-43419DF89993}"/>
          </ac:spMkLst>
        </pc:spChg>
      </pc:sldChg>
      <pc:sldChg chg="modSp mod ord modClrScheme chgLayout">
        <pc:chgData name="Ryan Charles Perez" userId="S::ryperez@calpoly.edu::de1893bd-bd46-4a4a-8295-144a6f5b8b08" providerId="AD" clId="Web-{6AF6672A-9E33-CC27-301A-EA9C779118EA}" dt="2024-02-28T04:24:26.147" v="747"/>
        <pc:sldMkLst>
          <pc:docMk/>
          <pc:sldMk cId="1553994634" sldId="260"/>
        </pc:sldMkLst>
        <pc:spChg chg="mod ord">
          <ac:chgData name="Ryan Charles Perez" userId="S::ryperez@calpoly.edu::de1893bd-bd46-4a4a-8295-144a6f5b8b08" providerId="AD" clId="Web-{6AF6672A-9E33-CC27-301A-EA9C779118EA}" dt="2024-02-28T04:17:03.710" v="738" actId="20577"/>
          <ac:spMkLst>
            <pc:docMk/>
            <pc:sldMk cId="1553994634" sldId="260"/>
            <ac:spMk id="2" creationId="{9E2B6FBC-7575-7575-AD47-69FB9206DFAA}"/>
          </ac:spMkLst>
        </pc:spChg>
        <pc:picChg chg="mod">
          <ac:chgData name="Ryan Charles Perez" userId="S::ryperez@calpoly.edu::de1893bd-bd46-4a4a-8295-144a6f5b8b08" providerId="AD" clId="Web-{6AF6672A-9E33-CC27-301A-EA9C779118EA}" dt="2024-02-28T04:16:18.597" v="730" actId="1076"/>
          <ac:picMkLst>
            <pc:docMk/>
            <pc:sldMk cId="1553994634" sldId="260"/>
            <ac:picMk id="5" creationId="{795E98F3-513A-D516-5070-EDAC515625A1}"/>
          </ac:picMkLst>
        </pc:picChg>
        <pc:picChg chg="mod">
          <ac:chgData name="Ryan Charles Perez" userId="S::ryperez@calpoly.edu::de1893bd-bd46-4a4a-8295-144a6f5b8b08" providerId="AD" clId="Web-{6AF6672A-9E33-CC27-301A-EA9C779118EA}" dt="2024-02-28T04:16:20.878" v="731" actId="1076"/>
          <ac:picMkLst>
            <pc:docMk/>
            <pc:sldMk cId="1553994634" sldId="260"/>
            <ac:picMk id="6" creationId="{D46805AF-658B-472C-EF57-FF190AB451EE}"/>
          </ac:picMkLst>
        </pc:picChg>
        <pc:picChg chg="mod">
          <ac:chgData name="Ryan Charles Perez" userId="S::ryperez@calpoly.edu::de1893bd-bd46-4a4a-8295-144a6f5b8b08" providerId="AD" clId="Web-{6AF6672A-9E33-CC27-301A-EA9C779118EA}" dt="2024-02-28T04:16:25.457" v="734" actId="1076"/>
          <ac:picMkLst>
            <pc:docMk/>
            <pc:sldMk cId="1553994634" sldId="260"/>
            <ac:picMk id="7" creationId="{9AF6A1DC-8B77-C8A9-3AA6-BE47D309E527}"/>
          </ac:picMkLst>
        </pc:picChg>
        <pc:picChg chg="mod">
          <ac:chgData name="Ryan Charles Perez" userId="S::ryperez@calpoly.edu::de1893bd-bd46-4a4a-8295-144a6f5b8b08" providerId="AD" clId="Web-{6AF6672A-9E33-CC27-301A-EA9C779118EA}" dt="2024-02-28T04:16:28.301" v="736" actId="1076"/>
          <ac:picMkLst>
            <pc:docMk/>
            <pc:sldMk cId="1553994634" sldId="260"/>
            <ac:picMk id="8" creationId="{BD324C21-D0B7-F300-45FC-88088FAF0212}"/>
          </ac:picMkLst>
        </pc:picChg>
        <pc:picChg chg="mod">
          <ac:chgData name="Ryan Charles Perez" userId="S::ryperez@calpoly.edu::de1893bd-bd46-4a4a-8295-144a6f5b8b08" providerId="AD" clId="Web-{6AF6672A-9E33-CC27-301A-EA9C779118EA}" dt="2024-02-28T04:16:29.348" v="737" actId="1076"/>
          <ac:picMkLst>
            <pc:docMk/>
            <pc:sldMk cId="1553994634" sldId="260"/>
            <ac:picMk id="11" creationId="{A1636D93-F8A3-7AF5-FE9A-DB18A6A25668}"/>
          </ac:picMkLst>
        </pc:picChg>
      </pc:sldChg>
      <pc:sldChg chg="addSp delSp modSp mod modClrScheme delDesignElem chgLayout">
        <pc:chgData name="Ryan Charles Perez" userId="S::ryperez@calpoly.edu::de1893bd-bd46-4a4a-8295-144a6f5b8b08" providerId="AD" clId="Web-{6AF6672A-9E33-CC27-301A-EA9C779118EA}" dt="2024-02-28T04:42:11.380" v="820"/>
        <pc:sldMkLst>
          <pc:docMk/>
          <pc:sldMk cId="1819885284" sldId="261"/>
        </pc:sldMkLst>
        <pc:spChg chg="mod ord">
          <ac:chgData name="Ryan Charles Perez" userId="S::ryperez@calpoly.edu::de1893bd-bd46-4a4a-8295-144a6f5b8b08" providerId="AD" clId="Web-{6AF6672A-9E33-CC27-301A-EA9C779118EA}" dt="2024-02-28T04:14:39.934" v="728" actId="14100"/>
          <ac:spMkLst>
            <pc:docMk/>
            <pc:sldMk cId="1819885284" sldId="261"/>
            <ac:spMk id="2" creationId="{9E2B6FBC-7575-7575-AD47-69FB9206DFAA}"/>
          </ac:spMkLst>
        </pc:spChg>
        <pc:spChg chg="del">
          <ac:chgData name="Ryan Charles Perez" userId="S::ryperez@calpoly.edu::de1893bd-bd46-4a4a-8295-144a6f5b8b08" providerId="AD" clId="Web-{6AF6672A-9E33-CC27-301A-EA9C779118EA}" dt="2024-02-28T03:12:13.242" v="4"/>
          <ac:spMkLst>
            <pc:docMk/>
            <pc:sldMk cId="1819885284" sldId="261"/>
            <ac:spMk id="17" creationId="{9B7AD9F6-8CE7-4299-8FC6-328F4DCD3FF9}"/>
          </ac:spMkLst>
        </pc:spChg>
        <pc:spChg chg="del">
          <ac:chgData name="Ryan Charles Perez" userId="S::ryperez@calpoly.edu::de1893bd-bd46-4a4a-8295-144a6f5b8b08" providerId="AD" clId="Web-{6AF6672A-9E33-CC27-301A-EA9C779118EA}" dt="2024-02-28T03:12:13.242" v="4"/>
          <ac:spMkLst>
            <pc:docMk/>
            <pc:sldMk cId="1819885284" sldId="261"/>
            <ac:spMk id="19" creationId="{F49775AF-8896-43EE-92C6-83497D6DC56F}"/>
          </ac:spMkLst>
        </pc:spChg>
        <pc:picChg chg="add del mod">
          <ac:chgData name="Ryan Charles Perez" userId="S::ryperez@calpoly.edu::de1893bd-bd46-4a4a-8295-144a6f5b8b08" providerId="AD" clId="Web-{6AF6672A-9E33-CC27-301A-EA9C779118EA}" dt="2024-02-28T04:42:11.380" v="820"/>
          <ac:picMkLst>
            <pc:docMk/>
            <pc:sldMk cId="1819885284" sldId="261"/>
            <ac:picMk id="3" creationId="{F04AAFCE-4893-A81E-5A67-F73E81C6525C}"/>
          </ac:picMkLst>
        </pc:picChg>
        <pc:picChg chg="mod ord">
          <ac:chgData name="Ryan Charles Perez" userId="S::ryperez@calpoly.edu::de1893bd-bd46-4a4a-8295-144a6f5b8b08" providerId="AD" clId="Web-{6AF6672A-9E33-CC27-301A-EA9C779118EA}" dt="2024-02-28T03:12:13.242" v="4"/>
          <ac:picMkLst>
            <pc:docMk/>
            <pc:sldMk cId="1819885284" sldId="261"/>
            <ac:picMk id="12" creationId="{256ACC8E-8D07-6557-8A48-9EAE169B1A59}"/>
          </ac:picMkLst>
        </pc:picChg>
      </pc:sldChg>
      <pc:sldChg chg="modSp mod modClrScheme chgLayout">
        <pc:chgData name="Ryan Charles Perez" userId="S::ryperez@calpoly.edu::de1893bd-bd46-4a4a-8295-144a6f5b8b08" providerId="AD" clId="Web-{6AF6672A-9E33-CC27-301A-EA9C779118EA}" dt="2024-02-28T04:35:09.772" v="794" actId="20577"/>
        <pc:sldMkLst>
          <pc:docMk/>
          <pc:sldMk cId="844857760" sldId="262"/>
        </pc:sldMkLst>
        <pc:spChg chg="mod ord">
          <ac:chgData name="Ryan Charles Perez" userId="S::ryperez@calpoly.edu::de1893bd-bd46-4a4a-8295-144a6f5b8b08" providerId="AD" clId="Web-{6AF6672A-9E33-CC27-301A-EA9C779118EA}" dt="2024-02-28T03:12:13.242" v="4"/>
          <ac:spMkLst>
            <pc:docMk/>
            <pc:sldMk cId="844857760" sldId="262"/>
            <ac:spMk id="2" creationId="{9E2B6FBC-7575-7575-AD47-69FB9206DFAA}"/>
          </ac:spMkLst>
        </pc:spChg>
        <pc:spChg chg="mod ord">
          <ac:chgData name="Ryan Charles Perez" userId="S::ryperez@calpoly.edu::de1893bd-bd46-4a4a-8295-144a6f5b8b08" providerId="AD" clId="Web-{6AF6672A-9E33-CC27-301A-EA9C779118EA}" dt="2024-02-28T04:35:09.772" v="794" actId="20577"/>
          <ac:spMkLst>
            <pc:docMk/>
            <pc:sldMk cId="844857760" sldId="262"/>
            <ac:spMk id="3" creationId="{CD001A87-92CF-CA1E-E80A-43419DF89993}"/>
          </ac:spMkLst>
        </pc:spChg>
      </pc:sldChg>
      <pc:sldChg chg="modSp mod modClrScheme chgLayout">
        <pc:chgData name="Ryan Charles Perez" userId="S::ryperez@calpoly.edu::de1893bd-bd46-4a4a-8295-144a6f5b8b08" providerId="AD" clId="Web-{6AF6672A-9E33-CC27-301A-EA9C779118EA}" dt="2024-02-28T03:12:13.242" v="4"/>
        <pc:sldMkLst>
          <pc:docMk/>
          <pc:sldMk cId="3768862750" sldId="263"/>
        </pc:sldMkLst>
        <pc:spChg chg="mod ord">
          <ac:chgData name="Ryan Charles Perez" userId="S::ryperez@calpoly.edu::de1893bd-bd46-4a4a-8295-144a6f5b8b08" providerId="AD" clId="Web-{6AF6672A-9E33-CC27-301A-EA9C779118EA}" dt="2024-02-28T03:12:13.242" v="4"/>
          <ac:spMkLst>
            <pc:docMk/>
            <pc:sldMk cId="3768862750" sldId="263"/>
            <ac:spMk id="2" creationId="{9E2B6FBC-7575-7575-AD47-69FB9206DFAA}"/>
          </ac:spMkLst>
        </pc:spChg>
        <pc:spChg chg="mod ord">
          <ac:chgData name="Ryan Charles Perez" userId="S::ryperez@calpoly.edu::de1893bd-bd46-4a4a-8295-144a6f5b8b08" providerId="AD" clId="Web-{6AF6672A-9E33-CC27-301A-EA9C779118EA}" dt="2024-02-28T03:12:13.242" v="4"/>
          <ac:spMkLst>
            <pc:docMk/>
            <pc:sldMk cId="3768862750" sldId="263"/>
            <ac:spMk id="3" creationId="{CD001A87-92CF-CA1E-E80A-43419DF89993}"/>
          </ac:spMkLst>
        </pc:spChg>
      </pc:sldChg>
      <pc:sldChg chg="modSp mod ord modClrScheme chgLayout">
        <pc:chgData name="Ryan Charles Perez" userId="S::ryperez@calpoly.edu::de1893bd-bd46-4a4a-8295-144a6f5b8b08" providerId="AD" clId="Web-{6AF6672A-9E33-CC27-301A-EA9C779118EA}" dt="2024-02-28T04:36:37.262" v="808" actId="20577"/>
        <pc:sldMkLst>
          <pc:docMk/>
          <pc:sldMk cId="1456670069" sldId="264"/>
        </pc:sldMkLst>
        <pc:spChg chg="mod ord">
          <ac:chgData name="Ryan Charles Perez" userId="S::ryperez@calpoly.edu::de1893bd-bd46-4a4a-8295-144a6f5b8b08" providerId="AD" clId="Web-{6AF6672A-9E33-CC27-301A-EA9C779118EA}" dt="2024-02-28T03:12:13.242" v="4"/>
          <ac:spMkLst>
            <pc:docMk/>
            <pc:sldMk cId="1456670069" sldId="264"/>
            <ac:spMk id="2" creationId="{E8C80DF5-DFF0-9B96-3C53-3C29457DB19B}"/>
          </ac:spMkLst>
        </pc:spChg>
        <pc:spChg chg="mod">
          <ac:chgData name="Ryan Charles Perez" userId="S::ryperez@calpoly.edu::de1893bd-bd46-4a4a-8295-144a6f5b8b08" providerId="AD" clId="Web-{6AF6672A-9E33-CC27-301A-EA9C779118EA}" dt="2024-02-28T04:36:37.262" v="808" actId="20577"/>
          <ac:spMkLst>
            <pc:docMk/>
            <pc:sldMk cId="1456670069" sldId="264"/>
            <ac:spMk id="8" creationId="{22E72161-699A-8D36-BB79-369216AD7767}"/>
          </ac:spMkLst>
        </pc:spChg>
        <pc:picChg chg="mod ord">
          <ac:chgData name="Ryan Charles Perez" userId="S::ryperez@calpoly.edu::de1893bd-bd46-4a4a-8295-144a6f5b8b08" providerId="AD" clId="Web-{6AF6672A-9E33-CC27-301A-EA9C779118EA}" dt="2024-02-28T03:12:13.242" v="4"/>
          <ac:picMkLst>
            <pc:docMk/>
            <pc:sldMk cId="1456670069" sldId="264"/>
            <ac:picMk id="4" creationId="{7E556FD5-2C09-65D2-98C6-70757294D27E}"/>
          </ac:picMkLst>
        </pc:picChg>
      </pc:sldChg>
      <pc:sldChg chg="addSp delSp modSp add ord replId">
        <pc:chgData name="Ryan Charles Perez" userId="S::ryperez@calpoly.edu::de1893bd-bd46-4a4a-8295-144a6f5b8b08" providerId="AD" clId="Web-{6AF6672A-9E33-CC27-301A-EA9C779118EA}" dt="2024-02-28T03:49:57.015" v="516" actId="20577"/>
        <pc:sldMkLst>
          <pc:docMk/>
          <pc:sldMk cId="2099475529" sldId="265"/>
        </pc:sldMkLst>
        <pc:spChg chg="add mod">
          <ac:chgData name="Ryan Charles Perez" userId="S::ryperez@calpoly.edu::de1893bd-bd46-4a4a-8295-144a6f5b8b08" providerId="AD" clId="Web-{6AF6672A-9E33-CC27-301A-EA9C779118EA}" dt="2024-02-28T03:49:57.015" v="516" actId="20577"/>
          <ac:spMkLst>
            <pc:docMk/>
            <pc:sldMk cId="2099475529" sldId="265"/>
            <ac:spMk id="3" creationId="{C29F9AC7-027B-D05D-D1FF-10F4085CE2C4}"/>
          </ac:spMkLst>
        </pc:spChg>
        <pc:spChg chg="del">
          <ac:chgData name="Ryan Charles Perez" userId="S::ryperez@calpoly.edu::de1893bd-bd46-4a4a-8295-144a6f5b8b08" providerId="AD" clId="Web-{6AF6672A-9E33-CC27-301A-EA9C779118EA}" dt="2024-02-28T03:18:59.709" v="108"/>
          <ac:spMkLst>
            <pc:docMk/>
            <pc:sldMk cId="2099475529" sldId="265"/>
            <ac:spMk id="4" creationId="{E7BC1675-C353-40A7-EF26-F5C9BD8C2A70}"/>
          </ac:spMkLst>
        </pc:spChg>
        <pc:spChg chg="add mod ord">
          <ac:chgData name="Ryan Charles Perez" userId="S::ryperez@calpoly.edu::de1893bd-bd46-4a4a-8295-144a6f5b8b08" providerId="AD" clId="Web-{6AF6672A-9E33-CC27-301A-EA9C779118EA}" dt="2024-02-28T03:49:34.060" v="514" actId="20577"/>
          <ac:spMkLst>
            <pc:docMk/>
            <pc:sldMk cId="2099475529" sldId="265"/>
            <ac:spMk id="6" creationId="{3D35ED26-59F6-BACD-C692-6B0465C6F1B1}"/>
          </ac:spMkLst>
        </pc:spChg>
        <pc:spChg chg="add del mod">
          <ac:chgData name="Ryan Charles Perez" userId="S::ryperez@calpoly.edu::de1893bd-bd46-4a4a-8295-144a6f5b8b08" providerId="AD" clId="Web-{6AF6672A-9E33-CC27-301A-EA9C779118EA}" dt="2024-02-28T03:23:33.853" v="293"/>
          <ac:spMkLst>
            <pc:docMk/>
            <pc:sldMk cId="2099475529" sldId="265"/>
            <ac:spMk id="7" creationId="{F386568C-BF22-B484-0A0B-886869F2EF89}"/>
          </ac:spMkLst>
        </pc:spChg>
        <pc:spChg chg="add del mod">
          <ac:chgData name="Ryan Charles Perez" userId="S::ryperez@calpoly.edu::de1893bd-bd46-4a4a-8295-144a6f5b8b08" providerId="AD" clId="Web-{6AF6672A-9E33-CC27-301A-EA9C779118EA}" dt="2024-02-28T03:23:39.838" v="297"/>
          <ac:spMkLst>
            <pc:docMk/>
            <pc:sldMk cId="2099475529" sldId="265"/>
            <ac:spMk id="8" creationId="{A8879AA4-336A-7783-F39B-69A972918B24}"/>
          </ac:spMkLst>
        </pc:spChg>
        <pc:spChg chg="add del mod">
          <ac:chgData name="Ryan Charles Perez" userId="S::ryperez@calpoly.edu::de1893bd-bd46-4a4a-8295-144a6f5b8b08" providerId="AD" clId="Web-{6AF6672A-9E33-CC27-301A-EA9C779118EA}" dt="2024-02-28T03:39:44.923" v="341"/>
          <ac:spMkLst>
            <pc:docMk/>
            <pc:sldMk cId="2099475529" sldId="265"/>
            <ac:spMk id="10" creationId="{B52AC3EA-87F5-78BC-54C4-CC9859A6D0AB}"/>
          </ac:spMkLst>
        </pc:spChg>
        <pc:spChg chg="add mod">
          <ac:chgData name="Ryan Charles Perez" userId="S::ryperez@calpoly.edu::de1893bd-bd46-4a4a-8295-144a6f5b8b08" providerId="AD" clId="Web-{6AF6672A-9E33-CC27-301A-EA9C779118EA}" dt="2024-02-28T03:44:00.582" v="431" actId="20577"/>
          <ac:spMkLst>
            <pc:docMk/>
            <pc:sldMk cId="2099475529" sldId="265"/>
            <ac:spMk id="14" creationId="{9E49FF73-C9F9-EC57-B125-F51901DDCFA6}"/>
          </ac:spMkLst>
        </pc:spChg>
        <pc:spChg chg="del">
          <ac:chgData name="Ryan Charles Perez" userId="S::ryperez@calpoly.edu::de1893bd-bd46-4a4a-8295-144a6f5b8b08" providerId="AD" clId="Web-{6AF6672A-9E33-CC27-301A-EA9C779118EA}" dt="2024-02-28T03:23:10.899" v="285"/>
          <ac:spMkLst>
            <pc:docMk/>
            <pc:sldMk cId="2099475529" sldId="265"/>
            <ac:spMk id="103" creationId="{2EB492CD-616E-47F8-933B-5E2D952A0593}"/>
          </ac:spMkLst>
        </pc:spChg>
        <pc:spChg chg="del">
          <ac:chgData name="Ryan Charles Perez" userId="S::ryperez@calpoly.edu::de1893bd-bd46-4a4a-8295-144a6f5b8b08" providerId="AD" clId="Web-{6AF6672A-9E33-CC27-301A-EA9C779118EA}" dt="2024-02-28T03:23:10.899" v="285"/>
          <ac:spMkLst>
            <pc:docMk/>
            <pc:sldMk cId="2099475529" sldId="265"/>
            <ac:spMk id="113" creationId="{59383CF9-23B5-4335-9B21-1791C4CF1C75}"/>
          </ac:spMkLst>
        </pc:spChg>
        <pc:spChg chg="del">
          <ac:chgData name="Ryan Charles Perez" userId="S::ryperez@calpoly.edu::de1893bd-bd46-4a4a-8295-144a6f5b8b08" providerId="AD" clId="Web-{6AF6672A-9E33-CC27-301A-EA9C779118EA}" dt="2024-02-28T03:23:10.899" v="285"/>
          <ac:spMkLst>
            <pc:docMk/>
            <pc:sldMk cId="2099475529" sldId="265"/>
            <ac:spMk id="114" creationId="{0007FE00-9498-4706-B255-6437B0252C02}"/>
          </ac:spMkLst>
        </pc:spChg>
        <pc:spChg chg="del">
          <ac:chgData name="Ryan Charles Perez" userId="S::ryperez@calpoly.edu::de1893bd-bd46-4a4a-8295-144a6f5b8b08" providerId="AD" clId="Web-{6AF6672A-9E33-CC27-301A-EA9C779118EA}" dt="2024-02-28T03:18:57.959" v="107"/>
          <ac:spMkLst>
            <pc:docMk/>
            <pc:sldMk cId="2099475529" sldId="265"/>
            <ac:spMk id="115" creationId="{0B85C08E-4E74-21B5-F6BA-29946FB1D3BB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40:18.207" v="348"/>
          <ac:spMkLst>
            <pc:docMk/>
            <pc:sldMk cId="2099475529" sldId="265"/>
            <ac:spMk id="119" creationId="{2EB492CD-616E-47F8-933B-5E2D952A0593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40:18.207" v="348"/>
          <ac:spMkLst>
            <pc:docMk/>
            <pc:sldMk cId="2099475529" sldId="265"/>
            <ac:spMk id="121" creationId="{59383CF9-23B5-4335-9B21-1791C4CF1C75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40:18.207" v="348"/>
          <ac:spMkLst>
            <pc:docMk/>
            <pc:sldMk cId="2099475529" sldId="265"/>
            <ac:spMk id="123" creationId="{0007FE00-9498-4706-B255-6437B0252C02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40:18.207" v="347"/>
          <ac:spMkLst>
            <pc:docMk/>
            <pc:sldMk cId="2099475529" sldId="265"/>
            <ac:spMk id="128" creationId="{058A14AF-9FB5-4CC7-BA35-E8E85D3EDF0E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40:18.207" v="347"/>
          <ac:spMkLst>
            <pc:docMk/>
            <pc:sldMk cId="2099475529" sldId="265"/>
            <ac:spMk id="130" creationId="{3A9A4357-BD1D-4622-A4FE-766E6AB8DE84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40:18.207" v="347"/>
          <ac:spMkLst>
            <pc:docMk/>
            <pc:sldMk cId="2099475529" sldId="265"/>
            <ac:spMk id="132" creationId="{E659831F-0D9A-4C63-9EBB-8435B85A440F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40:18.207" v="347"/>
          <ac:spMkLst>
            <pc:docMk/>
            <pc:sldMk cId="2099475529" sldId="265"/>
            <ac:spMk id="134" creationId="{E6995CE5-F890-4ABA-82A2-26507CE8D2A3}"/>
          </ac:spMkLst>
        </pc:spChg>
        <pc:spChg chg="add">
          <ac:chgData name="Ryan Charles Perez" userId="S::ryperez@calpoly.edu::de1893bd-bd46-4a4a-8295-144a6f5b8b08" providerId="AD" clId="Web-{6AF6672A-9E33-CC27-301A-EA9C779118EA}" dt="2024-02-28T03:40:18.207" v="348"/>
          <ac:spMkLst>
            <pc:docMk/>
            <pc:sldMk cId="2099475529" sldId="265"/>
            <ac:spMk id="136" creationId="{979E27D9-03C7-44E2-9FF8-15D0C8506AF7}"/>
          </ac:spMkLst>
        </pc:spChg>
        <pc:spChg chg="add">
          <ac:chgData name="Ryan Charles Perez" userId="S::ryperez@calpoly.edu::de1893bd-bd46-4a4a-8295-144a6f5b8b08" providerId="AD" clId="Web-{6AF6672A-9E33-CC27-301A-EA9C779118EA}" dt="2024-02-28T03:40:18.207" v="348"/>
          <ac:spMkLst>
            <pc:docMk/>
            <pc:sldMk cId="2099475529" sldId="265"/>
            <ac:spMk id="137" creationId="{EEBF1590-3B36-48EE-A89D-3B6F3CB256AB}"/>
          </ac:spMkLst>
        </pc:spChg>
        <pc:spChg chg="add">
          <ac:chgData name="Ryan Charles Perez" userId="S::ryperez@calpoly.edu::de1893bd-bd46-4a4a-8295-144a6f5b8b08" providerId="AD" clId="Web-{6AF6672A-9E33-CC27-301A-EA9C779118EA}" dt="2024-02-28T03:40:18.207" v="348"/>
          <ac:spMkLst>
            <pc:docMk/>
            <pc:sldMk cId="2099475529" sldId="265"/>
            <ac:spMk id="138" creationId="{AC8F6C8C-AB5A-4548-942D-E3FD40ACBC49}"/>
          </ac:spMkLst>
        </pc:spChg>
        <pc:picChg chg="add mod">
          <ac:chgData name="Ryan Charles Perez" userId="S::ryperez@calpoly.edu::de1893bd-bd46-4a4a-8295-144a6f5b8b08" providerId="AD" clId="Web-{6AF6672A-9E33-CC27-301A-EA9C779118EA}" dt="2024-02-28T03:44:56.883" v="438" actId="1076"/>
          <ac:picMkLst>
            <pc:docMk/>
            <pc:sldMk cId="2099475529" sldId="265"/>
            <ac:picMk id="11" creationId="{F2B763CF-972B-5605-CB11-63A41D821988}"/>
          </ac:picMkLst>
        </pc:picChg>
        <pc:picChg chg="add del mod">
          <ac:chgData name="Ryan Charles Perez" userId="S::ryperez@calpoly.edu::de1893bd-bd46-4a4a-8295-144a6f5b8b08" providerId="AD" clId="Web-{6AF6672A-9E33-CC27-301A-EA9C779118EA}" dt="2024-02-28T03:49:15.231" v="507"/>
          <ac:picMkLst>
            <pc:docMk/>
            <pc:sldMk cId="2099475529" sldId="265"/>
            <ac:picMk id="13" creationId="{48D0B252-ACCC-7C11-A4BB-CDE1DF823415}"/>
          </ac:picMkLst>
        </pc:picChg>
        <pc:picChg chg="del mod">
          <ac:chgData name="Ryan Charles Perez" userId="S::ryperez@calpoly.edu::de1893bd-bd46-4a4a-8295-144a6f5b8b08" providerId="AD" clId="Web-{6AF6672A-9E33-CC27-301A-EA9C779118EA}" dt="2024-02-28T03:39:50.751" v="342"/>
          <ac:picMkLst>
            <pc:docMk/>
            <pc:sldMk cId="2099475529" sldId="265"/>
            <ac:picMk id="38" creationId="{E160F0E1-0CCC-6759-706C-E316B6860B67}"/>
          </ac:picMkLst>
        </pc:picChg>
      </pc:sldChg>
      <pc:sldChg chg="addSp delSp modSp new mod setBg">
        <pc:chgData name="Ryan Charles Perez" userId="S::ryperez@calpoly.edu::de1893bd-bd46-4a4a-8295-144a6f5b8b08" providerId="AD" clId="Web-{6AF6672A-9E33-CC27-301A-EA9C779118EA}" dt="2024-02-28T03:56:46.622" v="597"/>
        <pc:sldMkLst>
          <pc:docMk/>
          <pc:sldMk cId="585515553" sldId="266"/>
        </pc:sldMkLst>
        <pc:spChg chg="mod">
          <ac:chgData name="Ryan Charles Perez" userId="S::ryperez@calpoly.edu::de1893bd-bd46-4a4a-8295-144a6f5b8b08" providerId="AD" clId="Web-{6AF6672A-9E33-CC27-301A-EA9C779118EA}" dt="2024-02-28T03:54:19.690" v="551"/>
          <ac:spMkLst>
            <pc:docMk/>
            <pc:sldMk cId="585515553" sldId="266"/>
            <ac:spMk id="2" creationId="{29429711-036D-508D-325E-4FEB2A7C4133}"/>
          </ac:spMkLst>
        </pc:spChg>
        <pc:spChg chg="del">
          <ac:chgData name="Ryan Charles Perez" userId="S::ryperez@calpoly.edu::de1893bd-bd46-4a4a-8295-144a6f5b8b08" providerId="AD" clId="Web-{6AF6672A-9E33-CC27-301A-EA9C779118EA}" dt="2024-02-28T03:53:03.044" v="521"/>
          <ac:spMkLst>
            <pc:docMk/>
            <pc:sldMk cId="585515553" sldId="266"/>
            <ac:spMk id="3" creationId="{AD4113F5-E71F-CB9C-DB08-F1C7A19F47BF}"/>
          </ac:spMkLst>
        </pc:spChg>
        <pc:spChg chg="add mod">
          <ac:chgData name="Ryan Charles Perez" userId="S::ryperez@calpoly.edu::de1893bd-bd46-4a4a-8295-144a6f5b8b08" providerId="AD" clId="Web-{6AF6672A-9E33-CC27-301A-EA9C779118EA}" dt="2024-02-28T03:54:47.973" v="555"/>
          <ac:spMkLst>
            <pc:docMk/>
            <pc:sldMk cId="585515553" sldId="266"/>
            <ac:spMk id="5" creationId="{C0735B16-012E-7D99-9F51-25A360627E94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53:18.045" v="526"/>
          <ac:spMkLst>
            <pc:docMk/>
            <pc:sldMk cId="585515553" sldId="266"/>
            <ac:spMk id="8" creationId="{D66320D1-1FCC-9ADA-7A13-DFBE348C7756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53:18.045" v="526"/>
          <ac:spMkLst>
            <pc:docMk/>
            <pc:sldMk cId="585515553" sldId="266"/>
            <ac:spMk id="11" creationId="{92468898-5A6E-4D55-85EC-308E785EE06C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53:18.045" v="526"/>
          <ac:spMkLst>
            <pc:docMk/>
            <pc:sldMk cId="585515553" sldId="266"/>
            <ac:spMk id="13" creationId="{3E23A947-2D45-4208-AE2B-64948C87A3EB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53:18.045" v="526"/>
          <ac:spMkLst>
            <pc:docMk/>
            <pc:sldMk cId="585515553" sldId="266"/>
            <ac:spMk id="15" creationId="{E5BBB0F9-6A59-4D02-A9C7-A2D6516684CE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54:19.690" v="551"/>
          <ac:spMkLst>
            <pc:docMk/>
            <pc:sldMk cId="585515553" sldId="266"/>
            <ac:spMk id="17" creationId="{98E79BE4-34FE-485A-98A5-92CE8F7C4743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54:19.690" v="551"/>
          <ac:spMkLst>
            <pc:docMk/>
            <pc:sldMk cId="585515553" sldId="266"/>
            <ac:spMk id="18" creationId="{0288C6B4-AFC3-407F-A595-EFFD38D4CCAF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54:19.690" v="551"/>
          <ac:spMkLst>
            <pc:docMk/>
            <pc:sldMk cId="585515553" sldId="266"/>
            <ac:spMk id="19" creationId="{7A5F0580-5EE9-419F-96EE-B6529EF6E7D0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54:19.690" v="551"/>
          <ac:spMkLst>
            <pc:docMk/>
            <pc:sldMk cId="585515553" sldId="266"/>
            <ac:spMk id="20" creationId="{CF236821-17FE-429B-8D2C-08E13A64EA40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3:54:19.690" v="551"/>
          <ac:spMkLst>
            <pc:docMk/>
            <pc:sldMk cId="585515553" sldId="266"/>
            <ac:spMk id="21" creationId="{C0BDBCD2-E081-43AB-9119-C55465E59757}"/>
          </ac:spMkLst>
        </pc:spChg>
        <pc:spChg chg="add mod">
          <ac:chgData name="Ryan Charles Perez" userId="S::ryperez@calpoly.edu::de1893bd-bd46-4a4a-8295-144a6f5b8b08" providerId="AD" clId="Web-{6AF6672A-9E33-CC27-301A-EA9C779118EA}" dt="2024-02-28T03:55:21.319" v="577" actId="20577"/>
          <ac:spMkLst>
            <pc:docMk/>
            <pc:sldMk cId="585515553" sldId="266"/>
            <ac:spMk id="22" creationId="{3BFD64EA-8B94-F020-2A2C-D4B615AACE94}"/>
          </ac:spMkLst>
        </pc:spChg>
        <pc:spChg chg="add">
          <ac:chgData name="Ryan Charles Perez" userId="S::ryperez@calpoly.edu::de1893bd-bd46-4a4a-8295-144a6f5b8b08" providerId="AD" clId="Web-{6AF6672A-9E33-CC27-301A-EA9C779118EA}" dt="2024-02-28T03:54:19.690" v="551"/>
          <ac:spMkLst>
            <pc:docMk/>
            <pc:sldMk cId="585515553" sldId="266"/>
            <ac:spMk id="27" creationId="{04812C46-200A-4DEB-A05E-3ED6C68C2387}"/>
          </ac:spMkLst>
        </pc:spChg>
        <pc:spChg chg="add">
          <ac:chgData name="Ryan Charles Perez" userId="S::ryperez@calpoly.edu::de1893bd-bd46-4a4a-8295-144a6f5b8b08" providerId="AD" clId="Web-{6AF6672A-9E33-CC27-301A-EA9C779118EA}" dt="2024-02-28T03:54:19.690" v="551"/>
          <ac:spMkLst>
            <pc:docMk/>
            <pc:sldMk cId="585515553" sldId="266"/>
            <ac:spMk id="29" creationId="{D1EA859B-E555-4109-94F3-6700E046E008}"/>
          </ac:spMkLst>
        </pc:spChg>
        <pc:picChg chg="add mod ord">
          <ac:chgData name="Ryan Charles Perez" userId="S::ryperez@calpoly.edu::de1893bd-bd46-4a4a-8295-144a6f5b8b08" providerId="AD" clId="Web-{6AF6672A-9E33-CC27-301A-EA9C779118EA}" dt="2024-02-28T03:56:20.949" v="591" actId="1076"/>
          <ac:picMkLst>
            <pc:docMk/>
            <pc:sldMk cId="585515553" sldId="266"/>
            <ac:picMk id="4" creationId="{67123C22-7315-4B38-2A3B-E363C848272A}"/>
          </ac:picMkLst>
        </pc:picChg>
        <pc:cxnChg chg="add del">
          <ac:chgData name="Ryan Charles Perez" userId="S::ryperez@calpoly.edu::de1893bd-bd46-4a4a-8295-144a6f5b8b08" providerId="AD" clId="Web-{6AF6672A-9E33-CC27-301A-EA9C779118EA}" dt="2024-02-28T03:55:33.805" v="579"/>
          <ac:cxnSpMkLst>
            <pc:docMk/>
            <pc:sldMk cId="585515553" sldId="266"/>
            <ac:cxnSpMk id="6" creationId="{E9C2C488-4F0B-AB09-CEB5-F07EA44B7EB4}"/>
          </ac:cxnSpMkLst>
        </pc:cxnChg>
        <pc:cxnChg chg="add del mod">
          <ac:chgData name="Ryan Charles Perez" userId="S::ryperez@calpoly.edu::de1893bd-bd46-4a4a-8295-144a6f5b8b08" providerId="AD" clId="Web-{6AF6672A-9E33-CC27-301A-EA9C779118EA}" dt="2024-02-28T03:56:24.996" v="592"/>
          <ac:cxnSpMkLst>
            <pc:docMk/>
            <pc:sldMk cId="585515553" sldId="266"/>
            <ac:cxnSpMk id="7" creationId="{7B3D5C4F-B90A-E90F-8DDC-09766CC6975B}"/>
          </ac:cxnSpMkLst>
        </pc:cxnChg>
        <pc:cxnChg chg="add mod">
          <ac:chgData name="Ryan Charles Perez" userId="S::ryperez@calpoly.edu::de1893bd-bd46-4a4a-8295-144a6f5b8b08" providerId="AD" clId="Web-{6AF6672A-9E33-CC27-301A-EA9C779118EA}" dt="2024-02-28T03:56:46.622" v="597"/>
          <ac:cxnSpMkLst>
            <pc:docMk/>
            <pc:sldMk cId="585515553" sldId="266"/>
            <ac:cxnSpMk id="9" creationId="{078D2011-19B0-9579-1E82-54E15696CB21}"/>
          </ac:cxnSpMkLst>
        </pc:cxnChg>
      </pc:sldChg>
      <pc:sldChg chg="add del replId">
        <pc:chgData name="Ryan Charles Perez" userId="S::ryperez@calpoly.edu::de1893bd-bd46-4a4a-8295-144a6f5b8b08" providerId="AD" clId="Web-{6AF6672A-9E33-CC27-301A-EA9C779118EA}" dt="2024-02-28T03:44:23.427" v="435"/>
        <pc:sldMkLst>
          <pc:docMk/>
          <pc:sldMk cId="2768835259" sldId="266"/>
        </pc:sldMkLst>
      </pc:sldChg>
      <pc:sldChg chg="addSp delSp modSp new mod ord setBg">
        <pc:chgData name="Ryan Charles Perez" userId="S::ryperez@calpoly.edu::de1893bd-bd46-4a4a-8295-144a6f5b8b08" providerId="AD" clId="Web-{6AF6672A-9E33-CC27-301A-EA9C779118EA}" dt="2024-02-28T04:13:13.130" v="704"/>
        <pc:sldMkLst>
          <pc:docMk/>
          <pc:sldMk cId="2861788210" sldId="267"/>
        </pc:sldMkLst>
        <pc:spChg chg="mod">
          <ac:chgData name="Ryan Charles Perez" userId="S::ryperez@calpoly.edu::de1893bd-bd46-4a4a-8295-144a6f5b8b08" providerId="AD" clId="Web-{6AF6672A-9E33-CC27-301A-EA9C779118EA}" dt="2024-02-28T04:01:01.031" v="660"/>
          <ac:spMkLst>
            <pc:docMk/>
            <pc:sldMk cId="2861788210" sldId="267"/>
            <ac:spMk id="2" creationId="{D1A46B4A-0FE8-FE5C-6652-1E64806D4869}"/>
          </ac:spMkLst>
        </pc:spChg>
        <pc:spChg chg="del mod">
          <ac:chgData name="Ryan Charles Perez" userId="S::ryperez@calpoly.edu::de1893bd-bd46-4a4a-8295-144a6f5b8b08" providerId="AD" clId="Web-{6AF6672A-9E33-CC27-301A-EA9C779118EA}" dt="2024-02-28T04:01:01.031" v="660"/>
          <ac:spMkLst>
            <pc:docMk/>
            <pc:sldMk cId="2861788210" sldId="267"/>
            <ac:spMk id="3" creationId="{1ECDAE64-54E2-6B02-95FA-440A3375F02C}"/>
          </ac:spMkLst>
        </pc:spChg>
        <pc:spChg chg="add">
          <ac:chgData name="Ryan Charles Perez" userId="S::ryperez@calpoly.edu::de1893bd-bd46-4a4a-8295-144a6f5b8b08" providerId="AD" clId="Web-{6AF6672A-9E33-CC27-301A-EA9C779118EA}" dt="2024-02-28T04:01:01.031" v="660"/>
          <ac:spMkLst>
            <pc:docMk/>
            <pc:sldMk cId="2861788210" sldId="267"/>
            <ac:spMk id="9" creationId="{BACC6370-2D7E-4714-9D71-7542949D7D5D}"/>
          </ac:spMkLst>
        </pc:spChg>
        <pc:spChg chg="add">
          <ac:chgData name="Ryan Charles Perez" userId="S::ryperez@calpoly.edu::de1893bd-bd46-4a4a-8295-144a6f5b8b08" providerId="AD" clId="Web-{6AF6672A-9E33-CC27-301A-EA9C779118EA}" dt="2024-02-28T04:01:01.031" v="660"/>
          <ac:spMkLst>
            <pc:docMk/>
            <pc:sldMk cId="2861788210" sldId="267"/>
            <ac:spMk id="11" creationId="{F68B3F68-107C-434F-AA38-110D5EA91B85}"/>
          </ac:spMkLst>
        </pc:spChg>
        <pc:spChg chg="add">
          <ac:chgData name="Ryan Charles Perez" userId="S::ryperez@calpoly.edu::de1893bd-bd46-4a4a-8295-144a6f5b8b08" providerId="AD" clId="Web-{6AF6672A-9E33-CC27-301A-EA9C779118EA}" dt="2024-02-28T04:01:01.031" v="660"/>
          <ac:spMkLst>
            <pc:docMk/>
            <pc:sldMk cId="2861788210" sldId="267"/>
            <ac:spMk id="13" creationId="{AAD0DBB9-1A4B-4391-81D4-CB19F9AB918A}"/>
          </ac:spMkLst>
        </pc:spChg>
        <pc:spChg chg="add">
          <ac:chgData name="Ryan Charles Perez" userId="S::ryperez@calpoly.edu::de1893bd-bd46-4a4a-8295-144a6f5b8b08" providerId="AD" clId="Web-{6AF6672A-9E33-CC27-301A-EA9C779118EA}" dt="2024-02-28T04:01:01.031" v="660"/>
          <ac:spMkLst>
            <pc:docMk/>
            <pc:sldMk cId="2861788210" sldId="267"/>
            <ac:spMk id="15" creationId="{063BBA22-50EA-4C4D-BE05-F1CE4E63AA56}"/>
          </ac:spMkLst>
        </pc:spChg>
        <pc:graphicFrameChg chg="add mod modGraphic">
          <ac:chgData name="Ryan Charles Perez" userId="S::ryperez@calpoly.edu::de1893bd-bd46-4a4a-8295-144a6f5b8b08" providerId="AD" clId="Web-{6AF6672A-9E33-CC27-301A-EA9C779118EA}" dt="2024-02-28T04:07:10.589" v="695" actId="14100"/>
          <ac:graphicFrameMkLst>
            <pc:docMk/>
            <pc:sldMk cId="2861788210" sldId="267"/>
            <ac:graphicFrameMk id="5" creationId="{01C20677-63B6-49D9-E96A-1A0E0BFA1EA5}"/>
          </ac:graphicFrameMkLst>
        </pc:graphicFrameChg>
        <pc:picChg chg="add mod">
          <ac:chgData name="Ryan Charles Perez" userId="S::ryperez@calpoly.edu::de1893bd-bd46-4a4a-8295-144a6f5b8b08" providerId="AD" clId="Web-{6AF6672A-9E33-CC27-301A-EA9C779118EA}" dt="2024-02-28T04:07:19.714" v="700" actId="1076"/>
          <ac:picMkLst>
            <pc:docMk/>
            <pc:sldMk cId="2861788210" sldId="267"/>
            <ac:picMk id="16" creationId="{AAF68B0A-5453-FEE3-9C0F-D4DF603F0F60}"/>
          </ac:picMkLst>
        </pc:picChg>
        <pc:picChg chg="add mod">
          <ac:chgData name="Ryan Charles Perez" userId="S::ryperez@calpoly.edu::de1893bd-bd46-4a4a-8295-144a6f5b8b08" providerId="AD" clId="Web-{6AF6672A-9E33-CC27-301A-EA9C779118EA}" dt="2024-02-28T04:07:16.980" v="698" actId="1076"/>
          <ac:picMkLst>
            <pc:docMk/>
            <pc:sldMk cId="2861788210" sldId="267"/>
            <ac:picMk id="17" creationId="{8B4847AE-0B3A-DC29-58F2-DA298A91827A}"/>
          </ac:picMkLst>
        </pc:picChg>
      </pc:sldChg>
      <pc:sldChg chg="addSp delSp modSp new mod setBg">
        <pc:chgData name="Ryan Charles Perez" userId="S::ryperez@calpoly.edu::de1893bd-bd46-4a4a-8295-144a6f5b8b08" providerId="AD" clId="Web-{6AF6672A-9E33-CC27-301A-EA9C779118EA}" dt="2024-02-28T04:18:58.061" v="745"/>
        <pc:sldMkLst>
          <pc:docMk/>
          <pc:sldMk cId="1805006787" sldId="268"/>
        </pc:sldMkLst>
        <pc:spChg chg="add del">
          <ac:chgData name="Ryan Charles Perez" userId="S::ryperez@calpoly.edu::de1893bd-bd46-4a4a-8295-144a6f5b8b08" providerId="AD" clId="Web-{6AF6672A-9E33-CC27-301A-EA9C779118EA}" dt="2024-02-28T04:18:58.061" v="745"/>
          <ac:spMkLst>
            <pc:docMk/>
            <pc:sldMk cId="1805006787" sldId="268"/>
            <ac:spMk id="2" creationId="{1E93FF4A-F96F-EAED-06F0-250847E4BE78}"/>
          </ac:spMkLst>
        </pc:spChg>
        <pc:spChg chg="del">
          <ac:chgData name="Ryan Charles Perez" userId="S::ryperez@calpoly.edu::de1893bd-bd46-4a4a-8295-144a6f5b8b08" providerId="AD" clId="Web-{6AF6672A-9E33-CC27-301A-EA9C779118EA}" dt="2024-02-28T04:18:46.295" v="740"/>
          <ac:spMkLst>
            <pc:docMk/>
            <pc:sldMk cId="1805006787" sldId="268"/>
            <ac:spMk id="3" creationId="{EED477A5-9DCA-16A7-2094-B70627FE964C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4:18:58.061" v="744"/>
          <ac:spMkLst>
            <pc:docMk/>
            <pc:sldMk cId="1805006787" sldId="268"/>
            <ac:spMk id="9" creationId="{32BC26D8-82FB-445E-AA49-62A77D7C1EE0}"/>
          </ac:spMkLst>
        </pc:spChg>
        <pc:spChg chg="add del">
          <ac:chgData name="Ryan Charles Perez" userId="S::ryperez@calpoly.edu::de1893bd-bd46-4a4a-8295-144a6f5b8b08" providerId="AD" clId="Web-{6AF6672A-9E33-CC27-301A-EA9C779118EA}" dt="2024-02-28T04:18:58.061" v="744"/>
          <ac:spMkLst>
            <pc:docMk/>
            <pc:sldMk cId="1805006787" sldId="268"/>
            <ac:spMk id="11" creationId="{CB44330D-EA18-4254-AA95-EB49948539B8}"/>
          </ac:spMkLst>
        </pc:spChg>
        <pc:spChg chg="add">
          <ac:chgData name="Ryan Charles Perez" userId="S::ryperez@calpoly.edu::de1893bd-bd46-4a4a-8295-144a6f5b8b08" providerId="AD" clId="Web-{6AF6672A-9E33-CC27-301A-EA9C779118EA}" dt="2024-02-28T04:18:58.061" v="745"/>
          <ac:spMkLst>
            <pc:docMk/>
            <pc:sldMk cId="1805006787" sldId="268"/>
            <ac:spMk id="13" creationId="{29FDB030-9B49-4CED-8CCD-4D99382388AC}"/>
          </ac:spMkLst>
        </pc:spChg>
        <pc:spChg chg="add">
          <ac:chgData name="Ryan Charles Perez" userId="S::ryperez@calpoly.edu::de1893bd-bd46-4a4a-8295-144a6f5b8b08" providerId="AD" clId="Web-{6AF6672A-9E33-CC27-301A-EA9C779118EA}" dt="2024-02-28T04:18:58.061" v="745"/>
          <ac:spMkLst>
            <pc:docMk/>
            <pc:sldMk cId="1805006787" sldId="268"/>
            <ac:spMk id="14" creationId="{F3060C83-F051-4F0E-ABAD-AA0DFC48B218}"/>
          </ac:spMkLst>
        </pc:spChg>
        <pc:spChg chg="add">
          <ac:chgData name="Ryan Charles Perez" userId="S::ryperez@calpoly.edu::de1893bd-bd46-4a4a-8295-144a6f5b8b08" providerId="AD" clId="Web-{6AF6672A-9E33-CC27-301A-EA9C779118EA}" dt="2024-02-28T04:18:58.061" v="745"/>
          <ac:spMkLst>
            <pc:docMk/>
            <pc:sldMk cId="1805006787" sldId="268"/>
            <ac:spMk id="15" creationId="{3783CA14-24A1-485C-8B30-D6A5D87987AD}"/>
          </ac:spMkLst>
        </pc:spChg>
        <pc:spChg chg="add">
          <ac:chgData name="Ryan Charles Perez" userId="S::ryperez@calpoly.edu::de1893bd-bd46-4a4a-8295-144a6f5b8b08" providerId="AD" clId="Web-{6AF6672A-9E33-CC27-301A-EA9C779118EA}" dt="2024-02-28T04:18:58.061" v="745"/>
          <ac:spMkLst>
            <pc:docMk/>
            <pc:sldMk cId="1805006787" sldId="268"/>
            <ac:spMk id="16" creationId="{83C98ABE-055B-441F-B07E-44F97F083C39}"/>
          </ac:spMkLst>
        </pc:spChg>
        <pc:spChg chg="add">
          <ac:chgData name="Ryan Charles Perez" userId="S::ryperez@calpoly.edu::de1893bd-bd46-4a4a-8295-144a6f5b8b08" providerId="AD" clId="Web-{6AF6672A-9E33-CC27-301A-EA9C779118EA}" dt="2024-02-28T04:18:58.061" v="745"/>
          <ac:spMkLst>
            <pc:docMk/>
            <pc:sldMk cId="1805006787" sldId="268"/>
            <ac:spMk id="17" creationId="{9A97C86A-04D6-40F7-AE84-31AB43E6A846}"/>
          </ac:spMkLst>
        </pc:spChg>
        <pc:spChg chg="add">
          <ac:chgData name="Ryan Charles Perez" userId="S::ryperez@calpoly.edu::de1893bd-bd46-4a4a-8295-144a6f5b8b08" providerId="AD" clId="Web-{6AF6672A-9E33-CC27-301A-EA9C779118EA}" dt="2024-02-28T04:18:58.061" v="745"/>
          <ac:spMkLst>
            <pc:docMk/>
            <pc:sldMk cId="1805006787" sldId="268"/>
            <ac:spMk id="19" creationId="{FF9F2414-84E8-453E-B1F3-389FDE8192D9}"/>
          </ac:spMkLst>
        </pc:spChg>
        <pc:spChg chg="add">
          <ac:chgData name="Ryan Charles Perez" userId="S::ryperez@calpoly.edu::de1893bd-bd46-4a4a-8295-144a6f5b8b08" providerId="AD" clId="Web-{6AF6672A-9E33-CC27-301A-EA9C779118EA}" dt="2024-02-28T04:18:58.061" v="745"/>
          <ac:spMkLst>
            <pc:docMk/>
            <pc:sldMk cId="1805006787" sldId="268"/>
            <ac:spMk id="21" creationId="{3ECA69A1-7536-43AC-85EF-C7106179F5ED}"/>
          </ac:spMkLst>
        </pc:spChg>
        <pc:picChg chg="add mod ord">
          <ac:chgData name="Ryan Charles Perez" userId="S::ryperez@calpoly.edu::de1893bd-bd46-4a4a-8295-144a6f5b8b08" providerId="AD" clId="Web-{6AF6672A-9E33-CC27-301A-EA9C779118EA}" dt="2024-02-28T04:18:58.061" v="745"/>
          <ac:picMkLst>
            <pc:docMk/>
            <pc:sldMk cId="1805006787" sldId="268"/>
            <ac:picMk id="4" creationId="{5268B481-70FD-9C25-68F3-9A3C3C6E8678}"/>
          </ac:picMkLst>
        </pc:picChg>
      </pc:sldChg>
      <pc:sldChg chg="modSp new">
        <pc:chgData name="Ryan Charles Perez" userId="S::ryperez@calpoly.edu::de1893bd-bd46-4a4a-8295-144a6f5b8b08" providerId="AD" clId="Web-{6AF6672A-9E33-CC27-301A-EA9C779118EA}" dt="2024-02-28T04:41:54.863" v="818" actId="20577"/>
        <pc:sldMkLst>
          <pc:docMk/>
          <pc:sldMk cId="3758189942" sldId="269"/>
        </pc:sldMkLst>
        <pc:spChg chg="mod">
          <ac:chgData name="Ryan Charles Perez" userId="S::ryperez@calpoly.edu::de1893bd-bd46-4a4a-8295-144a6f5b8b08" providerId="AD" clId="Web-{6AF6672A-9E33-CC27-301A-EA9C779118EA}" dt="2024-02-28T04:41:54.863" v="818" actId="20577"/>
          <ac:spMkLst>
            <pc:docMk/>
            <pc:sldMk cId="3758189942" sldId="269"/>
            <ac:spMk id="2" creationId="{0AD19513-F34D-C52D-BD72-FEF6D29B5198}"/>
          </ac:spMkLst>
        </pc:spChg>
      </pc:sldChg>
      <pc:sldMasterChg chg="del delSldLayout">
        <pc:chgData name="Ryan Charles Perez" userId="S::ryperez@calpoly.edu::de1893bd-bd46-4a4a-8295-144a6f5b8b08" providerId="AD" clId="Web-{6AF6672A-9E33-CC27-301A-EA9C779118EA}" dt="2024-02-28T03:12:13.242" v="4"/>
        <pc:sldMasterMkLst>
          <pc:docMk/>
          <pc:sldMasterMk cId="3154041968" sldId="2147483800"/>
        </pc:sldMasterMkLst>
        <pc:sldLayoutChg chg="del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3154041968" sldId="2147483800"/>
            <pc:sldLayoutMk cId="2796776969" sldId="2147483801"/>
          </pc:sldLayoutMkLst>
        </pc:sldLayoutChg>
        <pc:sldLayoutChg chg="del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3154041968" sldId="2147483800"/>
            <pc:sldLayoutMk cId="1244658455" sldId="2147483802"/>
          </pc:sldLayoutMkLst>
        </pc:sldLayoutChg>
        <pc:sldLayoutChg chg="del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3154041968" sldId="2147483800"/>
            <pc:sldLayoutMk cId="2157352812" sldId="2147483803"/>
          </pc:sldLayoutMkLst>
        </pc:sldLayoutChg>
        <pc:sldLayoutChg chg="del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3154041968" sldId="2147483800"/>
            <pc:sldLayoutMk cId="2202238902" sldId="2147483804"/>
          </pc:sldLayoutMkLst>
        </pc:sldLayoutChg>
        <pc:sldLayoutChg chg="del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3154041968" sldId="2147483800"/>
            <pc:sldLayoutMk cId="3347745511" sldId="2147483805"/>
          </pc:sldLayoutMkLst>
        </pc:sldLayoutChg>
        <pc:sldLayoutChg chg="del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3154041968" sldId="2147483800"/>
            <pc:sldLayoutMk cId="2867751654" sldId="2147483806"/>
          </pc:sldLayoutMkLst>
        </pc:sldLayoutChg>
        <pc:sldLayoutChg chg="del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3154041968" sldId="2147483800"/>
            <pc:sldLayoutMk cId="1575063721" sldId="2147483807"/>
          </pc:sldLayoutMkLst>
        </pc:sldLayoutChg>
        <pc:sldLayoutChg chg="del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3154041968" sldId="2147483800"/>
            <pc:sldLayoutMk cId="4048169926" sldId="2147483808"/>
          </pc:sldLayoutMkLst>
        </pc:sldLayoutChg>
        <pc:sldLayoutChg chg="del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3154041968" sldId="2147483800"/>
            <pc:sldLayoutMk cId="3481888104" sldId="2147483809"/>
          </pc:sldLayoutMkLst>
        </pc:sldLayoutChg>
        <pc:sldLayoutChg chg="del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3154041968" sldId="2147483800"/>
            <pc:sldLayoutMk cId="459030707" sldId="2147483810"/>
          </pc:sldLayoutMkLst>
        </pc:sldLayoutChg>
        <pc:sldLayoutChg chg="del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3154041968" sldId="2147483800"/>
            <pc:sldLayoutMk cId="2059248471" sldId="2147483811"/>
          </pc:sldLayoutMkLst>
        </pc:sldLayoutChg>
      </pc:sldMasterChg>
      <pc:sldMasterChg chg="add addSldLayout modSldLayout">
        <pc:chgData name="Ryan Charles Perez" userId="S::ryperez@calpoly.edu::de1893bd-bd46-4a4a-8295-144a6f5b8b08" providerId="AD" clId="Web-{6AF6672A-9E33-CC27-301A-EA9C779118EA}" dt="2024-02-28T03:12:13.242" v="4"/>
        <pc:sldMasterMkLst>
          <pc:docMk/>
          <pc:sldMasterMk cId="1813305672" sldId="2147483812"/>
        </pc:sldMasterMkLst>
        <pc:sldLayoutChg chg="add mod replId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1813305672" sldId="2147483812"/>
            <pc:sldLayoutMk cId="711473840" sldId="2147483813"/>
          </pc:sldLayoutMkLst>
        </pc:sldLayoutChg>
        <pc:sldLayoutChg chg="add mod replId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1813305672" sldId="2147483812"/>
            <pc:sldLayoutMk cId="788240817" sldId="2147483814"/>
          </pc:sldLayoutMkLst>
        </pc:sldLayoutChg>
        <pc:sldLayoutChg chg="add mod replId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1813305672" sldId="2147483812"/>
            <pc:sldLayoutMk cId="460651695" sldId="2147483815"/>
          </pc:sldLayoutMkLst>
        </pc:sldLayoutChg>
        <pc:sldLayoutChg chg="add mod replId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1813305672" sldId="2147483812"/>
            <pc:sldLayoutMk cId="2499188019" sldId="2147483816"/>
          </pc:sldLayoutMkLst>
        </pc:sldLayoutChg>
        <pc:sldLayoutChg chg="add mod replId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1813305672" sldId="2147483812"/>
            <pc:sldLayoutMk cId="1487814834" sldId="2147483817"/>
          </pc:sldLayoutMkLst>
        </pc:sldLayoutChg>
        <pc:sldLayoutChg chg="add mod replId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1813305672" sldId="2147483812"/>
            <pc:sldLayoutMk cId="2417316592" sldId="2147483818"/>
          </pc:sldLayoutMkLst>
        </pc:sldLayoutChg>
        <pc:sldLayoutChg chg="add mod replId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1813305672" sldId="2147483812"/>
            <pc:sldLayoutMk cId="3238344444" sldId="2147483819"/>
          </pc:sldLayoutMkLst>
        </pc:sldLayoutChg>
        <pc:sldLayoutChg chg="add mod replId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1813305672" sldId="2147483812"/>
            <pc:sldLayoutMk cId="49108164" sldId="2147483820"/>
          </pc:sldLayoutMkLst>
        </pc:sldLayoutChg>
        <pc:sldLayoutChg chg="add mod replId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1813305672" sldId="2147483812"/>
            <pc:sldLayoutMk cId="4199547334" sldId="2147483821"/>
          </pc:sldLayoutMkLst>
        </pc:sldLayoutChg>
        <pc:sldLayoutChg chg="add mod replId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1813305672" sldId="2147483812"/>
            <pc:sldLayoutMk cId="1927838222" sldId="2147483822"/>
          </pc:sldLayoutMkLst>
        </pc:sldLayoutChg>
        <pc:sldLayoutChg chg="add mod replId">
          <pc:chgData name="Ryan Charles Perez" userId="S::ryperez@calpoly.edu::de1893bd-bd46-4a4a-8295-144a6f5b8b08" providerId="AD" clId="Web-{6AF6672A-9E33-CC27-301A-EA9C779118EA}" dt="2024-02-28T03:12:13.242" v="4"/>
          <pc:sldLayoutMkLst>
            <pc:docMk/>
            <pc:sldMasterMk cId="1813305672" sldId="2147483812"/>
            <pc:sldLayoutMk cId="134102537" sldId="2147483823"/>
          </pc:sldLayoutMkLst>
        </pc:sldLayoutChg>
      </pc:sldMasterChg>
    </pc:docChg>
  </pc:docChgLst>
  <pc:docChgLst>
    <pc:chgData name="Nicholas Quan En Seah" userId="S::nseah@calpoly.edu::f2ae5ed0-224e-4676-99b1-03dc6c2a6b39" providerId="AD" clId="Web-{BA5D4842-E5C7-9BE5-3BFC-47E234A3662C}"/>
    <pc:docChg chg="addSld delSld modSld">
      <pc:chgData name="Nicholas Quan En Seah" userId="S::nseah@calpoly.edu::f2ae5ed0-224e-4676-99b1-03dc6c2a6b39" providerId="AD" clId="Web-{BA5D4842-E5C7-9BE5-3BFC-47E234A3662C}" dt="2024-02-28T06:15:53.784" v="378" actId="20577"/>
      <pc:docMkLst>
        <pc:docMk/>
      </pc:docMkLst>
      <pc:sldChg chg="addSp delSp modSp mod setBg">
        <pc:chgData name="Nicholas Quan En Seah" userId="S::nseah@calpoly.edu::f2ae5ed0-224e-4676-99b1-03dc6c2a6b39" providerId="AD" clId="Web-{BA5D4842-E5C7-9BE5-3BFC-47E234A3662C}" dt="2024-02-28T06:15:53.784" v="378" actId="20577"/>
        <pc:sldMkLst>
          <pc:docMk/>
          <pc:sldMk cId="844857760" sldId="262"/>
        </pc:sldMkLst>
        <pc:spChg chg="mod">
          <ac:chgData name="Nicholas Quan En Seah" userId="S::nseah@calpoly.edu::f2ae5ed0-224e-4676-99b1-03dc6c2a6b39" providerId="AD" clId="Web-{BA5D4842-E5C7-9BE5-3BFC-47E234A3662C}" dt="2024-02-28T05:40:38.285" v="0"/>
          <ac:spMkLst>
            <pc:docMk/>
            <pc:sldMk cId="844857760" sldId="262"/>
            <ac:spMk id="2" creationId="{9E2B6FBC-7575-7575-AD47-69FB9206DFAA}"/>
          </ac:spMkLst>
        </pc:spChg>
        <pc:spChg chg="del">
          <ac:chgData name="Nicholas Quan En Seah" userId="S::nseah@calpoly.edu::f2ae5ed0-224e-4676-99b1-03dc6c2a6b39" providerId="AD" clId="Web-{BA5D4842-E5C7-9BE5-3BFC-47E234A3662C}" dt="2024-02-28T05:40:38.285" v="0"/>
          <ac:spMkLst>
            <pc:docMk/>
            <pc:sldMk cId="844857760" sldId="262"/>
            <ac:spMk id="3" creationId="{CD001A87-92CF-CA1E-E80A-43419DF89993}"/>
          </ac:spMkLst>
        </pc:spChg>
        <pc:spChg chg="add">
          <ac:chgData name="Nicholas Quan En Seah" userId="S::nseah@calpoly.edu::f2ae5ed0-224e-4676-99b1-03dc6c2a6b39" providerId="AD" clId="Web-{BA5D4842-E5C7-9BE5-3BFC-47E234A3662C}" dt="2024-02-28T05:40:38.285" v="0"/>
          <ac:spMkLst>
            <pc:docMk/>
            <pc:sldMk cId="844857760" sldId="262"/>
            <ac:spMk id="9" creationId="{53B021B3-DE93-4AB7-8A18-CF5F1CED88B8}"/>
          </ac:spMkLst>
        </pc:spChg>
        <pc:spChg chg="add">
          <ac:chgData name="Nicholas Quan En Seah" userId="S::nseah@calpoly.edu::f2ae5ed0-224e-4676-99b1-03dc6c2a6b39" providerId="AD" clId="Web-{BA5D4842-E5C7-9BE5-3BFC-47E234A3662C}" dt="2024-02-28T05:40:38.285" v="0"/>
          <ac:spMkLst>
            <pc:docMk/>
            <pc:sldMk cId="844857760" sldId="262"/>
            <ac:spMk id="11" creationId="{52D502E5-F6B4-4D58-B4AE-FC466FF15EE8}"/>
          </ac:spMkLst>
        </pc:spChg>
        <pc:spChg chg="add mod">
          <ac:chgData name="Nicholas Quan En Seah" userId="S::nseah@calpoly.edu::f2ae5ed0-224e-4676-99b1-03dc6c2a6b39" providerId="AD" clId="Web-{BA5D4842-E5C7-9BE5-3BFC-47E234A3662C}" dt="2024-02-28T05:55:54.580" v="62"/>
          <ac:spMkLst>
            <pc:docMk/>
            <pc:sldMk cId="844857760" sldId="262"/>
            <ac:spMk id="13" creationId="{9DECDBF4-02B6-4BB4-B65B-B8107AD6A9E8}"/>
          </ac:spMkLst>
        </pc:spChg>
        <pc:graphicFrameChg chg="add modGraphic">
          <ac:chgData name="Nicholas Quan En Seah" userId="S::nseah@calpoly.edu::f2ae5ed0-224e-4676-99b1-03dc6c2a6b39" providerId="AD" clId="Web-{BA5D4842-E5C7-9BE5-3BFC-47E234A3662C}" dt="2024-02-28T06:15:53.784" v="378" actId="20577"/>
          <ac:graphicFrameMkLst>
            <pc:docMk/>
            <pc:sldMk cId="844857760" sldId="262"/>
            <ac:graphicFrameMk id="5" creationId="{1292CB50-A75A-0282-8B14-5135EEA1FAFC}"/>
          </ac:graphicFrameMkLst>
        </pc:graphicFrameChg>
      </pc:sldChg>
      <pc:sldChg chg="addSp delSp modSp mod setBg">
        <pc:chgData name="Nicholas Quan En Seah" userId="S::nseah@calpoly.edu::f2ae5ed0-224e-4676-99b1-03dc6c2a6b39" providerId="AD" clId="Web-{BA5D4842-E5C7-9BE5-3BFC-47E234A3662C}" dt="2024-02-28T06:13:06.960" v="360"/>
        <pc:sldMkLst>
          <pc:docMk/>
          <pc:sldMk cId="3768862750" sldId="263"/>
        </pc:sldMkLst>
        <pc:spChg chg="mod">
          <ac:chgData name="Nicholas Quan En Seah" userId="S::nseah@calpoly.edu::f2ae5ed0-224e-4676-99b1-03dc6c2a6b39" providerId="AD" clId="Web-{BA5D4842-E5C7-9BE5-3BFC-47E234A3662C}" dt="2024-02-28T06:12:23.989" v="356" actId="20577"/>
          <ac:spMkLst>
            <pc:docMk/>
            <pc:sldMk cId="3768862750" sldId="263"/>
            <ac:spMk id="2" creationId="{9E2B6FBC-7575-7575-AD47-69FB9206DFAA}"/>
          </ac:spMkLst>
        </pc:spChg>
        <pc:spChg chg="add del mod">
          <ac:chgData name="Nicholas Quan En Seah" userId="S::nseah@calpoly.edu::f2ae5ed0-224e-4676-99b1-03dc6c2a6b39" providerId="AD" clId="Web-{BA5D4842-E5C7-9BE5-3BFC-47E234A3662C}" dt="2024-02-28T05:51:36.907" v="37"/>
          <ac:spMkLst>
            <pc:docMk/>
            <pc:sldMk cId="3768862750" sldId="263"/>
            <ac:spMk id="3" creationId="{CD001A87-92CF-CA1E-E80A-43419DF89993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1:36.907" v="37"/>
          <ac:spMkLst>
            <pc:docMk/>
            <pc:sldMk cId="3768862750" sldId="263"/>
            <ac:spMk id="7" creationId="{907EF6B7-1338-4443-8C46-6A318D952DFD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0:30.840" v="31"/>
          <ac:spMkLst>
            <pc:docMk/>
            <pc:sldMk cId="3768862750" sldId="263"/>
            <ac:spMk id="8" creationId="{EEBFA4C8-C301-60A7-C96E-E85360F5DFB4}"/>
          </ac:spMkLst>
        </pc:spChg>
        <pc:spChg chg="add del mod">
          <ac:chgData name="Nicholas Quan En Seah" userId="S::nseah@calpoly.edu::f2ae5ed0-224e-4676-99b1-03dc6c2a6b39" providerId="AD" clId="Web-{BA5D4842-E5C7-9BE5-3BFC-47E234A3662C}" dt="2024-02-28T05:50:30.840" v="31"/>
          <ac:spMkLst>
            <pc:docMk/>
            <pc:sldMk cId="3768862750" sldId="263"/>
            <ac:spMk id="9" creationId="{CD001A87-92CF-CA1E-E80A-43419DF89993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1:36.907" v="37"/>
          <ac:spMkLst>
            <pc:docMk/>
            <pc:sldMk cId="3768862750" sldId="263"/>
            <ac:spMk id="10" creationId="{DAAE4CDD-124C-4DCF-9584-B6033B545DD5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1:36.907" v="37"/>
          <ac:spMkLst>
            <pc:docMk/>
            <pc:sldMk cId="3768862750" sldId="263"/>
            <ac:spMk id="12" creationId="{081E4A58-353D-44AE-B2FC-2A74E2E400F7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2:19.175" v="40"/>
          <ac:spMkLst>
            <pc:docMk/>
            <pc:sldMk cId="3768862750" sldId="263"/>
            <ac:spMk id="18" creationId="{53B021B3-DE93-4AB7-8A18-CF5F1CED88B8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2:19.175" v="40"/>
          <ac:spMkLst>
            <pc:docMk/>
            <pc:sldMk cId="3768862750" sldId="263"/>
            <ac:spMk id="20" creationId="{52D502E5-F6B4-4D58-B4AE-FC466FF15EE8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2:19.175" v="40"/>
          <ac:spMkLst>
            <pc:docMk/>
            <pc:sldMk cId="3768862750" sldId="263"/>
            <ac:spMk id="22" creationId="{9DECDBF4-02B6-4BB4-B65B-B8107AD6A9E8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2:19.113" v="39"/>
          <ac:spMkLst>
            <pc:docMk/>
            <pc:sldMk cId="3768862750" sldId="263"/>
            <ac:spMk id="27" creationId="{53B021B3-DE93-4AB7-8A18-CF5F1CED88B8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2:19.113" v="39"/>
          <ac:spMkLst>
            <pc:docMk/>
            <pc:sldMk cId="3768862750" sldId="263"/>
            <ac:spMk id="29" creationId="{52D502E5-F6B4-4D58-B4AE-FC466FF15EE8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2:19.113" v="39"/>
          <ac:spMkLst>
            <pc:docMk/>
            <pc:sldMk cId="3768862750" sldId="263"/>
            <ac:spMk id="31" creationId="{9DECDBF4-02B6-4BB4-B65B-B8107AD6A9E8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4:28.684" v="51"/>
          <ac:spMkLst>
            <pc:docMk/>
            <pc:sldMk cId="3768862750" sldId="263"/>
            <ac:spMk id="33" creationId="{53B021B3-DE93-4AB7-8A18-CF5F1CED88B8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4:28.684" v="51"/>
          <ac:spMkLst>
            <pc:docMk/>
            <pc:sldMk cId="3768862750" sldId="263"/>
            <ac:spMk id="34" creationId="{52D502E5-F6B4-4D58-B4AE-FC466FF15EE8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4:28.684" v="51"/>
          <ac:spMkLst>
            <pc:docMk/>
            <pc:sldMk cId="3768862750" sldId="263"/>
            <ac:spMk id="35" creationId="{9DECDBF4-02B6-4BB4-B65B-B8107AD6A9E8}"/>
          </ac:spMkLst>
        </pc:spChg>
        <pc:spChg chg="add">
          <ac:chgData name="Nicholas Quan En Seah" userId="S::nseah@calpoly.edu::f2ae5ed0-224e-4676-99b1-03dc6c2a6b39" providerId="AD" clId="Web-{BA5D4842-E5C7-9BE5-3BFC-47E234A3662C}" dt="2024-02-28T05:54:28.684" v="51"/>
          <ac:spMkLst>
            <pc:docMk/>
            <pc:sldMk cId="3768862750" sldId="263"/>
            <ac:spMk id="37" creationId="{BACC6370-2D7E-4714-9D71-7542949D7D5D}"/>
          </ac:spMkLst>
        </pc:spChg>
        <pc:spChg chg="add">
          <ac:chgData name="Nicholas Quan En Seah" userId="S::nseah@calpoly.edu::f2ae5ed0-224e-4676-99b1-03dc6c2a6b39" providerId="AD" clId="Web-{BA5D4842-E5C7-9BE5-3BFC-47E234A3662C}" dt="2024-02-28T05:54:28.684" v="51"/>
          <ac:spMkLst>
            <pc:docMk/>
            <pc:sldMk cId="3768862750" sldId="263"/>
            <ac:spMk id="38" creationId="{F68B3F68-107C-434F-AA38-110D5EA91B85}"/>
          </ac:spMkLst>
        </pc:spChg>
        <pc:spChg chg="add">
          <ac:chgData name="Nicholas Quan En Seah" userId="S::nseah@calpoly.edu::f2ae5ed0-224e-4676-99b1-03dc6c2a6b39" providerId="AD" clId="Web-{BA5D4842-E5C7-9BE5-3BFC-47E234A3662C}" dt="2024-02-28T05:54:28.684" v="51"/>
          <ac:spMkLst>
            <pc:docMk/>
            <pc:sldMk cId="3768862750" sldId="263"/>
            <ac:spMk id="39" creationId="{AAD0DBB9-1A4B-4391-81D4-CB19F9AB918A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3:50.900" v="50"/>
          <ac:spMkLst>
            <pc:docMk/>
            <pc:sldMk cId="3768862750" sldId="263"/>
            <ac:spMk id="40" creationId="{1D63C574-BFD2-41A1-A567-B0C3CC7FDD4F}"/>
          </ac:spMkLst>
        </pc:spChg>
        <pc:spChg chg="add del">
          <ac:chgData name="Nicholas Quan En Seah" userId="S::nseah@calpoly.edu::f2ae5ed0-224e-4676-99b1-03dc6c2a6b39" providerId="AD" clId="Web-{BA5D4842-E5C7-9BE5-3BFC-47E234A3662C}" dt="2024-02-28T05:53:50.900" v="50"/>
          <ac:spMkLst>
            <pc:docMk/>
            <pc:sldMk cId="3768862750" sldId="263"/>
            <ac:spMk id="42" creationId="{E2A46BAB-8C31-42B2-90E8-B26DD3E81D37}"/>
          </ac:spMkLst>
        </pc:spChg>
        <pc:spChg chg="add">
          <ac:chgData name="Nicholas Quan En Seah" userId="S::nseah@calpoly.edu::f2ae5ed0-224e-4676-99b1-03dc6c2a6b39" providerId="AD" clId="Web-{BA5D4842-E5C7-9BE5-3BFC-47E234A3662C}" dt="2024-02-28T05:54:28.684" v="51"/>
          <ac:spMkLst>
            <pc:docMk/>
            <pc:sldMk cId="3768862750" sldId="263"/>
            <ac:spMk id="46" creationId="{063BBA22-50EA-4C4D-BE05-F1CE4E63AA56}"/>
          </ac:spMkLst>
        </pc:spChg>
        <pc:spChg chg="add mod ord">
          <ac:chgData name="Nicholas Quan En Seah" userId="S::nseah@calpoly.edu::f2ae5ed0-224e-4676-99b1-03dc6c2a6b39" providerId="AD" clId="Web-{BA5D4842-E5C7-9BE5-3BFC-47E234A3662C}" dt="2024-02-28T06:02:08.151" v="228"/>
          <ac:spMkLst>
            <pc:docMk/>
            <pc:sldMk cId="3768862750" sldId="263"/>
            <ac:spMk id="316" creationId="{9325296A-11F3-C7BC-467A-87FEB4A8E71D}"/>
          </ac:spMkLst>
        </pc:spChg>
        <pc:spChg chg="add mod">
          <ac:chgData name="Nicholas Quan En Seah" userId="S::nseah@calpoly.edu::f2ae5ed0-224e-4676-99b1-03dc6c2a6b39" providerId="AD" clId="Web-{BA5D4842-E5C7-9BE5-3BFC-47E234A3662C}" dt="2024-02-28T06:03:45.892" v="237" actId="1076"/>
          <ac:spMkLst>
            <pc:docMk/>
            <pc:sldMk cId="3768862750" sldId="263"/>
            <ac:spMk id="318" creationId="{262A9B48-F9DF-E7C7-5310-523861B0E514}"/>
          </ac:spMkLst>
        </pc:spChg>
        <pc:spChg chg="add mod">
          <ac:chgData name="Nicholas Quan En Seah" userId="S::nseah@calpoly.edu::f2ae5ed0-224e-4676-99b1-03dc6c2a6b39" providerId="AD" clId="Web-{BA5D4842-E5C7-9BE5-3BFC-47E234A3662C}" dt="2024-02-28T06:08:49.146" v="295" actId="20577"/>
          <ac:spMkLst>
            <pc:docMk/>
            <pc:sldMk cId="3768862750" sldId="263"/>
            <ac:spMk id="319" creationId="{8D12AA58-FA11-E56E-C3FE-1A64FB277529}"/>
          </ac:spMkLst>
        </pc:spChg>
        <pc:spChg chg="add mod">
          <ac:chgData name="Nicholas Quan En Seah" userId="S::nseah@calpoly.edu::f2ae5ed0-224e-4676-99b1-03dc6c2a6b39" providerId="AD" clId="Web-{BA5D4842-E5C7-9BE5-3BFC-47E234A3662C}" dt="2024-02-28T06:09:06.960" v="303" actId="20577"/>
          <ac:spMkLst>
            <pc:docMk/>
            <pc:sldMk cId="3768862750" sldId="263"/>
            <ac:spMk id="320" creationId="{0702A8EC-2BA3-35EA-C144-A371943A95A8}"/>
          </ac:spMkLst>
        </pc:spChg>
        <pc:spChg chg="add mod">
          <ac:chgData name="Nicholas Quan En Seah" userId="S::nseah@calpoly.edu::f2ae5ed0-224e-4676-99b1-03dc6c2a6b39" providerId="AD" clId="Web-{BA5D4842-E5C7-9BE5-3BFC-47E234A3662C}" dt="2024-02-28T06:07:09.499" v="282" actId="1076"/>
          <ac:spMkLst>
            <pc:docMk/>
            <pc:sldMk cId="3768862750" sldId="263"/>
            <ac:spMk id="321" creationId="{B0BF5F65-AF56-D3B5-05E4-E89BFDA7E952}"/>
          </ac:spMkLst>
        </pc:spChg>
        <pc:spChg chg="add del mod ord">
          <ac:chgData name="Nicholas Quan En Seah" userId="S::nseah@calpoly.edu::f2ae5ed0-224e-4676-99b1-03dc6c2a6b39" providerId="AD" clId="Web-{BA5D4842-E5C7-9BE5-3BFC-47E234A3662C}" dt="2024-02-28T06:02:33.012" v="231"/>
          <ac:spMkLst>
            <pc:docMk/>
            <pc:sldMk cId="3768862750" sldId="263"/>
            <ac:spMk id="322" creationId="{F41064B9-83E3-53E2-B879-8FB240AEFF8C}"/>
          </ac:spMkLst>
        </pc:spChg>
        <pc:spChg chg="add mod ord">
          <ac:chgData name="Nicholas Quan En Seah" userId="S::nseah@calpoly.edu::f2ae5ed0-224e-4676-99b1-03dc6c2a6b39" providerId="AD" clId="Web-{BA5D4842-E5C7-9BE5-3BFC-47E234A3662C}" dt="2024-02-28T06:12:45.443" v="357"/>
          <ac:spMkLst>
            <pc:docMk/>
            <pc:sldMk cId="3768862750" sldId="263"/>
            <ac:spMk id="453" creationId="{EB3AA795-96FE-4BE1-D181-2CE5C2DBB46E}"/>
          </ac:spMkLst>
        </pc:spChg>
        <pc:spChg chg="add mod ord">
          <ac:chgData name="Nicholas Quan En Seah" userId="S::nseah@calpoly.edu::f2ae5ed0-224e-4676-99b1-03dc6c2a6b39" providerId="AD" clId="Web-{BA5D4842-E5C7-9BE5-3BFC-47E234A3662C}" dt="2024-02-28T06:12:54.350" v="358"/>
          <ac:spMkLst>
            <pc:docMk/>
            <pc:sldMk cId="3768862750" sldId="263"/>
            <ac:spMk id="506" creationId="{D5954CF7-4B17-C3EB-E2CA-FA642F5B89A5}"/>
          </ac:spMkLst>
        </pc:spChg>
        <pc:spChg chg="add mod ord">
          <ac:chgData name="Nicholas Quan En Seah" userId="S::nseah@calpoly.edu::f2ae5ed0-224e-4676-99b1-03dc6c2a6b39" providerId="AD" clId="Web-{BA5D4842-E5C7-9BE5-3BFC-47E234A3662C}" dt="2024-02-28T06:13:00.819" v="359"/>
          <ac:spMkLst>
            <pc:docMk/>
            <pc:sldMk cId="3768862750" sldId="263"/>
            <ac:spMk id="546" creationId="{0F2460CA-A8CD-9C49-DCD0-E150B74BA7DC}"/>
          </ac:spMkLst>
        </pc:spChg>
        <pc:spChg chg="add mod ord">
          <ac:chgData name="Nicholas Quan En Seah" userId="S::nseah@calpoly.edu::f2ae5ed0-224e-4676-99b1-03dc6c2a6b39" providerId="AD" clId="Web-{BA5D4842-E5C7-9BE5-3BFC-47E234A3662C}" dt="2024-02-28T06:13:06.960" v="360"/>
          <ac:spMkLst>
            <pc:docMk/>
            <pc:sldMk cId="3768862750" sldId="263"/>
            <ac:spMk id="573" creationId="{57C1D56B-3923-C35E-5CC7-162C665C1F96}"/>
          </ac:spMkLst>
        </pc:spChg>
        <pc:grpChg chg="add del">
          <ac:chgData name="Nicholas Quan En Seah" userId="S::nseah@calpoly.edu::f2ae5ed0-224e-4676-99b1-03dc6c2a6b39" providerId="AD" clId="Web-{BA5D4842-E5C7-9BE5-3BFC-47E234A3662C}" dt="2024-02-28T05:53:50.900" v="50"/>
          <ac:grpSpMkLst>
            <pc:docMk/>
            <pc:sldMk cId="3768862750" sldId="263"/>
            <ac:grpSpMk id="44" creationId="{B3F7A3C7-0737-4E57-B30E-8EEFE638B401}"/>
          </ac:grpSpMkLst>
        </pc:grpChg>
        <pc:grpChg chg="add del">
          <ac:chgData name="Nicholas Quan En Seah" userId="S::nseah@calpoly.edu::f2ae5ed0-224e-4676-99b1-03dc6c2a6b39" providerId="AD" clId="Web-{BA5D4842-E5C7-9BE5-3BFC-47E234A3662C}" dt="2024-02-28T05:53:50.900" v="50"/>
          <ac:grpSpMkLst>
            <pc:docMk/>
            <pc:sldMk cId="3768862750" sldId="263"/>
            <ac:grpSpMk id="48" creationId="{43F5E015-E085-4624-B431-B42414448684}"/>
          </ac:grpSpMkLst>
        </pc:grpChg>
        <pc:graphicFrameChg chg="add del modGraphic">
          <ac:chgData name="Nicholas Quan En Seah" userId="S::nseah@calpoly.edu::f2ae5ed0-224e-4676-99b1-03dc6c2a6b39" providerId="AD" clId="Web-{BA5D4842-E5C7-9BE5-3BFC-47E234A3662C}" dt="2024-02-28T05:48:52.521" v="18"/>
          <ac:graphicFrameMkLst>
            <pc:docMk/>
            <pc:sldMk cId="3768862750" sldId="263"/>
            <ac:graphicFrameMk id="5" creationId="{DE61E215-086C-A52F-9BD9-BE31ABC25657}"/>
          </ac:graphicFrameMkLst>
        </pc:graphicFrameChg>
        <pc:graphicFrameChg chg="add del">
          <ac:chgData name="Nicholas Quan En Seah" userId="S::nseah@calpoly.edu::f2ae5ed0-224e-4676-99b1-03dc6c2a6b39" providerId="AD" clId="Web-{BA5D4842-E5C7-9BE5-3BFC-47E234A3662C}" dt="2024-02-28T05:49:50.712" v="21"/>
          <ac:graphicFrameMkLst>
            <pc:docMk/>
            <pc:sldMk cId="3768862750" sldId="263"/>
            <ac:graphicFrameMk id="6" creationId="{A94190F8-8F86-77A4-5FC6-7FD98FB6908A}"/>
          </ac:graphicFrameMkLst>
        </pc:graphicFrameChg>
        <pc:graphicFrameChg chg="add mod ord modGraphic">
          <ac:chgData name="Nicholas Quan En Seah" userId="S::nseah@calpoly.edu::f2ae5ed0-224e-4676-99b1-03dc6c2a6b39" providerId="AD" clId="Web-{BA5D4842-E5C7-9BE5-3BFC-47E234A3662C}" dt="2024-02-28T06:02:07.417" v="227"/>
          <ac:graphicFrameMkLst>
            <pc:docMk/>
            <pc:sldMk cId="3768862750" sldId="263"/>
            <ac:graphicFrameMk id="14" creationId="{3424A8A6-F1F4-7C4A-893A-8A98ED3E3C1C}"/>
          </ac:graphicFrameMkLst>
        </pc:graphicFrameChg>
      </pc:sldChg>
      <pc:sldChg chg="add replId">
        <pc:chgData name="Nicholas Quan En Seah" userId="S::nseah@calpoly.edu::f2ae5ed0-224e-4676-99b1-03dc6c2a6b39" providerId="AD" clId="Web-{BA5D4842-E5C7-9BE5-3BFC-47E234A3662C}" dt="2024-02-28T05:50:35.809" v="33"/>
        <pc:sldMkLst>
          <pc:docMk/>
          <pc:sldMk cId="374066638" sldId="272"/>
        </pc:sldMkLst>
      </pc:sldChg>
      <pc:sldChg chg="add del replId">
        <pc:chgData name="Nicholas Quan En Seah" userId="S::nseah@calpoly.edu::f2ae5ed0-224e-4676-99b1-03dc6c2a6b39" providerId="AD" clId="Web-{BA5D4842-E5C7-9BE5-3BFC-47E234A3662C}" dt="2024-02-28T05:50:32.106" v="32"/>
        <pc:sldMkLst>
          <pc:docMk/>
          <pc:sldMk cId="2669561211" sldId="272"/>
        </pc:sldMkLst>
      </pc:sldChg>
      <pc:sldChg chg="addSp modSp new mod setBg">
        <pc:chgData name="Nicholas Quan En Seah" userId="S::nseah@calpoly.edu::f2ae5ed0-224e-4676-99b1-03dc6c2a6b39" providerId="AD" clId="Web-{BA5D4842-E5C7-9BE5-3BFC-47E234A3662C}" dt="2024-02-28T06:11:32.985" v="355" actId="1076"/>
        <pc:sldMkLst>
          <pc:docMk/>
          <pc:sldMk cId="4247600874" sldId="273"/>
        </pc:sldMkLst>
        <pc:spChg chg="mod">
          <ac:chgData name="Nicholas Quan En Seah" userId="S::nseah@calpoly.edu::f2ae5ed0-224e-4676-99b1-03dc6c2a6b39" providerId="AD" clId="Web-{BA5D4842-E5C7-9BE5-3BFC-47E234A3662C}" dt="2024-02-28T06:11:09.499" v="352" actId="20577"/>
          <ac:spMkLst>
            <pc:docMk/>
            <pc:sldMk cId="4247600874" sldId="273"/>
            <ac:spMk id="2" creationId="{83E5A83E-8DA4-25C6-4581-450CFA4EAD31}"/>
          </ac:spMkLst>
        </pc:spChg>
        <pc:spChg chg="mod">
          <ac:chgData name="Nicholas Quan En Seah" userId="S::nseah@calpoly.edu::f2ae5ed0-224e-4676-99b1-03dc6c2a6b39" providerId="AD" clId="Web-{BA5D4842-E5C7-9BE5-3BFC-47E234A3662C}" dt="2024-02-28T06:11:32.985" v="355" actId="1076"/>
          <ac:spMkLst>
            <pc:docMk/>
            <pc:sldMk cId="4247600874" sldId="273"/>
            <ac:spMk id="3" creationId="{3F38E8F5-8D66-B7D7-94DC-1AA716B0A85C}"/>
          </ac:spMkLst>
        </pc:spChg>
        <pc:spChg chg="add">
          <ac:chgData name="Nicholas Quan En Seah" userId="S::nseah@calpoly.edu::f2ae5ed0-224e-4676-99b1-03dc6c2a6b39" providerId="AD" clId="Web-{BA5D4842-E5C7-9BE5-3BFC-47E234A3662C}" dt="2024-02-28T06:10:13.418" v="308"/>
          <ac:spMkLst>
            <pc:docMk/>
            <pc:sldMk cId="4247600874" sldId="273"/>
            <ac:spMk id="8" creationId="{6F5A5072-7B47-4D32-B52A-4EBBF590B8A5}"/>
          </ac:spMkLst>
        </pc:spChg>
        <pc:spChg chg="add">
          <ac:chgData name="Nicholas Quan En Seah" userId="S::nseah@calpoly.edu::f2ae5ed0-224e-4676-99b1-03dc6c2a6b39" providerId="AD" clId="Web-{BA5D4842-E5C7-9BE5-3BFC-47E234A3662C}" dt="2024-02-28T06:10:13.418" v="308"/>
          <ac:spMkLst>
            <pc:docMk/>
            <pc:sldMk cId="4247600874" sldId="273"/>
            <ac:spMk id="10" creationId="{9715DAF0-AE1B-46C9-8A6B-DB2AA05AB91D}"/>
          </ac:spMkLst>
        </pc:spChg>
        <pc:spChg chg="add">
          <ac:chgData name="Nicholas Quan En Seah" userId="S::nseah@calpoly.edu::f2ae5ed0-224e-4676-99b1-03dc6c2a6b39" providerId="AD" clId="Web-{BA5D4842-E5C7-9BE5-3BFC-47E234A3662C}" dt="2024-02-28T06:10:13.418" v="308"/>
          <ac:spMkLst>
            <pc:docMk/>
            <pc:sldMk cId="4247600874" sldId="273"/>
            <ac:spMk id="12" creationId="{6016219D-510E-4184-9090-6D5578A87BD1}"/>
          </ac:spMkLst>
        </pc:spChg>
        <pc:spChg chg="add">
          <ac:chgData name="Nicholas Quan En Seah" userId="S::nseah@calpoly.edu::f2ae5ed0-224e-4676-99b1-03dc6c2a6b39" providerId="AD" clId="Web-{BA5D4842-E5C7-9BE5-3BFC-47E234A3662C}" dt="2024-02-28T06:10:13.418" v="308"/>
          <ac:spMkLst>
            <pc:docMk/>
            <pc:sldMk cId="4247600874" sldId="273"/>
            <ac:spMk id="14" creationId="{AFF4A713-7B75-4B21-90D7-5AB19547C728}"/>
          </ac:spMkLst>
        </pc:spChg>
        <pc:spChg chg="add">
          <ac:chgData name="Nicholas Quan En Seah" userId="S::nseah@calpoly.edu::f2ae5ed0-224e-4676-99b1-03dc6c2a6b39" providerId="AD" clId="Web-{BA5D4842-E5C7-9BE5-3BFC-47E234A3662C}" dt="2024-02-28T06:10:13.418" v="308"/>
          <ac:spMkLst>
            <pc:docMk/>
            <pc:sldMk cId="4247600874" sldId="273"/>
            <ac:spMk id="16" creationId="{DC631C0B-6DA6-4E57-8231-CE32B3434A7E}"/>
          </ac:spMkLst>
        </pc:spChg>
        <pc:spChg chg="add">
          <ac:chgData name="Nicholas Quan En Seah" userId="S::nseah@calpoly.edu::f2ae5ed0-224e-4676-99b1-03dc6c2a6b39" providerId="AD" clId="Web-{BA5D4842-E5C7-9BE5-3BFC-47E234A3662C}" dt="2024-02-28T06:10:13.418" v="308"/>
          <ac:spMkLst>
            <pc:docMk/>
            <pc:sldMk cId="4247600874" sldId="273"/>
            <ac:spMk id="18" creationId="{C29501E6-A978-4A61-9689-9085AF97A53A}"/>
          </ac:spMkLst>
        </pc:spChg>
      </pc:sldChg>
    </pc:docChg>
  </pc:docChgLst>
</pc:chgInfo>
</file>

<file path=ppt/comments/modernComment_107_E0A448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84A1FE5-EDCE-4C62-A00B-1FF6C79CADCF}" authorId="{DF42457B-514D-7FF3-508A-EA19C18D7F2E}" created="2024-02-28T07:42:02.950">
    <pc:sldMkLst xmlns:pc="http://schemas.microsoft.com/office/powerpoint/2013/main/command">
      <pc:docMk/>
      <pc:sldMk cId="3768862750" sldId="263"/>
    </pc:sldMkLst>
    <p188:replyLst>
      <p188:reply id="{D7BED172-C81E-4329-BF10-7D01F0E98923}" authorId="{7DEAA58C-8DBC-37E8-C1D5-7A72732B7590}" created="2024-02-28T07:42:22.918">
        <p188:txBody>
          <a:bodyPr/>
          <a:lstStyle/>
          <a:p>
            <a:r>
              <a:rPr lang="en-US"/>
              <a:t>Salam Kooni</a:t>
            </a:r>
          </a:p>
        </p188:txBody>
      </p188:reply>
      <p188:reply id="{884C47E1-E749-4283-9247-B0E1F913D0BC}" authorId="{DF42457B-514D-7FF3-508A-EA19C18D7F2E}" created="2024-02-28T07:43:01.235">
        <p188:txBody>
          <a:bodyPr/>
          <a:lstStyle/>
          <a:p>
            <a:r>
              <a:rPr lang="en-US"/>
              <a:t>halet behtareh?</a:t>
            </a:r>
          </a:p>
        </p188:txBody>
      </p188:reply>
      <p188:reply id="{433F5B51-66F5-4B58-B529-364BDD1B74CF}" authorId="{7DEAA58C-8DBC-37E8-C1D5-7A72732B7590}" created="2024-02-28T07:43:45.686">
        <p188:txBody>
          <a:bodyPr/>
          <a:lstStyle/>
          <a:p>
            <a:r>
              <a:rPr lang="en-US"/>
              <a:t>Yes, I'll come to class tmrw</a:t>
            </a:r>
          </a:p>
        </p188:txBody>
      </p188:reply>
      <p188:reply id="{C98CB5F1-5EB7-4C7A-AF79-D15BCF307C3F}" authorId="{DF42457B-514D-7FF3-508A-EA19C18D7F2E}" created="2024-02-28T07:44:06.833">
        <p188:txBody>
          <a:bodyPr/>
          <a:lstStyle/>
          <a:p>
            <a:r>
              <a:rPr lang="en-US"/>
              <a:t>good bro</a:t>
            </a:r>
          </a:p>
        </p188:txBody>
      </p188:reply>
      <p188:reply id="{E1724AB3-D486-4125-B6B6-E978F9CAE466}" authorId="{DF42457B-514D-7FF3-508A-EA19C18D7F2E}" created="2024-02-28T07:44:24.225">
        <p188:txBody>
          <a:bodyPr/>
          <a:lstStyle/>
          <a:p>
            <a:r>
              <a:rPr lang="en-US"/>
              <a:t>anything thing you want me to change on the slides?</a:t>
            </a:r>
          </a:p>
        </p188:txBody>
      </p188:reply>
      <p188:reply id="{9A876968-9465-4FFB-9ECB-3EA00A8394EB}" authorId="{7DEAA58C-8DBC-37E8-C1D5-7A72732B7590}" created="2024-02-28T07:44:57.103">
        <p188:txBody>
          <a:bodyPr/>
          <a:lstStyle/>
          <a:p>
            <a:r>
              <a:rPr lang="en-US"/>
              <a:t>Nah it's looking good honestly
</a:t>
            </a:r>
          </a:p>
        </p188:txBody>
      </p188:reply>
      <p188:reply id="{457A4C98-A2EF-4386-A7DF-C1DECEE389DD}" authorId="{DF42457B-514D-7FF3-508A-EA19C18D7F2E}" created="2024-02-28T07:46:17.373">
        <p188:txBody>
          <a:bodyPr/>
          <a:lstStyle/>
          <a:p>
            <a:r>
              <a:rPr lang="en-US"/>
              <a:t>okay bet lmk if you need any help - i can work on it before class too</a:t>
            </a:r>
          </a:p>
        </p188:txBody>
      </p188:reply>
    </p188:replyLst>
    <p188:txBody>
      <a:bodyPr/>
      <a:lstStyle/>
      <a:p>
        <a:r>
          <a:rPr lang="en-US"/>
          <a:t>salam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5E50F-8A00-4088-9E51-0C3AAC9C319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87D88B-785D-4619-B3B6-85602B7BD8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Local and Niche Focus:</a:t>
          </a:r>
        </a:p>
      </dgm:t>
    </dgm:pt>
    <dgm:pt modelId="{0E892959-AB63-49D1-A3CF-03071EF1D78D}" type="parTrans" cxnId="{C6B61A87-EAA9-4C05-BA2D-A53C1BFC9E06}">
      <dgm:prSet/>
      <dgm:spPr/>
      <dgm:t>
        <a:bodyPr/>
        <a:lstStyle/>
        <a:p>
          <a:endParaRPr lang="en-US"/>
        </a:p>
      </dgm:t>
    </dgm:pt>
    <dgm:pt modelId="{9F524FA5-57AA-4883-B11C-4A8DC39DA48E}" type="sibTrans" cxnId="{C6B61A87-EAA9-4C05-BA2D-A53C1BFC9E06}">
      <dgm:prSet/>
      <dgm:spPr/>
      <dgm:t>
        <a:bodyPr/>
        <a:lstStyle/>
        <a:p>
          <a:endParaRPr lang="en-US"/>
        </a:p>
      </dgm:t>
    </dgm:pt>
    <dgm:pt modelId="{3F85E108-805D-4D95-B0D6-AE6A889DC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By exploring water consumption at the individual level, the project addresses a niche aspect of sustainability directly relevant to daily life, distinguishing it from broader water conservation initiatives.</a:t>
          </a:r>
        </a:p>
      </dgm:t>
    </dgm:pt>
    <dgm:pt modelId="{17B35AFE-8E49-451D-91F5-1BD8AD0671EA}" type="parTrans" cxnId="{BB028E00-6069-4AA9-BB80-260B2911FF34}">
      <dgm:prSet/>
      <dgm:spPr/>
      <dgm:t>
        <a:bodyPr/>
        <a:lstStyle/>
        <a:p>
          <a:endParaRPr lang="en-US"/>
        </a:p>
      </dgm:t>
    </dgm:pt>
    <dgm:pt modelId="{5B94FFE9-16E3-4C04-A926-E009C0DC272A}" type="sibTrans" cxnId="{BB028E00-6069-4AA9-BB80-260B2911FF34}">
      <dgm:prSet/>
      <dgm:spPr/>
      <dgm:t>
        <a:bodyPr/>
        <a:lstStyle/>
        <a:p>
          <a:endParaRPr lang="en-US"/>
        </a:p>
      </dgm:t>
    </dgm:pt>
    <dgm:pt modelId="{E26D512B-C6F1-452A-9CBC-54BD740A58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Impactful Innovation:</a:t>
          </a:r>
        </a:p>
      </dgm:t>
    </dgm:pt>
    <dgm:pt modelId="{9C4BFCF4-F843-4095-980B-4D87E6C6BD1A}" type="parTrans" cxnId="{A5495CDC-D544-4ACC-931F-0A583BAB5036}">
      <dgm:prSet/>
      <dgm:spPr/>
      <dgm:t>
        <a:bodyPr/>
        <a:lstStyle/>
        <a:p>
          <a:endParaRPr lang="en-US"/>
        </a:p>
      </dgm:t>
    </dgm:pt>
    <dgm:pt modelId="{3B2C9419-F5E6-4D92-BC27-2AA0B27DA60B}" type="sibTrans" cxnId="{A5495CDC-D544-4ACC-931F-0A583BAB5036}">
      <dgm:prSet/>
      <dgm:spPr/>
      <dgm:t>
        <a:bodyPr/>
        <a:lstStyle/>
        <a:p>
          <a:endParaRPr lang="en-US"/>
        </a:p>
      </dgm:t>
    </dgm:pt>
    <dgm:pt modelId="{A61DDFE4-7D70-41FE-AFE3-64391FE28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Offering practical recommendations derived from personal water usage data, the project provides a novel solution that directly impacts users' conservation behaviors in their immediate environments.</a:t>
          </a:r>
        </a:p>
      </dgm:t>
    </dgm:pt>
    <dgm:pt modelId="{CA821285-EFA4-4E10-9805-D3980FD04760}" type="parTrans" cxnId="{B7A158C3-D33C-4905-9CB9-2E71ECD0F291}">
      <dgm:prSet/>
      <dgm:spPr/>
      <dgm:t>
        <a:bodyPr/>
        <a:lstStyle/>
        <a:p>
          <a:endParaRPr lang="en-US"/>
        </a:p>
      </dgm:t>
    </dgm:pt>
    <dgm:pt modelId="{05B31709-4F9E-4B83-A9B7-F3588270E202}" type="sibTrans" cxnId="{B7A158C3-D33C-4905-9CB9-2E71ECD0F291}">
      <dgm:prSet/>
      <dgm:spPr/>
      <dgm:t>
        <a:bodyPr/>
        <a:lstStyle/>
        <a:p>
          <a:endParaRPr lang="en-US"/>
        </a:p>
      </dgm:t>
    </dgm:pt>
    <dgm:pt modelId="{81245974-0724-4987-A0A9-8E47475738C0}" type="pres">
      <dgm:prSet presAssocID="{2095E50F-8A00-4088-9E51-0C3AAC9C319E}" presName="root" presStyleCnt="0">
        <dgm:presLayoutVars>
          <dgm:dir/>
          <dgm:resizeHandles val="exact"/>
        </dgm:presLayoutVars>
      </dgm:prSet>
      <dgm:spPr/>
    </dgm:pt>
    <dgm:pt modelId="{E84073D0-19A9-4A27-AC8E-E572E64CFDF3}" type="pres">
      <dgm:prSet presAssocID="{BF87D88B-785D-4619-B3B6-85602B7BD8B4}" presName="compNode" presStyleCnt="0"/>
      <dgm:spPr/>
    </dgm:pt>
    <dgm:pt modelId="{B273AC74-18EB-4C28-A87B-ED4B53EAF161}" type="pres">
      <dgm:prSet presAssocID="{BF87D88B-785D-4619-B3B6-85602B7BD8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1C3B140-2A7C-40DF-B77B-F2DD82F9522A}" type="pres">
      <dgm:prSet presAssocID="{BF87D88B-785D-4619-B3B6-85602B7BD8B4}" presName="iconSpace" presStyleCnt="0"/>
      <dgm:spPr/>
    </dgm:pt>
    <dgm:pt modelId="{4E8C861F-CBCA-4BF5-8742-910AF5B08F6F}" type="pres">
      <dgm:prSet presAssocID="{BF87D88B-785D-4619-B3B6-85602B7BD8B4}" presName="parTx" presStyleLbl="revTx" presStyleIdx="0" presStyleCnt="4">
        <dgm:presLayoutVars>
          <dgm:chMax val="0"/>
          <dgm:chPref val="0"/>
        </dgm:presLayoutVars>
      </dgm:prSet>
      <dgm:spPr/>
    </dgm:pt>
    <dgm:pt modelId="{F118048B-8A69-44D3-B5F2-87AD94B5792F}" type="pres">
      <dgm:prSet presAssocID="{BF87D88B-785D-4619-B3B6-85602B7BD8B4}" presName="txSpace" presStyleCnt="0"/>
      <dgm:spPr/>
    </dgm:pt>
    <dgm:pt modelId="{86622E22-69F1-4328-982D-D3F26FE1F062}" type="pres">
      <dgm:prSet presAssocID="{BF87D88B-785D-4619-B3B6-85602B7BD8B4}" presName="desTx" presStyleLbl="revTx" presStyleIdx="1" presStyleCnt="4">
        <dgm:presLayoutVars/>
      </dgm:prSet>
      <dgm:spPr/>
    </dgm:pt>
    <dgm:pt modelId="{2EE26326-70C6-468B-A806-8C0B383181D6}" type="pres">
      <dgm:prSet presAssocID="{9F524FA5-57AA-4883-B11C-4A8DC39DA48E}" presName="sibTrans" presStyleCnt="0"/>
      <dgm:spPr/>
    </dgm:pt>
    <dgm:pt modelId="{48D9CABA-087D-4B82-A545-2070BFF876D7}" type="pres">
      <dgm:prSet presAssocID="{E26D512B-C6F1-452A-9CBC-54BD740A58D2}" presName="compNode" presStyleCnt="0"/>
      <dgm:spPr/>
    </dgm:pt>
    <dgm:pt modelId="{57F0AB12-CB14-45D5-9E3D-2C08CC44B2E0}" type="pres">
      <dgm:prSet presAssocID="{E26D512B-C6F1-452A-9CBC-54BD740A58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FADC4A9E-7333-47B5-879E-03F53087A9CD}" type="pres">
      <dgm:prSet presAssocID="{E26D512B-C6F1-452A-9CBC-54BD740A58D2}" presName="iconSpace" presStyleCnt="0"/>
      <dgm:spPr/>
    </dgm:pt>
    <dgm:pt modelId="{4E7354AE-5D06-44EB-AF5A-4BC2AE9D59E7}" type="pres">
      <dgm:prSet presAssocID="{E26D512B-C6F1-452A-9CBC-54BD740A58D2}" presName="parTx" presStyleLbl="revTx" presStyleIdx="2" presStyleCnt="4">
        <dgm:presLayoutVars>
          <dgm:chMax val="0"/>
          <dgm:chPref val="0"/>
        </dgm:presLayoutVars>
      </dgm:prSet>
      <dgm:spPr/>
    </dgm:pt>
    <dgm:pt modelId="{310ECE10-0BC2-46AE-A709-2AA8E4CE3D55}" type="pres">
      <dgm:prSet presAssocID="{E26D512B-C6F1-452A-9CBC-54BD740A58D2}" presName="txSpace" presStyleCnt="0"/>
      <dgm:spPr/>
    </dgm:pt>
    <dgm:pt modelId="{C1E18B5E-E905-4685-8CBF-EAB530A715B5}" type="pres">
      <dgm:prSet presAssocID="{E26D512B-C6F1-452A-9CBC-54BD740A58D2}" presName="desTx" presStyleLbl="revTx" presStyleIdx="3" presStyleCnt="4">
        <dgm:presLayoutVars/>
      </dgm:prSet>
      <dgm:spPr/>
    </dgm:pt>
  </dgm:ptLst>
  <dgm:cxnLst>
    <dgm:cxn modelId="{BB028E00-6069-4AA9-BB80-260B2911FF34}" srcId="{BF87D88B-785D-4619-B3B6-85602B7BD8B4}" destId="{3F85E108-805D-4D95-B0D6-AE6A889DCABF}" srcOrd="0" destOrd="0" parTransId="{17B35AFE-8E49-451D-91F5-1BD8AD0671EA}" sibTransId="{5B94FFE9-16E3-4C04-A926-E009C0DC272A}"/>
    <dgm:cxn modelId="{0345AE64-7543-4796-84D3-689D936295A5}" type="presOf" srcId="{BF87D88B-785D-4619-B3B6-85602B7BD8B4}" destId="{4E8C861F-CBCA-4BF5-8742-910AF5B08F6F}" srcOrd="0" destOrd="0" presId="urn:microsoft.com/office/officeart/2018/2/layout/IconLabelDescriptionList"/>
    <dgm:cxn modelId="{E0069071-2FE8-4BBB-AC2E-1F9F176CE015}" type="presOf" srcId="{3F85E108-805D-4D95-B0D6-AE6A889DCABF}" destId="{86622E22-69F1-4328-982D-D3F26FE1F062}" srcOrd="0" destOrd="0" presId="urn:microsoft.com/office/officeart/2018/2/layout/IconLabelDescriptionList"/>
    <dgm:cxn modelId="{34DF7252-5796-4829-8191-8308CF36F97A}" type="presOf" srcId="{E26D512B-C6F1-452A-9CBC-54BD740A58D2}" destId="{4E7354AE-5D06-44EB-AF5A-4BC2AE9D59E7}" srcOrd="0" destOrd="0" presId="urn:microsoft.com/office/officeart/2018/2/layout/IconLabelDescriptionList"/>
    <dgm:cxn modelId="{F91F0481-4E73-4DDA-B831-32C16A7A20CC}" type="presOf" srcId="{2095E50F-8A00-4088-9E51-0C3AAC9C319E}" destId="{81245974-0724-4987-A0A9-8E47475738C0}" srcOrd="0" destOrd="0" presId="urn:microsoft.com/office/officeart/2018/2/layout/IconLabelDescriptionList"/>
    <dgm:cxn modelId="{C6B61A87-EAA9-4C05-BA2D-A53C1BFC9E06}" srcId="{2095E50F-8A00-4088-9E51-0C3AAC9C319E}" destId="{BF87D88B-785D-4619-B3B6-85602B7BD8B4}" srcOrd="0" destOrd="0" parTransId="{0E892959-AB63-49D1-A3CF-03071EF1D78D}" sibTransId="{9F524FA5-57AA-4883-B11C-4A8DC39DA48E}"/>
    <dgm:cxn modelId="{B7A158C3-D33C-4905-9CB9-2E71ECD0F291}" srcId="{E26D512B-C6F1-452A-9CBC-54BD740A58D2}" destId="{A61DDFE4-7D70-41FE-AFE3-64391FE28BC3}" srcOrd="0" destOrd="0" parTransId="{CA821285-EFA4-4E10-9805-D3980FD04760}" sibTransId="{05B31709-4F9E-4B83-A9B7-F3588270E202}"/>
    <dgm:cxn modelId="{FB0D7FC6-2053-412A-B94B-22789866DEBC}" type="presOf" srcId="{A61DDFE4-7D70-41FE-AFE3-64391FE28BC3}" destId="{C1E18B5E-E905-4685-8CBF-EAB530A715B5}" srcOrd="0" destOrd="0" presId="urn:microsoft.com/office/officeart/2018/2/layout/IconLabelDescriptionList"/>
    <dgm:cxn modelId="{A5495CDC-D544-4ACC-931F-0A583BAB5036}" srcId="{2095E50F-8A00-4088-9E51-0C3AAC9C319E}" destId="{E26D512B-C6F1-452A-9CBC-54BD740A58D2}" srcOrd="1" destOrd="0" parTransId="{9C4BFCF4-F843-4095-980B-4D87E6C6BD1A}" sibTransId="{3B2C9419-F5E6-4D92-BC27-2AA0B27DA60B}"/>
    <dgm:cxn modelId="{C98FAEA0-67B4-4F45-B7F2-4B904EDE2C6B}" type="presParOf" srcId="{81245974-0724-4987-A0A9-8E47475738C0}" destId="{E84073D0-19A9-4A27-AC8E-E572E64CFDF3}" srcOrd="0" destOrd="0" presId="urn:microsoft.com/office/officeart/2018/2/layout/IconLabelDescriptionList"/>
    <dgm:cxn modelId="{E4984149-9527-4970-8E1E-C203B16401A8}" type="presParOf" srcId="{E84073D0-19A9-4A27-AC8E-E572E64CFDF3}" destId="{B273AC74-18EB-4C28-A87B-ED4B53EAF161}" srcOrd="0" destOrd="0" presId="urn:microsoft.com/office/officeart/2018/2/layout/IconLabelDescriptionList"/>
    <dgm:cxn modelId="{E96DDE7A-4C7F-4FAD-80A9-0385A73E6C20}" type="presParOf" srcId="{E84073D0-19A9-4A27-AC8E-E572E64CFDF3}" destId="{31C3B140-2A7C-40DF-B77B-F2DD82F9522A}" srcOrd="1" destOrd="0" presId="urn:microsoft.com/office/officeart/2018/2/layout/IconLabelDescriptionList"/>
    <dgm:cxn modelId="{984C90AA-3FB4-4DFB-9A5A-598907798EBE}" type="presParOf" srcId="{E84073D0-19A9-4A27-AC8E-E572E64CFDF3}" destId="{4E8C861F-CBCA-4BF5-8742-910AF5B08F6F}" srcOrd="2" destOrd="0" presId="urn:microsoft.com/office/officeart/2018/2/layout/IconLabelDescriptionList"/>
    <dgm:cxn modelId="{B89447C6-9D28-4307-B46B-DCE1D70586CC}" type="presParOf" srcId="{E84073D0-19A9-4A27-AC8E-E572E64CFDF3}" destId="{F118048B-8A69-44D3-B5F2-87AD94B5792F}" srcOrd="3" destOrd="0" presId="urn:microsoft.com/office/officeart/2018/2/layout/IconLabelDescriptionList"/>
    <dgm:cxn modelId="{9C1E49C6-B338-4C51-B919-227DC8BF0209}" type="presParOf" srcId="{E84073D0-19A9-4A27-AC8E-E572E64CFDF3}" destId="{86622E22-69F1-4328-982D-D3F26FE1F062}" srcOrd="4" destOrd="0" presId="urn:microsoft.com/office/officeart/2018/2/layout/IconLabelDescriptionList"/>
    <dgm:cxn modelId="{C266D104-B208-45DB-8A91-DCC788C68A52}" type="presParOf" srcId="{81245974-0724-4987-A0A9-8E47475738C0}" destId="{2EE26326-70C6-468B-A806-8C0B383181D6}" srcOrd="1" destOrd="0" presId="urn:microsoft.com/office/officeart/2018/2/layout/IconLabelDescriptionList"/>
    <dgm:cxn modelId="{899432AD-BFBE-431F-9543-E65CB6975C7F}" type="presParOf" srcId="{81245974-0724-4987-A0A9-8E47475738C0}" destId="{48D9CABA-087D-4B82-A545-2070BFF876D7}" srcOrd="2" destOrd="0" presId="urn:microsoft.com/office/officeart/2018/2/layout/IconLabelDescriptionList"/>
    <dgm:cxn modelId="{A6E51CAE-D892-4717-A31A-09DAED3D7E4F}" type="presParOf" srcId="{48D9CABA-087D-4B82-A545-2070BFF876D7}" destId="{57F0AB12-CB14-45D5-9E3D-2C08CC44B2E0}" srcOrd="0" destOrd="0" presId="urn:microsoft.com/office/officeart/2018/2/layout/IconLabelDescriptionList"/>
    <dgm:cxn modelId="{20F37B9D-598B-4FE9-A52D-222C6CEA085F}" type="presParOf" srcId="{48D9CABA-087D-4B82-A545-2070BFF876D7}" destId="{FADC4A9E-7333-47B5-879E-03F53087A9CD}" srcOrd="1" destOrd="0" presId="urn:microsoft.com/office/officeart/2018/2/layout/IconLabelDescriptionList"/>
    <dgm:cxn modelId="{8830D749-5420-4C64-BA62-F9A7DF2EF14B}" type="presParOf" srcId="{48D9CABA-087D-4B82-A545-2070BFF876D7}" destId="{4E7354AE-5D06-44EB-AF5A-4BC2AE9D59E7}" srcOrd="2" destOrd="0" presId="urn:microsoft.com/office/officeart/2018/2/layout/IconLabelDescriptionList"/>
    <dgm:cxn modelId="{95386BA6-10B2-42FA-9E00-39F8EBDCAD51}" type="presParOf" srcId="{48D9CABA-087D-4B82-A545-2070BFF876D7}" destId="{310ECE10-0BC2-46AE-A709-2AA8E4CE3D55}" srcOrd="3" destOrd="0" presId="urn:microsoft.com/office/officeart/2018/2/layout/IconLabelDescriptionList"/>
    <dgm:cxn modelId="{0143D544-63B3-4594-A919-7263F6F6EA39}" type="presParOf" srcId="{48D9CABA-087D-4B82-A545-2070BFF876D7}" destId="{C1E18B5E-E905-4685-8CBF-EAB530A715B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F71B2-1D2C-43A7-ACB3-CDA01D3910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BAA63F7-FAD3-4B80-BD55-E37F788399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Daily Water Usage Trends </a:t>
          </a:r>
        </a:p>
      </dgm:t>
    </dgm:pt>
    <dgm:pt modelId="{ED743D0E-7FA9-4D36-922C-3226DB8FEBE2}" type="parTrans" cxnId="{9F3EACE8-A6A7-4FAC-8C4A-27DD88FF2108}">
      <dgm:prSet/>
      <dgm:spPr/>
      <dgm:t>
        <a:bodyPr/>
        <a:lstStyle/>
        <a:p>
          <a:endParaRPr lang="en-US"/>
        </a:p>
      </dgm:t>
    </dgm:pt>
    <dgm:pt modelId="{9C956CDE-4EF1-47C5-ACDE-9AB4154400EE}" type="sibTrans" cxnId="{9F3EACE8-A6A7-4FAC-8C4A-27DD88FF2108}">
      <dgm:prSet/>
      <dgm:spPr/>
      <dgm:t>
        <a:bodyPr/>
        <a:lstStyle/>
        <a:p>
          <a:endParaRPr lang="en-US"/>
        </a:p>
      </dgm:t>
    </dgm:pt>
    <dgm:pt modelId="{8F6B63B8-518C-4B9F-A874-D1917CA8D2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Pinpoint </a:t>
          </a:r>
          <a:r>
            <a:rPr lang="en-US">
              <a:latin typeface="Aptos Display" panose="02110004020202020204"/>
            </a:rPr>
            <a:t>Peak</a:t>
          </a:r>
          <a:r>
            <a:rPr lang="en-US"/>
            <a:t> </a:t>
          </a:r>
          <a:r>
            <a:rPr lang="en-US">
              <a:latin typeface="Aptos Display" panose="02110004020202020204"/>
            </a:rPr>
            <a:t>Times</a:t>
          </a:r>
          <a:endParaRPr lang="en-US"/>
        </a:p>
      </dgm:t>
    </dgm:pt>
    <dgm:pt modelId="{5771A6ED-11B8-4E65-865F-B71BEE6944D5}" type="parTrans" cxnId="{A8D0A49D-4726-468E-9C92-E1B995A15B57}">
      <dgm:prSet/>
      <dgm:spPr/>
      <dgm:t>
        <a:bodyPr/>
        <a:lstStyle/>
        <a:p>
          <a:endParaRPr lang="en-US"/>
        </a:p>
      </dgm:t>
    </dgm:pt>
    <dgm:pt modelId="{41FD7B47-DF80-4736-9399-E167BAA38571}" type="sibTrans" cxnId="{A8D0A49D-4726-468E-9C92-E1B995A15B57}">
      <dgm:prSet/>
      <dgm:spPr/>
      <dgm:t>
        <a:bodyPr/>
        <a:lstStyle/>
        <a:p>
          <a:endParaRPr lang="en-US"/>
        </a:p>
      </dgm:t>
    </dgm:pt>
    <dgm:pt modelId="{BC6B558F-D0C9-4DA3-9D5B-68353A478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</a:t>
          </a:r>
          <a:r>
            <a:rPr lang="en-US">
              <a:latin typeface="Aptos Display" panose="02110004020202020204"/>
            </a:rPr>
            <a:t>Daily Patterns</a:t>
          </a:r>
          <a:endParaRPr lang="en-US"/>
        </a:p>
      </dgm:t>
    </dgm:pt>
    <dgm:pt modelId="{92013707-E89D-4B5D-BD1C-5A982433539D}" type="parTrans" cxnId="{64824BA9-1B42-4BFF-9A6F-B9FF3850F7D1}">
      <dgm:prSet/>
      <dgm:spPr/>
      <dgm:t>
        <a:bodyPr/>
        <a:lstStyle/>
        <a:p>
          <a:endParaRPr lang="en-US"/>
        </a:p>
      </dgm:t>
    </dgm:pt>
    <dgm:pt modelId="{E897FA1D-0D56-44F4-B917-FAA22D5BECA7}" type="sibTrans" cxnId="{64824BA9-1B42-4BFF-9A6F-B9FF3850F7D1}">
      <dgm:prSet/>
      <dgm:spPr/>
      <dgm:t>
        <a:bodyPr/>
        <a:lstStyle/>
        <a:p>
          <a:endParaRPr lang="en-US"/>
        </a:p>
      </dgm:t>
    </dgm:pt>
    <dgm:pt modelId="{7BBB25C8-48ED-49C4-A860-E1550E7C9C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Appliance Usage Impacts</a:t>
          </a:r>
        </a:p>
      </dgm:t>
    </dgm:pt>
    <dgm:pt modelId="{8305B8DA-9A58-4C7C-A99A-050E5BFDCDAA}" type="parTrans" cxnId="{19F23FAC-6393-4350-B78E-0A6403E4A526}">
      <dgm:prSet/>
      <dgm:spPr/>
      <dgm:t>
        <a:bodyPr/>
        <a:lstStyle/>
        <a:p>
          <a:endParaRPr lang="en-US"/>
        </a:p>
      </dgm:t>
    </dgm:pt>
    <dgm:pt modelId="{92B9D70F-F4C6-469B-9A0D-D76501FEC3A2}" type="sibTrans" cxnId="{19F23FAC-6393-4350-B78E-0A6403E4A526}">
      <dgm:prSet/>
      <dgm:spPr/>
      <dgm:t>
        <a:bodyPr/>
        <a:lstStyle/>
        <a:p>
          <a:endParaRPr lang="en-US"/>
        </a:p>
      </dgm:t>
    </dgm:pt>
    <dgm:pt modelId="{C7FA3F65-8306-4479-BC7A-49F035E865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</a:t>
          </a:r>
          <a:r>
            <a:rPr lang="en-US">
              <a:latin typeface="Aptos Display" panose="02110004020202020204"/>
            </a:rPr>
            <a:t>devices</a:t>
          </a:r>
          <a:r>
            <a:rPr lang="en-US"/>
            <a:t> contributing the most to usage </a:t>
          </a:r>
        </a:p>
      </dgm:t>
    </dgm:pt>
    <dgm:pt modelId="{0C3E3448-13B8-45D4-BF84-93D76C476F7B}" type="parTrans" cxnId="{D423C86D-33F1-43CB-A423-14D84580EC05}">
      <dgm:prSet/>
      <dgm:spPr/>
      <dgm:t>
        <a:bodyPr/>
        <a:lstStyle/>
        <a:p>
          <a:endParaRPr lang="en-US"/>
        </a:p>
      </dgm:t>
    </dgm:pt>
    <dgm:pt modelId="{690574A0-261B-480F-A96D-D318499ED544}" type="sibTrans" cxnId="{D423C86D-33F1-43CB-A423-14D84580EC05}">
      <dgm:prSet/>
      <dgm:spPr/>
      <dgm:t>
        <a:bodyPr/>
        <a:lstStyle/>
        <a:p>
          <a:endParaRPr lang="en-US"/>
        </a:p>
      </dgm:t>
    </dgm:pt>
    <dgm:pt modelId="{883D7577-5017-43E5-B35F-5E80929894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Investigate proportion of total usage for each appliance </a:t>
          </a:r>
        </a:p>
      </dgm:t>
    </dgm:pt>
    <dgm:pt modelId="{110CB512-B5E7-4A96-AB53-220C9F3B003B}" type="parTrans" cxnId="{9D0B1D73-CBC1-407A-9AF2-B5856368F571}">
      <dgm:prSet/>
      <dgm:spPr/>
      <dgm:t>
        <a:bodyPr/>
        <a:lstStyle/>
        <a:p>
          <a:endParaRPr lang="en-US"/>
        </a:p>
      </dgm:t>
    </dgm:pt>
    <dgm:pt modelId="{B98903AE-7F7C-44DE-81BF-FDD1AA3A83C4}" type="sibTrans" cxnId="{9D0B1D73-CBC1-407A-9AF2-B5856368F571}">
      <dgm:prSet/>
      <dgm:spPr/>
      <dgm:t>
        <a:bodyPr/>
        <a:lstStyle/>
        <a:p>
          <a:endParaRPr lang="en-US"/>
        </a:p>
      </dgm:t>
    </dgm:pt>
    <dgm:pt modelId="{3F191A90-B0C3-4784-B598-4E6057A11B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Consider indoor vs outdoor </a:t>
          </a:r>
        </a:p>
      </dgm:t>
    </dgm:pt>
    <dgm:pt modelId="{667EEF22-FBDB-4712-86B2-5AC4E14CDEA0}" type="parTrans" cxnId="{E8E43CCE-164C-44BA-AEE0-AADD4B2EDA92}">
      <dgm:prSet/>
      <dgm:spPr/>
      <dgm:t>
        <a:bodyPr/>
        <a:lstStyle/>
        <a:p>
          <a:endParaRPr lang="en-US"/>
        </a:p>
      </dgm:t>
    </dgm:pt>
    <dgm:pt modelId="{A98B3215-625F-4D23-A81D-89AB07472761}" type="sibTrans" cxnId="{E8E43CCE-164C-44BA-AEE0-AADD4B2EDA92}">
      <dgm:prSet/>
      <dgm:spPr/>
      <dgm:t>
        <a:bodyPr/>
        <a:lstStyle/>
        <a:p>
          <a:endParaRPr lang="en-US"/>
        </a:p>
      </dgm:t>
    </dgm:pt>
    <dgm:pt modelId="{5BC75D82-5CDB-4A2C-BB13-86B2C9849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Anomalies </a:t>
          </a:r>
        </a:p>
      </dgm:t>
    </dgm:pt>
    <dgm:pt modelId="{581680AD-1316-4EDB-857D-3AD12F254B00}" type="parTrans" cxnId="{2BB0C5A8-CADE-443D-86AE-5D19C881D02F}">
      <dgm:prSet/>
      <dgm:spPr/>
      <dgm:t>
        <a:bodyPr/>
        <a:lstStyle/>
        <a:p>
          <a:endParaRPr lang="en-US"/>
        </a:p>
      </dgm:t>
    </dgm:pt>
    <dgm:pt modelId="{C8C2B0F3-15B0-4412-92C0-0DD71644A195}" type="sibTrans" cxnId="{2BB0C5A8-CADE-443D-86AE-5D19C881D02F}">
      <dgm:prSet/>
      <dgm:spPr/>
      <dgm:t>
        <a:bodyPr/>
        <a:lstStyle/>
        <a:p>
          <a:endParaRPr lang="en-US"/>
        </a:p>
      </dgm:t>
    </dgm:pt>
    <dgm:pt modelId="{28DF35B2-BDB5-4C82-A4A1-1834AF8BD2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reason for Spikes and Drops in water usage</a:t>
          </a:r>
        </a:p>
      </dgm:t>
    </dgm:pt>
    <dgm:pt modelId="{1FCC0A78-E50A-4EE7-B831-3FE05ACBBAE5}" type="parTrans" cxnId="{2F441627-F9CF-4CE9-B54D-A6AF773E8F1C}">
      <dgm:prSet/>
      <dgm:spPr/>
      <dgm:t>
        <a:bodyPr/>
        <a:lstStyle/>
        <a:p>
          <a:endParaRPr lang="en-US"/>
        </a:p>
      </dgm:t>
    </dgm:pt>
    <dgm:pt modelId="{6EEE3EF3-30F2-4E98-BF93-C9BA43214873}" type="sibTrans" cxnId="{2F441627-F9CF-4CE9-B54D-A6AF773E8F1C}">
      <dgm:prSet/>
      <dgm:spPr/>
      <dgm:t>
        <a:bodyPr/>
        <a:lstStyle/>
        <a:p>
          <a:endParaRPr lang="en-US"/>
        </a:p>
      </dgm:t>
    </dgm:pt>
    <dgm:pt modelId="{3AC7AE85-CD3C-4F5B-AF20-3791FBC3F8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Discover potential leaks/water wastage areas</a:t>
          </a:r>
        </a:p>
      </dgm:t>
    </dgm:pt>
    <dgm:pt modelId="{C9F6472E-E0EF-4439-ACAD-E64B376766C7}" type="parTrans" cxnId="{39D9ACA8-141D-4D44-9C31-8BABAA4C0863}">
      <dgm:prSet/>
      <dgm:spPr/>
      <dgm:t>
        <a:bodyPr/>
        <a:lstStyle/>
        <a:p>
          <a:endParaRPr lang="en-US"/>
        </a:p>
      </dgm:t>
    </dgm:pt>
    <dgm:pt modelId="{52536434-EA81-44B4-A433-DDDE58DA724F}" type="sibTrans" cxnId="{39D9ACA8-141D-4D44-9C31-8BABAA4C0863}">
      <dgm:prSet/>
      <dgm:spPr/>
      <dgm:t>
        <a:bodyPr/>
        <a:lstStyle/>
        <a:p>
          <a:endParaRPr lang="en-US"/>
        </a:p>
      </dgm:t>
    </dgm:pt>
    <dgm:pt modelId="{938FE4B8-AE2A-407B-923F-733CC76CE7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Customize alerts and leak detections</a:t>
          </a:r>
        </a:p>
      </dgm:t>
    </dgm:pt>
    <dgm:pt modelId="{DEAB6058-2087-424E-8A00-8AB87ABC5B9A}" type="parTrans" cxnId="{F61CA103-2574-4C92-94C8-0549325D5D1D}">
      <dgm:prSet/>
      <dgm:spPr/>
      <dgm:t>
        <a:bodyPr/>
        <a:lstStyle/>
        <a:p>
          <a:endParaRPr lang="en-US"/>
        </a:p>
      </dgm:t>
    </dgm:pt>
    <dgm:pt modelId="{EF74267C-6063-4CE2-9256-7066B8D6B6B8}" type="sibTrans" cxnId="{F61CA103-2574-4C92-94C8-0549325D5D1D}">
      <dgm:prSet/>
      <dgm:spPr/>
      <dgm:t>
        <a:bodyPr/>
        <a:lstStyle/>
        <a:p>
          <a:endParaRPr lang="en-US"/>
        </a:p>
      </dgm:t>
    </dgm:pt>
    <dgm:pt modelId="{53F4F01E-ECA2-453D-AFB4-7539CD2953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Graph </a:t>
          </a:r>
          <a:r>
            <a:rPr lang="en-US">
              <a:latin typeface="Aptos Display" panose="02110004020202020204"/>
            </a:rPr>
            <a:t>Daily Cumulative</a:t>
          </a:r>
          <a:r>
            <a:rPr lang="en-US"/>
            <a:t> Usage </a:t>
          </a:r>
        </a:p>
      </dgm:t>
    </dgm:pt>
    <dgm:pt modelId="{B2499B0D-08EC-44F3-A70C-563C34B15F5B}" type="parTrans" cxnId="{E0E0E5DC-14BD-4B3F-807C-FD11C97CDBF3}">
      <dgm:prSet/>
      <dgm:spPr/>
      <dgm:t>
        <a:bodyPr/>
        <a:lstStyle/>
        <a:p>
          <a:endParaRPr lang="en-US"/>
        </a:p>
      </dgm:t>
    </dgm:pt>
    <dgm:pt modelId="{466E324D-6FF9-4DC3-96A9-32E72BDE1758}" type="sibTrans" cxnId="{E0E0E5DC-14BD-4B3F-807C-FD11C97CDBF3}">
      <dgm:prSet/>
      <dgm:spPr/>
      <dgm:t>
        <a:bodyPr/>
        <a:lstStyle/>
        <a:p>
          <a:endParaRPr lang="en-US"/>
        </a:p>
      </dgm:t>
    </dgm:pt>
    <dgm:pt modelId="{3122DAF7-917E-46E9-9097-8E0D097F39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to California household daily water usage average</a:t>
          </a:r>
        </a:p>
      </dgm:t>
    </dgm:pt>
    <dgm:pt modelId="{CBDF1E95-C800-4CB2-8289-76406F2B716C}" type="parTrans" cxnId="{3E63E066-AEB2-4C54-9245-E2286C62D4D5}">
      <dgm:prSet/>
      <dgm:spPr/>
      <dgm:t>
        <a:bodyPr/>
        <a:lstStyle/>
        <a:p>
          <a:endParaRPr lang="en-US"/>
        </a:p>
      </dgm:t>
    </dgm:pt>
    <dgm:pt modelId="{86C3C706-1046-4ECE-A260-3F2D9439444D}" type="sibTrans" cxnId="{3E63E066-AEB2-4C54-9245-E2286C62D4D5}">
      <dgm:prSet/>
      <dgm:spPr/>
      <dgm:t>
        <a:bodyPr/>
        <a:lstStyle/>
        <a:p>
          <a:endParaRPr lang="en-US"/>
        </a:p>
      </dgm:t>
    </dgm:pt>
    <dgm:pt modelId="{D196BE21-4D8B-4E27-A3C6-F6C9E10B389E}" type="pres">
      <dgm:prSet presAssocID="{08AF71B2-1D2C-43A7-ACB3-CDA01D391093}" presName="root" presStyleCnt="0">
        <dgm:presLayoutVars>
          <dgm:dir/>
          <dgm:resizeHandles val="exact"/>
        </dgm:presLayoutVars>
      </dgm:prSet>
      <dgm:spPr/>
    </dgm:pt>
    <dgm:pt modelId="{865C6F8D-1F31-48E0-B91C-776F2C462CAE}" type="pres">
      <dgm:prSet presAssocID="{EBAA63F7-FAD3-4B80-BD55-E37F7883997E}" presName="compNode" presStyleCnt="0"/>
      <dgm:spPr/>
    </dgm:pt>
    <dgm:pt modelId="{307B2F6B-BCA1-4722-BBAA-B432971D1BC6}" type="pres">
      <dgm:prSet presAssocID="{EBAA63F7-FAD3-4B80-BD55-E37F7883997E}" presName="bgRect" presStyleLbl="bgShp" presStyleIdx="0" presStyleCnt="4"/>
      <dgm:spPr/>
    </dgm:pt>
    <dgm:pt modelId="{C82FB88C-B3FF-4110-9C67-97483CBF28A7}" type="pres">
      <dgm:prSet presAssocID="{EBAA63F7-FAD3-4B80-BD55-E37F788399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84A8F1A3-97F1-4038-A311-333AFC9D726F}" type="pres">
      <dgm:prSet presAssocID="{EBAA63F7-FAD3-4B80-BD55-E37F7883997E}" presName="spaceRect" presStyleCnt="0"/>
      <dgm:spPr/>
    </dgm:pt>
    <dgm:pt modelId="{FAB9A9FC-AA25-46B7-B04E-77BA53BAF2E7}" type="pres">
      <dgm:prSet presAssocID="{EBAA63F7-FAD3-4B80-BD55-E37F7883997E}" presName="parTx" presStyleLbl="revTx" presStyleIdx="0" presStyleCnt="8">
        <dgm:presLayoutVars>
          <dgm:chMax val="0"/>
          <dgm:chPref val="0"/>
        </dgm:presLayoutVars>
      </dgm:prSet>
      <dgm:spPr/>
    </dgm:pt>
    <dgm:pt modelId="{8592ED39-4EFE-431D-B77C-61122CEC42AB}" type="pres">
      <dgm:prSet presAssocID="{EBAA63F7-FAD3-4B80-BD55-E37F7883997E}" presName="desTx" presStyleLbl="revTx" presStyleIdx="1" presStyleCnt="8">
        <dgm:presLayoutVars/>
      </dgm:prSet>
      <dgm:spPr/>
    </dgm:pt>
    <dgm:pt modelId="{6B13B878-56B6-4A88-85FB-3E644AE9565B}" type="pres">
      <dgm:prSet presAssocID="{9C956CDE-4EF1-47C5-ACDE-9AB4154400EE}" presName="sibTrans" presStyleCnt="0"/>
      <dgm:spPr/>
    </dgm:pt>
    <dgm:pt modelId="{F7F57C4F-3653-499C-8322-6CC1C5C8E087}" type="pres">
      <dgm:prSet presAssocID="{7BBB25C8-48ED-49C4-A860-E1550E7C9C0F}" presName="compNode" presStyleCnt="0"/>
      <dgm:spPr/>
    </dgm:pt>
    <dgm:pt modelId="{C2E91DC9-9E09-4423-8064-711B0630C39A}" type="pres">
      <dgm:prSet presAssocID="{7BBB25C8-48ED-49C4-A860-E1550E7C9C0F}" presName="bgRect" presStyleLbl="bgShp" presStyleIdx="1" presStyleCnt="4"/>
      <dgm:spPr/>
    </dgm:pt>
    <dgm:pt modelId="{B7214CC9-5132-4D92-A733-3BB743919360}" type="pres">
      <dgm:prSet presAssocID="{7BBB25C8-48ED-49C4-A860-E1550E7C9C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C110392E-149D-4FB0-B9C3-48370CB6EC74}" type="pres">
      <dgm:prSet presAssocID="{7BBB25C8-48ED-49C4-A860-E1550E7C9C0F}" presName="spaceRect" presStyleCnt="0"/>
      <dgm:spPr/>
    </dgm:pt>
    <dgm:pt modelId="{CA10B81F-B3FE-4266-8048-B1935082876C}" type="pres">
      <dgm:prSet presAssocID="{7BBB25C8-48ED-49C4-A860-E1550E7C9C0F}" presName="parTx" presStyleLbl="revTx" presStyleIdx="2" presStyleCnt="8">
        <dgm:presLayoutVars>
          <dgm:chMax val="0"/>
          <dgm:chPref val="0"/>
        </dgm:presLayoutVars>
      </dgm:prSet>
      <dgm:spPr/>
    </dgm:pt>
    <dgm:pt modelId="{5B59E2A9-9E0C-4951-AF81-D409B568A407}" type="pres">
      <dgm:prSet presAssocID="{7BBB25C8-48ED-49C4-A860-E1550E7C9C0F}" presName="desTx" presStyleLbl="revTx" presStyleIdx="3" presStyleCnt="8">
        <dgm:presLayoutVars/>
      </dgm:prSet>
      <dgm:spPr/>
    </dgm:pt>
    <dgm:pt modelId="{5A867955-DD02-45F9-8D93-7F9998B14129}" type="pres">
      <dgm:prSet presAssocID="{92B9D70F-F4C6-469B-9A0D-D76501FEC3A2}" presName="sibTrans" presStyleCnt="0"/>
      <dgm:spPr/>
    </dgm:pt>
    <dgm:pt modelId="{7EF116F5-FA94-4889-8A13-D882A3D77D6E}" type="pres">
      <dgm:prSet presAssocID="{5BC75D82-5CDB-4A2C-BB13-86B2C98497C0}" presName="compNode" presStyleCnt="0"/>
      <dgm:spPr/>
    </dgm:pt>
    <dgm:pt modelId="{58EA1241-06A4-4392-92F6-FF2CAFA76EF2}" type="pres">
      <dgm:prSet presAssocID="{5BC75D82-5CDB-4A2C-BB13-86B2C98497C0}" presName="bgRect" presStyleLbl="bgShp" presStyleIdx="2" presStyleCnt="4"/>
      <dgm:spPr/>
    </dgm:pt>
    <dgm:pt modelId="{E4016A0C-4D2C-44DB-8889-AE608470432F}" type="pres">
      <dgm:prSet presAssocID="{5BC75D82-5CDB-4A2C-BB13-86B2C98497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8E63C43-6FF5-4875-A1AB-0B9F5ED87CFE}" type="pres">
      <dgm:prSet presAssocID="{5BC75D82-5CDB-4A2C-BB13-86B2C98497C0}" presName="spaceRect" presStyleCnt="0"/>
      <dgm:spPr/>
    </dgm:pt>
    <dgm:pt modelId="{C7704A5F-241C-488C-BAAD-8C10ECA83226}" type="pres">
      <dgm:prSet presAssocID="{5BC75D82-5CDB-4A2C-BB13-86B2C98497C0}" presName="parTx" presStyleLbl="revTx" presStyleIdx="4" presStyleCnt="8">
        <dgm:presLayoutVars>
          <dgm:chMax val="0"/>
          <dgm:chPref val="0"/>
        </dgm:presLayoutVars>
      </dgm:prSet>
      <dgm:spPr/>
    </dgm:pt>
    <dgm:pt modelId="{EE792D02-505E-4719-A954-2CC6C19805ED}" type="pres">
      <dgm:prSet presAssocID="{5BC75D82-5CDB-4A2C-BB13-86B2C98497C0}" presName="desTx" presStyleLbl="revTx" presStyleIdx="5" presStyleCnt="8">
        <dgm:presLayoutVars/>
      </dgm:prSet>
      <dgm:spPr/>
    </dgm:pt>
    <dgm:pt modelId="{B6D254A0-4563-4CBB-8768-93BDE2C62DC5}" type="pres">
      <dgm:prSet presAssocID="{C8C2B0F3-15B0-4412-92C0-0DD71644A195}" presName="sibTrans" presStyleCnt="0"/>
      <dgm:spPr/>
    </dgm:pt>
    <dgm:pt modelId="{A13E63A7-D9CA-4F71-9A50-53836CE24665}" type="pres">
      <dgm:prSet presAssocID="{53F4F01E-ECA2-453D-AFB4-7539CD2953F5}" presName="compNode" presStyleCnt="0"/>
      <dgm:spPr/>
    </dgm:pt>
    <dgm:pt modelId="{6EEEC67E-CFC6-4C9C-91EC-CB85F2A658F2}" type="pres">
      <dgm:prSet presAssocID="{53F4F01E-ECA2-453D-AFB4-7539CD2953F5}" presName="bgRect" presStyleLbl="bgShp" presStyleIdx="3" presStyleCnt="4"/>
      <dgm:spPr/>
    </dgm:pt>
    <dgm:pt modelId="{434C00F8-8C76-4124-B8BC-52B4B441C94C}" type="pres">
      <dgm:prSet presAssocID="{53F4F01E-ECA2-453D-AFB4-7539CD2953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AECD1CB-0260-496D-B32F-22F3F16CFFC5}" type="pres">
      <dgm:prSet presAssocID="{53F4F01E-ECA2-453D-AFB4-7539CD2953F5}" presName="spaceRect" presStyleCnt="0"/>
      <dgm:spPr/>
    </dgm:pt>
    <dgm:pt modelId="{D46F0286-3517-44FA-A85C-A0FE51A3366B}" type="pres">
      <dgm:prSet presAssocID="{53F4F01E-ECA2-453D-AFB4-7539CD2953F5}" presName="parTx" presStyleLbl="revTx" presStyleIdx="6" presStyleCnt="8">
        <dgm:presLayoutVars>
          <dgm:chMax val="0"/>
          <dgm:chPref val="0"/>
        </dgm:presLayoutVars>
      </dgm:prSet>
      <dgm:spPr/>
    </dgm:pt>
    <dgm:pt modelId="{39026720-0D51-4404-9BE3-3DAE6BCE9EB1}" type="pres">
      <dgm:prSet presAssocID="{53F4F01E-ECA2-453D-AFB4-7539CD2953F5}" presName="desTx" presStyleLbl="revTx" presStyleIdx="7" presStyleCnt="8">
        <dgm:presLayoutVars/>
      </dgm:prSet>
      <dgm:spPr/>
    </dgm:pt>
  </dgm:ptLst>
  <dgm:cxnLst>
    <dgm:cxn modelId="{F61CA103-2574-4C92-94C8-0549325D5D1D}" srcId="{5BC75D82-5CDB-4A2C-BB13-86B2C98497C0}" destId="{938FE4B8-AE2A-407B-923F-733CC76CE72C}" srcOrd="2" destOrd="0" parTransId="{DEAB6058-2087-424E-8A00-8AB87ABC5B9A}" sibTransId="{EF74267C-6063-4CE2-9256-7066B8D6B6B8}"/>
    <dgm:cxn modelId="{2C420C07-68A5-4920-87C5-7C9CA3A7A9EF}" type="presOf" srcId="{3AC7AE85-CD3C-4F5B-AF20-3791FBC3F82B}" destId="{EE792D02-505E-4719-A954-2CC6C19805ED}" srcOrd="0" destOrd="1" presId="urn:microsoft.com/office/officeart/2018/2/layout/IconVerticalSolidList"/>
    <dgm:cxn modelId="{C90DDA25-71D9-4A07-A271-6E2AF747448D}" type="presOf" srcId="{883D7577-5017-43E5-B35F-5E8092989432}" destId="{5B59E2A9-9E0C-4951-AF81-D409B568A407}" srcOrd="0" destOrd="1" presId="urn:microsoft.com/office/officeart/2018/2/layout/IconVerticalSolidList"/>
    <dgm:cxn modelId="{2F441627-F9CF-4CE9-B54D-A6AF773E8F1C}" srcId="{5BC75D82-5CDB-4A2C-BB13-86B2C98497C0}" destId="{28DF35B2-BDB5-4C82-A4A1-1834AF8BD278}" srcOrd="0" destOrd="0" parTransId="{1FCC0A78-E50A-4EE7-B831-3FE05ACBBAE5}" sibTransId="{6EEE3EF3-30F2-4E98-BF93-C9BA43214873}"/>
    <dgm:cxn modelId="{311FC435-719F-4E32-A301-213F928C1640}" type="presOf" srcId="{C7FA3F65-8306-4479-BC7A-49F035E86501}" destId="{5B59E2A9-9E0C-4951-AF81-D409B568A407}" srcOrd="0" destOrd="0" presId="urn:microsoft.com/office/officeart/2018/2/layout/IconVerticalSolidList"/>
    <dgm:cxn modelId="{3E63E066-AEB2-4C54-9245-E2286C62D4D5}" srcId="{53F4F01E-ECA2-453D-AFB4-7539CD2953F5}" destId="{3122DAF7-917E-46E9-9097-8E0D097F39FC}" srcOrd="0" destOrd="0" parTransId="{CBDF1E95-C800-4CB2-8289-76406F2B716C}" sibTransId="{86C3C706-1046-4ECE-A260-3F2D9439444D}"/>
    <dgm:cxn modelId="{EED9B86A-9441-418A-9630-82B8607CE7F6}" type="presOf" srcId="{3F191A90-B0C3-4784-B598-4E6057A11B7F}" destId="{5B59E2A9-9E0C-4951-AF81-D409B568A407}" srcOrd="0" destOrd="2" presId="urn:microsoft.com/office/officeart/2018/2/layout/IconVerticalSolidList"/>
    <dgm:cxn modelId="{0A63E54A-748B-4C8E-867E-C6B9EE30CC4F}" type="presOf" srcId="{BC6B558F-D0C9-4DA3-9D5B-68353A4786BB}" destId="{8592ED39-4EFE-431D-B77C-61122CEC42AB}" srcOrd="0" destOrd="1" presId="urn:microsoft.com/office/officeart/2018/2/layout/IconVerticalSolidList"/>
    <dgm:cxn modelId="{D423C86D-33F1-43CB-A423-14D84580EC05}" srcId="{7BBB25C8-48ED-49C4-A860-E1550E7C9C0F}" destId="{C7FA3F65-8306-4479-BC7A-49F035E86501}" srcOrd="0" destOrd="0" parTransId="{0C3E3448-13B8-45D4-BF84-93D76C476F7B}" sibTransId="{690574A0-261B-480F-A96D-D318499ED544}"/>
    <dgm:cxn modelId="{1D184370-5510-48FA-AA69-41DDA6E3DB85}" type="presOf" srcId="{938FE4B8-AE2A-407B-923F-733CC76CE72C}" destId="{EE792D02-505E-4719-A954-2CC6C19805ED}" srcOrd="0" destOrd="2" presId="urn:microsoft.com/office/officeart/2018/2/layout/IconVerticalSolidList"/>
    <dgm:cxn modelId="{9D0B1D73-CBC1-407A-9AF2-B5856368F571}" srcId="{7BBB25C8-48ED-49C4-A860-E1550E7C9C0F}" destId="{883D7577-5017-43E5-B35F-5E8092989432}" srcOrd="1" destOrd="0" parTransId="{110CB512-B5E7-4A96-AB53-220C9F3B003B}" sibTransId="{B98903AE-7F7C-44DE-81BF-FDD1AA3A83C4}"/>
    <dgm:cxn modelId="{54F8E159-1B8C-49DA-8639-24ABD5AC06B1}" type="presOf" srcId="{5BC75D82-5CDB-4A2C-BB13-86B2C98497C0}" destId="{C7704A5F-241C-488C-BAAD-8C10ECA83226}" srcOrd="0" destOrd="0" presId="urn:microsoft.com/office/officeart/2018/2/layout/IconVerticalSolidList"/>
    <dgm:cxn modelId="{4C86AA93-6E99-43D5-8AC8-B4868E96759C}" type="presOf" srcId="{EBAA63F7-FAD3-4B80-BD55-E37F7883997E}" destId="{FAB9A9FC-AA25-46B7-B04E-77BA53BAF2E7}" srcOrd="0" destOrd="0" presId="urn:microsoft.com/office/officeart/2018/2/layout/IconVerticalSolidList"/>
    <dgm:cxn modelId="{A8D0A49D-4726-468E-9C92-E1B995A15B57}" srcId="{EBAA63F7-FAD3-4B80-BD55-E37F7883997E}" destId="{8F6B63B8-518C-4B9F-A874-D1917CA8D2F0}" srcOrd="0" destOrd="0" parTransId="{5771A6ED-11B8-4E65-865F-B71BEE6944D5}" sibTransId="{41FD7B47-DF80-4736-9399-E167BAA38571}"/>
    <dgm:cxn modelId="{39D9ACA8-141D-4D44-9C31-8BABAA4C0863}" srcId="{5BC75D82-5CDB-4A2C-BB13-86B2C98497C0}" destId="{3AC7AE85-CD3C-4F5B-AF20-3791FBC3F82B}" srcOrd="1" destOrd="0" parTransId="{C9F6472E-E0EF-4439-ACAD-E64B376766C7}" sibTransId="{52536434-EA81-44B4-A433-DDDE58DA724F}"/>
    <dgm:cxn modelId="{2BB0C5A8-CADE-443D-86AE-5D19C881D02F}" srcId="{08AF71B2-1D2C-43A7-ACB3-CDA01D391093}" destId="{5BC75D82-5CDB-4A2C-BB13-86B2C98497C0}" srcOrd="2" destOrd="0" parTransId="{581680AD-1316-4EDB-857D-3AD12F254B00}" sibTransId="{C8C2B0F3-15B0-4412-92C0-0DD71644A195}"/>
    <dgm:cxn modelId="{64824BA9-1B42-4BFF-9A6F-B9FF3850F7D1}" srcId="{EBAA63F7-FAD3-4B80-BD55-E37F7883997E}" destId="{BC6B558F-D0C9-4DA3-9D5B-68353A4786BB}" srcOrd="1" destOrd="0" parTransId="{92013707-E89D-4B5D-BD1C-5A982433539D}" sibTransId="{E897FA1D-0D56-44F4-B917-FAA22D5BECA7}"/>
    <dgm:cxn modelId="{694AAFAB-8C58-41D0-AAD6-0ACC1BE4A6DB}" type="presOf" srcId="{8F6B63B8-518C-4B9F-A874-D1917CA8D2F0}" destId="{8592ED39-4EFE-431D-B77C-61122CEC42AB}" srcOrd="0" destOrd="0" presId="urn:microsoft.com/office/officeart/2018/2/layout/IconVerticalSolidList"/>
    <dgm:cxn modelId="{19F23FAC-6393-4350-B78E-0A6403E4A526}" srcId="{08AF71B2-1D2C-43A7-ACB3-CDA01D391093}" destId="{7BBB25C8-48ED-49C4-A860-E1550E7C9C0F}" srcOrd="1" destOrd="0" parTransId="{8305B8DA-9A58-4C7C-A99A-050E5BFDCDAA}" sibTransId="{92B9D70F-F4C6-469B-9A0D-D76501FEC3A2}"/>
    <dgm:cxn modelId="{0789A9AE-4512-4799-BE21-82CB91175031}" type="presOf" srcId="{3122DAF7-917E-46E9-9097-8E0D097F39FC}" destId="{39026720-0D51-4404-9BE3-3DAE6BCE9EB1}" srcOrd="0" destOrd="0" presId="urn:microsoft.com/office/officeart/2018/2/layout/IconVerticalSolidList"/>
    <dgm:cxn modelId="{EAF77FB5-ED2A-4A4F-A768-133F48CB7201}" type="presOf" srcId="{08AF71B2-1D2C-43A7-ACB3-CDA01D391093}" destId="{D196BE21-4D8B-4E27-A3C6-F6C9E10B389E}" srcOrd="0" destOrd="0" presId="urn:microsoft.com/office/officeart/2018/2/layout/IconVerticalSolidList"/>
    <dgm:cxn modelId="{1BC3ABC0-4E3E-458E-8BC2-8EA67FCA9139}" type="presOf" srcId="{53F4F01E-ECA2-453D-AFB4-7539CD2953F5}" destId="{D46F0286-3517-44FA-A85C-A0FE51A3366B}" srcOrd="0" destOrd="0" presId="urn:microsoft.com/office/officeart/2018/2/layout/IconVerticalSolidList"/>
    <dgm:cxn modelId="{E8E43CCE-164C-44BA-AEE0-AADD4B2EDA92}" srcId="{7BBB25C8-48ED-49C4-A860-E1550E7C9C0F}" destId="{3F191A90-B0C3-4784-B598-4E6057A11B7F}" srcOrd="2" destOrd="0" parTransId="{667EEF22-FBDB-4712-86B2-5AC4E14CDEA0}" sibTransId="{A98B3215-625F-4D23-A81D-89AB07472761}"/>
    <dgm:cxn modelId="{E0E0E5DC-14BD-4B3F-807C-FD11C97CDBF3}" srcId="{08AF71B2-1D2C-43A7-ACB3-CDA01D391093}" destId="{53F4F01E-ECA2-453D-AFB4-7539CD2953F5}" srcOrd="3" destOrd="0" parTransId="{B2499B0D-08EC-44F3-A70C-563C34B15F5B}" sibTransId="{466E324D-6FF9-4DC3-96A9-32E72BDE1758}"/>
    <dgm:cxn modelId="{FA24D7E7-CCF7-426C-B1D1-81ECADAF1AFA}" type="presOf" srcId="{28DF35B2-BDB5-4C82-A4A1-1834AF8BD278}" destId="{EE792D02-505E-4719-A954-2CC6C19805ED}" srcOrd="0" destOrd="0" presId="urn:microsoft.com/office/officeart/2018/2/layout/IconVerticalSolidList"/>
    <dgm:cxn modelId="{9F3EACE8-A6A7-4FAC-8C4A-27DD88FF2108}" srcId="{08AF71B2-1D2C-43A7-ACB3-CDA01D391093}" destId="{EBAA63F7-FAD3-4B80-BD55-E37F7883997E}" srcOrd="0" destOrd="0" parTransId="{ED743D0E-7FA9-4D36-922C-3226DB8FEBE2}" sibTransId="{9C956CDE-4EF1-47C5-ACDE-9AB4154400EE}"/>
    <dgm:cxn modelId="{D890F8FA-2B40-4445-88C8-C4351978E9FE}" type="presOf" srcId="{7BBB25C8-48ED-49C4-A860-E1550E7C9C0F}" destId="{CA10B81F-B3FE-4266-8048-B1935082876C}" srcOrd="0" destOrd="0" presId="urn:microsoft.com/office/officeart/2018/2/layout/IconVerticalSolidList"/>
    <dgm:cxn modelId="{B7A21D0E-C353-4CD3-A991-219E10201B58}" type="presParOf" srcId="{D196BE21-4D8B-4E27-A3C6-F6C9E10B389E}" destId="{865C6F8D-1F31-48E0-B91C-776F2C462CAE}" srcOrd="0" destOrd="0" presId="urn:microsoft.com/office/officeart/2018/2/layout/IconVerticalSolidList"/>
    <dgm:cxn modelId="{E363BBD8-7877-4FF9-8F8A-E1F1FCA80F5D}" type="presParOf" srcId="{865C6F8D-1F31-48E0-B91C-776F2C462CAE}" destId="{307B2F6B-BCA1-4722-BBAA-B432971D1BC6}" srcOrd="0" destOrd="0" presId="urn:microsoft.com/office/officeart/2018/2/layout/IconVerticalSolidList"/>
    <dgm:cxn modelId="{DA6843AE-66DC-46F3-A27B-9F9BFE0478FF}" type="presParOf" srcId="{865C6F8D-1F31-48E0-B91C-776F2C462CAE}" destId="{C82FB88C-B3FF-4110-9C67-97483CBF28A7}" srcOrd="1" destOrd="0" presId="urn:microsoft.com/office/officeart/2018/2/layout/IconVerticalSolidList"/>
    <dgm:cxn modelId="{49CEE460-69BA-4696-B60B-ED990DC0F3E4}" type="presParOf" srcId="{865C6F8D-1F31-48E0-B91C-776F2C462CAE}" destId="{84A8F1A3-97F1-4038-A311-333AFC9D726F}" srcOrd="2" destOrd="0" presId="urn:microsoft.com/office/officeart/2018/2/layout/IconVerticalSolidList"/>
    <dgm:cxn modelId="{904E53F4-5240-42E0-9C11-2E944C00D6AD}" type="presParOf" srcId="{865C6F8D-1F31-48E0-B91C-776F2C462CAE}" destId="{FAB9A9FC-AA25-46B7-B04E-77BA53BAF2E7}" srcOrd="3" destOrd="0" presId="urn:microsoft.com/office/officeart/2018/2/layout/IconVerticalSolidList"/>
    <dgm:cxn modelId="{3F4BDF6E-9C34-4B1E-ABD3-37BE9D412D9B}" type="presParOf" srcId="{865C6F8D-1F31-48E0-B91C-776F2C462CAE}" destId="{8592ED39-4EFE-431D-B77C-61122CEC42AB}" srcOrd="4" destOrd="0" presId="urn:microsoft.com/office/officeart/2018/2/layout/IconVerticalSolidList"/>
    <dgm:cxn modelId="{7453C021-2C5B-4C78-A89E-E3B7A3543424}" type="presParOf" srcId="{D196BE21-4D8B-4E27-A3C6-F6C9E10B389E}" destId="{6B13B878-56B6-4A88-85FB-3E644AE9565B}" srcOrd="1" destOrd="0" presId="urn:microsoft.com/office/officeart/2018/2/layout/IconVerticalSolidList"/>
    <dgm:cxn modelId="{CFCCE233-10C5-4696-BEE8-B6136E83EC5E}" type="presParOf" srcId="{D196BE21-4D8B-4E27-A3C6-F6C9E10B389E}" destId="{F7F57C4F-3653-499C-8322-6CC1C5C8E087}" srcOrd="2" destOrd="0" presId="urn:microsoft.com/office/officeart/2018/2/layout/IconVerticalSolidList"/>
    <dgm:cxn modelId="{1264E1F6-790E-490E-B077-0D4C180BC23E}" type="presParOf" srcId="{F7F57C4F-3653-499C-8322-6CC1C5C8E087}" destId="{C2E91DC9-9E09-4423-8064-711B0630C39A}" srcOrd="0" destOrd="0" presId="urn:microsoft.com/office/officeart/2018/2/layout/IconVerticalSolidList"/>
    <dgm:cxn modelId="{0318ACA0-D0FA-4455-AF56-F41654C8972A}" type="presParOf" srcId="{F7F57C4F-3653-499C-8322-6CC1C5C8E087}" destId="{B7214CC9-5132-4D92-A733-3BB743919360}" srcOrd="1" destOrd="0" presId="urn:microsoft.com/office/officeart/2018/2/layout/IconVerticalSolidList"/>
    <dgm:cxn modelId="{7EB7C611-381D-40C0-9ABD-FA0965C2A73A}" type="presParOf" srcId="{F7F57C4F-3653-499C-8322-6CC1C5C8E087}" destId="{C110392E-149D-4FB0-B9C3-48370CB6EC74}" srcOrd="2" destOrd="0" presId="urn:microsoft.com/office/officeart/2018/2/layout/IconVerticalSolidList"/>
    <dgm:cxn modelId="{CFBA1770-E98A-4582-9626-4941AC481A6B}" type="presParOf" srcId="{F7F57C4F-3653-499C-8322-6CC1C5C8E087}" destId="{CA10B81F-B3FE-4266-8048-B1935082876C}" srcOrd="3" destOrd="0" presId="urn:microsoft.com/office/officeart/2018/2/layout/IconVerticalSolidList"/>
    <dgm:cxn modelId="{FEB5261D-32C6-4092-9A07-A2C7D53E6B4C}" type="presParOf" srcId="{F7F57C4F-3653-499C-8322-6CC1C5C8E087}" destId="{5B59E2A9-9E0C-4951-AF81-D409B568A407}" srcOrd="4" destOrd="0" presId="urn:microsoft.com/office/officeart/2018/2/layout/IconVerticalSolidList"/>
    <dgm:cxn modelId="{3D9F65AF-D000-48A6-92A3-F82B00D11C1A}" type="presParOf" srcId="{D196BE21-4D8B-4E27-A3C6-F6C9E10B389E}" destId="{5A867955-DD02-45F9-8D93-7F9998B14129}" srcOrd="3" destOrd="0" presId="urn:microsoft.com/office/officeart/2018/2/layout/IconVerticalSolidList"/>
    <dgm:cxn modelId="{4672796D-D9F1-4BB3-9FE8-09FDC712CAED}" type="presParOf" srcId="{D196BE21-4D8B-4E27-A3C6-F6C9E10B389E}" destId="{7EF116F5-FA94-4889-8A13-D882A3D77D6E}" srcOrd="4" destOrd="0" presId="urn:microsoft.com/office/officeart/2018/2/layout/IconVerticalSolidList"/>
    <dgm:cxn modelId="{4C172280-A0EC-42C9-8722-33FC3666576B}" type="presParOf" srcId="{7EF116F5-FA94-4889-8A13-D882A3D77D6E}" destId="{58EA1241-06A4-4392-92F6-FF2CAFA76EF2}" srcOrd="0" destOrd="0" presId="urn:microsoft.com/office/officeart/2018/2/layout/IconVerticalSolidList"/>
    <dgm:cxn modelId="{2C72B437-A33B-4477-8348-0446CFF390F5}" type="presParOf" srcId="{7EF116F5-FA94-4889-8A13-D882A3D77D6E}" destId="{E4016A0C-4D2C-44DB-8889-AE608470432F}" srcOrd="1" destOrd="0" presId="urn:microsoft.com/office/officeart/2018/2/layout/IconVerticalSolidList"/>
    <dgm:cxn modelId="{BCF54854-26A7-4687-92FA-78DDDE2D3B09}" type="presParOf" srcId="{7EF116F5-FA94-4889-8A13-D882A3D77D6E}" destId="{38E63C43-6FF5-4875-A1AB-0B9F5ED87CFE}" srcOrd="2" destOrd="0" presId="urn:microsoft.com/office/officeart/2018/2/layout/IconVerticalSolidList"/>
    <dgm:cxn modelId="{451DC76B-DDF0-4F99-9126-14B89CFB9C87}" type="presParOf" srcId="{7EF116F5-FA94-4889-8A13-D882A3D77D6E}" destId="{C7704A5F-241C-488C-BAAD-8C10ECA83226}" srcOrd="3" destOrd="0" presId="urn:microsoft.com/office/officeart/2018/2/layout/IconVerticalSolidList"/>
    <dgm:cxn modelId="{1CB5A324-A94A-47BC-8187-72FBE9982012}" type="presParOf" srcId="{7EF116F5-FA94-4889-8A13-D882A3D77D6E}" destId="{EE792D02-505E-4719-A954-2CC6C19805ED}" srcOrd="4" destOrd="0" presId="urn:microsoft.com/office/officeart/2018/2/layout/IconVerticalSolidList"/>
    <dgm:cxn modelId="{5220DE47-DA31-4C38-99D9-BA4137494938}" type="presParOf" srcId="{D196BE21-4D8B-4E27-A3C6-F6C9E10B389E}" destId="{B6D254A0-4563-4CBB-8768-93BDE2C62DC5}" srcOrd="5" destOrd="0" presId="urn:microsoft.com/office/officeart/2018/2/layout/IconVerticalSolidList"/>
    <dgm:cxn modelId="{6B6BCEB7-E48C-4560-AF84-128E54F6E24C}" type="presParOf" srcId="{D196BE21-4D8B-4E27-A3C6-F6C9E10B389E}" destId="{A13E63A7-D9CA-4F71-9A50-53836CE24665}" srcOrd="6" destOrd="0" presId="urn:microsoft.com/office/officeart/2018/2/layout/IconVerticalSolidList"/>
    <dgm:cxn modelId="{2C5FE905-57DD-4CBC-ADF1-5BE4BD468170}" type="presParOf" srcId="{A13E63A7-D9CA-4F71-9A50-53836CE24665}" destId="{6EEEC67E-CFC6-4C9C-91EC-CB85F2A658F2}" srcOrd="0" destOrd="0" presId="urn:microsoft.com/office/officeart/2018/2/layout/IconVerticalSolidList"/>
    <dgm:cxn modelId="{63B06998-94D3-45E9-97D2-3AEE47288CC2}" type="presParOf" srcId="{A13E63A7-D9CA-4F71-9A50-53836CE24665}" destId="{434C00F8-8C76-4124-B8BC-52B4B441C94C}" srcOrd="1" destOrd="0" presId="urn:microsoft.com/office/officeart/2018/2/layout/IconVerticalSolidList"/>
    <dgm:cxn modelId="{F35581C1-3757-4C6C-AC8C-A6FED82CEB8F}" type="presParOf" srcId="{A13E63A7-D9CA-4F71-9A50-53836CE24665}" destId="{FAECD1CB-0260-496D-B32F-22F3F16CFFC5}" srcOrd="2" destOrd="0" presId="urn:microsoft.com/office/officeart/2018/2/layout/IconVerticalSolidList"/>
    <dgm:cxn modelId="{23E0C6D9-0600-44F6-8CD8-93BB167383CB}" type="presParOf" srcId="{A13E63A7-D9CA-4F71-9A50-53836CE24665}" destId="{D46F0286-3517-44FA-A85C-A0FE51A3366B}" srcOrd="3" destOrd="0" presId="urn:microsoft.com/office/officeart/2018/2/layout/IconVerticalSolidList"/>
    <dgm:cxn modelId="{45564152-41B6-4B67-AB65-46394452EADC}" type="presParOf" srcId="{A13E63A7-D9CA-4F71-9A50-53836CE24665}" destId="{39026720-0D51-4404-9BE3-3DAE6BCE9EB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33A707-F60F-41A2-86D1-BFF96E77C12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108806-6B94-4C5D-BABC-A094D6648E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Automate our process</a:t>
          </a:r>
        </a:p>
      </dgm:t>
    </dgm:pt>
    <dgm:pt modelId="{08D84258-8662-4426-8C02-CCB5C87812CD}" type="parTrans" cxnId="{7977AFDB-5CE6-4056-AFB3-48A3E1C40610}">
      <dgm:prSet/>
      <dgm:spPr/>
      <dgm:t>
        <a:bodyPr/>
        <a:lstStyle/>
        <a:p>
          <a:endParaRPr lang="en-US"/>
        </a:p>
      </dgm:t>
    </dgm:pt>
    <dgm:pt modelId="{7A9AF205-F964-4412-A324-3B627FDF2A09}" type="sibTrans" cxnId="{7977AFDB-5CE6-4056-AFB3-48A3E1C40610}">
      <dgm:prSet phldrT="1" phldr="0"/>
      <dgm:spPr/>
      <dgm:t>
        <a:bodyPr/>
        <a:lstStyle/>
        <a:p>
          <a:endParaRPr lang="en-US"/>
        </a:p>
      </dgm:t>
    </dgm:pt>
    <dgm:pt modelId="{04111167-2EF9-48D2-BE15-1836B4F0E4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Consider creating AWS CDK</a:t>
          </a:r>
        </a:p>
      </dgm:t>
    </dgm:pt>
    <dgm:pt modelId="{1AA4550B-7125-46B2-BBAA-B5DC6536CE67}" type="parTrans" cxnId="{DA322B63-77CF-41FB-8507-C5683EBC7B8E}">
      <dgm:prSet/>
      <dgm:spPr/>
      <dgm:t>
        <a:bodyPr/>
        <a:lstStyle/>
        <a:p>
          <a:endParaRPr lang="en-US"/>
        </a:p>
      </dgm:t>
    </dgm:pt>
    <dgm:pt modelId="{866B04DF-E82F-466F-937E-324175B21848}" type="sibTrans" cxnId="{DA322B63-77CF-41FB-8507-C5683EBC7B8E}">
      <dgm:prSet/>
      <dgm:spPr/>
      <dgm:t>
        <a:bodyPr/>
        <a:lstStyle/>
        <a:p>
          <a:endParaRPr lang="en-US"/>
        </a:p>
      </dgm:t>
    </dgm:pt>
    <dgm:pt modelId="{785CB875-BAE7-432F-95EB-EDDDBFC4489A}">
      <dgm:prSet/>
      <dgm:spPr/>
      <dgm:t>
        <a:bodyPr/>
        <a:lstStyle/>
        <a:p>
          <a:r>
            <a:rPr lang="en-US"/>
            <a:t>AWS Glue</a:t>
          </a:r>
        </a:p>
      </dgm:t>
    </dgm:pt>
    <dgm:pt modelId="{9B678D18-C0F0-4F09-8F9B-61B008E5C2CD}" type="parTrans" cxnId="{25F41453-4271-4D2C-AAE2-14CCC7923926}">
      <dgm:prSet/>
      <dgm:spPr/>
      <dgm:t>
        <a:bodyPr/>
        <a:lstStyle/>
        <a:p>
          <a:endParaRPr lang="en-US"/>
        </a:p>
      </dgm:t>
    </dgm:pt>
    <dgm:pt modelId="{B3D02135-CF7D-4E74-976C-865DB762745D}" type="sibTrans" cxnId="{25F41453-4271-4D2C-AAE2-14CCC7923926}">
      <dgm:prSet/>
      <dgm:spPr/>
      <dgm:t>
        <a:bodyPr/>
        <a:lstStyle/>
        <a:p>
          <a:endParaRPr lang="en-US"/>
        </a:p>
      </dgm:t>
    </dgm:pt>
    <dgm:pt modelId="{982B0218-C399-4A2B-B6DB-1C4F1879C14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Further Investigate our Research Goals</a:t>
          </a:r>
        </a:p>
      </dgm:t>
    </dgm:pt>
    <dgm:pt modelId="{A6DC80A5-F849-41A9-BC90-1FC0A2766C01}" type="parTrans" cxnId="{0ACA93EC-8E09-4FAC-B0C8-CE46ADCA32DE}">
      <dgm:prSet/>
      <dgm:spPr/>
      <dgm:t>
        <a:bodyPr/>
        <a:lstStyle/>
        <a:p>
          <a:endParaRPr lang="en-US"/>
        </a:p>
      </dgm:t>
    </dgm:pt>
    <dgm:pt modelId="{2432B179-76AA-4550-ADCE-3C0893BBC56E}" type="sibTrans" cxnId="{0ACA93EC-8E09-4FAC-B0C8-CE46ADCA32DE}">
      <dgm:prSet phldrT="2" phldr="0"/>
      <dgm:spPr/>
      <dgm:t>
        <a:bodyPr/>
        <a:lstStyle/>
        <a:p>
          <a:endParaRPr lang="en-US"/>
        </a:p>
      </dgm:t>
    </dgm:pt>
    <dgm:pt modelId="{2276B74F-008E-4331-B8F4-3C36BC23BF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Create Visualizations to be Created at Daily Level</a:t>
          </a:r>
        </a:p>
      </dgm:t>
    </dgm:pt>
    <dgm:pt modelId="{98B63CF3-B252-4486-851E-8D999823D33D}" type="parTrans" cxnId="{AAD75C3D-D425-4D56-BD21-772BC076CEE1}">
      <dgm:prSet/>
      <dgm:spPr/>
      <dgm:t>
        <a:bodyPr/>
        <a:lstStyle/>
        <a:p>
          <a:endParaRPr lang="en-US"/>
        </a:p>
      </dgm:t>
    </dgm:pt>
    <dgm:pt modelId="{7E267DC1-812B-4627-B7CA-233B06ADF9B9}" type="sibTrans" cxnId="{AAD75C3D-D425-4D56-BD21-772BC076CEE1}">
      <dgm:prSet phldrT="3" phldr="0"/>
      <dgm:spPr/>
      <dgm:t>
        <a:bodyPr/>
        <a:lstStyle/>
        <a:p>
          <a:endParaRPr lang="en-US"/>
        </a:p>
      </dgm:t>
    </dgm:pt>
    <dgm:pt modelId="{2A02C91E-9AEF-4D58-B4AC-C62E90826E8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Consider Joining Outside data sources to find factors that go into increased water usage</a:t>
          </a:r>
        </a:p>
      </dgm:t>
    </dgm:pt>
    <dgm:pt modelId="{18398F20-BCCB-46AD-B6B3-1058A46AE6BD}" type="parTrans" cxnId="{C12AF9B3-CE89-4048-B430-621D4F79CB5F}">
      <dgm:prSet/>
      <dgm:spPr/>
      <dgm:t>
        <a:bodyPr/>
        <a:lstStyle/>
        <a:p>
          <a:endParaRPr lang="en-US"/>
        </a:p>
      </dgm:t>
    </dgm:pt>
    <dgm:pt modelId="{D68209A5-369E-4055-9657-1F11BC33B3A3}" type="sibTrans" cxnId="{C12AF9B3-CE89-4048-B430-621D4F79CB5F}">
      <dgm:prSet phldrT="4" phldr="0"/>
      <dgm:spPr/>
      <dgm:t>
        <a:bodyPr/>
        <a:lstStyle/>
        <a:p>
          <a:endParaRPr lang="en-US"/>
        </a:p>
      </dgm:t>
    </dgm:pt>
    <dgm:pt modelId="{55781300-6DEE-4574-898A-6EB0E854271C}" type="pres">
      <dgm:prSet presAssocID="{6233A707-F60F-41A2-86D1-BFF96E77C120}" presName="root" presStyleCnt="0">
        <dgm:presLayoutVars>
          <dgm:dir/>
          <dgm:resizeHandles val="exact"/>
        </dgm:presLayoutVars>
      </dgm:prSet>
      <dgm:spPr/>
    </dgm:pt>
    <dgm:pt modelId="{6BAD57D4-0282-44A6-93BC-BAB9692D6889}" type="pres">
      <dgm:prSet presAssocID="{6E108806-6B94-4C5D-BABC-A094D6648EAF}" presName="compNode" presStyleCnt="0"/>
      <dgm:spPr/>
    </dgm:pt>
    <dgm:pt modelId="{550CE8E5-70A7-4AFC-87C3-2E1CF82390C3}" type="pres">
      <dgm:prSet presAssocID="{6E108806-6B94-4C5D-BABC-A094D6648EAF}" presName="iconRect" presStyleLbl="node1" presStyleIdx="0" presStyleCnt="4" custScaleX="169285" custScaleY="169285" custLinFactNeighborX="1722" custLinFactNeighborY="-528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0BFCB5F-4513-4235-89A0-0A6CB85A1BB3}" type="pres">
      <dgm:prSet presAssocID="{6E108806-6B94-4C5D-BABC-A094D6648EAF}" presName="iconSpace" presStyleCnt="0"/>
      <dgm:spPr/>
    </dgm:pt>
    <dgm:pt modelId="{47C105F1-8962-4D60-89CD-012E744A88BF}" type="pres">
      <dgm:prSet presAssocID="{6E108806-6B94-4C5D-BABC-A094D6648EAF}" presName="parTx" presStyleLbl="revTx" presStyleIdx="0" presStyleCnt="8">
        <dgm:presLayoutVars>
          <dgm:chMax val="0"/>
          <dgm:chPref val="0"/>
        </dgm:presLayoutVars>
      </dgm:prSet>
      <dgm:spPr/>
    </dgm:pt>
    <dgm:pt modelId="{37CD5FFF-EF83-4A65-BFC8-3C73733F5B98}" type="pres">
      <dgm:prSet presAssocID="{6E108806-6B94-4C5D-BABC-A094D6648EAF}" presName="txSpace" presStyleCnt="0"/>
      <dgm:spPr/>
    </dgm:pt>
    <dgm:pt modelId="{41B4A015-4FAD-4AD2-ABD3-EB6E9DF7FB69}" type="pres">
      <dgm:prSet presAssocID="{6E108806-6B94-4C5D-BABC-A094D6648EAF}" presName="desTx" presStyleLbl="revTx" presStyleIdx="1" presStyleCnt="8">
        <dgm:presLayoutVars/>
      </dgm:prSet>
      <dgm:spPr/>
    </dgm:pt>
    <dgm:pt modelId="{CE67B11B-FFE3-435F-85CC-6627DE46E90C}" type="pres">
      <dgm:prSet presAssocID="{7A9AF205-F964-4412-A324-3B627FDF2A09}" presName="sibTrans" presStyleCnt="0"/>
      <dgm:spPr/>
    </dgm:pt>
    <dgm:pt modelId="{85D1F151-34DB-420B-97AE-34E5CECE807A}" type="pres">
      <dgm:prSet presAssocID="{982B0218-C399-4A2B-B6DB-1C4F1879C147}" presName="compNode" presStyleCnt="0"/>
      <dgm:spPr/>
    </dgm:pt>
    <dgm:pt modelId="{C98C0EF7-C6E1-4D87-9044-2FB8146EB1B3}" type="pres">
      <dgm:prSet presAssocID="{982B0218-C399-4A2B-B6DB-1C4F1879C147}" presName="iconRect" presStyleLbl="node1" presStyleIdx="1" presStyleCnt="4" custScaleX="150273" custScaleY="150273" custLinFactNeighborX="-1720" custLinFactNeighborY="-3268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78043C8-4467-41E4-B5C9-1F7D4B317A3A}" type="pres">
      <dgm:prSet presAssocID="{982B0218-C399-4A2B-B6DB-1C4F1879C147}" presName="iconSpace" presStyleCnt="0"/>
      <dgm:spPr/>
    </dgm:pt>
    <dgm:pt modelId="{7EE380B6-75A3-4EB2-95CE-01C7F3A84BC6}" type="pres">
      <dgm:prSet presAssocID="{982B0218-C399-4A2B-B6DB-1C4F1879C147}" presName="parTx" presStyleLbl="revTx" presStyleIdx="2" presStyleCnt="8">
        <dgm:presLayoutVars>
          <dgm:chMax val="0"/>
          <dgm:chPref val="0"/>
        </dgm:presLayoutVars>
      </dgm:prSet>
      <dgm:spPr/>
    </dgm:pt>
    <dgm:pt modelId="{7891DFB5-BF15-422E-A31E-CAA15DFC24E6}" type="pres">
      <dgm:prSet presAssocID="{982B0218-C399-4A2B-B6DB-1C4F1879C147}" presName="txSpace" presStyleCnt="0"/>
      <dgm:spPr/>
    </dgm:pt>
    <dgm:pt modelId="{8661009D-8A5D-4B1C-BD0A-017DC5249F2E}" type="pres">
      <dgm:prSet presAssocID="{982B0218-C399-4A2B-B6DB-1C4F1879C147}" presName="desTx" presStyleLbl="revTx" presStyleIdx="3" presStyleCnt="8">
        <dgm:presLayoutVars/>
      </dgm:prSet>
      <dgm:spPr/>
    </dgm:pt>
    <dgm:pt modelId="{C310EFA8-A5EE-4985-9CA0-85CC7DD02BFE}" type="pres">
      <dgm:prSet presAssocID="{2432B179-76AA-4550-ADCE-3C0893BBC56E}" presName="sibTrans" presStyleCnt="0"/>
      <dgm:spPr/>
    </dgm:pt>
    <dgm:pt modelId="{DFB33333-4C49-4ABC-9D6B-433B4D368D2E}" type="pres">
      <dgm:prSet presAssocID="{2276B74F-008E-4331-B8F4-3C36BC23BFD1}" presName="compNode" presStyleCnt="0"/>
      <dgm:spPr/>
    </dgm:pt>
    <dgm:pt modelId="{FD91228B-41EB-4D48-95BF-F9586FE83B66}" type="pres">
      <dgm:prSet presAssocID="{2276B74F-008E-4331-B8F4-3C36BC23BFD1}" presName="iconRect" presStyleLbl="node1" presStyleIdx="2" presStyleCnt="4" custScaleX="179158" custScaleY="179158" custLinFactNeighborX="-387" custLinFactNeighborY="-4499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79EBC2B-4BC7-45CA-B0AE-D0CB483AF8F7}" type="pres">
      <dgm:prSet presAssocID="{2276B74F-008E-4331-B8F4-3C36BC23BFD1}" presName="iconSpace" presStyleCnt="0"/>
      <dgm:spPr/>
    </dgm:pt>
    <dgm:pt modelId="{D15EE673-EE71-427D-86B8-03AEE1E77FCC}" type="pres">
      <dgm:prSet presAssocID="{2276B74F-008E-4331-B8F4-3C36BC23BFD1}" presName="parTx" presStyleLbl="revTx" presStyleIdx="4" presStyleCnt="8">
        <dgm:presLayoutVars>
          <dgm:chMax val="0"/>
          <dgm:chPref val="0"/>
        </dgm:presLayoutVars>
      </dgm:prSet>
      <dgm:spPr/>
    </dgm:pt>
    <dgm:pt modelId="{EDA11626-3738-464C-8DCA-4D5C0D4BC0C6}" type="pres">
      <dgm:prSet presAssocID="{2276B74F-008E-4331-B8F4-3C36BC23BFD1}" presName="txSpace" presStyleCnt="0"/>
      <dgm:spPr/>
    </dgm:pt>
    <dgm:pt modelId="{788515E5-82A8-4E73-8282-A6BAF2C354F1}" type="pres">
      <dgm:prSet presAssocID="{2276B74F-008E-4331-B8F4-3C36BC23BFD1}" presName="desTx" presStyleLbl="revTx" presStyleIdx="5" presStyleCnt="8">
        <dgm:presLayoutVars/>
      </dgm:prSet>
      <dgm:spPr/>
    </dgm:pt>
    <dgm:pt modelId="{3D3856FF-D0D6-49DE-AE4B-FB440DB28309}" type="pres">
      <dgm:prSet presAssocID="{7E267DC1-812B-4627-B7CA-233B06ADF9B9}" presName="sibTrans" presStyleCnt="0"/>
      <dgm:spPr/>
    </dgm:pt>
    <dgm:pt modelId="{3CF82E2A-18F2-4BD0-B3DA-2E636CC14EAF}" type="pres">
      <dgm:prSet presAssocID="{2A02C91E-9AEF-4D58-B4AC-C62E90826E84}" presName="compNode" presStyleCnt="0"/>
      <dgm:spPr/>
    </dgm:pt>
    <dgm:pt modelId="{12D44A10-71BF-4125-A217-F7FC7711732A}" type="pres">
      <dgm:prSet presAssocID="{2A02C91E-9AEF-4D58-B4AC-C62E90826E84}" presName="iconRect" presStyleLbl="node1" presStyleIdx="3" presStyleCnt="4" custScaleX="180144" custScaleY="142673" custLinFactNeighborX="0" custLinFactNeighborY="-3154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C6A896ED-4DD0-4EC3-8B26-252572AC1D0A}" type="pres">
      <dgm:prSet presAssocID="{2A02C91E-9AEF-4D58-B4AC-C62E90826E84}" presName="iconSpace" presStyleCnt="0"/>
      <dgm:spPr/>
    </dgm:pt>
    <dgm:pt modelId="{517DE14C-016B-4448-B202-04C4B76EA7D0}" type="pres">
      <dgm:prSet presAssocID="{2A02C91E-9AEF-4D58-B4AC-C62E90826E84}" presName="parTx" presStyleLbl="revTx" presStyleIdx="6" presStyleCnt="8">
        <dgm:presLayoutVars>
          <dgm:chMax val="0"/>
          <dgm:chPref val="0"/>
        </dgm:presLayoutVars>
      </dgm:prSet>
      <dgm:spPr/>
    </dgm:pt>
    <dgm:pt modelId="{50D058A3-250A-4C37-BF75-2D240174B1AD}" type="pres">
      <dgm:prSet presAssocID="{2A02C91E-9AEF-4D58-B4AC-C62E90826E84}" presName="txSpace" presStyleCnt="0"/>
      <dgm:spPr/>
    </dgm:pt>
    <dgm:pt modelId="{967ABFE8-91F8-4705-BEB0-1E3C2FBD9F27}" type="pres">
      <dgm:prSet presAssocID="{2A02C91E-9AEF-4D58-B4AC-C62E90826E84}" presName="desTx" presStyleLbl="revTx" presStyleIdx="7" presStyleCnt="8">
        <dgm:presLayoutVars/>
      </dgm:prSet>
      <dgm:spPr/>
    </dgm:pt>
  </dgm:ptLst>
  <dgm:cxnLst>
    <dgm:cxn modelId="{0420DD24-6395-4F96-B01A-E0FA760694FE}" type="presOf" srcId="{2A02C91E-9AEF-4D58-B4AC-C62E90826E84}" destId="{517DE14C-016B-4448-B202-04C4B76EA7D0}" srcOrd="0" destOrd="0" presId="urn:microsoft.com/office/officeart/2018/5/layout/CenteredIconLabelDescriptionList"/>
    <dgm:cxn modelId="{AAD75C3D-D425-4D56-BD21-772BC076CEE1}" srcId="{6233A707-F60F-41A2-86D1-BFF96E77C120}" destId="{2276B74F-008E-4331-B8F4-3C36BC23BFD1}" srcOrd="2" destOrd="0" parTransId="{98B63CF3-B252-4486-851E-8D999823D33D}" sibTransId="{7E267DC1-812B-4627-B7CA-233B06ADF9B9}"/>
    <dgm:cxn modelId="{DA322B63-77CF-41FB-8507-C5683EBC7B8E}" srcId="{6E108806-6B94-4C5D-BABC-A094D6648EAF}" destId="{04111167-2EF9-48D2-BE15-1836B4F0E4DD}" srcOrd="0" destOrd="0" parTransId="{1AA4550B-7125-46B2-BBAA-B5DC6536CE67}" sibTransId="{866B04DF-E82F-466F-937E-324175B21848}"/>
    <dgm:cxn modelId="{9DB76372-C266-4E8C-BDE0-EACC686FAF52}" type="presOf" srcId="{6E108806-6B94-4C5D-BABC-A094D6648EAF}" destId="{47C105F1-8962-4D60-89CD-012E744A88BF}" srcOrd="0" destOrd="0" presId="urn:microsoft.com/office/officeart/2018/5/layout/CenteredIconLabelDescriptionList"/>
    <dgm:cxn modelId="{25F41453-4271-4D2C-AAE2-14CCC7923926}" srcId="{04111167-2EF9-48D2-BE15-1836B4F0E4DD}" destId="{785CB875-BAE7-432F-95EB-EDDDBFC4489A}" srcOrd="0" destOrd="0" parTransId="{9B678D18-C0F0-4F09-8F9B-61B008E5C2CD}" sibTransId="{B3D02135-CF7D-4E74-976C-865DB762745D}"/>
    <dgm:cxn modelId="{7CCA3B55-307A-4114-A456-12D546275F28}" type="presOf" srcId="{04111167-2EF9-48D2-BE15-1836B4F0E4DD}" destId="{41B4A015-4FAD-4AD2-ABD3-EB6E9DF7FB69}" srcOrd="0" destOrd="0" presId="urn:microsoft.com/office/officeart/2018/5/layout/CenteredIconLabelDescriptionList"/>
    <dgm:cxn modelId="{CE85BD5A-98A5-4CA9-87E7-14ED205D1E9B}" type="presOf" srcId="{785CB875-BAE7-432F-95EB-EDDDBFC4489A}" destId="{41B4A015-4FAD-4AD2-ABD3-EB6E9DF7FB69}" srcOrd="0" destOrd="1" presId="urn:microsoft.com/office/officeart/2018/5/layout/CenteredIconLabelDescriptionList"/>
    <dgm:cxn modelId="{1F54FA7B-A3BF-4410-994D-8DB2F2778F93}" type="presOf" srcId="{2276B74F-008E-4331-B8F4-3C36BC23BFD1}" destId="{D15EE673-EE71-427D-86B8-03AEE1E77FCC}" srcOrd="0" destOrd="0" presId="urn:microsoft.com/office/officeart/2018/5/layout/CenteredIconLabelDescriptionList"/>
    <dgm:cxn modelId="{A541B5A4-0E3B-4F21-877C-EC6C3E0252C2}" type="presOf" srcId="{6233A707-F60F-41A2-86D1-BFF96E77C120}" destId="{55781300-6DEE-4574-898A-6EB0E854271C}" srcOrd="0" destOrd="0" presId="urn:microsoft.com/office/officeart/2018/5/layout/CenteredIconLabelDescriptionList"/>
    <dgm:cxn modelId="{C12AF9B3-CE89-4048-B430-621D4F79CB5F}" srcId="{6233A707-F60F-41A2-86D1-BFF96E77C120}" destId="{2A02C91E-9AEF-4D58-B4AC-C62E90826E84}" srcOrd="3" destOrd="0" parTransId="{18398F20-BCCB-46AD-B6B3-1058A46AE6BD}" sibTransId="{D68209A5-369E-4055-9657-1F11BC33B3A3}"/>
    <dgm:cxn modelId="{4D5FA7C8-9DAC-4505-98DC-7C19F180DFBC}" type="presOf" srcId="{982B0218-C399-4A2B-B6DB-1C4F1879C147}" destId="{7EE380B6-75A3-4EB2-95CE-01C7F3A84BC6}" srcOrd="0" destOrd="0" presId="urn:microsoft.com/office/officeart/2018/5/layout/CenteredIconLabelDescriptionList"/>
    <dgm:cxn modelId="{7977AFDB-5CE6-4056-AFB3-48A3E1C40610}" srcId="{6233A707-F60F-41A2-86D1-BFF96E77C120}" destId="{6E108806-6B94-4C5D-BABC-A094D6648EAF}" srcOrd="0" destOrd="0" parTransId="{08D84258-8662-4426-8C02-CCB5C87812CD}" sibTransId="{7A9AF205-F964-4412-A324-3B627FDF2A09}"/>
    <dgm:cxn modelId="{0ACA93EC-8E09-4FAC-B0C8-CE46ADCA32DE}" srcId="{6233A707-F60F-41A2-86D1-BFF96E77C120}" destId="{982B0218-C399-4A2B-B6DB-1C4F1879C147}" srcOrd="1" destOrd="0" parTransId="{A6DC80A5-F849-41A9-BC90-1FC0A2766C01}" sibTransId="{2432B179-76AA-4550-ADCE-3C0893BBC56E}"/>
    <dgm:cxn modelId="{E5F2BF5C-B18F-4D43-9DD5-C2E80FD04889}" type="presParOf" srcId="{55781300-6DEE-4574-898A-6EB0E854271C}" destId="{6BAD57D4-0282-44A6-93BC-BAB9692D6889}" srcOrd="0" destOrd="0" presId="urn:microsoft.com/office/officeart/2018/5/layout/CenteredIconLabelDescriptionList"/>
    <dgm:cxn modelId="{AF407074-2F91-443A-AC66-B35305E98A91}" type="presParOf" srcId="{6BAD57D4-0282-44A6-93BC-BAB9692D6889}" destId="{550CE8E5-70A7-4AFC-87C3-2E1CF82390C3}" srcOrd="0" destOrd="0" presId="urn:microsoft.com/office/officeart/2018/5/layout/CenteredIconLabelDescriptionList"/>
    <dgm:cxn modelId="{8F659F4C-41F9-496F-8B4D-1E7265A60D97}" type="presParOf" srcId="{6BAD57D4-0282-44A6-93BC-BAB9692D6889}" destId="{80BFCB5F-4513-4235-89A0-0A6CB85A1BB3}" srcOrd="1" destOrd="0" presId="urn:microsoft.com/office/officeart/2018/5/layout/CenteredIconLabelDescriptionList"/>
    <dgm:cxn modelId="{6E33CFF8-A900-4E8A-A7DA-A7FFD10BC904}" type="presParOf" srcId="{6BAD57D4-0282-44A6-93BC-BAB9692D6889}" destId="{47C105F1-8962-4D60-89CD-012E744A88BF}" srcOrd="2" destOrd="0" presId="urn:microsoft.com/office/officeart/2018/5/layout/CenteredIconLabelDescriptionList"/>
    <dgm:cxn modelId="{6C9DE3EC-8B57-4597-BDB3-DFBE154B19FB}" type="presParOf" srcId="{6BAD57D4-0282-44A6-93BC-BAB9692D6889}" destId="{37CD5FFF-EF83-4A65-BFC8-3C73733F5B98}" srcOrd="3" destOrd="0" presId="urn:microsoft.com/office/officeart/2018/5/layout/CenteredIconLabelDescriptionList"/>
    <dgm:cxn modelId="{65871F3D-BEA7-4E3D-AD66-4CF386D70232}" type="presParOf" srcId="{6BAD57D4-0282-44A6-93BC-BAB9692D6889}" destId="{41B4A015-4FAD-4AD2-ABD3-EB6E9DF7FB69}" srcOrd="4" destOrd="0" presId="urn:microsoft.com/office/officeart/2018/5/layout/CenteredIconLabelDescriptionList"/>
    <dgm:cxn modelId="{2858C52D-CDDB-493C-8CBA-4E21E872FC03}" type="presParOf" srcId="{55781300-6DEE-4574-898A-6EB0E854271C}" destId="{CE67B11B-FFE3-435F-85CC-6627DE46E90C}" srcOrd="1" destOrd="0" presId="urn:microsoft.com/office/officeart/2018/5/layout/CenteredIconLabelDescriptionList"/>
    <dgm:cxn modelId="{B78C5D04-0B1E-440C-9CB7-A58B3C44AADC}" type="presParOf" srcId="{55781300-6DEE-4574-898A-6EB0E854271C}" destId="{85D1F151-34DB-420B-97AE-34E5CECE807A}" srcOrd="2" destOrd="0" presId="urn:microsoft.com/office/officeart/2018/5/layout/CenteredIconLabelDescriptionList"/>
    <dgm:cxn modelId="{71B28A4C-19AE-480F-87BD-89C4CD647082}" type="presParOf" srcId="{85D1F151-34DB-420B-97AE-34E5CECE807A}" destId="{C98C0EF7-C6E1-4D87-9044-2FB8146EB1B3}" srcOrd="0" destOrd="0" presId="urn:microsoft.com/office/officeart/2018/5/layout/CenteredIconLabelDescriptionList"/>
    <dgm:cxn modelId="{98E89914-B62E-4B66-A850-57271631D60A}" type="presParOf" srcId="{85D1F151-34DB-420B-97AE-34E5CECE807A}" destId="{D78043C8-4467-41E4-B5C9-1F7D4B317A3A}" srcOrd="1" destOrd="0" presId="urn:microsoft.com/office/officeart/2018/5/layout/CenteredIconLabelDescriptionList"/>
    <dgm:cxn modelId="{C5133E0E-55E9-43FF-8EAC-9A4FF50CB385}" type="presParOf" srcId="{85D1F151-34DB-420B-97AE-34E5CECE807A}" destId="{7EE380B6-75A3-4EB2-95CE-01C7F3A84BC6}" srcOrd="2" destOrd="0" presId="urn:microsoft.com/office/officeart/2018/5/layout/CenteredIconLabelDescriptionList"/>
    <dgm:cxn modelId="{E2EBA6D3-F0BB-4ADF-8CA9-5DEDA5D4FB0C}" type="presParOf" srcId="{85D1F151-34DB-420B-97AE-34E5CECE807A}" destId="{7891DFB5-BF15-422E-A31E-CAA15DFC24E6}" srcOrd="3" destOrd="0" presId="urn:microsoft.com/office/officeart/2018/5/layout/CenteredIconLabelDescriptionList"/>
    <dgm:cxn modelId="{DE4A86F3-125D-496C-B90A-04DA1A141E70}" type="presParOf" srcId="{85D1F151-34DB-420B-97AE-34E5CECE807A}" destId="{8661009D-8A5D-4B1C-BD0A-017DC5249F2E}" srcOrd="4" destOrd="0" presId="urn:microsoft.com/office/officeart/2018/5/layout/CenteredIconLabelDescriptionList"/>
    <dgm:cxn modelId="{2EA0DE71-B3B4-48D7-A916-CD739436C803}" type="presParOf" srcId="{55781300-6DEE-4574-898A-6EB0E854271C}" destId="{C310EFA8-A5EE-4985-9CA0-85CC7DD02BFE}" srcOrd="3" destOrd="0" presId="urn:microsoft.com/office/officeart/2018/5/layout/CenteredIconLabelDescriptionList"/>
    <dgm:cxn modelId="{64A5855A-B476-4EBD-8238-FE62EF676A42}" type="presParOf" srcId="{55781300-6DEE-4574-898A-6EB0E854271C}" destId="{DFB33333-4C49-4ABC-9D6B-433B4D368D2E}" srcOrd="4" destOrd="0" presId="urn:microsoft.com/office/officeart/2018/5/layout/CenteredIconLabelDescriptionList"/>
    <dgm:cxn modelId="{D59AA11C-3B96-48EF-9051-298B0715D035}" type="presParOf" srcId="{DFB33333-4C49-4ABC-9D6B-433B4D368D2E}" destId="{FD91228B-41EB-4D48-95BF-F9586FE83B66}" srcOrd="0" destOrd="0" presId="urn:microsoft.com/office/officeart/2018/5/layout/CenteredIconLabelDescriptionList"/>
    <dgm:cxn modelId="{02C6B5B8-2716-4E81-8D0C-9DB43D2424C0}" type="presParOf" srcId="{DFB33333-4C49-4ABC-9D6B-433B4D368D2E}" destId="{179EBC2B-4BC7-45CA-B0AE-D0CB483AF8F7}" srcOrd="1" destOrd="0" presId="urn:microsoft.com/office/officeart/2018/5/layout/CenteredIconLabelDescriptionList"/>
    <dgm:cxn modelId="{1C324805-B8E9-4735-A1BD-0B9764C1F95F}" type="presParOf" srcId="{DFB33333-4C49-4ABC-9D6B-433B4D368D2E}" destId="{D15EE673-EE71-427D-86B8-03AEE1E77FCC}" srcOrd="2" destOrd="0" presId="urn:microsoft.com/office/officeart/2018/5/layout/CenteredIconLabelDescriptionList"/>
    <dgm:cxn modelId="{0A9F6E6C-F4EB-44D6-BCE2-E62EE9257835}" type="presParOf" srcId="{DFB33333-4C49-4ABC-9D6B-433B4D368D2E}" destId="{EDA11626-3738-464C-8DCA-4D5C0D4BC0C6}" srcOrd="3" destOrd="0" presId="urn:microsoft.com/office/officeart/2018/5/layout/CenteredIconLabelDescriptionList"/>
    <dgm:cxn modelId="{B2401104-FF4D-425F-AD52-C795F067641C}" type="presParOf" srcId="{DFB33333-4C49-4ABC-9D6B-433B4D368D2E}" destId="{788515E5-82A8-4E73-8282-A6BAF2C354F1}" srcOrd="4" destOrd="0" presId="urn:microsoft.com/office/officeart/2018/5/layout/CenteredIconLabelDescriptionList"/>
    <dgm:cxn modelId="{B2BF7035-1D17-436D-BF2C-61FF959C1835}" type="presParOf" srcId="{55781300-6DEE-4574-898A-6EB0E854271C}" destId="{3D3856FF-D0D6-49DE-AE4B-FB440DB28309}" srcOrd="5" destOrd="0" presId="urn:microsoft.com/office/officeart/2018/5/layout/CenteredIconLabelDescriptionList"/>
    <dgm:cxn modelId="{24104062-28D1-4B30-9F3B-1C22572672AC}" type="presParOf" srcId="{55781300-6DEE-4574-898A-6EB0E854271C}" destId="{3CF82E2A-18F2-4BD0-B3DA-2E636CC14EAF}" srcOrd="6" destOrd="0" presId="urn:microsoft.com/office/officeart/2018/5/layout/CenteredIconLabelDescriptionList"/>
    <dgm:cxn modelId="{7F7EAC04-07B5-4D81-81AE-911FD929DC37}" type="presParOf" srcId="{3CF82E2A-18F2-4BD0-B3DA-2E636CC14EAF}" destId="{12D44A10-71BF-4125-A217-F7FC7711732A}" srcOrd="0" destOrd="0" presId="urn:microsoft.com/office/officeart/2018/5/layout/CenteredIconLabelDescriptionList"/>
    <dgm:cxn modelId="{AF32668A-96C8-4399-927D-7FF9F84E23AB}" type="presParOf" srcId="{3CF82E2A-18F2-4BD0-B3DA-2E636CC14EAF}" destId="{C6A896ED-4DD0-4EC3-8B26-252572AC1D0A}" srcOrd="1" destOrd="0" presId="urn:microsoft.com/office/officeart/2018/5/layout/CenteredIconLabelDescriptionList"/>
    <dgm:cxn modelId="{F0C3C33E-EF39-41D1-A8B3-CF33CD044582}" type="presParOf" srcId="{3CF82E2A-18F2-4BD0-B3DA-2E636CC14EAF}" destId="{517DE14C-016B-4448-B202-04C4B76EA7D0}" srcOrd="2" destOrd="0" presId="urn:microsoft.com/office/officeart/2018/5/layout/CenteredIconLabelDescriptionList"/>
    <dgm:cxn modelId="{D99C3156-4426-41FB-AD60-B5F1F02FB30D}" type="presParOf" srcId="{3CF82E2A-18F2-4BD0-B3DA-2E636CC14EAF}" destId="{50D058A3-250A-4C37-BF75-2D240174B1AD}" srcOrd="3" destOrd="0" presId="urn:microsoft.com/office/officeart/2018/5/layout/CenteredIconLabelDescriptionList"/>
    <dgm:cxn modelId="{5718D10C-DFBA-4D58-BBFD-CFF764B6F4EC}" type="presParOf" srcId="{3CF82E2A-18F2-4BD0-B3DA-2E636CC14EAF}" destId="{967ABFE8-91F8-4705-BEB0-1E3C2FBD9F2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3AC74-18EB-4C28-A87B-ED4B53EAF161}">
      <dsp:nvSpPr>
        <dsp:cNvPr id="0" name=""/>
        <dsp:cNvSpPr/>
      </dsp:nvSpPr>
      <dsp:spPr>
        <a:xfrm>
          <a:off x="1585423" y="100182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C861F-CBCA-4BF5-8742-910AF5B08F6F}">
      <dsp:nvSpPr>
        <dsp:cNvPr id="0" name=""/>
        <dsp:cNvSpPr/>
      </dsp:nvSpPr>
      <dsp:spPr>
        <a:xfrm>
          <a:off x="1585423" y="26747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Local and Niche Focus:</a:t>
          </a:r>
        </a:p>
      </dsp:txBody>
      <dsp:txXfrm>
        <a:off x="1585423" y="2674727"/>
        <a:ext cx="4320000" cy="648000"/>
      </dsp:txXfrm>
    </dsp:sp>
    <dsp:sp modelId="{86622E22-69F1-4328-982D-D3F26FE1F062}">
      <dsp:nvSpPr>
        <dsp:cNvPr id="0" name=""/>
        <dsp:cNvSpPr/>
      </dsp:nvSpPr>
      <dsp:spPr>
        <a:xfrm>
          <a:off x="1585423" y="3397565"/>
          <a:ext cx="4320000" cy="134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By exploring water consumption at the individual level, the project addresses a niche aspect of sustainability directly relevant to daily life, distinguishing it from broader water conservation initiatives.</a:t>
          </a:r>
        </a:p>
      </dsp:txBody>
      <dsp:txXfrm>
        <a:off x="1585423" y="3397565"/>
        <a:ext cx="4320000" cy="1346167"/>
      </dsp:txXfrm>
    </dsp:sp>
    <dsp:sp modelId="{57F0AB12-CB14-45D5-9E3D-2C08CC44B2E0}">
      <dsp:nvSpPr>
        <dsp:cNvPr id="0" name=""/>
        <dsp:cNvSpPr/>
      </dsp:nvSpPr>
      <dsp:spPr>
        <a:xfrm>
          <a:off x="6661423" y="100182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354AE-5D06-44EB-AF5A-4BC2AE9D59E7}">
      <dsp:nvSpPr>
        <dsp:cNvPr id="0" name=""/>
        <dsp:cNvSpPr/>
      </dsp:nvSpPr>
      <dsp:spPr>
        <a:xfrm>
          <a:off x="6661423" y="26747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Impactful Innovation:</a:t>
          </a:r>
        </a:p>
      </dsp:txBody>
      <dsp:txXfrm>
        <a:off x="6661423" y="2674727"/>
        <a:ext cx="4320000" cy="648000"/>
      </dsp:txXfrm>
    </dsp:sp>
    <dsp:sp modelId="{C1E18B5E-E905-4685-8CBF-EAB530A715B5}">
      <dsp:nvSpPr>
        <dsp:cNvPr id="0" name=""/>
        <dsp:cNvSpPr/>
      </dsp:nvSpPr>
      <dsp:spPr>
        <a:xfrm>
          <a:off x="6661423" y="3397565"/>
          <a:ext cx="4320000" cy="134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Offering practical recommendations derived from personal water usage data, the project provides a novel solution that directly impacts users' conservation behaviors in their immediate environments.</a:t>
          </a:r>
        </a:p>
      </dsp:txBody>
      <dsp:txXfrm>
        <a:off x="6661423" y="3397565"/>
        <a:ext cx="4320000" cy="1346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B2F6B-BCA1-4722-BBAA-B432971D1BC6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FB88C-B3FF-4110-9C67-97483CBF28A7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9A9FC-AA25-46B7-B04E-77BA53BAF2E7}">
      <dsp:nvSpPr>
        <dsp:cNvPr id="0" name=""/>
        <dsp:cNvSpPr/>
      </dsp:nvSpPr>
      <dsp:spPr>
        <a:xfrm>
          <a:off x="1058686" y="1808"/>
          <a:ext cx="4732020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Daily Water Usage Trends </a:t>
          </a:r>
        </a:p>
      </dsp:txBody>
      <dsp:txXfrm>
        <a:off x="1058686" y="1808"/>
        <a:ext cx="4732020" cy="916611"/>
      </dsp:txXfrm>
    </dsp:sp>
    <dsp:sp modelId="{8592ED39-4EFE-431D-B77C-61122CEC42AB}">
      <dsp:nvSpPr>
        <dsp:cNvPr id="0" name=""/>
        <dsp:cNvSpPr/>
      </dsp:nvSpPr>
      <dsp:spPr>
        <a:xfrm>
          <a:off x="5790706" y="1808"/>
          <a:ext cx="472489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Pinpoint </a:t>
          </a:r>
          <a:r>
            <a:rPr lang="en-US" sz="1200" kern="1200">
              <a:latin typeface="Aptos Display" panose="02110004020202020204"/>
            </a:rPr>
            <a:t>Peak</a:t>
          </a:r>
          <a:r>
            <a:rPr lang="en-US" sz="1200" kern="1200"/>
            <a:t> </a:t>
          </a:r>
          <a:r>
            <a:rPr lang="en-US" sz="1200" kern="1200">
              <a:latin typeface="Aptos Display" panose="02110004020202020204"/>
            </a:rPr>
            <a:t>Times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Identify </a:t>
          </a:r>
          <a:r>
            <a:rPr lang="en-US" sz="1200" kern="1200">
              <a:latin typeface="Aptos Display" panose="02110004020202020204"/>
            </a:rPr>
            <a:t>Daily Patterns</a:t>
          </a:r>
          <a:endParaRPr lang="en-US" sz="1200" kern="1200"/>
        </a:p>
      </dsp:txBody>
      <dsp:txXfrm>
        <a:off x="5790706" y="1808"/>
        <a:ext cx="4724893" cy="916611"/>
      </dsp:txXfrm>
    </dsp:sp>
    <dsp:sp modelId="{C2E91DC9-9E09-4423-8064-711B0630C39A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14CC9-5132-4D92-A733-3BB743919360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0B81F-B3FE-4266-8048-B1935082876C}">
      <dsp:nvSpPr>
        <dsp:cNvPr id="0" name=""/>
        <dsp:cNvSpPr/>
      </dsp:nvSpPr>
      <dsp:spPr>
        <a:xfrm>
          <a:off x="1058686" y="1147573"/>
          <a:ext cx="4732020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Appliance Usage Impacts</a:t>
          </a:r>
        </a:p>
      </dsp:txBody>
      <dsp:txXfrm>
        <a:off x="1058686" y="1147573"/>
        <a:ext cx="4732020" cy="916611"/>
      </dsp:txXfrm>
    </dsp:sp>
    <dsp:sp modelId="{5B59E2A9-9E0C-4951-AF81-D409B568A407}">
      <dsp:nvSpPr>
        <dsp:cNvPr id="0" name=""/>
        <dsp:cNvSpPr/>
      </dsp:nvSpPr>
      <dsp:spPr>
        <a:xfrm>
          <a:off x="5790706" y="1147573"/>
          <a:ext cx="472489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Identify </a:t>
          </a:r>
          <a:r>
            <a:rPr lang="en-US" sz="1200" kern="1200">
              <a:latin typeface="Aptos Display" panose="02110004020202020204"/>
            </a:rPr>
            <a:t>devices</a:t>
          </a:r>
          <a:r>
            <a:rPr lang="en-US" sz="1200" kern="1200"/>
            <a:t> contributing the most to usage 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Investigate proportion of total usage for each appliance 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Consider indoor vs outdoor </a:t>
          </a:r>
        </a:p>
      </dsp:txBody>
      <dsp:txXfrm>
        <a:off x="5790706" y="1147573"/>
        <a:ext cx="4724893" cy="916611"/>
      </dsp:txXfrm>
    </dsp:sp>
    <dsp:sp modelId="{58EA1241-06A4-4392-92F6-FF2CAFA76EF2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16A0C-4D2C-44DB-8889-AE608470432F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04A5F-241C-488C-BAAD-8C10ECA83226}">
      <dsp:nvSpPr>
        <dsp:cNvPr id="0" name=""/>
        <dsp:cNvSpPr/>
      </dsp:nvSpPr>
      <dsp:spPr>
        <a:xfrm>
          <a:off x="1058686" y="2293338"/>
          <a:ext cx="4732020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Anomalies </a:t>
          </a:r>
        </a:p>
      </dsp:txBody>
      <dsp:txXfrm>
        <a:off x="1058686" y="2293338"/>
        <a:ext cx="4732020" cy="916611"/>
      </dsp:txXfrm>
    </dsp:sp>
    <dsp:sp modelId="{EE792D02-505E-4719-A954-2CC6C19805ED}">
      <dsp:nvSpPr>
        <dsp:cNvPr id="0" name=""/>
        <dsp:cNvSpPr/>
      </dsp:nvSpPr>
      <dsp:spPr>
        <a:xfrm>
          <a:off x="5790706" y="2293338"/>
          <a:ext cx="472489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Find reason for Spikes and Drops in water usage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Discover potential leaks/water wastage areas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Customize alerts and leak detections</a:t>
          </a:r>
        </a:p>
      </dsp:txBody>
      <dsp:txXfrm>
        <a:off x="5790706" y="2293338"/>
        <a:ext cx="4724893" cy="916611"/>
      </dsp:txXfrm>
    </dsp:sp>
    <dsp:sp modelId="{6EEEC67E-CFC6-4C9C-91EC-CB85F2A658F2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C00F8-8C76-4124-B8BC-52B4B441C94C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F0286-3517-44FA-A85C-A0FE51A3366B}">
      <dsp:nvSpPr>
        <dsp:cNvPr id="0" name=""/>
        <dsp:cNvSpPr/>
      </dsp:nvSpPr>
      <dsp:spPr>
        <a:xfrm>
          <a:off x="1058686" y="3439103"/>
          <a:ext cx="4732020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Graph </a:t>
          </a:r>
          <a:r>
            <a:rPr lang="en-US" sz="2200" kern="1200">
              <a:latin typeface="Aptos Display" panose="02110004020202020204"/>
            </a:rPr>
            <a:t>Daily Cumulative</a:t>
          </a:r>
          <a:r>
            <a:rPr lang="en-US" sz="2200" kern="1200"/>
            <a:t> Usage </a:t>
          </a:r>
        </a:p>
      </dsp:txBody>
      <dsp:txXfrm>
        <a:off x="1058686" y="3439103"/>
        <a:ext cx="4732020" cy="916611"/>
      </dsp:txXfrm>
    </dsp:sp>
    <dsp:sp modelId="{39026720-0D51-4404-9BE3-3DAE6BCE9EB1}">
      <dsp:nvSpPr>
        <dsp:cNvPr id="0" name=""/>
        <dsp:cNvSpPr/>
      </dsp:nvSpPr>
      <dsp:spPr>
        <a:xfrm>
          <a:off x="5790706" y="3439103"/>
          <a:ext cx="472489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Compare to California household daily water usage average</a:t>
          </a:r>
        </a:p>
      </dsp:txBody>
      <dsp:txXfrm>
        <a:off x="5790706" y="3439103"/>
        <a:ext cx="4724893" cy="916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CE8E5-70A7-4AFC-87C3-2E1CF82390C3}">
      <dsp:nvSpPr>
        <dsp:cNvPr id="0" name=""/>
        <dsp:cNvSpPr/>
      </dsp:nvSpPr>
      <dsp:spPr>
        <a:xfrm>
          <a:off x="526922" y="662776"/>
          <a:ext cx="1487261" cy="14872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105F1-8962-4D60-89CD-012E744A88BF}">
      <dsp:nvSpPr>
        <dsp:cNvPr id="0" name=""/>
        <dsp:cNvSpPr/>
      </dsp:nvSpPr>
      <dsp:spPr>
        <a:xfrm>
          <a:off x="345" y="2400306"/>
          <a:ext cx="2510156" cy="65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Automate our process</a:t>
          </a:r>
        </a:p>
      </dsp:txBody>
      <dsp:txXfrm>
        <a:off x="345" y="2400306"/>
        <a:ext cx="2510156" cy="653032"/>
      </dsp:txXfrm>
    </dsp:sp>
    <dsp:sp modelId="{41B4A015-4FAD-4AD2-ABD3-EB6E9DF7FB69}">
      <dsp:nvSpPr>
        <dsp:cNvPr id="0" name=""/>
        <dsp:cNvSpPr/>
      </dsp:nvSpPr>
      <dsp:spPr>
        <a:xfrm>
          <a:off x="345" y="3095215"/>
          <a:ext cx="2510156" cy="43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Consider creating AWS CDK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AWS Glue</a:t>
          </a:r>
        </a:p>
      </dsp:txBody>
      <dsp:txXfrm>
        <a:off x="345" y="3095215"/>
        <a:ext cx="2510156" cy="430298"/>
      </dsp:txXfrm>
    </dsp:sp>
    <dsp:sp modelId="{C98C0EF7-C6E1-4D87-9044-2FB8146EB1B3}">
      <dsp:nvSpPr>
        <dsp:cNvPr id="0" name=""/>
        <dsp:cNvSpPr/>
      </dsp:nvSpPr>
      <dsp:spPr>
        <a:xfrm>
          <a:off x="3529631" y="881958"/>
          <a:ext cx="1320230" cy="1320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380B6-75A3-4EB2-95CE-01C7F3A84BC6}">
      <dsp:nvSpPr>
        <dsp:cNvPr id="0" name=""/>
        <dsp:cNvSpPr/>
      </dsp:nvSpPr>
      <dsp:spPr>
        <a:xfrm>
          <a:off x="2949779" y="2358548"/>
          <a:ext cx="2510156" cy="65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Further Investigate our Research Goals</a:t>
          </a:r>
        </a:p>
      </dsp:txBody>
      <dsp:txXfrm>
        <a:off x="2949779" y="2358548"/>
        <a:ext cx="2510156" cy="653032"/>
      </dsp:txXfrm>
    </dsp:sp>
    <dsp:sp modelId="{8661009D-8A5D-4B1C-BD0A-017DC5249F2E}">
      <dsp:nvSpPr>
        <dsp:cNvPr id="0" name=""/>
        <dsp:cNvSpPr/>
      </dsp:nvSpPr>
      <dsp:spPr>
        <a:xfrm>
          <a:off x="2949779" y="3053457"/>
          <a:ext cx="2510156" cy="43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1228B-41EB-4D48-95BF-F9586FE83B66}">
      <dsp:nvSpPr>
        <dsp:cNvPr id="0" name=""/>
        <dsp:cNvSpPr/>
      </dsp:nvSpPr>
      <dsp:spPr>
        <a:xfrm>
          <a:off x="6363890" y="710339"/>
          <a:ext cx="1574001" cy="1574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EE673-EE71-427D-86B8-03AEE1E77FCC}">
      <dsp:nvSpPr>
        <dsp:cNvPr id="0" name=""/>
        <dsp:cNvSpPr/>
      </dsp:nvSpPr>
      <dsp:spPr>
        <a:xfrm>
          <a:off x="5899213" y="2421991"/>
          <a:ext cx="2510156" cy="65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Create Visualizations to be Created at Daily Level</a:t>
          </a:r>
        </a:p>
      </dsp:txBody>
      <dsp:txXfrm>
        <a:off x="5899213" y="2421991"/>
        <a:ext cx="2510156" cy="653032"/>
      </dsp:txXfrm>
    </dsp:sp>
    <dsp:sp modelId="{788515E5-82A8-4E73-8282-A6BAF2C354F1}">
      <dsp:nvSpPr>
        <dsp:cNvPr id="0" name=""/>
        <dsp:cNvSpPr/>
      </dsp:nvSpPr>
      <dsp:spPr>
        <a:xfrm>
          <a:off x="5899213" y="3116899"/>
          <a:ext cx="2510156" cy="43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44A10-71BF-4125-A217-F7FC7711732A}">
      <dsp:nvSpPr>
        <dsp:cNvPr id="0" name=""/>
        <dsp:cNvSpPr/>
      </dsp:nvSpPr>
      <dsp:spPr>
        <a:xfrm>
          <a:off x="9312393" y="908675"/>
          <a:ext cx="1582663" cy="12534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DE14C-016B-4448-B202-04C4B76EA7D0}">
      <dsp:nvSpPr>
        <dsp:cNvPr id="0" name=""/>
        <dsp:cNvSpPr/>
      </dsp:nvSpPr>
      <dsp:spPr>
        <a:xfrm>
          <a:off x="8848646" y="2341856"/>
          <a:ext cx="2510156" cy="65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Consider Joining Outside data sources to find factors that go into increased water usage</a:t>
          </a:r>
        </a:p>
      </dsp:txBody>
      <dsp:txXfrm>
        <a:off x="8848646" y="2341856"/>
        <a:ext cx="2510156" cy="653032"/>
      </dsp:txXfrm>
    </dsp:sp>
    <dsp:sp modelId="{967ABFE8-91F8-4705-BEB0-1E3C2FBD9F27}">
      <dsp:nvSpPr>
        <dsp:cNvPr id="0" name=""/>
        <dsp:cNvSpPr/>
      </dsp:nvSpPr>
      <dsp:spPr>
        <a:xfrm>
          <a:off x="8848646" y="3036764"/>
          <a:ext cx="2510156" cy="43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BDD93-52B5-4753-B274-9BAA2A7DD527}" type="datetimeFigureOut"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3EBF0-1621-4ED6-BF1F-AF3BDE52C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Authenticating with the API: customers will receive access token to use the API and will pass it through the bearer authorization header.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Getting tokens: JSON Web Token required, after that flume provides information only to the customer to keep access limited.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3EBF0-1621-4ED6-BF1F-AF3BDE52CB18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2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5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4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microsoft.com/office/2018/10/relationships/comments" Target="../comments/modernComment_107_E0A4481E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>
                <a:ea typeface="Meiryo"/>
              </a:rPr>
              <a:t>Sustainability Through Water Meter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ea typeface="Meiryo"/>
              </a:rPr>
              <a:t>Nicholas Seah, Ashkan Taghavi, </a:t>
            </a:r>
            <a:br>
              <a:rPr lang="en-US">
                <a:ea typeface="Meiryo"/>
              </a:rPr>
            </a:br>
            <a:r>
              <a:rPr lang="en-US">
                <a:ea typeface="Meiryo"/>
              </a:rPr>
              <a:t>Mehrpad Moattari, Jake Aaknes, Ryan Perez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and white logo&#10;&#10;Description automatically generated">
            <a:extLst>
              <a:ext uri="{FF2B5EF4-FFF2-40B4-BE49-F238E27FC236}">
                <a16:creationId xmlns:a16="http://schemas.microsoft.com/office/drawing/2014/main" id="{EEEAFC1C-EF08-AEA7-A06C-2BAEFADB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1441580"/>
            <a:ext cx="6096000" cy="3429000"/>
          </a:xfrm>
          <a:prstGeom prst="ellipse">
            <a:avLst/>
          </a:prstGeom>
          <a:ln w="63500" cap="rnd">
            <a:solidFill>
              <a:schemeClr val="tx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513-F34D-C52D-BD72-FEF6D29B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55" y="-39031"/>
            <a:ext cx="10025118" cy="1080322"/>
          </a:xfrm>
        </p:spPr>
        <p:txBody>
          <a:bodyPr/>
          <a:lstStyle/>
          <a:p>
            <a:r>
              <a:rPr lang="en-US">
                <a:cs typeface="Calibri Light"/>
              </a:rPr>
              <a:t>Demo Account: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11296-3A8D-F6D1-DCF8-CC4DD1D7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8" y="1215370"/>
            <a:ext cx="10548350" cy="3359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D8C199-6135-741F-6B08-58F938C0E75F}"/>
              </a:ext>
            </a:extLst>
          </p:cNvPr>
          <p:cNvSpPr/>
          <p:nvPr/>
        </p:nvSpPr>
        <p:spPr>
          <a:xfrm>
            <a:off x="5549524" y="1268513"/>
            <a:ext cx="1371600" cy="251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9371E-7881-C493-AFC7-376B1859FF2E}"/>
              </a:ext>
            </a:extLst>
          </p:cNvPr>
          <p:cNvSpPr/>
          <p:nvPr/>
        </p:nvSpPr>
        <p:spPr>
          <a:xfrm>
            <a:off x="3459654" y="2642349"/>
            <a:ext cx="1371600" cy="848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32473-0E4A-3131-7F46-F02A6753290B}"/>
              </a:ext>
            </a:extLst>
          </p:cNvPr>
          <p:cNvSpPr txBox="1"/>
          <p:nvPr/>
        </p:nvSpPr>
        <p:spPr>
          <a:xfrm>
            <a:off x="488518" y="4893379"/>
            <a:ext cx="10742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By Reaching out the Flume team, we were able to gain access to data from a demo account.</a:t>
            </a:r>
          </a:p>
          <a:p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sample data is water usage of a family of four from 1-21 to 2-22. </a:t>
            </a:r>
          </a:p>
        </p:txBody>
      </p:sp>
    </p:spTree>
    <p:extLst>
      <p:ext uri="{BB962C8B-B14F-4D97-AF65-F5344CB8AC3E}">
        <p14:creationId xmlns:p14="http://schemas.microsoft.com/office/powerpoint/2010/main" val="375818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CBDF83CF-5710-EB00-5013-53AD624D1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0" y="154838"/>
            <a:ext cx="10271085" cy="645450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E6C53C-9B04-9CC6-25A1-FB5307EB1D15}"/>
              </a:ext>
            </a:extLst>
          </p:cNvPr>
          <p:cNvSpPr/>
          <p:nvPr/>
        </p:nvSpPr>
        <p:spPr>
          <a:xfrm rot="21119690">
            <a:off x="6384897" y="1129085"/>
            <a:ext cx="938254" cy="16697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59D79-5830-9DEA-B7F7-AEBC7B5ED5B1}"/>
              </a:ext>
            </a:extLst>
          </p:cNvPr>
          <p:cNvSpPr txBox="1"/>
          <p:nvPr/>
        </p:nvSpPr>
        <p:spPr>
          <a:xfrm>
            <a:off x="4269850" y="1071609"/>
            <a:ext cx="271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Super Bowl Party? </a:t>
            </a:r>
          </a:p>
        </p:txBody>
      </p:sp>
    </p:spTree>
    <p:extLst>
      <p:ext uri="{BB962C8B-B14F-4D97-AF65-F5344CB8AC3E}">
        <p14:creationId xmlns:p14="http://schemas.microsoft.com/office/powerpoint/2010/main" val="174079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02855BDA-2E33-4745-7C8D-9C821895C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3" y="173714"/>
            <a:ext cx="9881118" cy="668428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AE9CA52-CB5A-BB9F-72D3-226E961BC7A5}"/>
              </a:ext>
            </a:extLst>
          </p:cNvPr>
          <p:cNvSpPr/>
          <p:nvPr/>
        </p:nvSpPr>
        <p:spPr>
          <a:xfrm rot="4177353">
            <a:off x="8930481" y="1613460"/>
            <a:ext cx="701712" cy="18088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EB867-FCB3-478B-74EC-23A0B6C8FFBF}"/>
              </a:ext>
            </a:extLst>
          </p:cNvPr>
          <p:cNvSpPr txBox="1"/>
          <p:nvPr/>
        </p:nvSpPr>
        <p:spPr>
          <a:xfrm>
            <a:off x="8022867" y="1031178"/>
            <a:ext cx="271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Shower Before Bed?</a:t>
            </a:r>
          </a:p>
        </p:txBody>
      </p:sp>
    </p:spTree>
    <p:extLst>
      <p:ext uri="{BB962C8B-B14F-4D97-AF65-F5344CB8AC3E}">
        <p14:creationId xmlns:p14="http://schemas.microsoft.com/office/powerpoint/2010/main" val="251272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bars&#10;&#10;Description automatically generated">
            <a:extLst>
              <a:ext uri="{FF2B5EF4-FFF2-40B4-BE49-F238E27FC236}">
                <a16:creationId xmlns:a16="http://schemas.microsoft.com/office/drawing/2014/main" id="{E6ADAA0F-B703-C506-3775-8A7C1868B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2" y="169709"/>
            <a:ext cx="10422295" cy="65185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76A70ED-D694-22D7-3D47-C3D9E1123A45}"/>
              </a:ext>
            </a:extLst>
          </p:cNvPr>
          <p:cNvSpPr/>
          <p:nvPr/>
        </p:nvSpPr>
        <p:spPr>
          <a:xfrm>
            <a:off x="8436334" y="1057523"/>
            <a:ext cx="1100444" cy="23588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540EA-0257-F3D8-7703-F53030B88CDF}"/>
              </a:ext>
            </a:extLst>
          </p:cNvPr>
          <p:cNvSpPr txBox="1"/>
          <p:nvPr/>
        </p:nvSpPr>
        <p:spPr>
          <a:xfrm>
            <a:off x="5502303" y="971786"/>
            <a:ext cx="6624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Laundry on Sundays Only?</a:t>
            </a:r>
          </a:p>
        </p:txBody>
      </p:sp>
    </p:spTree>
    <p:extLst>
      <p:ext uri="{BB962C8B-B14F-4D97-AF65-F5344CB8AC3E}">
        <p14:creationId xmlns:p14="http://schemas.microsoft.com/office/powerpoint/2010/main" val="205811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B6FBC-7575-7575-AD47-69FB9206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>
                <a:cs typeface="Calibri Light"/>
              </a:rPr>
              <a:t>Analysis Ideas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92CB50-A75A-0282-8B14-5135EEA1F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88850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85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B6FBC-7575-7575-AD47-69FB9206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Next Steps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424A8A6-F1F4-7C4A-893A-8A98ED3E3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233331"/>
              </p:ext>
            </p:extLst>
          </p:nvPr>
        </p:nvGraphicFramePr>
        <p:xfrm>
          <a:off x="497859" y="1181335"/>
          <a:ext cx="11359149" cy="465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6" name="Rectangle 315">
            <a:extLst>
              <a:ext uri="{FF2B5EF4-FFF2-40B4-BE49-F238E27FC236}">
                <a16:creationId xmlns:a16="http://schemas.microsoft.com/office/drawing/2014/main" id="{9325296A-11F3-C7BC-467A-87FEB4A8E71D}"/>
              </a:ext>
            </a:extLst>
          </p:cNvPr>
          <p:cNvSpPr/>
          <p:nvPr/>
        </p:nvSpPr>
        <p:spPr>
          <a:xfrm>
            <a:off x="166953" y="3343469"/>
            <a:ext cx="11875698" cy="15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: Rounded Corners 452">
            <a:extLst>
              <a:ext uri="{FF2B5EF4-FFF2-40B4-BE49-F238E27FC236}">
                <a16:creationId xmlns:a16="http://schemas.microsoft.com/office/drawing/2014/main" id="{EB3AA795-96FE-4BE1-D181-2CE5C2DBB46E}"/>
              </a:ext>
            </a:extLst>
          </p:cNvPr>
          <p:cNvSpPr/>
          <p:nvPr/>
        </p:nvSpPr>
        <p:spPr>
          <a:xfrm>
            <a:off x="331266" y="3423571"/>
            <a:ext cx="2789207" cy="205596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Content Placeholder 2">
            <a:extLst>
              <a:ext uri="{FF2B5EF4-FFF2-40B4-BE49-F238E27FC236}">
                <a16:creationId xmlns:a16="http://schemas.microsoft.com/office/drawing/2014/main" id="{262A9B48-F9DF-E7C7-5310-523861B0E514}"/>
              </a:ext>
            </a:extLst>
          </p:cNvPr>
          <p:cNvSpPr txBox="1">
            <a:spLocks/>
          </p:cNvSpPr>
          <p:nvPr/>
        </p:nvSpPr>
        <p:spPr>
          <a:xfrm>
            <a:off x="334992" y="3507776"/>
            <a:ext cx="2866846" cy="5117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cs typeface="Calibri"/>
              </a:rPr>
              <a:t>Automate the Process</a:t>
            </a:r>
            <a:endParaRPr lang="en-US" b="1"/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sp>
        <p:nvSpPr>
          <p:cNvPr id="506" name="Rectangle: Rounded Corners 505">
            <a:extLst>
              <a:ext uri="{FF2B5EF4-FFF2-40B4-BE49-F238E27FC236}">
                <a16:creationId xmlns:a16="http://schemas.microsoft.com/office/drawing/2014/main" id="{D5954CF7-4B17-C3EB-E2CA-FA642F5B89A5}"/>
              </a:ext>
            </a:extLst>
          </p:cNvPr>
          <p:cNvSpPr/>
          <p:nvPr/>
        </p:nvSpPr>
        <p:spPr>
          <a:xfrm>
            <a:off x="3264247" y="3423571"/>
            <a:ext cx="2846717" cy="205596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Content Placeholder 2">
            <a:extLst>
              <a:ext uri="{FF2B5EF4-FFF2-40B4-BE49-F238E27FC236}">
                <a16:creationId xmlns:a16="http://schemas.microsoft.com/office/drawing/2014/main" id="{8D12AA58-FA11-E56E-C3FE-1A64FB277529}"/>
              </a:ext>
            </a:extLst>
          </p:cNvPr>
          <p:cNvSpPr txBox="1">
            <a:spLocks/>
          </p:cNvSpPr>
          <p:nvPr/>
        </p:nvSpPr>
        <p:spPr>
          <a:xfrm>
            <a:off x="3201838" y="3519875"/>
            <a:ext cx="3010619" cy="59187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cs typeface="Calibri"/>
              </a:rPr>
              <a:t>Further Investigation of the Research Goals</a:t>
            </a:r>
            <a:endParaRPr lang="en-US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60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sp>
        <p:nvSpPr>
          <p:cNvPr id="546" name="Rectangle: Rounded Corners 545">
            <a:extLst>
              <a:ext uri="{FF2B5EF4-FFF2-40B4-BE49-F238E27FC236}">
                <a16:creationId xmlns:a16="http://schemas.microsoft.com/office/drawing/2014/main" id="{0F2460CA-A8CD-9C49-DCD0-E150B74BA7DC}"/>
              </a:ext>
            </a:extLst>
          </p:cNvPr>
          <p:cNvSpPr/>
          <p:nvPr/>
        </p:nvSpPr>
        <p:spPr>
          <a:xfrm>
            <a:off x="6225985" y="3423571"/>
            <a:ext cx="2817961" cy="205596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Content Placeholder 2">
            <a:extLst>
              <a:ext uri="{FF2B5EF4-FFF2-40B4-BE49-F238E27FC236}">
                <a16:creationId xmlns:a16="http://schemas.microsoft.com/office/drawing/2014/main" id="{0702A8EC-2BA3-35EA-C144-A371943A95A8}"/>
              </a:ext>
            </a:extLst>
          </p:cNvPr>
          <p:cNvSpPr txBox="1">
            <a:spLocks/>
          </p:cNvSpPr>
          <p:nvPr/>
        </p:nvSpPr>
        <p:spPr>
          <a:xfrm>
            <a:off x="6215331" y="3507776"/>
            <a:ext cx="2866846" cy="5117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cs typeface="Calibri"/>
              </a:rPr>
              <a:t>Create Visualizations</a:t>
            </a:r>
            <a:endParaRPr lang="en-US" b="1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57C1D56B-3923-C35E-5CC7-162C665C1F96}"/>
              </a:ext>
            </a:extLst>
          </p:cNvPr>
          <p:cNvSpPr/>
          <p:nvPr/>
        </p:nvSpPr>
        <p:spPr>
          <a:xfrm>
            <a:off x="9173341" y="3423572"/>
            <a:ext cx="2789207" cy="205596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Content Placeholder 2">
            <a:extLst>
              <a:ext uri="{FF2B5EF4-FFF2-40B4-BE49-F238E27FC236}">
                <a16:creationId xmlns:a16="http://schemas.microsoft.com/office/drawing/2014/main" id="{B0BF5F65-AF56-D3B5-05E4-E89BFDA7E952}"/>
              </a:ext>
            </a:extLst>
          </p:cNvPr>
          <p:cNvSpPr txBox="1">
            <a:spLocks/>
          </p:cNvSpPr>
          <p:nvPr/>
        </p:nvSpPr>
        <p:spPr>
          <a:xfrm>
            <a:off x="9090802" y="3507775"/>
            <a:ext cx="2866846" cy="64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cs typeface="Calibri"/>
              </a:rPr>
              <a:t>Consider Other Data Sources</a:t>
            </a:r>
            <a:endParaRPr lang="en-US"/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3CD82-4468-95E2-175E-14CD9F601D1F}"/>
              </a:ext>
            </a:extLst>
          </p:cNvPr>
          <p:cNvSpPr txBox="1"/>
          <p:nvPr/>
        </p:nvSpPr>
        <p:spPr>
          <a:xfrm>
            <a:off x="9593598" y="4389221"/>
            <a:ext cx="22479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Water Price</a:t>
            </a:r>
            <a:r>
              <a:rPr lang="en-US" sz="1800">
                <a:cs typeface="Calibri"/>
              </a:rPr>
              <a:t> Data</a:t>
            </a:r>
          </a:p>
          <a:p>
            <a:r>
              <a:rPr lang="en-US">
                <a:cs typeface="Calibri"/>
              </a:rPr>
              <a:t>&amp; Precipitation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1744F-A136-CE57-43D4-E8CFB94D548A}"/>
              </a:ext>
            </a:extLst>
          </p:cNvPr>
          <p:cNvSpPr txBox="1"/>
          <p:nvPr/>
        </p:nvSpPr>
        <p:spPr>
          <a:xfrm>
            <a:off x="503185" y="4274663"/>
            <a:ext cx="21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>
                <a:cs typeface="Calibri"/>
              </a:rPr>
              <a:t>AWS CDK</a:t>
            </a:r>
          </a:p>
          <a:p>
            <a:pPr marL="0" lvl="1" algn="ctr"/>
            <a:r>
              <a:rPr lang="en-US">
                <a:cs typeface="Calibri"/>
              </a:rPr>
              <a:t>AWS Glue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647C8-BC4A-27D0-BDE2-87DDD523BF86}"/>
              </a:ext>
            </a:extLst>
          </p:cNvPr>
          <p:cNvSpPr txBox="1"/>
          <p:nvPr/>
        </p:nvSpPr>
        <p:spPr>
          <a:xfrm>
            <a:off x="3511759" y="4273697"/>
            <a:ext cx="239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>
                <a:cs typeface="Calibri"/>
              </a:rPr>
              <a:t>Identify areas for water conservation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2F1A6-DE56-8597-BF95-81465BEF7AA8}"/>
              </a:ext>
            </a:extLst>
          </p:cNvPr>
          <p:cNvSpPr txBox="1"/>
          <p:nvPr/>
        </p:nvSpPr>
        <p:spPr>
          <a:xfrm>
            <a:off x="6362305" y="4257359"/>
            <a:ext cx="2681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cs typeface="Calibri"/>
              </a:rPr>
              <a:t>Provide users feedback on their daily water usage</a:t>
            </a:r>
            <a:endParaRPr lang="en-US" b="1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627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5A83E-8DA4-25C6-4581-450CFA4EA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8E8F5-8D66-B7D7-94DC-1AA716B0A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927" y="4755806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sz="3600"/>
              <a:t>Feel free to ask us any questions!</a:t>
            </a:r>
          </a:p>
        </p:txBody>
      </p:sp>
    </p:spTree>
    <p:extLst>
      <p:ext uri="{BB962C8B-B14F-4D97-AF65-F5344CB8AC3E}">
        <p14:creationId xmlns:p14="http://schemas.microsoft.com/office/powerpoint/2010/main" val="424760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FCB8-0968-AD72-D77B-B11F8432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DB9C-4E0B-1D7F-51A3-E03DE6E2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ea typeface="+mn-lt"/>
                <a:cs typeface="+mn-lt"/>
              </a:rPr>
              <a:t>iam</a:t>
            </a:r>
            <a:r>
              <a:rPr lang="en-US" sz="2000" dirty="0">
                <a:ea typeface="+mn-lt"/>
                <a:cs typeface="+mn-lt"/>
              </a:rPr>
              <a:t> policies for </a:t>
            </a:r>
            <a:r>
              <a:rPr lang="en-US" sz="2000" dirty="0" err="1">
                <a:ea typeface="+mn-lt"/>
                <a:cs typeface="+mn-lt"/>
              </a:rPr>
              <a:t>cdk</a:t>
            </a:r>
            <a:r>
              <a:rPr lang="en-US" sz="2000" dirty="0">
                <a:ea typeface="+mn-lt"/>
                <a:cs typeface="+mn-lt"/>
              </a:rPr>
              <a:t>, two s3 buckets to store </a:t>
            </a:r>
            <a:r>
              <a:rPr lang="en-US" sz="2000" dirty="0" err="1">
                <a:ea typeface="+mn-lt"/>
                <a:cs typeface="+mn-lt"/>
              </a:rPr>
              <a:t>daata</a:t>
            </a:r>
            <a:r>
              <a:rPr lang="en-US" sz="2000" dirty="0">
                <a:ea typeface="+mn-lt"/>
                <a:cs typeface="+mn-lt"/>
              </a:rPr>
              <a:t> and another with glue scripts, attach </a:t>
            </a:r>
            <a:r>
              <a:rPr lang="en-US" sz="2000" dirty="0" err="1">
                <a:ea typeface="+mn-lt"/>
                <a:cs typeface="+mn-lt"/>
              </a:rPr>
              <a:t>iam</a:t>
            </a:r>
            <a:r>
              <a:rPr lang="en-US" sz="2000" dirty="0">
                <a:ea typeface="+mn-lt"/>
                <a:cs typeface="+mn-lt"/>
              </a:rPr>
              <a:t> role to buckets so glue could access, deploy python scripts to scripts bucket, </a:t>
            </a:r>
            <a:r>
              <a:rPr lang="en-US" sz="2000" dirty="0" err="1">
                <a:ea typeface="+mn-lt"/>
                <a:cs typeface="+mn-lt"/>
              </a:rPr>
              <a:t>intitialize</a:t>
            </a:r>
            <a:r>
              <a:rPr lang="en-US" sz="2000" dirty="0">
                <a:ea typeface="+mn-lt"/>
                <a:cs typeface="+mn-lt"/>
              </a:rPr>
              <a:t> glue workflow with a job and a trigger, run it daily, fetch </a:t>
            </a:r>
            <a:r>
              <a:rPr lang="en-US" sz="2000" dirty="0" err="1">
                <a:ea typeface="+mn-lt"/>
                <a:cs typeface="+mn-lt"/>
              </a:rPr>
              <a:t>api</a:t>
            </a:r>
            <a:r>
              <a:rPr lang="en-US" sz="2000" dirty="0">
                <a:ea typeface="+mn-lt"/>
                <a:cs typeface="+mn-lt"/>
              </a:rPr>
              <a:t> key, glue job hits </a:t>
            </a:r>
            <a:r>
              <a:rPr lang="en-US" sz="2000" dirty="0" err="1">
                <a:ea typeface="+mn-lt"/>
                <a:cs typeface="+mn-lt"/>
              </a:rPr>
              <a:t>upi</a:t>
            </a:r>
            <a:r>
              <a:rPr lang="en-US" sz="2000" dirty="0">
                <a:ea typeface="+mn-lt"/>
                <a:cs typeface="+mn-lt"/>
              </a:rPr>
              <a:t>, create pandas data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4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3D3A-CE21-2DFA-0DD1-85F95382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water meter&#10;&#10;Description automatically generated">
            <a:extLst>
              <a:ext uri="{FF2B5EF4-FFF2-40B4-BE49-F238E27FC236}">
                <a16:creationId xmlns:a16="http://schemas.microsoft.com/office/drawing/2014/main" id="{D90FD70C-3F84-1851-6920-59CB2F4F5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934" y="1419596"/>
            <a:ext cx="6826380" cy="5063279"/>
          </a:xfrm>
        </p:spPr>
      </p:pic>
    </p:spTree>
    <p:extLst>
      <p:ext uri="{BB962C8B-B14F-4D97-AF65-F5344CB8AC3E}">
        <p14:creationId xmlns:p14="http://schemas.microsoft.com/office/powerpoint/2010/main" val="371493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9B39-599F-6B64-EB69-1A656CF3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close-up of a certificate&#10;&#10;Description automatically generated">
            <a:extLst>
              <a:ext uri="{FF2B5EF4-FFF2-40B4-BE49-F238E27FC236}">
                <a16:creationId xmlns:a16="http://schemas.microsoft.com/office/drawing/2014/main" id="{39AE4F3A-AEF5-4FC2-00ED-419FC8B7A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568" y="234880"/>
            <a:ext cx="6522600" cy="6603965"/>
          </a:xfrm>
        </p:spPr>
      </p:pic>
    </p:spTree>
    <p:extLst>
      <p:ext uri="{BB962C8B-B14F-4D97-AF65-F5344CB8AC3E}">
        <p14:creationId xmlns:p14="http://schemas.microsoft.com/office/powerpoint/2010/main" val="205337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35ED26-59F6-BACD-C692-6B0465C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3" y="37708"/>
            <a:ext cx="6368583" cy="1521834"/>
          </a:xfrm>
        </p:spPr>
        <p:txBody>
          <a:bodyPr anchor="b">
            <a:normAutofit/>
          </a:bodyPr>
          <a:lstStyle/>
          <a:p>
            <a:r>
              <a:rPr lang="en-US" sz="3600" b="1" u="sng"/>
              <a:t>A 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9AC7-027B-D05D-D1FF-10F4085C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60" y="1713918"/>
            <a:ext cx="6181677" cy="4500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B0604020202020204" pitchFamily="34" charset="0"/>
              <a:buChar char="o"/>
            </a:pPr>
            <a:r>
              <a:rPr lang="en-US"/>
              <a:t>2014: California's worst drought to date in 1,200 years</a:t>
            </a:r>
            <a:br>
              <a:rPr lang="en-US"/>
            </a:br>
            <a:endParaRPr lang="en-US"/>
          </a:p>
          <a:p>
            <a:pPr>
              <a:buFont typeface="Courier New" panose="020B0604020202020204" pitchFamily="34" charset="0"/>
              <a:buChar char="o"/>
            </a:pPr>
            <a:r>
              <a:rPr lang="en-US"/>
              <a:t>No widely used methods for tracking water use</a:t>
            </a:r>
            <a:br>
              <a:rPr lang="en-US"/>
            </a:br>
            <a:endParaRPr lang="en-US"/>
          </a:p>
          <a:p>
            <a:pPr>
              <a:buFont typeface="Courier New" panose="020B0604020202020204" pitchFamily="34" charset="0"/>
              <a:buChar char="o"/>
            </a:pPr>
            <a:r>
              <a:rPr lang="en-US"/>
              <a:t>Flume Water was born to address this gap, and provide high-definition water data via the Flume Water Meter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</p:txBody>
      </p:sp>
      <p:pic>
        <p:nvPicPr>
          <p:cNvPr id="11" name="Picture 10" descr="A map of the state of california&#10;&#10;Description automatically generated">
            <a:extLst>
              <a:ext uri="{FF2B5EF4-FFF2-40B4-BE49-F238E27FC236}">
                <a16:creationId xmlns:a16="http://schemas.microsoft.com/office/drawing/2014/main" id="{F2B763CF-972B-5605-CB11-63A41D82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945" y="215948"/>
            <a:ext cx="5827413" cy="625676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9FF73-C9F9-EC57-B125-F51901DDCFA6}"/>
              </a:ext>
            </a:extLst>
          </p:cNvPr>
          <p:cNvSpPr txBox="1">
            <a:spLocks/>
          </p:cNvSpPr>
          <p:nvPr/>
        </p:nvSpPr>
        <p:spPr>
          <a:xfrm>
            <a:off x="5817740" y="3205"/>
            <a:ext cx="6189597" cy="95410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Spread of CA Drought: </a:t>
            </a:r>
            <a:endParaRPr lang="en-US" sz="2000"/>
          </a:p>
          <a:p>
            <a:pPr algn="ctr"/>
            <a:r>
              <a:rPr lang="en-US" sz="2800" b="1"/>
              <a:t>Dec 2013 to July 2014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99475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5E09-3F48-3D2F-38B6-F181C340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graph of a number of blue rectangular objects&#10;&#10;Description automatically generated">
            <a:extLst>
              <a:ext uri="{FF2B5EF4-FFF2-40B4-BE49-F238E27FC236}">
                <a16:creationId xmlns:a16="http://schemas.microsoft.com/office/drawing/2014/main" id="{6112C5F4-7CC7-AD40-CBD4-DA21EF321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752" y="362808"/>
            <a:ext cx="8747532" cy="5969892"/>
          </a:xfrm>
        </p:spPr>
      </p:pic>
    </p:spTree>
    <p:extLst>
      <p:ext uri="{BB962C8B-B14F-4D97-AF65-F5344CB8AC3E}">
        <p14:creationId xmlns:p14="http://schemas.microsoft.com/office/powerpoint/2010/main" val="80922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B6FBC-7575-7575-AD47-69FB9206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3" y="-750635"/>
            <a:ext cx="8219362" cy="1675750"/>
          </a:xfrm>
        </p:spPr>
        <p:txBody>
          <a:bodyPr anchor="b">
            <a:normAutofit/>
          </a:bodyPr>
          <a:lstStyle/>
          <a:p>
            <a:r>
              <a:rPr lang="en-US" b="1">
                <a:ea typeface="Calibri Light"/>
                <a:cs typeface="Calibri Light"/>
              </a:rPr>
              <a:t>What is Flume Water Company?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1A87-92CF-CA1E-E80A-43419DF8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41" y="1095667"/>
            <a:ext cx="8931819" cy="47298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buFont typeface="Courier New,monospace" panose="020B0604020202020204" pitchFamily="34" charset="0"/>
              <a:buChar char="o"/>
            </a:pPr>
            <a:r>
              <a:rPr lang="en-US" sz="2400" b="1">
                <a:latin typeface="Aptos"/>
                <a:ea typeface="Calibri"/>
                <a:cs typeface="Arial"/>
              </a:rPr>
              <a:t>Flume Water Company</a:t>
            </a:r>
          </a:p>
          <a:p>
            <a:pPr lvl="1">
              <a:lnSpc>
                <a:spcPct val="120000"/>
              </a:lnSpc>
              <a:buFont typeface="Courier New,monospace" panose="020B0604020202020204" pitchFamily="34" charset="0"/>
              <a:buChar char="o"/>
            </a:pPr>
            <a:r>
              <a:rPr lang="en-US" sz="2000">
                <a:latin typeface="Aptos"/>
                <a:ea typeface="Calibri"/>
                <a:cs typeface="Arial"/>
              </a:rPr>
              <a:t>Innovative technology company focused on smart water management solutions</a:t>
            </a:r>
          </a:p>
          <a:p>
            <a:pPr lvl="1">
              <a:lnSpc>
                <a:spcPct val="120000"/>
              </a:lnSpc>
              <a:buFont typeface="Courier New,monospace" panose="020B0604020202020204" pitchFamily="34" charset="0"/>
              <a:buChar char="o"/>
            </a:pPr>
            <a:r>
              <a:rPr lang="en-US" sz="2000">
                <a:latin typeface="Aptos"/>
                <a:ea typeface="Calibri"/>
                <a:cs typeface="Arial"/>
              </a:rPr>
              <a:t>Aims to promote water conservation and manage water use more efficiently</a:t>
            </a:r>
          </a:p>
          <a:p>
            <a:pPr lvl="1">
              <a:lnSpc>
                <a:spcPct val="120000"/>
              </a:lnSpc>
              <a:buFont typeface="Courier New,monospace" panose="020B0604020202020204" pitchFamily="34" charset="0"/>
              <a:buChar char="o"/>
            </a:pPr>
            <a:r>
              <a:rPr lang="en-US" sz="2000">
                <a:latin typeface="Aptos"/>
                <a:ea typeface="Calibri"/>
                <a:cs typeface="Arial"/>
              </a:rPr>
              <a:t>Offers real-time water usage monitoring and leak detection through app &amp; API</a:t>
            </a:r>
          </a:p>
          <a:p>
            <a:pPr>
              <a:lnSpc>
                <a:spcPct val="120000"/>
              </a:lnSpc>
              <a:buFont typeface="Courier New,monospace" panose="020B0604020202020204" pitchFamily="34" charset="0"/>
              <a:buChar char="o"/>
            </a:pPr>
            <a:r>
              <a:rPr lang="en-US" sz="2400" b="1">
                <a:latin typeface="Aptos"/>
                <a:ea typeface="Calibri"/>
                <a:cs typeface="Arial"/>
              </a:rPr>
              <a:t>Benefits of Using Flume</a:t>
            </a:r>
          </a:p>
          <a:p>
            <a:pPr lvl="1">
              <a:lnSpc>
                <a:spcPct val="120000"/>
              </a:lnSpc>
              <a:buFont typeface="Courier New,monospace" panose="020B0604020202020204" pitchFamily="34" charset="0"/>
              <a:buChar char="o"/>
            </a:pPr>
            <a:r>
              <a:rPr lang="en-US" sz="2000">
                <a:latin typeface="Aptos"/>
                <a:ea typeface="Calibri"/>
                <a:cs typeface="Arial"/>
              </a:rPr>
              <a:t>Environmental impact: Supports water conservation efforts and reduces unnecessary water usage</a:t>
            </a:r>
            <a:endParaRPr lang="en-US" sz="2000">
              <a:latin typeface="Aptos"/>
            </a:endParaRPr>
          </a:p>
          <a:p>
            <a:pPr lvl="1">
              <a:lnSpc>
                <a:spcPct val="120000"/>
              </a:lnSpc>
              <a:buFont typeface="Courier New,monospace" panose="020B0604020202020204" pitchFamily="34" charset="0"/>
              <a:buChar char="o"/>
            </a:pPr>
            <a:r>
              <a:rPr lang="en-US" sz="2000">
                <a:latin typeface="Aptos"/>
                <a:ea typeface="Calibri"/>
                <a:cs typeface="Arial"/>
              </a:rPr>
              <a:t>User-friendly: Intuitive app provides detailed usage reports, historical data, and customizable alerts</a:t>
            </a:r>
            <a:endParaRPr lang="en-US" sz="2000">
              <a:latin typeface="Aptos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endParaRPr lang="en-US" sz="1200" b="1">
              <a:latin typeface="Aptos"/>
              <a:ea typeface="Calibri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endParaRPr lang="en-US" sz="1200">
              <a:latin typeface="Aptos"/>
              <a:ea typeface="Calibri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2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20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C6CFC-A3EA-255E-16D3-057CC1EA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509" y="3155253"/>
            <a:ext cx="2670313" cy="2670313"/>
          </a:xfrm>
          <a:prstGeom prst="rect">
            <a:avLst/>
          </a:prstGeom>
        </p:spPr>
      </p:pic>
      <p:pic>
        <p:nvPicPr>
          <p:cNvPr id="6" name="Picture 5" descr="A blue water drop with a percent symbol&#10;&#10;Description automatically generated">
            <a:extLst>
              <a:ext uri="{FF2B5EF4-FFF2-40B4-BE49-F238E27FC236}">
                <a16:creationId xmlns:a16="http://schemas.microsoft.com/office/drawing/2014/main" id="{A9B6C0E4-8628-6487-39F2-85F50DBB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409" y="754563"/>
            <a:ext cx="2345767" cy="234576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white box with a logo on it&#10;&#10;Description automatically generated">
            <a:extLst>
              <a:ext uri="{FF2B5EF4-FFF2-40B4-BE49-F238E27FC236}">
                <a16:creationId xmlns:a16="http://schemas.microsoft.com/office/drawing/2014/main" id="{7E556FD5-2C09-65D2-98C6-70757294D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845" y="4360857"/>
            <a:ext cx="4938573" cy="223503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80DF5-DFF0-9B96-3C53-3C29457D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51196"/>
            <a:ext cx="4765006" cy="14427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b="1" kern="1200">
                <a:latin typeface="+mj-lt"/>
                <a:ea typeface="+mj-ea"/>
                <a:cs typeface="+mj-cs"/>
              </a:rPr>
              <a:t>What is the Flume Device?</a:t>
            </a:r>
            <a:endParaRPr lang="en-US" sz="32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E72161-699A-8D36-BB79-369216AD7767}"/>
              </a:ext>
            </a:extLst>
          </p:cNvPr>
          <p:cNvSpPr txBox="1">
            <a:spLocks/>
          </p:cNvSpPr>
          <p:nvPr/>
        </p:nvSpPr>
        <p:spPr>
          <a:xfrm>
            <a:off x="369277" y="1464232"/>
            <a:ext cx="6386145" cy="5496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/>
              <a:t>Device Features</a:t>
            </a:r>
          </a:p>
          <a:p>
            <a:pPr marL="457200" lvl="1"/>
            <a:r>
              <a:rPr lang="en-US" sz="2200" b="1"/>
              <a:t>Simple Installation:</a:t>
            </a:r>
            <a:r>
              <a:rPr lang="en-US" sz="2200"/>
              <a:t> </a:t>
            </a:r>
          </a:p>
          <a:p>
            <a:pPr lvl="1"/>
            <a:r>
              <a:rPr lang="en-US" sz="2200"/>
              <a:t>Directly attaches to any home water meter; no plumbing required, DIY setup</a:t>
            </a:r>
          </a:p>
          <a:p>
            <a:pPr marL="228600" lvl="1" indent="0">
              <a:buNone/>
            </a:pPr>
            <a:endParaRPr lang="en-US" sz="2200"/>
          </a:p>
          <a:p>
            <a:pPr marL="457200" lvl="1"/>
            <a:r>
              <a:rPr lang="en-US" sz="2200" b="1"/>
              <a:t>Real-time Monitoring:</a:t>
            </a:r>
            <a:r>
              <a:rPr lang="en-US" sz="2200"/>
              <a:t> </a:t>
            </a:r>
          </a:p>
          <a:p>
            <a:pPr lvl="1"/>
            <a:r>
              <a:rPr lang="en-US" sz="2200"/>
              <a:t>Utilizes wireless technology to track water usage patterns and send data to an app, allowing users to monitor consumption at anytime</a:t>
            </a:r>
          </a:p>
          <a:p>
            <a:pPr marL="457200" lvl="1"/>
            <a:endParaRPr lang="en-US" sz="2200" b="1" i="1"/>
          </a:p>
          <a:p>
            <a:pPr marL="457200" lvl="1"/>
            <a:r>
              <a:rPr lang="en-US" sz="2200" b="1"/>
              <a:t>Data-Driven Insights:</a:t>
            </a:r>
            <a:r>
              <a:rPr lang="en-US" sz="2200"/>
              <a:t> </a:t>
            </a:r>
          </a:p>
          <a:p>
            <a:pPr lvl="1"/>
            <a:r>
              <a:rPr lang="en-US" sz="2200"/>
              <a:t>Analyzes usage to provide recommendations for  water consumption, cost savings, and environmental conservation</a:t>
            </a:r>
          </a:p>
        </p:txBody>
      </p:sp>
      <p:pic>
        <p:nvPicPr>
          <p:cNvPr id="3" name="Picture 2" descr="A white box with a red valve and a red valve on a white background&#10;&#10;Description automatically generated">
            <a:extLst>
              <a:ext uri="{FF2B5EF4-FFF2-40B4-BE49-F238E27FC236}">
                <a16:creationId xmlns:a16="http://schemas.microsoft.com/office/drawing/2014/main" id="{9A93BEF8-5B5C-3BF2-6BF0-F21C9C82E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137" y="867674"/>
            <a:ext cx="4324709" cy="32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BC1675-C353-40A7-EF26-F5C9BD8C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39" y="469148"/>
            <a:ext cx="4185747" cy="2052522"/>
          </a:xfrm>
        </p:spPr>
        <p:txBody>
          <a:bodyPr anchor="b">
            <a:normAutofit/>
          </a:bodyPr>
          <a:lstStyle/>
          <a:p>
            <a:r>
              <a:rPr lang="en-US" sz="5600" b="1" cap="all">
                <a:ea typeface="+mj-lt"/>
                <a:cs typeface="+mj-lt"/>
              </a:rPr>
              <a:t>  Project objective</a:t>
            </a:r>
            <a:endParaRPr lang="en-US" sz="56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aching Our Kids to Conserve Water - Wisconsin Muslim Journal">
            <a:extLst>
              <a:ext uri="{FF2B5EF4-FFF2-40B4-BE49-F238E27FC236}">
                <a16:creationId xmlns:a16="http://schemas.microsoft.com/office/drawing/2014/main" id="{68D7189F-E0AA-60EF-752A-3D37030BF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0" r="20590" b="1"/>
          <a:stretch/>
        </p:blipFill>
        <p:spPr>
          <a:xfrm>
            <a:off x="359965" y="591152"/>
            <a:ext cx="5668187" cy="5668187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4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Content Placeholder 41">
            <a:extLst>
              <a:ext uri="{FF2B5EF4-FFF2-40B4-BE49-F238E27FC236}">
                <a16:creationId xmlns:a16="http://schemas.microsoft.com/office/drawing/2014/main" id="{0B85C08E-4E74-21B5-F6BA-29946FB1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438" y="2685301"/>
            <a:ext cx="4655748" cy="33020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/>
              <a:t>Leverage Flume personal water meter data via API access.</a:t>
            </a:r>
          </a:p>
          <a:p>
            <a:r>
              <a:rPr lang="en-US" sz="2400" b="1">
                <a:ea typeface="+mn-lt"/>
                <a:cs typeface="+mn-lt"/>
              </a:rPr>
              <a:t>Optimize water consumption through actionable insights.</a:t>
            </a:r>
          </a:p>
          <a:p>
            <a:r>
              <a:rPr lang="en-US" sz="2400" b="1">
                <a:ea typeface="+mn-lt"/>
                <a:cs typeface="+mn-lt"/>
              </a:rPr>
              <a:t>Empower these insights through a self-updating cloud analysis.</a:t>
            </a:r>
          </a:p>
          <a:p>
            <a:endParaRPr lang="en-US" sz="2400" b="1"/>
          </a:p>
          <a:p>
            <a:endParaRPr lang="en-US" sz="2000"/>
          </a:p>
        </p:txBody>
      </p:sp>
      <p:sp>
        <p:nvSpPr>
          <p:cNvPr id="146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53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C20677-63B6-49D9-E96A-1A0E0BFA1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2977"/>
              </p:ext>
            </p:extLst>
          </p:nvPr>
        </p:nvGraphicFramePr>
        <p:xfrm>
          <a:off x="-175453" y="1019900"/>
          <a:ext cx="12566847" cy="574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 descr="A Guide to Water Conservation - Saving Water and the Earth">
            <a:extLst>
              <a:ext uri="{FF2B5EF4-FFF2-40B4-BE49-F238E27FC236}">
                <a16:creationId xmlns:a16="http://schemas.microsoft.com/office/drawing/2014/main" id="{AAF68B0A-5453-FEE3-9C0F-D4DF603F0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597" y="1775601"/>
            <a:ext cx="2250236" cy="1840301"/>
          </a:xfrm>
          <a:prstGeom prst="rect">
            <a:avLst/>
          </a:prstGeom>
        </p:spPr>
      </p:pic>
      <p:pic>
        <p:nvPicPr>
          <p:cNvPr id="17" name="Picture 16" descr="Shaping the Future of Water | Xylem US">
            <a:extLst>
              <a:ext uri="{FF2B5EF4-FFF2-40B4-BE49-F238E27FC236}">
                <a16:creationId xmlns:a16="http://schemas.microsoft.com/office/drawing/2014/main" id="{8B4847AE-0B3A-DC29-58F2-DA298A9182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6307" y="1852790"/>
            <a:ext cx="2705100" cy="168592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6196308-ADDD-58EB-FCF1-137EEFB3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Why Flume?</a:t>
            </a:r>
          </a:p>
        </p:txBody>
      </p:sp>
    </p:spTree>
    <p:extLst>
      <p:ext uri="{BB962C8B-B14F-4D97-AF65-F5344CB8AC3E}">
        <p14:creationId xmlns:p14="http://schemas.microsoft.com/office/powerpoint/2010/main" val="286178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B6FBC-7575-7575-AD47-69FB9206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15" y="260269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Ingestion and Processing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Monitor Your Water Use | Stop Leaks Fast | Flume 2 Smart Water Monitor">
            <a:extLst>
              <a:ext uri="{FF2B5EF4-FFF2-40B4-BE49-F238E27FC236}">
                <a16:creationId xmlns:a16="http://schemas.microsoft.com/office/drawing/2014/main" id="{795E98F3-513A-D516-5070-EDAC5156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986" y="1673352"/>
            <a:ext cx="2212704" cy="1103993"/>
          </a:xfrm>
          <a:prstGeom prst="rect">
            <a:avLst/>
          </a:prstGeom>
        </p:spPr>
      </p:pic>
      <p:pic>
        <p:nvPicPr>
          <p:cNvPr id="6" name="Picture 5" descr="API interface Vector Icons free download in SVG, PNG Format">
            <a:extLst>
              <a:ext uri="{FF2B5EF4-FFF2-40B4-BE49-F238E27FC236}">
                <a16:creationId xmlns:a16="http://schemas.microsoft.com/office/drawing/2014/main" id="{D46805AF-658B-472C-EF57-FF190AB45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50" y="2799724"/>
            <a:ext cx="1701324" cy="1691490"/>
          </a:xfrm>
          <a:prstGeom prst="rect">
            <a:avLst/>
          </a:prstGeom>
        </p:spPr>
      </p:pic>
      <p:pic>
        <p:nvPicPr>
          <p:cNvPr id="7" name="Picture 6" descr="Optimize Your AWS S3 Performance. AWS S3 provides a great performance. It…  | by Sakshi Khandelwal | AWS in Plain English">
            <a:extLst>
              <a:ext uri="{FF2B5EF4-FFF2-40B4-BE49-F238E27FC236}">
                <a16:creationId xmlns:a16="http://schemas.microsoft.com/office/drawing/2014/main" id="{9AF6A1DC-8B77-C8A9-3AA6-BE47D309E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930" y="4567243"/>
            <a:ext cx="2896835" cy="1868642"/>
          </a:xfrm>
          <a:prstGeom prst="rect">
            <a:avLst/>
          </a:prstGeom>
        </p:spPr>
      </p:pic>
      <p:pic>
        <p:nvPicPr>
          <p:cNvPr id="8" name="Picture 7" descr="Cross-account AWS resource access with AWS CDK - Luminis">
            <a:extLst>
              <a:ext uri="{FF2B5EF4-FFF2-40B4-BE49-F238E27FC236}">
                <a16:creationId xmlns:a16="http://schemas.microsoft.com/office/drawing/2014/main" id="{BD324C21-D0B7-F300-45FC-88088FAF0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479" y="3383364"/>
            <a:ext cx="2974705" cy="1317146"/>
          </a:xfrm>
          <a:prstGeom prst="rect">
            <a:avLst/>
          </a:prstGeom>
        </p:spPr>
      </p:pic>
      <p:pic>
        <p:nvPicPr>
          <p:cNvPr id="11" name="Picture 10" descr="Data &amp; Analytics Services - nClouds">
            <a:extLst>
              <a:ext uri="{FF2B5EF4-FFF2-40B4-BE49-F238E27FC236}">
                <a16:creationId xmlns:a16="http://schemas.microsoft.com/office/drawing/2014/main" id="{A1636D93-F8A3-7AF5-FE9A-DB18A6A25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738" y="1290201"/>
            <a:ext cx="3213872" cy="2142581"/>
          </a:xfrm>
          <a:prstGeom prst="rect">
            <a:avLst/>
          </a:prstGeom>
        </p:spPr>
      </p:pic>
      <p:sp>
        <p:nvSpPr>
          <p:cNvPr id="4" name="Arrow: Bent-Up 3">
            <a:extLst>
              <a:ext uri="{FF2B5EF4-FFF2-40B4-BE49-F238E27FC236}">
                <a16:creationId xmlns:a16="http://schemas.microsoft.com/office/drawing/2014/main" id="{EA97B60E-CF20-AAD8-70B3-1A682757017F}"/>
              </a:ext>
            </a:extLst>
          </p:cNvPr>
          <p:cNvSpPr/>
          <p:nvPr/>
        </p:nvSpPr>
        <p:spPr>
          <a:xfrm rot="5400000">
            <a:off x="2884422" y="2851122"/>
            <a:ext cx="1032595" cy="98834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0DE39D73-1A7B-0F87-A576-C9F14C6C36A7}"/>
              </a:ext>
            </a:extLst>
          </p:cNvPr>
          <p:cNvSpPr/>
          <p:nvPr/>
        </p:nvSpPr>
        <p:spPr>
          <a:xfrm rot="5400000">
            <a:off x="4669337" y="4414766"/>
            <a:ext cx="1032595" cy="98834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5123C69E-E39C-4377-62F5-00A8F472E972}"/>
              </a:ext>
            </a:extLst>
          </p:cNvPr>
          <p:cNvSpPr/>
          <p:nvPr/>
        </p:nvSpPr>
        <p:spPr>
          <a:xfrm>
            <a:off x="6300108" y="3611692"/>
            <a:ext cx="2222538" cy="97850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E79001-4C96-E504-BF60-8861A737F1F2}"/>
              </a:ext>
            </a:extLst>
          </p:cNvPr>
          <p:cNvSpPr/>
          <p:nvPr/>
        </p:nvSpPr>
        <p:spPr>
          <a:xfrm>
            <a:off x="6299363" y="2969459"/>
            <a:ext cx="243849" cy="1619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EF6486A1-5A0A-DA35-61AF-747DF64C6B6C}"/>
              </a:ext>
            </a:extLst>
          </p:cNvPr>
          <p:cNvSpPr/>
          <p:nvPr/>
        </p:nvSpPr>
        <p:spPr>
          <a:xfrm>
            <a:off x="6300108" y="2031986"/>
            <a:ext cx="2173367" cy="97850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131A83-DF46-AD87-26FA-BC2821EA5145}"/>
              </a:ext>
            </a:extLst>
          </p:cNvPr>
          <p:cNvSpPr txBox="1"/>
          <p:nvPr/>
        </p:nvSpPr>
        <p:spPr>
          <a:xfrm>
            <a:off x="1678809" y="135130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Personal Water Meter</a:t>
            </a:r>
          </a:p>
        </p:txBody>
      </p:sp>
    </p:spTree>
    <p:extLst>
      <p:ext uri="{BB962C8B-B14F-4D97-AF65-F5344CB8AC3E}">
        <p14:creationId xmlns:p14="http://schemas.microsoft.com/office/powerpoint/2010/main" val="155399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2880">
            <a:extLst>
              <a:ext uri="{FF2B5EF4-FFF2-40B4-BE49-F238E27FC236}">
                <a16:creationId xmlns:a16="http://schemas.microsoft.com/office/drawing/2014/main" id="{67123C22-7315-4B38-2A3B-E363C8482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25" r="10357" b="-1"/>
          <a:stretch/>
        </p:blipFill>
        <p:spPr>
          <a:xfrm>
            <a:off x="548639" y="278296"/>
            <a:ext cx="9121003" cy="646887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9711-036D-508D-325E-4FEB2A7C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API Access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3BFD64EA-8B94-F020-2A2C-D4B615AA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Access through account username and password</a:t>
            </a:r>
          </a:p>
          <a:p>
            <a:r>
              <a:rPr lang="en-US"/>
              <a:t>Generate API credentials through User Dashboard</a:t>
            </a:r>
          </a:p>
          <a:p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35B16-012E-7D99-9F51-25A360627E94}"/>
              </a:ext>
            </a:extLst>
          </p:cNvPr>
          <p:cNvSpPr/>
          <p:nvPr/>
        </p:nvSpPr>
        <p:spPr>
          <a:xfrm>
            <a:off x="1081377" y="5216055"/>
            <a:ext cx="5914714" cy="108137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EE6294E7-20B1-0C94-E485-C3F0564A2425}"/>
              </a:ext>
            </a:extLst>
          </p:cNvPr>
          <p:cNvSpPr/>
          <p:nvPr/>
        </p:nvSpPr>
        <p:spPr>
          <a:xfrm rot="20033145">
            <a:off x="7108330" y="5252273"/>
            <a:ext cx="1245515" cy="20944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1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B37CE-AF7F-D2E3-3D44-3CAA1E1BF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2605"/>
          <a:stretch/>
        </p:blipFill>
        <p:spPr>
          <a:xfrm>
            <a:off x="723569" y="385541"/>
            <a:ext cx="10058400" cy="6086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CD2B3D-EF1F-1F9E-B112-8C194B24386E}"/>
              </a:ext>
            </a:extLst>
          </p:cNvPr>
          <p:cNvSpPr/>
          <p:nvPr/>
        </p:nvSpPr>
        <p:spPr>
          <a:xfrm rot="5400000">
            <a:off x="-1034312" y="2650472"/>
            <a:ext cx="5662081" cy="184523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Sustainability Through Water Meter Insights</vt:lpstr>
      <vt:lpstr>A Brief History</vt:lpstr>
      <vt:lpstr>What is Flume Water Company? </vt:lpstr>
      <vt:lpstr>What is the Flume Device?</vt:lpstr>
      <vt:lpstr>  Project objective</vt:lpstr>
      <vt:lpstr>Why Flume?</vt:lpstr>
      <vt:lpstr>Ingestion and Processing</vt:lpstr>
      <vt:lpstr>API Access</vt:lpstr>
      <vt:lpstr>PowerPoint Presentation</vt:lpstr>
      <vt:lpstr>Demo Account:</vt:lpstr>
      <vt:lpstr>PowerPoint Presentation</vt:lpstr>
      <vt:lpstr>PowerPoint Presentation</vt:lpstr>
      <vt:lpstr>PowerPoint Presentation</vt:lpstr>
      <vt:lpstr>Analysis Ideas</vt:lpstr>
      <vt:lpstr>Next Steps</vt:lpstr>
      <vt:lpstr>Thank You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2024-02-27T22:50:43Z</dcterms:created>
  <dcterms:modified xsi:type="dcterms:W3CDTF">2024-02-28T20:43:27Z</dcterms:modified>
</cp:coreProperties>
</file>