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6" r:id="rId7"/>
    <p:sldId id="260" r:id="rId8"/>
    <p:sldId id="263" r:id="rId9"/>
    <p:sldId id="261" r:id="rId10"/>
    <p:sldId id="264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524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160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1796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5311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7764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717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3700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592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4019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4451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25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6373-F7F4-4483-ABB9-15626B2630E9}" type="datetimeFigureOut">
              <a:rPr lang="fa-IR" smtClean="0"/>
              <a:t>04/12/1445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5F0D-2C30-43EC-B48B-FFD37958480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3468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ranklin Gothic Heavy" pitchFamily="34" charset="0"/>
              </a:rPr>
              <a:t>Recommender systems</a:t>
            </a:r>
            <a:endParaRPr lang="fa-IR" dirty="0">
              <a:solidFill>
                <a:schemeClr val="bg1"/>
              </a:solidFill>
              <a:latin typeface="Franklin Gothic Heavy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cs typeface="2  Badr" pitchFamily="2" charset="-78"/>
              </a:rPr>
              <a:t>هوش مصنوعی و سیستم های خبره</a:t>
            </a:r>
          </a:p>
          <a:p>
            <a:r>
              <a:rPr lang="fa-IR" sz="2000" dirty="0" smtClean="0">
                <a:cs typeface="2  Badr" pitchFamily="2" charset="-78"/>
              </a:rPr>
              <a:t>سیده مهرسا موسوی مدنی</a:t>
            </a:r>
          </a:p>
          <a:p>
            <a:endParaRPr lang="fa-IR" sz="2000" dirty="0">
              <a:cs typeface="2  Badr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0908"/>
            <a:ext cx="1295400" cy="12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5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6582934" cy="3505199"/>
          </a:xfrm>
        </p:spPr>
      </p:pic>
    </p:spTree>
    <p:extLst>
      <p:ext uri="{BB962C8B-B14F-4D97-AF65-F5344CB8AC3E}">
        <p14:creationId xmlns:p14="http://schemas.microsoft.com/office/powerpoint/2010/main" val="158937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Hybrid </a:t>
            </a:r>
            <a:endParaRPr lang="fa-IR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05" y="1905000"/>
            <a:ext cx="7052127" cy="3962399"/>
          </a:xfrm>
        </p:spPr>
      </p:pic>
    </p:spTree>
    <p:extLst>
      <p:ext uri="{BB962C8B-B14F-4D97-AF65-F5344CB8AC3E}">
        <p14:creationId xmlns:p14="http://schemas.microsoft.com/office/powerpoint/2010/main" val="265768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731295" cy="4329525"/>
          </a:xfrm>
        </p:spPr>
      </p:pic>
    </p:spTree>
    <p:extLst>
      <p:ext uri="{BB962C8B-B14F-4D97-AF65-F5344CB8AC3E}">
        <p14:creationId xmlns:p14="http://schemas.microsoft.com/office/powerpoint/2010/main" val="171735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منابع:</a:t>
            </a:r>
            <a:r>
              <a:rPr lang="en-US" dirty="0" smtClean="0"/>
              <a:t>https://towardsdatascience.com/recommender-systems-a-complete-guide-to-machine-learning-models-96d3f94ea748</a:t>
            </a:r>
            <a:endParaRPr lang="fa-IR" dirty="0" smtClean="0"/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4699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a-IR" dirty="0" smtClean="0">
                <a:solidFill>
                  <a:schemeClr val="bg1">
                    <a:lumMod val="65000"/>
                  </a:schemeClr>
                </a:solidFill>
              </a:rPr>
              <a:t>پایان</a:t>
            </a:r>
            <a:r>
              <a:rPr lang="fa-IR" dirty="0" smtClean="0"/>
              <a:t>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251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5812969" cy="4114799"/>
          </a:xfrm>
        </p:spPr>
      </p:pic>
    </p:spTree>
    <p:extLst>
      <p:ext uri="{BB962C8B-B14F-4D97-AF65-F5344CB8AC3E}">
        <p14:creationId xmlns:p14="http://schemas.microsoft.com/office/powerpoint/2010/main" val="188714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bg1"/>
                </a:solidFill>
              </a:rPr>
              <a:t>دو مدل اصلی سیستم های توصیه گر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1. collaborative filtering based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2. Content based </a:t>
            </a:r>
            <a:endParaRPr lang="fa-I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5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016137" cy="3048000"/>
          </a:xfrm>
        </p:spPr>
      </p:pic>
    </p:spTree>
    <p:extLst>
      <p:ext uri="{BB962C8B-B14F-4D97-AF65-F5344CB8AC3E}">
        <p14:creationId xmlns:p14="http://schemas.microsoft.com/office/powerpoint/2010/main" val="411618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Collaborative filtering based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6860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4523534" cy="4267200"/>
          </a:xfrm>
        </p:spPr>
      </p:pic>
    </p:spTree>
    <p:extLst>
      <p:ext uri="{BB962C8B-B14F-4D97-AF65-F5344CB8AC3E}">
        <p14:creationId xmlns:p14="http://schemas.microsoft.com/office/powerpoint/2010/main" val="304728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537549"/>
            <a:ext cx="2286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Franklin Gothic Heavy" pitchFamily="34" charset="0"/>
              </a:rPr>
              <a:t>Sam </a:t>
            </a:r>
            <a:br>
              <a:rPr lang="en-US" sz="4000" dirty="0" smtClean="0">
                <a:latin typeface="Franklin Gothic Heavy" pitchFamily="34" charset="0"/>
              </a:rPr>
            </a:br>
            <a:r>
              <a:rPr lang="en-US" sz="4000" dirty="0" smtClean="0">
                <a:latin typeface="Franklin Gothic Heavy" pitchFamily="34" charset="0"/>
              </a:rPr>
              <a:t>movie 1 </a:t>
            </a:r>
            <a:br>
              <a:rPr lang="en-US" sz="4000" dirty="0" smtClean="0">
                <a:latin typeface="Franklin Gothic Heavy" pitchFamily="34" charset="0"/>
              </a:rPr>
            </a:br>
            <a:r>
              <a:rPr lang="en-US" sz="4000" dirty="0" smtClean="0">
                <a:latin typeface="Franklin Gothic Heavy" pitchFamily="34" charset="0"/>
              </a:rPr>
              <a:t>movie 2</a:t>
            </a:r>
            <a:br>
              <a:rPr lang="en-US" sz="4000" dirty="0" smtClean="0">
                <a:latin typeface="Franklin Gothic Heavy" pitchFamily="34" charset="0"/>
              </a:rPr>
            </a:br>
            <a:r>
              <a:rPr lang="en-US" sz="4000" dirty="0" smtClean="0">
                <a:latin typeface="Franklin Gothic Heavy" pitchFamily="34" charset="0"/>
              </a:rPr>
              <a:t>movie 3</a:t>
            </a:r>
            <a:br>
              <a:rPr lang="en-US" sz="4000" dirty="0" smtClean="0">
                <a:latin typeface="Franklin Gothic Heavy" pitchFamily="34" charset="0"/>
              </a:rPr>
            </a:br>
            <a:endParaRPr lang="fa-IR" sz="4000" dirty="0">
              <a:latin typeface="Franklin Gothic Heavy" pitchFamily="34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905000" y="4114800"/>
            <a:ext cx="1676400" cy="3048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sz="4000">
              <a:latin typeface="Franklin Gothic Heavy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1524000"/>
            <a:ext cx="259080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>
                <a:latin typeface="Franklin Gothic Heavy" pitchFamily="34" charset="0"/>
              </a:rPr>
              <a:t>Sara </a:t>
            </a:r>
          </a:p>
          <a:p>
            <a:pPr algn="ctr"/>
            <a:r>
              <a:rPr lang="en-US" sz="4000" dirty="0" smtClean="0">
                <a:latin typeface="Franklin Gothic Heavy" pitchFamily="34" charset="0"/>
              </a:rPr>
              <a:t>Movie 1 </a:t>
            </a:r>
          </a:p>
          <a:p>
            <a:pPr algn="ctr"/>
            <a:r>
              <a:rPr lang="en-US" sz="4000" dirty="0" smtClean="0">
                <a:latin typeface="Franklin Gothic Heavy" pitchFamily="34" charset="0"/>
              </a:rPr>
              <a:t>Movie 2</a:t>
            </a:r>
          </a:p>
          <a:p>
            <a:pPr algn="ctr"/>
            <a:r>
              <a:rPr lang="en-US" sz="4000" dirty="0" smtClean="0">
                <a:latin typeface="Franklin Gothic Heavy" pitchFamily="34" charset="0"/>
              </a:rPr>
              <a:t>Movie 3</a:t>
            </a:r>
          </a:p>
          <a:p>
            <a:pPr algn="ctr"/>
            <a:r>
              <a:rPr lang="en-US" sz="4000" dirty="0" smtClean="0">
                <a:latin typeface="Franklin Gothic Heavy" pitchFamily="34" charset="0"/>
              </a:rPr>
              <a:t>Movie 4</a:t>
            </a:r>
          </a:p>
        </p:txBody>
      </p:sp>
    </p:spTree>
    <p:extLst>
      <p:ext uri="{BB962C8B-B14F-4D97-AF65-F5344CB8AC3E}">
        <p14:creationId xmlns:p14="http://schemas.microsoft.com/office/powerpoint/2010/main" val="3386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 based 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3165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200"/>
            <a:ext cx="5870575" cy="3276600"/>
          </a:xfrm>
        </p:spPr>
      </p:pic>
    </p:spTree>
    <p:extLst>
      <p:ext uri="{BB962C8B-B14F-4D97-AF65-F5344CB8AC3E}">
        <p14:creationId xmlns:p14="http://schemas.microsoft.com/office/powerpoint/2010/main" val="159738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</Words>
  <Application>Microsoft Office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Recommender systems</vt:lpstr>
      <vt:lpstr>PowerPoint Presentation</vt:lpstr>
      <vt:lpstr>دو مدل اصلی سیستم های توصیه گر</vt:lpstr>
      <vt:lpstr>PowerPoint Presentation</vt:lpstr>
      <vt:lpstr>Collaborative filtering based</vt:lpstr>
      <vt:lpstr>PowerPoint Presentation</vt:lpstr>
      <vt:lpstr>Sam  movie 1  movie 2 movie 3 </vt:lpstr>
      <vt:lpstr>Content based </vt:lpstr>
      <vt:lpstr>PowerPoint Presentation</vt:lpstr>
      <vt:lpstr>PowerPoint Presentation</vt:lpstr>
      <vt:lpstr>Hybrid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Mehrsa</dc:creator>
  <cp:lastModifiedBy>Mehrsa</cp:lastModifiedBy>
  <cp:revision>4</cp:revision>
  <dcterms:created xsi:type="dcterms:W3CDTF">2024-06-10T13:02:44Z</dcterms:created>
  <dcterms:modified xsi:type="dcterms:W3CDTF">2024-06-10T13:33:19Z</dcterms:modified>
</cp:coreProperties>
</file>