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1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793F8-3724-4488-868B-83A4D253FC79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5F8B4-55A1-4A84-BD09-EA77A105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76907" y="1953490"/>
            <a:ext cx="1507098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1" y="2734540"/>
            <a:ext cx="1295399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Quax Middleware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2474347" y="2429740"/>
            <a:ext cx="154553" cy="2770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Cloud 7"/>
          <p:cNvSpPr/>
          <p:nvPr/>
        </p:nvSpPr>
        <p:spPr>
          <a:xfrm>
            <a:off x="1196956" y="3442382"/>
            <a:ext cx="2667000" cy="52001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Speed Network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1295399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3"/>
          </p:cNvCxnSpPr>
          <p:nvPr/>
        </p:nvCxnSpPr>
        <p:spPr>
          <a:xfrm>
            <a:off x="2530456" y="3172690"/>
            <a:ext cx="0" cy="299425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1188" y="1676400"/>
            <a:ext cx="830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Job Server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81171" y="4339070"/>
            <a:ext cx="761997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1518" y="4349460"/>
            <a:ext cx="761997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48168" y="4369375"/>
            <a:ext cx="761997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 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8" idx="1"/>
            <a:endCxn id="21" idx="0"/>
          </p:cNvCxnSpPr>
          <p:nvPr/>
        </p:nvCxnSpPr>
        <p:spPr>
          <a:xfrm flipH="1">
            <a:off x="1262170" y="3961846"/>
            <a:ext cx="1268286" cy="377224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8" idx="1"/>
          </p:cNvCxnSpPr>
          <p:nvPr/>
        </p:nvCxnSpPr>
        <p:spPr>
          <a:xfrm flipV="1">
            <a:off x="2212517" y="3961846"/>
            <a:ext cx="317939" cy="387614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8" idx="1"/>
          </p:cNvCxnSpPr>
          <p:nvPr/>
        </p:nvCxnSpPr>
        <p:spPr>
          <a:xfrm flipH="1" flipV="1">
            <a:off x="2530456" y="3961846"/>
            <a:ext cx="1398711" cy="407529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75028" y="432302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171" y="1905000"/>
            <a:ext cx="3614629" cy="1066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340" y="2072133"/>
            <a:ext cx="1295399" cy="777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881170" y="3125223"/>
            <a:ext cx="3614629" cy="68477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High Speed Network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295400"/>
            <a:ext cx="1295399" cy="353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33475" y="2291208"/>
            <a:ext cx="1066800" cy="238125"/>
            <a:chOff x="5029200" y="2819400"/>
            <a:chExt cx="1066800" cy="238125"/>
          </a:xfrm>
        </p:grpSpPr>
        <p:sp>
          <p:nvSpPr>
            <p:cNvPr id="23" name="Rectangle 22"/>
            <p:cNvSpPr/>
            <p:nvPr/>
          </p:nvSpPr>
          <p:spPr>
            <a:xfrm>
              <a:off x="5029200" y="2819400"/>
              <a:ext cx="1066800" cy="228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1816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864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388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912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436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57275" y="205740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Send Queue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2596008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Job Dispatcher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2459122" y="2062608"/>
            <a:ext cx="879493" cy="787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 Result Receiver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35537" y="2057400"/>
            <a:ext cx="879494" cy="792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62074" y="4071610"/>
            <a:ext cx="2600326" cy="118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65852" y="4795840"/>
            <a:ext cx="1024947" cy="38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Worker Agent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535064" y="4330291"/>
            <a:ext cx="1066800" cy="238125"/>
            <a:chOff x="5029200" y="2819400"/>
            <a:chExt cx="1066800" cy="238125"/>
          </a:xfrm>
        </p:grpSpPr>
        <p:sp>
          <p:nvSpPr>
            <p:cNvPr id="52" name="Rectangle 51"/>
            <p:cNvSpPr/>
            <p:nvPr/>
          </p:nvSpPr>
          <p:spPr>
            <a:xfrm>
              <a:off x="5029200" y="2819400"/>
              <a:ext cx="1066800" cy="228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1816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340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864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388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912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436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447799" y="4076375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Receive Queue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3067201" y="4339816"/>
            <a:ext cx="738215" cy="841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95400" y="38100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Worker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77024" y="164339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Quax Middleware</a:t>
            </a:r>
            <a:endParaRPr lang="en-US" sz="1100" dirty="0"/>
          </a:p>
        </p:txBody>
      </p:sp>
      <p:cxnSp>
        <p:nvCxnSpPr>
          <p:cNvPr id="69" name="Curved Connector 68"/>
          <p:cNvCxnSpPr>
            <a:stCxn id="36" idx="2"/>
            <a:endCxn id="62" idx="0"/>
          </p:cNvCxnSpPr>
          <p:nvPr/>
        </p:nvCxnSpPr>
        <p:spPr>
          <a:xfrm rot="5400000">
            <a:off x="2910851" y="3375383"/>
            <a:ext cx="1489892" cy="438975"/>
          </a:xfrm>
          <a:prstGeom prst="curvedConnector3">
            <a:avLst/>
          </a:prstGeom>
          <a:ln w="15875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23" idx="2"/>
          </p:cNvCxnSpPr>
          <p:nvPr/>
        </p:nvCxnSpPr>
        <p:spPr>
          <a:xfrm rot="16200000" flipH="1">
            <a:off x="1152994" y="3033688"/>
            <a:ext cx="1820009" cy="792247"/>
          </a:xfrm>
          <a:prstGeom prst="curvedConnector3">
            <a:avLst>
              <a:gd name="adj1" fmla="val 59420"/>
            </a:avLst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078325" y="4568416"/>
            <a:ext cx="1" cy="2274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0" idx="3"/>
            <a:endCxn id="34" idx="2"/>
          </p:cNvCxnSpPr>
          <p:nvPr/>
        </p:nvCxnSpPr>
        <p:spPr>
          <a:xfrm flipV="1">
            <a:off x="2590799" y="2849924"/>
            <a:ext cx="308070" cy="2138796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>
            <a:off x="1803235" y="1784705"/>
            <a:ext cx="642520" cy="370490"/>
          </a:xfrm>
          <a:prstGeom prst="curved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4" idx="0"/>
          </p:cNvCxnSpPr>
          <p:nvPr/>
        </p:nvCxnSpPr>
        <p:spPr>
          <a:xfrm rot="16200000" flipV="1">
            <a:off x="2691910" y="1855648"/>
            <a:ext cx="413918" cy="1"/>
          </a:xfrm>
          <a:prstGeom prst="curved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0"/>
            <a:ext cx="3276600" cy="2049030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1141" y="158257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 Queue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67520" y="3048000"/>
            <a:ext cx="2699680" cy="238125"/>
            <a:chOff x="5029200" y="2819400"/>
            <a:chExt cx="1066800" cy="238125"/>
          </a:xfrm>
        </p:grpSpPr>
        <p:sp>
          <p:nvSpPr>
            <p:cNvPr id="16" name="Rectangle 15"/>
            <p:cNvSpPr/>
            <p:nvPr/>
          </p:nvSpPr>
          <p:spPr>
            <a:xfrm>
              <a:off x="5029200" y="2819400"/>
              <a:ext cx="1066800" cy="228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816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40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864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388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12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9436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7521" y="1819275"/>
            <a:ext cx="2699679" cy="238125"/>
            <a:chOff x="5029200" y="2819400"/>
            <a:chExt cx="1066800" cy="238125"/>
          </a:xfrm>
        </p:grpSpPr>
        <p:sp>
          <p:nvSpPr>
            <p:cNvPr id="24" name="Rectangle 23"/>
            <p:cNvSpPr/>
            <p:nvPr/>
          </p:nvSpPr>
          <p:spPr>
            <a:xfrm>
              <a:off x="5029200" y="2819400"/>
              <a:ext cx="1066800" cy="2286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1816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864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388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91200" y="2819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43600" y="2828925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386994" y="2205609"/>
            <a:ext cx="829994" cy="650045"/>
            <a:chOff x="1524000" y="2209800"/>
            <a:chExt cx="764345" cy="726245"/>
          </a:xfrm>
        </p:grpSpPr>
        <p:sp>
          <p:nvSpPr>
            <p:cNvPr id="31" name="Oval 30"/>
            <p:cNvSpPr/>
            <p:nvPr/>
          </p:nvSpPr>
          <p:spPr>
            <a:xfrm>
              <a:off x="1524000" y="2209800"/>
              <a:ext cx="726245" cy="726245"/>
            </a:xfrm>
            <a:prstGeom prst="ellipse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6"/>
              <a:endCxn id="31" idx="6"/>
            </p:cNvCxnSpPr>
            <p:nvPr/>
          </p:nvCxnSpPr>
          <p:spPr>
            <a:xfrm>
              <a:off x="2250245" y="257292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203352" y="2573100"/>
              <a:ext cx="46893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50245" y="2573100"/>
              <a:ext cx="38100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409248" y="2305050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Dispatcher</a:t>
            </a:r>
            <a:br>
              <a:rPr lang="en-US" sz="1000" dirty="0" smtClean="0"/>
            </a:br>
            <a:r>
              <a:rPr lang="en-US" sz="1000" dirty="0" smtClean="0"/>
              <a:t>Thread</a:t>
            </a:r>
          </a:p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94206" y="2196453"/>
            <a:ext cx="829994" cy="650045"/>
            <a:chOff x="1524000" y="2209800"/>
            <a:chExt cx="764345" cy="726245"/>
          </a:xfrm>
        </p:grpSpPr>
        <p:sp>
          <p:nvSpPr>
            <p:cNvPr id="47" name="Oval 46"/>
            <p:cNvSpPr/>
            <p:nvPr/>
          </p:nvSpPr>
          <p:spPr>
            <a:xfrm>
              <a:off x="1524000" y="2209800"/>
              <a:ext cx="726245" cy="726245"/>
            </a:xfrm>
            <a:prstGeom prst="ellipse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6"/>
              <a:endCxn id="47" idx="6"/>
            </p:cNvCxnSpPr>
            <p:nvPr/>
          </p:nvCxnSpPr>
          <p:spPr>
            <a:xfrm>
              <a:off x="2250245" y="257292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3352" y="2573100"/>
              <a:ext cx="46893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50245" y="2573100"/>
              <a:ext cx="38100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316460" y="2295894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Dispatcher</a:t>
            </a:r>
            <a:br>
              <a:rPr lang="en-US" sz="1000" dirty="0" smtClean="0"/>
            </a:br>
            <a:r>
              <a:rPr lang="en-US" sz="1000" dirty="0" smtClean="0"/>
              <a:t>Thread</a:t>
            </a:r>
          </a:p>
          <a:p>
            <a:pPr algn="ctr"/>
            <a:r>
              <a:rPr lang="en-US" sz="1000" dirty="0"/>
              <a:t>2</a:t>
            </a:r>
            <a:endParaRPr lang="en-US" sz="1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513406" y="2196453"/>
            <a:ext cx="829994" cy="650045"/>
            <a:chOff x="1524000" y="2209800"/>
            <a:chExt cx="764345" cy="726245"/>
          </a:xfrm>
        </p:grpSpPr>
        <p:sp>
          <p:nvSpPr>
            <p:cNvPr id="60" name="Oval 59"/>
            <p:cNvSpPr/>
            <p:nvPr/>
          </p:nvSpPr>
          <p:spPr>
            <a:xfrm>
              <a:off x="1524000" y="2209800"/>
              <a:ext cx="726245" cy="726245"/>
            </a:xfrm>
            <a:prstGeom prst="ellipse">
              <a:avLst/>
            </a:prstGeom>
            <a:solidFill>
              <a:schemeClr val="bg1"/>
            </a:solidFill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6"/>
              <a:endCxn id="60" idx="6"/>
            </p:cNvCxnSpPr>
            <p:nvPr/>
          </p:nvCxnSpPr>
          <p:spPr>
            <a:xfrm>
              <a:off x="2250245" y="257292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203352" y="2573100"/>
              <a:ext cx="46893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250245" y="2573100"/>
              <a:ext cx="38100" cy="94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535660" y="2295894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Dispatcher</a:t>
            </a:r>
            <a:br>
              <a:rPr lang="en-US" sz="1000" dirty="0" smtClean="0"/>
            </a:br>
            <a:r>
              <a:rPr lang="en-US" sz="1000" dirty="0" smtClean="0"/>
              <a:t>Thread</a:t>
            </a:r>
          </a:p>
          <a:p>
            <a:pPr algn="ctr"/>
            <a:r>
              <a:rPr lang="en-US" sz="1000" dirty="0"/>
              <a:t>k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567651" y="328612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Available Workers Queue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06417" y="303847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w1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966684" y="303847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w2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374750" y="303847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w3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744394" y="303847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w4</a:t>
            </a: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3146087" y="303847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w5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3163630" y="2403832"/>
            <a:ext cx="346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 . .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1604919" y="180348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</a:t>
            </a:r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2000344" y="180348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j2</a:t>
            </a:r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2381250" y="1800225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j3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2771553" y="1803484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j4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2" idx="2"/>
            <a:endCxn id="31" idx="0"/>
          </p:cNvCxnSpPr>
          <p:nvPr/>
        </p:nvCxnSpPr>
        <p:spPr>
          <a:xfrm>
            <a:off x="1747747" y="2057400"/>
            <a:ext cx="33558" cy="1482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6" idx="0"/>
            <a:endCxn id="31" idx="4"/>
          </p:cNvCxnSpPr>
          <p:nvPr/>
        </p:nvCxnSpPr>
        <p:spPr>
          <a:xfrm flipV="1">
            <a:off x="1781305" y="2855654"/>
            <a:ext cx="0" cy="18282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47" idx="0"/>
          </p:cNvCxnSpPr>
          <p:nvPr/>
        </p:nvCxnSpPr>
        <p:spPr>
          <a:xfrm flipH="1">
            <a:off x="2688517" y="2057400"/>
            <a:ext cx="36009" cy="1390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1" idx="2"/>
          </p:cNvCxnSpPr>
          <p:nvPr/>
        </p:nvCxnSpPr>
        <p:spPr>
          <a:xfrm flipH="1" flipV="1">
            <a:off x="2688517" y="2849892"/>
            <a:ext cx="36009" cy="2076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0" idx="0"/>
          </p:cNvCxnSpPr>
          <p:nvPr/>
        </p:nvCxnSpPr>
        <p:spPr>
          <a:xfrm>
            <a:off x="3881532" y="2057400"/>
            <a:ext cx="26185" cy="1390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4" idx="2"/>
          </p:cNvCxnSpPr>
          <p:nvPr/>
        </p:nvCxnSpPr>
        <p:spPr>
          <a:xfrm flipV="1">
            <a:off x="3881532" y="2849892"/>
            <a:ext cx="26185" cy="2076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667001" y="942110"/>
            <a:ext cx="1295399" cy="3532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2" idx="2"/>
          </p:cNvCxnSpPr>
          <p:nvPr/>
        </p:nvCxnSpPr>
        <p:spPr>
          <a:xfrm>
            <a:off x="3314701" y="1295400"/>
            <a:ext cx="1095" cy="5080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43000" y="127777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 Dispatcher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2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05000"/>
            <a:ext cx="7848600" cy="914400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905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958370"/>
            <a:ext cx="2568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</a:t>
            </a:r>
          </a:p>
          <a:p>
            <a:r>
              <a:rPr lang="en-US" sz="900" dirty="0" smtClean="0"/>
              <a:t>L</a:t>
            </a:r>
          </a:p>
          <a:p>
            <a:r>
              <a:rPr lang="en-US" sz="900" dirty="0" smtClean="0"/>
              <a:t>A</a:t>
            </a:r>
          </a:p>
          <a:p>
            <a:r>
              <a:rPr lang="en-US" sz="900" dirty="0" smtClean="0"/>
              <a:t>G</a:t>
            </a:r>
          </a:p>
          <a:p>
            <a:r>
              <a:rPr lang="en-US" sz="900" dirty="0"/>
              <a:t>S</a:t>
            </a:r>
            <a:endParaRPr lang="en-US" sz="9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1905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082969"/>
            <a:ext cx="261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</a:t>
            </a:r>
          </a:p>
          <a:p>
            <a:r>
              <a:rPr lang="en-US" sz="900" dirty="0" smtClean="0"/>
              <a:t>O</a:t>
            </a:r>
          </a:p>
          <a:p>
            <a:r>
              <a:rPr lang="en-US" sz="900" dirty="0" smtClean="0"/>
              <a:t>J</a:t>
            </a:r>
            <a:endParaRPr lang="en-US" sz="9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1905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1847" y="2057400"/>
            <a:ext cx="6928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Payload</a:t>
            </a:r>
          </a:p>
          <a:p>
            <a:pPr algn="ctr"/>
            <a:r>
              <a:rPr lang="en-US" sz="1050" dirty="0" smtClean="0"/>
              <a:t>Size</a:t>
            </a:r>
          </a:p>
          <a:p>
            <a:pPr algn="ctr"/>
            <a:r>
              <a:rPr lang="en-US" sz="1050" dirty="0" smtClean="0"/>
              <a:t>(in bytes)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2749" y="1905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669" y="2219325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First job’s ID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38549" y="1905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2108284"/>
            <a:ext cx="8191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First job’s  Executable Address</a:t>
            </a:r>
            <a:endParaRPr lang="en-US" sz="105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52924" y="187754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399" y="2108284"/>
            <a:ext cx="8191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First job’s  Input</a:t>
            </a:r>
          </a:p>
          <a:p>
            <a:pPr algn="ctr"/>
            <a:r>
              <a:rPr lang="en-US" sz="1050" dirty="0" smtClean="0"/>
              <a:t>Address</a:t>
            </a:r>
            <a:endParaRPr lang="en-US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" y="17526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" y="17526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14400" y="17526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675" y="15049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673535" y="15049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15063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 Bytes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17526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9309" y="151590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8 Bytes</a:t>
            </a:r>
            <a:endParaRPr lang="en-US" sz="105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81326" y="1744905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6161" y="149868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 Bytes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67126" y="1729114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1961" y="149868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 Bytes</a:t>
            </a:r>
            <a:endParaRPr lang="en-US" sz="105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676400" y="2971800"/>
            <a:ext cx="26479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1200" y="3022684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Header of first job (16 Bytes)</a:t>
            </a:r>
            <a:endParaRPr lang="en-US" sz="105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24349" y="2971800"/>
            <a:ext cx="26479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29149" y="3022684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Header of second job (16 Bytes)</a:t>
            </a:r>
            <a:endParaRPr lang="en-US" sz="105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972297" y="189358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52926" y="173538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5835" y="149868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8 Bytes</a:t>
            </a:r>
            <a:endParaRPr lang="en-US" sz="105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57852" y="1727685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12212" y="148146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 Bytes</a:t>
            </a:r>
            <a:endParaRPr lang="en-US" sz="105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343652" y="1711894"/>
            <a:ext cx="628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59912" y="148146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 Bytes</a:t>
            </a:r>
            <a:endParaRPr lang="en-US" sz="105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657851" y="191126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5800" y="2225590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Second job’s ID</a:t>
            </a:r>
            <a:endParaRPr lang="en-US" sz="105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343651" y="191126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00702" y="2004536"/>
            <a:ext cx="81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Second</a:t>
            </a:r>
          </a:p>
          <a:p>
            <a:pPr algn="ctr"/>
            <a:r>
              <a:rPr lang="en-US" sz="1050" dirty="0"/>
              <a:t>j</a:t>
            </a:r>
            <a:r>
              <a:rPr lang="en-US" sz="1050" dirty="0" smtClean="0"/>
              <a:t>ob’s  Executable Address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6286501" y="2004536"/>
            <a:ext cx="81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Second</a:t>
            </a:r>
          </a:p>
          <a:p>
            <a:pPr algn="ctr"/>
            <a:r>
              <a:rPr lang="en-US" sz="1050" dirty="0" smtClean="0"/>
              <a:t> job’s </a:t>
            </a:r>
          </a:p>
          <a:p>
            <a:pPr algn="ctr"/>
            <a:r>
              <a:rPr lang="en-US" sz="1050" dirty="0" smtClean="0"/>
              <a:t>Input</a:t>
            </a:r>
          </a:p>
          <a:p>
            <a:pPr algn="ctr"/>
            <a:r>
              <a:rPr lang="en-US" sz="1050" dirty="0" smtClean="0"/>
              <a:t>Address</a:t>
            </a:r>
            <a:endParaRPr 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7675499" y="2228624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Payload</a:t>
            </a:r>
            <a:endParaRPr lang="en-US" sz="105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37633" y="1481464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Variable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620000" y="1718813"/>
            <a:ext cx="6303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0" y="190499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86600" y="22140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  .   . </a:t>
            </a:r>
            <a:endParaRPr lang="en-US" sz="11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7675" y="3505200"/>
            <a:ext cx="71723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35637" y="3556084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Header (Variable Length)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286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141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</dc:creator>
  <cp:lastModifiedBy>Mehrdad</cp:lastModifiedBy>
  <cp:revision>16</cp:revision>
  <dcterms:created xsi:type="dcterms:W3CDTF">2012-07-25T18:39:30Z</dcterms:created>
  <dcterms:modified xsi:type="dcterms:W3CDTF">2012-07-25T21:28:17Z</dcterms:modified>
</cp:coreProperties>
</file>