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  <p:sldMasterId id="2147483650" r:id="rId9"/>
  </p:sldMasterIdLst>
  <p:notesMasterIdLst>
    <p:notesMasterId r:id="rId32"/>
  </p:notesMasterIdLst>
  <p:handoutMasterIdLst>
    <p:handoutMasterId r:id="rId33"/>
  </p:handoutMasterIdLst>
  <p:sldIdLst>
    <p:sldId id="256" r:id="rId10"/>
    <p:sldId id="257" r:id="rId11"/>
    <p:sldId id="263" r:id="rId12"/>
    <p:sldId id="264" r:id="rId13"/>
    <p:sldId id="266" r:id="rId14"/>
    <p:sldId id="265" r:id="rId15"/>
    <p:sldId id="268" r:id="rId16"/>
    <p:sldId id="269" r:id="rId17"/>
    <p:sldId id="284" r:id="rId18"/>
    <p:sldId id="274" r:id="rId19"/>
    <p:sldId id="267" r:id="rId20"/>
    <p:sldId id="261" r:id="rId21"/>
    <p:sldId id="276" r:id="rId22"/>
    <p:sldId id="275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85723"/>
    <a:srgbClr val="00B930"/>
    <a:srgbClr val="9966FF"/>
    <a:srgbClr val="BF9000"/>
    <a:srgbClr val="99CC00"/>
    <a:srgbClr val="595959"/>
    <a:srgbClr val="0BE30B"/>
    <a:srgbClr val="00FF00"/>
    <a:srgbClr val="05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rdad\Desktop\Compare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34127868568035"/>
          <c:y val="3.2654152330284014E-2"/>
          <c:w val="0.85127768740264753"/>
          <c:h val="0.82871200448837679"/>
        </c:manualLayout>
      </c:layout>
      <c:lineChart>
        <c:grouping val="standard"/>
        <c:varyColors val="0"/>
        <c:ser>
          <c:idx val="0"/>
          <c:order val="0"/>
          <c:tx>
            <c:v>الگوریتم لی و پریپاراتا</c:v>
          </c:tx>
          <c:spPr>
            <a:ln w="12700" cap="rnd">
              <a:solidFill>
                <a:schemeClr val="tx1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Sheet1!$E$1:$E$16</c:f>
              <c:numCache>
                <c:formatCode>General</c:formatCode>
                <c:ptCount val="16"/>
                <c:pt idx="0">
                  <c:v>1.36</c:v>
                </c:pt>
                <c:pt idx="1">
                  <c:v>18.73</c:v>
                </c:pt>
                <c:pt idx="2">
                  <c:v>37.020000000000003</c:v>
                </c:pt>
                <c:pt idx="3">
                  <c:v>56.69</c:v>
                </c:pt>
                <c:pt idx="4">
                  <c:v>75.569999999999993</c:v>
                </c:pt>
                <c:pt idx="5">
                  <c:v>94.83</c:v>
                </c:pt>
                <c:pt idx="6">
                  <c:v>113.45</c:v>
                </c:pt>
                <c:pt idx="7">
                  <c:v>131.44</c:v>
                </c:pt>
                <c:pt idx="8">
                  <c:v>151.52000000000001</c:v>
                </c:pt>
                <c:pt idx="9">
                  <c:v>170.18</c:v>
                </c:pt>
                <c:pt idx="10">
                  <c:v>189.07</c:v>
                </c:pt>
                <c:pt idx="11">
                  <c:v>207.19</c:v>
                </c:pt>
                <c:pt idx="12">
                  <c:v>227.14</c:v>
                </c:pt>
                <c:pt idx="13">
                  <c:v>247.21</c:v>
                </c:pt>
                <c:pt idx="14">
                  <c:v>263.67</c:v>
                </c:pt>
                <c:pt idx="15">
                  <c:v>282.87</c:v>
                </c:pt>
              </c:numCache>
            </c:numRef>
          </c:val>
          <c:smooth val="0"/>
        </c:ser>
        <c:ser>
          <c:idx val="1"/>
          <c:order val="1"/>
          <c:tx>
            <c:v>الگوریتم سایدل</c:v>
          </c:tx>
          <c:spPr>
            <a:ln w="1270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Sheet1!$F$1:$F$16</c:f>
              <c:numCache>
                <c:formatCode>General</c:formatCode>
                <c:ptCount val="16"/>
                <c:pt idx="0">
                  <c:v>4.13</c:v>
                </c:pt>
                <c:pt idx="1">
                  <c:v>51.4</c:v>
                </c:pt>
                <c:pt idx="2">
                  <c:v>103.91</c:v>
                </c:pt>
                <c:pt idx="3">
                  <c:v>156.44</c:v>
                </c:pt>
                <c:pt idx="4">
                  <c:v>209.72</c:v>
                </c:pt>
                <c:pt idx="5">
                  <c:v>262.88</c:v>
                </c:pt>
                <c:pt idx="6">
                  <c:v>316.60000000000002</c:v>
                </c:pt>
                <c:pt idx="7">
                  <c:v>367.11</c:v>
                </c:pt>
                <c:pt idx="8">
                  <c:v>422.09</c:v>
                </c:pt>
                <c:pt idx="9">
                  <c:v>473.63</c:v>
                </c:pt>
                <c:pt idx="10">
                  <c:v>527.79999999999995</c:v>
                </c:pt>
                <c:pt idx="11">
                  <c:v>576.71</c:v>
                </c:pt>
                <c:pt idx="12">
                  <c:v>631.74</c:v>
                </c:pt>
                <c:pt idx="13">
                  <c:v>680.12</c:v>
                </c:pt>
                <c:pt idx="14">
                  <c:v>736.12</c:v>
                </c:pt>
                <c:pt idx="15">
                  <c:v>786.32</c:v>
                </c:pt>
              </c:numCache>
            </c:numRef>
          </c:val>
          <c:smooth val="0"/>
        </c:ser>
        <c:ser>
          <c:idx val="2"/>
          <c:order val="2"/>
          <c:tx>
            <c:v>الگوریتم حریص(K=5)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Sheet1!$D$1:$D$16</c:f>
              <c:numCache>
                <c:formatCode>General</c:formatCode>
                <c:ptCount val="16"/>
                <c:pt idx="0">
                  <c:v>1.23</c:v>
                </c:pt>
                <c:pt idx="1">
                  <c:v>16.25</c:v>
                </c:pt>
                <c:pt idx="2">
                  <c:v>31.94</c:v>
                </c:pt>
                <c:pt idx="3">
                  <c:v>48.68</c:v>
                </c:pt>
                <c:pt idx="4">
                  <c:v>64.900000000000006</c:v>
                </c:pt>
                <c:pt idx="5">
                  <c:v>81.790000000000006</c:v>
                </c:pt>
                <c:pt idx="6">
                  <c:v>97.38</c:v>
                </c:pt>
                <c:pt idx="7">
                  <c:v>112.81</c:v>
                </c:pt>
                <c:pt idx="8">
                  <c:v>129.74</c:v>
                </c:pt>
                <c:pt idx="9">
                  <c:v>146.16999999999999</c:v>
                </c:pt>
                <c:pt idx="10">
                  <c:v>162.13999999999999</c:v>
                </c:pt>
                <c:pt idx="11">
                  <c:v>177.55</c:v>
                </c:pt>
                <c:pt idx="12">
                  <c:v>195.07</c:v>
                </c:pt>
                <c:pt idx="13">
                  <c:v>212.49</c:v>
                </c:pt>
                <c:pt idx="14">
                  <c:v>226.66</c:v>
                </c:pt>
                <c:pt idx="15">
                  <c:v>242.2</c:v>
                </c:pt>
              </c:numCache>
            </c:numRef>
          </c:val>
          <c:smooth val="0"/>
        </c:ser>
        <c:ser>
          <c:idx val="3"/>
          <c:order val="3"/>
          <c:tx>
            <c:v>الگوریتم حریص(K=10)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Sheet1!$C$1:$C$16</c:f>
              <c:numCache>
                <c:formatCode>General</c:formatCode>
                <c:ptCount val="16"/>
                <c:pt idx="0">
                  <c:v>1.23</c:v>
                </c:pt>
                <c:pt idx="1">
                  <c:v>15.93</c:v>
                </c:pt>
                <c:pt idx="2">
                  <c:v>31.48</c:v>
                </c:pt>
                <c:pt idx="3">
                  <c:v>47.73</c:v>
                </c:pt>
                <c:pt idx="4">
                  <c:v>63.87</c:v>
                </c:pt>
                <c:pt idx="5">
                  <c:v>80.44</c:v>
                </c:pt>
                <c:pt idx="6">
                  <c:v>95.54</c:v>
                </c:pt>
                <c:pt idx="7">
                  <c:v>110.89</c:v>
                </c:pt>
                <c:pt idx="8">
                  <c:v>127.06</c:v>
                </c:pt>
                <c:pt idx="9">
                  <c:v>143.34</c:v>
                </c:pt>
                <c:pt idx="10">
                  <c:v>158.74</c:v>
                </c:pt>
                <c:pt idx="11">
                  <c:v>173.98</c:v>
                </c:pt>
                <c:pt idx="12">
                  <c:v>191.37</c:v>
                </c:pt>
                <c:pt idx="13">
                  <c:v>207.83</c:v>
                </c:pt>
                <c:pt idx="14">
                  <c:v>221.48</c:v>
                </c:pt>
                <c:pt idx="15">
                  <c:v>237.56</c:v>
                </c:pt>
              </c:numCache>
            </c:numRef>
          </c:val>
          <c:smooth val="0"/>
        </c:ser>
        <c:ser>
          <c:idx val="4"/>
          <c:order val="4"/>
          <c:tx>
            <c:v>الگوریتم حریص(K=20)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Sheet1!$B$1:$B$16</c:f>
              <c:numCache>
                <c:formatCode>General</c:formatCode>
                <c:ptCount val="16"/>
                <c:pt idx="0">
                  <c:v>1.23</c:v>
                </c:pt>
                <c:pt idx="1">
                  <c:v>15.9</c:v>
                </c:pt>
                <c:pt idx="2">
                  <c:v>31.43</c:v>
                </c:pt>
                <c:pt idx="3">
                  <c:v>47.66</c:v>
                </c:pt>
                <c:pt idx="4">
                  <c:v>63.72</c:v>
                </c:pt>
                <c:pt idx="5">
                  <c:v>80.349999999999994</c:v>
                </c:pt>
                <c:pt idx="6">
                  <c:v>95.34</c:v>
                </c:pt>
                <c:pt idx="7">
                  <c:v>110.68</c:v>
                </c:pt>
                <c:pt idx="8">
                  <c:v>126.88</c:v>
                </c:pt>
                <c:pt idx="9">
                  <c:v>143.04</c:v>
                </c:pt>
                <c:pt idx="10">
                  <c:v>158.43</c:v>
                </c:pt>
                <c:pt idx="11">
                  <c:v>173.58</c:v>
                </c:pt>
                <c:pt idx="12">
                  <c:v>190.9</c:v>
                </c:pt>
                <c:pt idx="13">
                  <c:v>207.34</c:v>
                </c:pt>
                <c:pt idx="14">
                  <c:v>221.07</c:v>
                </c:pt>
                <c:pt idx="15">
                  <c:v>237.15</c:v>
                </c:pt>
              </c:numCache>
            </c:numRef>
          </c:val>
          <c:smooth val="0"/>
        </c:ser>
        <c:ser>
          <c:idx val="5"/>
          <c:order val="5"/>
          <c:tx>
            <c:v>الگوریتم حریص(K=30)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Sheet1!$G$1:$G$16</c:f>
              <c:numCache>
                <c:formatCode>General</c:formatCode>
                <c:ptCount val="1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</c:numCache>
            </c:numRef>
          </c:cat>
          <c:val>
            <c:numRef>
              <c:f>Sheet1!$A$1:$A$16</c:f>
              <c:numCache>
                <c:formatCode>General</c:formatCode>
                <c:ptCount val="16"/>
                <c:pt idx="0">
                  <c:v>1.23</c:v>
                </c:pt>
                <c:pt idx="1">
                  <c:v>15.9</c:v>
                </c:pt>
                <c:pt idx="2">
                  <c:v>31.43</c:v>
                </c:pt>
                <c:pt idx="3">
                  <c:v>47.65</c:v>
                </c:pt>
                <c:pt idx="4">
                  <c:v>63.72</c:v>
                </c:pt>
                <c:pt idx="5">
                  <c:v>80.349999999999994</c:v>
                </c:pt>
                <c:pt idx="6">
                  <c:v>95.33</c:v>
                </c:pt>
                <c:pt idx="7">
                  <c:v>110.68</c:v>
                </c:pt>
                <c:pt idx="8">
                  <c:v>126.88</c:v>
                </c:pt>
                <c:pt idx="9">
                  <c:v>143.04</c:v>
                </c:pt>
                <c:pt idx="10">
                  <c:v>158.43</c:v>
                </c:pt>
                <c:pt idx="11">
                  <c:v>173.53</c:v>
                </c:pt>
                <c:pt idx="12">
                  <c:v>190.89</c:v>
                </c:pt>
                <c:pt idx="13">
                  <c:v>207.34</c:v>
                </c:pt>
                <c:pt idx="14">
                  <c:v>221.06</c:v>
                </c:pt>
                <c:pt idx="15">
                  <c:v>237.16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548768"/>
        <c:axId val="134549160"/>
      </c:lineChart>
      <c:catAx>
        <c:axId val="13454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9966FF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 sz="1400">
                    <a:solidFill>
                      <a:srgbClr val="9966FF"/>
                    </a:solidFill>
                    <a:cs typeface="B Nazanin" panose="00000400000000000000" pitchFamily="2" charset="-78"/>
                  </a:rPr>
                  <a:t>تعداد راس‌های چندضلعی</a:t>
                </a:r>
                <a:endParaRPr lang="en-US" sz="1400">
                  <a:solidFill>
                    <a:srgbClr val="9966FF"/>
                  </a:solidFill>
                  <a:cs typeface="B Nazanin" panose="00000400000000000000" pitchFamily="2" charset="-78"/>
                </a:endParaRPr>
              </a:p>
            </c:rich>
          </c:tx>
          <c:layout>
            <c:manualLayout>
              <c:xMode val="edge"/>
              <c:yMode val="edge"/>
              <c:x val="0.5237412970791584"/>
              <c:y val="0.933856134720568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9966FF"/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9966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49160"/>
        <c:crosses val="autoZero"/>
        <c:auto val="1"/>
        <c:lblAlgn val="ctr"/>
        <c:lblOffset val="100"/>
        <c:noMultiLvlLbl val="0"/>
      </c:catAx>
      <c:valAx>
        <c:axId val="134549160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400" b="0" i="0" u="none" strike="noStrike" kern="1200" baseline="0">
                    <a:solidFill>
                      <a:srgbClr val="9966FF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 sz="1400">
                    <a:solidFill>
                      <a:srgbClr val="9966FF"/>
                    </a:solidFill>
                    <a:cs typeface="B Nazanin" panose="00000400000000000000" pitchFamily="2" charset="-78"/>
                  </a:rPr>
                  <a:t>میانگین</a:t>
                </a:r>
                <a:r>
                  <a:rPr lang="fa-IR" sz="1400" baseline="0">
                    <a:solidFill>
                      <a:srgbClr val="9966FF"/>
                    </a:solidFill>
                    <a:cs typeface="B Nazanin" panose="00000400000000000000" pitchFamily="2" charset="-78"/>
                  </a:rPr>
                  <a:t> تعداد قطرها (برای 100 بار اجرا)</a:t>
                </a:r>
                <a:endParaRPr lang="en-US" sz="1400">
                  <a:solidFill>
                    <a:srgbClr val="9966FF"/>
                  </a:solidFill>
                  <a:cs typeface="B Nazanin" panose="00000400000000000000" pitchFamily="2" charset="-78"/>
                </a:endParaRPr>
              </a:p>
            </c:rich>
          </c:tx>
          <c:layout>
            <c:manualLayout>
              <c:xMode val="edge"/>
              <c:yMode val="edge"/>
              <c:x val="2.6014085937481071E-2"/>
              <c:y val="0.17867872606983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400" b="0" i="0" u="none" strike="noStrike" kern="1200" baseline="0">
                  <a:solidFill>
                    <a:srgbClr val="9966FF"/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9966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4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2FE03-6560-4B46-92A7-BB71BEED89E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30144-13FC-4A0F-87AF-EF70E9A48F04}">
      <dgm:prSet phldrT="[Text]" custT="1"/>
      <dgm:spPr>
        <a:solidFill>
          <a:srgbClr val="9966FF"/>
        </a:solidFill>
        <a:ln>
          <a:noFill/>
        </a:ln>
        <a:effectLst>
          <a:glow rad="762000">
            <a:schemeClr val="tx1">
              <a:alpha val="41000"/>
            </a:schemeClr>
          </a:glow>
        </a:effectLst>
      </dgm:spPr>
      <dgm:t>
        <a:bodyPr/>
        <a:lstStyle/>
        <a:p>
          <a:r>
            <a:rPr lang="fa-IR" sz="1600" b="1" dirty="0" smtClean="0">
              <a:cs typeface="B Nazanin" panose="00000400000000000000" pitchFamily="2" charset="-78"/>
            </a:rPr>
            <a:t>سرفصل مطالب</a:t>
          </a:r>
          <a:endParaRPr lang="en-US" sz="1600" b="1" dirty="0">
            <a:cs typeface="B Nazanin" panose="00000400000000000000" pitchFamily="2" charset="-78"/>
          </a:endParaRPr>
        </a:p>
      </dgm:t>
    </dgm:pt>
    <dgm:pt modelId="{8DE08F43-BDD9-4DB8-81EC-FF688852D91E}" type="parTrans" cxnId="{8C16E4BF-773B-4469-A446-165FF34EAE9D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E26C570A-6E63-468B-AB87-131BA40B3A5E}" type="sibTrans" cxnId="{8C16E4BF-773B-4469-A446-165FF34EAE9D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73342A73-5389-485C-9977-C3598AAB8A01}">
      <dgm:prSet phldrT="[Text]" custT="1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تعاریف مقدماتی</a:t>
          </a:r>
          <a:endParaRPr lang="en-US" sz="1600" b="1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373340C8-676A-4749-B357-916B82B67B62}" type="parTrans" cxnId="{1C053A1A-5FE5-4621-96CC-CEBEB83F3DCA}">
      <dgm:prSet/>
      <dgm:spPr>
        <a:solidFill>
          <a:srgbClr val="C00000"/>
        </a:solidFill>
      </dgm:spPr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0F2B666D-7006-4D7D-90F8-29A2649A27F7}" type="sibTrans" cxnId="{1C053A1A-5FE5-4621-96CC-CEBEB83F3DCA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761881D8-7B81-47C1-9B78-DCBF5A7FB82E}">
      <dgm:prSet phldrT="[Text]" custT="1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طرح مسئله</a:t>
          </a:r>
          <a:endParaRPr lang="en-US" sz="1600" b="1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FA3CC29E-7D1F-4210-B98D-C0C4F32135D5}" type="parTrans" cxnId="{A51BD634-4F72-4687-9155-38F6652A8979}">
      <dgm:prSet/>
      <dgm:spPr>
        <a:solidFill>
          <a:srgbClr val="C00000"/>
        </a:solidFill>
      </dgm:spPr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06E60902-3CD8-4FD2-9B40-0BC2B3713ABE}" type="sibTrans" cxnId="{A51BD634-4F72-4687-9155-38F6652A8979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F6244AB4-3598-41F3-A784-B5D16509E2E4}">
      <dgm:prSet phldrT="[Text]" custT="1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کارهای</a:t>
          </a:r>
          <a:r>
            <a:rPr lang="en-US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/>
          </a:r>
          <a:br>
            <a:rPr lang="en-US" sz="1600" b="1" dirty="0" smtClean="0">
              <a:solidFill>
                <a:schemeClr val="tx1"/>
              </a:solidFill>
              <a:cs typeface="B Nazanin" panose="00000400000000000000" pitchFamily="2" charset="-78"/>
            </a:rPr>
          </a:br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انجام شده</a:t>
          </a:r>
          <a:endParaRPr lang="en-US" sz="1600" b="1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88FF3090-57D8-41DB-A6D5-31067EAF55EE}" type="parTrans" cxnId="{4AAAB705-FEE9-404B-8FD7-8D9A67964205}">
      <dgm:prSet/>
      <dgm:spPr>
        <a:solidFill>
          <a:srgbClr val="C00000"/>
        </a:solidFill>
      </dgm:spPr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B97440A7-528C-46DA-AA5A-10D3FFB3003E}" type="sibTrans" cxnId="{4AAAB705-FEE9-404B-8FD7-8D9A67964205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781AE547-ECDF-467E-B4E3-270CB788AA83}">
      <dgm:prSet phldrT="[Text]" custT="1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نتیجه‌گیری</a:t>
          </a:r>
          <a:endParaRPr lang="en-US" sz="1600" b="1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BD5C3AC4-B9BB-4D24-BF2A-6AC45B958F28}" type="parTrans" cxnId="{6EB1CF3E-DEA5-483B-9145-2765946E8B2B}">
      <dgm:prSet/>
      <dgm:spPr>
        <a:solidFill>
          <a:srgbClr val="C00000"/>
        </a:solidFill>
      </dgm:spPr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9B4492B7-0F9B-42BF-A17D-FBBF10E6DA5D}" type="sibTrans" cxnId="{6EB1CF3E-DEA5-483B-9145-2765946E8B2B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7E3DB7EE-CF7C-4AE9-83BA-5E1C650FED63}">
      <dgm:prSet phldrT="[Text]" custT="1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sz="1600" b="1" dirty="0" smtClean="0">
              <a:solidFill>
                <a:schemeClr val="tx1"/>
              </a:solidFill>
              <a:cs typeface="B Nazanin" panose="00000400000000000000" pitchFamily="2" charset="-78"/>
            </a:rPr>
            <a:t>راهکار پیشنهادی</a:t>
          </a:r>
          <a:endParaRPr lang="en-US" sz="1600" b="1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BD7D47AF-3429-45B9-A6C0-89C40FB8B8C2}" type="parTrans" cxnId="{54208CFE-A4A3-4DC4-B314-CCEC9C8A8BFF}">
      <dgm:prSet/>
      <dgm:spPr>
        <a:solidFill>
          <a:srgbClr val="C00000"/>
        </a:solidFill>
      </dgm:spPr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D6283E81-C5A3-4954-B482-F9C0E0499C3E}" type="sibTrans" cxnId="{54208CFE-A4A3-4DC4-B314-CCEC9C8A8BFF}">
      <dgm:prSet/>
      <dgm:spPr/>
      <dgm:t>
        <a:bodyPr/>
        <a:lstStyle/>
        <a:p>
          <a:endParaRPr lang="en-US">
            <a:cs typeface="B Mitra" panose="00000400000000000000" pitchFamily="2" charset="-78"/>
          </a:endParaRPr>
        </a:p>
      </dgm:t>
    </dgm:pt>
    <dgm:pt modelId="{8A24636C-3E62-46B6-9839-C92DE190E033}" type="pres">
      <dgm:prSet presAssocID="{16C2FE03-6560-4B46-92A7-BB71BEED89E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5CA97-965C-4896-8DEF-AA9F1B0BB713}" type="pres">
      <dgm:prSet presAssocID="{06A30144-13FC-4A0F-87AF-EF70E9A48F04}" presName="centerShape" presStyleLbl="node0" presStyleIdx="0" presStyleCnt="1"/>
      <dgm:spPr/>
      <dgm:t>
        <a:bodyPr/>
        <a:lstStyle/>
        <a:p>
          <a:endParaRPr lang="en-US"/>
        </a:p>
      </dgm:t>
    </dgm:pt>
    <dgm:pt modelId="{849D2FCF-199C-400F-A986-3BE4B1CDCAE4}" type="pres">
      <dgm:prSet presAssocID="{373340C8-676A-4749-B357-916B82B67B62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7FD9BCE-F9D8-487C-A168-2A48A2FD314D}" type="pres">
      <dgm:prSet presAssocID="{373340C8-676A-4749-B357-916B82B67B6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47707C-5D7D-441A-80A4-5D7862336FCC}" type="pres">
      <dgm:prSet presAssocID="{73342A73-5389-485C-9977-C3598AAB8A0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38604-1EF9-4796-AE9D-BF4AC6D4DC81}" type="pres">
      <dgm:prSet presAssocID="{FA3CC29E-7D1F-4210-B98D-C0C4F32135D5}" presName="parTrans" presStyleLbl="sibTrans2D1" presStyleIdx="1" presStyleCnt="5"/>
      <dgm:spPr/>
      <dgm:t>
        <a:bodyPr/>
        <a:lstStyle/>
        <a:p>
          <a:endParaRPr lang="en-US"/>
        </a:p>
      </dgm:t>
    </dgm:pt>
    <dgm:pt modelId="{DF69BEC8-ABF7-4B91-AF44-8054A05A4BE9}" type="pres">
      <dgm:prSet presAssocID="{FA3CC29E-7D1F-4210-B98D-C0C4F32135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4A7EF7D-A299-4AB2-A4A0-F43E4B35B9D8}" type="pres">
      <dgm:prSet presAssocID="{761881D8-7B81-47C1-9B78-DCBF5A7FB8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D61EC-10C0-4D38-872A-F6C75087D882}" type="pres">
      <dgm:prSet presAssocID="{88FF3090-57D8-41DB-A6D5-31067EAF55EE}" presName="parTrans" presStyleLbl="sibTrans2D1" presStyleIdx="2" presStyleCnt="5"/>
      <dgm:spPr/>
      <dgm:t>
        <a:bodyPr/>
        <a:lstStyle/>
        <a:p>
          <a:endParaRPr lang="en-US"/>
        </a:p>
      </dgm:t>
    </dgm:pt>
    <dgm:pt modelId="{E932A0B9-904A-48D4-A7AA-FF424C080F02}" type="pres">
      <dgm:prSet presAssocID="{88FF3090-57D8-41DB-A6D5-31067EAF55E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9C6C2B5-019E-4F7D-8A37-BE0374502FAE}" type="pres">
      <dgm:prSet presAssocID="{F6244AB4-3598-41F3-A784-B5D16509E2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85EDF-5DEB-4A5A-AD89-C78CEE10D873}" type="pres">
      <dgm:prSet presAssocID="{BD7D47AF-3429-45B9-A6C0-89C40FB8B8C2}" presName="parTrans" presStyleLbl="sibTrans2D1" presStyleIdx="3" presStyleCnt="5"/>
      <dgm:spPr/>
      <dgm:t>
        <a:bodyPr/>
        <a:lstStyle/>
        <a:p>
          <a:endParaRPr lang="en-US"/>
        </a:p>
      </dgm:t>
    </dgm:pt>
    <dgm:pt modelId="{3FA4B200-791E-4FF0-9B78-2E9C7221AD13}" type="pres">
      <dgm:prSet presAssocID="{BD7D47AF-3429-45B9-A6C0-89C40FB8B8C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58BA732-967D-4A6F-A3C0-17F29DD8FF7F}" type="pres">
      <dgm:prSet presAssocID="{7E3DB7EE-CF7C-4AE9-83BA-5E1C650FED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2E347-7129-415E-BA04-1AAD85D66D6F}" type="pres">
      <dgm:prSet presAssocID="{BD5C3AC4-B9BB-4D24-BF2A-6AC45B958F2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AC6FB197-FB55-4101-8AD6-84C30DA45467}" type="pres">
      <dgm:prSet presAssocID="{BD5C3AC4-B9BB-4D24-BF2A-6AC45B958F2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E0AE4A6-126E-422E-9764-740E63DBAE8E}" type="pres">
      <dgm:prSet presAssocID="{781AE547-ECDF-467E-B4E3-270CB788AA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1B3FA-9920-4DCE-8938-E78B0364AC2E}" type="presOf" srcId="{BD5C3AC4-B9BB-4D24-BF2A-6AC45B958F28}" destId="{AC6FB197-FB55-4101-8AD6-84C30DA45467}" srcOrd="1" destOrd="0" presId="urn:microsoft.com/office/officeart/2005/8/layout/radial5"/>
    <dgm:cxn modelId="{45572F56-F98E-4427-976E-F17709294F7B}" type="presOf" srcId="{FA3CC29E-7D1F-4210-B98D-C0C4F32135D5}" destId="{B1E38604-1EF9-4796-AE9D-BF4AC6D4DC81}" srcOrd="0" destOrd="0" presId="urn:microsoft.com/office/officeart/2005/8/layout/radial5"/>
    <dgm:cxn modelId="{A51BD634-4F72-4687-9155-38F6652A8979}" srcId="{06A30144-13FC-4A0F-87AF-EF70E9A48F04}" destId="{761881D8-7B81-47C1-9B78-DCBF5A7FB82E}" srcOrd="1" destOrd="0" parTransId="{FA3CC29E-7D1F-4210-B98D-C0C4F32135D5}" sibTransId="{06E60902-3CD8-4FD2-9B40-0BC2B3713ABE}"/>
    <dgm:cxn modelId="{3D0AAC15-5488-4293-BB0C-E4A68F232B3F}" type="presOf" srcId="{73342A73-5389-485C-9977-C3598AAB8A01}" destId="{C947707C-5D7D-441A-80A4-5D7862336FCC}" srcOrd="0" destOrd="0" presId="urn:microsoft.com/office/officeart/2005/8/layout/radial5"/>
    <dgm:cxn modelId="{1C053A1A-5FE5-4621-96CC-CEBEB83F3DCA}" srcId="{06A30144-13FC-4A0F-87AF-EF70E9A48F04}" destId="{73342A73-5389-485C-9977-C3598AAB8A01}" srcOrd="0" destOrd="0" parTransId="{373340C8-676A-4749-B357-916B82B67B62}" sibTransId="{0F2B666D-7006-4D7D-90F8-29A2649A27F7}"/>
    <dgm:cxn modelId="{01C386C1-1C55-44EA-8E6A-3876026CB644}" type="presOf" srcId="{BD7D47AF-3429-45B9-A6C0-89C40FB8B8C2}" destId="{C6385EDF-5DEB-4A5A-AD89-C78CEE10D873}" srcOrd="0" destOrd="0" presId="urn:microsoft.com/office/officeart/2005/8/layout/radial5"/>
    <dgm:cxn modelId="{90220304-0A60-45E0-B840-9F70F444B7A6}" type="presOf" srcId="{BD7D47AF-3429-45B9-A6C0-89C40FB8B8C2}" destId="{3FA4B200-791E-4FF0-9B78-2E9C7221AD13}" srcOrd="1" destOrd="0" presId="urn:microsoft.com/office/officeart/2005/8/layout/radial5"/>
    <dgm:cxn modelId="{21145A27-B5D7-4B9C-85C1-8CA6430A0D5F}" type="presOf" srcId="{FA3CC29E-7D1F-4210-B98D-C0C4F32135D5}" destId="{DF69BEC8-ABF7-4B91-AF44-8054A05A4BE9}" srcOrd="1" destOrd="0" presId="urn:microsoft.com/office/officeart/2005/8/layout/radial5"/>
    <dgm:cxn modelId="{FE07A21A-1262-4EEC-8C61-8E28ABB78956}" type="presOf" srcId="{761881D8-7B81-47C1-9B78-DCBF5A7FB82E}" destId="{C4A7EF7D-A299-4AB2-A4A0-F43E4B35B9D8}" srcOrd="0" destOrd="0" presId="urn:microsoft.com/office/officeart/2005/8/layout/radial5"/>
    <dgm:cxn modelId="{6651376A-5979-48C3-B7B0-EB584F3C62A1}" type="presOf" srcId="{88FF3090-57D8-41DB-A6D5-31067EAF55EE}" destId="{E932A0B9-904A-48D4-A7AA-FF424C080F02}" srcOrd="1" destOrd="0" presId="urn:microsoft.com/office/officeart/2005/8/layout/radial5"/>
    <dgm:cxn modelId="{AFBAC1FA-F36D-4DB4-BC85-AFA758BC94B9}" type="presOf" srcId="{F6244AB4-3598-41F3-A784-B5D16509E2E4}" destId="{A9C6C2B5-019E-4F7D-8A37-BE0374502FAE}" srcOrd="0" destOrd="0" presId="urn:microsoft.com/office/officeart/2005/8/layout/radial5"/>
    <dgm:cxn modelId="{53B4525B-F17E-4B32-85E3-01C8B4808BD8}" type="presOf" srcId="{373340C8-676A-4749-B357-916B82B67B62}" destId="{849D2FCF-199C-400F-A986-3BE4B1CDCAE4}" srcOrd="0" destOrd="0" presId="urn:microsoft.com/office/officeart/2005/8/layout/radial5"/>
    <dgm:cxn modelId="{4AAAB705-FEE9-404B-8FD7-8D9A67964205}" srcId="{06A30144-13FC-4A0F-87AF-EF70E9A48F04}" destId="{F6244AB4-3598-41F3-A784-B5D16509E2E4}" srcOrd="2" destOrd="0" parTransId="{88FF3090-57D8-41DB-A6D5-31067EAF55EE}" sibTransId="{B97440A7-528C-46DA-AA5A-10D3FFB3003E}"/>
    <dgm:cxn modelId="{BD618B0D-2E18-42C4-AC2C-D15843A816E2}" type="presOf" srcId="{BD5C3AC4-B9BB-4D24-BF2A-6AC45B958F28}" destId="{95C2E347-7129-415E-BA04-1AAD85D66D6F}" srcOrd="0" destOrd="0" presId="urn:microsoft.com/office/officeart/2005/8/layout/radial5"/>
    <dgm:cxn modelId="{E01F59F3-9DF2-4177-ACB4-8C2C5E6E604D}" type="presOf" srcId="{16C2FE03-6560-4B46-92A7-BB71BEED89ED}" destId="{8A24636C-3E62-46B6-9839-C92DE190E033}" srcOrd="0" destOrd="0" presId="urn:microsoft.com/office/officeart/2005/8/layout/radial5"/>
    <dgm:cxn modelId="{54208CFE-A4A3-4DC4-B314-CCEC9C8A8BFF}" srcId="{06A30144-13FC-4A0F-87AF-EF70E9A48F04}" destId="{7E3DB7EE-CF7C-4AE9-83BA-5E1C650FED63}" srcOrd="3" destOrd="0" parTransId="{BD7D47AF-3429-45B9-A6C0-89C40FB8B8C2}" sibTransId="{D6283E81-C5A3-4954-B482-F9C0E0499C3E}"/>
    <dgm:cxn modelId="{2D966FBC-7E89-4432-B5B5-EB52C482FE7A}" type="presOf" srcId="{06A30144-13FC-4A0F-87AF-EF70E9A48F04}" destId="{1635CA97-965C-4896-8DEF-AA9F1B0BB713}" srcOrd="0" destOrd="0" presId="urn:microsoft.com/office/officeart/2005/8/layout/radial5"/>
    <dgm:cxn modelId="{8093C2AB-4BA4-4D40-9898-D01371285098}" type="presOf" srcId="{88FF3090-57D8-41DB-A6D5-31067EAF55EE}" destId="{86CD61EC-10C0-4D38-872A-F6C75087D882}" srcOrd="0" destOrd="0" presId="urn:microsoft.com/office/officeart/2005/8/layout/radial5"/>
    <dgm:cxn modelId="{6EB1CF3E-DEA5-483B-9145-2765946E8B2B}" srcId="{06A30144-13FC-4A0F-87AF-EF70E9A48F04}" destId="{781AE547-ECDF-467E-B4E3-270CB788AA83}" srcOrd="4" destOrd="0" parTransId="{BD5C3AC4-B9BB-4D24-BF2A-6AC45B958F28}" sibTransId="{9B4492B7-0F9B-42BF-A17D-FBBF10E6DA5D}"/>
    <dgm:cxn modelId="{738E22C6-5EF5-48A5-8ABC-00C1CC4C6067}" type="presOf" srcId="{373340C8-676A-4749-B357-916B82B67B62}" destId="{07FD9BCE-F9D8-487C-A168-2A48A2FD314D}" srcOrd="1" destOrd="0" presId="urn:microsoft.com/office/officeart/2005/8/layout/radial5"/>
    <dgm:cxn modelId="{8C16E4BF-773B-4469-A446-165FF34EAE9D}" srcId="{16C2FE03-6560-4B46-92A7-BB71BEED89ED}" destId="{06A30144-13FC-4A0F-87AF-EF70E9A48F04}" srcOrd="0" destOrd="0" parTransId="{8DE08F43-BDD9-4DB8-81EC-FF688852D91E}" sibTransId="{E26C570A-6E63-468B-AB87-131BA40B3A5E}"/>
    <dgm:cxn modelId="{8EECBE32-CE4E-47E9-BC7C-8F07E9A49A18}" type="presOf" srcId="{781AE547-ECDF-467E-B4E3-270CB788AA83}" destId="{6E0AE4A6-126E-422E-9764-740E63DBAE8E}" srcOrd="0" destOrd="0" presId="urn:microsoft.com/office/officeart/2005/8/layout/radial5"/>
    <dgm:cxn modelId="{7BA1C34F-483E-402D-897C-36E603E1B297}" type="presOf" srcId="{7E3DB7EE-CF7C-4AE9-83BA-5E1C650FED63}" destId="{158BA732-967D-4A6F-A3C0-17F29DD8FF7F}" srcOrd="0" destOrd="0" presId="urn:microsoft.com/office/officeart/2005/8/layout/radial5"/>
    <dgm:cxn modelId="{6A18A798-4A65-469A-A7A1-BA764A5F46D1}" type="presParOf" srcId="{8A24636C-3E62-46B6-9839-C92DE190E033}" destId="{1635CA97-965C-4896-8DEF-AA9F1B0BB713}" srcOrd="0" destOrd="0" presId="urn:microsoft.com/office/officeart/2005/8/layout/radial5"/>
    <dgm:cxn modelId="{62C7B814-E090-494D-AFF4-8D41BAB25CD5}" type="presParOf" srcId="{8A24636C-3E62-46B6-9839-C92DE190E033}" destId="{849D2FCF-199C-400F-A986-3BE4B1CDCAE4}" srcOrd="1" destOrd="0" presId="urn:microsoft.com/office/officeart/2005/8/layout/radial5"/>
    <dgm:cxn modelId="{219F050E-26B7-411D-8568-67D37822A1CC}" type="presParOf" srcId="{849D2FCF-199C-400F-A986-3BE4B1CDCAE4}" destId="{07FD9BCE-F9D8-487C-A168-2A48A2FD314D}" srcOrd="0" destOrd="0" presId="urn:microsoft.com/office/officeart/2005/8/layout/radial5"/>
    <dgm:cxn modelId="{D2F08517-B2C6-4529-84F3-77051311EB58}" type="presParOf" srcId="{8A24636C-3E62-46B6-9839-C92DE190E033}" destId="{C947707C-5D7D-441A-80A4-5D7862336FCC}" srcOrd="2" destOrd="0" presId="urn:microsoft.com/office/officeart/2005/8/layout/radial5"/>
    <dgm:cxn modelId="{F063D01D-1A0E-43C9-9E98-905C3BF66523}" type="presParOf" srcId="{8A24636C-3E62-46B6-9839-C92DE190E033}" destId="{B1E38604-1EF9-4796-AE9D-BF4AC6D4DC81}" srcOrd="3" destOrd="0" presId="urn:microsoft.com/office/officeart/2005/8/layout/radial5"/>
    <dgm:cxn modelId="{64C8C147-8908-4CEC-9993-37759BBE21C6}" type="presParOf" srcId="{B1E38604-1EF9-4796-AE9D-BF4AC6D4DC81}" destId="{DF69BEC8-ABF7-4B91-AF44-8054A05A4BE9}" srcOrd="0" destOrd="0" presId="urn:microsoft.com/office/officeart/2005/8/layout/radial5"/>
    <dgm:cxn modelId="{7D68F203-6E9A-4488-B8A6-98F7D72D0551}" type="presParOf" srcId="{8A24636C-3E62-46B6-9839-C92DE190E033}" destId="{C4A7EF7D-A299-4AB2-A4A0-F43E4B35B9D8}" srcOrd="4" destOrd="0" presId="urn:microsoft.com/office/officeart/2005/8/layout/radial5"/>
    <dgm:cxn modelId="{AA868300-BD2D-4468-B68A-53BBBCA70BFE}" type="presParOf" srcId="{8A24636C-3E62-46B6-9839-C92DE190E033}" destId="{86CD61EC-10C0-4D38-872A-F6C75087D882}" srcOrd="5" destOrd="0" presId="urn:microsoft.com/office/officeart/2005/8/layout/radial5"/>
    <dgm:cxn modelId="{2C9706BD-C7FB-4E79-BB4A-2AD9D128652B}" type="presParOf" srcId="{86CD61EC-10C0-4D38-872A-F6C75087D882}" destId="{E932A0B9-904A-48D4-A7AA-FF424C080F02}" srcOrd="0" destOrd="0" presId="urn:microsoft.com/office/officeart/2005/8/layout/radial5"/>
    <dgm:cxn modelId="{BBDDC57C-DB25-42A8-AE0A-87AF7E1BB2FF}" type="presParOf" srcId="{8A24636C-3E62-46B6-9839-C92DE190E033}" destId="{A9C6C2B5-019E-4F7D-8A37-BE0374502FAE}" srcOrd="6" destOrd="0" presId="urn:microsoft.com/office/officeart/2005/8/layout/radial5"/>
    <dgm:cxn modelId="{1541716A-BE4D-4867-AB44-BD831153D0DA}" type="presParOf" srcId="{8A24636C-3E62-46B6-9839-C92DE190E033}" destId="{C6385EDF-5DEB-4A5A-AD89-C78CEE10D873}" srcOrd="7" destOrd="0" presId="urn:microsoft.com/office/officeart/2005/8/layout/radial5"/>
    <dgm:cxn modelId="{DD7CCAB7-54E0-4EBE-9464-EDC8D02B1C03}" type="presParOf" srcId="{C6385EDF-5DEB-4A5A-AD89-C78CEE10D873}" destId="{3FA4B200-791E-4FF0-9B78-2E9C7221AD13}" srcOrd="0" destOrd="0" presId="urn:microsoft.com/office/officeart/2005/8/layout/radial5"/>
    <dgm:cxn modelId="{87F77E5E-C362-4490-9886-210774DE767C}" type="presParOf" srcId="{8A24636C-3E62-46B6-9839-C92DE190E033}" destId="{158BA732-967D-4A6F-A3C0-17F29DD8FF7F}" srcOrd="8" destOrd="0" presId="urn:microsoft.com/office/officeart/2005/8/layout/radial5"/>
    <dgm:cxn modelId="{694F6E48-24D0-4620-9978-E9B13499ED0D}" type="presParOf" srcId="{8A24636C-3E62-46B6-9839-C92DE190E033}" destId="{95C2E347-7129-415E-BA04-1AAD85D66D6F}" srcOrd="9" destOrd="0" presId="urn:microsoft.com/office/officeart/2005/8/layout/radial5"/>
    <dgm:cxn modelId="{6F9936AF-F1E7-45B2-8FC8-76E13890C754}" type="presParOf" srcId="{95C2E347-7129-415E-BA04-1AAD85D66D6F}" destId="{AC6FB197-FB55-4101-8AD6-84C30DA45467}" srcOrd="0" destOrd="0" presId="urn:microsoft.com/office/officeart/2005/8/layout/radial5"/>
    <dgm:cxn modelId="{3028AA52-3488-4FA1-B852-498E17700B7B}" type="presParOf" srcId="{8A24636C-3E62-46B6-9839-C92DE190E033}" destId="{6E0AE4A6-126E-422E-9764-740E63DBAE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B254A0-F417-4DAB-8A0E-98384A9C7D2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8AD35-1C76-4614-A17F-77F0D5815E18}">
      <dgm:prSet phldrT="[Text]" custT="1"/>
      <dgm:spPr>
        <a:solidFill>
          <a:srgbClr val="00B930"/>
        </a:solidFill>
      </dgm:spPr>
      <dgm:t>
        <a:bodyPr/>
        <a:lstStyle/>
        <a:p>
          <a:pPr rtl="1"/>
          <a:r>
            <a:rPr lang="fa-IR" sz="1300" b="1" dirty="0" smtClean="0">
              <a:cs typeface="B Nazanin" panose="00000400000000000000" pitchFamily="2" charset="-78"/>
            </a:rPr>
            <a:t>2. پیمایش ذوزنقه‌ها </a:t>
          </a:r>
          <a:r>
            <a:rPr lang="fa-IR" sz="1300" b="1" dirty="0" smtClean="0">
              <a:cs typeface="B Nazanin" panose="00000400000000000000" pitchFamily="2" charset="-78"/>
            </a:rPr>
            <a:t>به</a:t>
          </a:r>
          <a:br>
            <a:rPr lang="fa-IR" sz="1300" b="1" dirty="0" smtClean="0">
              <a:cs typeface="B Nazanin" panose="00000400000000000000" pitchFamily="2" charset="-78"/>
            </a:rPr>
          </a:br>
          <a:r>
            <a:rPr lang="fa-IR" sz="1300" b="1" dirty="0" smtClean="0">
              <a:cs typeface="B Nazanin" panose="00000400000000000000" pitchFamily="2" charset="-78"/>
            </a:rPr>
            <a:t>سمت </a:t>
          </a:r>
          <a:r>
            <a:rPr lang="fa-IR" sz="1300" b="1" dirty="0" smtClean="0">
              <a:cs typeface="B Nazanin" panose="00000400000000000000" pitchFamily="2" charset="-78"/>
            </a:rPr>
            <a:t>پایین</a:t>
          </a:r>
        </a:p>
        <a:p>
          <a:pPr rtl="1"/>
          <a:r>
            <a:rPr lang="fa-IR" sz="1300" b="1" dirty="0" smtClean="0">
              <a:cs typeface="B Nazanin" panose="00000400000000000000" pitchFamily="2" charset="-78"/>
            </a:rPr>
            <a:t>(از راس ادغام)</a:t>
          </a:r>
          <a:endParaRPr lang="en-US" sz="1300" b="1" dirty="0">
            <a:cs typeface="B Nazanin" panose="00000400000000000000" pitchFamily="2" charset="-78"/>
          </a:endParaRPr>
        </a:p>
      </dgm:t>
    </dgm:pt>
    <dgm:pt modelId="{B0C95803-BF8C-43CE-A4A4-79292CDEFE85}" type="par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C4BBCAF7-524D-4253-87BB-5F7AFE416213}" type="sib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749096C6-CE0B-4C66-ACF0-C33F2992BCBE}">
      <dgm:prSet phldrT="[Text]" custT="1"/>
      <dgm:spPr>
        <a:solidFill>
          <a:srgbClr val="FFC000"/>
        </a:solidFill>
      </dgm:spPr>
      <dgm:t>
        <a:bodyPr/>
        <a:lstStyle/>
        <a:p>
          <a:pPr rtl="1"/>
          <a:r>
            <a:rPr lang="fa-IR" sz="1300" b="0" dirty="0" smtClean="0">
              <a:solidFill>
                <a:schemeClr val="tx1"/>
              </a:solidFill>
              <a:cs typeface="B Nazanin" panose="00000400000000000000" pitchFamily="2" charset="-78"/>
            </a:rPr>
            <a:t>[یافتن راس‌ تفکیک]</a:t>
          </a:r>
        </a:p>
      </dgm:t>
    </dgm:pt>
    <dgm:pt modelId="{FA26BECD-2048-46E5-994F-9C692064F799}" type="par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E5115B98-FEDE-4AF7-82C7-FA11C2486360}" type="sib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C7437A64-32D6-4CC9-A466-A5237FE9C997}">
      <dgm:prSet custT="1"/>
      <dgm:spPr/>
      <dgm:t>
        <a:bodyPr/>
        <a:lstStyle/>
        <a:p>
          <a:pPr rtl="1"/>
          <a:r>
            <a:rPr lang="fa-IR" sz="1300" b="1" dirty="0" smtClean="0">
              <a:cs typeface="B Nazanin" panose="00000400000000000000" pitchFamily="2" charset="-78"/>
            </a:rPr>
            <a:t>3. اضافه کردن قطر و تصحیح ذوزنقه‌ها</a:t>
          </a:r>
          <a:endParaRPr lang="en-US" sz="1300" b="1" dirty="0">
            <a:cs typeface="B Nazanin" panose="00000400000000000000" pitchFamily="2" charset="-78"/>
          </a:endParaRPr>
        </a:p>
      </dgm:t>
    </dgm:pt>
    <dgm:pt modelId="{F6720292-5366-4782-A15B-E4AE9E7D92D5}" type="parTrans" cxnId="{72574D2B-9B9E-4EC6-B911-62C395C5618D}">
      <dgm:prSet/>
      <dgm:spPr/>
      <dgm:t>
        <a:bodyPr/>
        <a:lstStyle/>
        <a:p>
          <a:endParaRPr lang="en-US"/>
        </a:p>
      </dgm:t>
    </dgm:pt>
    <dgm:pt modelId="{D125109B-1173-4ABB-9833-04D5F647762A}" type="sibTrans" cxnId="{72574D2B-9B9E-4EC6-B911-62C395C5618D}">
      <dgm:prSet/>
      <dgm:spPr/>
      <dgm:t>
        <a:bodyPr/>
        <a:lstStyle/>
        <a:p>
          <a:endParaRPr lang="en-US"/>
        </a:p>
      </dgm:t>
    </dgm:pt>
    <dgm:pt modelId="{023A42FA-BEBE-48BD-877E-A0D11B31B19F}" type="pres">
      <dgm:prSet presAssocID="{CFB254A0-F417-4DAB-8A0E-98384A9C7D2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08B619-ED4D-4E92-ABCB-2F3BC4769FF0}" type="pres">
      <dgm:prSet presAssocID="{CFB254A0-F417-4DAB-8A0E-98384A9C7D26}" presName="wedge1" presStyleLbl="node1" presStyleIdx="0" presStyleCnt="3"/>
      <dgm:spPr/>
      <dgm:t>
        <a:bodyPr/>
        <a:lstStyle/>
        <a:p>
          <a:endParaRPr lang="en-US"/>
        </a:p>
      </dgm:t>
    </dgm:pt>
    <dgm:pt modelId="{B9A21BCE-D1A3-4D95-9BFC-12560B7C20CE}" type="pres">
      <dgm:prSet presAssocID="{CFB254A0-F417-4DAB-8A0E-98384A9C7D26}" presName="dummy1a" presStyleCnt="0"/>
      <dgm:spPr/>
    </dgm:pt>
    <dgm:pt modelId="{BFD6AADF-3BAA-4B76-94A2-05D9EB500093}" type="pres">
      <dgm:prSet presAssocID="{CFB254A0-F417-4DAB-8A0E-98384A9C7D26}" presName="dummy1b" presStyleCnt="0"/>
      <dgm:spPr/>
    </dgm:pt>
    <dgm:pt modelId="{DD2CCB45-DFBD-4D00-B6FE-39B9A1011D85}" type="pres">
      <dgm:prSet presAssocID="{CFB254A0-F417-4DAB-8A0E-98384A9C7D2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8840C-CEBA-40BF-8691-4DC696BDE56E}" type="pres">
      <dgm:prSet presAssocID="{CFB254A0-F417-4DAB-8A0E-98384A9C7D26}" presName="wedge2" presStyleLbl="node1" presStyleIdx="1" presStyleCnt="3"/>
      <dgm:spPr/>
      <dgm:t>
        <a:bodyPr/>
        <a:lstStyle/>
        <a:p>
          <a:endParaRPr lang="en-US"/>
        </a:p>
      </dgm:t>
    </dgm:pt>
    <dgm:pt modelId="{BDF09836-D5C7-45F5-8C7D-081B0E55E565}" type="pres">
      <dgm:prSet presAssocID="{CFB254A0-F417-4DAB-8A0E-98384A9C7D26}" presName="dummy2a" presStyleCnt="0"/>
      <dgm:spPr/>
    </dgm:pt>
    <dgm:pt modelId="{A78F1AB0-315C-4B6B-90A7-E5978958802A}" type="pres">
      <dgm:prSet presAssocID="{CFB254A0-F417-4DAB-8A0E-98384A9C7D26}" presName="dummy2b" presStyleCnt="0"/>
      <dgm:spPr/>
    </dgm:pt>
    <dgm:pt modelId="{BCB80FED-5EA1-4B24-972F-7F8739103BF6}" type="pres">
      <dgm:prSet presAssocID="{CFB254A0-F417-4DAB-8A0E-98384A9C7D2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A151-5E02-4169-A21C-9F4AD34C31AD}" type="pres">
      <dgm:prSet presAssocID="{CFB254A0-F417-4DAB-8A0E-98384A9C7D26}" presName="wedge3" presStyleLbl="node1" presStyleIdx="2" presStyleCnt="3"/>
      <dgm:spPr/>
      <dgm:t>
        <a:bodyPr/>
        <a:lstStyle/>
        <a:p>
          <a:endParaRPr lang="en-US"/>
        </a:p>
      </dgm:t>
    </dgm:pt>
    <dgm:pt modelId="{BF31350F-B2DA-4FFF-A925-326E4F2F3D9D}" type="pres">
      <dgm:prSet presAssocID="{CFB254A0-F417-4DAB-8A0E-98384A9C7D26}" presName="dummy3a" presStyleCnt="0"/>
      <dgm:spPr/>
    </dgm:pt>
    <dgm:pt modelId="{647B91F3-3E0E-43F0-B0CD-36E586D5F6D1}" type="pres">
      <dgm:prSet presAssocID="{CFB254A0-F417-4DAB-8A0E-98384A9C7D26}" presName="dummy3b" presStyleCnt="0"/>
      <dgm:spPr/>
    </dgm:pt>
    <dgm:pt modelId="{1E96294D-85E5-4ECB-92A4-2CC69AA058B3}" type="pres">
      <dgm:prSet presAssocID="{CFB254A0-F417-4DAB-8A0E-98384A9C7D2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EA29B-7BFB-4EA6-B4B9-E2B5425D54B0}" type="pres">
      <dgm:prSet presAssocID="{C4BBCAF7-524D-4253-87BB-5F7AFE416213}" presName="arrowWedge1" presStyleLbl="fgSibTrans2D1" presStyleIdx="0" presStyleCnt="3"/>
      <dgm:spPr>
        <a:ln>
          <a:solidFill>
            <a:srgbClr val="9966FF"/>
          </a:solidFill>
        </a:ln>
      </dgm:spPr>
    </dgm:pt>
    <dgm:pt modelId="{F231B5B6-DA49-493B-8048-3FEC18022351}" type="pres">
      <dgm:prSet presAssocID="{E5115B98-FEDE-4AF7-82C7-FA11C2486360}" presName="arrowWedge2" presStyleLbl="fgSibTrans2D1" presStyleIdx="1" presStyleCnt="3"/>
      <dgm:spPr>
        <a:ln>
          <a:solidFill>
            <a:srgbClr val="6666FF"/>
          </a:solidFill>
        </a:ln>
      </dgm:spPr>
    </dgm:pt>
    <dgm:pt modelId="{F67599D5-2719-4676-A00E-43F6A0DD0FBC}" type="pres">
      <dgm:prSet presAssocID="{D125109B-1173-4ABB-9833-04D5F647762A}" presName="arrowWedge3" presStyleLbl="fgSibTrans2D1" presStyleIdx="2" presStyleCnt="3" custLinFactNeighborX="-361"/>
      <dgm:spPr>
        <a:ln>
          <a:solidFill>
            <a:srgbClr val="9966FF"/>
          </a:solidFill>
        </a:ln>
      </dgm:spPr>
    </dgm:pt>
  </dgm:ptLst>
  <dgm:cxnLst>
    <dgm:cxn modelId="{452C6238-4405-47DD-BDA4-876681630FF6}" type="presOf" srcId="{749096C6-CE0B-4C66-ACF0-C33F2992BCBE}" destId="{BCB80FED-5EA1-4B24-972F-7F8739103BF6}" srcOrd="1" destOrd="0" presId="urn:microsoft.com/office/officeart/2005/8/layout/cycle8"/>
    <dgm:cxn modelId="{E42A829D-9E6C-4892-8F9F-B761210B0AAD}" srcId="{CFB254A0-F417-4DAB-8A0E-98384A9C7D26}" destId="{749096C6-CE0B-4C66-ACF0-C33F2992BCBE}" srcOrd="1" destOrd="0" parTransId="{FA26BECD-2048-46E5-994F-9C692064F799}" sibTransId="{E5115B98-FEDE-4AF7-82C7-FA11C2486360}"/>
    <dgm:cxn modelId="{70F51D43-87CC-4C9D-B3C2-DCEA4B0A624C}" type="presOf" srcId="{C7437A64-32D6-4CC9-A466-A5237FE9C997}" destId="{1F7EA151-5E02-4169-A21C-9F4AD34C31AD}" srcOrd="0" destOrd="0" presId="urn:microsoft.com/office/officeart/2005/8/layout/cycle8"/>
    <dgm:cxn modelId="{0948F0BC-7332-4F95-BE0E-6C0EA65D68E3}" type="presOf" srcId="{CFB254A0-F417-4DAB-8A0E-98384A9C7D26}" destId="{023A42FA-BEBE-48BD-877E-A0D11B31B19F}" srcOrd="0" destOrd="0" presId="urn:microsoft.com/office/officeart/2005/8/layout/cycle8"/>
    <dgm:cxn modelId="{C384EEBB-FC58-4FF5-89E7-E3D7A6E76A4E}" type="presOf" srcId="{D6A8AD35-1C76-4614-A17F-77F0D5815E18}" destId="{0508B619-ED4D-4E92-ABCB-2F3BC4769FF0}" srcOrd="0" destOrd="0" presId="urn:microsoft.com/office/officeart/2005/8/layout/cycle8"/>
    <dgm:cxn modelId="{72574D2B-9B9E-4EC6-B911-62C395C5618D}" srcId="{CFB254A0-F417-4DAB-8A0E-98384A9C7D26}" destId="{C7437A64-32D6-4CC9-A466-A5237FE9C997}" srcOrd="2" destOrd="0" parTransId="{F6720292-5366-4782-A15B-E4AE9E7D92D5}" sibTransId="{D125109B-1173-4ABB-9833-04D5F647762A}"/>
    <dgm:cxn modelId="{F5BFECB7-1C5C-44A3-9DF3-9D61C8E58756}" srcId="{CFB254A0-F417-4DAB-8A0E-98384A9C7D26}" destId="{D6A8AD35-1C76-4614-A17F-77F0D5815E18}" srcOrd="0" destOrd="0" parTransId="{B0C95803-BF8C-43CE-A4A4-79292CDEFE85}" sibTransId="{C4BBCAF7-524D-4253-87BB-5F7AFE416213}"/>
    <dgm:cxn modelId="{2635E6BF-7EB5-4A44-8D6B-5253F18E45C7}" type="presOf" srcId="{D6A8AD35-1C76-4614-A17F-77F0D5815E18}" destId="{DD2CCB45-DFBD-4D00-B6FE-39B9A1011D85}" srcOrd="1" destOrd="0" presId="urn:microsoft.com/office/officeart/2005/8/layout/cycle8"/>
    <dgm:cxn modelId="{2808AA0B-85E7-45DF-A502-B2071CCA68C0}" type="presOf" srcId="{749096C6-CE0B-4C66-ACF0-C33F2992BCBE}" destId="{6778840C-CEBA-40BF-8691-4DC696BDE56E}" srcOrd="0" destOrd="0" presId="urn:microsoft.com/office/officeart/2005/8/layout/cycle8"/>
    <dgm:cxn modelId="{5CB78708-C3D6-44DD-AA2F-FB77C5867B40}" type="presOf" srcId="{C7437A64-32D6-4CC9-A466-A5237FE9C997}" destId="{1E96294D-85E5-4ECB-92A4-2CC69AA058B3}" srcOrd="1" destOrd="0" presId="urn:microsoft.com/office/officeart/2005/8/layout/cycle8"/>
    <dgm:cxn modelId="{0502E954-3F14-4995-A75B-329BFC9EC1CA}" type="presParOf" srcId="{023A42FA-BEBE-48BD-877E-A0D11B31B19F}" destId="{0508B619-ED4D-4E92-ABCB-2F3BC4769FF0}" srcOrd="0" destOrd="0" presId="urn:microsoft.com/office/officeart/2005/8/layout/cycle8"/>
    <dgm:cxn modelId="{FC448BAB-FB71-4102-B6EB-798288B209B3}" type="presParOf" srcId="{023A42FA-BEBE-48BD-877E-A0D11B31B19F}" destId="{B9A21BCE-D1A3-4D95-9BFC-12560B7C20CE}" srcOrd="1" destOrd="0" presId="urn:microsoft.com/office/officeart/2005/8/layout/cycle8"/>
    <dgm:cxn modelId="{6A3D5CD3-6F42-4C5F-AD55-5E6BE1D40169}" type="presParOf" srcId="{023A42FA-BEBE-48BD-877E-A0D11B31B19F}" destId="{BFD6AADF-3BAA-4B76-94A2-05D9EB500093}" srcOrd="2" destOrd="0" presId="urn:microsoft.com/office/officeart/2005/8/layout/cycle8"/>
    <dgm:cxn modelId="{12385468-2E4F-43FD-8554-25E246E0B3D4}" type="presParOf" srcId="{023A42FA-BEBE-48BD-877E-A0D11B31B19F}" destId="{DD2CCB45-DFBD-4D00-B6FE-39B9A1011D85}" srcOrd="3" destOrd="0" presId="urn:microsoft.com/office/officeart/2005/8/layout/cycle8"/>
    <dgm:cxn modelId="{AE8DCCB6-2F96-4D73-8671-CA89CB88AE53}" type="presParOf" srcId="{023A42FA-BEBE-48BD-877E-A0D11B31B19F}" destId="{6778840C-CEBA-40BF-8691-4DC696BDE56E}" srcOrd="4" destOrd="0" presId="urn:microsoft.com/office/officeart/2005/8/layout/cycle8"/>
    <dgm:cxn modelId="{F3FD6C01-7E33-438A-BC83-9AE1A06E6974}" type="presParOf" srcId="{023A42FA-BEBE-48BD-877E-A0D11B31B19F}" destId="{BDF09836-D5C7-45F5-8C7D-081B0E55E565}" srcOrd="5" destOrd="0" presId="urn:microsoft.com/office/officeart/2005/8/layout/cycle8"/>
    <dgm:cxn modelId="{20A7577E-4EF7-4F27-BA24-260EAAD99C9B}" type="presParOf" srcId="{023A42FA-BEBE-48BD-877E-A0D11B31B19F}" destId="{A78F1AB0-315C-4B6B-90A7-E5978958802A}" srcOrd="6" destOrd="0" presId="urn:microsoft.com/office/officeart/2005/8/layout/cycle8"/>
    <dgm:cxn modelId="{2970B4EF-AC7C-4DAF-8B56-FF44742A0DF8}" type="presParOf" srcId="{023A42FA-BEBE-48BD-877E-A0D11B31B19F}" destId="{BCB80FED-5EA1-4B24-972F-7F8739103BF6}" srcOrd="7" destOrd="0" presId="urn:microsoft.com/office/officeart/2005/8/layout/cycle8"/>
    <dgm:cxn modelId="{4551B006-1639-4151-B440-1C9E41C2694A}" type="presParOf" srcId="{023A42FA-BEBE-48BD-877E-A0D11B31B19F}" destId="{1F7EA151-5E02-4169-A21C-9F4AD34C31AD}" srcOrd="8" destOrd="0" presId="urn:microsoft.com/office/officeart/2005/8/layout/cycle8"/>
    <dgm:cxn modelId="{3A3E0C4E-B228-4340-BED4-59FA63860A6A}" type="presParOf" srcId="{023A42FA-BEBE-48BD-877E-A0D11B31B19F}" destId="{BF31350F-B2DA-4FFF-A925-326E4F2F3D9D}" srcOrd="9" destOrd="0" presId="urn:microsoft.com/office/officeart/2005/8/layout/cycle8"/>
    <dgm:cxn modelId="{49F1AF76-7ADC-4BC5-A0FF-AD9D0723E473}" type="presParOf" srcId="{023A42FA-BEBE-48BD-877E-A0D11B31B19F}" destId="{647B91F3-3E0E-43F0-B0CD-36E586D5F6D1}" srcOrd="10" destOrd="0" presId="urn:microsoft.com/office/officeart/2005/8/layout/cycle8"/>
    <dgm:cxn modelId="{45DC9E5D-6D04-4EFD-BC30-7D00A2E5922E}" type="presParOf" srcId="{023A42FA-BEBE-48BD-877E-A0D11B31B19F}" destId="{1E96294D-85E5-4ECB-92A4-2CC69AA058B3}" srcOrd="11" destOrd="0" presId="urn:microsoft.com/office/officeart/2005/8/layout/cycle8"/>
    <dgm:cxn modelId="{B75C683F-3E62-4B47-9257-6FA681DBE952}" type="presParOf" srcId="{023A42FA-BEBE-48BD-877E-A0D11B31B19F}" destId="{3AEEA29B-7BFB-4EA6-B4B9-E2B5425D54B0}" srcOrd="12" destOrd="0" presId="urn:microsoft.com/office/officeart/2005/8/layout/cycle8"/>
    <dgm:cxn modelId="{F5117D8D-7E25-4A79-8A81-B364221263CA}" type="presParOf" srcId="{023A42FA-BEBE-48BD-877E-A0D11B31B19F}" destId="{F231B5B6-DA49-493B-8048-3FEC18022351}" srcOrd="13" destOrd="0" presId="urn:microsoft.com/office/officeart/2005/8/layout/cycle8"/>
    <dgm:cxn modelId="{9BDD700E-F325-4D7F-8AEC-6CFA9659E903}" type="presParOf" srcId="{023A42FA-BEBE-48BD-877E-A0D11B31B19F}" destId="{F67599D5-2719-4676-A00E-43F6A0DD0FB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F39DE3-336E-4F92-A0ED-476ECBACFD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9E802FC-0FD8-4B59-AFFD-B238F10F616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sz="1400" b="0" dirty="0" smtClean="0">
              <a:cs typeface="B Nazanin" panose="00000400000000000000" pitchFamily="2" charset="-78"/>
            </a:rPr>
            <a:t>2. تجزیه ذوزنقه‌ای</a:t>
          </a:r>
          <a:endParaRPr lang="en-US" sz="1400" b="0" dirty="0">
            <a:cs typeface="B Nazanin" panose="00000400000000000000" pitchFamily="2" charset="-78"/>
          </a:endParaRPr>
        </a:p>
      </dgm:t>
    </dgm:pt>
    <dgm:pt modelId="{DDFCDF8D-4442-4372-BF0F-5A0AEBDB43C7}" type="parTrans" cxnId="{67285344-42D1-482C-8343-EC754CFAF15D}">
      <dgm:prSet/>
      <dgm:spPr/>
      <dgm:t>
        <a:bodyPr/>
        <a:lstStyle/>
        <a:p>
          <a:endParaRPr lang="en-US" sz="1600"/>
        </a:p>
      </dgm:t>
    </dgm:pt>
    <dgm:pt modelId="{E10A5FFA-51F2-424C-B399-BADF58AC4723}" type="sibTrans" cxnId="{67285344-42D1-482C-8343-EC754CFAF15D}">
      <dgm:prSet/>
      <dgm:spPr>
        <a:solidFill>
          <a:schemeClr val="bg1"/>
        </a:solidFill>
      </dgm:spPr>
      <dgm:t>
        <a:bodyPr/>
        <a:lstStyle/>
        <a:p>
          <a:endParaRPr lang="en-US" sz="1600"/>
        </a:p>
      </dgm:t>
    </dgm:pt>
    <dgm:pt modelId="{4581CC15-9944-4269-95EF-AE92113E8B7A}" type="pres">
      <dgm:prSet presAssocID="{17F39DE3-336E-4F92-A0ED-476ECBACFD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F4FC08-4DF6-4F2B-9B56-35F6FA407BF9}" type="pres">
      <dgm:prSet presAssocID="{A9E802FC-0FD8-4B59-AFFD-B238F10F616D}" presName="gear1" presStyleLbl="node1" presStyleIdx="0" presStyleCnt="1" custScaleX="170822" custScaleY="172432" custLinFactNeighborX="24438" custLinFactNeighborY="16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82160-8384-4662-8CA1-DB82DFEDFA85}" type="pres">
      <dgm:prSet presAssocID="{A9E802FC-0FD8-4B59-AFFD-B238F10F616D}" presName="gear1srcNode" presStyleLbl="node1" presStyleIdx="0" presStyleCnt="1"/>
      <dgm:spPr/>
      <dgm:t>
        <a:bodyPr/>
        <a:lstStyle/>
        <a:p>
          <a:endParaRPr lang="en-US"/>
        </a:p>
      </dgm:t>
    </dgm:pt>
    <dgm:pt modelId="{DAD52271-A266-48C2-BEED-0EB08923BA29}" type="pres">
      <dgm:prSet presAssocID="{A9E802FC-0FD8-4B59-AFFD-B238F10F616D}" presName="gear1dstNode" presStyleLbl="node1" presStyleIdx="0" presStyleCnt="1"/>
      <dgm:spPr/>
      <dgm:t>
        <a:bodyPr/>
        <a:lstStyle/>
        <a:p>
          <a:endParaRPr lang="en-US"/>
        </a:p>
      </dgm:t>
    </dgm:pt>
    <dgm:pt modelId="{4514AAD1-DCE5-4FF4-A181-CEC0F91DC8C8}" type="pres">
      <dgm:prSet presAssocID="{E10A5FFA-51F2-424C-B399-BADF58AC4723}" presName="connector1" presStyleLbl="sibTrans2D1" presStyleIdx="0" presStyleCnt="1" custScaleX="22229" custScaleY="15199" custLinFactNeighborX="70116" custLinFactNeighborY="73631"/>
      <dgm:spPr/>
      <dgm:t>
        <a:bodyPr/>
        <a:lstStyle/>
        <a:p>
          <a:endParaRPr lang="en-US"/>
        </a:p>
      </dgm:t>
    </dgm:pt>
  </dgm:ptLst>
  <dgm:cxnLst>
    <dgm:cxn modelId="{67285344-42D1-482C-8343-EC754CFAF15D}" srcId="{17F39DE3-336E-4F92-A0ED-476ECBACFD59}" destId="{A9E802FC-0FD8-4B59-AFFD-B238F10F616D}" srcOrd="0" destOrd="0" parTransId="{DDFCDF8D-4442-4372-BF0F-5A0AEBDB43C7}" sibTransId="{E10A5FFA-51F2-424C-B399-BADF58AC4723}"/>
    <dgm:cxn modelId="{D3BDA8D3-2E8C-4B92-B89A-C5D81A9C24E1}" type="presOf" srcId="{A9E802FC-0FD8-4B59-AFFD-B238F10F616D}" destId="{6F882160-8384-4662-8CA1-DB82DFEDFA85}" srcOrd="1" destOrd="0" presId="urn:microsoft.com/office/officeart/2005/8/layout/gear1"/>
    <dgm:cxn modelId="{53A3F73E-2B13-434F-B4B7-49C782801FD7}" type="presOf" srcId="{A9E802FC-0FD8-4B59-AFFD-B238F10F616D}" destId="{DAD52271-A266-48C2-BEED-0EB08923BA29}" srcOrd="2" destOrd="0" presId="urn:microsoft.com/office/officeart/2005/8/layout/gear1"/>
    <dgm:cxn modelId="{E0FFC8AA-75A7-4F99-9C48-746274F90102}" type="presOf" srcId="{A9E802FC-0FD8-4B59-AFFD-B238F10F616D}" destId="{E3F4FC08-4DF6-4F2B-9B56-35F6FA407BF9}" srcOrd="0" destOrd="0" presId="urn:microsoft.com/office/officeart/2005/8/layout/gear1"/>
    <dgm:cxn modelId="{F5758B2F-3FC4-4124-921C-0B83489AAA8D}" type="presOf" srcId="{E10A5FFA-51F2-424C-B399-BADF58AC4723}" destId="{4514AAD1-DCE5-4FF4-A181-CEC0F91DC8C8}" srcOrd="0" destOrd="0" presId="urn:microsoft.com/office/officeart/2005/8/layout/gear1"/>
    <dgm:cxn modelId="{A350ADAD-A262-4DE4-A9CF-B127BD79ECB0}" type="presOf" srcId="{17F39DE3-336E-4F92-A0ED-476ECBACFD59}" destId="{4581CC15-9944-4269-95EF-AE92113E8B7A}" srcOrd="0" destOrd="0" presId="urn:microsoft.com/office/officeart/2005/8/layout/gear1"/>
    <dgm:cxn modelId="{9B060E82-F2A2-4F6E-90FE-13B2FFD03A88}" type="presParOf" srcId="{4581CC15-9944-4269-95EF-AE92113E8B7A}" destId="{E3F4FC08-4DF6-4F2B-9B56-35F6FA407BF9}" srcOrd="0" destOrd="0" presId="urn:microsoft.com/office/officeart/2005/8/layout/gear1"/>
    <dgm:cxn modelId="{77938644-DE5F-4F2B-8837-E8F9DB3FF3CD}" type="presParOf" srcId="{4581CC15-9944-4269-95EF-AE92113E8B7A}" destId="{6F882160-8384-4662-8CA1-DB82DFEDFA85}" srcOrd="1" destOrd="0" presId="urn:microsoft.com/office/officeart/2005/8/layout/gear1"/>
    <dgm:cxn modelId="{3A1A0E12-75EA-4C36-BE6D-2D40F9799E5D}" type="presParOf" srcId="{4581CC15-9944-4269-95EF-AE92113E8B7A}" destId="{DAD52271-A266-48C2-BEED-0EB08923BA29}" srcOrd="2" destOrd="0" presId="urn:microsoft.com/office/officeart/2005/8/layout/gear1"/>
    <dgm:cxn modelId="{1B9CE425-7D62-4C4F-8A9D-ADBED3156C73}" type="presParOf" srcId="{4581CC15-9944-4269-95EF-AE92113E8B7A}" destId="{4514AAD1-DCE5-4FF4-A181-CEC0F91DC8C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F39DE3-336E-4F92-A0ED-476ECBACFD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9E802FC-0FD8-4B59-AFFD-B238F10F616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sz="1400" b="0" dirty="0" smtClean="0">
              <a:cs typeface="B Nazanin" panose="00000400000000000000" pitchFamily="2" charset="-78"/>
            </a:rPr>
            <a:t>1. پیش‌پردازش </a:t>
          </a:r>
          <a:r>
            <a:rPr lang="fa-IR" sz="1400" b="0" dirty="0" smtClean="0">
              <a:cs typeface="B Nazanin" panose="00000400000000000000" pitchFamily="2" charset="-78"/>
            </a:rPr>
            <a:t>راس‌ها</a:t>
          </a:r>
          <a:endParaRPr lang="en-US" sz="1400" b="0" dirty="0">
            <a:cs typeface="B Nazanin" panose="00000400000000000000" pitchFamily="2" charset="-78"/>
          </a:endParaRPr>
        </a:p>
      </dgm:t>
    </dgm:pt>
    <dgm:pt modelId="{DDFCDF8D-4442-4372-BF0F-5A0AEBDB43C7}" type="parTrans" cxnId="{67285344-42D1-482C-8343-EC754CFAF15D}">
      <dgm:prSet/>
      <dgm:spPr/>
      <dgm:t>
        <a:bodyPr/>
        <a:lstStyle/>
        <a:p>
          <a:endParaRPr lang="en-US" sz="1600"/>
        </a:p>
      </dgm:t>
    </dgm:pt>
    <dgm:pt modelId="{E10A5FFA-51F2-424C-B399-BADF58AC4723}" type="sibTrans" cxnId="{67285344-42D1-482C-8343-EC754CFAF15D}">
      <dgm:prSet/>
      <dgm:spPr>
        <a:solidFill>
          <a:schemeClr val="bg1"/>
        </a:solidFill>
      </dgm:spPr>
      <dgm:t>
        <a:bodyPr/>
        <a:lstStyle/>
        <a:p>
          <a:endParaRPr lang="en-US" sz="1600"/>
        </a:p>
      </dgm:t>
    </dgm:pt>
    <dgm:pt modelId="{4581CC15-9944-4269-95EF-AE92113E8B7A}" type="pres">
      <dgm:prSet presAssocID="{17F39DE3-336E-4F92-A0ED-476ECBACFD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F4FC08-4DF6-4F2B-9B56-35F6FA407BF9}" type="pres">
      <dgm:prSet presAssocID="{A9E802FC-0FD8-4B59-AFFD-B238F10F616D}" presName="gear1" presStyleLbl="node1" presStyleIdx="0" presStyleCnt="1" custScaleX="170822" custScaleY="172432" custLinFactNeighborX="12447" custLinFactNeighborY="46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82160-8384-4662-8CA1-DB82DFEDFA85}" type="pres">
      <dgm:prSet presAssocID="{A9E802FC-0FD8-4B59-AFFD-B238F10F616D}" presName="gear1srcNode" presStyleLbl="node1" presStyleIdx="0" presStyleCnt="1"/>
      <dgm:spPr/>
      <dgm:t>
        <a:bodyPr/>
        <a:lstStyle/>
        <a:p>
          <a:endParaRPr lang="en-US"/>
        </a:p>
      </dgm:t>
    </dgm:pt>
    <dgm:pt modelId="{DAD52271-A266-48C2-BEED-0EB08923BA29}" type="pres">
      <dgm:prSet presAssocID="{A9E802FC-0FD8-4B59-AFFD-B238F10F616D}" presName="gear1dstNode" presStyleLbl="node1" presStyleIdx="0" presStyleCnt="1"/>
      <dgm:spPr/>
      <dgm:t>
        <a:bodyPr/>
        <a:lstStyle/>
        <a:p>
          <a:endParaRPr lang="en-US"/>
        </a:p>
      </dgm:t>
    </dgm:pt>
    <dgm:pt modelId="{4514AAD1-DCE5-4FF4-A181-CEC0F91DC8C8}" type="pres">
      <dgm:prSet presAssocID="{E10A5FFA-51F2-424C-B399-BADF58AC4723}" presName="connector1" presStyleLbl="sibTrans2D1" presStyleIdx="0" presStyleCnt="1" custScaleX="22229" custScaleY="15199" custLinFactNeighborX="70116" custLinFactNeighborY="73631"/>
      <dgm:spPr/>
      <dgm:t>
        <a:bodyPr/>
        <a:lstStyle/>
        <a:p>
          <a:endParaRPr lang="en-US"/>
        </a:p>
      </dgm:t>
    </dgm:pt>
  </dgm:ptLst>
  <dgm:cxnLst>
    <dgm:cxn modelId="{2A18E533-87AA-4E42-B7D0-73AC6C61B518}" type="presOf" srcId="{E10A5FFA-51F2-424C-B399-BADF58AC4723}" destId="{4514AAD1-DCE5-4FF4-A181-CEC0F91DC8C8}" srcOrd="0" destOrd="0" presId="urn:microsoft.com/office/officeart/2005/8/layout/gear1"/>
    <dgm:cxn modelId="{67285344-42D1-482C-8343-EC754CFAF15D}" srcId="{17F39DE3-336E-4F92-A0ED-476ECBACFD59}" destId="{A9E802FC-0FD8-4B59-AFFD-B238F10F616D}" srcOrd="0" destOrd="0" parTransId="{DDFCDF8D-4442-4372-BF0F-5A0AEBDB43C7}" sibTransId="{E10A5FFA-51F2-424C-B399-BADF58AC4723}"/>
    <dgm:cxn modelId="{0D262A90-5CEB-48E0-AA82-02D15DDAB215}" type="presOf" srcId="{A9E802FC-0FD8-4B59-AFFD-B238F10F616D}" destId="{E3F4FC08-4DF6-4F2B-9B56-35F6FA407BF9}" srcOrd="0" destOrd="0" presId="urn:microsoft.com/office/officeart/2005/8/layout/gear1"/>
    <dgm:cxn modelId="{D0901BE0-B62F-44D5-B143-6E4128CF9FE5}" type="presOf" srcId="{A9E802FC-0FD8-4B59-AFFD-B238F10F616D}" destId="{DAD52271-A266-48C2-BEED-0EB08923BA29}" srcOrd="2" destOrd="0" presId="urn:microsoft.com/office/officeart/2005/8/layout/gear1"/>
    <dgm:cxn modelId="{9A45C5DB-2FEC-4601-9FEB-9DADE308A10D}" type="presOf" srcId="{A9E802FC-0FD8-4B59-AFFD-B238F10F616D}" destId="{6F882160-8384-4662-8CA1-DB82DFEDFA85}" srcOrd="1" destOrd="0" presId="urn:microsoft.com/office/officeart/2005/8/layout/gear1"/>
    <dgm:cxn modelId="{A1C91040-8EF2-4AF7-BA53-D268C8C19507}" type="presOf" srcId="{17F39DE3-336E-4F92-A0ED-476ECBACFD59}" destId="{4581CC15-9944-4269-95EF-AE92113E8B7A}" srcOrd="0" destOrd="0" presId="urn:microsoft.com/office/officeart/2005/8/layout/gear1"/>
    <dgm:cxn modelId="{8F33FD40-410E-4917-AD70-DA589C2F71CD}" type="presParOf" srcId="{4581CC15-9944-4269-95EF-AE92113E8B7A}" destId="{E3F4FC08-4DF6-4F2B-9B56-35F6FA407BF9}" srcOrd="0" destOrd="0" presId="urn:microsoft.com/office/officeart/2005/8/layout/gear1"/>
    <dgm:cxn modelId="{704CBD03-BDDE-4F1F-9EFE-14D8E17A1BC7}" type="presParOf" srcId="{4581CC15-9944-4269-95EF-AE92113E8B7A}" destId="{6F882160-8384-4662-8CA1-DB82DFEDFA85}" srcOrd="1" destOrd="0" presId="urn:microsoft.com/office/officeart/2005/8/layout/gear1"/>
    <dgm:cxn modelId="{A0B8C483-1E69-4284-A449-67A278842D66}" type="presParOf" srcId="{4581CC15-9944-4269-95EF-AE92113E8B7A}" destId="{DAD52271-A266-48C2-BEED-0EB08923BA29}" srcOrd="2" destOrd="0" presId="urn:microsoft.com/office/officeart/2005/8/layout/gear1"/>
    <dgm:cxn modelId="{B0D2A04E-C27B-47EC-9101-1D04EFFC61C7}" type="presParOf" srcId="{4581CC15-9944-4269-95EF-AE92113E8B7A}" destId="{4514AAD1-DCE5-4FF4-A181-CEC0F91DC8C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F39DE3-336E-4F92-A0ED-476ECBACFD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9E802FC-0FD8-4B59-AFFD-B238F10F616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sz="1400" b="0" dirty="0" smtClean="0">
              <a:cs typeface="B Nazanin" panose="00000400000000000000" pitchFamily="2" charset="-78"/>
            </a:rPr>
            <a:t>2. تجزیه ذوزنقه‌ای</a:t>
          </a:r>
          <a:endParaRPr lang="en-US" sz="1400" b="0" dirty="0">
            <a:cs typeface="B Nazanin" panose="00000400000000000000" pitchFamily="2" charset="-78"/>
          </a:endParaRPr>
        </a:p>
      </dgm:t>
    </dgm:pt>
    <dgm:pt modelId="{DDFCDF8D-4442-4372-BF0F-5A0AEBDB43C7}" type="parTrans" cxnId="{67285344-42D1-482C-8343-EC754CFAF15D}">
      <dgm:prSet/>
      <dgm:spPr/>
      <dgm:t>
        <a:bodyPr/>
        <a:lstStyle/>
        <a:p>
          <a:endParaRPr lang="en-US" sz="1600"/>
        </a:p>
      </dgm:t>
    </dgm:pt>
    <dgm:pt modelId="{E10A5FFA-51F2-424C-B399-BADF58AC4723}" type="sibTrans" cxnId="{67285344-42D1-482C-8343-EC754CFAF15D}">
      <dgm:prSet/>
      <dgm:spPr>
        <a:solidFill>
          <a:schemeClr val="bg1"/>
        </a:solidFill>
      </dgm:spPr>
      <dgm:t>
        <a:bodyPr/>
        <a:lstStyle/>
        <a:p>
          <a:endParaRPr lang="en-US" sz="1600"/>
        </a:p>
      </dgm:t>
    </dgm:pt>
    <dgm:pt modelId="{4581CC15-9944-4269-95EF-AE92113E8B7A}" type="pres">
      <dgm:prSet presAssocID="{17F39DE3-336E-4F92-A0ED-476ECBACFD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F4FC08-4DF6-4F2B-9B56-35F6FA407BF9}" type="pres">
      <dgm:prSet presAssocID="{A9E802FC-0FD8-4B59-AFFD-B238F10F616D}" presName="gear1" presStyleLbl="node1" presStyleIdx="0" presStyleCnt="1" custScaleX="170822" custScaleY="172432" custLinFactNeighborX="24438" custLinFactNeighborY="16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82160-8384-4662-8CA1-DB82DFEDFA85}" type="pres">
      <dgm:prSet presAssocID="{A9E802FC-0FD8-4B59-AFFD-B238F10F616D}" presName="gear1srcNode" presStyleLbl="node1" presStyleIdx="0" presStyleCnt="1"/>
      <dgm:spPr/>
      <dgm:t>
        <a:bodyPr/>
        <a:lstStyle/>
        <a:p>
          <a:endParaRPr lang="en-US"/>
        </a:p>
      </dgm:t>
    </dgm:pt>
    <dgm:pt modelId="{DAD52271-A266-48C2-BEED-0EB08923BA29}" type="pres">
      <dgm:prSet presAssocID="{A9E802FC-0FD8-4B59-AFFD-B238F10F616D}" presName="gear1dstNode" presStyleLbl="node1" presStyleIdx="0" presStyleCnt="1"/>
      <dgm:spPr/>
      <dgm:t>
        <a:bodyPr/>
        <a:lstStyle/>
        <a:p>
          <a:endParaRPr lang="en-US"/>
        </a:p>
      </dgm:t>
    </dgm:pt>
    <dgm:pt modelId="{4514AAD1-DCE5-4FF4-A181-CEC0F91DC8C8}" type="pres">
      <dgm:prSet presAssocID="{E10A5FFA-51F2-424C-B399-BADF58AC4723}" presName="connector1" presStyleLbl="sibTrans2D1" presStyleIdx="0" presStyleCnt="1" custScaleX="22229" custScaleY="15199" custLinFactNeighborX="70116" custLinFactNeighborY="73631"/>
      <dgm:spPr/>
      <dgm:t>
        <a:bodyPr/>
        <a:lstStyle/>
        <a:p>
          <a:endParaRPr lang="en-US"/>
        </a:p>
      </dgm:t>
    </dgm:pt>
  </dgm:ptLst>
  <dgm:cxnLst>
    <dgm:cxn modelId="{67285344-42D1-482C-8343-EC754CFAF15D}" srcId="{17F39DE3-336E-4F92-A0ED-476ECBACFD59}" destId="{A9E802FC-0FD8-4B59-AFFD-B238F10F616D}" srcOrd="0" destOrd="0" parTransId="{DDFCDF8D-4442-4372-BF0F-5A0AEBDB43C7}" sibTransId="{E10A5FFA-51F2-424C-B399-BADF58AC4723}"/>
    <dgm:cxn modelId="{D3BDA8D3-2E8C-4B92-B89A-C5D81A9C24E1}" type="presOf" srcId="{A9E802FC-0FD8-4B59-AFFD-B238F10F616D}" destId="{6F882160-8384-4662-8CA1-DB82DFEDFA85}" srcOrd="1" destOrd="0" presId="urn:microsoft.com/office/officeart/2005/8/layout/gear1"/>
    <dgm:cxn modelId="{53A3F73E-2B13-434F-B4B7-49C782801FD7}" type="presOf" srcId="{A9E802FC-0FD8-4B59-AFFD-B238F10F616D}" destId="{DAD52271-A266-48C2-BEED-0EB08923BA29}" srcOrd="2" destOrd="0" presId="urn:microsoft.com/office/officeart/2005/8/layout/gear1"/>
    <dgm:cxn modelId="{E0FFC8AA-75A7-4F99-9C48-746274F90102}" type="presOf" srcId="{A9E802FC-0FD8-4B59-AFFD-B238F10F616D}" destId="{E3F4FC08-4DF6-4F2B-9B56-35F6FA407BF9}" srcOrd="0" destOrd="0" presId="urn:microsoft.com/office/officeart/2005/8/layout/gear1"/>
    <dgm:cxn modelId="{F5758B2F-3FC4-4124-921C-0B83489AAA8D}" type="presOf" srcId="{E10A5FFA-51F2-424C-B399-BADF58AC4723}" destId="{4514AAD1-DCE5-4FF4-A181-CEC0F91DC8C8}" srcOrd="0" destOrd="0" presId="urn:microsoft.com/office/officeart/2005/8/layout/gear1"/>
    <dgm:cxn modelId="{A350ADAD-A262-4DE4-A9CF-B127BD79ECB0}" type="presOf" srcId="{17F39DE3-336E-4F92-A0ED-476ECBACFD59}" destId="{4581CC15-9944-4269-95EF-AE92113E8B7A}" srcOrd="0" destOrd="0" presId="urn:microsoft.com/office/officeart/2005/8/layout/gear1"/>
    <dgm:cxn modelId="{9B060E82-F2A2-4F6E-90FE-13B2FFD03A88}" type="presParOf" srcId="{4581CC15-9944-4269-95EF-AE92113E8B7A}" destId="{E3F4FC08-4DF6-4F2B-9B56-35F6FA407BF9}" srcOrd="0" destOrd="0" presId="urn:microsoft.com/office/officeart/2005/8/layout/gear1"/>
    <dgm:cxn modelId="{77938644-DE5F-4F2B-8837-E8F9DB3FF3CD}" type="presParOf" srcId="{4581CC15-9944-4269-95EF-AE92113E8B7A}" destId="{6F882160-8384-4662-8CA1-DB82DFEDFA85}" srcOrd="1" destOrd="0" presId="urn:microsoft.com/office/officeart/2005/8/layout/gear1"/>
    <dgm:cxn modelId="{3A1A0E12-75EA-4C36-BE6D-2D40F9799E5D}" type="presParOf" srcId="{4581CC15-9944-4269-95EF-AE92113E8B7A}" destId="{DAD52271-A266-48C2-BEED-0EB08923BA29}" srcOrd="2" destOrd="0" presId="urn:microsoft.com/office/officeart/2005/8/layout/gear1"/>
    <dgm:cxn modelId="{1B9CE425-7D62-4C4F-8A9D-ADBED3156C73}" type="presParOf" srcId="{4581CC15-9944-4269-95EF-AE92113E8B7A}" destId="{4514AAD1-DCE5-4FF4-A181-CEC0F91DC8C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254A0-F417-4DAB-8A0E-98384A9C7D2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8AD35-1C76-4614-A17F-77F0D5815E18}">
      <dgm:prSet phldrT="[Text]" custT="1"/>
      <dgm:spPr>
        <a:solidFill>
          <a:srgbClr val="00B930"/>
        </a:solidFill>
      </dgm:spPr>
      <dgm:t>
        <a:bodyPr/>
        <a:lstStyle/>
        <a:p>
          <a:pPr rtl="1"/>
          <a:r>
            <a:rPr lang="fa-IR" sz="1800" dirty="0" smtClean="0">
              <a:solidFill>
                <a:schemeClr val="accent6">
                  <a:lumMod val="50000"/>
                </a:schemeClr>
              </a:solidFill>
              <a:cs typeface="B Mitra" panose="00000400000000000000" pitchFamily="2" charset="-78"/>
            </a:rPr>
            <a:t>اتصال راس‌ ادغام به راس پایینی</a:t>
          </a:r>
          <a:endParaRPr lang="en-US" sz="1800" b="1" dirty="0"/>
        </a:p>
      </dgm:t>
    </dgm:pt>
    <dgm:pt modelId="{B0C95803-BF8C-43CE-A4A4-79292CDEFE85}" type="par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C4BBCAF7-524D-4253-87BB-5F7AFE416213}" type="sib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749096C6-CE0B-4C66-ACF0-C33F2992BCBE}">
      <dgm:prSet phldrT="[Text]" custT="1"/>
      <dgm:spPr>
        <a:solidFill>
          <a:srgbClr val="FFC000"/>
        </a:solidFill>
      </dgm:spPr>
      <dgm:t>
        <a:bodyPr/>
        <a:lstStyle/>
        <a:p>
          <a:pPr rtl="1"/>
          <a:r>
            <a:rPr lang="fa-IR" sz="1800" dirty="0" smtClean="0">
              <a:solidFill>
                <a:schemeClr val="accent6">
                  <a:lumMod val="50000"/>
                </a:schemeClr>
              </a:solidFill>
              <a:cs typeface="B Mitra" panose="00000400000000000000" pitchFamily="2" charset="-78"/>
            </a:rPr>
            <a:t>اتصال راس‌ تفکیک به راس بالایی</a:t>
          </a:r>
          <a:endParaRPr lang="en-US" sz="1800" b="1" dirty="0">
            <a:solidFill>
              <a:schemeClr val="tx1"/>
            </a:solidFill>
          </a:endParaRPr>
        </a:p>
      </dgm:t>
    </dgm:pt>
    <dgm:pt modelId="{FA26BECD-2048-46E5-994F-9C692064F799}" type="par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E5115B98-FEDE-4AF7-82C7-FA11C2486360}" type="sib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023A42FA-BEBE-48BD-877E-A0D11B31B19F}" type="pres">
      <dgm:prSet presAssocID="{CFB254A0-F417-4DAB-8A0E-98384A9C7D2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08B619-ED4D-4E92-ABCB-2F3BC4769FF0}" type="pres">
      <dgm:prSet presAssocID="{CFB254A0-F417-4DAB-8A0E-98384A9C7D26}" presName="wedge1" presStyleLbl="node1" presStyleIdx="0" presStyleCnt="2"/>
      <dgm:spPr/>
      <dgm:t>
        <a:bodyPr/>
        <a:lstStyle/>
        <a:p>
          <a:endParaRPr lang="en-US"/>
        </a:p>
      </dgm:t>
    </dgm:pt>
    <dgm:pt modelId="{B9A21BCE-D1A3-4D95-9BFC-12560B7C20CE}" type="pres">
      <dgm:prSet presAssocID="{CFB254A0-F417-4DAB-8A0E-98384A9C7D26}" presName="dummy1a" presStyleCnt="0"/>
      <dgm:spPr/>
    </dgm:pt>
    <dgm:pt modelId="{BFD6AADF-3BAA-4B76-94A2-05D9EB500093}" type="pres">
      <dgm:prSet presAssocID="{CFB254A0-F417-4DAB-8A0E-98384A9C7D26}" presName="dummy1b" presStyleCnt="0"/>
      <dgm:spPr/>
    </dgm:pt>
    <dgm:pt modelId="{DD2CCB45-DFBD-4D00-B6FE-39B9A1011D85}" type="pres">
      <dgm:prSet presAssocID="{CFB254A0-F417-4DAB-8A0E-98384A9C7D2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8840C-CEBA-40BF-8691-4DC696BDE56E}" type="pres">
      <dgm:prSet presAssocID="{CFB254A0-F417-4DAB-8A0E-98384A9C7D26}" presName="wedge2" presStyleLbl="node1" presStyleIdx="1" presStyleCnt="2"/>
      <dgm:spPr/>
      <dgm:t>
        <a:bodyPr/>
        <a:lstStyle/>
        <a:p>
          <a:endParaRPr lang="en-US"/>
        </a:p>
      </dgm:t>
    </dgm:pt>
    <dgm:pt modelId="{BDF09836-D5C7-45F5-8C7D-081B0E55E565}" type="pres">
      <dgm:prSet presAssocID="{CFB254A0-F417-4DAB-8A0E-98384A9C7D26}" presName="dummy2a" presStyleCnt="0"/>
      <dgm:spPr/>
    </dgm:pt>
    <dgm:pt modelId="{A78F1AB0-315C-4B6B-90A7-E5978958802A}" type="pres">
      <dgm:prSet presAssocID="{CFB254A0-F417-4DAB-8A0E-98384A9C7D26}" presName="dummy2b" presStyleCnt="0"/>
      <dgm:spPr/>
    </dgm:pt>
    <dgm:pt modelId="{BCB80FED-5EA1-4B24-972F-7F8739103BF6}" type="pres">
      <dgm:prSet presAssocID="{CFB254A0-F417-4DAB-8A0E-98384A9C7D2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EA29B-7BFB-4EA6-B4B9-E2B5425D54B0}" type="pres">
      <dgm:prSet presAssocID="{C4BBCAF7-524D-4253-87BB-5F7AFE416213}" presName="arrowWedge1" presStyleLbl="fgSibTrans2D1" presStyleIdx="0" presStyleCnt="2"/>
      <dgm:spPr>
        <a:ln>
          <a:solidFill>
            <a:srgbClr val="9966FF"/>
          </a:solidFill>
        </a:ln>
      </dgm:spPr>
    </dgm:pt>
    <dgm:pt modelId="{F231B5B6-DA49-493B-8048-3FEC18022351}" type="pres">
      <dgm:prSet presAssocID="{E5115B98-FEDE-4AF7-82C7-FA11C2486360}" presName="arrowWedge2" presStyleLbl="fgSibTrans2D1" presStyleIdx="1" presStyleCnt="2"/>
      <dgm:spPr>
        <a:ln>
          <a:solidFill>
            <a:srgbClr val="6666FF"/>
          </a:solidFill>
        </a:ln>
      </dgm:spPr>
    </dgm:pt>
  </dgm:ptLst>
  <dgm:cxnLst>
    <dgm:cxn modelId="{F0F3BF73-6C9F-4097-8307-906EEBF8AA39}" type="presOf" srcId="{D6A8AD35-1C76-4614-A17F-77F0D5815E18}" destId="{0508B619-ED4D-4E92-ABCB-2F3BC4769FF0}" srcOrd="0" destOrd="0" presId="urn:microsoft.com/office/officeart/2005/8/layout/cycle8"/>
    <dgm:cxn modelId="{CB43E693-5B20-4451-9DC3-E816B1B53352}" type="presOf" srcId="{749096C6-CE0B-4C66-ACF0-C33F2992BCBE}" destId="{6778840C-CEBA-40BF-8691-4DC696BDE56E}" srcOrd="0" destOrd="0" presId="urn:microsoft.com/office/officeart/2005/8/layout/cycle8"/>
    <dgm:cxn modelId="{F5BFECB7-1C5C-44A3-9DF3-9D61C8E58756}" srcId="{CFB254A0-F417-4DAB-8A0E-98384A9C7D26}" destId="{D6A8AD35-1C76-4614-A17F-77F0D5815E18}" srcOrd="0" destOrd="0" parTransId="{B0C95803-BF8C-43CE-A4A4-79292CDEFE85}" sibTransId="{C4BBCAF7-524D-4253-87BB-5F7AFE416213}"/>
    <dgm:cxn modelId="{E42A829D-9E6C-4892-8F9F-B761210B0AAD}" srcId="{CFB254A0-F417-4DAB-8A0E-98384A9C7D26}" destId="{749096C6-CE0B-4C66-ACF0-C33F2992BCBE}" srcOrd="1" destOrd="0" parTransId="{FA26BECD-2048-46E5-994F-9C692064F799}" sibTransId="{E5115B98-FEDE-4AF7-82C7-FA11C2486360}"/>
    <dgm:cxn modelId="{A0B1E1BF-5A63-41D0-876E-B26EAD7291C8}" type="presOf" srcId="{749096C6-CE0B-4C66-ACF0-C33F2992BCBE}" destId="{BCB80FED-5EA1-4B24-972F-7F8739103BF6}" srcOrd="1" destOrd="0" presId="urn:microsoft.com/office/officeart/2005/8/layout/cycle8"/>
    <dgm:cxn modelId="{3E14DE3D-2B27-4266-B28D-B20FA13746AA}" type="presOf" srcId="{D6A8AD35-1C76-4614-A17F-77F0D5815E18}" destId="{DD2CCB45-DFBD-4D00-B6FE-39B9A1011D85}" srcOrd="1" destOrd="0" presId="urn:microsoft.com/office/officeart/2005/8/layout/cycle8"/>
    <dgm:cxn modelId="{CE967F0E-5759-4432-A96F-5DE263585A3F}" type="presOf" srcId="{CFB254A0-F417-4DAB-8A0E-98384A9C7D26}" destId="{023A42FA-BEBE-48BD-877E-A0D11B31B19F}" srcOrd="0" destOrd="0" presId="urn:microsoft.com/office/officeart/2005/8/layout/cycle8"/>
    <dgm:cxn modelId="{6E059D77-B5F6-4A8E-B4E8-1A1C61177E9D}" type="presParOf" srcId="{023A42FA-BEBE-48BD-877E-A0D11B31B19F}" destId="{0508B619-ED4D-4E92-ABCB-2F3BC4769FF0}" srcOrd="0" destOrd="0" presId="urn:microsoft.com/office/officeart/2005/8/layout/cycle8"/>
    <dgm:cxn modelId="{E1CBAAB6-0C6F-4994-9BE1-2D00F1097D5A}" type="presParOf" srcId="{023A42FA-BEBE-48BD-877E-A0D11B31B19F}" destId="{B9A21BCE-D1A3-4D95-9BFC-12560B7C20CE}" srcOrd="1" destOrd="0" presId="urn:microsoft.com/office/officeart/2005/8/layout/cycle8"/>
    <dgm:cxn modelId="{043A387E-8890-43AA-AF34-77CB4685C205}" type="presParOf" srcId="{023A42FA-BEBE-48BD-877E-A0D11B31B19F}" destId="{BFD6AADF-3BAA-4B76-94A2-05D9EB500093}" srcOrd="2" destOrd="0" presId="urn:microsoft.com/office/officeart/2005/8/layout/cycle8"/>
    <dgm:cxn modelId="{5106D325-4BC5-477E-832E-24952F99331F}" type="presParOf" srcId="{023A42FA-BEBE-48BD-877E-A0D11B31B19F}" destId="{DD2CCB45-DFBD-4D00-B6FE-39B9A1011D85}" srcOrd="3" destOrd="0" presId="urn:microsoft.com/office/officeart/2005/8/layout/cycle8"/>
    <dgm:cxn modelId="{233A2847-9A43-4D5F-8556-0AE40A156784}" type="presParOf" srcId="{023A42FA-BEBE-48BD-877E-A0D11B31B19F}" destId="{6778840C-CEBA-40BF-8691-4DC696BDE56E}" srcOrd="4" destOrd="0" presId="urn:microsoft.com/office/officeart/2005/8/layout/cycle8"/>
    <dgm:cxn modelId="{47638084-396B-4789-A41C-1F7DF09BD623}" type="presParOf" srcId="{023A42FA-BEBE-48BD-877E-A0D11B31B19F}" destId="{BDF09836-D5C7-45F5-8C7D-081B0E55E565}" srcOrd="5" destOrd="0" presId="urn:microsoft.com/office/officeart/2005/8/layout/cycle8"/>
    <dgm:cxn modelId="{38D2CE3F-902D-45DF-AC3B-07E1956458B2}" type="presParOf" srcId="{023A42FA-BEBE-48BD-877E-A0D11B31B19F}" destId="{A78F1AB0-315C-4B6B-90A7-E5978958802A}" srcOrd="6" destOrd="0" presId="urn:microsoft.com/office/officeart/2005/8/layout/cycle8"/>
    <dgm:cxn modelId="{3C52D79B-EBF8-4D35-B0AC-D82A1A16FF9D}" type="presParOf" srcId="{023A42FA-BEBE-48BD-877E-A0D11B31B19F}" destId="{BCB80FED-5EA1-4B24-972F-7F8739103BF6}" srcOrd="7" destOrd="0" presId="urn:microsoft.com/office/officeart/2005/8/layout/cycle8"/>
    <dgm:cxn modelId="{1042B905-0C4C-494D-B72C-E7C61304DF5B}" type="presParOf" srcId="{023A42FA-BEBE-48BD-877E-A0D11B31B19F}" destId="{3AEEA29B-7BFB-4EA6-B4B9-E2B5425D54B0}" srcOrd="8" destOrd="0" presId="urn:microsoft.com/office/officeart/2005/8/layout/cycle8"/>
    <dgm:cxn modelId="{9809FAAD-CFF6-494C-B2F6-E2932E81FEC6}" type="presParOf" srcId="{023A42FA-BEBE-48BD-877E-A0D11B31B19F}" destId="{F231B5B6-DA49-493B-8048-3FEC18022351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CBFD2D-CA1F-4D36-AC67-B3DB7A4DF55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12029-FAA1-43F2-BAF5-B98E3D67813C}" type="asst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a-IR" sz="1600" b="1" dirty="0" smtClean="0">
              <a:cs typeface="B Nazanin" panose="00000400000000000000" pitchFamily="2" charset="-78"/>
            </a:rPr>
            <a:t>الگوریتم‌های تجزیه یکنواخت</a:t>
          </a:r>
          <a:endParaRPr lang="en-US" sz="1600" b="1" dirty="0">
            <a:cs typeface="B Nazanin" panose="00000400000000000000" pitchFamily="2" charset="-78"/>
          </a:endParaRPr>
        </a:p>
      </dgm:t>
    </dgm:pt>
    <dgm:pt modelId="{897534C3-CEE1-4B48-BA19-FC3FC85FE682}" type="parTrans" cxnId="{662EDE9A-037A-4723-92E0-F92BC69B4E91}">
      <dgm:prSet/>
      <dgm:spPr/>
      <dgm:t>
        <a:bodyPr/>
        <a:lstStyle/>
        <a:p>
          <a:endParaRPr lang="en-US"/>
        </a:p>
      </dgm:t>
    </dgm:pt>
    <dgm:pt modelId="{C3E16481-9B1F-46D8-B521-349574BBD11D}" type="sibTrans" cxnId="{662EDE9A-037A-4723-92E0-F92BC69B4E91}">
      <dgm:prSet/>
      <dgm:spPr/>
      <dgm:t>
        <a:bodyPr/>
        <a:lstStyle/>
        <a:p>
          <a:endParaRPr lang="en-US"/>
        </a:p>
      </dgm:t>
    </dgm:pt>
    <dgm:pt modelId="{A8316506-B70D-4B46-A26B-2FB9D63EDAA2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چندضلعی حفره‌دار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65B6DDE3-19DC-45BA-8913-293E8B184B16}" type="parTrans" cxnId="{A531B60F-943F-415D-8657-0BE1F63FC3A7}">
      <dgm:prSet/>
      <dgm:spPr>
        <a:ln w="19050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4BB2C84D-735D-458E-BB9E-1DF8C4DD2284}" type="sibTrans" cxnId="{A531B60F-943F-415D-8657-0BE1F63FC3A7}">
      <dgm:prSet/>
      <dgm:spPr/>
      <dgm:t>
        <a:bodyPr/>
        <a:lstStyle/>
        <a:p>
          <a:endParaRPr lang="en-US"/>
        </a:p>
      </dgm:t>
    </dgm:pt>
    <dgm:pt modelId="{33F5F37F-7FB1-4A23-96A1-72CFF1CFE6C8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چندضلعی ساده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5E811E61-D8C5-41B9-AF8E-2137B1FA5AD3}" type="parTrans" cxnId="{9FF6696B-0236-4E65-9899-13927C553295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05C7C71-EEEC-4891-9317-45F7428AE798}" type="sibTrans" cxnId="{9FF6696B-0236-4E65-9899-13927C553295}">
      <dgm:prSet/>
      <dgm:spPr/>
      <dgm:t>
        <a:bodyPr/>
        <a:lstStyle/>
        <a:p>
          <a:endParaRPr lang="en-US"/>
        </a:p>
      </dgm:t>
    </dgm:pt>
    <dgm:pt modelId="{8AB4FB79-5CEA-4C3F-9DBC-C26E8CA7DC51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کمینه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329E0265-9FE5-4403-AE68-D915BEDF619E}" type="parTrans" cxnId="{F13FF363-114A-451E-8C38-E06795ABDDA0}">
      <dgm:prSet/>
      <dgm:spPr>
        <a:ln w="19050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0177EA6A-0158-4EA4-9691-D13B3B2A4F25}" type="sibTrans" cxnId="{F13FF363-114A-451E-8C38-E06795ABDDA0}">
      <dgm:prSet/>
      <dgm:spPr/>
      <dgm:t>
        <a:bodyPr/>
        <a:lstStyle/>
        <a:p>
          <a:endParaRPr lang="en-US"/>
        </a:p>
      </dgm:t>
    </dgm:pt>
    <dgm:pt modelId="{FE0BF88E-978C-47DF-93A3-5536667B16A1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معمولی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51603CED-CD0E-49AE-A6A1-96BB59AC452F}" type="parTrans" cxnId="{0B28C018-A935-4FBB-8832-164F89C15FA1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AABE51F-5493-476D-A306-ADBCD3EBDC46}" type="sibTrans" cxnId="{0B28C018-A935-4FBB-8832-164F89C15FA1}">
      <dgm:prSet/>
      <dgm:spPr/>
      <dgm:t>
        <a:bodyPr/>
        <a:lstStyle/>
        <a:p>
          <a:endParaRPr lang="en-US"/>
        </a:p>
      </dgm:t>
    </dgm:pt>
    <dgm:pt modelId="{8E863CD2-826F-4CCC-B77F-9CF1AA0EAC1A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کمینه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DA973A35-2224-442E-9C56-682B9B122AEA}" type="parTrans" cxnId="{BDF87AD1-9DBF-4A24-8607-110217E91B45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32FE6A9-40AF-4E62-A97E-5E2E9CD29443}" type="sibTrans" cxnId="{BDF87AD1-9DBF-4A24-8607-110217E91B45}">
      <dgm:prSet/>
      <dgm:spPr/>
      <dgm:t>
        <a:bodyPr/>
        <a:lstStyle/>
        <a:p>
          <a:endParaRPr lang="en-US"/>
        </a:p>
      </dgm:t>
    </dgm:pt>
    <dgm:pt modelId="{4CE5F26F-BD5E-4206-8718-D4B331F48698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معمولی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605B0AEE-652E-4DF3-A611-1D2E3F2AB687}" type="parTrans" cxnId="{14CA75A4-C128-45F3-A424-7549EAFA26E4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11EDCC7-B552-47F8-BB3C-40918C31198B}" type="sibTrans" cxnId="{14CA75A4-C128-45F3-A424-7549EAFA26E4}">
      <dgm:prSet/>
      <dgm:spPr/>
      <dgm:t>
        <a:bodyPr/>
        <a:lstStyle/>
        <a:p>
          <a:endParaRPr lang="en-US"/>
        </a:p>
      </dgm:t>
    </dgm:pt>
    <dgm:pt modelId="{513B22D4-9EF1-4249-8ECC-07C5D2464C9B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با نقاط کمکی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9EA6C887-9356-4455-98B0-C174AD00688B}" type="parTrans" cxnId="{DE8EA532-A298-40C9-9F99-B4A85EBF97A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C0D107C-9AB0-4393-8074-F63E85837B17}" type="sibTrans" cxnId="{DE8EA532-A298-40C9-9F99-B4A85EBF97A6}">
      <dgm:prSet/>
      <dgm:spPr/>
      <dgm:t>
        <a:bodyPr/>
        <a:lstStyle/>
        <a:p>
          <a:endParaRPr lang="en-US"/>
        </a:p>
      </dgm:t>
    </dgm:pt>
    <dgm:pt modelId="{9888601B-39DE-4A6C-BE9E-22ACBD6D6739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B5D9CE66-4107-44A1-9469-402FC6672B01}" type="parTrans" cxnId="{C6799C3B-5C61-430A-97BF-1BD8D9C23C9D}">
      <dgm:prSet/>
      <dgm:spPr>
        <a:ln w="19050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0A0DA201-26FC-41B1-AF89-C8F9BDD9AAEF}" type="sibTrans" cxnId="{C6799C3B-5C61-430A-97BF-1BD8D9C23C9D}">
      <dgm:prSet/>
      <dgm:spPr/>
      <dgm:t>
        <a:bodyPr/>
        <a:lstStyle/>
        <a:p>
          <a:endParaRPr lang="en-US"/>
        </a:p>
      </dgm:t>
    </dgm:pt>
    <dgm:pt modelId="{0B9FA55C-81CB-41E2-99EA-A4B7C0FE919B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cs typeface="B Nazanin" panose="00000400000000000000" pitchFamily="2" charset="-78"/>
            </a:rPr>
          </a:br>
          <a:r>
            <a:rPr lang="fa-IR" sz="1400" b="1" dirty="0" smtClean="0">
              <a:cs typeface="B Nazanin" panose="00000400000000000000" pitchFamily="2" charset="-78"/>
            </a:rPr>
            <a:t>لی و پریپاراتا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875F0234-C282-463C-B40C-C84DAE9CCCB1}" type="parTrans" cxnId="{E073E60A-BF20-4892-8240-615AF246F37B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6D00BA2-AA89-45A0-989C-6B67F9F8057E}" type="sibTrans" cxnId="{E073E60A-BF20-4892-8240-615AF246F37B}">
      <dgm:prSet/>
      <dgm:spPr/>
      <dgm:t>
        <a:bodyPr/>
        <a:lstStyle/>
        <a:p>
          <a:endParaRPr lang="en-US"/>
        </a:p>
      </dgm:t>
    </dgm:pt>
    <dgm:pt modelId="{B67D4DDB-3C76-45BD-BC8C-225ECB1F7D0B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cs typeface="B Nazanin" panose="00000400000000000000" pitchFamily="2" charset="-78"/>
            </a:rPr>
          </a:br>
          <a:r>
            <a:rPr lang="fa-IR" sz="1400" b="1" dirty="0" smtClean="0">
              <a:cs typeface="B Nazanin" panose="00000400000000000000" pitchFamily="2" charset="-78"/>
            </a:rPr>
            <a:t>لیو و نتافوس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7AFC3359-9752-4CCD-8810-7CB5CA522DD0}" type="parTrans" cxnId="{9009B2C0-95AF-4AF9-88A8-D16ACC4CA5B9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73558D-4484-48D8-B891-EB3B2F91D908}" type="sibTrans" cxnId="{9009B2C0-95AF-4AF9-88A8-D16ACC4CA5B9}">
      <dgm:prSet/>
      <dgm:spPr/>
      <dgm:t>
        <a:bodyPr/>
        <a:lstStyle/>
        <a:p>
          <a:endParaRPr lang="en-US"/>
        </a:p>
      </dgm:t>
    </dgm:pt>
    <dgm:pt modelId="{923A2329-85D5-49BB-AE65-286E5ADDCDC4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cs typeface="B Nazanin" panose="00000400000000000000" pitchFamily="2" charset="-78"/>
            </a:rPr>
          </a:br>
          <a:r>
            <a:rPr lang="fa-IR" sz="1400" b="1" dirty="0" smtClean="0">
              <a:cs typeface="B Nazanin" panose="00000400000000000000" pitchFamily="2" charset="-78"/>
            </a:rPr>
            <a:t>کیل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50239AAA-F6E3-472A-BA3B-83E05CC8521A}" type="parTrans" cxnId="{6F9D12ED-AA90-44E4-BD9A-87D1043D24D2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07D4E1F-B747-4882-9ADD-C9BAB3224CA9}" type="sibTrans" cxnId="{6F9D12ED-AA90-44E4-BD9A-87D1043D24D2}">
      <dgm:prSet/>
      <dgm:spPr/>
      <dgm:t>
        <a:bodyPr/>
        <a:lstStyle/>
        <a:p>
          <a:endParaRPr lang="en-US"/>
        </a:p>
      </dgm:t>
    </dgm:pt>
    <dgm:pt modelId="{DF69436C-AF65-482B-81B4-1E099C243962}">
      <dgm:prSet phldrT="[Text]" custT="1"/>
      <dgm:spPr>
        <a:solidFill>
          <a:srgbClr val="FF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400" b="1" dirty="0" smtClean="0">
              <a:latin typeface="Chaparral Pro Light" panose="02060403030505090203" pitchFamily="18" charset="0"/>
            </a:rPr>
            <a:t>NP-Hard</a:t>
          </a:r>
          <a:endParaRPr lang="en-US" sz="1400" b="1" dirty="0">
            <a:latin typeface="Chaparral Pro Light" panose="02060403030505090203" pitchFamily="18" charset="0"/>
          </a:endParaRPr>
        </a:p>
      </dgm:t>
    </dgm:pt>
    <dgm:pt modelId="{CCEFAA91-5376-4B01-BA26-6D4AA2D8D541}" type="parTrans" cxnId="{F83CC788-4943-48BF-8F30-41239933483B}">
      <dgm:prSet/>
      <dgm:spPr>
        <a:ln w="19050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3727E525-3255-40D4-A8BD-CB14C27CF399}" type="sibTrans" cxnId="{F83CC788-4943-48BF-8F30-41239933483B}">
      <dgm:prSet/>
      <dgm:spPr/>
      <dgm:t>
        <a:bodyPr/>
        <a:lstStyle/>
        <a:p>
          <a:endParaRPr lang="en-US"/>
        </a:p>
      </dgm:t>
    </dgm:pt>
    <dgm:pt modelId="{3E3FEB07-71F5-4782-9C65-BA60B6D4EF02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cs typeface="B Nazanin" panose="00000400000000000000" pitchFamily="2" charset="-78"/>
            </a:rPr>
          </a:br>
          <a:r>
            <a:rPr lang="fa-IR" sz="1400" b="1" dirty="0" smtClean="0">
              <a:cs typeface="B Nazanin" panose="00000400000000000000" pitchFamily="2" charset="-78"/>
            </a:rPr>
            <a:t>وی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D05706E3-FEE4-4F70-9544-D373DDA97CF5}" type="parTrans" cxnId="{53444319-216C-4933-B986-7BF7E95B8F14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8F7883E-2B69-4C2B-812C-DFB8ABB4DD06}" type="sibTrans" cxnId="{53444319-216C-4933-B986-7BF7E95B8F14}">
      <dgm:prSet/>
      <dgm:spPr/>
      <dgm:t>
        <a:bodyPr/>
        <a:lstStyle/>
        <a:p>
          <a:endParaRPr lang="en-US"/>
        </a:p>
      </dgm:t>
    </dgm:pt>
    <dgm:pt modelId="{195E87C4-6B04-42DF-8BB8-1E97D0005767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BD623F3D-C66B-4525-A491-40709B4877E8}" type="parTrans" cxnId="{B4C29B32-407E-47D3-A19C-9444849E9752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2D168CF-0DF6-43E2-9B7B-CBBF7F4A73CE}" type="sibTrans" cxnId="{B4C29B32-407E-47D3-A19C-9444849E9752}">
      <dgm:prSet/>
      <dgm:spPr/>
      <dgm:t>
        <a:bodyPr/>
        <a:lstStyle/>
        <a:p>
          <a:endParaRPr lang="en-US"/>
        </a:p>
      </dgm:t>
    </dgm:pt>
    <dgm:pt modelId="{EED29190-7AB9-4C1D-8D46-4F3EA96AA200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2ABF779A-9CE3-471E-989F-6A1073B76851}" type="parTrans" cxnId="{83212D49-146F-4B9F-91FB-E1705024379E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C81C511-2928-4C71-AC83-360F0480E8AC}" type="sibTrans" cxnId="{83212D49-146F-4B9F-91FB-E1705024379E}">
      <dgm:prSet/>
      <dgm:spPr/>
      <dgm:t>
        <a:bodyPr/>
        <a:lstStyle/>
        <a:p>
          <a:endParaRPr lang="en-US"/>
        </a:p>
      </dgm:t>
    </dgm:pt>
    <dgm:pt modelId="{AFD7A88C-2A94-4A5A-ACB6-E445893AB033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solidFill>
                <a:schemeClr val="bg1"/>
              </a:solidFill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solidFill>
                <a:schemeClr val="bg1"/>
              </a:solidFill>
              <a:cs typeface="B Nazanin" panose="00000400000000000000" pitchFamily="2" charset="-78"/>
            </a:rPr>
          </a:br>
          <a:r>
            <a:rPr lang="fa-IR" sz="1400" b="1" dirty="0" smtClean="0">
              <a:solidFill>
                <a:schemeClr val="bg1"/>
              </a:solidFill>
              <a:cs typeface="B Nazanin" panose="00000400000000000000" pitchFamily="2" charset="-78"/>
            </a:rPr>
            <a:t>سایدل</a:t>
          </a:r>
          <a:endParaRPr lang="en-US" sz="1400" b="1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7A2FE1E-E4D6-43E6-A223-F42E37BF655E}" type="parTrans" cxnId="{9B419661-B3A2-401E-B1FA-B854F994E419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B95BF3-9654-4C55-94E3-BB2D1EF94737}" type="sibTrans" cxnId="{9B419661-B3A2-401E-B1FA-B854F994E419}">
      <dgm:prSet/>
      <dgm:spPr/>
      <dgm:t>
        <a:bodyPr/>
        <a:lstStyle/>
        <a:p>
          <a:endParaRPr lang="en-US"/>
        </a:p>
      </dgm:t>
    </dgm:pt>
    <dgm:pt modelId="{63158B17-0858-4367-B0F2-09C8B579C85D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678E189D-DA7D-4FDF-8DA5-9EC2FB00AD43}" type="parTrans" cxnId="{1EB1C794-609D-469A-BF38-E36950CED9B7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71F37E7-C570-4155-900F-88C9ECDCD544}" type="sibTrans" cxnId="{1EB1C794-609D-469A-BF38-E36950CED9B7}">
      <dgm:prSet/>
      <dgm:spPr/>
      <dgm:t>
        <a:bodyPr/>
        <a:lstStyle/>
        <a:p>
          <a:endParaRPr lang="en-US"/>
        </a:p>
      </dgm:t>
    </dgm:pt>
    <dgm:pt modelId="{27ED97FA-662E-4C46-99A6-9E5156812320}">
      <dgm:prSet phldrT="[Text]" custT="1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1"/>
          <a:r>
            <a:rPr lang="fa-IR" sz="1400" b="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با نقاط کمکی</a:t>
          </a:r>
          <a:endParaRPr lang="en-US" sz="1400" b="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gm:t>
    </dgm:pt>
    <dgm:pt modelId="{A2E15EB1-2BC7-4BCE-AC0E-75001286E03D}" type="parTrans" cxnId="{3854ED39-82EF-45DE-8D58-9ED130F29407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F7F695C-2F95-4FC8-AA10-A9EDCB036AFD}" type="sibTrans" cxnId="{3854ED39-82EF-45DE-8D58-9ED130F29407}">
      <dgm:prSet/>
      <dgm:spPr/>
      <dgm:t>
        <a:bodyPr/>
        <a:lstStyle/>
        <a:p>
          <a:endParaRPr lang="en-US"/>
        </a:p>
      </dgm:t>
    </dgm:pt>
    <dgm:pt modelId="{D1BE11BD-3A12-44FD-B115-5EDCA08E35B8}">
      <dgm:prSet phldrT="[Text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rtl="1"/>
          <a:r>
            <a:rPr lang="fa-IR" sz="1400" b="1" dirty="0" smtClean="0">
              <a:cs typeface="B Nazanin" panose="00000400000000000000" pitchFamily="2" charset="-78"/>
            </a:rPr>
            <a:t>الگوریتم</a:t>
          </a:r>
          <a:br>
            <a:rPr lang="fa-IR" sz="1400" b="1" dirty="0" smtClean="0">
              <a:cs typeface="B Nazanin" panose="00000400000000000000" pitchFamily="2" charset="-78"/>
            </a:rPr>
          </a:br>
          <a:r>
            <a:rPr lang="fa-IR" sz="1400" b="1" dirty="0" smtClean="0">
              <a:cs typeface="B Nazanin" panose="00000400000000000000" pitchFamily="2" charset="-78"/>
            </a:rPr>
            <a:t>لیو و نتافوس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138202B8-5D24-4043-967E-BA260C1E514D}" type="parTrans" cxnId="{466453EE-328E-449D-A4D0-CE1E49E44D2C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06EC8F7-F53C-4680-A91C-8DDC9FD75AA7}" type="sibTrans" cxnId="{466453EE-328E-449D-A4D0-CE1E49E44D2C}">
      <dgm:prSet/>
      <dgm:spPr/>
      <dgm:t>
        <a:bodyPr/>
        <a:lstStyle/>
        <a:p>
          <a:endParaRPr lang="en-US"/>
        </a:p>
      </dgm:t>
    </dgm:pt>
    <dgm:pt modelId="{7D3BB0BF-A174-4FB3-B27F-D66A818BC086}" type="pres">
      <dgm:prSet presAssocID="{D1CBFD2D-CA1F-4D36-AC67-B3DB7A4DF55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4BBDB-68F1-4427-95D9-83477155D572}" type="pres">
      <dgm:prSet presAssocID="{D1CBFD2D-CA1F-4D36-AC67-B3DB7A4DF55A}" presName="hierFlow" presStyleCnt="0"/>
      <dgm:spPr/>
    </dgm:pt>
    <dgm:pt modelId="{39371BF4-5464-4C74-8845-0ACC90A37144}" type="pres">
      <dgm:prSet presAssocID="{D1CBFD2D-CA1F-4D36-AC67-B3DB7A4DF55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12900F-A062-4A38-8FC6-0C3FA4E0C493}" type="pres">
      <dgm:prSet presAssocID="{E7412029-FAA1-43F2-BAF5-B98E3D67813C}" presName="Name14" presStyleCnt="0"/>
      <dgm:spPr/>
    </dgm:pt>
    <dgm:pt modelId="{B9468A7F-D39F-412C-B0E2-B3C75C46848F}" type="pres">
      <dgm:prSet presAssocID="{E7412029-FAA1-43F2-BAF5-B98E3D67813C}" presName="level1Shape" presStyleLbl="node0" presStyleIdx="0" presStyleCnt="1" custScaleX="238595" custScaleY="68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02641-6F3D-4079-99FD-05B16DEE0533}" type="pres">
      <dgm:prSet presAssocID="{E7412029-FAA1-43F2-BAF5-B98E3D67813C}" presName="hierChild2" presStyleCnt="0"/>
      <dgm:spPr/>
    </dgm:pt>
    <dgm:pt modelId="{4C5AD100-18A9-498D-B10B-3322A670333B}" type="pres">
      <dgm:prSet presAssocID="{65B6DDE3-19DC-45BA-8913-293E8B184B16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762A74B-5E09-467D-BF50-3533602159B5}" type="pres">
      <dgm:prSet presAssocID="{A8316506-B70D-4B46-A26B-2FB9D63EDAA2}" presName="Name21" presStyleCnt="0"/>
      <dgm:spPr/>
    </dgm:pt>
    <dgm:pt modelId="{CCDDA115-C9E8-46F6-BBDF-F6A73B400B15}" type="pres">
      <dgm:prSet presAssocID="{A8316506-B70D-4B46-A26B-2FB9D63EDAA2}" presName="level2Shape" presStyleLbl="node2" presStyleIdx="0" presStyleCnt="2" custScaleX="139392" custScaleY="57685" custLinFactNeighborX="20135" custLinFactNeighborY="3356"/>
      <dgm:spPr/>
      <dgm:t>
        <a:bodyPr/>
        <a:lstStyle/>
        <a:p>
          <a:endParaRPr lang="en-US"/>
        </a:p>
      </dgm:t>
    </dgm:pt>
    <dgm:pt modelId="{5468BBBC-FCA1-43C1-AC37-5EE65FEBFE3A}" type="pres">
      <dgm:prSet presAssocID="{A8316506-B70D-4B46-A26B-2FB9D63EDAA2}" presName="hierChild3" presStyleCnt="0"/>
      <dgm:spPr/>
    </dgm:pt>
    <dgm:pt modelId="{4D4C21AE-7E66-4F70-82B2-426C82ECB214}" type="pres">
      <dgm:prSet presAssocID="{329E0265-9FE5-4403-AE68-D915BEDF619E}" presName="Name19" presStyleLbl="parChTrans1D3" presStyleIdx="0" presStyleCnt="4"/>
      <dgm:spPr/>
      <dgm:t>
        <a:bodyPr/>
        <a:lstStyle/>
        <a:p>
          <a:endParaRPr lang="en-US"/>
        </a:p>
      </dgm:t>
    </dgm:pt>
    <dgm:pt modelId="{B80F1793-A258-4F4B-990D-E1EA3FF49F09}" type="pres">
      <dgm:prSet presAssocID="{8AB4FB79-5CEA-4C3F-9DBC-C26E8CA7DC51}" presName="Name21" presStyleCnt="0"/>
      <dgm:spPr/>
    </dgm:pt>
    <dgm:pt modelId="{0B931A32-78E4-4C21-A9FD-596CD3EB897F}" type="pres">
      <dgm:prSet presAssocID="{8AB4FB79-5CEA-4C3F-9DBC-C26E8CA7DC51}" presName="level2Shape" presStyleLbl="node3" presStyleIdx="0" presStyleCnt="4" custScaleX="102551" custScaleY="57685" custLinFactNeighborX="4355" custLinFactNeighborY="3356"/>
      <dgm:spPr/>
      <dgm:t>
        <a:bodyPr/>
        <a:lstStyle/>
        <a:p>
          <a:endParaRPr lang="en-US"/>
        </a:p>
      </dgm:t>
    </dgm:pt>
    <dgm:pt modelId="{9725B1CE-5AD2-4383-A1A0-64D056A3EC64}" type="pres">
      <dgm:prSet presAssocID="{8AB4FB79-5CEA-4C3F-9DBC-C26E8CA7DC51}" presName="hierChild3" presStyleCnt="0"/>
      <dgm:spPr/>
    </dgm:pt>
    <dgm:pt modelId="{8CA1E064-5E3D-4454-A95E-E45573B956EB}" type="pres">
      <dgm:prSet presAssocID="{B5D9CE66-4107-44A1-9469-402FC6672B01}" presName="Name19" presStyleLbl="parChTrans1D4" presStyleIdx="0" presStyleCnt="13"/>
      <dgm:spPr/>
      <dgm:t>
        <a:bodyPr/>
        <a:lstStyle/>
        <a:p>
          <a:endParaRPr lang="en-US"/>
        </a:p>
      </dgm:t>
    </dgm:pt>
    <dgm:pt modelId="{C4262D23-0BA4-4CA3-8BBA-EAE273AE8F43}" type="pres">
      <dgm:prSet presAssocID="{9888601B-39DE-4A6C-BE9E-22ACBD6D6739}" presName="Name21" presStyleCnt="0"/>
      <dgm:spPr/>
    </dgm:pt>
    <dgm:pt modelId="{2BF56493-BCCC-4E7F-90F1-CA8EEF8A84C1}" type="pres">
      <dgm:prSet presAssocID="{9888601B-39DE-4A6C-BE9E-22ACBD6D6739}" presName="level2Shape" presStyleLbl="node4" presStyleIdx="0" presStyleCnt="13" custScaleX="102551" custScaleY="57685" custLinFactNeighborX="4355" custLinFactNeighborY="3356"/>
      <dgm:spPr/>
      <dgm:t>
        <a:bodyPr/>
        <a:lstStyle/>
        <a:p>
          <a:endParaRPr lang="en-US"/>
        </a:p>
      </dgm:t>
    </dgm:pt>
    <dgm:pt modelId="{FCF39546-E04A-4EFC-8088-884FF9E4C8A6}" type="pres">
      <dgm:prSet presAssocID="{9888601B-39DE-4A6C-BE9E-22ACBD6D6739}" presName="hierChild3" presStyleCnt="0"/>
      <dgm:spPr/>
    </dgm:pt>
    <dgm:pt modelId="{38D685C4-5EA0-4ACB-974E-5060AE2D5DF8}" type="pres">
      <dgm:prSet presAssocID="{CCEFAA91-5376-4B01-BA26-6D4AA2D8D541}" presName="Name19" presStyleLbl="parChTrans1D4" presStyleIdx="1" presStyleCnt="13"/>
      <dgm:spPr/>
      <dgm:t>
        <a:bodyPr/>
        <a:lstStyle/>
        <a:p>
          <a:endParaRPr lang="en-US"/>
        </a:p>
      </dgm:t>
    </dgm:pt>
    <dgm:pt modelId="{2A691EAD-318F-4472-BDDD-2337B9B69681}" type="pres">
      <dgm:prSet presAssocID="{DF69436C-AF65-482B-81B4-1E099C243962}" presName="Name21" presStyleCnt="0"/>
      <dgm:spPr/>
    </dgm:pt>
    <dgm:pt modelId="{08D52722-0C88-4C4B-A04F-1B864290B676}" type="pres">
      <dgm:prSet presAssocID="{DF69436C-AF65-482B-81B4-1E099C243962}" presName="level2Shape" presStyleLbl="node4" presStyleIdx="1" presStyleCnt="13" custScaleX="109675" custScaleY="89732" custLinFactNeighborX="4355" custLinFactNeighborY="3356"/>
      <dgm:spPr/>
      <dgm:t>
        <a:bodyPr/>
        <a:lstStyle/>
        <a:p>
          <a:endParaRPr lang="en-US"/>
        </a:p>
      </dgm:t>
    </dgm:pt>
    <dgm:pt modelId="{57CBD06B-120F-4D86-A12C-CBC826B40F53}" type="pres">
      <dgm:prSet presAssocID="{DF69436C-AF65-482B-81B4-1E099C243962}" presName="hierChild3" presStyleCnt="0"/>
      <dgm:spPr/>
    </dgm:pt>
    <dgm:pt modelId="{60C47E39-8BF9-4C96-A748-91F5C4EAC919}" type="pres">
      <dgm:prSet presAssocID="{9EA6C887-9356-4455-98B0-C174AD00688B}" presName="Name19" presStyleLbl="parChTrans1D4" presStyleIdx="2" presStyleCnt="13"/>
      <dgm:spPr/>
      <dgm:t>
        <a:bodyPr/>
        <a:lstStyle/>
        <a:p>
          <a:endParaRPr lang="en-US"/>
        </a:p>
      </dgm:t>
    </dgm:pt>
    <dgm:pt modelId="{E278B4ED-61BA-4885-A41D-007B967C64B0}" type="pres">
      <dgm:prSet presAssocID="{513B22D4-9EF1-4249-8ECC-07C5D2464C9B}" presName="Name21" presStyleCnt="0"/>
      <dgm:spPr/>
    </dgm:pt>
    <dgm:pt modelId="{4B2DE3B3-A6A5-4AFB-A06F-D0F7D523065E}" type="pres">
      <dgm:prSet presAssocID="{513B22D4-9EF1-4249-8ECC-07C5D2464C9B}" presName="level2Shape" presStyleLbl="node4" presStyleIdx="2" presStyleCnt="13" custScaleX="102551" custScaleY="57685" custLinFactNeighborX="4355" custLinFactNeighborY="3356"/>
      <dgm:spPr/>
      <dgm:t>
        <a:bodyPr/>
        <a:lstStyle/>
        <a:p>
          <a:endParaRPr lang="en-US"/>
        </a:p>
      </dgm:t>
    </dgm:pt>
    <dgm:pt modelId="{F1CE6C0D-4524-4DE6-8CCA-71F560E82F40}" type="pres">
      <dgm:prSet presAssocID="{513B22D4-9EF1-4249-8ECC-07C5D2464C9B}" presName="hierChild3" presStyleCnt="0"/>
      <dgm:spPr/>
    </dgm:pt>
    <dgm:pt modelId="{D9116771-8E2F-4D4E-8232-E8D7EFD413BC}" type="pres">
      <dgm:prSet presAssocID="{D05706E3-FEE4-4F70-9544-D373DDA97CF5}" presName="Name19" presStyleLbl="parChTrans1D4" presStyleIdx="3" presStyleCnt="13"/>
      <dgm:spPr/>
      <dgm:t>
        <a:bodyPr/>
        <a:lstStyle/>
        <a:p>
          <a:endParaRPr lang="en-US"/>
        </a:p>
      </dgm:t>
    </dgm:pt>
    <dgm:pt modelId="{59B3CD83-B39A-4A51-B31B-65AFA9BC6F02}" type="pres">
      <dgm:prSet presAssocID="{3E3FEB07-71F5-4782-9C65-BA60B6D4EF02}" presName="Name21" presStyleCnt="0"/>
      <dgm:spPr/>
    </dgm:pt>
    <dgm:pt modelId="{77A64D8B-CDE4-49B3-A6A1-073424A908DF}" type="pres">
      <dgm:prSet presAssocID="{3E3FEB07-71F5-4782-9C65-BA60B6D4EF02}" presName="level2Shape" presStyleLbl="node4" presStyleIdx="3" presStyleCnt="13" custScaleX="109675" custScaleY="89732" custLinFactNeighborX="4355" custLinFactNeighborY="3356"/>
      <dgm:spPr/>
      <dgm:t>
        <a:bodyPr/>
        <a:lstStyle/>
        <a:p>
          <a:endParaRPr lang="en-US"/>
        </a:p>
      </dgm:t>
    </dgm:pt>
    <dgm:pt modelId="{7F0CE267-845A-46EC-A315-5D29179C3739}" type="pres">
      <dgm:prSet presAssocID="{3E3FEB07-71F5-4782-9C65-BA60B6D4EF02}" presName="hierChild3" presStyleCnt="0"/>
      <dgm:spPr/>
    </dgm:pt>
    <dgm:pt modelId="{A9C8B130-3FF3-4186-A6BB-9576EB62C208}" type="pres">
      <dgm:prSet presAssocID="{51603CED-CD0E-49AE-A6A1-96BB59AC452F}" presName="Name19" presStyleLbl="parChTrans1D3" presStyleIdx="1" presStyleCnt="4"/>
      <dgm:spPr/>
      <dgm:t>
        <a:bodyPr/>
        <a:lstStyle/>
        <a:p>
          <a:endParaRPr lang="en-US"/>
        </a:p>
      </dgm:t>
    </dgm:pt>
    <dgm:pt modelId="{783A4432-C464-4211-BAD6-1E75A9F84902}" type="pres">
      <dgm:prSet presAssocID="{FE0BF88E-978C-47DF-93A3-5536667B16A1}" presName="Name21" presStyleCnt="0"/>
      <dgm:spPr/>
    </dgm:pt>
    <dgm:pt modelId="{05F330A5-1F86-4F33-9067-3BE1C0B8200A}" type="pres">
      <dgm:prSet presAssocID="{FE0BF88E-978C-47DF-93A3-5536667B16A1}" presName="level2Shape" presStyleLbl="node3" presStyleIdx="1" presStyleCnt="4" custScaleX="102551" custScaleY="57685" custLinFactNeighborX="20135" custLinFactNeighborY="3356"/>
      <dgm:spPr/>
      <dgm:t>
        <a:bodyPr/>
        <a:lstStyle/>
        <a:p>
          <a:endParaRPr lang="en-US"/>
        </a:p>
      </dgm:t>
    </dgm:pt>
    <dgm:pt modelId="{EBAE4F43-2E2C-4636-91E8-3337781DA626}" type="pres">
      <dgm:prSet presAssocID="{FE0BF88E-978C-47DF-93A3-5536667B16A1}" presName="hierChild3" presStyleCnt="0"/>
      <dgm:spPr/>
    </dgm:pt>
    <dgm:pt modelId="{1AA9ECF6-B86C-4EE0-A626-E192A54EBAF2}" type="pres">
      <dgm:prSet presAssocID="{678E189D-DA7D-4FDF-8DA5-9EC2FB00AD43}" presName="Name19" presStyleLbl="parChTrans1D4" presStyleIdx="4" presStyleCnt="13"/>
      <dgm:spPr/>
      <dgm:t>
        <a:bodyPr/>
        <a:lstStyle/>
        <a:p>
          <a:endParaRPr lang="en-US"/>
        </a:p>
      </dgm:t>
    </dgm:pt>
    <dgm:pt modelId="{0CCDF4BA-79E6-4346-ABA3-0BA85AE0DFCF}" type="pres">
      <dgm:prSet presAssocID="{63158B17-0858-4367-B0F2-09C8B579C85D}" presName="Name21" presStyleCnt="0"/>
      <dgm:spPr/>
    </dgm:pt>
    <dgm:pt modelId="{7C70638B-D63B-42BB-954D-CFE32E3D3249}" type="pres">
      <dgm:prSet presAssocID="{63158B17-0858-4367-B0F2-09C8B579C85D}" presName="level2Shape" presStyleLbl="node4" presStyleIdx="4" presStyleCnt="13" custScaleX="102551" custScaleY="57685" custLinFactNeighborX="20008"/>
      <dgm:spPr/>
      <dgm:t>
        <a:bodyPr/>
        <a:lstStyle/>
        <a:p>
          <a:endParaRPr lang="en-US"/>
        </a:p>
      </dgm:t>
    </dgm:pt>
    <dgm:pt modelId="{7909EC61-EDC9-4D16-B650-38AB80DCBBCC}" type="pres">
      <dgm:prSet presAssocID="{63158B17-0858-4367-B0F2-09C8B579C85D}" presName="hierChild3" presStyleCnt="0"/>
      <dgm:spPr/>
    </dgm:pt>
    <dgm:pt modelId="{E8D635F5-595C-4E31-B2D2-D804D1A98980}" type="pres">
      <dgm:prSet presAssocID="{47A2FE1E-E4D6-43E6-A223-F42E37BF655E}" presName="Name19" presStyleLbl="parChTrans1D4" presStyleIdx="5" presStyleCnt="13"/>
      <dgm:spPr/>
      <dgm:t>
        <a:bodyPr/>
        <a:lstStyle/>
        <a:p>
          <a:endParaRPr lang="en-US"/>
        </a:p>
      </dgm:t>
    </dgm:pt>
    <dgm:pt modelId="{F98FCA99-16F5-44F0-89A7-79E39BFC3963}" type="pres">
      <dgm:prSet presAssocID="{AFD7A88C-2A94-4A5A-ACB6-E445893AB033}" presName="Name21" presStyleCnt="0"/>
      <dgm:spPr/>
    </dgm:pt>
    <dgm:pt modelId="{AADE04CD-DC83-4755-8DB8-C232D96774E2}" type="pres">
      <dgm:prSet presAssocID="{AFD7A88C-2A94-4A5A-ACB6-E445893AB033}" presName="level2Shape" presStyleLbl="node4" presStyleIdx="5" presStyleCnt="13" custScaleX="109675" custScaleY="89732" custLinFactNeighborX="20008" custLinFactNeighborY="2332"/>
      <dgm:spPr/>
      <dgm:t>
        <a:bodyPr/>
        <a:lstStyle/>
        <a:p>
          <a:endParaRPr lang="en-US"/>
        </a:p>
      </dgm:t>
    </dgm:pt>
    <dgm:pt modelId="{E33E9095-385E-41DF-854F-76F2ADD1C453}" type="pres">
      <dgm:prSet presAssocID="{AFD7A88C-2A94-4A5A-ACB6-E445893AB033}" presName="hierChild3" presStyleCnt="0"/>
      <dgm:spPr/>
    </dgm:pt>
    <dgm:pt modelId="{CCB3E85E-FBFC-45F8-9872-78688A536994}" type="pres">
      <dgm:prSet presAssocID="{5E811E61-D8C5-41B9-AF8E-2137B1FA5AD3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F738B8B-9B40-4A32-8712-4B37251A4F7E}" type="pres">
      <dgm:prSet presAssocID="{33F5F37F-7FB1-4A23-96A1-72CFF1CFE6C8}" presName="Name21" presStyleCnt="0"/>
      <dgm:spPr/>
    </dgm:pt>
    <dgm:pt modelId="{72569792-720B-4E56-B873-C4756756F057}" type="pres">
      <dgm:prSet presAssocID="{33F5F37F-7FB1-4A23-96A1-72CFF1CFE6C8}" presName="level2Shape" presStyleLbl="node2" presStyleIdx="1" presStyleCnt="2" custScaleX="102551" custScaleY="57685" custLinFactNeighborX="20135" custLinFactNeighborY="3356"/>
      <dgm:spPr/>
      <dgm:t>
        <a:bodyPr/>
        <a:lstStyle/>
        <a:p>
          <a:endParaRPr lang="en-US"/>
        </a:p>
      </dgm:t>
    </dgm:pt>
    <dgm:pt modelId="{216B737A-3122-488D-8989-4CE43D11E07F}" type="pres">
      <dgm:prSet presAssocID="{33F5F37F-7FB1-4A23-96A1-72CFF1CFE6C8}" presName="hierChild3" presStyleCnt="0"/>
      <dgm:spPr/>
    </dgm:pt>
    <dgm:pt modelId="{68AF0E39-95AA-4E65-8E88-873718C59E51}" type="pres">
      <dgm:prSet presAssocID="{DA973A35-2224-442E-9C56-682B9B122AEA}" presName="Name19" presStyleLbl="parChTrans1D3" presStyleIdx="2" presStyleCnt="4"/>
      <dgm:spPr/>
      <dgm:t>
        <a:bodyPr/>
        <a:lstStyle/>
        <a:p>
          <a:endParaRPr lang="en-US"/>
        </a:p>
      </dgm:t>
    </dgm:pt>
    <dgm:pt modelId="{35EECD5A-F44D-4985-98B5-706B3E5F81AD}" type="pres">
      <dgm:prSet presAssocID="{8E863CD2-826F-4CCC-B77F-9CF1AA0EAC1A}" presName="Name21" presStyleCnt="0"/>
      <dgm:spPr/>
    </dgm:pt>
    <dgm:pt modelId="{C56006E9-443D-4B23-9A1A-C97BC1D0B4DD}" type="pres">
      <dgm:prSet presAssocID="{8E863CD2-826F-4CCC-B77F-9CF1AA0EAC1A}" presName="level2Shape" presStyleLbl="node3" presStyleIdx="2" presStyleCnt="4" custScaleX="102551" custScaleY="57685" custLinFactNeighborX="20135" custLinFactNeighborY="3356"/>
      <dgm:spPr/>
      <dgm:t>
        <a:bodyPr/>
        <a:lstStyle/>
        <a:p>
          <a:endParaRPr lang="en-US"/>
        </a:p>
      </dgm:t>
    </dgm:pt>
    <dgm:pt modelId="{DC35B590-DF60-4D8B-8ED0-71680DDE260F}" type="pres">
      <dgm:prSet presAssocID="{8E863CD2-826F-4CCC-B77F-9CF1AA0EAC1A}" presName="hierChild3" presStyleCnt="0"/>
      <dgm:spPr/>
    </dgm:pt>
    <dgm:pt modelId="{9F1C859D-582F-4D50-B800-A680B28FDF30}" type="pres">
      <dgm:prSet presAssocID="{2ABF779A-9CE3-471E-989F-6A1073B76851}" presName="Name19" presStyleLbl="parChTrans1D4" presStyleIdx="6" presStyleCnt="13"/>
      <dgm:spPr/>
      <dgm:t>
        <a:bodyPr/>
        <a:lstStyle/>
        <a:p>
          <a:endParaRPr lang="en-US"/>
        </a:p>
      </dgm:t>
    </dgm:pt>
    <dgm:pt modelId="{E5FA7ED6-EBC1-4312-B8FD-ED8B986D6B5C}" type="pres">
      <dgm:prSet presAssocID="{EED29190-7AB9-4C1D-8D46-4F3EA96AA200}" presName="Name21" presStyleCnt="0"/>
      <dgm:spPr/>
    </dgm:pt>
    <dgm:pt modelId="{B8796C1B-569D-49E4-B8AA-6DE3630B2331}" type="pres">
      <dgm:prSet presAssocID="{EED29190-7AB9-4C1D-8D46-4F3EA96AA200}" presName="level2Shape" presStyleLbl="node4" presStyleIdx="6" presStyleCnt="13" custScaleX="102551" custScaleY="57685" custLinFactNeighborX="20135" custLinFactNeighborY="1623"/>
      <dgm:spPr/>
      <dgm:t>
        <a:bodyPr/>
        <a:lstStyle/>
        <a:p>
          <a:endParaRPr lang="en-US"/>
        </a:p>
      </dgm:t>
    </dgm:pt>
    <dgm:pt modelId="{2C9CE1E4-536B-4558-846C-FFBB60231654}" type="pres">
      <dgm:prSet presAssocID="{EED29190-7AB9-4C1D-8D46-4F3EA96AA200}" presName="hierChild3" presStyleCnt="0"/>
      <dgm:spPr/>
    </dgm:pt>
    <dgm:pt modelId="{A861B52C-2743-4AF5-89B5-7C941DEE80C8}" type="pres">
      <dgm:prSet presAssocID="{7AFC3359-9752-4CCD-8810-7CB5CA522DD0}" presName="Name19" presStyleLbl="parChTrans1D4" presStyleIdx="7" presStyleCnt="13"/>
      <dgm:spPr/>
      <dgm:t>
        <a:bodyPr/>
        <a:lstStyle/>
        <a:p>
          <a:endParaRPr lang="en-US"/>
        </a:p>
      </dgm:t>
    </dgm:pt>
    <dgm:pt modelId="{45115E23-0E61-4C34-B329-67FF836162D9}" type="pres">
      <dgm:prSet presAssocID="{B67D4DDB-3C76-45BD-BC8C-225ECB1F7D0B}" presName="Name21" presStyleCnt="0"/>
      <dgm:spPr/>
    </dgm:pt>
    <dgm:pt modelId="{D1EFCA92-3176-4555-84E3-9AA828993114}" type="pres">
      <dgm:prSet presAssocID="{B67D4DDB-3C76-45BD-BC8C-225ECB1F7D0B}" presName="level2Shape" presStyleLbl="node4" presStyleIdx="7" presStyleCnt="13" custScaleX="109675" custScaleY="89732" custLinFactNeighborX="16596" custLinFactNeighborY="169"/>
      <dgm:spPr/>
      <dgm:t>
        <a:bodyPr/>
        <a:lstStyle/>
        <a:p>
          <a:endParaRPr lang="en-US"/>
        </a:p>
      </dgm:t>
    </dgm:pt>
    <dgm:pt modelId="{78DB9C0E-B07A-42A0-9B92-D50ED87A105A}" type="pres">
      <dgm:prSet presAssocID="{B67D4DDB-3C76-45BD-BC8C-225ECB1F7D0B}" presName="hierChild3" presStyleCnt="0"/>
      <dgm:spPr/>
    </dgm:pt>
    <dgm:pt modelId="{165C3732-4AE7-4DD8-B327-84A6ADA030B7}" type="pres">
      <dgm:prSet presAssocID="{50239AAA-F6E3-472A-BA3B-83E05CC8521A}" presName="Name19" presStyleLbl="parChTrans1D4" presStyleIdx="8" presStyleCnt="13"/>
      <dgm:spPr/>
      <dgm:t>
        <a:bodyPr/>
        <a:lstStyle/>
        <a:p>
          <a:endParaRPr lang="en-US"/>
        </a:p>
      </dgm:t>
    </dgm:pt>
    <dgm:pt modelId="{32BB09B5-D7F6-469D-AC5C-4E070193DF22}" type="pres">
      <dgm:prSet presAssocID="{923A2329-85D5-49BB-AE65-286E5ADDCDC4}" presName="Name21" presStyleCnt="0"/>
      <dgm:spPr/>
    </dgm:pt>
    <dgm:pt modelId="{CD31D5A8-7EE9-4745-928D-2C6430F59F13}" type="pres">
      <dgm:prSet presAssocID="{923A2329-85D5-49BB-AE65-286E5ADDCDC4}" presName="level2Shape" presStyleLbl="node4" presStyleIdx="8" presStyleCnt="13" custScaleX="109675" custScaleY="89732" custLinFactNeighborX="14819" custLinFactNeighborY="3356"/>
      <dgm:spPr/>
      <dgm:t>
        <a:bodyPr/>
        <a:lstStyle/>
        <a:p>
          <a:endParaRPr lang="en-US"/>
        </a:p>
      </dgm:t>
    </dgm:pt>
    <dgm:pt modelId="{A86FD8D0-FDDC-444D-9B21-C4226F6C25A2}" type="pres">
      <dgm:prSet presAssocID="{923A2329-85D5-49BB-AE65-286E5ADDCDC4}" presName="hierChild3" presStyleCnt="0"/>
      <dgm:spPr/>
    </dgm:pt>
    <dgm:pt modelId="{0858A8C8-9454-4104-BE5E-50C52C5AAC5A}" type="pres">
      <dgm:prSet presAssocID="{A2E15EB1-2BC7-4BCE-AC0E-75001286E03D}" presName="Name19" presStyleLbl="parChTrans1D4" presStyleIdx="9" presStyleCnt="13"/>
      <dgm:spPr/>
      <dgm:t>
        <a:bodyPr/>
        <a:lstStyle/>
        <a:p>
          <a:endParaRPr lang="en-US"/>
        </a:p>
      </dgm:t>
    </dgm:pt>
    <dgm:pt modelId="{B382517A-68B3-40B4-9E46-38191CCF07CE}" type="pres">
      <dgm:prSet presAssocID="{27ED97FA-662E-4C46-99A6-9E5156812320}" presName="Name21" presStyleCnt="0"/>
      <dgm:spPr/>
    </dgm:pt>
    <dgm:pt modelId="{E917E492-A167-44F8-8D34-42B12B3F704F}" type="pres">
      <dgm:prSet presAssocID="{27ED97FA-662E-4C46-99A6-9E5156812320}" presName="level2Shape" presStyleLbl="node4" presStyleIdx="9" presStyleCnt="13" custScaleX="102551" custScaleY="57685" custLinFactNeighborX="17710"/>
      <dgm:spPr/>
      <dgm:t>
        <a:bodyPr/>
        <a:lstStyle/>
        <a:p>
          <a:endParaRPr lang="en-US"/>
        </a:p>
      </dgm:t>
    </dgm:pt>
    <dgm:pt modelId="{47FB2846-0031-49EE-AF6B-C1612C9BE095}" type="pres">
      <dgm:prSet presAssocID="{27ED97FA-662E-4C46-99A6-9E5156812320}" presName="hierChild3" presStyleCnt="0"/>
      <dgm:spPr/>
    </dgm:pt>
    <dgm:pt modelId="{2EC21208-DFCA-463B-BF33-F893A194A836}" type="pres">
      <dgm:prSet presAssocID="{138202B8-5D24-4043-967E-BA260C1E514D}" presName="Name19" presStyleLbl="parChTrans1D4" presStyleIdx="10" presStyleCnt="13"/>
      <dgm:spPr/>
      <dgm:t>
        <a:bodyPr/>
        <a:lstStyle/>
        <a:p>
          <a:endParaRPr lang="en-US"/>
        </a:p>
      </dgm:t>
    </dgm:pt>
    <dgm:pt modelId="{0AD13F72-ED5E-4F22-BBAC-96C882713EAF}" type="pres">
      <dgm:prSet presAssocID="{D1BE11BD-3A12-44FD-B115-5EDCA08E35B8}" presName="Name21" presStyleCnt="0"/>
      <dgm:spPr/>
    </dgm:pt>
    <dgm:pt modelId="{F7A39756-AACA-4935-9159-4CD4FCF6AC5F}" type="pres">
      <dgm:prSet presAssocID="{D1BE11BD-3A12-44FD-B115-5EDCA08E35B8}" presName="level2Shape" presStyleLbl="node4" presStyleIdx="10" presStyleCnt="13" custScaleX="109675" custScaleY="89732" custLinFactNeighborX="17710" custLinFactNeighborY="169"/>
      <dgm:spPr/>
      <dgm:t>
        <a:bodyPr/>
        <a:lstStyle/>
        <a:p>
          <a:endParaRPr lang="en-US"/>
        </a:p>
      </dgm:t>
    </dgm:pt>
    <dgm:pt modelId="{EA22C760-8FBC-45DF-BBCD-988BEF576240}" type="pres">
      <dgm:prSet presAssocID="{D1BE11BD-3A12-44FD-B115-5EDCA08E35B8}" presName="hierChild3" presStyleCnt="0"/>
      <dgm:spPr/>
    </dgm:pt>
    <dgm:pt modelId="{E109E7E2-13FD-4695-AD90-5D0D1B01E764}" type="pres">
      <dgm:prSet presAssocID="{605B0AEE-652E-4DF3-A611-1D2E3F2AB687}" presName="Name19" presStyleLbl="parChTrans1D3" presStyleIdx="3" presStyleCnt="4"/>
      <dgm:spPr/>
      <dgm:t>
        <a:bodyPr/>
        <a:lstStyle/>
        <a:p>
          <a:endParaRPr lang="en-US"/>
        </a:p>
      </dgm:t>
    </dgm:pt>
    <dgm:pt modelId="{569A006F-92E7-4153-87DE-7E4136BFFA3B}" type="pres">
      <dgm:prSet presAssocID="{4CE5F26F-BD5E-4206-8718-D4B331F48698}" presName="Name21" presStyleCnt="0"/>
      <dgm:spPr/>
    </dgm:pt>
    <dgm:pt modelId="{F83DA739-2AE4-46F1-9870-3F1B66D7EC50}" type="pres">
      <dgm:prSet presAssocID="{4CE5F26F-BD5E-4206-8718-D4B331F48698}" presName="level2Shape" presStyleLbl="node3" presStyleIdx="3" presStyleCnt="4" custScaleX="102551" custScaleY="57685" custLinFactNeighborX="401" custLinFactNeighborY="3356"/>
      <dgm:spPr/>
      <dgm:t>
        <a:bodyPr/>
        <a:lstStyle/>
        <a:p>
          <a:endParaRPr lang="en-US"/>
        </a:p>
      </dgm:t>
    </dgm:pt>
    <dgm:pt modelId="{1C759273-95E7-45C0-8055-75E402AA77D9}" type="pres">
      <dgm:prSet presAssocID="{4CE5F26F-BD5E-4206-8718-D4B331F48698}" presName="hierChild3" presStyleCnt="0"/>
      <dgm:spPr/>
    </dgm:pt>
    <dgm:pt modelId="{3A48EDA3-EB3C-4128-B963-591D6DC8CE24}" type="pres">
      <dgm:prSet presAssocID="{BD623F3D-C66B-4525-A491-40709B4877E8}" presName="Name19" presStyleLbl="parChTrans1D4" presStyleIdx="11" presStyleCnt="13"/>
      <dgm:spPr/>
      <dgm:t>
        <a:bodyPr/>
        <a:lstStyle/>
        <a:p>
          <a:endParaRPr lang="en-US"/>
        </a:p>
      </dgm:t>
    </dgm:pt>
    <dgm:pt modelId="{8360D6CF-A2E7-45FF-9F05-DF422E631828}" type="pres">
      <dgm:prSet presAssocID="{195E87C4-6B04-42DF-8BB8-1E97D0005767}" presName="Name21" presStyleCnt="0"/>
      <dgm:spPr/>
    </dgm:pt>
    <dgm:pt modelId="{9DCBCB79-F596-421E-9601-2CCB3FC3A346}" type="pres">
      <dgm:prSet presAssocID="{195E87C4-6B04-42DF-8BB8-1E97D0005767}" presName="level2Shape" presStyleLbl="node4" presStyleIdx="11" presStyleCnt="13" custScaleX="102551" custScaleY="57685" custLinFactNeighborX="401" custLinFactNeighborY="3356"/>
      <dgm:spPr/>
      <dgm:t>
        <a:bodyPr/>
        <a:lstStyle/>
        <a:p>
          <a:endParaRPr lang="en-US"/>
        </a:p>
      </dgm:t>
    </dgm:pt>
    <dgm:pt modelId="{D53CB54B-62B1-47EE-92D2-197EBA107702}" type="pres">
      <dgm:prSet presAssocID="{195E87C4-6B04-42DF-8BB8-1E97D0005767}" presName="hierChild3" presStyleCnt="0"/>
      <dgm:spPr/>
    </dgm:pt>
    <dgm:pt modelId="{CEDBC3E3-FD7D-4C9A-8711-C50499718EC4}" type="pres">
      <dgm:prSet presAssocID="{875F0234-C282-463C-B40C-C84DAE9CCCB1}" presName="Name19" presStyleLbl="parChTrans1D4" presStyleIdx="12" presStyleCnt="13"/>
      <dgm:spPr/>
      <dgm:t>
        <a:bodyPr/>
        <a:lstStyle/>
        <a:p>
          <a:endParaRPr lang="en-US"/>
        </a:p>
      </dgm:t>
    </dgm:pt>
    <dgm:pt modelId="{4B9075A2-7868-4363-A76E-0E70C2563E7B}" type="pres">
      <dgm:prSet presAssocID="{0B9FA55C-81CB-41E2-99EA-A4B7C0FE919B}" presName="Name21" presStyleCnt="0"/>
      <dgm:spPr/>
    </dgm:pt>
    <dgm:pt modelId="{94D332F4-1A54-4013-AD17-7DFAC5B97FF6}" type="pres">
      <dgm:prSet presAssocID="{0B9FA55C-81CB-41E2-99EA-A4B7C0FE919B}" presName="level2Shape" presStyleLbl="node4" presStyleIdx="12" presStyleCnt="13" custScaleX="109675" custScaleY="89732" custLinFactNeighborX="1336" custLinFactNeighborY="102"/>
      <dgm:spPr/>
      <dgm:t>
        <a:bodyPr/>
        <a:lstStyle/>
        <a:p>
          <a:endParaRPr lang="en-US"/>
        </a:p>
      </dgm:t>
    </dgm:pt>
    <dgm:pt modelId="{89ADF860-5095-4F7C-827D-63A92A799DC8}" type="pres">
      <dgm:prSet presAssocID="{0B9FA55C-81CB-41E2-99EA-A4B7C0FE919B}" presName="hierChild3" presStyleCnt="0"/>
      <dgm:spPr/>
    </dgm:pt>
    <dgm:pt modelId="{80AFD996-887B-4DE5-A607-F8C726F19A8E}" type="pres">
      <dgm:prSet presAssocID="{D1CBFD2D-CA1F-4D36-AC67-B3DB7A4DF55A}" presName="bgShapesFlow" presStyleCnt="0"/>
      <dgm:spPr/>
    </dgm:pt>
  </dgm:ptLst>
  <dgm:cxnLst>
    <dgm:cxn modelId="{680BA1B4-3233-4029-8A27-040459C89B3F}" type="presOf" srcId="{329E0265-9FE5-4403-AE68-D915BEDF619E}" destId="{4D4C21AE-7E66-4F70-82B2-426C82ECB214}" srcOrd="0" destOrd="0" presId="urn:microsoft.com/office/officeart/2005/8/layout/hierarchy6"/>
    <dgm:cxn modelId="{975A6C38-CDEA-457C-96A4-BE641AE1208D}" type="presOf" srcId="{678E189D-DA7D-4FDF-8DA5-9EC2FB00AD43}" destId="{1AA9ECF6-B86C-4EE0-A626-E192A54EBAF2}" srcOrd="0" destOrd="0" presId="urn:microsoft.com/office/officeart/2005/8/layout/hierarchy6"/>
    <dgm:cxn modelId="{F83CC788-4943-48BF-8F30-41239933483B}" srcId="{9888601B-39DE-4A6C-BE9E-22ACBD6D6739}" destId="{DF69436C-AF65-482B-81B4-1E099C243962}" srcOrd="0" destOrd="0" parTransId="{CCEFAA91-5376-4B01-BA26-6D4AA2D8D541}" sibTransId="{3727E525-3255-40D4-A8BD-CB14C27CF399}"/>
    <dgm:cxn modelId="{6DA821A6-6DD3-4324-AEF2-C9C3736A2F56}" type="presOf" srcId="{A8316506-B70D-4B46-A26B-2FB9D63EDAA2}" destId="{CCDDA115-C9E8-46F6-BBDF-F6A73B400B15}" srcOrd="0" destOrd="0" presId="urn:microsoft.com/office/officeart/2005/8/layout/hierarchy6"/>
    <dgm:cxn modelId="{4DC6B5D9-A1A9-480E-A62A-4D34AC22A418}" type="presOf" srcId="{D1BE11BD-3A12-44FD-B115-5EDCA08E35B8}" destId="{F7A39756-AACA-4935-9159-4CD4FCF6AC5F}" srcOrd="0" destOrd="0" presId="urn:microsoft.com/office/officeart/2005/8/layout/hierarchy6"/>
    <dgm:cxn modelId="{64661C31-62FB-4381-8BB2-6D0FFDECC745}" type="presOf" srcId="{8AB4FB79-5CEA-4C3F-9DBC-C26E8CA7DC51}" destId="{0B931A32-78E4-4C21-A9FD-596CD3EB897F}" srcOrd="0" destOrd="0" presId="urn:microsoft.com/office/officeart/2005/8/layout/hierarchy6"/>
    <dgm:cxn modelId="{53444319-216C-4933-B986-7BF7E95B8F14}" srcId="{513B22D4-9EF1-4249-8ECC-07C5D2464C9B}" destId="{3E3FEB07-71F5-4782-9C65-BA60B6D4EF02}" srcOrd="0" destOrd="0" parTransId="{D05706E3-FEE4-4F70-9544-D373DDA97CF5}" sibTransId="{88F7883E-2B69-4C2B-812C-DFB8ABB4DD06}"/>
    <dgm:cxn modelId="{45AEC5DD-04D0-454F-ABDD-65EA59BA4684}" type="presOf" srcId="{923A2329-85D5-49BB-AE65-286E5ADDCDC4}" destId="{CD31D5A8-7EE9-4745-928D-2C6430F59F13}" srcOrd="0" destOrd="0" presId="urn:microsoft.com/office/officeart/2005/8/layout/hierarchy6"/>
    <dgm:cxn modelId="{809C5A92-AD65-40AB-B37C-0E2E2AD15AEA}" type="presOf" srcId="{27ED97FA-662E-4C46-99A6-9E5156812320}" destId="{E917E492-A167-44F8-8D34-42B12B3F704F}" srcOrd="0" destOrd="0" presId="urn:microsoft.com/office/officeart/2005/8/layout/hierarchy6"/>
    <dgm:cxn modelId="{F13FF363-114A-451E-8C38-E06795ABDDA0}" srcId="{A8316506-B70D-4B46-A26B-2FB9D63EDAA2}" destId="{8AB4FB79-5CEA-4C3F-9DBC-C26E8CA7DC51}" srcOrd="0" destOrd="0" parTransId="{329E0265-9FE5-4403-AE68-D915BEDF619E}" sibTransId="{0177EA6A-0158-4EA4-9691-D13B3B2A4F25}"/>
    <dgm:cxn modelId="{72B906A3-A79F-46A3-86CD-3B018A192B57}" type="presOf" srcId="{8E863CD2-826F-4CCC-B77F-9CF1AA0EAC1A}" destId="{C56006E9-443D-4B23-9A1A-C97BC1D0B4DD}" srcOrd="0" destOrd="0" presId="urn:microsoft.com/office/officeart/2005/8/layout/hierarchy6"/>
    <dgm:cxn modelId="{DDBD84E5-F0CA-41C6-8592-5AD1671F286E}" type="presOf" srcId="{CCEFAA91-5376-4B01-BA26-6D4AA2D8D541}" destId="{38D685C4-5EA0-4ACB-974E-5060AE2D5DF8}" srcOrd="0" destOrd="0" presId="urn:microsoft.com/office/officeart/2005/8/layout/hierarchy6"/>
    <dgm:cxn modelId="{3854ED39-82EF-45DE-8D58-9ED130F29407}" srcId="{8E863CD2-826F-4CCC-B77F-9CF1AA0EAC1A}" destId="{27ED97FA-662E-4C46-99A6-9E5156812320}" srcOrd="1" destOrd="0" parTransId="{A2E15EB1-2BC7-4BCE-AC0E-75001286E03D}" sibTransId="{7F7F695C-2F95-4FC8-AA10-A9EDCB036AFD}"/>
    <dgm:cxn modelId="{754B325C-B86D-43E2-B831-61D2CE443DF0}" type="presOf" srcId="{4CE5F26F-BD5E-4206-8718-D4B331F48698}" destId="{F83DA739-2AE4-46F1-9870-3F1B66D7EC50}" srcOrd="0" destOrd="0" presId="urn:microsoft.com/office/officeart/2005/8/layout/hierarchy6"/>
    <dgm:cxn modelId="{B5D08BF3-D2E4-45BB-8920-0592E9E43C95}" type="presOf" srcId="{50239AAA-F6E3-472A-BA3B-83E05CC8521A}" destId="{165C3732-4AE7-4DD8-B327-84A6ADA030B7}" srcOrd="0" destOrd="0" presId="urn:microsoft.com/office/officeart/2005/8/layout/hierarchy6"/>
    <dgm:cxn modelId="{14CA75A4-C128-45F3-A424-7549EAFA26E4}" srcId="{33F5F37F-7FB1-4A23-96A1-72CFF1CFE6C8}" destId="{4CE5F26F-BD5E-4206-8718-D4B331F48698}" srcOrd="1" destOrd="0" parTransId="{605B0AEE-652E-4DF3-A611-1D2E3F2AB687}" sibTransId="{E11EDCC7-B552-47F8-BB3C-40918C31198B}"/>
    <dgm:cxn modelId="{D96830E4-A91E-4815-BEB9-5ED3C65C9B87}" type="presOf" srcId="{9EA6C887-9356-4455-98B0-C174AD00688B}" destId="{60C47E39-8BF9-4C96-A748-91F5C4EAC919}" srcOrd="0" destOrd="0" presId="urn:microsoft.com/office/officeart/2005/8/layout/hierarchy6"/>
    <dgm:cxn modelId="{9FF88FD1-439F-462E-9BEB-BCC278F80698}" type="presOf" srcId="{A2E15EB1-2BC7-4BCE-AC0E-75001286E03D}" destId="{0858A8C8-9454-4104-BE5E-50C52C5AAC5A}" srcOrd="0" destOrd="0" presId="urn:microsoft.com/office/officeart/2005/8/layout/hierarchy6"/>
    <dgm:cxn modelId="{9C6A058F-24B1-4AB3-8DDE-04CF967A336E}" type="presOf" srcId="{BD623F3D-C66B-4525-A491-40709B4877E8}" destId="{3A48EDA3-EB3C-4128-B963-591D6DC8CE24}" srcOrd="0" destOrd="0" presId="urn:microsoft.com/office/officeart/2005/8/layout/hierarchy6"/>
    <dgm:cxn modelId="{1CACA3A3-56CB-48A2-956F-C2252008DFB3}" type="presOf" srcId="{FE0BF88E-978C-47DF-93A3-5536667B16A1}" destId="{05F330A5-1F86-4F33-9067-3BE1C0B8200A}" srcOrd="0" destOrd="0" presId="urn:microsoft.com/office/officeart/2005/8/layout/hierarchy6"/>
    <dgm:cxn modelId="{466453EE-328E-449D-A4D0-CE1E49E44D2C}" srcId="{27ED97FA-662E-4C46-99A6-9E5156812320}" destId="{D1BE11BD-3A12-44FD-B115-5EDCA08E35B8}" srcOrd="0" destOrd="0" parTransId="{138202B8-5D24-4043-967E-BA260C1E514D}" sibTransId="{706EC8F7-F53C-4680-A91C-8DDC9FD75AA7}"/>
    <dgm:cxn modelId="{A531B60F-943F-415D-8657-0BE1F63FC3A7}" srcId="{E7412029-FAA1-43F2-BAF5-B98E3D67813C}" destId="{A8316506-B70D-4B46-A26B-2FB9D63EDAA2}" srcOrd="0" destOrd="0" parTransId="{65B6DDE3-19DC-45BA-8913-293E8B184B16}" sibTransId="{4BB2C84D-735D-458E-BB9E-1DF8C4DD2284}"/>
    <dgm:cxn modelId="{CF11A6FE-753C-40F3-A674-295F31FADD43}" type="presOf" srcId="{875F0234-C282-463C-B40C-C84DAE9CCCB1}" destId="{CEDBC3E3-FD7D-4C9A-8711-C50499718EC4}" srcOrd="0" destOrd="0" presId="urn:microsoft.com/office/officeart/2005/8/layout/hierarchy6"/>
    <dgm:cxn modelId="{2DC01D2F-910A-4540-BC1E-851652620166}" type="presOf" srcId="{B67D4DDB-3C76-45BD-BC8C-225ECB1F7D0B}" destId="{D1EFCA92-3176-4555-84E3-9AA828993114}" srcOrd="0" destOrd="0" presId="urn:microsoft.com/office/officeart/2005/8/layout/hierarchy6"/>
    <dgm:cxn modelId="{D85B1916-4A1B-4ED0-8337-801D38489884}" type="presOf" srcId="{195E87C4-6B04-42DF-8BB8-1E97D0005767}" destId="{9DCBCB79-F596-421E-9601-2CCB3FC3A346}" srcOrd="0" destOrd="0" presId="urn:microsoft.com/office/officeart/2005/8/layout/hierarchy6"/>
    <dgm:cxn modelId="{E073E60A-BF20-4892-8240-615AF246F37B}" srcId="{195E87C4-6B04-42DF-8BB8-1E97D0005767}" destId="{0B9FA55C-81CB-41E2-99EA-A4B7C0FE919B}" srcOrd="0" destOrd="0" parTransId="{875F0234-C282-463C-B40C-C84DAE9CCCB1}" sibTransId="{B6D00BA2-AA89-45A0-989C-6B67F9F8057E}"/>
    <dgm:cxn modelId="{662EDE9A-037A-4723-92E0-F92BC69B4E91}" srcId="{D1CBFD2D-CA1F-4D36-AC67-B3DB7A4DF55A}" destId="{E7412029-FAA1-43F2-BAF5-B98E3D67813C}" srcOrd="0" destOrd="0" parTransId="{897534C3-CEE1-4B48-BA19-FC3FC85FE682}" sibTransId="{C3E16481-9B1F-46D8-B521-349574BBD11D}"/>
    <dgm:cxn modelId="{15EA0B9E-1A34-4CF2-A9EA-BB975D1BD566}" type="presOf" srcId="{9888601B-39DE-4A6C-BE9E-22ACBD6D6739}" destId="{2BF56493-BCCC-4E7F-90F1-CA8EEF8A84C1}" srcOrd="0" destOrd="0" presId="urn:microsoft.com/office/officeart/2005/8/layout/hierarchy6"/>
    <dgm:cxn modelId="{1C973CC3-9ACD-43D3-ABB4-47589EC34CD5}" type="presOf" srcId="{EED29190-7AB9-4C1D-8D46-4F3EA96AA200}" destId="{B8796C1B-569D-49E4-B8AA-6DE3630B2331}" srcOrd="0" destOrd="0" presId="urn:microsoft.com/office/officeart/2005/8/layout/hierarchy6"/>
    <dgm:cxn modelId="{BDF87AD1-9DBF-4A24-8607-110217E91B45}" srcId="{33F5F37F-7FB1-4A23-96A1-72CFF1CFE6C8}" destId="{8E863CD2-826F-4CCC-B77F-9CF1AA0EAC1A}" srcOrd="0" destOrd="0" parTransId="{DA973A35-2224-442E-9C56-682B9B122AEA}" sibTransId="{332FE6A9-40AF-4E62-A97E-5E2E9CD29443}"/>
    <dgm:cxn modelId="{1EB1C794-609D-469A-BF38-E36950CED9B7}" srcId="{FE0BF88E-978C-47DF-93A3-5536667B16A1}" destId="{63158B17-0858-4367-B0F2-09C8B579C85D}" srcOrd="0" destOrd="0" parTransId="{678E189D-DA7D-4FDF-8DA5-9EC2FB00AD43}" sibTransId="{571F37E7-C570-4155-900F-88C9ECDCD544}"/>
    <dgm:cxn modelId="{2F89206B-3D19-4EA3-AE95-030A2A3CB555}" type="presOf" srcId="{605B0AEE-652E-4DF3-A611-1D2E3F2AB687}" destId="{E109E7E2-13FD-4695-AD90-5D0D1B01E764}" srcOrd="0" destOrd="0" presId="urn:microsoft.com/office/officeart/2005/8/layout/hierarchy6"/>
    <dgm:cxn modelId="{C6799C3B-5C61-430A-97BF-1BD8D9C23C9D}" srcId="{8AB4FB79-5CEA-4C3F-9DBC-C26E8CA7DC51}" destId="{9888601B-39DE-4A6C-BE9E-22ACBD6D6739}" srcOrd="0" destOrd="0" parTransId="{B5D9CE66-4107-44A1-9469-402FC6672B01}" sibTransId="{0A0DA201-26FC-41B1-AF89-C8F9BDD9AAEF}"/>
    <dgm:cxn modelId="{3D127F90-0181-4994-8176-507A37D813F3}" type="presOf" srcId="{513B22D4-9EF1-4249-8ECC-07C5D2464C9B}" destId="{4B2DE3B3-A6A5-4AFB-A06F-D0F7D523065E}" srcOrd="0" destOrd="0" presId="urn:microsoft.com/office/officeart/2005/8/layout/hierarchy6"/>
    <dgm:cxn modelId="{9B419661-B3A2-401E-B1FA-B854F994E419}" srcId="{63158B17-0858-4367-B0F2-09C8B579C85D}" destId="{AFD7A88C-2A94-4A5A-ACB6-E445893AB033}" srcOrd="0" destOrd="0" parTransId="{47A2FE1E-E4D6-43E6-A223-F42E37BF655E}" sibTransId="{F0B95BF3-9654-4C55-94E3-BB2D1EF94737}"/>
    <dgm:cxn modelId="{BE981663-10C9-458B-931C-B734105FCD7F}" type="presOf" srcId="{2ABF779A-9CE3-471E-989F-6A1073B76851}" destId="{9F1C859D-582F-4D50-B800-A680B28FDF30}" srcOrd="0" destOrd="0" presId="urn:microsoft.com/office/officeart/2005/8/layout/hierarchy6"/>
    <dgm:cxn modelId="{4FBEE7DF-E9EA-4045-9697-BFB94408A33A}" type="presOf" srcId="{DF69436C-AF65-482B-81B4-1E099C243962}" destId="{08D52722-0C88-4C4B-A04F-1B864290B676}" srcOrd="0" destOrd="0" presId="urn:microsoft.com/office/officeart/2005/8/layout/hierarchy6"/>
    <dgm:cxn modelId="{83212D49-146F-4B9F-91FB-E1705024379E}" srcId="{8E863CD2-826F-4CCC-B77F-9CF1AA0EAC1A}" destId="{EED29190-7AB9-4C1D-8D46-4F3EA96AA200}" srcOrd="0" destOrd="0" parTransId="{2ABF779A-9CE3-471E-989F-6A1073B76851}" sibTransId="{9C81C511-2928-4C71-AC83-360F0480E8AC}"/>
    <dgm:cxn modelId="{111970BC-B0AB-4616-A045-73E9EF4D7066}" type="presOf" srcId="{33F5F37F-7FB1-4A23-96A1-72CFF1CFE6C8}" destId="{72569792-720B-4E56-B873-C4756756F057}" srcOrd="0" destOrd="0" presId="urn:microsoft.com/office/officeart/2005/8/layout/hierarchy6"/>
    <dgm:cxn modelId="{DB396272-8A64-431B-A539-FB2617094A6D}" type="presOf" srcId="{51603CED-CD0E-49AE-A6A1-96BB59AC452F}" destId="{A9C8B130-3FF3-4186-A6BB-9576EB62C208}" srcOrd="0" destOrd="0" presId="urn:microsoft.com/office/officeart/2005/8/layout/hierarchy6"/>
    <dgm:cxn modelId="{B4C29B32-407E-47D3-A19C-9444849E9752}" srcId="{4CE5F26F-BD5E-4206-8718-D4B331F48698}" destId="{195E87C4-6B04-42DF-8BB8-1E97D0005767}" srcOrd="0" destOrd="0" parTransId="{BD623F3D-C66B-4525-A491-40709B4877E8}" sibTransId="{C2D168CF-0DF6-43E2-9B7B-CBBF7F4A73CE}"/>
    <dgm:cxn modelId="{07CC1FF7-C94D-47C8-9D8E-6C40EF1C9EA6}" type="presOf" srcId="{DA973A35-2224-442E-9C56-682B9B122AEA}" destId="{68AF0E39-95AA-4E65-8E88-873718C59E51}" srcOrd="0" destOrd="0" presId="urn:microsoft.com/office/officeart/2005/8/layout/hierarchy6"/>
    <dgm:cxn modelId="{6F9D12ED-AA90-44E4-BD9A-87D1043D24D2}" srcId="{EED29190-7AB9-4C1D-8D46-4F3EA96AA200}" destId="{923A2329-85D5-49BB-AE65-286E5ADDCDC4}" srcOrd="1" destOrd="0" parTransId="{50239AAA-F6E3-472A-BA3B-83E05CC8521A}" sibTransId="{E07D4E1F-B747-4882-9ADD-C9BAB3224CA9}"/>
    <dgm:cxn modelId="{56BD07E8-9272-4586-B4C6-D6A26A481111}" type="presOf" srcId="{AFD7A88C-2A94-4A5A-ACB6-E445893AB033}" destId="{AADE04CD-DC83-4755-8DB8-C232D96774E2}" srcOrd="0" destOrd="0" presId="urn:microsoft.com/office/officeart/2005/8/layout/hierarchy6"/>
    <dgm:cxn modelId="{E7E01CA3-2317-422E-A901-A7D4EB29407C}" type="presOf" srcId="{47A2FE1E-E4D6-43E6-A223-F42E37BF655E}" destId="{E8D635F5-595C-4E31-B2D2-D804D1A98980}" srcOrd="0" destOrd="0" presId="urn:microsoft.com/office/officeart/2005/8/layout/hierarchy6"/>
    <dgm:cxn modelId="{CD60E4B5-D12F-4B63-BB87-BC2E80490AAB}" type="presOf" srcId="{E7412029-FAA1-43F2-BAF5-B98E3D67813C}" destId="{B9468A7F-D39F-412C-B0E2-B3C75C46848F}" srcOrd="0" destOrd="0" presId="urn:microsoft.com/office/officeart/2005/8/layout/hierarchy6"/>
    <dgm:cxn modelId="{A966C772-8319-4E58-9041-2F19F729B4D0}" type="presOf" srcId="{D1CBFD2D-CA1F-4D36-AC67-B3DB7A4DF55A}" destId="{7D3BB0BF-A174-4FB3-B27F-D66A818BC086}" srcOrd="0" destOrd="0" presId="urn:microsoft.com/office/officeart/2005/8/layout/hierarchy6"/>
    <dgm:cxn modelId="{BB44156F-E61C-42B9-BB4C-9C70D14B9784}" type="presOf" srcId="{D05706E3-FEE4-4F70-9544-D373DDA97CF5}" destId="{D9116771-8E2F-4D4E-8232-E8D7EFD413BC}" srcOrd="0" destOrd="0" presId="urn:microsoft.com/office/officeart/2005/8/layout/hierarchy6"/>
    <dgm:cxn modelId="{DE8EA532-A298-40C9-9F99-B4A85EBF97A6}" srcId="{8AB4FB79-5CEA-4C3F-9DBC-C26E8CA7DC51}" destId="{513B22D4-9EF1-4249-8ECC-07C5D2464C9B}" srcOrd="1" destOrd="0" parTransId="{9EA6C887-9356-4455-98B0-C174AD00688B}" sibTransId="{4C0D107C-9AB0-4393-8074-F63E85837B17}"/>
    <dgm:cxn modelId="{2EEB67BB-2913-4124-B1CF-1EB4FEFEB8DF}" type="presOf" srcId="{7AFC3359-9752-4CCD-8810-7CB5CA522DD0}" destId="{A861B52C-2743-4AF5-89B5-7C941DEE80C8}" srcOrd="0" destOrd="0" presId="urn:microsoft.com/office/officeart/2005/8/layout/hierarchy6"/>
    <dgm:cxn modelId="{9375D726-B352-41A2-A0D5-CA83EA5E5DCE}" type="presOf" srcId="{65B6DDE3-19DC-45BA-8913-293E8B184B16}" destId="{4C5AD100-18A9-498D-B10B-3322A670333B}" srcOrd="0" destOrd="0" presId="urn:microsoft.com/office/officeart/2005/8/layout/hierarchy6"/>
    <dgm:cxn modelId="{D99A89B2-DE64-4407-9603-8CA5E93EE582}" type="presOf" srcId="{3E3FEB07-71F5-4782-9C65-BA60B6D4EF02}" destId="{77A64D8B-CDE4-49B3-A6A1-073424A908DF}" srcOrd="0" destOrd="0" presId="urn:microsoft.com/office/officeart/2005/8/layout/hierarchy6"/>
    <dgm:cxn modelId="{CA4752BE-43E0-476C-8075-F49C43E59C0D}" type="presOf" srcId="{0B9FA55C-81CB-41E2-99EA-A4B7C0FE919B}" destId="{94D332F4-1A54-4013-AD17-7DFAC5B97FF6}" srcOrd="0" destOrd="0" presId="urn:microsoft.com/office/officeart/2005/8/layout/hierarchy6"/>
    <dgm:cxn modelId="{9FF6696B-0236-4E65-9899-13927C553295}" srcId="{E7412029-FAA1-43F2-BAF5-B98E3D67813C}" destId="{33F5F37F-7FB1-4A23-96A1-72CFF1CFE6C8}" srcOrd="1" destOrd="0" parTransId="{5E811E61-D8C5-41B9-AF8E-2137B1FA5AD3}" sibTransId="{405C7C71-EEEC-4891-9317-45F7428AE798}"/>
    <dgm:cxn modelId="{4052AA71-F62A-4242-981A-C26E84136F29}" type="presOf" srcId="{63158B17-0858-4367-B0F2-09C8B579C85D}" destId="{7C70638B-D63B-42BB-954D-CFE32E3D3249}" srcOrd="0" destOrd="0" presId="urn:microsoft.com/office/officeart/2005/8/layout/hierarchy6"/>
    <dgm:cxn modelId="{9009B2C0-95AF-4AF9-88A8-D16ACC4CA5B9}" srcId="{EED29190-7AB9-4C1D-8D46-4F3EA96AA200}" destId="{B67D4DDB-3C76-45BD-BC8C-225ECB1F7D0B}" srcOrd="0" destOrd="0" parTransId="{7AFC3359-9752-4CCD-8810-7CB5CA522DD0}" sibTransId="{4773558D-4484-48D8-B891-EB3B2F91D908}"/>
    <dgm:cxn modelId="{0B28C018-A935-4FBB-8832-164F89C15FA1}" srcId="{A8316506-B70D-4B46-A26B-2FB9D63EDAA2}" destId="{FE0BF88E-978C-47DF-93A3-5536667B16A1}" srcOrd="1" destOrd="0" parTransId="{51603CED-CD0E-49AE-A6A1-96BB59AC452F}" sibTransId="{7AABE51F-5493-476D-A306-ADBCD3EBDC46}"/>
    <dgm:cxn modelId="{35E633D6-82B5-4F5A-82F0-ADF43845104E}" type="presOf" srcId="{B5D9CE66-4107-44A1-9469-402FC6672B01}" destId="{8CA1E064-5E3D-4454-A95E-E45573B956EB}" srcOrd="0" destOrd="0" presId="urn:microsoft.com/office/officeart/2005/8/layout/hierarchy6"/>
    <dgm:cxn modelId="{A9B29438-8A80-4331-965A-D450E40271FD}" type="presOf" srcId="{138202B8-5D24-4043-967E-BA260C1E514D}" destId="{2EC21208-DFCA-463B-BF33-F893A194A836}" srcOrd="0" destOrd="0" presId="urn:microsoft.com/office/officeart/2005/8/layout/hierarchy6"/>
    <dgm:cxn modelId="{3E123302-39DD-4C97-9DD3-E14710F8E23E}" type="presOf" srcId="{5E811E61-D8C5-41B9-AF8E-2137B1FA5AD3}" destId="{CCB3E85E-FBFC-45F8-9872-78688A536994}" srcOrd="0" destOrd="0" presId="urn:microsoft.com/office/officeart/2005/8/layout/hierarchy6"/>
    <dgm:cxn modelId="{6A5824DB-F69F-43D3-B9EA-27F9E0BC5D09}" type="presParOf" srcId="{7D3BB0BF-A174-4FB3-B27F-D66A818BC086}" destId="{3FF4BBDB-68F1-4427-95D9-83477155D572}" srcOrd="0" destOrd="0" presId="urn:microsoft.com/office/officeart/2005/8/layout/hierarchy6"/>
    <dgm:cxn modelId="{CFFFA0B8-E7D4-4CC1-BEFE-0A5BC1B95954}" type="presParOf" srcId="{3FF4BBDB-68F1-4427-95D9-83477155D572}" destId="{39371BF4-5464-4C74-8845-0ACC90A37144}" srcOrd="0" destOrd="0" presId="urn:microsoft.com/office/officeart/2005/8/layout/hierarchy6"/>
    <dgm:cxn modelId="{5CDDF2FB-95D5-45D7-864E-52F20D81D830}" type="presParOf" srcId="{39371BF4-5464-4C74-8845-0ACC90A37144}" destId="{7512900F-A062-4A38-8FC6-0C3FA4E0C493}" srcOrd="0" destOrd="0" presId="urn:microsoft.com/office/officeart/2005/8/layout/hierarchy6"/>
    <dgm:cxn modelId="{7E693833-2ED7-4931-8EFE-57A863FF1A53}" type="presParOf" srcId="{7512900F-A062-4A38-8FC6-0C3FA4E0C493}" destId="{B9468A7F-D39F-412C-B0E2-B3C75C46848F}" srcOrd="0" destOrd="0" presId="urn:microsoft.com/office/officeart/2005/8/layout/hierarchy6"/>
    <dgm:cxn modelId="{014EAA42-F793-4539-97C9-C192D85FAEEB}" type="presParOf" srcId="{7512900F-A062-4A38-8FC6-0C3FA4E0C493}" destId="{B2302641-6F3D-4079-99FD-05B16DEE0533}" srcOrd="1" destOrd="0" presId="urn:microsoft.com/office/officeart/2005/8/layout/hierarchy6"/>
    <dgm:cxn modelId="{D56C84B8-58F6-41EA-8ABA-4A40058B85C3}" type="presParOf" srcId="{B2302641-6F3D-4079-99FD-05B16DEE0533}" destId="{4C5AD100-18A9-498D-B10B-3322A670333B}" srcOrd="0" destOrd="0" presId="urn:microsoft.com/office/officeart/2005/8/layout/hierarchy6"/>
    <dgm:cxn modelId="{1CF9F898-481E-4113-8A7B-C288ACE73504}" type="presParOf" srcId="{B2302641-6F3D-4079-99FD-05B16DEE0533}" destId="{C762A74B-5E09-467D-BF50-3533602159B5}" srcOrd="1" destOrd="0" presId="urn:microsoft.com/office/officeart/2005/8/layout/hierarchy6"/>
    <dgm:cxn modelId="{E9BCEDFB-B682-45D1-9439-159E89BB6FC7}" type="presParOf" srcId="{C762A74B-5E09-467D-BF50-3533602159B5}" destId="{CCDDA115-C9E8-46F6-BBDF-F6A73B400B15}" srcOrd="0" destOrd="0" presId="urn:microsoft.com/office/officeart/2005/8/layout/hierarchy6"/>
    <dgm:cxn modelId="{FC3E6B0B-59AA-44BC-B6D4-B4C08D578BE9}" type="presParOf" srcId="{C762A74B-5E09-467D-BF50-3533602159B5}" destId="{5468BBBC-FCA1-43C1-AC37-5EE65FEBFE3A}" srcOrd="1" destOrd="0" presId="urn:microsoft.com/office/officeart/2005/8/layout/hierarchy6"/>
    <dgm:cxn modelId="{2670BDDF-D117-4A44-8A21-3F108AB6E60D}" type="presParOf" srcId="{5468BBBC-FCA1-43C1-AC37-5EE65FEBFE3A}" destId="{4D4C21AE-7E66-4F70-82B2-426C82ECB214}" srcOrd="0" destOrd="0" presId="urn:microsoft.com/office/officeart/2005/8/layout/hierarchy6"/>
    <dgm:cxn modelId="{3F451FA8-D291-4DE9-8F9A-478E0C92DEEF}" type="presParOf" srcId="{5468BBBC-FCA1-43C1-AC37-5EE65FEBFE3A}" destId="{B80F1793-A258-4F4B-990D-E1EA3FF49F09}" srcOrd="1" destOrd="0" presId="urn:microsoft.com/office/officeart/2005/8/layout/hierarchy6"/>
    <dgm:cxn modelId="{DB4633E5-E2F6-4F2D-BB01-C53092317E8D}" type="presParOf" srcId="{B80F1793-A258-4F4B-990D-E1EA3FF49F09}" destId="{0B931A32-78E4-4C21-A9FD-596CD3EB897F}" srcOrd="0" destOrd="0" presId="urn:microsoft.com/office/officeart/2005/8/layout/hierarchy6"/>
    <dgm:cxn modelId="{612129E9-6E4B-42B5-AD91-07F1EDC73A48}" type="presParOf" srcId="{B80F1793-A258-4F4B-990D-E1EA3FF49F09}" destId="{9725B1CE-5AD2-4383-A1A0-64D056A3EC64}" srcOrd="1" destOrd="0" presId="urn:microsoft.com/office/officeart/2005/8/layout/hierarchy6"/>
    <dgm:cxn modelId="{B893650F-E9E9-46F7-A291-2609B15F318A}" type="presParOf" srcId="{9725B1CE-5AD2-4383-A1A0-64D056A3EC64}" destId="{8CA1E064-5E3D-4454-A95E-E45573B956EB}" srcOrd="0" destOrd="0" presId="urn:microsoft.com/office/officeart/2005/8/layout/hierarchy6"/>
    <dgm:cxn modelId="{7A4B5E85-FF3D-4B1B-AC9A-8BB36900700A}" type="presParOf" srcId="{9725B1CE-5AD2-4383-A1A0-64D056A3EC64}" destId="{C4262D23-0BA4-4CA3-8BBA-EAE273AE8F43}" srcOrd="1" destOrd="0" presId="urn:microsoft.com/office/officeart/2005/8/layout/hierarchy6"/>
    <dgm:cxn modelId="{84B6390E-BB2D-4D01-BB73-92AE6C7E245A}" type="presParOf" srcId="{C4262D23-0BA4-4CA3-8BBA-EAE273AE8F43}" destId="{2BF56493-BCCC-4E7F-90F1-CA8EEF8A84C1}" srcOrd="0" destOrd="0" presId="urn:microsoft.com/office/officeart/2005/8/layout/hierarchy6"/>
    <dgm:cxn modelId="{8FF16482-E63D-4F3D-B289-D263CEAB3A8E}" type="presParOf" srcId="{C4262D23-0BA4-4CA3-8BBA-EAE273AE8F43}" destId="{FCF39546-E04A-4EFC-8088-884FF9E4C8A6}" srcOrd="1" destOrd="0" presId="urn:microsoft.com/office/officeart/2005/8/layout/hierarchy6"/>
    <dgm:cxn modelId="{1F338EF2-E1C8-4F80-9C4A-ADD4F3E90F97}" type="presParOf" srcId="{FCF39546-E04A-4EFC-8088-884FF9E4C8A6}" destId="{38D685C4-5EA0-4ACB-974E-5060AE2D5DF8}" srcOrd="0" destOrd="0" presId="urn:microsoft.com/office/officeart/2005/8/layout/hierarchy6"/>
    <dgm:cxn modelId="{9E4C4715-6A57-4B1C-BEEB-452A15B243ED}" type="presParOf" srcId="{FCF39546-E04A-4EFC-8088-884FF9E4C8A6}" destId="{2A691EAD-318F-4472-BDDD-2337B9B69681}" srcOrd="1" destOrd="0" presId="urn:microsoft.com/office/officeart/2005/8/layout/hierarchy6"/>
    <dgm:cxn modelId="{83B0ACEB-0401-465F-ABA7-2E84705A915A}" type="presParOf" srcId="{2A691EAD-318F-4472-BDDD-2337B9B69681}" destId="{08D52722-0C88-4C4B-A04F-1B864290B676}" srcOrd="0" destOrd="0" presId="urn:microsoft.com/office/officeart/2005/8/layout/hierarchy6"/>
    <dgm:cxn modelId="{C9B45310-A453-41ED-8841-0C7D4ABCAB2B}" type="presParOf" srcId="{2A691EAD-318F-4472-BDDD-2337B9B69681}" destId="{57CBD06B-120F-4D86-A12C-CBC826B40F53}" srcOrd="1" destOrd="0" presId="urn:microsoft.com/office/officeart/2005/8/layout/hierarchy6"/>
    <dgm:cxn modelId="{A58FC096-EBB5-4292-9CD3-84E58F2CEE50}" type="presParOf" srcId="{9725B1CE-5AD2-4383-A1A0-64D056A3EC64}" destId="{60C47E39-8BF9-4C96-A748-91F5C4EAC919}" srcOrd="2" destOrd="0" presId="urn:microsoft.com/office/officeart/2005/8/layout/hierarchy6"/>
    <dgm:cxn modelId="{D727B3FB-773B-4F83-9982-DC95C851F1A2}" type="presParOf" srcId="{9725B1CE-5AD2-4383-A1A0-64D056A3EC64}" destId="{E278B4ED-61BA-4885-A41D-007B967C64B0}" srcOrd="3" destOrd="0" presId="urn:microsoft.com/office/officeart/2005/8/layout/hierarchy6"/>
    <dgm:cxn modelId="{C2D983BC-21FC-448B-9D34-7441A368C069}" type="presParOf" srcId="{E278B4ED-61BA-4885-A41D-007B967C64B0}" destId="{4B2DE3B3-A6A5-4AFB-A06F-D0F7D523065E}" srcOrd="0" destOrd="0" presId="urn:microsoft.com/office/officeart/2005/8/layout/hierarchy6"/>
    <dgm:cxn modelId="{CD2B3863-8D2A-4F62-BDE5-E671011EAA86}" type="presParOf" srcId="{E278B4ED-61BA-4885-A41D-007B967C64B0}" destId="{F1CE6C0D-4524-4DE6-8CCA-71F560E82F40}" srcOrd="1" destOrd="0" presId="urn:microsoft.com/office/officeart/2005/8/layout/hierarchy6"/>
    <dgm:cxn modelId="{6ADA77F2-CF85-4DBA-92DD-E2B235CFB479}" type="presParOf" srcId="{F1CE6C0D-4524-4DE6-8CCA-71F560E82F40}" destId="{D9116771-8E2F-4D4E-8232-E8D7EFD413BC}" srcOrd="0" destOrd="0" presId="urn:microsoft.com/office/officeart/2005/8/layout/hierarchy6"/>
    <dgm:cxn modelId="{EE84F447-8250-46B3-A4F6-31EEC72E9486}" type="presParOf" srcId="{F1CE6C0D-4524-4DE6-8CCA-71F560E82F40}" destId="{59B3CD83-B39A-4A51-B31B-65AFA9BC6F02}" srcOrd="1" destOrd="0" presId="urn:microsoft.com/office/officeart/2005/8/layout/hierarchy6"/>
    <dgm:cxn modelId="{173086CE-65F5-412D-BC50-6A05DF1E6D7D}" type="presParOf" srcId="{59B3CD83-B39A-4A51-B31B-65AFA9BC6F02}" destId="{77A64D8B-CDE4-49B3-A6A1-073424A908DF}" srcOrd="0" destOrd="0" presId="urn:microsoft.com/office/officeart/2005/8/layout/hierarchy6"/>
    <dgm:cxn modelId="{187CAD46-FF7A-4B08-8326-7F70CC1459C8}" type="presParOf" srcId="{59B3CD83-B39A-4A51-B31B-65AFA9BC6F02}" destId="{7F0CE267-845A-46EC-A315-5D29179C3739}" srcOrd="1" destOrd="0" presId="urn:microsoft.com/office/officeart/2005/8/layout/hierarchy6"/>
    <dgm:cxn modelId="{F5AF4170-B5F8-445C-BD87-E582C0933E68}" type="presParOf" srcId="{5468BBBC-FCA1-43C1-AC37-5EE65FEBFE3A}" destId="{A9C8B130-3FF3-4186-A6BB-9576EB62C208}" srcOrd="2" destOrd="0" presId="urn:microsoft.com/office/officeart/2005/8/layout/hierarchy6"/>
    <dgm:cxn modelId="{ECFACED0-BD9A-4B31-BAF2-18434ECFE76E}" type="presParOf" srcId="{5468BBBC-FCA1-43C1-AC37-5EE65FEBFE3A}" destId="{783A4432-C464-4211-BAD6-1E75A9F84902}" srcOrd="3" destOrd="0" presId="urn:microsoft.com/office/officeart/2005/8/layout/hierarchy6"/>
    <dgm:cxn modelId="{278BABE4-4406-46C2-AE04-74D48681B9ED}" type="presParOf" srcId="{783A4432-C464-4211-BAD6-1E75A9F84902}" destId="{05F330A5-1F86-4F33-9067-3BE1C0B8200A}" srcOrd="0" destOrd="0" presId="urn:microsoft.com/office/officeart/2005/8/layout/hierarchy6"/>
    <dgm:cxn modelId="{B28E0C7D-39B5-4751-BF16-73A429086AF0}" type="presParOf" srcId="{783A4432-C464-4211-BAD6-1E75A9F84902}" destId="{EBAE4F43-2E2C-4636-91E8-3337781DA626}" srcOrd="1" destOrd="0" presId="urn:microsoft.com/office/officeart/2005/8/layout/hierarchy6"/>
    <dgm:cxn modelId="{1A8B47C7-0A7D-4200-98EC-FDE526E2E246}" type="presParOf" srcId="{EBAE4F43-2E2C-4636-91E8-3337781DA626}" destId="{1AA9ECF6-B86C-4EE0-A626-E192A54EBAF2}" srcOrd="0" destOrd="0" presId="urn:microsoft.com/office/officeart/2005/8/layout/hierarchy6"/>
    <dgm:cxn modelId="{276562AB-DCB7-4B73-B11C-C29652821354}" type="presParOf" srcId="{EBAE4F43-2E2C-4636-91E8-3337781DA626}" destId="{0CCDF4BA-79E6-4346-ABA3-0BA85AE0DFCF}" srcOrd="1" destOrd="0" presId="urn:microsoft.com/office/officeart/2005/8/layout/hierarchy6"/>
    <dgm:cxn modelId="{97CF754A-4DE6-4D0E-9437-A5FA9CCC3511}" type="presParOf" srcId="{0CCDF4BA-79E6-4346-ABA3-0BA85AE0DFCF}" destId="{7C70638B-D63B-42BB-954D-CFE32E3D3249}" srcOrd="0" destOrd="0" presId="urn:microsoft.com/office/officeart/2005/8/layout/hierarchy6"/>
    <dgm:cxn modelId="{551897F0-1830-450C-9CFB-61323711EFD1}" type="presParOf" srcId="{0CCDF4BA-79E6-4346-ABA3-0BA85AE0DFCF}" destId="{7909EC61-EDC9-4D16-B650-38AB80DCBBCC}" srcOrd="1" destOrd="0" presId="urn:microsoft.com/office/officeart/2005/8/layout/hierarchy6"/>
    <dgm:cxn modelId="{5A51738C-6FE2-44E0-AC4F-A859C7F6956F}" type="presParOf" srcId="{7909EC61-EDC9-4D16-B650-38AB80DCBBCC}" destId="{E8D635F5-595C-4E31-B2D2-D804D1A98980}" srcOrd="0" destOrd="0" presId="urn:microsoft.com/office/officeart/2005/8/layout/hierarchy6"/>
    <dgm:cxn modelId="{FDB2903C-5C58-4A91-9EC2-74524718A356}" type="presParOf" srcId="{7909EC61-EDC9-4D16-B650-38AB80DCBBCC}" destId="{F98FCA99-16F5-44F0-89A7-79E39BFC3963}" srcOrd="1" destOrd="0" presId="urn:microsoft.com/office/officeart/2005/8/layout/hierarchy6"/>
    <dgm:cxn modelId="{E4C040DC-0AF1-4FE9-AD77-472E82F606D9}" type="presParOf" srcId="{F98FCA99-16F5-44F0-89A7-79E39BFC3963}" destId="{AADE04CD-DC83-4755-8DB8-C232D96774E2}" srcOrd="0" destOrd="0" presId="urn:microsoft.com/office/officeart/2005/8/layout/hierarchy6"/>
    <dgm:cxn modelId="{0747F940-D2A7-4C4E-AD90-42676A7A2EC8}" type="presParOf" srcId="{F98FCA99-16F5-44F0-89A7-79E39BFC3963}" destId="{E33E9095-385E-41DF-854F-76F2ADD1C453}" srcOrd="1" destOrd="0" presId="urn:microsoft.com/office/officeart/2005/8/layout/hierarchy6"/>
    <dgm:cxn modelId="{57EC401B-196E-4C78-8CAF-1BC7031E9B00}" type="presParOf" srcId="{B2302641-6F3D-4079-99FD-05B16DEE0533}" destId="{CCB3E85E-FBFC-45F8-9872-78688A536994}" srcOrd="2" destOrd="0" presId="urn:microsoft.com/office/officeart/2005/8/layout/hierarchy6"/>
    <dgm:cxn modelId="{D8928E6B-4376-42F4-AFE1-B412D1C5284E}" type="presParOf" srcId="{B2302641-6F3D-4079-99FD-05B16DEE0533}" destId="{AF738B8B-9B40-4A32-8712-4B37251A4F7E}" srcOrd="3" destOrd="0" presId="urn:microsoft.com/office/officeart/2005/8/layout/hierarchy6"/>
    <dgm:cxn modelId="{F89B092A-13AD-4E5D-8C03-8714412CECA9}" type="presParOf" srcId="{AF738B8B-9B40-4A32-8712-4B37251A4F7E}" destId="{72569792-720B-4E56-B873-C4756756F057}" srcOrd="0" destOrd="0" presId="urn:microsoft.com/office/officeart/2005/8/layout/hierarchy6"/>
    <dgm:cxn modelId="{7D46C727-E39F-4D60-B2A0-D981BF85DC1F}" type="presParOf" srcId="{AF738B8B-9B40-4A32-8712-4B37251A4F7E}" destId="{216B737A-3122-488D-8989-4CE43D11E07F}" srcOrd="1" destOrd="0" presId="urn:microsoft.com/office/officeart/2005/8/layout/hierarchy6"/>
    <dgm:cxn modelId="{C133A4CF-D634-4470-B043-78350FFB8E0C}" type="presParOf" srcId="{216B737A-3122-488D-8989-4CE43D11E07F}" destId="{68AF0E39-95AA-4E65-8E88-873718C59E51}" srcOrd="0" destOrd="0" presId="urn:microsoft.com/office/officeart/2005/8/layout/hierarchy6"/>
    <dgm:cxn modelId="{BC573633-EE47-4BB6-81A6-380CF4A42436}" type="presParOf" srcId="{216B737A-3122-488D-8989-4CE43D11E07F}" destId="{35EECD5A-F44D-4985-98B5-706B3E5F81AD}" srcOrd="1" destOrd="0" presId="urn:microsoft.com/office/officeart/2005/8/layout/hierarchy6"/>
    <dgm:cxn modelId="{F16F4C80-2141-45A4-ADF1-56C7A22A1902}" type="presParOf" srcId="{35EECD5A-F44D-4985-98B5-706B3E5F81AD}" destId="{C56006E9-443D-4B23-9A1A-C97BC1D0B4DD}" srcOrd="0" destOrd="0" presId="urn:microsoft.com/office/officeart/2005/8/layout/hierarchy6"/>
    <dgm:cxn modelId="{EA37F608-A5D9-45BF-B8A1-70899640A3E8}" type="presParOf" srcId="{35EECD5A-F44D-4985-98B5-706B3E5F81AD}" destId="{DC35B590-DF60-4D8B-8ED0-71680DDE260F}" srcOrd="1" destOrd="0" presId="urn:microsoft.com/office/officeart/2005/8/layout/hierarchy6"/>
    <dgm:cxn modelId="{C9A530FC-0DC3-4BD2-8CE3-3A74E3A3B7D0}" type="presParOf" srcId="{DC35B590-DF60-4D8B-8ED0-71680DDE260F}" destId="{9F1C859D-582F-4D50-B800-A680B28FDF30}" srcOrd="0" destOrd="0" presId="urn:microsoft.com/office/officeart/2005/8/layout/hierarchy6"/>
    <dgm:cxn modelId="{2B0074D3-C784-4865-A957-EBC80BF32F5C}" type="presParOf" srcId="{DC35B590-DF60-4D8B-8ED0-71680DDE260F}" destId="{E5FA7ED6-EBC1-4312-B8FD-ED8B986D6B5C}" srcOrd="1" destOrd="0" presId="urn:microsoft.com/office/officeart/2005/8/layout/hierarchy6"/>
    <dgm:cxn modelId="{55D0D93F-DCF6-4353-9C0B-ECCB360F3A1F}" type="presParOf" srcId="{E5FA7ED6-EBC1-4312-B8FD-ED8B986D6B5C}" destId="{B8796C1B-569D-49E4-B8AA-6DE3630B2331}" srcOrd="0" destOrd="0" presId="urn:microsoft.com/office/officeart/2005/8/layout/hierarchy6"/>
    <dgm:cxn modelId="{8BD1AE83-F48C-4458-825F-9ABD5C1C24F1}" type="presParOf" srcId="{E5FA7ED6-EBC1-4312-B8FD-ED8B986D6B5C}" destId="{2C9CE1E4-536B-4558-846C-FFBB60231654}" srcOrd="1" destOrd="0" presId="urn:microsoft.com/office/officeart/2005/8/layout/hierarchy6"/>
    <dgm:cxn modelId="{D349D730-E496-4067-8EF7-A8DF99E787DA}" type="presParOf" srcId="{2C9CE1E4-536B-4558-846C-FFBB60231654}" destId="{A861B52C-2743-4AF5-89B5-7C941DEE80C8}" srcOrd="0" destOrd="0" presId="urn:microsoft.com/office/officeart/2005/8/layout/hierarchy6"/>
    <dgm:cxn modelId="{335C591D-C831-4331-833E-5D5896581C3E}" type="presParOf" srcId="{2C9CE1E4-536B-4558-846C-FFBB60231654}" destId="{45115E23-0E61-4C34-B329-67FF836162D9}" srcOrd="1" destOrd="0" presId="urn:microsoft.com/office/officeart/2005/8/layout/hierarchy6"/>
    <dgm:cxn modelId="{09699C63-824E-4931-8AA0-D9817369706C}" type="presParOf" srcId="{45115E23-0E61-4C34-B329-67FF836162D9}" destId="{D1EFCA92-3176-4555-84E3-9AA828993114}" srcOrd="0" destOrd="0" presId="urn:microsoft.com/office/officeart/2005/8/layout/hierarchy6"/>
    <dgm:cxn modelId="{4BEEB61F-7FE2-47F4-8386-8C7C16045015}" type="presParOf" srcId="{45115E23-0E61-4C34-B329-67FF836162D9}" destId="{78DB9C0E-B07A-42A0-9B92-D50ED87A105A}" srcOrd="1" destOrd="0" presId="urn:microsoft.com/office/officeart/2005/8/layout/hierarchy6"/>
    <dgm:cxn modelId="{D0A5EE37-0998-44D4-B3A7-90C6D00A00FA}" type="presParOf" srcId="{2C9CE1E4-536B-4558-846C-FFBB60231654}" destId="{165C3732-4AE7-4DD8-B327-84A6ADA030B7}" srcOrd="2" destOrd="0" presId="urn:microsoft.com/office/officeart/2005/8/layout/hierarchy6"/>
    <dgm:cxn modelId="{00CAF124-4B8F-479A-B9B2-285D977DB36A}" type="presParOf" srcId="{2C9CE1E4-536B-4558-846C-FFBB60231654}" destId="{32BB09B5-D7F6-469D-AC5C-4E070193DF22}" srcOrd="3" destOrd="0" presId="urn:microsoft.com/office/officeart/2005/8/layout/hierarchy6"/>
    <dgm:cxn modelId="{AC990792-61F4-4735-9148-D6B248FBDF8D}" type="presParOf" srcId="{32BB09B5-D7F6-469D-AC5C-4E070193DF22}" destId="{CD31D5A8-7EE9-4745-928D-2C6430F59F13}" srcOrd="0" destOrd="0" presId="urn:microsoft.com/office/officeart/2005/8/layout/hierarchy6"/>
    <dgm:cxn modelId="{7C9C0813-BCCD-4A4B-A40E-09CC7D9B3C83}" type="presParOf" srcId="{32BB09B5-D7F6-469D-AC5C-4E070193DF22}" destId="{A86FD8D0-FDDC-444D-9B21-C4226F6C25A2}" srcOrd="1" destOrd="0" presId="urn:microsoft.com/office/officeart/2005/8/layout/hierarchy6"/>
    <dgm:cxn modelId="{A622298E-F34F-43AF-BF3E-27CCABBBA85E}" type="presParOf" srcId="{DC35B590-DF60-4D8B-8ED0-71680DDE260F}" destId="{0858A8C8-9454-4104-BE5E-50C52C5AAC5A}" srcOrd="2" destOrd="0" presId="urn:microsoft.com/office/officeart/2005/8/layout/hierarchy6"/>
    <dgm:cxn modelId="{360E3DCB-8261-437C-9E0F-7585FC3C2A0B}" type="presParOf" srcId="{DC35B590-DF60-4D8B-8ED0-71680DDE260F}" destId="{B382517A-68B3-40B4-9E46-38191CCF07CE}" srcOrd="3" destOrd="0" presId="urn:microsoft.com/office/officeart/2005/8/layout/hierarchy6"/>
    <dgm:cxn modelId="{5B98886C-F274-48BB-BBF0-31D0D7ACC89C}" type="presParOf" srcId="{B382517A-68B3-40B4-9E46-38191CCF07CE}" destId="{E917E492-A167-44F8-8D34-42B12B3F704F}" srcOrd="0" destOrd="0" presId="urn:microsoft.com/office/officeart/2005/8/layout/hierarchy6"/>
    <dgm:cxn modelId="{07B28F78-9BFA-4F4A-9A25-C95D90AFB096}" type="presParOf" srcId="{B382517A-68B3-40B4-9E46-38191CCF07CE}" destId="{47FB2846-0031-49EE-AF6B-C1612C9BE095}" srcOrd="1" destOrd="0" presId="urn:microsoft.com/office/officeart/2005/8/layout/hierarchy6"/>
    <dgm:cxn modelId="{938D2E32-D874-4B28-A121-4C9F30FEE773}" type="presParOf" srcId="{47FB2846-0031-49EE-AF6B-C1612C9BE095}" destId="{2EC21208-DFCA-463B-BF33-F893A194A836}" srcOrd="0" destOrd="0" presId="urn:microsoft.com/office/officeart/2005/8/layout/hierarchy6"/>
    <dgm:cxn modelId="{E8648F7C-4607-4061-8CAE-61E488E5BF88}" type="presParOf" srcId="{47FB2846-0031-49EE-AF6B-C1612C9BE095}" destId="{0AD13F72-ED5E-4F22-BBAC-96C882713EAF}" srcOrd="1" destOrd="0" presId="urn:microsoft.com/office/officeart/2005/8/layout/hierarchy6"/>
    <dgm:cxn modelId="{790D7991-912E-47D2-8894-FB4EA0A1AE69}" type="presParOf" srcId="{0AD13F72-ED5E-4F22-BBAC-96C882713EAF}" destId="{F7A39756-AACA-4935-9159-4CD4FCF6AC5F}" srcOrd="0" destOrd="0" presId="urn:microsoft.com/office/officeart/2005/8/layout/hierarchy6"/>
    <dgm:cxn modelId="{839FD7F8-3781-4641-9960-01A753AE9F62}" type="presParOf" srcId="{0AD13F72-ED5E-4F22-BBAC-96C882713EAF}" destId="{EA22C760-8FBC-45DF-BBCD-988BEF576240}" srcOrd="1" destOrd="0" presId="urn:microsoft.com/office/officeart/2005/8/layout/hierarchy6"/>
    <dgm:cxn modelId="{94554239-E55D-4091-A9E7-D104E1280271}" type="presParOf" srcId="{216B737A-3122-488D-8989-4CE43D11E07F}" destId="{E109E7E2-13FD-4695-AD90-5D0D1B01E764}" srcOrd="2" destOrd="0" presId="urn:microsoft.com/office/officeart/2005/8/layout/hierarchy6"/>
    <dgm:cxn modelId="{14C642DA-C3F5-4106-BD7E-7C0D71289C85}" type="presParOf" srcId="{216B737A-3122-488D-8989-4CE43D11E07F}" destId="{569A006F-92E7-4153-87DE-7E4136BFFA3B}" srcOrd="3" destOrd="0" presId="urn:microsoft.com/office/officeart/2005/8/layout/hierarchy6"/>
    <dgm:cxn modelId="{BAD5FB25-0368-4B91-A8EE-6C184031C589}" type="presParOf" srcId="{569A006F-92E7-4153-87DE-7E4136BFFA3B}" destId="{F83DA739-2AE4-46F1-9870-3F1B66D7EC50}" srcOrd="0" destOrd="0" presId="urn:microsoft.com/office/officeart/2005/8/layout/hierarchy6"/>
    <dgm:cxn modelId="{97E86970-0E62-4623-BD9A-421260B19361}" type="presParOf" srcId="{569A006F-92E7-4153-87DE-7E4136BFFA3B}" destId="{1C759273-95E7-45C0-8055-75E402AA77D9}" srcOrd="1" destOrd="0" presId="urn:microsoft.com/office/officeart/2005/8/layout/hierarchy6"/>
    <dgm:cxn modelId="{C72C37D6-823F-4F2A-9B3E-5770651ABA25}" type="presParOf" srcId="{1C759273-95E7-45C0-8055-75E402AA77D9}" destId="{3A48EDA3-EB3C-4128-B963-591D6DC8CE24}" srcOrd="0" destOrd="0" presId="urn:microsoft.com/office/officeart/2005/8/layout/hierarchy6"/>
    <dgm:cxn modelId="{3CDAA707-CD9B-4053-A97B-55494A094761}" type="presParOf" srcId="{1C759273-95E7-45C0-8055-75E402AA77D9}" destId="{8360D6CF-A2E7-45FF-9F05-DF422E631828}" srcOrd="1" destOrd="0" presId="urn:microsoft.com/office/officeart/2005/8/layout/hierarchy6"/>
    <dgm:cxn modelId="{F683D60E-F824-489F-8878-DD3B0434C7CB}" type="presParOf" srcId="{8360D6CF-A2E7-45FF-9F05-DF422E631828}" destId="{9DCBCB79-F596-421E-9601-2CCB3FC3A346}" srcOrd="0" destOrd="0" presId="urn:microsoft.com/office/officeart/2005/8/layout/hierarchy6"/>
    <dgm:cxn modelId="{61DB2875-63B6-406F-926C-FAE0E93C352F}" type="presParOf" srcId="{8360D6CF-A2E7-45FF-9F05-DF422E631828}" destId="{D53CB54B-62B1-47EE-92D2-197EBA107702}" srcOrd="1" destOrd="0" presId="urn:microsoft.com/office/officeart/2005/8/layout/hierarchy6"/>
    <dgm:cxn modelId="{5F19648B-1E5D-444A-9724-7A8655C7B4DE}" type="presParOf" srcId="{D53CB54B-62B1-47EE-92D2-197EBA107702}" destId="{CEDBC3E3-FD7D-4C9A-8711-C50499718EC4}" srcOrd="0" destOrd="0" presId="urn:microsoft.com/office/officeart/2005/8/layout/hierarchy6"/>
    <dgm:cxn modelId="{983DF7F2-4FAC-4D6F-9169-7AD4E886EE01}" type="presParOf" srcId="{D53CB54B-62B1-47EE-92D2-197EBA107702}" destId="{4B9075A2-7868-4363-A76E-0E70C2563E7B}" srcOrd="1" destOrd="0" presId="urn:microsoft.com/office/officeart/2005/8/layout/hierarchy6"/>
    <dgm:cxn modelId="{C882B00D-603B-41C3-A99D-6E80727E4FEC}" type="presParOf" srcId="{4B9075A2-7868-4363-A76E-0E70C2563E7B}" destId="{94D332F4-1A54-4013-AD17-7DFAC5B97FF6}" srcOrd="0" destOrd="0" presId="urn:microsoft.com/office/officeart/2005/8/layout/hierarchy6"/>
    <dgm:cxn modelId="{28CF92A3-FDE4-4920-AAF7-1EDB16ED4290}" type="presParOf" srcId="{4B9075A2-7868-4363-A76E-0E70C2563E7B}" destId="{89ADF860-5095-4F7C-827D-63A92A799DC8}" srcOrd="1" destOrd="0" presId="urn:microsoft.com/office/officeart/2005/8/layout/hierarchy6"/>
    <dgm:cxn modelId="{8FB5D129-FD2B-49E9-A67F-DC954A7D7A7D}" type="presParOf" srcId="{7D3BB0BF-A174-4FB3-B27F-D66A818BC086}" destId="{80AFD996-887B-4DE5-A607-F8C726F19A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254A0-F417-4DAB-8A0E-98384A9C7D2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8AD35-1C76-4614-A17F-77F0D5815E18}">
      <dgm:prSet phldrT="[Text]" custT="1"/>
      <dgm:spPr>
        <a:solidFill>
          <a:srgbClr val="00B930"/>
        </a:solidFill>
      </dgm:spPr>
      <dgm:t>
        <a:bodyPr/>
        <a:lstStyle/>
        <a:p>
          <a:pPr rtl="1"/>
          <a:r>
            <a:rPr lang="fa-IR" sz="1600" b="0" dirty="0" smtClean="0">
              <a:cs typeface="B Nazanin" panose="00000400000000000000" pitchFamily="2" charset="-78"/>
            </a:rPr>
            <a:t>2. محاسبه چندضلعی آشکار</a:t>
          </a:r>
          <a:br>
            <a:rPr lang="fa-IR" sz="1600" b="0" dirty="0" smtClean="0">
              <a:cs typeface="B Nazanin" panose="00000400000000000000" pitchFamily="2" charset="-78"/>
            </a:rPr>
          </a:br>
          <a:r>
            <a:rPr lang="fa-IR" sz="1600" b="0" dirty="0" smtClean="0">
              <a:cs typeface="B Nazanin" panose="00000400000000000000" pitchFamily="2" charset="-78"/>
            </a:rPr>
            <a:t>(از راس تفکیک)</a:t>
          </a:r>
          <a:endParaRPr lang="en-US" sz="1600" b="0" dirty="0">
            <a:cs typeface="B Nazanin" panose="00000400000000000000" pitchFamily="2" charset="-78"/>
          </a:endParaRPr>
        </a:p>
      </dgm:t>
    </dgm:pt>
    <dgm:pt modelId="{B0C95803-BF8C-43CE-A4A4-79292CDEFE85}" type="par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C4BBCAF7-524D-4253-87BB-5F7AFE416213}" type="sib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749096C6-CE0B-4C66-ACF0-C33F2992BCBE}">
      <dgm:prSet phldrT="[Text]" custT="1"/>
      <dgm:spPr>
        <a:solidFill>
          <a:srgbClr val="FFC000"/>
        </a:solidFill>
      </dgm:spPr>
      <dgm:t>
        <a:bodyPr/>
        <a:lstStyle/>
        <a:p>
          <a:pPr rtl="1"/>
          <a:r>
            <a:rPr lang="fa-IR" sz="1600" b="0" dirty="0" smtClean="0">
              <a:solidFill>
                <a:schemeClr val="tx1"/>
              </a:solidFill>
              <a:cs typeface="B Nazanin" panose="00000400000000000000" pitchFamily="2" charset="-78"/>
            </a:rPr>
            <a:t>3. یافتن راس‌ ادغام</a:t>
          </a:r>
        </a:p>
      </dgm:t>
    </dgm:pt>
    <dgm:pt modelId="{FA26BECD-2048-46E5-994F-9C692064F799}" type="par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E5115B98-FEDE-4AF7-82C7-FA11C2486360}" type="sib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C7437A64-32D6-4CC9-A466-A5237FE9C997}">
      <dgm:prSet custT="1"/>
      <dgm:spPr/>
      <dgm:t>
        <a:bodyPr/>
        <a:lstStyle/>
        <a:p>
          <a:r>
            <a:rPr lang="fa-IR" sz="1600" b="0" dirty="0" smtClean="0">
              <a:cs typeface="B Nazanin" panose="00000400000000000000" pitchFamily="2" charset="-78"/>
            </a:rPr>
            <a:t>4. اضافه کردن قطر</a:t>
          </a:r>
          <a:endParaRPr lang="en-US" sz="1600" b="0" dirty="0">
            <a:cs typeface="B Nazanin" panose="00000400000000000000" pitchFamily="2" charset="-78"/>
          </a:endParaRPr>
        </a:p>
      </dgm:t>
    </dgm:pt>
    <dgm:pt modelId="{F6720292-5366-4782-A15B-E4AE9E7D92D5}" type="parTrans" cxnId="{72574D2B-9B9E-4EC6-B911-62C395C5618D}">
      <dgm:prSet/>
      <dgm:spPr/>
      <dgm:t>
        <a:bodyPr/>
        <a:lstStyle/>
        <a:p>
          <a:endParaRPr lang="en-US"/>
        </a:p>
      </dgm:t>
    </dgm:pt>
    <dgm:pt modelId="{D125109B-1173-4ABB-9833-04D5F647762A}" type="sibTrans" cxnId="{72574D2B-9B9E-4EC6-B911-62C395C5618D}">
      <dgm:prSet/>
      <dgm:spPr/>
      <dgm:t>
        <a:bodyPr/>
        <a:lstStyle/>
        <a:p>
          <a:endParaRPr lang="en-US"/>
        </a:p>
      </dgm:t>
    </dgm:pt>
    <dgm:pt modelId="{023A42FA-BEBE-48BD-877E-A0D11B31B19F}" type="pres">
      <dgm:prSet presAssocID="{CFB254A0-F417-4DAB-8A0E-98384A9C7D2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08B619-ED4D-4E92-ABCB-2F3BC4769FF0}" type="pres">
      <dgm:prSet presAssocID="{CFB254A0-F417-4DAB-8A0E-98384A9C7D26}" presName="wedge1" presStyleLbl="node1" presStyleIdx="0" presStyleCnt="3"/>
      <dgm:spPr/>
      <dgm:t>
        <a:bodyPr/>
        <a:lstStyle/>
        <a:p>
          <a:endParaRPr lang="en-US"/>
        </a:p>
      </dgm:t>
    </dgm:pt>
    <dgm:pt modelId="{B9A21BCE-D1A3-4D95-9BFC-12560B7C20CE}" type="pres">
      <dgm:prSet presAssocID="{CFB254A0-F417-4DAB-8A0E-98384A9C7D26}" presName="dummy1a" presStyleCnt="0"/>
      <dgm:spPr/>
    </dgm:pt>
    <dgm:pt modelId="{BFD6AADF-3BAA-4B76-94A2-05D9EB500093}" type="pres">
      <dgm:prSet presAssocID="{CFB254A0-F417-4DAB-8A0E-98384A9C7D26}" presName="dummy1b" presStyleCnt="0"/>
      <dgm:spPr/>
    </dgm:pt>
    <dgm:pt modelId="{DD2CCB45-DFBD-4D00-B6FE-39B9A1011D85}" type="pres">
      <dgm:prSet presAssocID="{CFB254A0-F417-4DAB-8A0E-98384A9C7D2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8840C-CEBA-40BF-8691-4DC696BDE56E}" type="pres">
      <dgm:prSet presAssocID="{CFB254A0-F417-4DAB-8A0E-98384A9C7D26}" presName="wedge2" presStyleLbl="node1" presStyleIdx="1" presStyleCnt="3"/>
      <dgm:spPr/>
      <dgm:t>
        <a:bodyPr/>
        <a:lstStyle/>
        <a:p>
          <a:endParaRPr lang="en-US"/>
        </a:p>
      </dgm:t>
    </dgm:pt>
    <dgm:pt modelId="{BDF09836-D5C7-45F5-8C7D-081B0E55E565}" type="pres">
      <dgm:prSet presAssocID="{CFB254A0-F417-4DAB-8A0E-98384A9C7D26}" presName="dummy2a" presStyleCnt="0"/>
      <dgm:spPr/>
    </dgm:pt>
    <dgm:pt modelId="{A78F1AB0-315C-4B6B-90A7-E5978958802A}" type="pres">
      <dgm:prSet presAssocID="{CFB254A0-F417-4DAB-8A0E-98384A9C7D26}" presName="dummy2b" presStyleCnt="0"/>
      <dgm:spPr/>
    </dgm:pt>
    <dgm:pt modelId="{BCB80FED-5EA1-4B24-972F-7F8739103BF6}" type="pres">
      <dgm:prSet presAssocID="{CFB254A0-F417-4DAB-8A0E-98384A9C7D2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A151-5E02-4169-A21C-9F4AD34C31AD}" type="pres">
      <dgm:prSet presAssocID="{CFB254A0-F417-4DAB-8A0E-98384A9C7D26}" presName="wedge3" presStyleLbl="node1" presStyleIdx="2" presStyleCnt="3"/>
      <dgm:spPr/>
      <dgm:t>
        <a:bodyPr/>
        <a:lstStyle/>
        <a:p>
          <a:endParaRPr lang="en-US"/>
        </a:p>
      </dgm:t>
    </dgm:pt>
    <dgm:pt modelId="{BF31350F-B2DA-4FFF-A925-326E4F2F3D9D}" type="pres">
      <dgm:prSet presAssocID="{CFB254A0-F417-4DAB-8A0E-98384A9C7D26}" presName="dummy3a" presStyleCnt="0"/>
      <dgm:spPr/>
    </dgm:pt>
    <dgm:pt modelId="{647B91F3-3E0E-43F0-B0CD-36E586D5F6D1}" type="pres">
      <dgm:prSet presAssocID="{CFB254A0-F417-4DAB-8A0E-98384A9C7D26}" presName="dummy3b" presStyleCnt="0"/>
      <dgm:spPr/>
    </dgm:pt>
    <dgm:pt modelId="{1E96294D-85E5-4ECB-92A4-2CC69AA058B3}" type="pres">
      <dgm:prSet presAssocID="{CFB254A0-F417-4DAB-8A0E-98384A9C7D2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EA29B-7BFB-4EA6-B4B9-E2B5425D54B0}" type="pres">
      <dgm:prSet presAssocID="{C4BBCAF7-524D-4253-87BB-5F7AFE416213}" presName="arrowWedge1" presStyleLbl="fgSibTrans2D1" presStyleIdx="0" presStyleCnt="3"/>
      <dgm:spPr>
        <a:ln>
          <a:solidFill>
            <a:srgbClr val="9966FF"/>
          </a:solidFill>
        </a:ln>
      </dgm:spPr>
    </dgm:pt>
    <dgm:pt modelId="{F231B5B6-DA49-493B-8048-3FEC18022351}" type="pres">
      <dgm:prSet presAssocID="{E5115B98-FEDE-4AF7-82C7-FA11C2486360}" presName="arrowWedge2" presStyleLbl="fgSibTrans2D1" presStyleIdx="1" presStyleCnt="3"/>
      <dgm:spPr>
        <a:ln>
          <a:solidFill>
            <a:srgbClr val="6666FF"/>
          </a:solidFill>
        </a:ln>
      </dgm:spPr>
    </dgm:pt>
    <dgm:pt modelId="{F67599D5-2719-4676-A00E-43F6A0DD0FBC}" type="pres">
      <dgm:prSet presAssocID="{D125109B-1173-4ABB-9833-04D5F647762A}" presName="arrowWedge3" presStyleLbl="fgSibTrans2D1" presStyleIdx="2" presStyleCnt="3"/>
      <dgm:spPr>
        <a:ln>
          <a:solidFill>
            <a:srgbClr val="9966FF"/>
          </a:solidFill>
        </a:ln>
      </dgm:spPr>
    </dgm:pt>
  </dgm:ptLst>
  <dgm:cxnLst>
    <dgm:cxn modelId="{E42A829D-9E6C-4892-8F9F-B761210B0AAD}" srcId="{CFB254A0-F417-4DAB-8A0E-98384A9C7D26}" destId="{749096C6-CE0B-4C66-ACF0-C33F2992BCBE}" srcOrd="1" destOrd="0" parTransId="{FA26BECD-2048-46E5-994F-9C692064F799}" sibTransId="{E5115B98-FEDE-4AF7-82C7-FA11C2486360}"/>
    <dgm:cxn modelId="{92AE9346-7E49-45DA-B80A-38E3D7100B0E}" type="presOf" srcId="{D6A8AD35-1C76-4614-A17F-77F0D5815E18}" destId="{0508B619-ED4D-4E92-ABCB-2F3BC4769FF0}" srcOrd="0" destOrd="0" presId="urn:microsoft.com/office/officeart/2005/8/layout/cycle8"/>
    <dgm:cxn modelId="{E5E925E8-0ED5-46B1-B762-3C286CCC498E}" type="presOf" srcId="{C7437A64-32D6-4CC9-A466-A5237FE9C997}" destId="{1F7EA151-5E02-4169-A21C-9F4AD34C31AD}" srcOrd="0" destOrd="0" presId="urn:microsoft.com/office/officeart/2005/8/layout/cycle8"/>
    <dgm:cxn modelId="{F5BFECB7-1C5C-44A3-9DF3-9D61C8E58756}" srcId="{CFB254A0-F417-4DAB-8A0E-98384A9C7D26}" destId="{D6A8AD35-1C76-4614-A17F-77F0D5815E18}" srcOrd="0" destOrd="0" parTransId="{B0C95803-BF8C-43CE-A4A4-79292CDEFE85}" sibTransId="{C4BBCAF7-524D-4253-87BB-5F7AFE416213}"/>
    <dgm:cxn modelId="{3BE0BC1E-2468-4F4E-BAE5-4B4B22F6ECBE}" type="presOf" srcId="{D6A8AD35-1C76-4614-A17F-77F0D5815E18}" destId="{DD2CCB45-DFBD-4D00-B6FE-39B9A1011D85}" srcOrd="1" destOrd="0" presId="urn:microsoft.com/office/officeart/2005/8/layout/cycle8"/>
    <dgm:cxn modelId="{72574D2B-9B9E-4EC6-B911-62C395C5618D}" srcId="{CFB254A0-F417-4DAB-8A0E-98384A9C7D26}" destId="{C7437A64-32D6-4CC9-A466-A5237FE9C997}" srcOrd="2" destOrd="0" parTransId="{F6720292-5366-4782-A15B-E4AE9E7D92D5}" sibTransId="{D125109B-1173-4ABB-9833-04D5F647762A}"/>
    <dgm:cxn modelId="{B77E4112-5370-4003-9B0A-307D3A29FD5D}" type="presOf" srcId="{749096C6-CE0B-4C66-ACF0-C33F2992BCBE}" destId="{6778840C-CEBA-40BF-8691-4DC696BDE56E}" srcOrd="0" destOrd="0" presId="urn:microsoft.com/office/officeart/2005/8/layout/cycle8"/>
    <dgm:cxn modelId="{C994580C-AF19-4421-8523-745505A7C92D}" type="presOf" srcId="{C7437A64-32D6-4CC9-A466-A5237FE9C997}" destId="{1E96294D-85E5-4ECB-92A4-2CC69AA058B3}" srcOrd="1" destOrd="0" presId="urn:microsoft.com/office/officeart/2005/8/layout/cycle8"/>
    <dgm:cxn modelId="{27CB3007-6B49-48FD-A03D-A7B5BCC4B3D3}" type="presOf" srcId="{749096C6-CE0B-4C66-ACF0-C33F2992BCBE}" destId="{BCB80FED-5EA1-4B24-972F-7F8739103BF6}" srcOrd="1" destOrd="0" presId="urn:microsoft.com/office/officeart/2005/8/layout/cycle8"/>
    <dgm:cxn modelId="{AA5B268C-97F7-4CED-AD97-014640A43CAC}" type="presOf" srcId="{CFB254A0-F417-4DAB-8A0E-98384A9C7D26}" destId="{023A42FA-BEBE-48BD-877E-A0D11B31B19F}" srcOrd="0" destOrd="0" presId="urn:microsoft.com/office/officeart/2005/8/layout/cycle8"/>
    <dgm:cxn modelId="{690575EE-0D96-4382-86D3-3C0402D63933}" type="presParOf" srcId="{023A42FA-BEBE-48BD-877E-A0D11B31B19F}" destId="{0508B619-ED4D-4E92-ABCB-2F3BC4769FF0}" srcOrd="0" destOrd="0" presId="urn:microsoft.com/office/officeart/2005/8/layout/cycle8"/>
    <dgm:cxn modelId="{AB8B9F47-CF63-48DC-8592-0FD0320BB70B}" type="presParOf" srcId="{023A42FA-BEBE-48BD-877E-A0D11B31B19F}" destId="{B9A21BCE-D1A3-4D95-9BFC-12560B7C20CE}" srcOrd="1" destOrd="0" presId="urn:microsoft.com/office/officeart/2005/8/layout/cycle8"/>
    <dgm:cxn modelId="{065DD0E2-D575-4CCF-88D1-A51CB398305B}" type="presParOf" srcId="{023A42FA-BEBE-48BD-877E-A0D11B31B19F}" destId="{BFD6AADF-3BAA-4B76-94A2-05D9EB500093}" srcOrd="2" destOrd="0" presId="urn:microsoft.com/office/officeart/2005/8/layout/cycle8"/>
    <dgm:cxn modelId="{0A0D32E3-2F20-4314-AEB4-30C7ED9EDC03}" type="presParOf" srcId="{023A42FA-BEBE-48BD-877E-A0D11B31B19F}" destId="{DD2CCB45-DFBD-4D00-B6FE-39B9A1011D85}" srcOrd="3" destOrd="0" presId="urn:microsoft.com/office/officeart/2005/8/layout/cycle8"/>
    <dgm:cxn modelId="{C4DEF11F-609C-4BA8-9156-19BB08493175}" type="presParOf" srcId="{023A42FA-BEBE-48BD-877E-A0D11B31B19F}" destId="{6778840C-CEBA-40BF-8691-4DC696BDE56E}" srcOrd="4" destOrd="0" presId="urn:microsoft.com/office/officeart/2005/8/layout/cycle8"/>
    <dgm:cxn modelId="{AE21D00D-9C26-4A0B-9803-F96814407746}" type="presParOf" srcId="{023A42FA-BEBE-48BD-877E-A0D11B31B19F}" destId="{BDF09836-D5C7-45F5-8C7D-081B0E55E565}" srcOrd="5" destOrd="0" presId="urn:microsoft.com/office/officeart/2005/8/layout/cycle8"/>
    <dgm:cxn modelId="{6C4DF179-BD22-499B-B3ED-8622B5D8FAE0}" type="presParOf" srcId="{023A42FA-BEBE-48BD-877E-A0D11B31B19F}" destId="{A78F1AB0-315C-4B6B-90A7-E5978958802A}" srcOrd="6" destOrd="0" presId="urn:microsoft.com/office/officeart/2005/8/layout/cycle8"/>
    <dgm:cxn modelId="{191F3D53-9354-4CF9-B5D4-94C7559948A8}" type="presParOf" srcId="{023A42FA-BEBE-48BD-877E-A0D11B31B19F}" destId="{BCB80FED-5EA1-4B24-972F-7F8739103BF6}" srcOrd="7" destOrd="0" presId="urn:microsoft.com/office/officeart/2005/8/layout/cycle8"/>
    <dgm:cxn modelId="{E81F64E1-B07E-4875-A2C2-4EC9DDB36D50}" type="presParOf" srcId="{023A42FA-BEBE-48BD-877E-A0D11B31B19F}" destId="{1F7EA151-5E02-4169-A21C-9F4AD34C31AD}" srcOrd="8" destOrd="0" presId="urn:microsoft.com/office/officeart/2005/8/layout/cycle8"/>
    <dgm:cxn modelId="{D80AFFA1-6136-4536-AA1D-A284BBD7B571}" type="presParOf" srcId="{023A42FA-BEBE-48BD-877E-A0D11B31B19F}" destId="{BF31350F-B2DA-4FFF-A925-326E4F2F3D9D}" srcOrd="9" destOrd="0" presId="urn:microsoft.com/office/officeart/2005/8/layout/cycle8"/>
    <dgm:cxn modelId="{369AF64E-EB34-45ED-A46D-61F1DF17C030}" type="presParOf" srcId="{023A42FA-BEBE-48BD-877E-A0D11B31B19F}" destId="{647B91F3-3E0E-43F0-B0CD-36E586D5F6D1}" srcOrd="10" destOrd="0" presId="urn:microsoft.com/office/officeart/2005/8/layout/cycle8"/>
    <dgm:cxn modelId="{516ED718-B123-4E50-9396-B9AD7EC8BC71}" type="presParOf" srcId="{023A42FA-BEBE-48BD-877E-A0D11B31B19F}" destId="{1E96294D-85E5-4ECB-92A4-2CC69AA058B3}" srcOrd="11" destOrd="0" presId="urn:microsoft.com/office/officeart/2005/8/layout/cycle8"/>
    <dgm:cxn modelId="{65CAEB7E-3C95-418A-844D-002F6EF95CB0}" type="presParOf" srcId="{023A42FA-BEBE-48BD-877E-A0D11B31B19F}" destId="{3AEEA29B-7BFB-4EA6-B4B9-E2B5425D54B0}" srcOrd="12" destOrd="0" presId="urn:microsoft.com/office/officeart/2005/8/layout/cycle8"/>
    <dgm:cxn modelId="{B9695474-8D7D-48DA-8ADB-ECC21D7A79D0}" type="presParOf" srcId="{023A42FA-BEBE-48BD-877E-A0D11B31B19F}" destId="{F231B5B6-DA49-493B-8048-3FEC18022351}" srcOrd="13" destOrd="0" presId="urn:microsoft.com/office/officeart/2005/8/layout/cycle8"/>
    <dgm:cxn modelId="{DE4B2C49-B9CF-41AD-940E-ADF32D70E01D}" type="presParOf" srcId="{023A42FA-BEBE-48BD-877E-A0D11B31B19F}" destId="{F67599D5-2719-4676-A00E-43F6A0DD0FB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2C506B-6245-4E1F-B176-7D27B03D9BA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B40B6F-4890-4EB0-8971-1FC2F34A9C48}">
      <dgm:prSet phldrT="[Text]"/>
      <dgm:spPr/>
      <dgm:t>
        <a:bodyPr/>
        <a:lstStyle/>
        <a:p>
          <a:r>
            <a:rPr lang="fa-IR" dirty="0" smtClean="0">
              <a:solidFill>
                <a:schemeClr val="bg1"/>
              </a:solidFill>
            </a:rPr>
            <a:t>بعد از پردازش</a:t>
          </a:r>
          <a:endParaRPr lang="en-US" dirty="0">
            <a:solidFill>
              <a:schemeClr val="bg1"/>
            </a:solidFill>
          </a:endParaRPr>
        </a:p>
      </dgm:t>
    </dgm:pt>
    <dgm:pt modelId="{662ED91B-7127-4F52-B9F4-E1482D81D12C}" type="sibTrans" cxnId="{794DE9E3-0734-4AC6-855B-71612FB3638A}">
      <dgm:prSet/>
      <dgm:spPr/>
      <dgm:t>
        <a:bodyPr/>
        <a:lstStyle/>
        <a:p>
          <a:endParaRPr lang="en-US"/>
        </a:p>
      </dgm:t>
    </dgm:pt>
    <dgm:pt modelId="{EAFE993B-6E9C-40C4-808A-823494CBDE1E}" type="parTrans" cxnId="{794DE9E3-0734-4AC6-855B-71612FB3638A}">
      <dgm:prSet/>
      <dgm:spPr/>
      <dgm:t>
        <a:bodyPr/>
        <a:lstStyle/>
        <a:p>
          <a:endParaRPr lang="en-US"/>
        </a:p>
      </dgm:t>
    </dgm:pt>
    <dgm:pt modelId="{F6B6E912-B120-4E5B-BB48-77C1D6A907C9}" type="pres">
      <dgm:prSet presAssocID="{C82C506B-6245-4E1F-B176-7D27B03D9BA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95551C4-6E44-4F7B-A242-8BA88C8182CA}" type="pres">
      <dgm:prSet presAssocID="{C82C506B-6245-4E1F-B176-7D27B03D9BA6}" presName="arrowNode" presStyleLbl="node1" presStyleIdx="0" presStyleCnt="1" custAng="6864457" custScaleX="133333" custScaleY="81534" custLinFactNeighborX="-38600" custLinFactNeighborY="-42174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8F8C70B-4E6B-48EF-B14F-3DA722648FF6}" type="pres">
      <dgm:prSet presAssocID="{B2B40B6F-4890-4EB0-8971-1FC2F34A9C48}" presName="txNode1" presStyleLbl="revTx" presStyleIdx="0" presStyleCnt="1" custLinFactX="28196" custLinFactY="100000" custLinFactNeighborX="100000" custLinFactNeighborY="166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486D6-822C-4A7D-9DFF-37A467427A2F}" type="presOf" srcId="{C82C506B-6245-4E1F-B176-7D27B03D9BA6}" destId="{F6B6E912-B120-4E5B-BB48-77C1D6A907C9}" srcOrd="0" destOrd="0" presId="urn:microsoft.com/office/officeart/2009/3/layout/DescendingProcess"/>
    <dgm:cxn modelId="{794DE9E3-0734-4AC6-855B-71612FB3638A}" srcId="{C82C506B-6245-4E1F-B176-7D27B03D9BA6}" destId="{B2B40B6F-4890-4EB0-8971-1FC2F34A9C48}" srcOrd="0" destOrd="0" parTransId="{EAFE993B-6E9C-40C4-808A-823494CBDE1E}" sibTransId="{662ED91B-7127-4F52-B9F4-E1482D81D12C}"/>
    <dgm:cxn modelId="{D98D37F6-656F-41A0-BB09-9C3E37AA7305}" type="presOf" srcId="{B2B40B6F-4890-4EB0-8971-1FC2F34A9C48}" destId="{68F8C70B-4E6B-48EF-B14F-3DA722648FF6}" srcOrd="0" destOrd="0" presId="urn:microsoft.com/office/officeart/2009/3/layout/DescendingProcess"/>
    <dgm:cxn modelId="{413554F2-984E-4DC3-996C-0D36E3A63733}" type="presParOf" srcId="{F6B6E912-B120-4E5B-BB48-77C1D6A907C9}" destId="{095551C4-6E44-4F7B-A242-8BA88C8182CA}" srcOrd="0" destOrd="0" presId="urn:microsoft.com/office/officeart/2009/3/layout/DescendingProcess"/>
    <dgm:cxn modelId="{7CEB9DA2-F425-469D-9DBE-6174BB3A5B70}" type="presParOf" srcId="{F6B6E912-B120-4E5B-BB48-77C1D6A907C9}" destId="{68F8C70B-4E6B-48EF-B14F-3DA722648FF6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39DE3-336E-4F92-A0ED-476ECBACFD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9E802FC-0FD8-4B59-AFFD-B238F10F616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sz="1400" b="0" dirty="0" smtClean="0">
              <a:cs typeface="B Nazanin" panose="00000400000000000000" pitchFamily="2" charset="-78"/>
            </a:rPr>
            <a:t>1. پیش‌پردازش راس‌ها</a:t>
          </a:r>
          <a:endParaRPr lang="en-US" sz="1400" b="0" dirty="0">
            <a:cs typeface="B Nazanin" panose="00000400000000000000" pitchFamily="2" charset="-78"/>
          </a:endParaRPr>
        </a:p>
      </dgm:t>
    </dgm:pt>
    <dgm:pt modelId="{DDFCDF8D-4442-4372-BF0F-5A0AEBDB43C7}" type="parTrans" cxnId="{67285344-42D1-482C-8343-EC754CFAF15D}">
      <dgm:prSet/>
      <dgm:spPr/>
      <dgm:t>
        <a:bodyPr/>
        <a:lstStyle/>
        <a:p>
          <a:endParaRPr lang="en-US" sz="1600"/>
        </a:p>
      </dgm:t>
    </dgm:pt>
    <dgm:pt modelId="{E10A5FFA-51F2-424C-B399-BADF58AC4723}" type="sibTrans" cxnId="{67285344-42D1-482C-8343-EC754CFAF15D}">
      <dgm:prSet/>
      <dgm:spPr>
        <a:solidFill>
          <a:schemeClr val="bg1"/>
        </a:solidFill>
      </dgm:spPr>
      <dgm:t>
        <a:bodyPr/>
        <a:lstStyle/>
        <a:p>
          <a:endParaRPr lang="en-US" sz="1600"/>
        </a:p>
      </dgm:t>
    </dgm:pt>
    <dgm:pt modelId="{4581CC15-9944-4269-95EF-AE92113E8B7A}" type="pres">
      <dgm:prSet presAssocID="{17F39DE3-336E-4F92-A0ED-476ECBACFD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F4FC08-4DF6-4F2B-9B56-35F6FA407BF9}" type="pres">
      <dgm:prSet presAssocID="{A9E802FC-0FD8-4B59-AFFD-B238F10F616D}" presName="gear1" presStyleLbl="node1" presStyleIdx="0" presStyleCnt="1" custScaleX="170822" custScaleY="172432" custLinFactNeighborX="31942" custLinFactNeighborY="144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82160-8384-4662-8CA1-DB82DFEDFA85}" type="pres">
      <dgm:prSet presAssocID="{A9E802FC-0FD8-4B59-AFFD-B238F10F616D}" presName="gear1srcNode" presStyleLbl="node1" presStyleIdx="0" presStyleCnt="1"/>
      <dgm:spPr/>
      <dgm:t>
        <a:bodyPr/>
        <a:lstStyle/>
        <a:p>
          <a:endParaRPr lang="en-US"/>
        </a:p>
      </dgm:t>
    </dgm:pt>
    <dgm:pt modelId="{DAD52271-A266-48C2-BEED-0EB08923BA29}" type="pres">
      <dgm:prSet presAssocID="{A9E802FC-0FD8-4B59-AFFD-B238F10F616D}" presName="gear1dstNode" presStyleLbl="node1" presStyleIdx="0" presStyleCnt="1"/>
      <dgm:spPr/>
      <dgm:t>
        <a:bodyPr/>
        <a:lstStyle/>
        <a:p>
          <a:endParaRPr lang="en-US"/>
        </a:p>
      </dgm:t>
    </dgm:pt>
    <dgm:pt modelId="{4514AAD1-DCE5-4FF4-A181-CEC0F91DC8C8}" type="pres">
      <dgm:prSet presAssocID="{E10A5FFA-51F2-424C-B399-BADF58AC4723}" presName="connector1" presStyleLbl="sibTrans2D1" presStyleIdx="0" presStyleCnt="1" custScaleX="22229" custScaleY="15199" custLinFactNeighborX="70116" custLinFactNeighborY="73631"/>
      <dgm:spPr/>
      <dgm:t>
        <a:bodyPr/>
        <a:lstStyle/>
        <a:p>
          <a:endParaRPr lang="en-US"/>
        </a:p>
      </dgm:t>
    </dgm:pt>
  </dgm:ptLst>
  <dgm:cxnLst>
    <dgm:cxn modelId="{00506F53-A0F9-4056-83B8-0299A89C2778}" type="presOf" srcId="{A9E802FC-0FD8-4B59-AFFD-B238F10F616D}" destId="{DAD52271-A266-48C2-BEED-0EB08923BA29}" srcOrd="2" destOrd="0" presId="urn:microsoft.com/office/officeart/2005/8/layout/gear1"/>
    <dgm:cxn modelId="{67285344-42D1-482C-8343-EC754CFAF15D}" srcId="{17F39DE3-336E-4F92-A0ED-476ECBACFD59}" destId="{A9E802FC-0FD8-4B59-AFFD-B238F10F616D}" srcOrd="0" destOrd="0" parTransId="{DDFCDF8D-4442-4372-BF0F-5A0AEBDB43C7}" sibTransId="{E10A5FFA-51F2-424C-B399-BADF58AC4723}"/>
    <dgm:cxn modelId="{12B66A0F-2B32-4CC0-A673-92FC64136651}" type="presOf" srcId="{17F39DE3-336E-4F92-A0ED-476ECBACFD59}" destId="{4581CC15-9944-4269-95EF-AE92113E8B7A}" srcOrd="0" destOrd="0" presId="urn:microsoft.com/office/officeart/2005/8/layout/gear1"/>
    <dgm:cxn modelId="{A8B1DD3C-D40D-457F-B153-76DB35CAE295}" type="presOf" srcId="{E10A5FFA-51F2-424C-B399-BADF58AC4723}" destId="{4514AAD1-DCE5-4FF4-A181-CEC0F91DC8C8}" srcOrd="0" destOrd="0" presId="urn:microsoft.com/office/officeart/2005/8/layout/gear1"/>
    <dgm:cxn modelId="{B76E38F5-90E2-47D7-B649-D71550E85849}" type="presOf" srcId="{A9E802FC-0FD8-4B59-AFFD-B238F10F616D}" destId="{E3F4FC08-4DF6-4F2B-9B56-35F6FA407BF9}" srcOrd="0" destOrd="0" presId="urn:microsoft.com/office/officeart/2005/8/layout/gear1"/>
    <dgm:cxn modelId="{6F35A7FF-D78B-4787-8FFD-92FFEE3D05F0}" type="presOf" srcId="{A9E802FC-0FD8-4B59-AFFD-B238F10F616D}" destId="{6F882160-8384-4662-8CA1-DB82DFEDFA85}" srcOrd="1" destOrd="0" presId="urn:microsoft.com/office/officeart/2005/8/layout/gear1"/>
    <dgm:cxn modelId="{C4680A3B-8229-4AC0-9D4C-706DE4E792FC}" type="presParOf" srcId="{4581CC15-9944-4269-95EF-AE92113E8B7A}" destId="{E3F4FC08-4DF6-4F2B-9B56-35F6FA407BF9}" srcOrd="0" destOrd="0" presId="urn:microsoft.com/office/officeart/2005/8/layout/gear1"/>
    <dgm:cxn modelId="{E218F669-0EE0-4E61-B53D-4E0E51166295}" type="presParOf" srcId="{4581CC15-9944-4269-95EF-AE92113E8B7A}" destId="{6F882160-8384-4662-8CA1-DB82DFEDFA85}" srcOrd="1" destOrd="0" presId="urn:microsoft.com/office/officeart/2005/8/layout/gear1"/>
    <dgm:cxn modelId="{79258C56-A213-40FF-AEE2-97A2CEFD8804}" type="presParOf" srcId="{4581CC15-9944-4269-95EF-AE92113E8B7A}" destId="{DAD52271-A266-48C2-BEED-0EB08923BA29}" srcOrd="2" destOrd="0" presId="urn:microsoft.com/office/officeart/2005/8/layout/gear1"/>
    <dgm:cxn modelId="{C449174B-71D3-46D3-A0CA-53217DE2A8F6}" type="presParOf" srcId="{4581CC15-9944-4269-95EF-AE92113E8B7A}" destId="{4514AAD1-DCE5-4FF4-A181-CEC0F91DC8C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2C506B-6245-4E1F-B176-7D27B03D9BA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B40B6F-4890-4EB0-8971-1FC2F34A9C48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2ED91B-7127-4F52-B9F4-E1482D81D12C}" type="sibTrans" cxnId="{794DE9E3-0734-4AC6-855B-71612FB3638A}">
      <dgm:prSet/>
      <dgm:spPr/>
      <dgm:t>
        <a:bodyPr/>
        <a:lstStyle/>
        <a:p>
          <a:endParaRPr lang="en-US"/>
        </a:p>
      </dgm:t>
    </dgm:pt>
    <dgm:pt modelId="{EAFE993B-6E9C-40C4-808A-823494CBDE1E}" type="parTrans" cxnId="{794DE9E3-0734-4AC6-855B-71612FB3638A}">
      <dgm:prSet/>
      <dgm:spPr/>
      <dgm:t>
        <a:bodyPr/>
        <a:lstStyle/>
        <a:p>
          <a:endParaRPr lang="en-US"/>
        </a:p>
      </dgm:t>
    </dgm:pt>
    <dgm:pt modelId="{F6B6E912-B120-4E5B-BB48-77C1D6A907C9}" type="pres">
      <dgm:prSet presAssocID="{C82C506B-6245-4E1F-B176-7D27B03D9BA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95551C4-6E44-4F7B-A242-8BA88C8182CA}" type="pres">
      <dgm:prSet presAssocID="{C82C506B-6245-4E1F-B176-7D27B03D9BA6}" presName="arrowNode" presStyleLbl="node1" presStyleIdx="0" presStyleCnt="1" custAng="7590073" custFlipHor="1" custScaleX="133333" custScaleY="81534" custLinFactNeighborX="-38600" custLinFactNeighborY="-42174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8F8C70B-4E6B-48EF-B14F-3DA722648FF6}" type="pres">
      <dgm:prSet presAssocID="{B2B40B6F-4890-4EB0-8971-1FC2F34A9C48}" presName="txNode1" presStyleLbl="revTx" presStyleIdx="0" presStyleCnt="1" custLinFactY="100000" custLinFactNeighborX="-9165" custLinFactNeighborY="196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DCCAE-5568-4C72-A6F2-322347ED181C}" type="presOf" srcId="{C82C506B-6245-4E1F-B176-7D27B03D9BA6}" destId="{F6B6E912-B120-4E5B-BB48-77C1D6A907C9}" srcOrd="0" destOrd="0" presId="urn:microsoft.com/office/officeart/2009/3/layout/DescendingProcess"/>
    <dgm:cxn modelId="{D6569708-62CF-4A4A-90EB-17390E277AC8}" type="presOf" srcId="{B2B40B6F-4890-4EB0-8971-1FC2F34A9C48}" destId="{68F8C70B-4E6B-48EF-B14F-3DA722648FF6}" srcOrd="0" destOrd="0" presId="urn:microsoft.com/office/officeart/2009/3/layout/DescendingProcess"/>
    <dgm:cxn modelId="{794DE9E3-0734-4AC6-855B-71612FB3638A}" srcId="{C82C506B-6245-4E1F-B176-7D27B03D9BA6}" destId="{B2B40B6F-4890-4EB0-8971-1FC2F34A9C48}" srcOrd="0" destOrd="0" parTransId="{EAFE993B-6E9C-40C4-808A-823494CBDE1E}" sibTransId="{662ED91B-7127-4F52-B9F4-E1482D81D12C}"/>
    <dgm:cxn modelId="{D5A372DF-6FDC-440A-8789-92AB172B15AF}" type="presParOf" srcId="{F6B6E912-B120-4E5B-BB48-77C1D6A907C9}" destId="{095551C4-6E44-4F7B-A242-8BA88C8182CA}" srcOrd="0" destOrd="0" presId="urn:microsoft.com/office/officeart/2009/3/layout/DescendingProcess"/>
    <dgm:cxn modelId="{B0D7F141-E597-4F56-9742-E4D0438C3CD8}" type="presParOf" srcId="{F6B6E912-B120-4E5B-BB48-77C1D6A907C9}" destId="{68F8C70B-4E6B-48EF-B14F-3DA722648FF6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B254A0-F417-4DAB-8A0E-98384A9C7D2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8AD35-1C76-4614-A17F-77F0D5815E18}">
      <dgm:prSet phldrT="[Text]" custT="1"/>
      <dgm:spPr>
        <a:solidFill>
          <a:srgbClr val="00B930"/>
        </a:solidFill>
      </dgm:spPr>
      <dgm:t>
        <a:bodyPr/>
        <a:lstStyle/>
        <a:p>
          <a:pPr rtl="1"/>
          <a:r>
            <a:rPr lang="fa-IR" sz="1300" b="1" dirty="0" smtClean="0">
              <a:cs typeface="B Nazanin" panose="00000400000000000000" pitchFamily="2" charset="-78"/>
            </a:rPr>
            <a:t>2. پیمایش ذوزنقه‌ها به</a:t>
          </a:r>
          <a:br>
            <a:rPr lang="fa-IR" sz="1300" b="1" dirty="0" smtClean="0">
              <a:cs typeface="B Nazanin" panose="00000400000000000000" pitchFamily="2" charset="-78"/>
            </a:rPr>
          </a:br>
          <a:r>
            <a:rPr lang="fa-IR" sz="1300" b="1" dirty="0" smtClean="0">
              <a:cs typeface="B Nazanin" panose="00000400000000000000" pitchFamily="2" charset="-78"/>
            </a:rPr>
            <a:t>سمت پایین</a:t>
          </a:r>
        </a:p>
        <a:p>
          <a:pPr rtl="1"/>
          <a:r>
            <a:rPr lang="fa-IR" sz="1300" b="1" dirty="0" smtClean="0">
              <a:cs typeface="B Nazanin" panose="00000400000000000000" pitchFamily="2" charset="-78"/>
            </a:rPr>
            <a:t>(از راس ادغام)</a:t>
          </a:r>
          <a:endParaRPr lang="en-US" sz="1300" b="1" dirty="0">
            <a:cs typeface="B Nazanin" panose="00000400000000000000" pitchFamily="2" charset="-78"/>
          </a:endParaRPr>
        </a:p>
      </dgm:t>
    </dgm:pt>
    <dgm:pt modelId="{B0C95803-BF8C-43CE-A4A4-79292CDEFE85}" type="par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C4BBCAF7-524D-4253-87BB-5F7AFE416213}" type="sibTrans" cxnId="{F5BFECB7-1C5C-44A3-9DF3-9D61C8E58756}">
      <dgm:prSet/>
      <dgm:spPr/>
      <dgm:t>
        <a:bodyPr/>
        <a:lstStyle/>
        <a:p>
          <a:pPr rtl="1"/>
          <a:endParaRPr lang="en-US"/>
        </a:p>
      </dgm:t>
    </dgm:pt>
    <dgm:pt modelId="{749096C6-CE0B-4C66-ACF0-C33F2992BCBE}">
      <dgm:prSet phldrT="[Text]" custT="1"/>
      <dgm:spPr>
        <a:solidFill>
          <a:srgbClr val="FFC000"/>
        </a:solidFill>
      </dgm:spPr>
      <dgm:t>
        <a:bodyPr/>
        <a:lstStyle/>
        <a:p>
          <a:pPr rtl="1"/>
          <a:r>
            <a:rPr lang="fa-IR" sz="1300" b="0" dirty="0" smtClean="0">
              <a:solidFill>
                <a:schemeClr val="tx1"/>
              </a:solidFill>
              <a:cs typeface="B Nazanin" panose="00000400000000000000" pitchFamily="2" charset="-78"/>
            </a:rPr>
            <a:t>[یافتن راس‌ تفکیک]</a:t>
          </a:r>
        </a:p>
      </dgm:t>
    </dgm:pt>
    <dgm:pt modelId="{FA26BECD-2048-46E5-994F-9C692064F799}" type="par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E5115B98-FEDE-4AF7-82C7-FA11C2486360}" type="sibTrans" cxnId="{E42A829D-9E6C-4892-8F9F-B761210B0AAD}">
      <dgm:prSet/>
      <dgm:spPr/>
      <dgm:t>
        <a:bodyPr/>
        <a:lstStyle/>
        <a:p>
          <a:pPr rtl="1"/>
          <a:endParaRPr lang="en-US"/>
        </a:p>
      </dgm:t>
    </dgm:pt>
    <dgm:pt modelId="{C7437A64-32D6-4CC9-A466-A5237FE9C997}">
      <dgm:prSet custT="1"/>
      <dgm:spPr/>
      <dgm:t>
        <a:bodyPr/>
        <a:lstStyle/>
        <a:p>
          <a:pPr rtl="1"/>
          <a:r>
            <a:rPr lang="fa-IR" sz="1300" b="1" dirty="0" smtClean="0">
              <a:cs typeface="B Nazanin" panose="00000400000000000000" pitchFamily="2" charset="-78"/>
            </a:rPr>
            <a:t>3. اضافه کردن قطر و تصحیح ذوزنقه‌ها</a:t>
          </a:r>
          <a:endParaRPr lang="en-US" sz="1300" b="1" dirty="0">
            <a:cs typeface="B Nazanin" panose="00000400000000000000" pitchFamily="2" charset="-78"/>
          </a:endParaRPr>
        </a:p>
      </dgm:t>
    </dgm:pt>
    <dgm:pt modelId="{F6720292-5366-4782-A15B-E4AE9E7D92D5}" type="parTrans" cxnId="{72574D2B-9B9E-4EC6-B911-62C395C5618D}">
      <dgm:prSet/>
      <dgm:spPr/>
      <dgm:t>
        <a:bodyPr/>
        <a:lstStyle/>
        <a:p>
          <a:endParaRPr lang="en-US"/>
        </a:p>
      </dgm:t>
    </dgm:pt>
    <dgm:pt modelId="{D125109B-1173-4ABB-9833-04D5F647762A}" type="sibTrans" cxnId="{72574D2B-9B9E-4EC6-B911-62C395C5618D}">
      <dgm:prSet/>
      <dgm:spPr/>
      <dgm:t>
        <a:bodyPr/>
        <a:lstStyle/>
        <a:p>
          <a:endParaRPr lang="en-US"/>
        </a:p>
      </dgm:t>
    </dgm:pt>
    <dgm:pt modelId="{023A42FA-BEBE-48BD-877E-A0D11B31B19F}" type="pres">
      <dgm:prSet presAssocID="{CFB254A0-F417-4DAB-8A0E-98384A9C7D2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08B619-ED4D-4E92-ABCB-2F3BC4769FF0}" type="pres">
      <dgm:prSet presAssocID="{CFB254A0-F417-4DAB-8A0E-98384A9C7D26}" presName="wedge1" presStyleLbl="node1" presStyleIdx="0" presStyleCnt="3"/>
      <dgm:spPr/>
      <dgm:t>
        <a:bodyPr/>
        <a:lstStyle/>
        <a:p>
          <a:endParaRPr lang="en-US"/>
        </a:p>
      </dgm:t>
    </dgm:pt>
    <dgm:pt modelId="{B9A21BCE-D1A3-4D95-9BFC-12560B7C20CE}" type="pres">
      <dgm:prSet presAssocID="{CFB254A0-F417-4DAB-8A0E-98384A9C7D26}" presName="dummy1a" presStyleCnt="0"/>
      <dgm:spPr/>
    </dgm:pt>
    <dgm:pt modelId="{BFD6AADF-3BAA-4B76-94A2-05D9EB500093}" type="pres">
      <dgm:prSet presAssocID="{CFB254A0-F417-4DAB-8A0E-98384A9C7D26}" presName="dummy1b" presStyleCnt="0"/>
      <dgm:spPr/>
    </dgm:pt>
    <dgm:pt modelId="{DD2CCB45-DFBD-4D00-B6FE-39B9A1011D85}" type="pres">
      <dgm:prSet presAssocID="{CFB254A0-F417-4DAB-8A0E-98384A9C7D2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8840C-CEBA-40BF-8691-4DC696BDE56E}" type="pres">
      <dgm:prSet presAssocID="{CFB254A0-F417-4DAB-8A0E-98384A9C7D26}" presName="wedge2" presStyleLbl="node1" presStyleIdx="1" presStyleCnt="3"/>
      <dgm:spPr/>
      <dgm:t>
        <a:bodyPr/>
        <a:lstStyle/>
        <a:p>
          <a:endParaRPr lang="en-US"/>
        </a:p>
      </dgm:t>
    </dgm:pt>
    <dgm:pt modelId="{BDF09836-D5C7-45F5-8C7D-081B0E55E565}" type="pres">
      <dgm:prSet presAssocID="{CFB254A0-F417-4DAB-8A0E-98384A9C7D26}" presName="dummy2a" presStyleCnt="0"/>
      <dgm:spPr/>
    </dgm:pt>
    <dgm:pt modelId="{A78F1AB0-315C-4B6B-90A7-E5978958802A}" type="pres">
      <dgm:prSet presAssocID="{CFB254A0-F417-4DAB-8A0E-98384A9C7D26}" presName="dummy2b" presStyleCnt="0"/>
      <dgm:spPr/>
    </dgm:pt>
    <dgm:pt modelId="{BCB80FED-5EA1-4B24-972F-7F8739103BF6}" type="pres">
      <dgm:prSet presAssocID="{CFB254A0-F417-4DAB-8A0E-98384A9C7D2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A151-5E02-4169-A21C-9F4AD34C31AD}" type="pres">
      <dgm:prSet presAssocID="{CFB254A0-F417-4DAB-8A0E-98384A9C7D26}" presName="wedge3" presStyleLbl="node1" presStyleIdx="2" presStyleCnt="3"/>
      <dgm:spPr/>
      <dgm:t>
        <a:bodyPr/>
        <a:lstStyle/>
        <a:p>
          <a:endParaRPr lang="en-US"/>
        </a:p>
      </dgm:t>
    </dgm:pt>
    <dgm:pt modelId="{BF31350F-B2DA-4FFF-A925-326E4F2F3D9D}" type="pres">
      <dgm:prSet presAssocID="{CFB254A0-F417-4DAB-8A0E-98384A9C7D26}" presName="dummy3a" presStyleCnt="0"/>
      <dgm:spPr/>
    </dgm:pt>
    <dgm:pt modelId="{647B91F3-3E0E-43F0-B0CD-36E586D5F6D1}" type="pres">
      <dgm:prSet presAssocID="{CFB254A0-F417-4DAB-8A0E-98384A9C7D26}" presName="dummy3b" presStyleCnt="0"/>
      <dgm:spPr/>
    </dgm:pt>
    <dgm:pt modelId="{1E96294D-85E5-4ECB-92A4-2CC69AA058B3}" type="pres">
      <dgm:prSet presAssocID="{CFB254A0-F417-4DAB-8A0E-98384A9C7D2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EA29B-7BFB-4EA6-B4B9-E2B5425D54B0}" type="pres">
      <dgm:prSet presAssocID="{C4BBCAF7-524D-4253-87BB-5F7AFE416213}" presName="arrowWedge1" presStyleLbl="fgSibTrans2D1" presStyleIdx="0" presStyleCnt="3"/>
      <dgm:spPr>
        <a:ln>
          <a:solidFill>
            <a:srgbClr val="9966FF"/>
          </a:solidFill>
        </a:ln>
      </dgm:spPr>
    </dgm:pt>
    <dgm:pt modelId="{F231B5B6-DA49-493B-8048-3FEC18022351}" type="pres">
      <dgm:prSet presAssocID="{E5115B98-FEDE-4AF7-82C7-FA11C2486360}" presName="arrowWedge2" presStyleLbl="fgSibTrans2D1" presStyleIdx="1" presStyleCnt="3"/>
      <dgm:spPr>
        <a:ln>
          <a:solidFill>
            <a:srgbClr val="6666FF"/>
          </a:solidFill>
        </a:ln>
      </dgm:spPr>
    </dgm:pt>
    <dgm:pt modelId="{F67599D5-2719-4676-A00E-43F6A0DD0FBC}" type="pres">
      <dgm:prSet presAssocID="{D125109B-1173-4ABB-9833-04D5F647762A}" presName="arrowWedge3" presStyleLbl="fgSibTrans2D1" presStyleIdx="2" presStyleCnt="3" custLinFactNeighborX="-361"/>
      <dgm:spPr>
        <a:ln>
          <a:solidFill>
            <a:srgbClr val="9966FF"/>
          </a:solidFill>
        </a:ln>
      </dgm:spPr>
    </dgm:pt>
  </dgm:ptLst>
  <dgm:cxnLst>
    <dgm:cxn modelId="{452C6238-4405-47DD-BDA4-876681630FF6}" type="presOf" srcId="{749096C6-CE0B-4C66-ACF0-C33F2992BCBE}" destId="{BCB80FED-5EA1-4B24-972F-7F8739103BF6}" srcOrd="1" destOrd="0" presId="urn:microsoft.com/office/officeart/2005/8/layout/cycle8"/>
    <dgm:cxn modelId="{E42A829D-9E6C-4892-8F9F-B761210B0AAD}" srcId="{CFB254A0-F417-4DAB-8A0E-98384A9C7D26}" destId="{749096C6-CE0B-4C66-ACF0-C33F2992BCBE}" srcOrd="1" destOrd="0" parTransId="{FA26BECD-2048-46E5-994F-9C692064F799}" sibTransId="{E5115B98-FEDE-4AF7-82C7-FA11C2486360}"/>
    <dgm:cxn modelId="{70F51D43-87CC-4C9D-B3C2-DCEA4B0A624C}" type="presOf" srcId="{C7437A64-32D6-4CC9-A466-A5237FE9C997}" destId="{1F7EA151-5E02-4169-A21C-9F4AD34C31AD}" srcOrd="0" destOrd="0" presId="urn:microsoft.com/office/officeart/2005/8/layout/cycle8"/>
    <dgm:cxn modelId="{0948F0BC-7332-4F95-BE0E-6C0EA65D68E3}" type="presOf" srcId="{CFB254A0-F417-4DAB-8A0E-98384A9C7D26}" destId="{023A42FA-BEBE-48BD-877E-A0D11B31B19F}" srcOrd="0" destOrd="0" presId="urn:microsoft.com/office/officeart/2005/8/layout/cycle8"/>
    <dgm:cxn modelId="{C384EEBB-FC58-4FF5-89E7-E3D7A6E76A4E}" type="presOf" srcId="{D6A8AD35-1C76-4614-A17F-77F0D5815E18}" destId="{0508B619-ED4D-4E92-ABCB-2F3BC4769FF0}" srcOrd="0" destOrd="0" presId="urn:microsoft.com/office/officeart/2005/8/layout/cycle8"/>
    <dgm:cxn modelId="{72574D2B-9B9E-4EC6-B911-62C395C5618D}" srcId="{CFB254A0-F417-4DAB-8A0E-98384A9C7D26}" destId="{C7437A64-32D6-4CC9-A466-A5237FE9C997}" srcOrd="2" destOrd="0" parTransId="{F6720292-5366-4782-A15B-E4AE9E7D92D5}" sibTransId="{D125109B-1173-4ABB-9833-04D5F647762A}"/>
    <dgm:cxn modelId="{F5BFECB7-1C5C-44A3-9DF3-9D61C8E58756}" srcId="{CFB254A0-F417-4DAB-8A0E-98384A9C7D26}" destId="{D6A8AD35-1C76-4614-A17F-77F0D5815E18}" srcOrd="0" destOrd="0" parTransId="{B0C95803-BF8C-43CE-A4A4-79292CDEFE85}" sibTransId="{C4BBCAF7-524D-4253-87BB-5F7AFE416213}"/>
    <dgm:cxn modelId="{2635E6BF-7EB5-4A44-8D6B-5253F18E45C7}" type="presOf" srcId="{D6A8AD35-1C76-4614-A17F-77F0D5815E18}" destId="{DD2CCB45-DFBD-4D00-B6FE-39B9A1011D85}" srcOrd="1" destOrd="0" presId="urn:microsoft.com/office/officeart/2005/8/layout/cycle8"/>
    <dgm:cxn modelId="{2808AA0B-85E7-45DF-A502-B2071CCA68C0}" type="presOf" srcId="{749096C6-CE0B-4C66-ACF0-C33F2992BCBE}" destId="{6778840C-CEBA-40BF-8691-4DC696BDE56E}" srcOrd="0" destOrd="0" presId="urn:microsoft.com/office/officeart/2005/8/layout/cycle8"/>
    <dgm:cxn modelId="{5CB78708-C3D6-44DD-AA2F-FB77C5867B40}" type="presOf" srcId="{C7437A64-32D6-4CC9-A466-A5237FE9C997}" destId="{1E96294D-85E5-4ECB-92A4-2CC69AA058B3}" srcOrd="1" destOrd="0" presId="urn:microsoft.com/office/officeart/2005/8/layout/cycle8"/>
    <dgm:cxn modelId="{0502E954-3F14-4995-A75B-329BFC9EC1CA}" type="presParOf" srcId="{023A42FA-BEBE-48BD-877E-A0D11B31B19F}" destId="{0508B619-ED4D-4E92-ABCB-2F3BC4769FF0}" srcOrd="0" destOrd="0" presId="urn:microsoft.com/office/officeart/2005/8/layout/cycle8"/>
    <dgm:cxn modelId="{FC448BAB-FB71-4102-B6EB-798288B209B3}" type="presParOf" srcId="{023A42FA-BEBE-48BD-877E-A0D11B31B19F}" destId="{B9A21BCE-D1A3-4D95-9BFC-12560B7C20CE}" srcOrd="1" destOrd="0" presId="urn:microsoft.com/office/officeart/2005/8/layout/cycle8"/>
    <dgm:cxn modelId="{6A3D5CD3-6F42-4C5F-AD55-5E6BE1D40169}" type="presParOf" srcId="{023A42FA-BEBE-48BD-877E-A0D11B31B19F}" destId="{BFD6AADF-3BAA-4B76-94A2-05D9EB500093}" srcOrd="2" destOrd="0" presId="urn:microsoft.com/office/officeart/2005/8/layout/cycle8"/>
    <dgm:cxn modelId="{12385468-2E4F-43FD-8554-25E246E0B3D4}" type="presParOf" srcId="{023A42FA-BEBE-48BD-877E-A0D11B31B19F}" destId="{DD2CCB45-DFBD-4D00-B6FE-39B9A1011D85}" srcOrd="3" destOrd="0" presId="urn:microsoft.com/office/officeart/2005/8/layout/cycle8"/>
    <dgm:cxn modelId="{AE8DCCB6-2F96-4D73-8671-CA89CB88AE53}" type="presParOf" srcId="{023A42FA-BEBE-48BD-877E-A0D11B31B19F}" destId="{6778840C-CEBA-40BF-8691-4DC696BDE56E}" srcOrd="4" destOrd="0" presId="urn:microsoft.com/office/officeart/2005/8/layout/cycle8"/>
    <dgm:cxn modelId="{F3FD6C01-7E33-438A-BC83-9AE1A06E6974}" type="presParOf" srcId="{023A42FA-BEBE-48BD-877E-A0D11B31B19F}" destId="{BDF09836-D5C7-45F5-8C7D-081B0E55E565}" srcOrd="5" destOrd="0" presId="urn:microsoft.com/office/officeart/2005/8/layout/cycle8"/>
    <dgm:cxn modelId="{20A7577E-4EF7-4F27-BA24-260EAAD99C9B}" type="presParOf" srcId="{023A42FA-BEBE-48BD-877E-A0D11B31B19F}" destId="{A78F1AB0-315C-4B6B-90A7-E5978958802A}" srcOrd="6" destOrd="0" presId="urn:microsoft.com/office/officeart/2005/8/layout/cycle8"/>
    <dgm:cxn modelId="{2970B4EF-AC7C-4DAF-8B56-FF44742A0DF8}" type="presParOf" srcId="{023A42FA-BEBE-48BD-877E-A0D11B31B19F}" destId="{BCB80FED-5EA1-4B24-972F-7F8739103BF6}" srcOrd="7" destOrd="0" presId="urn:microsoft.com/office/officeart/2005/8/layout/cycle8"/>
    <dgm:cxn modelId="{4551B006-1639-4151-B440-1C9E41C2694A}" type="presParOf" srcId="{023A42FA-BEBE-48BD-877E-A0D11B31B19F}" destId="{1F7EA151-5E02-4169-A21C-9F4AD34C31AD}" srcOrd="8" destOrd="0" presId="urn:microsoft.com/office/officeart/2005/8/layout/cycle8"/>
    <dgm:cxn modelId="{3A3E0C4E-B228-4340-BED4-59FA63860A6A}" type="presParOf" srcId="{023A42FA-BEBE-48BD-877E-A0D11B31B19F}" destId="{BF31350F-B2DA-4FFF-A925-326E4F2F3D9D}" srcOrd="9" destOrd="0" presId="urn:microsoft.com/office/officeart/2005/8/layout/cycle8"/>
    <dgm:cxn modelId="{49F1AF76-7ADC-4BC5-A0FF-AD9D0723E473}" type="presParOf" srcId="{023A42FA-BEBE-48BD-877E-A0D11B31B19F}" destId="{647B91F3-3E0E-43F0-B0CD-36E586D5F6D1}" srcOrd="10" destOrd="0" presId="urn:microsoft.com/office/officeart/2005/8/layout/cycle8"/>
    <dgm:cxn modelId="{45DC9E5D-6D04-4EFD-BC30-7D00A2E5922E}" type="presParOf" srcId="{023A42FA-BEBE-48BD-877E-A0D11B31B19F}" destId="{1E96294D-85E5-4ECB-92A4-2CC69AA058B3}" srcOrd="11" destOrd="0" presId="urn:microsoft.com/office/officeart/2005/8/layout/cycle8"/>
    <dgm:cxn modelId="{B75C683F-3E62-4B47-9257-6FA681DBE952}" type="presParOf" srcId="{023A42FA-BEBE-48BD-877E-A0D11B31B19F}" destId="{3AEEA29B-7BFB-4EA6-B4B9-E2B5425D54B0}" srcOrd="12" destOrd="0" presId="urn:microsoft.com/office/officeart/2005/8/layout/cycle8"/>
    <dgm:cxn modelId="{F5117D8D-7E25-4A79-8A81-B364221263CA}" type="presParOf" srcId="{023A42FA-BEBE-48BD-877E-A0D11B31B19F}" destId="{F231B5B6-DA49-493B-8048-3FEC18022351}" srcOrd="13" destOrd="0" presId="urn:microsoft.com/office/officeart/2005/8/layout/cycle8"/>
    <dgm:cxn modelId="{9BDD700E-F325-4D7F-8AEC-6CFA9659E903}" type="presParOf" srcId="{023A42FA-BEBE-48BD-877E-A0D11B31B19F}" destId="{F67599D5-2719-4676-A00E-43F6A0DD0FB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F39DE3-336E-4F92-A0ED-476ECBACFD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9E802FC-0FD8-4B59-AFFD-B238F10F616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sz="1400" b="0" dirty="0" smtClean="0">
              <a:cs typeface="B Nazanin" panose="00000400000000000000" pitchFamily="2" charset="-78"/>
            </a:rPr>
            <a:t>1. پیش‌پردازش راس‌ها</a:t>
          </a:r>
          <a:endParaRPr lang="en-US" sz="1400" b="0" dirty="0">
            <a:cs typeface="B Nazanin" panose="00000400000000000000" pitchFamily="2" charset="-78"/>
          </a:endParaRPr>
        </a:p>
      </dgm:t>
    </dgm:pt>
    <dgm:pt modelId="{DDFCDF8D-4442-4372-BF0F-5A0AEBDB43C7}" type="parTrans" cxnId="{67285344-42D1-482C-8343-EC754CFAF15D}">
      <dgm:prSet/>
      <dgm:spPr/>
      <dgm:t>
        <a:bodyPr/>
        <a:lstStyle/>
        <a:p>
          <a:endParaRPr lang="en-US" sz="1600"/>
        </a:p>
      </dgm:t>
    </dgm:pt>
    <dgm:pt modelId="{E10A5FFA-51F2-424C-B399-BADF58AC4723}" type="sibTrans" cxnId="{67285344-42D1-482C-8343-EC754CFAF15D}">
      <dgm:prSet/>
      <dgm:spPr>
        <a:solidFill>
          <a:schemeClr val="bg1"/>
        </a:solidFill>
      </dgm:spPr>
      <dgm:t>
        <a:bodyPr/>
        <a:lstStyle/>
        <a:p>
          <a:endParaRPr lang="en-US" sz="1600"/>
        </a:p>
      </dgm:t>
    </dgm:pt>
    <dgm:pt modelId="{4581CC15-9944-4269-95EF-AE92113E8B7A}" type="pres">
      <dgm:prSet presAssocID="{17F39DE3-336E-4F92-A0ED-476ECBACFD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F4FC08-4DF6-4F2B-9B56-35F6FA407BF9}" type="pres">
      <dgm:prSet presAssocID="{A9E802FC-0FD8-4B59-AFFD-B238F10F616D}" presName="gear1" presStyleLbl="node1" presStyleIdx="0" presStyleCnt="1" custScaleX="170822" custScaleY="172432" custLinFactNeighborX="12447" custLinFactNeighborY="46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82160-8384-4662-8CA1-DB82DFEDFA85}" type="pres">
      <dgm:prSet presAssocID="{A9E802FC-0FD8-4B59-AFFD-B238F10F616D}" presName="gear1srcNode" presStyleLbl="node1" presStyleIdx="0" presStyleCnt="1"/>
      <dgm:spPr/>
      <dgm:t>
        <a:bodyPr/>
        <a:lstStyle/>
        <a:p>
          <a:endParaRPr lang="en-US"/>
        </a:p>
      </dgm:t>
    </dgm:pt>
    <dgm:pt modelId="{DAD52271-A266-48C2-BEED-0EB08923BA29}" type="pres">
      <dgm:prSet presAssocID="{A9E802FC-0FD8-4B59-AFFD-B238F10F616D}" presName="gear1dstNode" presStyleLbl="node1" presStyleIdx="0" presStyleCnt="1"/>
      <dgm:spPr/>
      <dgm:t>
        <a:bodyPr/>
        <a:lstStyle/>
        <a:p>
          <a:endParaRPr lang="en-US"/>
        </a:p>
      </dgm:t>
    </dgm:pt>
    <dgm:pt modelId="{4514AAD1-DCE5-4FF4-A181-CEC0F91DC8C8}" type="pres">
      <dgm:prSet presAssocID="{E10A5FFA-51F2-424C-B399-BADF58AC4723}" presName="connector1" presStyleLbl="sibTrans2D1" presStyleIdx="0" presStyleCnt="1" custScaleX="22229" custScaleY="15199" custLinFactNeighborX="70116" custLinFactNeighborY="73631"/>
      <dgm:spPr/>
      <dgm:t>
        <a:bodyPr/>
        <a:lstStyle/>
        <a:p>
          <a:endParaRPr lang="en-US"/>
        </a:p>
      </dgm:t>
    </dgm:pt>
  </dgm:ptLst>
  <dgm:cxnLst>
    <dgm:cxn modelId="{2A18E533-87AA-4E42-B7D0-73AC6C61B518}" type="presOf" srcId="{E10A5FFA-51F2-424C-B399-BADF58AC4723}" destId="{4514AAD1-DCE5-4FF4-A181-CEC0F91DC8C8}" srcOrd="0" destOrd="0" presId="urn:microsoft.com/office/officeart/2005/8/layout/gear1"/>
    <dgm:cxn modelId="{67285344-42D1-482C-8343-EC754CFAF15D}" srcId="{17F39DE3-336E-4F92-A0ED-476ECBACFD59}" destId="{A9E802FC-0FD8-4B59-AFFD-B238F10F616D}" srcOrd="0" destOrd="0" parTransId="{DDFCDF8D-4442-4372-BF0F-5A0AEBDB43C7}" sibTransId="{E10A5FFA-51F2-424C-B399-BADF58AC4723}"/>
    <dgm:cxn modelId="{0D262A90-5CEB-48E0-AA82-02D15DDAB215}" type="presOf" srcId="{A9E802FC-0FD8-4B59-AFFD-B238F10F616D}" destId="{E3F4FC08-4DF6-4F2B-9B56-35F6FA407BF9}" srcOrd="0" destOrd="0" presId="urn:microsoft.com/office/officeart/2005/8/layout/gear1"/>
    <dgm:cxn modelId="{D0901BE0-B62F-44D5-B143-6E4128CF9FE5}" type="presOf" srcId="{A9E802FC-0FD8-4B59-AFFD-B238F10F616D}" destId="{DAD52271-A266-48C2-BEED-0EB08923BA29}" srcOrd="2" destOrd="0" presId="urn:microsoft.com/office/officeart/2005/8/layout/gear1"/>
    <dgm:cxn modelId="{9A45C5DB-2FEC-4601-9FEB-9DADE308A10D}" type="presOf" srcId="{A9E802FC-0FD8-4B59-AFFD-B238F10F616D}" destId="{6F882160-8384-4662-8CA1-DB82DFEDFA85}" srcOrd="1" destOrd="0" presId="urn:microsoft.com/office/officeart/2005/8/layout/gear1"/>
    <dgm:cxn modelId="{A1C91040-8EF2-4AF7-BA53-D268C8C19507}" type="presOf" srcId="{17F39DE3-336E-4F92-A0ED-476ECBACFD59}" destId="{4581CC15-9944-4269-95EF-AE92113E8B7A}" srcOrd="0" destOrd="0" presId="urn:microsoft.com/office/officeart/2005/8/layout/gear1"/>
    <dgm:cxn modelId="{8F33FD40-410E-4917-AD70-DA589C2F71CD}" type="presParOf" srcId="{4581CC15-9944-4269-95EF-AE92113E8B7A}" destId="{E3F4FC08-4DF6-4F2B-9B56-35F6FA407BF9}" srcOrd="0" destOrd="0" presId="urn:microsoft.com/office/officeart/2005/8/layout/gear1"/>
    <dgm:cxn modelId="{704CBD03-BDDE-4F1F-9EFE-14D8E17A1BC7}" type="presParOf" srcId="{4581CC15-9944-4269-95EF-AE92113E8B7A}" destId="{6F882160-8384-4662-8CA1-DB82DFEDFA85}" srcOrd="1" destOrd="0" presId="urn:microsoft.com/office/officeart/2005/8/layout/gear1"/>
    <dgm:cxn modelId="{A0B8C483-1E69-4284-A449-67A278842D66}" type="presParOf" srcId="{4581CC15-9944-4269-95EF-AE92113E8B7A}" destId="{DAD52271-A266-48C2-BEED-0EB08923BA29}" srcOrd="2" destOrd="0" presId="urn:microsoft.com/office/officeart/2005/8/layout/gear1"/>
    <dgm:cxn modelId="{B0D2A04E-C27B-47EC-9101-1D04EFFC61C7}" type="presParOf" srcId="{4581CC15-9944-4269-95EF-AE92113E8B7A}" destId="{4514AAD1-DCE5-4FF4-A181-CEC0F91DC8C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5CA97-965C-4896-8DEF-AA9F1B0BB713}">
      <dsp:nvSpPr>
        <dsp:cNvPr id="0" name=""/>
        <dsp:cNvSpPr/>
      </dsp:nvSpPr>
      <dsp:spPr>
        <a:xfrm>
          <a:off x="2616385" y="1761711"/>
          <a:ext cx="1258273" cy="1258273"/>
        </a:xfrm>
        <a:prstGeom prst="ellipse">
          <a:avLst/>
        </a:prstGeom>
        <a:solidFill>
          <a:srgbClr val="9966FF"/>
        </a:solidFill>
        <a:ln w="12700" cap="flat" cmpd="sng" algn="ctr">
          <a:noFill/>
          <a:prstDash val="solid"/>
          <a:miter lim="800000"/>
        </a:ln>
        <a:effectLst>
          <a:glow rad="762000">
            <a:schemeClr val="tx1">
              <a:alpha val="41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cs typeface="B Nazanin" panose="00000400000000000000" pitchFamily="2" charset="-78"/>
            </a:rPr>
            <a:t>سرفصل مطالب</a:t>
          </a:r>
          <a:endParaRPr lang="en-US" sz="1600" b="1" kern="1200" dirty="0">
            <a:cs typeface="B Nazanin" panose="00000400000000000000" pitchFamily="2" charset="-78"/>
          </a:endParaRPr>
        </a:p>
      </dsp:txBody>
      <dsp:txXfrm>
        <a:off x="2800655" y="1945981"/>
        <a:ext cx="889733" cy="889733"/>
      </dsp:txXfrm>
    </dsp:sp>
    <dsp:sp modelId="{849D2FCF-199C-400F-A986-3BE4B1CDCAE4}">
      <dsp:nvSpPr>
        <dsp:cNvPr id="0" name=""/>
        <dsp:cNvSpPr/>
      </dsp:nvSpPr>
      <dsp:spPr>
        <a:xfrm rot="16200000">
          <a:off x="3112551" y="1304443"/>
          <a:ext cx="265940" cy="42781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cs typeface="B Mitra" panose="00000400000000000000" pitchFamily="2" charset="-78"/>
          </a:endParaRPr>
        </a:p>
      </dsp:txBody>
      <dsp:txXfrm>
        <a:off x="3152442" y="1429897"/>
        <a:ext cx="186158" cy="256687"/>
      </dsp:txXfrm>
    </dsp:sp>
    <dsp:sp modelId="{C947707C-5D7D-441A-80A4-5D7862336FCC}">
      <dsp:nvSpPr>
        <dsp:cNvPr id="0" name=""/>
        <dsp:cNvSpPr/>
      </dsp:nvSpPr>
      <dsp:spPr>
        <a:xfrm>
          <a:off x="2616385" y="1662"/>
          <a:ext cx="1258273" cy="125827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889000">
            <a:srgbClr val="FFC000">
              <a:alpha val="7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تعاریف مقدماتی</a:t>
          </a:r>
          <a:endParaRPr lang="en-US" sz="1600" b="1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2800655" y="185932"/>
        <a:ext cx="889733" cy="889733"/>
      </dsp:txXfrm>
    </dsp:sp>
    <dsp:sp modelId="{B1E38604-1EF9-4796-AE9D-BF4AC6D4DC81}">
      <dsp:nvSpPr>
        <dsp:cNvPr id="0" name=""/>
        <dsp:cNvSpPr/>
      </dsp:nvSpPr>
      <dsp:spPr>
        <a:xfrm rot="20520000">
          <a:off x="3942346" y="1907325"/>
          <a:ext cx="265940" cy="42781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cs typeface="B Mitra" panose="00000400000000000000" pitchFamily="2" charset="-78"/>
          </a:endParaRPr>
        </a:p>
      </dsp:txBody>
      <dsp:txXfrm>
        <a:off x="3944298" y="2005215"/>
        <a:ext cx="186158" cy="256687"/>
      </dsp:txXfrm>
    </dsp:sp>
    <dsp:sp modelId="{C4A7EF7D-A299-4AB2-A4A0-F43E4B35B9D8}">
      <dsp:nvSpPr>
        <dsp:cNvPr id="0" name=""/>
        <dsp:cNvSpPr/>
      </dsp:nvSpPr>
      <dsp:spPr>
        <a:xfrm>
          <a:off x="4290291" y="1217826"/>
          <a:ext cx="1258273" cy="125827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889000">
            <a:srgbClr val="FFC000">
              <a:alpha val="7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طرح مسئله</a:t>
          </a:r>
          <a:endParaRPr lang="en-US" sz="1600" b="1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474561" y="1402096"/>
        <a:ext cx="889733" cy="889733"/>
      </dsp:txXfrm>
    </dsp:sp>
    <dsp:sp modelId="{86CD61EC-10C0-4D38-872A-F6C75087D882}">
      <dsp:nvSpPr>
        <dsp:cNvPr id="0" name=""/>
        <dsp:cNvSpPr/>
      </dsp:nvSpPr>
      <dsp:spPr>
        <a:xfrm rot="3240000">
          <a:off x="3625392" y="2882807"/>
          <a:ext cx="265940" cy="42781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cs typeface="B Mitra" panose="00000400000000000000" pitchFamily="2" charset="-78"/>
          </a:endParaRPr>
        </a:p>
      </dsp:txBody>
      <dsp:txXfrm>
        <a:off x="3641836" y="2936098"/>
        <a:ext cx="186158" cy="256687"/>
      </dsp:txXfrm>
    </dsp:sp>
    <dsp:sp modelId="{A9C6C2B5-019E-4F7D-8A37-BE0374502FAE}">
      <dsp:nvSpPr>
        <dsp:cNvPr id="0" name=""/>
        <dsp:cNvSpPr/>
      </dsp:nvSpPr>
      <dsp:spPr>
        <a:xfrm>
          <a:off x="3650915" y="3185620"/>
          <a:ext cx="1258273" cy="125827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889000">
            <a:srgbClr val="FFC000">
              <a:alpha val="7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کارهای</a:t>
          </a:r>
          <a:r>
            <a:rPr lang="en-US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/>
          </a:r>
          <a:br>
            <a:rPr lang="en-US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</a:b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انجام شده</a:t>
          </a:r>
          <a:endParaRPr lang="en-US" sz="1600" b="1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3835185" y="3369890"/>
        <a:ext cx="889733" cy="889733"/>
      </dsp:txXfrm>
    </dsp:sp>
    <dsp:sp modelId="{C6385EDF-5DEB-4A5A-AD89-C78CEE10D873}">
      <dsp:nvSpPr>
        <dsp:cNvPr id="0" name=""/>
        <dsp:cNvSpPr/>
      </dsp:nvSpPr>
      <dsp:spPr>
        <a:xfrm rot="7560000">
          <a:off x="2599710" y="2882807"/>
          <a:ext cx="265940" cy="42781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cs typeface="B Mitra" panose="00000400000000000000" pitchFamily="2" charset="-78"/>
          </a:endParaRPr>
        </a:p>
      </dsp:txBody>
      <dsp:txXfrm rot="10800000">
        <a:off x="2663048" y="2936098"/>
        <a:ext cx="186158" cy="256687"/>
      </dsp:txXfrm>
    </dsp:sp>
    <dsp:sp modelId="{158BA732-967D-4A6F-A3C0-17F29DD8FF7F}">
      <dsp:nvSpPr>
        <dsp:cNvPr id="0" name=""/>
        <dsp:cNvSpPr/>
      </dsp:nvSpPr>
      <dsp:spPr>
        <a:xfrm>
          <a:off x="1581854" y="3185620"/>
          <a:ext cx="1258273" cy="125827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889000">
            <a:srgbClr val="FFC000">
              <a:alpha val="7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راهکار پیشنهادی</a:t>
          </a:r>
          <a:endParaRPr lang="en-US" sz="1600" b="1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1766124" y="3369890"/>
        <a:ext cx="889733" cy="889733"/>
      </dsp:txXfrm>
    </dsp:sp>
    <dsp:sp modelId="{95C2E347-7129-415E-BA04-1AAD85D66D6F}">
      <dsp:nvSpPr>
        <dsp:cNvPr id="0" name=""/>
        <dsp:cNvSpPr/>
      </dsp:nvSpPr>
      <dsp:spPr>
        <a:xfrm rot="11880000">
          <a:off x="2282756" y="1907325"/>
          <a:ext cx="265940" cy="42781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cs typeface="B Mitra" panose="00000400000000000000" pitchFamily="2" charset="-78"/>
          </a:endParaRPr>
        </a:p>
      </dsp:txBody>
      <dsp:txXfrm rot="10800000">
        <a:off x="2360586" y="2005215"/>
        <a:ext cx="186158" cy="256687"/>
      </dsp:txXfrm>
    </dsp:sp>
    <dsp:sp modelId="{6E0AE4A6-126E-422E-9764-740E63DBAE8E}">
      <dsp:nvSpPr>
        <dsp:cNvPr id="0" name=""/>
        <dsp:cNvSpPr/>
      </dsp:nvSpPr>
      <dsp:spPr>
        <a:xfrm>
          <a:off x="942479" y="1217826"/>
          <a:ext cx="1258273" cy="125827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889000">
            <a:srgbClr val="FFC000">
              <a:alpha val="7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solidFill>
                <a:schemeClr val="tx1"/>
              </a:solidFill>
              <a:cs typeface="B Nazanin" panose="00000400000000000000" pitchFamily="2" charset="-78"/>
            </a:rPr>
            <a:t>نتیجه‌گیری</a:t>
          </a:r>
          <a:endParaRPr lang="en-US" sz="1600" b="1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1126749" y="1402096"/>
        <a:ext cx="889733" cy="8897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4FC08-4DF6-4F2B-9B56-35F6FA407BF9}">
      <dsp:nvSpPr>
        <dsp:cNvPr id="0" name=""/>
        <dsp:cNvSpPr/>
      </dsp:nvSpPr>
      <dsp:spPr>
        <a:xfrm>
          <a:off x="391168" y="58317"/>
          <a:ext cx="1560424" cy="1575131"/>
        </a:xfrm>
        <a:prstGeom prst="gear9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0" kern="1200" dirty="0" smtClean="0">
              <a:cs typeface="B Nazanin" panose="00000400000000000000" pitchFamily="2" charset="-78"/>
            </a:rPr>
            <a:t>2. تجزیه ذوزنقه‌ای</a:t>
          </a:r>
          <a:endParaRPr lang="en-US" sz="1400" b="0" kern="1200" dirty="0">
            <a:cs typeface="B Nazanin" panose="00000400000000000000" pitchFamily="2" charset="-78"/>
          </a:endParaRPr>
        </a:p>
      </dsp:txBody>
      <dsp:txXfrm>
        <a:off x="704883" y="426307"/>
        <a:ext cx="932994" cy="811540"/>
      </dsp:txXfrm>
    </dsp:sp>
    <dsp:sp modelId="{4514AAD1-DCE5-4FF4-A181-CEC0F91DC8C8}">
      <dsp:nvSpPr>
        <dsp:cNvPr id="0" name=""/>
        <dsp:cNvSpPr/>
      </dsp:nvSpPr>
      <dsp:spPr>
        <a:xfrm>
          <a:off x="1737847" y="1547879"/>
          <a:ext cx="249760" cy="170772"/>
        </a:xfrm>
        <a:prstGeom prst="leftCircularArrow">
          <a:avLst>
            <a:gd name="adj1" fmla="val 4878"/>
            <a:gd name="adj2" fmla="val 312630"/>
            <a:gd name="adj3" fmla="val 2832623"/>
            <a:gd name="adj4" fmla="val 15709605"/>
            <a:gd name="adj5" fmla="val 5691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8B619-ED4D-4E92-ABCB-2F3BC4769FF0}">
      <dsp:nvSpPr>
        <dsp:cNvPr id="0" name=""/>
        <dsp:cNvSpPr/>
      </dsp:nvSpPr>
      <dsp:spPr>
        <a:xfrm>
          <a:off x="1035885" y="231832"/>
          <a:ext cx="2623243" cy="2623243"/>
        </a:xfrm>
        <a:prstGeom prst="pie">
          <a:avLst>
            <a:gd name="adj1" fmla="val 16200000"/>
            <a:gd name="adj2" fmla="val 5400000"/>
          </a:avLst>
        </a:prstGeom>
        <a:solidFill>
          <a:srgbClr val="00B9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solidFill>
                <a:schemeClr val="accent6">
                  <a:lumMod val="50000"/>
                </a:schemeClr>
              </a:solidFill>
              <a:cs typeface="B Mitra" panose="00000400000000000000" pitchFamily="2" charset="-78"/>
            </a:rPr>
            <a:t>اتصال راس‌ ادغام به راس پایینی</a:t>
          </a:r>
          <a:endParaRPr lang="en-US" sz="1800" b="1" kern="1200" dirty="0"/>
        </a:p>
      </dsp:txBody>
      <dsp:txXfrm>
        <a:off x="2469300" y="918872"/>
        <a:ext cx="936872" cy="1249163"/>
      </dsp:txXfrm>
    </dsp:sp>
    <dsp:sp modelId="{6778840C-CEBA-40BF-8691-4DC696BDE56E}">
      <dsp:nvSpPr>
        <dsp:cNvPr id="0" name=""/>
        <dsp:cNvSpPr/>
      </dsp:nvSpPr>
      <dsp:spPr>
        <a:xfrm>
          <a:off x="910969" y="231832"/>
          <a:ext cx="2623243" cy="2623243"/>
        </a:xfrm>
        <a:prstGeom prst="pie">
          <a:avLst>
            <a:gd name="adj1" fmla="val 5400000"/>
            <a:gd name="adj2" fmla="val 162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solidFill>
                <a:schemeClr val="accent6">
                  <a:lumMod val="50000"/>
                </a:schemeClr>
              </a:solidFill>
              <a:cs typeface="B Mitra" panose="00000400000000000000" pitchFamily="2" charset="-78"/>
            </a:rPr>
            <a:t>اتصال راس‌ تفکیک به راس بالایی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163924" y="918872"/>
        <a:ext cx="936872" cy="1249163"/>
      </dsp:txXfrm>
    </dsp:sp>
    <dsp:sp modelId="{3AEEA29B-7BFB-4EA6-B4B9-E2B5425D54B0}">
      <dsp:nvSpPr>
        <dsp:cNvPr id="0" name=""/>
        <dsp:cNvSpPr/>
      </dsp:nvSpPr>
      <dsp:spPr>
        <a:xfrm>
          <a:off x="873494" y="69441"/>
          <a:ext cx="2948026" cy="2948026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99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1B5B6-DA49-493B-8048-3FEC18022351}">
      <dsp:nvSpPr>
        <dsp:cNvPr id="0" name=""/>
        <dsp:cNvSpPr/>
      </dsp:nvSpPr>
      <dsp:spPr>
        <a:xfrm>
          <a:off x="748577" y="69441"/>
          <a:ext cx="2948026" cy="2948026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66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68A7F-D39F-412C-B0E2-B3C75C46848F}">
      <dsp:nvSpPr>
        <dsp:cNvPr id="0" name=""/>
        <dsp:cNvSpPr/>
      </dsp:nvSpPr>
      <dsp:spPr>
        <a:xfrm>
          <a:off x="3977739" y="340925"/>
          <a:ext cx="2552938" cy="48929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cs typeface="B Nazanin" panose="00000400000000000000" pitchFamily="2" charset="-78"/>
            </a:rPr>
            <a:t>الگوریتم‌های تجزیه یکنواخت</a:t>
          </a:r>
          <a:endParaRPr lang="en-US" sz="1600" b="1" kern="1200" dirty="0">
            <a:cs typeface="B Nazanin" panose="00000400000000000000" pitchFamily="2" charset="-78"/>
          </a:endParaRPr>
        </a:p>
      </dsp:txBody>
      <dsp:txXfrm>
        <a:off x="3992070" y="355256"/>
        <a:ext cx="2524276" cy="460629"/>
      </dsp:txXfrm>
    </dsp:sp>
    <dsp:sp modelId="{4C5AD100-18A9-498D-B10B-3322A670333B}">
      <dsp:nvSpPr>
        <dsp:cNvPr id="0" name=""/>
        <dsp:cNvSpPr/>
      </dsp:nvSpPr>
      <dsp:spPr>
        <a:xfrm>
          <a:off x="2672593" y="830216"/>
          <a:ext cx="2581614" cy="309269"/>
        </a:xfrm>
        <a:custGeom>
          <a:avLst/>
          <a:gdLst/>
          <a:ahLst/>
          <a:cxnLst/>
          <a:rect l="0" t="0" r="0" b="0"/>
          <a:pathLst>
            <a:path>
              <a:moveTo>
                <a:pt x="2581614" y="0"/>
              </a:moveTo>
              <a:lnTo>
                <a:pt x="2581614" y="154634"/>
              </a:lnTo>
              <a:lnTo>
                <a:pt x="0" y="154634"/>
              </a:lnTo>
              <a:lnTo>
                <a:pt x="0" y="309269"/>
              </a:lnTo>
            </a:path>
          </a:pathLst>
        </a:custGeom>
        <a:noFill/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DA115-C9E8-46F6-BBDF-F6A73B400B15}">
      <dsp:nvSpPr>
        <dsp:cNvPr id="0" name=""/>
        <dsp:cNvSpPr/>
      </dsp:nvSpPr>
      <dsp:spPr>
        <a:xfrm>
          <a:off x="1926854" y="1139486"/>
          <a:ext cx="1491478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چندضلعی حفره‌دار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1938906" y="1151538"/>
        <a:ext cx="1467374" cy="387377"/>
      </dsp:txXfrm>
    </dsp:sp>
    <dsp:sp modelId="{4D4C21AE-7E66-4F70-82B2-426C82ECB214}">
      <dsp:nvSpPr>
        <dsp:cNvPr id="0" name=""/>
        <dsp:cNvSpPr/>
      </dsp:nvSpPr>
      <dsp:spPr>
        <a:xfrm>
          <a:off x="1382869" y="1550968"/>
          <a:ext cx="1289723" cy="285330"/>
        </a:xfrm>
        <a:custGeom>
          <a:avLst/>
          <a:gdLst/>
          <a:ahLst/>
          <a:cxnLst/>
          <a:rect l="0" t="0" r="0" b="0"/>
          <a:pathLst>
            <a:path>
              <a:moveTo>
                <a:pt x="1289723" y="0"/>
              </a:moveTo>
              <a:lnTo>
                <a:pt x="1289723" y="142665"/>
              </a:lnTo>
              <a:lnTo>
                <a:pt x="0" y="142665"/>
              </a:lnTo>
              <a:lnTo>
                <a:pt x="0" y="285330"/>
              </a:lnTo>
            </a:path>
          </a:pathLst>
        </a:custGeom>
        <a:noFill/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31A32-78E4-4C21-A9FD-596CD3EB897F}">
      <dsp:nvSpPr>
        <dsp:cNvPr id="0" name=""/>
        <dsp:cNvSpPr/>
      </dsp:nvSpPr>
      <dsp:spPr>
        <a:xfrm>
          <a:off x="834227" y="1836298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کمینه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846279" y="1848350"/>
        <a:ext cx="1073179" cy="387377"/>
      </dsp:txXfrm>
    </dsp:sp>
    <dsp:sp modelId="{8CA1E064-5E3D-4454-A95E-E45573B956EB}">
      <dsp:nvSpPr>
        <dsp:cNvPr id="0" name=""/>
        <dsp:cNvSpPr/>
      </dsp:nvSpPr>
      <dsp:spPr>
        <a:xfrm>
          <a:off x="635616" y="2247780"/>
          <a:ext cx="747253" cy="285330"/>
        </a:xfrm>
        <a:custGeom>
          <a:avLst/>
          <a:gdLst/>
          <a:ahLst/>
          <a:cxnLst/>
          <a:rect l="0" t="0" r="0" b="0"/>
          <a:pathLst>
            <a:path>
              <a:moveTo>
                <a:pt x="747253" y="0"/>
              </a:moveTo>
              <a:lnTo>
                <a:pt x="747253" y="142665"/>
              </a:lnTo>
              <a:lnTo>
                <a:pt x="0" y="142665"/>
              </a:lnTo>
              <a:lnTo>
                <a:pt x="0" y="285330"/>
              </a:lnTo>
            </a:path>
          </a:pathLst>
        </a:custGeom>
        <a:noFill/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56493-BCCC-4E7F-90F1-CA8EEF8A84C1}">
      <dsp:nvSpPr>
        <dsp:cNvPr id="0" name=""/>
        <dsp:cNvSpPr/>
      </dsp:nvSpPr>
      <dsp:spPr>
        <a:xfrm>
          <a:off x="86974" y="2533110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99026" y="2545162"/>
        <a:ext cx="1073179" cy="387377"/>
      </dsp:txXfrm>
    </dsp:sp>
    <dsp:sp modelId="{38D685C4-5EA0-4ACB-974E-5060AE2D5DF8}">
      <dsp:nvSpPr>
        <dsp:cNvPr id="0" name=""/>
        <dsp:cNvSpPr/>
      </dsp:nvSpPr>
      <dsp:spPr>
        <a:xfrm>
          <a:off x="589896" y="2944592"/>
          <a:ext cx="91440" cy="285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330"/>
              </a:lnTo>
            </a:path>
          </a:pathLst>
        </a:custGeom>
        <a:noFill/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52722-0C88-4C4B-A04F-1B864290B676}">
      <dsp:nvSpPr>
        <dsp:cNvPr id="0" name=""/>
        <dsp:cNvSpPr/>
      </dsp:nvSpPr>
      <dsp:spPr>
        <a:xfrm>
          <a:off x="48861" y="3229922"/>
          <a:ext cx="1173509" cy="64008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haparral Pro Light" panose="02060403030505090203" pitchFamily="18" charset="0"/>
            </a:rPr>
            <a:t>NP-Hard</a:t>
          </a:r>
          <a:endParaRPr lang="en-US" sz="1400" b="1" kern="1200" dirty="0">
            <a:latin typeface="Chaparral Pro Light" panose="02060403030505090203" pitchFamily="18" charset="0"/>
          </a:endParaRPr>
        </a:p>
      </dsp:txBody>
      <dsp:txXfrm>
        <a:off x="67608" y="3248669"/>
        <a:ext cx="1136015" cy="602587"/>
      </dsp:txXfrm>
    </dsp:sp>
    <dsp:sp modelId="{60C47E39-8BF9-4C96-A748-91F5C4EAC919}">
      <dsp:nvSpPr>
        <dsp:cNvPr id="0" name=""/>
        <dsp:cNvSpPr/>
      </dsp:nvSpPr>
      <dsp:spPr>
        <a:xfrm>
          <a:off x="1382869" y="2247780"/>
          <a:ext cx="747253" cy="28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65"/>
              </a:lnTo>
              <a:lnTo>
                <a:pt x="747253" y="142665"/>
              </a:lnTo>
              <a:lnTo>
                <a:pt x="747253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DE3B3-A6A5-4AFB-A06F-D0F7D523065E}">
      <dsp:nvSpPr>
        <dsp:cNvPr id="0" name=""/>
        <dsp:cNvSpPr/>
      </dsp:nvSpPr>
      <dsp:spPr>
        <a:xfrm>
          <a:off x="1581480" y="2533110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با نقاط کمکی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1593532" y="2545162"/>
        <a:ext cx="1073179" cy="387377"/>
      </dsp:txXfrm>
    </dsp:sp>
    <dsp:sp modelId="{D9116771-8E2F-4D4E-8232-E8D7EFD413BC}">
      <dsp:nvSpPr>
        <dsp:cNvPr id="0" name=""/>
        <dsp:cNvSpPr/>
      </dsp:nvSpPr>
      <dsp:spPr>
        <a:xfrm>
          <a:off x="2084402" y="2944592"/>
          <a:ext cx="91440" cy="285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64D8B-CDE4-49B3-A6A1-073424A908DF}">
      <dsp:nvSpPr>
        <dsp:cNvPr id="0" name=""/>
        <dsp:cNvSpPr/>
      </dsp:nvSpPr>
      <dsp:spPr>
        <a:xfrm>
          <a:off x="1543367" y="3229922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cs typeface="B Nazanin" panose="00000400000000000000" pitchFamily="2" charset="-78"/>
            </a:rPr>
          </a:br>
          <a:r>
            <a:rPr lang="fa-IR" sz="1400" b="1" kern="1200" dirty="0" smtClean="0">
              <a:cs typeface="B Nazanin" panose="00000400000000000000" pitchFamily="2" charset="-78"/>
            </a:rPr>
            <a:t>وی</a:t>
          </a:r>
          <a:endParaRPr lang="en-US" sz="1400" b="1" kern="1200" dirty="0">
            <a:cs typeface="B Nazanin" panose="00000400000000000000" pitchFamily="2" charset="-78"/>
          </a:endParaRPr>
        </a:p>
      </dsp:txBody>
      <dsp:txXfrm>
        <a:off x="1562114" y="3248669"/>
        <a:ext cx="1136015" cy="602587"/>
      </dsp:txXfrm>
    </dsp:sp>
    <dsp:sp modelId="{A9C8B130-3FF3-4186-A6BB-9576EB62C208}">
      <dsp:nvSpPr>
        <dsp:cNvPr id="0" name=""/>
        <dsp:cNvSpPr/>
      </dsp:nvSpPr>
      <dsp:spPr>
        <a:xfrm>
          <a:off x="2672593" y="1550968"/>
          <a:ext cx="1120879" cy="28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65"/>
              </a:lnTo>
              <a:lnTo>
                <a:pt x="1120879" y="142665"/>
              </a:lnTo>
              <a:lnTo>
                <a:pt x="1120879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30A5-1F86-4F33-9067-3BE1C0B8200A}">
      <dsp:nvSpPr>
        <dsp:cNvPr id="0" name=""/>
        <dsp:cNvSpPr/>
      </dsp:nvSpPr>
      <dsp:spPr>
        <a:xfrm>
          <a:off x="3244831" y="1836298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معمولی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3256883" y="1848350"/>
        <a:ext cx="1073179" cy="387377"/>
      </dsp:txXfrm>
    </dsp:sp>
    <dsp:sp modelId="{1AA9ECF6-B86C-4EE0-A626-E192A54EBAF2}">
      <dsp:nvSpPr>
        <dsp:cNvPr id="0" name=""/>
        <dsp:cNvSpPr/>
      </dsp:nvSpPr>
      <dsp:spPr>
        <a:xfrm>
          <a:off x="3746394" y="2247780"/>
          <a:ext cx="91440" cy="261391"/>
        </a:xfrm>
        <a:custGeom>
          <a:avLst/>
          <a:gdLst/>
          <a:ahLst/>
          <a:cxnLst/>
          <a:rect l="0" t="0" r="0" b="0"/>
          <a:pathLst>
            <a:path>
              <a:moveTo>
                <a:pt x="47078" y="0"/>
              </a:moveTo>
              <a:lnTo>
                <a:pt x="47078" y="130695"/>
              </a:lnTo>
              <a:lnTo>
                <a:pt x="45720" y="130695"/>
              </a:lnTo>
              <a:lnTo>
                <a:pt x="45720" y="261391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0638B-D63B-42BB-954D-CFE32E3D3249}">
      <dsp:nvSpPr>
        <dsp:cNvPr id="0" name=""/>
        <dsp:cNvSpPr/>
      </dsp:nvSpPr>
      <dsp:spPr>
        <a:xfrm>
          <a:off x="3243472" y="2509171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3255524" y="2521223"/>
        <a:ext cx="1073179" cy="387377"/>
      </dsp:txXfrm>
    </dsp:sp>
    <dsp:sp modelId="{E8D635F5-595C-4E31-B2D2-D804D1A98980}">
      <dsp:nvSpPr>
        <dsp:cNvPr id="0" name=""/>
        <dsp:cNvSpPr/>
      </dsp:nvSpPr>
      <dsp:spPr>
        <a:xfrm>
          <a:off x="3746394" y="2920653"/>
          <a:ext cx="91440" cy="301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964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04CD-DC83-4755-8DB8-C232D96774E2}">
      <dsp:nvSpPr>
        <dsp:cNvPr id="0" name=""/>
        <dsp:cNvSpPr/>
      </dsp:nvSpPr>
      <dsp:spPr>
        <a:xfrm>
          <a:off x="3205359" y="3222617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solidFill>
                <a:schemeClr val="bg1"/>
              </a:solidFill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solidFill>
                <a:schemeClr val="bg1"/>
              </a:solidFill>
              <a:cs typeface="B Nazanin" panose="00000400000000000000" pitchFamily="2" charset="-78"/>
            </a:rPr>
          </a:br>
          <a:r>
            <a:rPr lang="fa-IR" sz="1400" b="1" kern="1200" dirty="0" smtClean="0">
              <a:solidFill>
                <a:schemeClr val="bg1"/>
              </a:solidFill>
              <a:cs typeface="B Nazanin" panose="00000400000000000000" pitchFamily="2" charset="-78"/>
            </a:rPr>
            <a:t>سایدل</a:t>
          </a:r>
          <a:endParaRPr lang="en-US" sz="1400" b="1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224106" y="3241364"/>
        <a:ext cx="1136015" cy="602587"/>
      </dsp:txXfrm>
    </dsp:sp>
    <dsp:sp modelId="{CCB3E85E-FBFC-45F8-9872-78688A536994}">
      <dsp:nvSpPr>
        <dsp:cNvPr id="0" name=""/>
        <dsp:cNvSpPr/>
      </dsp:nvSpPr>
      <dsp:spPr>
        <a:xfrm>
          <a:off x="5254208" y="830216"/>
          <a:ext cx="3209596" cy="3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34"/>
              </a:lnTo>
              <a:lnTo>
                <a:pt x="3209596" y="154634"/>
              </a:lnTo>
              <a:lnTo>
                <a:pt x="3209596" y="309269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69792-720B-4E56-B873-C4756756F057}">
      <dsp:nvSpPr>
        <dsp:cNvPr id="0" name=""/>
        <dsp:cNvSpPr/>
      </dsp:nvSpPr>
      <dsp:spPr>
        <a:xfrm>
          <a:off x="7915162" y="1139486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چندضلعی ساده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7927214" y="1151538"/>
        <a:ext cx="1073179" cy="387377"/>
      </dsp:txXfrm>
    </dsp:sp>
    <dsp:sp modelId="{68AF0E39-95AA-4E65-8E88-873718C59E51}">
      <dsp:nvSpPr>
        <dsp:cNvPr id="0" name=""/>
        <dsp:cNvSpPr/>
      </dsp:nvSpPr>
      <dsp:spPr>
        <a:xfrm>
          <a:off x="7156111" y="1550968"/>
          <a:ext cx="1307692" cy="285330"/>
        </a:xfrm>
        <a:custGeom>
          <a:avLst/>
          <a:gdLst/>
          <a:ahLst/>
          <a:cxnLst/>
          <a:rect l="0" t="0" r="0" b="0"/>
          <a:pathLst>
            <a:path>
              <a:moveTo>
                <a:pt x="1307692" y="0"/>
              </a:moveTo>
              <a:lnTo>
                <a:pt x="1307692" y="142665"/>
              </a:lnTo>
              <a:lnTo>
                <a:pt x="0" y="142665"/>
              </a:lnTo>
              <a:lnTo>
                <a:pt x="0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006E9-443D-4B23-9A1A-C97BC1D0B4DD}">
      <dsp:nvSpPr>
        <dsp:cNvPr id="0" name=""/>
        <dsp:cNvSpPr/>
      </dsp:nvSpPr>
      <dsp:spPr>
        <a:xfrm>
          <a:off x="6607469" y="1836298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کمینه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6619521" y="1848350"/>
        <a:ext cx="1073179" cy="387377"/>
      </dsp:txXfrm>
    </dsp:sp>
    <dsp:sp modelId="{9F1C859D-582F-4D50-B800-A680B28FDF30}">
      <dsp:nvSpPr>
        <dsp:cNvPr id="0" name=""/>
        <dsp:cNvSpPr/>
      </dsp:nvSpPr>
      <dsp:spPr>
        <a:xfrm>
          <a:off x="6035232" y="2247780"/>
          <a:ext cx="1120879" cy="272968"/>
        </a:xfrm>
        <a:custGeom>
          <a:avLst/>
          <a:gdLst/>
          <a:ahLst/>
          <a:cxnLst/>
          <a:rect l="0" t="0" r="0" b="0"/>
          <a:pathLst>
            <a:path>
              <a:moveTo>
                <a:pt x="1120879" y="0"/>
              </a:moveTo>
              <a:lnTo>
                <a:pt x="1120879" y="136484"/>
              </a:lnTo>
              <a:lnTo>
                <a:pt x="0" y="136484"/>
              </a:lnTo>
              <a:lnTo>
                <a:pt x="0" y="272968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96C1B-569D-49E4-B8AA-6DE3630B2331}">
      <dsp:nvSpPr>
        <dsp:cNvPr id="0" name=""/>
        <dsp:cNvSpPr/>
      </dsp:nvSpPr>
      <dsp:spPr>
        <a:xfrm>
          <a:off x="5486590" y="2520748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5498642" y="2532800"/>
        <a:ext cx="1073179" cy="387377"/>
      </dsp:txXfrm>
    </dsp:sp>
    <dsp:sp modelId="{A861B52C-2743-4AF5-89B5-7C941DEE80C8}">
      <dsp:nvSpPr>
        <dsp:cNvPr id="0" name=""/>
        <dsp:cNvSpPr/>
      </dsp:nvSpPr>
      <dsp:spPr>
        <a:xfrm>
          <a:off x="5250112" y="2932230"/>
          <a:ext cx="785119" cy="274958"/>
        </a:xfrm>
        <a:custGeom>
          <a:avLst/>
          <a:gdLst/>
          <a:ahLst/>
          <a:cxnLst/>
          <a:rect l="0" t="0" r="0" b="0"/>
          <a:pathLst>
            <a:path>
              <a:moveTo>
                <a:pt x="785119" y="0"/>
              </a:moveTo>
              <a:lnTo>
                <a:pt x="785119" y="137479"/>
              </a:lnTo>
              <a:lnTo>
                <a:pt x="0" y="137479"/>
              </a:lnTo>
              <a:lnTo>
                <a:pt x="0" y="274958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FCA92-3176-4555-84E3-9AA828993114}">
      <dsp:nvSpPr>
        <dsp:cNvPr id="0" name=""/>
        <dsp:cNvSpPr/>
      </dsp:nvSpPr>
      <dsp:spPr>
        <a:xfrm>
          <a:off x="4663357" y="3207188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cs typeface="B Nazanin" panose="00000400000000000000" pitchFamily="2" charset="-78"/>
            </a:rPr>
          </a:br>
          <a:r>
            <a:rPr lang="fa-IR" sz="1400" b="1" kern="1200" dirty="0" smtClean="0">
              <a:cs typeface="B Nazanin" panose="00000400000000000000" pitchFamily="2" charset="-78"/>
            </a:rPr>
            <a:t>لیو و نتافوس</a:t>
          </a:r>
          <a:endParaRPr lang="en-US" sz="1400" b="1" kern="1200" dirty="0">
            <a:cs typeface="B Nazanin" panose="00000400000000000000" pitchFamily="2" charset="-78"/>
          </a:endParaRPr>
        </a:p>
      </dsp:txBody>
      <dsp:txXfrm>
        <a:off x="4682104" y="3225935"/>
        <a:ext cx="1136015" cy="602587"/>
      </dsp:txXfrm>
    </dsp:sp>
    <dsp:sp modelId="{165C3732-4AE7-4DD8-B327-84A6ADA030B7}">
      <dsp:nvSpPr>
        <dsp:cNvPr id="0" name=""/>
        <dsp:cNvSpPr/>
      </dsp:nvSpPr>
      <dsp:spPr>
        <a:xfrm>
          <a:off x="6035232" y="2932230"/>
          <a:ext cx="690372" cy="297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6"/>
              </a:lnTo>
              <a:lnTo>
                <a:pt x="690372" y="148846"/>
              </a:lnTo>
              <a:lnTo>
                <a:pt x="690372" y="297692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1D5A8-7EE9-4745-928D-2C6430F59F13}">
      <dsp:nvSpPr>
        <dsp:cNvPr id="0" name=""/>
        <dsp:cNvSpPr/>
      </dsp:nvSpPr>
      <dsp:spPr>
        <a:xfrm>
          <a:off x="6138849" y="3229922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cs typeface="B Nazanin" panose="00000400000000000000" pitchFamily="2" charset="-78"/>
            </a:rPr>
          </a:br>
          <a:r>
            <a:rPr lang="fa-IR" sz="1400" b="1" kern="1200" dirty="0" smtClean="0">
              <a:cs typeface="B Nazanin" panose="00000400000000000000" pitchFamily="2" charset="-78"/>
            </a:rPr>
            <a:t>کیل</a:t>
          </a:r>
          <a:endParaRPr lang="en-US" sz="1400" b="1" kern="1200" dirty="0">
            <a:cs typeface="B Nazanin" panose="00000400000000000000" pitchFamily="2" charset="-78"/>
          </a:endParaRPr>
        </a:p>
      </dsp:txBody>
      <dsp:txXfrm>
        <a:off x="6157596" y="3248669"/>
        <a:ext cx="1136015" cy="602587"/>
      </dsp:txXfrm>
    </dsp:sp>
    <dsp:sp modelId="{0858A8C8-9454-4104-BE5E-50C52C5AAC5A}">
      <dsp:nvSpPr>
        <dsp:cNvPr id="0" name=""/>
        <dsp:cNvSpPr/>
      </dsp:nvSpPr>
      <dsp:spPr>
        <a:xfrm>
          <a:off x="7156111" y="2247780"/>
          <a:ext cx="1094932" cy="261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95"/>
              </a:lnTo>
              <a:lnTo>
                <a:pt x="1094932" y="130695"/>
              </a:lnTo>
              <a:lnTo>
                <a:pt x="1094932" y="261391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7E492-A167-44F8-8D34-42B12B3F704F}">
      <dsp:nvSpPr>
        <dsp:cNvPr id="0" name=""/>
        <dsp:cNvSpPr/>
      </dsp:nvSpPr>
      <dsp:spPr>
        <a:xfrm>
          <a:off x="7702402" y="2509171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با نقاط کمکی</a:t>
          </a:r>
          <a:endParaRPr lang="en-US" sz="1400" b="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7714454" y="2521223"/>
        <a:ext cx="1073179" cy="387377"/>
      </dsp:txXfrm>
    </dsp:sp>
    <dsp:sp modelId="{2EC21208-DFCA-463B-BF33-F893A194A836}">
      <dsp:nvSpPr>
        <dsp:cNvPr id="0" name=""/>
        <dsp:cNvSpPr/>
      </dsp:nvSpPr>
      <dsp:spPr>
        <a:xfrm>
          <a:off x="8205324" y="2920653"/>
          <a:ext cx="91440" cy="286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5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39756-AACA-4935-9159-4CD4FCF6AC5F}">
      <dsp:nvSpPr>
        <dsp:cNvPr id="0" name=""/>
        <dsp:cNvSpPr/>
      </dsp:nvSpPr>
      <dsp:spPr>
        <a:xfrm>
          <a:off x="7664289" y="3207188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cs typeface="B Nazanin" panose="00000400000000000000" pitchFamily="2" charset="-78"/>
            </a:rPr>
          </a:br>
          <a:r>
            <a:rPr lang="fa-IR" sz="1400" b="1" kern="1200" dirty="0" smtClean="0">
              <a:cs typeface="B Nazanin" panose="00000400000000000000" pitchFamily="2" charset="-78"/>
            </a:rPr>
            <a:t>لیو و نتافوس</a:t>
          </a:r>
          <a:endParaRPr lang="en-US" sz="1400" b="1" kern="1200" dirty="0">
            <a:cs typeface="B Nazanin" panose="00000400000000000000" pitchFamily="2" charset="-78"/>
          </a:endParaRPr>
        </a:p>
      </dsp:txBody>
      <dsp:txXfrm>
        <a:off x="7683036" y="3225935"/>
        <a:ext cx="1136015" cy="602587"/>
      </dsp:txXfrm>
    </dsp:sp>
    <dsp:sp modelId="{E109E7E2-13FD-4695-AD90-5D0D1B01E764}">
      <dsp:nvSpPr>
        <dsp:cNvPr id="0" name=""/>
        <dsp:cNvSpPr/>
      </dsp:nvSpPr>
      <dsp:spPr>
        <a:xfrm>
          <a:off x="8463804" y="1550968"/>
          <a:ext cx="1096541" cy="28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65"/>
              </a:lnTo>
              <a:lnTo>
                <a:pt x="1096541" y="142665"/>
              </a:lnTo>
              <a:lnTo>
                <a:pt x="1096541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DA739-2AE4-46F1-9870-3F1B66D7EC50}">
      <dsp:nvSpPr>
        <dsp:cNvPr id="0" name=""/>
        <dsp:cNvSpPr/>
      </dsp:nvSpPr>
      <dsp:spPr>
        <a:xfrm>
          <a:off x="9011704" y="1836298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تجزیه معمولی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9023756" y="1848350"/>
        <a:ext cx="1073179" cy="387377"/>
      </dsp:txXfrm>
    </dsp:sp>
    <dsp:sp modelId="{3A48EDA3-EB3C-4128-B963-591D6DC8CE24}">
      <dsp:nvSpPr>
        <dsp:cNvPr id="0" name=""/>
        <dsp:cNvSpPr/>
      </dsp:nvSpPr>
      <dsp:spPr>
        <a:xfrm>
          <a:off x="9514626" y="2247780"/>
          <a:ext cx="91440" cy="285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330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BCB79-F596-421E-9601-2CCB3FC3A346}">
      <dsp:nvSpPr>
        <dsp:cNvPr id="0" name=""/>
        <dsp:cNvSpPr/>
      </dsp:nvSpPr>
      <dsp:spPr>
        <a:xfrm>
          <a:off x="9011704" y="2533110"/>
          <a:ext cx="1097283" cy="41148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rPr>
            <a:t>بدون نقاط کمکی</a:t>
          </a:r>
          <a:endParaRPr lang="en-US" sz="1400" kern="1200" dirty="0">
            <a:solidFill>
              <a:schemeClr val="accent4">
                <a:lumMod val="50000"/>
              </a:schemeClr>
            </a:solidFill>
            <a:cs typeface="B Nazanin" panose="00000400000000000000" pitchFamily="2" charset="-78"/>
          </a:endParaRPr>
        </a:p>
      </dsp:txBody>
      <dsp:txXfrm>
        <a:off x="9023756" y="2545162"/>
        <a:ext cx="1073179" cy="387377"/>
      </dsp:txXfrm>
    </dsp:sp>
    <dsp:sp modelId="{CEDBC3E3-FD7D-4C9A-8711-C50499718EC4}">
      <dsp:nvSpPr>
        <dsp:cNvPr id="0" name=""/>
        <dsp:cNvSpPr/>
      </dsp:nvSpPr>
      <dsp:spPr>
        <a:xfrm>
          <a:off x="9512599" y="2944592"/>
          <a:ext cx="91440" cy="262118"/>
        </a:xfrm>
        <a:custGeom>
          <a:avLst/>
          <a:gdLst/>
          <a:ahLst/>
          <a:cxnLst/>
          <a:rect l="0" t="0" r="0" b="0"/>
          <a:pathLst>
            <a:path>
              <a:moveTo>
                <a:pt x="47746" y="0"/>
              </a:moveTo>
              <a:lnTo>
                <a:pt x="47746" y="131059"/>
              </a:lnTo>
              <a:lnTo>
                <a:pt x="45720" y="131059"/>
              </a:lnTo>
              <a:lnTo>
                <a:pt x="45720" y="262118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332F4-1A54-4013-AD17-7DFAC5B97FF6}">
      <dsp:nvSpPr>
        <dsp:cNvPr id="0" name=""/>
        <dsp:cNvSpPr/>
      </dsp:nvSpPr>
      <dsp:spPr>
        <a:xfrm>
          <a:off x="8971564" y="3206710"/>
          <a:ext cx="1173509" cy="640081"/>
        </a:xfrm>
        <a:prstGeom prst="roundRect">
          <a:avLst>
            <a:gd name="adj" fmla="val 10000"/>
          </a:avLst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Nazanin" panose="00000400000000000000" pitchFamily="2" charset="-78"/>
            </a:rPr>
            <a:t>الگوریتم</a:t>
          </a:r>
          <a:br>
            <a:rPr lang="fa-IR" sz="1400" b="1" kern="1200" dirty="0" smtClean="0">
              <a:cs typeface="B Nazanin" panose="00000400000000000000" pitchFamily="2" charset="-78"/>
            </a:rPr>
          </a:br>
          <a:r>
            <a:rPr lang="fa-IR" sz="1400" b="1" kern="1200" dirty="0" smtClean="0">
              <a:cs typeface="B Nazanin" panose="00000400000000000000" pitchFamily="2" charset="-78"/>
            </a:rPr>
            <a:t>لی و پریپاراتا</a:t>
          </a:r>
          <a:endParaRPr lang="en-US" sz="1400" b="1" kern="1200" dirty="0">
            <a:cs typeface="B Nazanin" panose="00000400000000000000" pitchFamily="2" charset="-78"/>
          </a:endParaRPr>
        </a:p>
      </dsp:txBody>
      <dsp:txXfrm>
        <a:off x="8990311" y="3225457"/>
        <a:ext cx="1136015" cy="60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8B619-ED4D-4E92-ABCB-2F3BC4769FF0}">
      <dsp:nvSpPr>
        <dsp:cNvPr id="0" name=""/>
        <dsp:cNvSpPr/>
      </dsp:nvSpPr>
      <dsp:spPr>
        <a:xfrm>
          <a:off x="861290" y="229809"/>
          <a:ext cx="2969846" cy="2969846"/>
        </a:xfrm>
        <a:prstGeom prst="pie">
          <a:avLst>
            <a:gd name="adj1" fmla="val 16200000"/>
            <a:gd name="adj2" fmla="val 1800000"/>
          </a:avLst>
        </a:prstGeom>
        <a:solidFill>
          <a:srgbClr val="00B9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0" kern="1200" dirty="0" smtClean="0">
              <a:cs typeface="B Nazanin" panose="00000400000000000000" pitchFamily="2" charset="-78"/>
            </a:rPr>
            <a:t>2. محاسبه چندضلعی آشکار</a:t>
          </a:r>
          <a:br>
            <a:rPr lang="fa-IR" sz="1600" b="0" kern="1200" dirty="0" smtClean="0">
              <a:cs typeface="B Nazanin" panose="00000400000000000000" pitchFamily="2" charset="-78"/>
            </a:rPr>
          </a:br>
          <a:r>
            <a:rPr lang="fa-IR" sz="1600" b="0" kern="1200" dirty="0" smtClean="0">
              <a:cs typeface="B Nazanin" panose="00000400000000000000" pitchFamily="2" charset="-78"/>
            </a:rPr>
            <a:t>(از راس تفکیک)</a:t>
          </a:r>
          <a:endParaRPr lang="en-US" sz="1600" b="0" kern="1200" dirty="0">
            <a:cs typeface="B Nazanin" panose="00000400000000000000" pitchFamily="2" charset="-78"/>
          </a:endParaRPr>
        </a:p>
      </dsp:txBody>
      <dsp:txXfrm>
        <a:off x="2426470" y="859134"/>
        <a:ext cx="1060659" cy="883883"/>
      </dsp:txXfrm>
    </dsp:sp>
    <dsp:sp modelId="{6778840C-CEBA-40BF-8691-4DC696BDE56E}">
      <dsp:nvSpPr>
        <dsp:cNvPr id="0" name=""/>
        <dsp:cNvSpPr/>
      </dsp:nvSpPr>
      <dsp:spPr>
        <a:xfrm>
          <a:off x="800125" y="335875"/>
          <a:ext cx="2969846" cy="2969846"/>
        </a:xfrm>
        <a:prstGeom prst="pie">
          <a:avLst>
            <a:gd name="adj1" fmla="val 1800000"/>
            <a:gd name="adj2" fmla="val 90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0" kern="1200" dirty="0" smtClean="0">
              <a:solidFill>
                <a:schemeClr val="tx1"/>
              </a:solidFill>
              <a:cs typeface="B Nazanin" panose="00000400000000000000" pitchFamily="2" charset="-78"/>
            </a:rPr>
            <a:t>3. یافتن راس‌ ادغام</a:t>
          </a:r>
        </a:p>
      </dsp:txBody>
      <dsp:txXfrm>
        <a:off x="1507231" y="2262740"/>
        <a:ext cx="1590989" cy="777817"/>
      </dsp:txXfrm>
    </dsp:sp>
    <dsp:sp modelId="{1F7EA151-5E02-4169-A21C-9F4AD34C31AD}">
      <dsp:nvSpPr>
        <dsp:cNvPr id="0" name=""/>
        <dsp:cNvSpPr/>
      </dsp:nvSpPr>
      <dsp:spPr>
        <a:xfrm>
          <a:off x="738960" y="229809"/>
          <a:ext cx="2969846" cy="296984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0" kern="1200" dirty="0" smtClean="0">
              <a:cs typeface="B Nazanin" panose="00000400000000000000" pitchFamily="2" charset="-78"/>
            </a:rPr>
            <a:t>4. اضافه کردن قطر</a:t>
          </a:r>
          <a:endParaRPr lang="en-US" sz="1600" b="0" kern="1200" dirty="0">
            <a:cs typeface="B Nazanin" panose="00000400000000000000" pitchFamily="2" charset="-78"/>
          </a:endParaRPr>
        </a:p>
      </dsp:txBody>
      <dsp:txXfrm>
        <a:off x="1082968" y="859134"/>
        <a:ext cx="1060659" cy="883883"/>
      </dsp:txXfrm>
    </dsp:sp>
    <dsp:sp modelId="{3AEEA29B-7BFB-4EA6-B4B9-E2B5425D54B0}">
      <dsp:nvSpPr>
        <dsp:cNvPr id="0" name=""/>
        <dsp:cNvSpPr/>
      </dsp:nvSpPr>
      <dsp:spPr>
        <a:xfrm>
          <a:off x="677687" y="45961"/>
          <a:ext cx="3337542" cy="33375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99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1B5B6-DA49-493B-8048-3FEC18022351}">
      <dsp:nvSpPr>
        <dsp:cNvPr id="0" name=""/>
        <dsp:cNvSpPr/>
      </dsp:nvSpPr>
      <dsp:spPr>
        <a:xfrm>
          <a:off x="616277" y="151840"/>
          <a:ext cx="3337542" cy="33375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66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99D5-2719-4676-A00E-43F6A0DD0FBC}">
      <dsp:nvSpPr>
        <dsp:cNvPr id="0" name=""/>
        <dsp:cNvSpPr/>
      </dsp:nvSpPr>
      <dsp:spPr>
        <a:xfrm>
          <a:off x="554868" y="45961"/>
          <a:ext cx="3337542" cy="33375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99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551C4-6E44-4F7B-A242-8BA88C8182CA}">
      <dsp:nvSpPr>
        <dsp:cNvPr id="0" name=""/>
        <dsp:cNvSpPr/>
      </dsp:nvSpPr>
      <dsp:spPr>
        <a:xfrm rot="11260831">
          <a:off x="483540" y="-238985"/>
          <a:ext cx="840032" cy="148155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C70B-4E6B-48EF-B14F-3DA722648FF6}">
      <dsp:nvSpPr>
        <dsp:cNvPr id="0" name=""/>
        <dsp:cNvSpPr/>
      </dsp:nvSpPr>
      <dsp:spPr>
        <a:xfrm>
          <a:off x="1176029" y="713800"/>
          <a:ext cx="614438" cy="241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>
              <a:solidFill>
                <a:schemeClr val="bg1"/>
              </a:solidFill>
            </a:rPr>
            <a:t>بعد از پردازش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176029" y="713800"/>
        <a:ext cx="614438" cy="241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4FC08-4DF6-4F2B-9B56-35F6FA407BF9}">
      <dsp:nvSpPr>
        <dsp:cNvPr id="0" name=""/>
        <dsp:cNvSpPr/>
      </dsp:nvSpPr>
      <dsp:spPr>
        <a:xfrm>
          <a:off x="404027" y="72968"/>
          <a:ext cx="1327967" cy="1340483"/>
        </a:xfrm>
        <a:prstGeom prst="gear9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0" kern="1200" dirty="0" smtClean="0">
              <a:cs typeface="B Nazanin" panose="00000400000000000000" pitchFamily="2" charset="-78"/>
            </a:rPr>
            <a:t>1. پیش‌پردازش راس‌ها</a:t>
          </a:r>
          <a:endParaRPr lang="en-US" sz="1400" b="0" kern="1200" dirty="0">
            <a:cs typeface="B Nazanin" panose="00000400000000000000" pitchFamily="2" charset="-78"/>
          </a:endParaRPr>
        </a:p>
      </dsp:txBody>
      <dsp:txXfrm>
        <a:off x="671007" y="386138"/>
        <a:ext cx="794007" cy="690645"/>
      </dsp:txXfrm>
    </dsp:sp>
    <dsp:sp modelId="{4514AAD1-DCE5-4FF4-A181-CEC0F91DC8C8}">
      <dsp:nvSpPr>
        <dsp:cNvPr id="0" name=""/>
        <dsp:cNvSpPr/>
      </dsp:nvSpPr>
      <dsp:spPr>
        <a:xfrm>
          <a:off x="1506195" y="1321715"/>
          <a:ext cx="212553" cy="145332"/>
        </a:xfrm>
        <a:prstGeom prst="leftCircularArrow">
          <a:avLst>
            <a:gd name="adj1" fmla="val 4878"/>
            <a:gd name="adj2" fmla="val 312630"/>
            <a:gd name="adj3" fmla="val 2774937"/>
            <a:gd name="adj4" fmla="val 15820596"/>
            <a:gd name="adj5" fmla="val 5691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551C4-6E44-4F7B-A242-8BA88C8182CA}">
      <dsp:nvSpPr>
        <dsp:cNvPr id="0" name=""/>
        <dsp:cNvSpPr/>
      </dsp:nvSpPr>
      <dsp:spPr>
        <a:xfrm rot="9613553" flipH="1">
          <a:off x="568617" y="-439425"/>
          <a:ext cx="840032" cy="148155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C70B-4E6B-48EF-B14F-3DA722648FF6}">
      <dsp:nvSpPr>
        <dsp:cNvPr id="0" name=""/>
        <dsp:cNvSpPr/>
      </dsp:nvSpPr>
      <dsp:spPr>
        <a:xfrm>
          <a:off x="332030" y="786999"/>
          <a:ext cx="614438" cy="241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332030" y="786999"/>
        <a:ext cx="614438" cy="2415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8B619-ED4D-4E92-ABCB-2F3BC4769FF0}">
      <dsp:nvSpPr>
        <dsp:cNvPr id="0" name=""/>
        <dsp:cNvSpPr/>
      </dsp:nvSpPr>
      <dsp:spPr>
        <a:xfrm>
          <a:off x="861290" y="229809"/>
          <a:ext cx="2969846" cy="2969846"/>
        </a:xfrm>
        <a:prstGeom prst="pie">
          <a:avLst>
            <a:gd name="adj1" fmla="val 16200000"/>
            <a:gd name="adj2" fmla="val 1800000"/>
          </a:avLst>
        </a:prstGeom>
        <a:solidFill>
          <a:srgbClr val="00B9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cs typeface="B Nazanin" panose="00000400000000000000" pitchFamily="2" charset="-78"/>
            </a:rPr>
            <a:t>2. پیمایش ذوزنقه‌ها به</a:t>
          </a:r>
          <a:br>
            <a:rPr lang="fa-IR" sz="1300" b="1" kern="1200" dirty="0" smtClean="0">
              <a:cs typeface="B Nazanin" panose="00000400000000000000" pitchFamily="2" charset="-78"/>
            </a:rPr>
          </a:br>
          <a:r>
            <a:rPr lang="fa-IR" sz="1300" b="1" kern="1200" dirty="0" smtClean="0">
              <a:cs typeface="B Nazanin" panose="00000400000000000000" pitchFamily="2" charset="-78"/>
            </a:rPr>
            <a:t>سمت پایین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cs typeface="B Nazanin" panose="00000400000000000000" pitchFamily="2" charset="-78"/>
            </a:rPr>
            <a:t>(از راس ادغام)</a:t>
          </a:r>
          <a:endParaRPr lang="en-US" sz="1300" b="1" kern="1200" dirty="0">
            <a:cs typeface="B Nazanin" panose="00000400000000000000" pitchFamily="2" charset="-78"/>
          </a:endParaRPr>
        </a:p>
      </dsp:txBody>
      <dsp:txXfrm>
        <a:off x="2426470" y="859134"/>
        <a:ext cx="1060659" cy="883883"/>
      </dsp:txXfrm>
    </dsp:sp>
    <dsp:sp modelId="{6778840C-CEBA-40BF-8691-4DC696BDE56E}">
      <dsp:nvSpPr>
        <dsp:cNvPr id="0" name=""/>
        <dsp:cNvSpPr/>
      </dsp:nvSpPr>
      <dsp:spPr>
        <a:xfrm>
          <a:off x="800125" y="335875"/>
          <a:ext cx="2969846" cy="2969846"/>
        </a:xfrm>
        <a:prstGeom prst="pie">
          <a:avLst>
            <a:gd name="adj1" fmla="val 1800000"/>
            <a:gd name="adj2" fmla="val 90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0" kern="1200" dirty="0" smtClean="0">
              <a:solidFill>
                <a:schemeClr val="tx1"/>
              </a:solidFill>
              <a:cs typeface="B Nazanin" panose="00000400000000000000" pitchFamily="2" charset="-78"/>
            </a:rPr>
            <a:t>[یافتن راس‌ تفکیک]</a:t>
          </a:r>
        </a:p>
      </dsp:txBody>
      <dsp:txXfrm>
        <a:off x="1507231" y="2262740"/>
        <a:ext cx="1590989" cy="777817"/>
      </dsp:txXfrm>
    </dsp:sp>
    <dsp:sp modelId="{1F7EA151-5E02-4169-A21C-9F4AD34C31AD}">
      <dsp:nvSpPr>
        <dsp:cNvPr id="0" name=""/>
        <dsp:cNvSpPr/>
      </dsp:nvSpPr>
      <dsp:spPr>
        <a:xfrm>
          <a:off x="738960" y="229809"/>
          <a:ext cx="2969846" cy="296984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cs typeface="B Nazanin" panose="00000400000000000000" pitchFamily="2" charset="-78"/>
            </a:rPr>
            <a:t>3. اضافه کردن قطر و تصحیح ذوزنقه‌ها</a:t>
          </a:r>
          <a:endParaRPr lang="en-US" sz="1300" b="1" kern="1200" dirty="0">
            <a:cs typeface="B Nazanin" panose="00000400000000000000" pitchFamily="2" charset="-78"/>
          </a:endParaRPr>
        </a:p>
      </dsp:txBody>
      <dsp:txXfrm>
        <a:off x="1082968" y="859134"/>
        <a:ext cx="1060659" cy="883883"/>
      </dsp:txXfrm>
    </dsp:sp>
    <dsp:sp modelId="{3AEEA29B-7BFB-4EA6-B4B9-E2B5425D54B0}">
      <dsp:nvSpPr>
        <dsp:cNvPr id="0" name=""/>
        <dsp:cNvSpPr/>
      </dsp:nvSpPr>
      <dsp:spPr>
        <a:xfrm>
          <a:off x="677687" y="45961"/>
          <a:ext cx="3337542" cy="33375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99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1B5B6-DA49-493B-8048-3FEC18022351}">
      <dsp:nvSpPr>
        <dsp:cNvPr id="0" name=""/>
        <dsp:cNvSpPr/>
      </dsp:nvSpPr>
      <dsp:spPr>
        <a:xfrm>
          <a:off x="616277" y="151840"/>
          <a:ext cx="3337542" cy="33375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66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99D5-2719-4676-A00E-43F6A0DD0FBC}">
      <dsp:nvSpPr>
        <dsp:cNvPr id="0" name=""/>
        <dsp:cNvSpPr/>
      </dsp:nvSpPr>
      <dsp:spPr>
        <a:xfrm>
          <a:off x="542819" y="45961"/>
          <a:ext cx="3337542" cy="33375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9966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4FC08-4DF6-4F2B-9B56-35F6FA407BF9}">
      <dsp:nvSpPr>
        <dsp:cNvPr id="0" name=""/>
        <dsp:cNvSpPr/>
      </dsp:nvSpPr>
      <dsp:spPr>
        <a:xfrm>
          <a:off x="309285" y="85740"/>
          <a:ext cx="1560424" cy="1575131"/>
        </a:xfrm>
        <a:prstGeom prst="gear9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0" kern="1200" dirty="0" smtClean="0">
              <a:cs typeface="B Nazanin" panose="00000400000000000000" pitchFamily="2" charset="-78"/>
            </a:rPr>
            <a:t>1. پیش‌پردازش راس‌ها</a:t>
          </a:r>
          <a:endParaRPr lang="en-US" sz="1400" b="0" kern="1200" dirty="0">
            <a:cs typeface="B Nazanin" panose="00000400000000000000" pitchFamily="2" charset="-78"/>
          </a:endParaRPr>
        </a:p>
      </dsp:txBody>
      <dsp:txXfrm>
        <a:off x="623000" y="453730"/>
        <a:ext cx="932994" cy="811540"/>
      </dsp:txXfrm>
    </dsp:sp>
    <dsp:sp modelId="{4514AAD1-DCE5-4FF4-A181-CEC0F91DC8C8}">
      <dsp:nvSpPr>
        <dsp:cNvPr id="0" name=""/>
        <dsp:cNvSpPr/>
      </dsp:nvSpPr>
      <dsp:spPr>
        <a:xfrm>
          <a:off x="1737847" y="1547879"/>
          <a:ext cx="249760" cy="170772"/>
        </a:xfrm>
        <a:prstGeom prst="leftCircularArrow">
          <a:avLst>
            <a:gd name="adj1" fmla="val 4878"/>
            <a:gd name="adj2" fmla="val 312630"/>
            <a:gd name="adj3" fmla="val 2832623"/>
            <a:gd name="adj4" fmla="val 15709605"/>
            <a:gd name="adj5" fmla="val 5691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0.56177</cdr:x>
      <cdr:y>0.20509</cdr:y>
    </cdr:from>
    <cdr:to>
      <cdr:x>0.71931</cdr:x>
      <cdr:y>0.28816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84918" y="931744"/>
          <a:ext cx="1033372" cy="377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0.58384</cdr:x>
      <cdr:y>0.19297</cdr:y>
    </cdr:from>
    <cdr:to>
      <cdr:x>0.78732</cdr:x>
      <cdr:y>0.25404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152779" y="784840"/>
          <a:ext cx="1098800" cy="248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ctr" rtl="1"/>
          <a:r>
            <a:rPr lang="fa-IR" sz="140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الگوریتم </a:t>
          </a:r>
          <a:r>
            <a:rPr lang="fa-IR" sz="1400" i="1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سایدل</a:t>
          </a:r>
          <a:endParaRPr lang="en-US" sz="1400" i="1">
            <a:solidFill>
              <a:schemeClr val="accent6">
                <a:lumMod val="50000"/>
              </a:schemeClr>
            </a:solidFill>
            <a:cs typeface="B Nazanin" panose="00000400000000000000" pitchFamily="2" charset="-78"/>
          </a:endParaRPr>
        </a:p>
      </cdr:txBody>
    </cdr:sp>
  </cdr:relSizeAnchor>
  <cdr:relSizeAnchor xmlns:cdr="http://schemas.openxmlformats.org/drawingml/2006/chartDrawing">
    <cdr:from>
      <cdr:x>0.68609</cdr:x>
      <cdr:y>0.55735</cdr:y>
    </cdr:from>
    <cdr:to>
      <cdr:x>0.86829</cdr:x>
      <cdr:y>0.62772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228527" y="2648806"/>
          <a:ext cx="1654062" cy="3344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ctr" rtl="1"/>
          <a:r>
            <a:rPr lang="fa-IR" sz="14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الگوریتم </a:t>
          </a:r>
          <a:r>
            <a:rPr lang="fa-IR" sz="1400" i="1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لی و پریپاراتا</a:t>
          </a:r>
          <a:endParaRPr lang="en-US" sz="1400" i="1" dirty="0">
            <a:solidFill>
              <a:schemeClr val="accent6">
                <a:lumMod val="50000"/>
              </a:schemeClr>
            </a:solidFill>
            <a:cs typeface="B Nazanin" panose="00000400000000000000" pitchFamily="2" charset="-78"/>
          </a:endParaRPr>
        </a:p>
      </cdr:txBody>
    </cdr:sp>
  </cdr:relSizeAnchor>
  <cdr:relSizeAnchor xmlns:cdr="http://schemas.openxmlformats.org/drawingml/2006/chartDrawing">
    <cdr:from>
      <cdr:x>0.64471</cdr:x>
      <cdr:y>0.7089</cdr:y>
    </cdr:from>
    <cdr:to>
      <cdr:x>1</cdr:x>
      <cdr:y>0.83747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481486" y="2628445"/>
          <a:ext cx="1918554" cy="4767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ctr" rtl="1"/>
          <a:r>
            <a:rPr lang="fa-IR" sz="14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الگوریتم </a:t>
          </a:r>
          <a:r>
            <a:rPr lang="fa-IR" sz="1400" dirty="0" smtClean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حریص</a:t>
          </a:r>
          <a:r>
            <a:rPr lang="fa-IR" sz="14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 </a:t>
          </a:r>
          <a:r>
            <a:rPr lang="fa-IR" sz="1400" dirty="0" smtClean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(</a:t>
          </a:r>
          <a:r>
            <a:rPr lang="en-US" sz="11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 = 5, 10, 20, 30</a:t>
          </a:r>
          <a:r>
            <a:rPr lang="fa-IR" sz="1400" dirty="0" smtClean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)</a:t>
          </a:r>
          <a:endParaRPr lang="en-US" sz="1400" dirty="0">
            <a:solidFill>
              <a:schemeClr val="accent6">
                <a:lumMod val="50000"/>
              </a:schemeClr>
            </a:solidFill>
            <a:cs typeface="B Nazanin" panose="00000400000000000000" pitchFamily="2" charset="-78"/>
          </a:endParaRPr>
        </a:p>
        <a:p xmlns:a="http://schemas.openxmlformats.org/drawingml/2006/main">
          <a:pPr algn="ctr" rtl="1"/>
          <a:r>
            <a:rPr lang="fa-IR" sz="14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(هر</a:t>
          </a:r>
          <a:r>
            <a:rPr lang="fa-IR" sz="1400" baseline="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rPr>
            <a:t> چهار خط نزدیک به هم واقع شده‌اند)</a:t>
          </a:r>
          <a:endParaRPr lang="en-US" sz="1400" dirty="0">
            <a:solidFill>
              <a:schemeClr val="accent6">
                <a:lumMod val="50000"/>
              </a:schemeClr>
            </a:solidFill>
            <a:cs typeface="B Nazanin" panose="00000400000000000000" pitchFamily="2" charset="-78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B803A-F237-41EB-B9DF-439730795A45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495F7-153E-4C2B-9D93-AB499C35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D65E5-8852-4435-847B-97FC3615E4B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2110-0012-40EA-AB6B-815793C5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2110-0012-40EA-AB6B-815793C5E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2110-0012-40EA-AB6B-815793C5E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2110-0012-40EA-AB6B-815793C5E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19279" y="3097984"/>
            <a:ext cx="28432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0070C0"/>
                </a:solidFill>
                <a:cs typeface="B Kamran" panose="00000400000000000000" pitchFamily="2" charset="-78"/>
              </a:rPr>
              <a:t>استاد راهنما:</a:t>
            </a:r>
            <a:endParaRPr lang="fa-IR" sz="2000" b="1" baseline="0" dirty="0" smtClean="0">
              <a:solidFill>
                <a:srgbClr val="0070C0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0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دکتر جابر کریم پور</a:t>
            </a:r>
          </a:p>
          <a:p>
            <a:pPr algn="ctr" rtl="1"/>
            <a:endParaRPr lang="fa-IR" sz="1100" b="1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000" b="1" dirty="0" smtClean="0">
                <a:solidFill>
                  <a:srgbClr val="0070C0"/>
                </a:solidFill>
                <a:cs typeface="B Kamran" panose="00000400000000000000" pitchFamily="2" charset="-78"/>
              </a:rPr>
              <a:t>استاد مشاور:</a:t>
            </a:r>
          </a:p>
          <a:p>
            <a:pPr algn="ctr" rtl="1"/>
            <a:r>
              <a:rPr lang="fa-IR" sz="20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دکتر شهریار لطفی</a:t>
            </a:r>
          </a:p>
          <a:p>
            <a:pPr algn="ctr" rtl="1"/>
            <a:endParaRPr lang="en-US" sz="1100" b="1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000" b="1" dirty="0" smtClean="0">
                <a:solidFill>
                  <a:srgbClr val="0070C0"/>
                </a:solidFill>
                <a:cs typeface="B Kamran" panose="00000400000000000000" pitchFamily="2" charset="-78"/>
              </a:rPr>
              <a:t>استاد</a:t>
            </a:r>
            <a:r>
              <a:rPr lang="fa-IR" sz="2000" b="1" baseline="0" dirty="0" smtClean="0">
                <a:solidFill>
                  <a:srgbClr val="0070C0"/>
                </a:solidFill>
                <a:cs typeface="B Kamran" panose="00000400000000000000" pitchFamily="2" charset="-78"/>
              </a:rPr>
              <a:t> داور:</a:t>
            </a:r>
          </a:p>
          <a:p>
            <a:pPr algn="ctr" rtl="1"/>
            <a:r>
              <a:rPr lang="fa-IR" sz="2000" b="1" baseline="0" dirty="0" smtClean="0">
                <a:solidFill>
                  <a:schemeClr val="tx1"/>
                </a:solidFill>
                <a:cs typeface="B Kamran" panose="00000400000000000000" pitchFamily="2" charset="-78"/>
              </a:rPr>
              <a:t>پرفسور آیاز عیسی‌زاده</a:t>
            </a:r>
            <a:endParaRPr lang="en-US" sz="2000" b="1" baseline="0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algn="ctr" rtl="1"/>
            <a:endParaRPr lang="en-US" sz="2000" b="1" baseline="0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000" b="1" baseline="0" dirty="0" smtClean="0">
                <a:solidFill>
                  <a:srgbClr val="0070C0"/>
                </a:solidFill>
                <a:cs typeface="B Kamran" panose="00000400000000000000" pitchFamily="2" charset="-78"/>
              </a:rPr>
              <a:t>پژوهشگر:</a:t>
            </a:r>
            <a:r>
              <a:rPr lang="fa-IR" sz="2000" b="1" baseline="0" dirty="0" smtClean="0">
                <a:solidFill>
                  <a:schemeClr val="tx1"/>
                </a:solidFill>
                <a:cs typeface="B Kamran" panose="00000400000000000000" pitchFamily="2" charset="-78"/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احمد </a:t>
            </a:r>
            <a:r>
              <a:rPr lang="fa-IR" sz="2000" b="1" dirty="0" err="1" smtClean="0">
                <a:solidFill>
                  <a:schemeClr val="tx1"/>
                </a:solidFill>
                <a:cs typeface="B Kamran" panose="00000400000000000000" pitchFamily="2" charset="-78"/>
              </a:rPr>
              <a:t>تاجدینی</a:t>
            </a:r>
            <a:endParaRPr lang="fa-IR" sz="2000" b="1" dirty="0" smtClean="0">
              <a:solidFill>
                <a:schemeClr val="tx1"/>
              </a:solidFill>
              <a:cs typeface="B Kamran" panose="00000400000000000000" pitchFamily="2" charset="-78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689840" y="1350623"/>
            <a:ext cx="850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A</a:t>
            </a: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  Greedy</a:t>
            </a:r>
            <a:r>
              <a:rPr lang="fa-IR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 </a:t>
            </a: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Algorithm for  </a:t>
            </a:r>
            <a:r>
              <a:rPr lang="en-US" sz="2400" b="0" i="1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Monotone D</a:t>
            </a: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ecomposition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of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Polygons</a:t>
            </a:r>
            <a:r>
              <a:rPr lang="fa-IR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 </a:t>
            </a: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With</a:t>
            </a:r>
            <a:r>
              <a:rPr lang="fa-IR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 </a:t>
            </a:r>
            <a:r>
              <a:rPr lang="en-US" sz="2400" b="0" i="1" baseline="0" dirty="0" smtClean="0">
                <a:solidFill>
                  <a:srgbClr val="7030A0"/>
                </a:solidFill>
                <a:effectLst/>
                <a:latin typeface="Chaparral Pro Light" panose="02060403030505090203" pitchFamily="18" charset="0"/>
                <a:cs typeface="+mj-cs"/>
              </a:rPr>
              <a:t>Holes</a:t>
            </a:r>
          </a:p>
        </p:txBody>
      </p:sp>
    </p:spTree>
    <p:extLst>
      <p:ext uri="{BB962C8B-B14F-4D97-AF65-F5344CB8AC3E}">
        <p14:creationId xmlns:p14="http://schemas.microsoft.com/office/powerpoint/2010/main" val="192296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60539" y="2394486"/>
            <a:ext cx="5354053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4400" b="1" dirty="0" smtClean="0">
                <a:solidFill>
                  <a:schemeClr val="accent4">
                    <a:lumMod val="50000"/>
                  </a:schemeClr>
                </a:solidFill>
                <a:latin typeface="Harrington" panose="04040505050A02020702" pitchFamily="82" charset="0"/>
                <a:cs typeface="B Nazanin" panose="00000400000000000000" pitchFamily="2" charset="-78"/>
              </a:rPr>
              <a:t>با تشکر از حضور و توجه شما</a:t>
            </a:r>
            <a:endParaRPr lang="en-US" sz="4400" b="1" dirty="0">
              <a:solidFill>
                <a:schemeClr val="accent4">
                  <a:lumMod val="50000"/>
                </a:schemeClr>
              </a:solidFill>
              <a:latin typeface="Harrington" panose="04040505050A02020702" pitchFamily="82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682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نتیجه‌گیری</a:t>
            </a:r>
            <a:endParaRPr lang="en-US" sz="1800" b="1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4" name="Snip Diagonal Corner Rectangle 13"/>
          <p:cNvSpPr/>
          <p:nvPr userDrawn="1"/>
        </p:nvSpPr>
        <p:spPr>
          <a:xfrm>
            <a:off x="168562" y="1377715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9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168562" y="1377714"/>
            <a:ext cx="1097994" cy="743113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تعاریف</a:t>
            </a:r>
          </a:p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مقدماتی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5" name="Snip Diagonal Corner Rectangle 14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نتیجه‌گیری</a:t>
            </a:r>
            <a:endParaRPr lang="en-US" sz="1800" b="1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7" name="Snip Diagonal Corner Rectangle 16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طرح مسئله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4" name="Snip Diagonal Corner Rectangle 13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نتیجه‌گیری</a:t>
            </a:r>
            <a:endParaRPr lang="en-US" sz="1800" b="1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5" name="Snip Diagonal Corner Rectangle 14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168562" y="1377715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کارهای</a:t>
            </a:r>
          </a:p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انجام شده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5" name="Snip Diagonal Corner Rectangle 14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نتیجه‌گیری</a:t>
            </a:r>
            <a:endParaRPr lang="en-US" sz="1800" b="1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7" name="Snip Diagonal Corner Rectangle 16"/>
          <p:cNvSpPr/>
          <p:nvPr userDrawn="1"/>
        </p:nvSpPr>
        <p:spPr>
          <a:xfrm>
            <a:off x="168562" y="1377715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9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نتیجه‌گیری</a:t>
            </a:r>
            <a:endParaRPr lang="en-US" sz="1800" b="1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7" name="Snip Diagonal Corner Rectangle 16"/>
          <p:cNvSpPr/>
          <p:nvPr userDrawn="1"/>
        </p:nvSpPr>
        <p:spPr>
          <a:xfrm>
            <a:off x="168562" y="1377715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3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168562" y="4751811"/>
            <a:ext cx="1097994" cy="743113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B Kamran" panose="00000400000000000000" pitchFamily="2" charset="-78"/>
              </a:rPr>
              <a:t>نتیجه‌گیری</a:t>
            </a:r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168562" y="2221239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3064763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4" name="Snip Diagonal Corner Rectangle 13"/>
          <p:cNvSpPr/>
          <p:nvPr userDrawn="1"/>
        </p:nvSpPr>
        <p:spPr>
          <a:xfrm>
            <a:off x="168562" y="3908287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راهکار</a:t>
            </a:r>
            <a:b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پیشنهادی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5" name="Snip Diagonal Corner Rectangle 14"/>
          <p:cNvSpPr/>
          <p:nvPr userDrawn="1"/>
        </p:nvSpPr>
        <p:spPr>
          <a:xfrm>
            <a:off x="168562" y="1377715"/>
            <a:ext cx="1097994" cy="743113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 b="0">
                <a:solidFill>
                  <a:schemeClr val="tx1"/>
                </a:solidFill>
                <a:cs typeface="B Mitra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48304"/>
            <a:ext cx="6591868" cy="442376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6334" y="222361"/>
            <a:ext cx="1123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ارائه یک الگوریتم</a:t>
            </a:r>
            <a:r>
              <a:rPr lang="en-US" sz="3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 </a:t>
            </a:r>
            <a:r>
              <a:rPr lang="fa-IR" sz="3200" b="1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حریص </a:t>
            </a:r>
            <a:r>
              <a:rPr lang="fa-IR" sz="3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جهت تجزیه یکنواخت چندضلعی­های ساده و حفره‌دار</a:t>
            </a:r>
            <a:endParaRPr lang="en-US" sz="3200" b="1" kern="1200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  <a:ea typeface="+mn-ea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26334" y="1038907"/>
            <a:ext cx="11372155" cy="0"/>
          </a:xfrm>
          <a:prstGeom prst="line">
            <a:avLst/>
          </a:prstGeom>
          <a:ln w="149225" cap="rnd">
            <a:gradFill flip="none" rotWithShape="1">
              <a:gsLst>
                <a:gs pos="21000">
                  <a:srgbClr val="FFC000"/>
                </a:gs>
                <a:gs pos="70000">
                  <a:srgbClr val="00B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8318688" y="6173779"/>
            <a:ext cx="379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دانشگاه</a:t>
            </a:r>
            <a:r>
              <a:rPr lang="fa-IR" sz="24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تبریز، گروه علوم کامپیوتر، شهریور 92</a:t>
            </a:r>
            <a:endParaRPr lang="en-US" sz="24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18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12035" y="602421"/>
            <a:ext cx="11731432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76200">
              <a:srgbClr val="FFC000">
                <a:alpha val="7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ame Side Corner Rectangle 1"/>
          <p:cNvSpPr/>
          <p:nvPr userDrawn="1"/>
        </p:nvSpPr>
        <p:spPr>
          <a:xfrm rot="5400000">
            <a:off x="-1924337" y="2552133"/>
            <a:ext cx="4940491" cy="1801506"/>
          </a:xfrm>
          <a:prstGeom prst="snip2SameRect">
            <a:avLst>
              <a:gd name="adj1" fmla="val 8537"/>
              <a:gd name="adj2" fmla="val 0"/>
            </a:avLst>
          </a:prstGeom>
          <a:noFill/>
          <a:ln>
            <a:solidFill>
              <a:srgbClr val="6666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95534" y="85725"/>
            <a:ext cx="1146412" cy="461665"/>
          </a:xfrm>
          <a:prstGeom prst="rect">
            <a:avLst/>
          </a:prstGeom>
          <a:noFill/>
          <a:effectLst/>
        </p:spPr>
        <p:txBody>
          <a:bodyPr wrap="square" lIns="0" rIns="0" rtlCol="0">
            <a:spAutoFit/>
          </a:bodyPr>
          <a:lstStyle/>
          <a:p>
            <a:pPr algn="ctr" rtl="0"/>
            <a:fld id="{A84D2B15-B2CB-44A3-8F6F-8DC44EA7D6FB}" type="slidenum">
              <a:rPr lang="en-US" sz="2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pPr algn="ctr" rtl="0"/>
              <a:t>‹#›</a:t>
            </a:fld>
            <a:r>
              <a:rPr lang="fa-IR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21 </a:t>
            </a:r>
            <a:r>
              <a:rPr lang="fa-IR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 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556593" y="0"/>
            <a:ext cx="530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12035" y="6415613"/>
            <a:ext cx="1173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موضوع: ارائه یک الگوریتم</a:t>
            </a:r>
            <a:r>
              <a:rPr 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 </a:t>
            </a:r>
            <a:r>
              <a:rPr lang="fa-IR" sz="1800" b="0" kern="1200" baseline="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حریص </a:t>
            </a:r>
            <a:r>
              <a:rPr lang="fa-IR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B Nazanin" panose="00000400000000000000" pitchFamily="2" charset="-78"/>
              </a:rPr>
              <a:t>جهت تجزیه یکنواخت چندضلعی­های ساده و حفره‌دار</a:t>
            </a:r>
            <a:endParaRPr lang="en-US" sz="1800" b="0" kern="1200" dirty="0" smtClean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B Nazani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2035" y="6350412"/>
            <a:ext cx="11731432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76200">
              <a:srgbClr val="FFC000">
                <a:alpha val="7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54" r:id="rId4"/>
    <p:sldLayoutId id="2147483655" r:id="rId5"/>
    <p:sldLayoutId id="214748365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0.xml"/><Relationship Id="rId26" Type="http://schemas.openxmlformats.org/officeDocument/2006/relationships/diagramData" Target="../diagrams/data14.xml"/><Relationship Id="rId3" Type="http://schemas.openxmlformats.org/officeDocument/2006/relationships/diagramData" Target="../diagrams/data8.xml"/><Relationship Id="rId21" Type="http://schemas.openxmlformats.org/officeDocument/2006/relationships/diagramData" Target="../diagrams/data11.xml"/><Relationship Id="rId7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2.xml"/><Relationship Id="rId25" Type="http://schemas.microsoft.com/office/2007/relationships/diagramDrawing" Target="../diagrams/drawing10.xml"/><Relationship Id="rId2" Type="http://schemas.openxmlformats.org/officeDocument/2006/relationships/image" Target="../media/image3.png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Colors" Target="../diagrams/colors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24" Type="http://schemas.openxmlformats.org/officeDocument/2006/relationships/diagramColors" Target="../diagrams/colors11.xml"/><Relationship Id="rId5" Type="http://schemas.openxmlformats.org/officeDocument/2006/relationships/diagramQuickStyle" Target="../diagrams/quickStyle8.xml"/><Relationship Id="rId15" Type="http://schemas.openxmlformats.org/officeDocument/2006/relationships/diagramColors" Target="../diagrams/colors10.xml"/><Relationship Id="rId23" Type="http://schemas.openxmlformats.org/officeDocument/2006/relationships/diagramQuickStyle" Target="../diagrams/quickStyle11.xml"/><Relationship Id="rId28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8.xml"/><Relationship Id="rId19" Type="http://schemas.openxmlformats.org/officeDocument/2006/relationships/diagramQuickStyle" Target="../diagrams/quickStyle10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Relationship Id="rId14" Type="http://schemas.openxmlformats.org/officeDocument/2006/relationships/diagramQuickStyle" Target="../diagrams/quickStyle10.xml"/><Relationship Id="rId22" Type="http://schemas.openxmlformats.org/officeDocument/2006/relationships/diagramLayout" Target="../diagrams/layout11.xml"/><Relationship Id="rId27" Type="http://schemas.openxmlformats.org/officeDocument/2006/relationships/diagramLayout" Target="../diagrams/layout11.xml"/><Relationship Id="rId30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2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3.xml"/><Relationship Id="rId9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861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/>
          <p:cNvSpPr/>
          <p:nvPr/>
        </p:nvSpPr>
        <p:spPr>
          <a:xfrm rot="5400000">
            <a:off x="8944842" y="3286738"/>
            <a:ext cx="1107996" cy="4776713"/>
          </a:xfrm>
          <a:prstGeom prst="flowChartDocument">
            <a:avLst/>
          </a:prstGeom>
          <a:solidFill>
            <a:srgbClr val="FFC000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err="1">
                <a:cs typeface="B Mitra" panose="00000400000000000000" pitchFamily="2" charset="-78"/>
              </a:rPr>
              <a:t>الگوریتم‏های</a:t>
            </a:r>
            <a:r>
              <a:rPr lang="fa-IR" sz="2400" dirty="0">
                <a:cs typeface="B Mitra" panose="00000400000000000000" pitchFamily="2" charset="-78"/>
              </a:rPr>
              <a:t> موجود برای تجزیه یکنواخت</a:t>
            </a:r>
            <a:endParaRPr lang="en-US" sz="2400" dirty="0">
              <a:cs typeface="B Mitra" panose="00000400000000000000" pitchFamily="2" charset="-78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55937806"/>
              </p:ext>
            </p:extLst>
          </p:nvPr>
        </p:nvGraphicFramePr>
        <p:xfrm>
          <a:off x="1774210" y="491588"/>
          <a:ext cx="10145074" cy="418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98049" y="4450747"/>
            <a:ext cx="8690383" cy="210058"/>
            <a:chOff x="2934387" y="5827574"/>
            <a:chExt cx="8690383" cy="210058"/>
          </a:xfrm>
        </p:grpSpPr>
        <p:sp>
          <p:nvSpPr>
            <p:cNvPr id="16" name="Rectangle 15"/>
            <p:cNvSpPr/>
            <p:nvPr/>
          </p:nvSpPr>
          <p:spPr>
            <a:xfrm>
              <a:off x="10853245" y="5827574"/>
              <a:ext cx="771525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 log n)</a:t>
              </a:r>
              <a:endParaRPr lang="en-US" sz="1300" dirty="0"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7464" y="5827574"/>
              <a:ext cx="683106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O(Nn</a:t>
              </a:r>
              <a:r>
                <a:rPr lang="en-US" sz="1300" baseline="300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r>
                <a:rPr lang="en-US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300" dirty="0"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8880" y="5827574"/>
              <a:ext cx="797155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</a:t>
              </a:r>
              <a:r>
                <a:rPr lang="en-US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log* n)</a:t>
              </a:r>
              <a:endParaRPr lang="en-US" sz="1300" dirty="0">
                <a:solidFill>
                  <a:srgbClr val="C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4387" y="5827574"/>
              <a:ext cx="1822022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pt-BR" sz="13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O(K(n log n + h 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h))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74444" y="5827574"/>
              <a:ext cx="1711647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O(nN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 N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 log n + N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88137" y="5827574"/>
              <a:ext cx="1566410" cy="2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 n log n + N</a:t>
              </a:r>
              <a:r>
                <a:rPr lang="pt-BR" sz="1300" baseline="30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pt-BR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41994" y="5148393"/>
            <a:ext cx="51010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n</a:t>
            </a:r>
            <a:r>
              <a:rPr lang="fa-IR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: </a:t>
            </a:r>
            <a:r>
              <a:rPr lang="fa-IR" sz="1400" dirty="0" smtClean="0">
                <a:cs typeface="B Nazanin" panose="00000400000000000000" pitchFamily="2" charset="-78"/>
              </a:rPr>
              <a:t>تعداد راس‌های چندضلعی</a:t>
            </a:r>
          </a:p>
          <a:p>
            <a:pPr algn="r" rtl="1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N</a:t>
            </a:r>
            <a:r>
              <a:rPr lang="fa-IR" sz="1400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:</a:t>
            </a:r>
            <a:r>
              <a:rPr lang="en-US" sz="1400" dirty="0">
                <a:latin typeface="Chaparral Pro Light" panose="02060403030505090203" pitchFamily="18" charset="0"/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تعداد </a:t>
            </a:r>
            <a:r>
              <a:rPr lang="fa-IR" sz="1400" dirty="0" err="1" smtClean="0">
                <a:cs typeface="B Nazanin" panose="00000400000000000000" pitchFamily="2" charset="-78"/>
              </a:rPr>
              <a:t>راس‌هایی</a:t>
            </a:r>
            <a:r>
              <a:rPr lang="fa-IR" sz="1400" dirty="0" smtClean="0">
                <a:cs typeface="B Nazanin" panose="00000400000000000000" pitchFamily="2" charset="-78"/>
              </a:rPr>
              <a:t> که زاویه داخلی آنها بیشتر از 180 درجه است.</a:t>
            </a:r>
            <a:endParaRPr lang="fa-IR" sz="1400" dirty="0">
              <a:cs typeface="B Nazanin" panose="00000400000000000000" pitchFamily="2" charset="-78"/>
            </a:endParaRPr>
          </a:p>
          <a:p>
            <a:pPr algn="r" rtl="1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h</a:t>
            </a:r>
            <a:r>
              <a:rPr lang="fa-IR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:</a:t>
            </a:r>
            <a:r>
              <a:rPr lang="en-US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تعداد حفره‌های چندضلعی</a:t>
            </a:r>
            <a:br>
              <a:rPr lang="fa-IR" sz="1400" dirty="0" smtClean="0">
                <a:cs typeface="B Nazanin" panose="00000400000000000000" pitchFamily="2" charset="-78"/>
              </a:rPr>
            </a:b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K</a:t>
            </a:r>
            <a:r>
              <a:rPr lang="fa-IR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: </a:t>
            </a:r>
            <a:r>
              <a:rPr lang="fa-IR" sz="1400" dirty="0" smtClean="0">
                <a:cs typeface="B Nazanin" panose="00000400000000000000" pitchFamily="2" charset="-78"/>
              </a:rPr>
              <a:t>تعداد اضلاع گراف بینایی </a:t>
            </a:r>
            <a:r>
              <a:rPr lang="fa-IR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(</a:t>
            </a:r>
            <a:r>
              <a:rPr lang="en-US" sz="1100" dirty="0" smtClean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Visibility Graph</a:t>
            </a:r>
            <a:r>
              <a:rPr lang="fa-IR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)</a:t>
            </a:r>
            <a:r>
              <a:rPr lang="fa-IR" sz="1400" dirty="0" smtClean="0">
                <a:cs typeface="B Nazanin" panose="00000400000000000000" pitchFamily="2" charset="-78"/>
              </a:rPr>
              <a:t> چندضلعی </a:t>
            </a:r>
            <a:r>
              <a:rPr lang="en-US" sz="1400" dirty="0" smtClean="0">
                <a:latin typeface="Chaparral Pro Light" panose="02060403030505090203" pitchFamily="18" charset="0"/>
                <a:cs typeface="B Nazanin" panose="00000400000000000000" pitchFamily="2" charset="-78"/>
              </a:rPr>
              <a:t>p</a:t>
            </a:r>
            <a:endParaRPr lang="fa-IR" sz="1400" dirty="0">
              <a:latin typeface="Chaparral Pro Light" panose="02060403030505090203" pitchFamily="18" charset="0"/>
              <a:cs typeface="B Nazanin" panose="00000400000000000000" pitchFamily="2" charset="-78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1774210" y="5148393"/>
            <a:ext cx="1937981" cy="777921"/>
          </a:xfrm>
          <a:prstGeom prst="cloudCallout">
            <a:avLst>
              <a:gd name="adj1" fmla="val -20115"/>
              <a:gd name="adj2" fmla="val -129912"/>
            </a:avLst>
          </a:prstGeom>
          <a:solidFill>
            <a:srgbClr val="00B9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الگوریتم‌ تکاملی؟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9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err="1" smtClean="0">
                <a:cs typeface="B Mitra" panose="00000400000000000000" pitchFamily="2" charset="-78"/>
              </a:rPr>
              <a:t>الگوریتم‏های</a:t>
            </a:r>
            <a:r>
              <a:rPr lang="fa-IR" sz="2400" dirty="0" smtClean="0">
                <a:cs typeface="B Mitra" panose="00000400000000000000" pitchFamily="2" charset="-78"/>
              </a:rPr>
              <a:t> موجود برای تجزیه یکنواخت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21374" y="3172989"/>
            <a:ext cx="5254388" cy="2164304"/>
            <a:chOff x="2688060" y="2707104"/>
            <a:chExt cx="7671128" cy="3572360"/>
          </a:xfrm>
        </p:grpSpPr>
        <p:sp>
          <p:nvSpPr>
            <p:cNvPr id="10" name="Freeform 9"/>
            <p:cNvSpPr/>
            <p:nvPr/>
          </p:nvSpPr>
          <p:spPr>
            <a:xfrm>
              <a:off x="2688060" y="2707104"/>
              <a:ext cx="3966630" cy="3572360"/>
            </a:xfrm>
            <a:custGeom>
              <a:avLst/>
              <a:gdLst>
                <a:gd name="connsiteX0" fmla="*/ 0 w 3103123"/>
                <a:gd name="connsiteY0" fmla="*/ 389106 h 4669276"/>
                <a:gd name="connsiteX1" fmla="*/ 204281 w 3103123"/>
                <a:gd name="connsiteY1" fmla="*/ 340468 h 4669276"/>
                <a:gd name="connsiteX2" fmla="*/ 797668 w 3103123"/>
                <a:gd name="connsiteY2" fmla="*/ 1099225 h 4669276"/>
                <a:gd name="connsiteX3" fmla="*/ 651753 w 3103123"/>
                <a:gd name="connsiteY3" fmla="*/ 1274323 h 4669276"/>
                <a:gd name="connsiteX4" fmla="*/ 1264595 w 3103123"/>
                <a:gd name="connsiteY4" fmla="*/ 807396 h 4669276"/>
                <a:gd name="connsiteX5" fmla="*/ 1157591 w 3103123"/>
                <a:gd name="connsiteY5" fmla="*/ 1721796 h 4669276"/>
                <a:gd name="connsiteX6" fmla="*/ 1322961 w 3103123"/>
                <a:gd name="connsiteY6" fmla="*/ 2402732 h 4669276"/>
                <a:gd name="connsiteX7" fmla="*/ 817123 w 3103123"/>
                <a:gd name="connsiteY7" fmla="*/ 3871608 h 4669276"/>
                <a:gd name="connsiteX8" fmla="*/ 1614791 w 3103123"/>
                <a:gd name="connsiteY8" fmla="*/ 1994170 h 4669276"/>
                <a:gd name="connsiteX9" fmla="*/ 1391055 w 3103123"/>
                <a:gd name="connsiteY9" fmla="*/ 1001949 h 4669276"/>
                <a:gd name="connsiteX10" fmla="*/ 1809344 w 3103123"/>
                <a:gd name="connsiteY10" fmla="*/ 0 h 4669276"/>
                <a:gd name="connsiteX11" fmla="*/ 3103123 w 3103123"/>
                <a:gd name="connsiteY11" fmla="*/ 1663430 h 4669276"/>
                <a:gd name="connsiteX12" fmla="*/ 2383276 w 3103123"/>
                <a:gd name="connsiteY12" fmla="*/ 1070042 h 4669276"/>
                <a:gd name="connsiteX13" fmla="*/ 1935804 w 3103123"/>
                <a:gd name="connsiteY13" fmla="*/ 447472 h 4669276"/>
                <a:gd name="connsiteX14" fmla="*/ 2286000 w 3103123"/>
                <a:gd name="connsiteY14" fmla="*/ 1935804 h 4669276"/>
                <a:gd name="connsiteX15" fmla="*/ 2675106 w 3103123"/>
                <a:gd name="connsiteY15" fmla="*/ 1887166 h 4669276"/>
                <a:gd name="connsiteX16" fmla="*/ 2840476 w 3103123"/>
                <a:gd name="connsiteY16" fmla="*/ 4124528 h 4669276"/>
                <a:gd name="connsiteX17" fmla="*/ 2500008 w 3103123"/>
                <a:gd name="connsiteY17" fmla="*/ 4669276 h 4669276"/>
                <a:gd name="connsiteX18" fmla="*/ 2266544 w 3103123"/>
                <a:gd name="connsiteY18" fmla="*/ 4328808 h 4669276"/>
                <a:gd name="connsiteX19" fmla="*/ 2101174 w 3103123"/>
                <a:gd name="connsiteY19" fmla="*/ 2918298 h 4669276"/>
                <a:gd name="connsiteX20" fmla="*/ 2217906 w 3103123"/>
                <a:gd name="connsiteY20" fmla="*/ 2266545 h 4669276"/>
                <a:gd name="connsiteX21" fmla="*/ 914400 w 3103123"/>
                <a:gd name="connsiteY21" fmla="*/ 3881336 h 4669276"/>
                <a:gd name="connsiteX22" fmla="*/ 904672 w 3103123"/>
                <a:gd name="connsiteY22" fmla="*/ 4114800 h 4669276"/>
                <a:gd name="connsiteX23" fmla="*/ 1916349 w 3103123"/>
                <a:gd name="connsiteY23" fmla="*/ 4231532 h 4669276"/>
                <a:gd name="connsiteX24" fmla="*/ 642025 w 3103123"/>
                <a:gd name="connsiteY24" fmla="*/ 4309353 h 4669276"/>
                <a:gd name="connsiteX25" fmla="*/ 165370 w 3103123"/>
                <a:gd name="connsiteY25" fmla="*/ 4659549 h 4669276"/>
                <a:gd name="connsiteX26" fmla="*/ 398834 w 3103123"/>
                <a:gd name="connsiteY26" fmla="*/ 3443591 h 4669276"/>
                <a:gd name="connsiteX27" fmla="*/ 700391 w 3103123"/>
                <a:gd name="connsiteY27" fmla="*/ 2752928 h 4669276"/>
                <a:gd name="connsiteX28" fmla="*/ 29183 w 3103123"/>
                <a:gd name="connsiteY28" fmla="*/ 1770434 h 4669276"/>
                <a:gd name="connsiteX29" fmla="*/ 136187 w 3103123"/>
                <a:gd name="connsiteY29" fmla="*/ 1147864 h 4669276"/>
                <a:gd name="connsiteX30" fmla="*/ 0 w 3103123"/>
                <a:gd name="connsiteY30" fmla="*/ 389106 h 4669276"/>
                <a:gd name="connsiteX0" fmla="*/ 0 w 3103123"/>
                <a:gd name="connsiteY0" fmla="*/ 389106 h 4669276"/>
                <a:gd name="connsiteX1" fmla="*/ 204281 w 3103123"/>
                <a:gd name="connsiteY1" fmla="*/ 340468 h 4669276"/>
                <a:gd name="connsiteX2" fmla="*/ 797668 w 3103123"/>
                <a:gd name="connsiteY2" fmla="*/ 1099225 h 4669276"/>
                <a:gd name="connsiteX3" fmla="*/ 651753 w 3103123"/>
                <a:gd name="connsiteY3" fmla="*/ 1274323 h 4669276"/>
                <a:gd name="connsiteX4" fmla="*/ 1264595 w 3103123"/>
                <a:gd name="connsiteY4" fmla="*/ 807396 h 4669276"/>
                <a:gd name="connsiteX5" fmla="*/ 1157591 w 3103123"/>
                <a:gd name="connsiteY5" fmla="*/ 1721796 h 4669276"/>
                <a:gd name="connsiteX6" fmla="*/ 1322961 w 3103123"/>
                <a:gd name="connsiteY6" fmla="*/ 2402732 h 4669276"/>
                <a:gd name="connsiteX7" fmla="*/ 980903 w 3103123"/>
                <a:gd name="connsiteY7" fmla="*/ 3205403 h 4669276"/>
                <a:gd name="connsiteX8" fmla="*/ 1614791 w 3103123"/>
                <a:gd name="connsiteY8" fmla="*/ 1994170 h 4669276"/>
                <a:gd name="connsiteX9" fmla="*/ 1391055 w 3103123"/>
                <a:gd name="connsiteY9" fmla="*/ 1001949 h 4669276"/>
                <a:gd name="connsiteX10" fmla="*/ 1809344 w 3103123"/>
                <a:gd name="connsiteY10" fmla="*/ 0 h 4669276"/>
                <a:gd name="connsiteX11" fmla="*/ 3103123 w 3103123"/>
                <a:gd name="connsiteY11" fmla="*/ 1663430 h 4669276"/>
                <a:gd name="connsiteX12" fmla="*/ 2383276 w 3103123"/>
                <a:gd name="connsiteY12" fmla="*/ 1070042 h 4669276"/>
                <a:gd name="connsiteX13" fmla="*/ 1935804 w 3103123"/>
                <a:gd name="connsiteY13" fmla="*/ 447472 h 4669276"/>
                <a:gd name="connsiteX14" fmla="*/ 2286000 w 3103123"/>
                <a:gd name="connsiteY14" fmla="*/ 1935804 h 4669276"/>
                <a:gd name="connsiteX15" fmla="*/ 2675106 w 3103123"/>
                <a:gd name="connsiteY15" fmla="*/ 1887166 h 4669276"/>
                <a:gd name="connsiteX16" fmla="*/ 2840476 w 3103123"/>
                <a:gd name="connsiteY16" fmla="*/ 4124528 h 4669276"/>
                <a:gd name="connsiteX17" fmla="*/ 2500008 w 3103123"/>
                <a:gd name="connsiteY17" fmla="*/ 4669276 h 4669276"/>
                <a:gd name="connsiteX18" fmla="*/ 2266544 w 3103123"/>
                <a:gd name="connsiteY18" fmla="*/ 4328808 h 4669276"/>
                <a:gd name="connsiteX19" fmla="*/ 2101174 w 3103123"/>
                <a:gd name="connsiteY19" fmla="*/ 2918298 h 4669276"/>
                <a:gd name="connsiteX20" fmla="*/ 2217906 w 3103123"/>
                <a:gd name="connsiteY20" fmla="*/ 2266545 h 4669276"/>
                <a:gd name="connsiteX21" fmla="*/ 914400 w 3103123"/>
                <a:gd name="connsiteY21" fmla="*/ 3881336 h 4669276"/>
                <a:gd name="connsiteX22" fmla="*/ 904672 w 3103123"/>
                <a:gd name="connsiteY22" fmla="*/ 4114800 h 4669276"/>
                <a:gd name="connsiteX23" fmla="*/ 1916349 w 3103123"/>
                <a:gd name="connsiteY23" fmla="*/ 4231532 h 4669276"/>
                <a:gd name="connsiteX24" fmla="*/ 642025 w 3103123"/>
                <a:gd name="connsiteY24" fmla="*/ 4309353 h 4669276"/>
                <a:gd name="connsiteX25" fmla="*/ 165370 w 3103123"/>
                <a:gd name="connsiteY25" fmla="*/ 4659549 h 4669276"/>
                <a:gd name="connsiteX26" fmla="*/ 398834 w 3103123"/>
                <a:gd name="connsiteY26" fmla="*/ 3443591 h 4669276"/>
                <a:gd name="connsiteX27" fmla="*/ 700391 w 3103123"/>
                <a:gd name="connsiteY27" fmla="*/ 2752928 h 4669276"/>
                <a:gd name="connsiteX28" fmla="*/ 29183 w 3103123"/>
                <a:gd name="connsiteY28" fmla="*/ 1770434 h 4669276"/>
                <a:gd name="connsiteX29" fmla="*/ 136187 w 3103123"/>
                <a:gd name="connsiteY29" fmla="*/ 1147864 h 4669276"/>
                <a:gd name="connsiteX30" fmla="*/ 0 w 3103123"/>
                <a:gd name="connsiteY30" fmla="*/ 389106 h 4669276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97668 w 3103123"/>
                <a:gd name="connsiteY2" fmla="*/ 1099225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86000 w 3103123"/>
                <a:gd name="connsiteY14" fmla="*/ 1935804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101174 w 3103123"/>
                <a:gd name="connsiteY19" fmla="*/ 2918298 h 4916243"/>
                <a:gd name="connsiteX20" fmla="*/ 2217906 w 3103123"/>
                <a:gd name="connsiteY20" fmla="*/ 2266545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86000 w 3103123"/>
                <a:gd name="connsiteY14" fmla="*/ 1935804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101174 w 3103123"/>
                <a:gd name="connsiteY19" fmla="*/ 2918298 h 4916243"/>
                <a:gd name="connsiteX20" fmla="*/ 2217906 w 3103123"/>
                <a:gd name="connsiteY20" fmla="*/ 2266545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101174 w 3103123"/>
                <a:gd name="connsiteY19" fmla="*/ 2918298 h 4916243"/>
                <a:gd name="connsiteX20" fmla="*/ 2217906 w 3103123"/>
                <a:gd name="connsiteY20" fmla="*/ 2266545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341385 w 3103123"/>
                <a:gd name="connsiteY19" fmla="*/ 3695538 h 4916243"/>
                <a:gd name="connsiteX20" fmla="*/ 2217906 w 3103123"/>
                <a:gd name="connsiteY20" fmla="*/ 2266545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341385 w 3103123"/>
                <a:gd name="connsiteY19" fmla="*/ 3695538 h 4916243"/>
                <a:gd name="connsiteX20" fmla="*/ 2065046 w 3103123"/>
                <a:gd name="connsiteY20" fmla="*/ 3432404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341385 w 3103123"/>
                <a:gd name="connsiteY19" fmla="*/ 3695538 h 4916243"/>
                <a:gd name="connsiteX20" fmla="*/ 2097803 w 3103123"/>
                <a:gd name="connsiteY20" fmla="*/ 2895739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341385 w 3103123"/>
                <a:gd name="connsiteY19" fmla="*/ 3695538 h 4916243"/>
                <a:gd name="connsiteX20" fmla="*/ 2086884 w 3103123"/>
                <a:gd name="connsiteY20" fmla="*/ 2507119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29183 w 3103123"/>
                <a:gd name="connsiteY28" fmla="*/ 1770434 h 4916243"/>
                <a:gd name="connsiteX29" fmla="*/ 136187 w 3103123"/>
                <a:gd name="connsiteY29" fmla="*/ 1147864 h 4916243"/>
                <a:gd name="connsiteX30" fmla="*/ 0 w 3103123"/>
                <a:gd name="connsiteY30" fmla="*/ 389106 h 4916243"/>
                <a:gd name="connsiteX0" fmla="*/ 0 w 3103123"/>
                <a:gd name="connsiteY0" fmla="*/ 389106 h 4916243"/>
                <a:gd name="connsiteX1" fmla="*/ 204281 w 3103123"/>
                <a:gd name="connsiteY1" fmla="*/ 340468 h 4916243"/>
                <a:gd name="connsiteX2" fmla="*/ 743074 w 3103123"/>
                <a:gd name="connsiteY2" fmla="*/ 655089 h 4916243"/>
                <a:gd name="connsiteX3" fmla="*/ 651753 w 3103123"/>
                <a:gd name="connsiteY3" fmla="*/ 1274323 h 4916243"/>
                <a:gd name="connsiteX4" fmla="*/ 1264595 w 3103123"/>
                <a:gd name="connsiteY4" fmla="*/ 807396 h 4916243"/>
                <a:gd name="connsiteX5" fmla="*/ 1157591 w 3103123"/>
                <a:gd name="connsiteY5" fmla="*/ 1721796 h 4916243"/>
                <a:gd name="connsiteX6" fmla="*/ 1322961 w 3103123"/>
                <a:gd name="connsiteY6" fmla="*/ 2402732 h 4916243"/>
                <a:gd name="connsiteX7" fmla="*/ 980903 w 3103123"/>
                <a:gd name="connsiteY7" fmla="*/ 3205403 h 4916243"/>
                <a:gd name="connsiteX8" fmla="*/ 1614791 w 3103123"/>
                <a:gd name="connsiteY8" fmla="*/ 1994170 h 4916243"/>
                <a:gd name="connsiteX9" fmla="*/ 1391055 w 3103123"/>
                <a:gd name="connsiteY9" fmla="*/ 1001949 h 4916243"/>
                <a:gd name="connsiteX10" fmla="*/ 1809344 w 3103123"/>
                <a:gd name="connsiteY10" fmla="*/ 0 h 4916243"/>
                <a:gd name="connsiteX11" fmla="*/ 3103123 w 3103123"/>
                <a:gd name="connsiteY11" fmla="*/ 1663430 h 4916243"/>
                <a:gd name="connsiteX12" fmla="*/ 2383276 w 3103123"/>
                <a:gd name="connsiteY12" fmla="*/ 1070042 h 4916243"/>
                <a:gd name="connsiteX13" fmla="*/ 1935804 w 3103123"/>
                <a:gd name="connsiteY13" fmla="*/ 447472 h 4916243"/>
                <a:gd name="connsiteX14" fmla="*/ 2296919 w 3103123"/>
                <a:gd name="connsiteY14" fmla="*/ 1565690 h 4916243"/>
                <a:gd name="connsiteX15" fmla="*/ 2675106 w 3103123"/>
                <a:gd name="connsiteY15" fmla="*/ 1887166 h 4916243"/>
                <a:gd name="connsiteX16" fmla="*/ 2840476 w 3103123"/>
                <a:gd name="connsiteY16" fmla="*/ 4124528 h 4916243"/>
                <a:gd name="connsiteX17" fmla="*/ 2500008 w 3103123"/>
                <a:gd name="connsiteY17" fmla="*/ 4669276 h 4916243"/>
                <a:gd name="connsiteX18" fmla="*/ 2266544 w 3103123"/>
                <a:gd name="connsiteY18" fmla="*/ 4328808 h 4916243"/>
                <a:gd name="connsiteX19" fmla="*/ 2341385 w 3103123"/>
                <a:gd name="connsiteY19" fmla="*/ 3695538 h 4916243"/>
                <a:gd name="connsiteX20" fmla="*/ 2086884 w 3103123"/>
                <a:gd name="connsiteY20" fmla="*/ 2507119 h 4916243"/>
                <a:gd name="connsiteX21" fmla="*/ 914400 w 3103123"/>
                <a:gd name="connsiteY21" fmla="*/ 3881336 h 4916243"/>
                <a:gd name="connsiteX22" fmla="*/ 904672 w 3103123"/>
                <a:gd name="connsiteY22" fmla="*/ 4114800 h 4916243"/>
                <a:gd name="connsiteX23" fmla="*/ 1949105 w 3103123"/>
                <a:gd name="connsiteY23" fmla="*/ 4916243 h 4916243"/>
                <a:gd name="connsiteX24" fmla="*/ 642025 w 3103123"/>
                <a:gd name="connsiteY24" fmla="*/ 4309353 h 4916243"/>
                <a:gd name="connsiteX25" fmla="*/ 165370 w 3103123"/>
                <a:gd name="connsiteY25" fmla="*/ 4659549 h 4916243"/>
                <a:gd name="connsiteX26" fmla="*/ 398834 w 3103123"/>
                <a:gd name="connsiteY26" fmla="*/ 3443591 h 4916243"/>
                <a:gd name="connsiteX27" fmla="*/ 700391 w 3103123"/>
                <a:gd name="connsiteY27" fmla="*/ 2752928 h 4916243"/>
                <a:gd name="connsiteX28" fmla="*/ 375839 w 3103123"/>
                <a:gd name="connsiteY28" fmla="*/ 2262224 h 4916243"/>
                <a:gd name="connsiteX29" fmla="*/ 29183 w 3103123"/>
                <a:gd name="connsiteY29" fmla="*/ 1770434 h 4916243"/>
                <a:gd name="connsiteX30" fmla="*/ 136187 w 3103123"/>
                <a:gd name="connsiteY30" fmla="*/ 1147864 h 4916243"/>
                <a:gd name="connsiteX31" fmla="*/ 0 w 3103123"/>
                <a:gd name="connsiteY31" fmla="*/ 389106 h 4916243"/>
                <a:gd name="connsiteX0" fmla="*/ 117679 w 3220802"/>
                <a:gd name="connsiteY0" fmla="*/ 389106 h 4916243"/>
                <a:gd name="connsiteX1" fmla="*/ 321960 w 3220802"/>
                <a:gd name="connsiteY1" fmla="*/ 340468 h 4916243"/>
                <a:gd name="connsiteX2" fmla="*/ 860753 w 3220802"/>
                <a:gd name="connsiteY2" fmla="*/ 655089 h 4916243"/>
                <a:gd name="connsiteX3" fmla="*/ 769432 w 3220802"/>
                <a:gd name="connsiteY3" fmla="*/ 1274323 h 4916243"/>
                <a:gd name="connsiteX4" fmla="*/ 1382274 w 3220802"/>
                <a:gd name="connsiteY4" fmla="*/ 807396 h 4916243"/>
                <a:gd name="connsiteX5" fmla="*/ 1275270 w 3220802"/>
                <a:gd name="connsiteY5" fmla="*/ 1721796 h 4916243"/>
                <a:gd name="connsiteX6" fmla="*/ 1440640 w 3220802"/>
                <a:gd name="connsiteY6" fmla="*/ 2402732 h 4916243"/>
                <a:gd name="connsiteX7" fmla="*/ 1098582 w 3220802"/>
                <a:gd name="connsiteY7" fmla="*/ 3205403 h 4916243"/>
                <a:gd name="connsiteX8" fmla="*/ 1732470 w 3220802"/>
                <a:gd name="connsiteY8" fmla="*/ 1994170 h 4916243"/>
                <a:gd name="connsiteX9" fmla="*/ 1508734 w 3220802"/>
                <a:gd name="connsiteY9" fmla="*/ 1001949 h 4916243"/>
                <a:gd name="connsiteX10" fmla="*/ 1927023 w 3220802"/>
                <a:gd name="connsiteY10" fmla="*/ 0 h 4916243"/>
                <a:gd name="connsiteX11" fmla="*/ 3220802 w 3220802"/>
                <a:gd name="connsiteY11" fmla="*/ 1663430 h 4916243"/>
                <a:gd name="connsiteX12" fmla="*/ 2500955 w 3220802"/>
                <a:gd name="connsiteY12" fmla="*/ 1070042 h 4916243"/>
                <a:gd name="connsiteX13" fmla="*/ 2053483 w 3220802"/>
                <a:gd name="connsiteY13" fmla="*/ 447472 h 4916243"/>
                <a:gd name="connsiteX14" fmla="*/ 2414598 w 3220802"/>
                <a:gd name="connsiteY14" fmla="*/ 1565690 h 4916243"/>
                <a:gd name="connsiteX15" fmla="*/ 2792785 w 3220802"/>
                <a:gd name="connsiteY15" fmla="*/ 1887166 h 4916243"/>
                <a:gd name="connsiteX16" fmla="*/ 2958155 w 3220802"/>
                <a:gd name="connsiteY16" fmla="*/ 4124528 h 4916243"/>
                <a:gd name="connsiteX17" fmla="*/ 2617687 w 3220802"/>
                <a:gd name="connsiteY17" fmla="*/ 4669276 h 4916243"/>
                <a:gd name="connsiteX18" fmla="*/ 2384223 w 3220802"/>
                <a:gd name="connsiteY18" fmla="*/ 4328808 h 4916243"/>
                <a:gd name="connsiteX19" fmla="*/ 2459064 w 3220802"/>
                <a:gd name="connsiteY19" fmla="*/ 3695538 h 4916243"/>
                <a:gd name="connsiteX20" fmla="*/ 2204563 w 3220802"/>
                <a:gd name="connsiteY20" fmla="*/ 2507119 h 4916243"/>
                <a:gd name="connsiteX21" fmla="*/ 1032079 w 3220802"/>
                <a:gd name="connsiteY21" fmla="*/ 3881336 h 4916243"/>
                <a:gd name="connsiteX22" fmla="*/ 1022351 w 3220802"/>
                <a:gd name="connsiteY22" fmla="*/ 4114800 h 4916243"/>
                <a:gd name="connsiteX23" fmla="*/ 2066784 w 3220802"/>
                <a:gd name="connsiteY23" fmla="*/ 4916243 h 4916243"/>
                <a:gd name="connsiteX24" fmla="*/ 759704 w 3220802"/>
                <a:gd name="connsiteY24" fmla="*/ 4309353 h 4916243"/>
                <a:gd name="connsiteX25" fmla="*/ 283049 w 3220802"/>
                <a:gd name="connsiteY25" fmla="*/ 4659549 h 4916243"/>
                <a:gd name="connsiteX26" fmla="*/ 516513 w 3220802"/>
                <a:gd name="connsiteY26" fmla="*/ 3443591 h 4916243"/>
                <a:gd name="connsiteX27" fmla="*/ 818070 w 3220802"/>
                <a:gd name="connsiteY27" fmla="*/ 2752928 h 4916243"/>
                <a:gd name="connsiteX28" fmla="*/ 493518 w 3220802"/>
                <a:gd name="connsiteY28" fmla="*/ 2262224 h 4916243"/>
                <a:gd name="connsiteX29" fmla="*/ 0 w 3220802"/>
                <a:gd name="connsiteY29" fmla="*/ 2572483 h 4916243"/>
                <a:gd name="connsiteX30" fmla="*/ 253866 w 3220802"/>
                <a:gd name="connsiteY30" fmla="*/ 1147864 h 4916243"/>
                <a:gd name="connsiteX31" fmla="*/ 117679 w 3220802"/>
                <a:gd name="connsiteY31" fmla="*/ 389106 h 491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20802" h="4916243">
                  <a:moveTo>
                    <a:pt x="117679" y="389106"/>
                  </a:moveTo>
                  <a:lnTo>
                    <a:pt x="321960" y="340468"/>
                  </a:lnTo>
                  <a:lnTo>
                    <a:pt x="860753" y="655089"/>
                  </a:lnTo>
                  <a:lnTo>
                    <a:pt x="769432" y="1274323"/>
                  </a:lnTo>
                  <a:lnTo>
                    <a:pt x="1382274" y="807396"/>
                  </a:lnTo>
                  <a:lnTo>
                    <a:pt x="1275270" y="1721796"/>
                  </a:lnTo>
                  <a:lnTo>
                    <a:pt x="1440640" y="2402732"/>
                  </a:lnTo>
                  <a:lnTo>
                    <a:pt x="1098582" y="3205403"/>
                  </a:lnTo>
                  <a:lnTo>
                    <a:pt x="1732470" y="1994170"/>
                  </a:lnTo>
                  <a:lnTo>
                    <a:pt x="1508734" y="1001949"/>
                  </a:lnTo>
                  <a:lnTo>
                    <a:pt x="1927023" y="0"/>
                  </a:lnTo>
                  <a:lnTo>
                    <a:pt x="3220802" y="1663430"/>
                  </a:lnTo>
                  <a:lnTo>
                    <a:pt x="2500955" y="1070042"/>
                  </a:lnTo>
                  <a:lnTo>
                    <a:pt x="2053483" y="447472"/>
                  </a:lnTo>
                  <a:lnTo>
                    <a:pt x="2414598" y="1565690"/>
                  </a:lnTo>
                  <a:lnTo>
                    <a:pt x="2792785" y="1887166"/>
                  </a:lnTo>
                  <a:lnTo>
                    <a:pt x="2958155" y="4124528"/>
                  </a:lnTo>
                  <a:lnTo>
                    <a:pt x="2617687" y="4669276"/>
                  </a:lnTo>
                  <a:lnTo>
                    <a:pt x="2384223" y="4328808"/>
                  </a:lnTo>
                  <a:lnTo>
                    <a:pt x="2459064" y="3695538"/>
                  </a:lnTo>
                  <a:lnTo>
                    <a:pt x="2204563" y="2507119"/>
                  </a:lnTo>
                  <a:lnTo>
                    <a:pt x="1032079" y="3881336"/>
                  </a:lnTo>
                  <a:lnTo>
                    <a:pt x="1022351" y="4114800"/>
                  </a:lnTo>
                  <a:lnTo>
                    <a:pt x="2066784" y="4916243"/>
                  </a:lnTo>
                  <a:lnTo>
                    <a:pt x="759704" y="4309353"/>
                  </a:lnTo>
                  <a:lnTo>
                    <a:pt x="283049" y="4659549"/>
                  </a:lnTo>
                  <a:lnTo>
                    <a:pt x="516513" y="3443591"/>
                  </a:lnTo>
                  <a:lnTo>
                    <a:pt x="818070" y="2752928"/>
                  </a:lnTo>
                  <a:lnTo>
                    <a:pt x="493518" y="2262224"/>
                  </a:lnTo>
                  <a:lnTo>
                    <a:pt x="0" y="2572483"/>
                  </a:lnTo>
                  <a:lnTo>
                    <a:pt x="253866" y="1147864"/>
                  </a:lnTo>
                  <a:lnTo>
                    <a:pt x="117679" y="38910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93075" y="2707105"/>
              <a:ext cx="3266113" cy="3423246"/>
            </a:xfrm>
            <a:custGeom>
              <a:avLst/>
              <a:gdLst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289852 w 4442791"/>
                <a:gd name="connsiteY4" fmla="*/ 1997765 h 3737113"/>
                <a:gd name="connsiteX5" fmla="*/ 3816626 w 4442791"/>
                <a:gd name="connsiteY5" fmla="*/ 2117035 h 3737113"/>
                <a:gd name="connsiteX6" fmla="*/ 3120887 w 4442791"/>
                <a:gd name="connsiteY6" fmla="*/ 1411357 h 3737113"/>
                <a:gd name="connsiteX7" fmla="*/ 3011556 w 4442791"/>
                <a:gd name="connsiteY7" fmla="*/ 1063487 h 3737113"/>
                <a:gd name="connsiteX8" fmla="*/ 208721 w 4442791"/>
                <a:gd name="connsiteY8" fmla="*/ 69574 h 3737113"/>
                <a:gd name="connsiteX9" fmla="*/ 3339548 w 4442791"/>
                <a:gd name="connsiteY9" fmla="*/ 0 h 3737113"/>
                <a:gd name="connsiteX10" fmla="*/ 3906078 w 4442791"/>
                <a:gd name="connsiteY10" fmla="*/ 1878496 h 3737113"/>
                <a:gd name="connsiteX11" fmla="*/ 4432852 w 4442791"/>
                <a:gd name="connsiteY11" fmla="*/ 1401418 h 3737113"/>
                <a:gd name="connsiteX12" fmla="*/ 4442791 w 4442791"/>
                <a:gd name="connsiteY12" fmla="*/ 3558209 h 3737113"/>
                <a:gd name="connsiteX13" fmla="*/ 4353339 w 4442791"/>
                <a:gd name="connsiteY13" fmla="*/ 3737113 h 3737113"/>
                <a:gd name="connsiteX14" fmla="*/ 4015408 w 4442791"/>
                <a:gd name="connsiteY14" fmla="*/ 3478696 h 3737113"/>
                <a:gd name="connsiteX15" fmla="*/ 2524539 w 4442791"/>
                <a:gd name="connsiteY15" fmla="*/ 3637722 h 3737113"/>
                <a:gd name="connsiteX16" fmla="*/ 2703443 w 4442791"/>
                <a:gd name="connsiteY16" fmla="*/ 3140765 h 3737113"/>
                <a:gd name="connsiteX17" fmla="*/ 2057400 w 4442791"/>
                <a:gd name="connsiteY17" fmla="*/ 2653748 h 3737113"/>
                <a:gd name="connsiteX18" fmla="*/ 1749287 w 4442791"/>
                <a:gd name="connsiteY18" fmla="*/ 3279913 h 3737113"/>
                <a:gd name="connsiteX19" fmla="*/ 1411356 w 4442791"/>
                <a:gd name="connsiteY19" fmla="*/ 3349487 h 3737113"/>
                <a:gd name="connsiteX20" fmla="*/ 457200 w 4442791"/>
                <a:gd name="connsiteY20" fmla="*/ 3319670 h 3737113"/>
                <a:gd name="connsiteX21" fmla="*/ 586408 w 4442791"/>
                <a:gd name="connsiteY21" fmla="*/ 3667539 h 3737113"/>
                <a:gd name="connsiteX22" fmla="*/ 208721 w 4442791"/>
                <a:gd name="connsiteY22" fmla="*/ 3528392 h 3737113"/>
                <a:gd name="connsiteX23" fmla="*/ 0 w 4442791"/>
                <a:gd name="connsiteY23" fmla="*/ 3091070 h 3737113"/>
                <a:gd name="connsiteX24" fmla="*/ 417443 w 4442791"/>
                <a:gd name="connsiteY24" fmla="*/ 2812774 h 3737113"/>
                <a:gd name="connsiteX25" fmla="*/ 49695 w 4442791"/>
                <a:gd name="connsiteY25" fmla="*/ 1938131 h 3737113"/>
                <a:gd name="connsiteX26" fmla="*/ 467139 w 4442791"/>
                <a:gd name="connsiteY26" fmla="*/ 2117035 h 3737113"/>
                <a:gd name="connsiteX27" fmla="*/ 9939 w 4442791"/>
                <a:gd name="connsiteY27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289852 w 4442791"/>
                <a:gd name="connsiteY4" fmla="*/ 1997765 h 3737113"/>
                <a:gd name="connsiteX5" fmla="*/ 3120887 w 4442791"/>
                <a:gd name="connsiteY5" fmla="*/ 1411357 h 3737113"/>
                <a:gd name="connsiteX6" fmla="*/ 3011556 w 4442791"/>
                <a:gd name="connsiteY6" fmla="*/ 1063487 h 3737113"/>
                <a:gd name="connsiteX7" fmla="*/ 208721 w 4442791"/>
                <a:gd name="connsiteY7" fmla="*/ 69574 h 3737113"/>
                <a:gd name="connsiteX8" fmla="*/ 3339548 w 4442791"/>
                <a:gd name="connsiteY8" fmla="*/ 0 h 3737113"/>
                <a:gd name="connsiteX9" fmla="*/ 3906078 w 4442791"/>
                <a:gd name="connsiteY9" fmla="*/ 1878496 h 3737113"/>
                <a:gd name="connsiteX10" fmla="*/ 4432852 w 4442791"/>
                <a:gd name="connsiteY10" fmla="*/ 1401418 h 3737113"/>
                <a:gd name="connsiteX11" fmla="*/ 4442791 w 4442791"/>
                <a:gd name="connsiteY11" fmla="*/ 3558209 h 3737113"/>
                <a:gd name="connsiteX12" fmla="*/ 4353339 w 4442791"/>
                <a:gd name="connsiteY12" fmla="*/ 3737113 h 3737113"/>
                <a:gd name="connsiteX13" fmla="*/ 4015408 w 4442791"/>
                <a:gd name="connsiteY13" fmla="*/ 3478696 h 3737113"/>
                <a:gd name="connsiteX14" fmla="*/ 2524539 w 4442791"/>
                <a:gd name="connsiteY14" fmla="*/ 3637722 h 3737113"/>
                <a:gd name="connsiteX15" fmla="*/ 2703443 w 4442791"/>
                <a:gd name="connsiteY15" fmla="*/ 3140765 h 3737113"/>
                <a:gd name="connsiteX16" fmla="*/ 2057400 w 4442791"/>
                <a:gd name="connsiteY16" fmla="*/ 2653748 h 3737113"/>
                <a:gd name="connsiteX17" fmla="*/ 1749287 w 4442791"/>
                <a:gd name="connsiteY17" fmla="*/ 3279913 h 3737113"/>
                <a:gd name="connsiteX18" fmla="*/ 1411356 w 4442791"/>
                <a:gd name="connsiteY18" fmla="*/ 3349487 h 3737113"/>
                <a:gd name="connsiteX19" fmla="*/ 457200 w 4442791"/>
                <a:gd name="connsiteY19" fmla="*/ 3319670 h 3737113"/>
                <a:gd name="connsiteX20" fmla="*/ 586408 w 4442791"/>
                <a:gd name="connsiteY20" fmla="*/ 3667539 h 3737113"/>
                <a:gd name="connsiteX21" fmla="*/ 208721 w 4442791"/>
                <a:gd name="connsiteY21" fmla="*/ 3528392 h 3737113"/>
                <a:gd name="connsiteX22" fmla="*/ 0 w 4442791"/>
                <a:gd name="connsiteY22" fmla="*/ 3091070 h 3737113"/>
                <a:gd name="connsiteX23" fmla="*/ 417443 w 4442791"/>
                <a:gd name="connsiteY23" fmla="*/ 2812774 h 3737113"/>
                <a:gd name="connsiteX24" fmla="*/ 49695 w 4442791"/>
                <a:gd name="connsiteY24" fmla="*/ 1938131 h 3737113"/>
                <a:gd name="connsiteX25" fmla="*/ 467139 w 4442791"/>
                <a:gd name="connsiteY25" fmla="*/ 2117035 h 3737113"/>
                <a:gd name="connsiteX26" fmla="*/ 9939 w 4442791"/>
                <a:gd name="connsiteY26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120887 w 4442791"/>
                <a:gd name="connsiteY4" fmla="*/ 1411357 h 3737113"/>
                <a:gd name="connsiteX5" fmla="*/ 3011556 w 4442791"/>
                <a:gd name="connsiteY5" fmla="*/ 1063487 h 3737113"/>
                <a:gd name="connsiteX6" fmla="*/ 208721 w 4442791"/>
                <a:gd name="connsiteY6" fmla="*/ 69574 h 3737113"/>
                <a:gd name="connsiteX7" fmla="*/ 3339548 w 4442791"/>
                <a:gd name="connsiteY7" fmla="*/ 0 h 3737113"/>
                <a:gd name="connsiteX8" fmla="*/ 3906078 w 4442791"/>
                <a:gd name="connsiteY8" fmla="*/ 1878496 h 3737113"/>
                <a:gd name="connsiteX9" fmla="*/ 4432852 w 4442791"/>
                <a:gd name="connsiteY9" fmla="*/ 1401418 h 3737113"/>
                <a:gd name="connsiteX10" fmla="*/ 4442791 w 4442791"/>
                <a:gd name="connsiteY10" fmla="*/ 3558209 h 3737113"/>
                <a:gd name="connsiteX11" fmla="*/ 4353339 w 4442791"/>
                <a:gd name="connsiteY11" fmla="*/ 3737113 h 3737113"/>
                <a:gd name="connsiteX12" fmla="*/ 4015408 w 4442791"/>
                <a:gd name="connsiteY12" fmla="*/ 3478696 h 3737113"/>
                <a:gd name="connsiteX13" fmla="*/ 2524539 w 4442791"/>
                <a:gd name="connsiteY13" fmla="*/ 3637722 h 3737113"/>
                <a:gd name="connsiteX14" fmla="*/ 2703443 w 4442791"/>
                <a:gd name="connsiteY14" fmla="*/ 3140765 h 3737113"/>
                <a:gd name="connsiteX15" fmla="*/ 2057400 w 4442791"/>
                <a:gd name="connsiteY15" fmla="*/ 2653748 h 3737113"/>
                <a:gd name="connsiteX16" fmla="*/ 1749287 w 4442791"/>
                <a:gd name="connsiteY16" fmla="*/ 3279913 h 3737113"/>
                <a:gd name="connsiteX17" fmla="*/ 1411356 w 4442791"/>
                <a:gd name="connsiteY17" fmla="*/ 3349487 h 3737113"/>
                <a:gd name="connsiteX18" fmla="*/ 457200 w 4442791"/>
                <a:gd name="connsiteY18" fmla="*/ 3319670 h 3737113"/>
                <a:gd name="connsiteX19" fmla="*/ 586408 w 4442791"/>
                <a:gd name="connsiteY19" fmla="*/ 3667539 h 3737113"/>
                <a:gd name="connsiteX20" fmla="*/ 208721 w 4442791"/>
                <a:gd name="connsiteY20" fmla="*/ 3528392 h 3737113"/>
                <a:gd name="connsiteX21" fmla="*/ 0 w 4442791"/>
                <a:gd name="connsiteY21" fmla="*/ 3091070 h 3737113"/>
                <a:gd name="connsiteX22" fmla="*/ 417443 w 4442791"/>
                <a:gd name="connsiteY22" fmla="*/ 2812774 h 3737113"/>
                <a:gd name="connsiteX23" fmla="*/ 49695 w 4442791"/>
                <a:gd name="connsiteY23" fmla="*/ 1938131 h 3737113"/>
                <a:gd name="connsiteX24" fmla="*/ 467139 w 4442791"/>
                <a:gd name="connsiteY24" fmla="*/ 2117035 h 3737113"/>
                <a:gd name="connsiteX25" fmla="*/ 9939 w 4442791"/>
                <a:gd name="connsiteY25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120887 w 4442791"/>
                <a:gd name="connsiteY4" fmla="*/ 1411357 h 3737113"/>
                <a:gd name="connsiteX5" fmla="*/ 3011556 w 4442791"/>
                <a:gd name="connsiteY5" fmla="*/ 1063487 h 3737113"/>
                <a:gd name="connsiteX6" fmla="*/ 208721 w 4442791"/>
                <a:gd name="connsiteY6" fmla="*/ 69574 h 3737113"/>
                <a:gd name="connsiteX7" fmla="*/ 3339548 w 4442791"/>
                <a:gd name="connsiteY7" fmla="*/ 0 h 3737113"/>
                <a:gd name="connsiteX8" fmla="*/ 3906078 w 4442791"/>
                <a:gd name="connsiteY8" fmla="*/ 1878496 h 3737113"/>
                <a:gd name="connsiteX9" fmla="*/ 4432852 w 4442791"/>
                <a:gd name="connsiteY9" fmla="*/ 1401418 h 3737113"/>
                <a:gd name="connsiteX10" fmla="*/ 4442791 w 4442791"/>
                <a:gd name="connsiteY10" fmla="*/ 3558209 h 3737113"/>
                <a:gd name="connsiteX11" fmla="*/ 4353339 w 4442791"/>
                <a:gd name="connsiteY11" fmla="*/ 3737113 h 3737113"/>
                <a:gd name="connsiteX12" fmla="*/ 4015408 w 4442791"/>
                <a:gd name="connsiteY12" fmla="*/ 3478696 h 3737113"/>
                <a:gd name="connsiteX13" fmla="*/ 2524539 w 4442791"/>
                <a:gd name="connsiteY13" fmla="*/ 3637722 h 3737113"/>
                <a:gd name="connsiteX14" fmla="*/ 2703443 w 4442791"/>
                <a:gd name="connsiteY14" fmla="*/ 3140765 h 3737113"/>
                <a:gd name="connsiteX15" fmla="*/ 1730077 w 4442791"/>
                <a:gd name="connsiteY15" fmla="*/ 2618535 h 3737113"/>
                <a:gd name="connsiteX16" fmla="*/ 1749287 w 4442791"/>
                <a:gd name="connsiteY16" fmla="*/ 3279913 h 3737113"/>
                <a:gd name="connsiteX17" fmla="*/ 1411356 w 4442791"/>
                <a:gd name="connsiteY17" fmla="*/ 3349487 h 3737113"/>
                <a:gd name="connsiteX18" fmla="*/ 457200 w 4442791"/>
                <a:gd name="connsiteY18" fmla="*/ 3319670 h 3737113"/>
                <a:gd name="connsiteX19" fmla="*/ 586408 w 4442791"/>
                <a:gd name="connsiteY19" fmla="*/ 3667539 h 3737113"/>
                <a:gd name="connsiteX20" fmla="*/ 208721 w 4442791"/>
                <a:gd name="connsiteY20" fmla="*/ 3528392 h 3737113"/>
                <a:gd name="connsiteX21" fmla="*/ 0 w 4442791"/>
                <a:gd name="connsiteY21" fmla="*/ 3091070 h 3737113"/>
                <a:gd name="connsiteX22" fmla="*/ 417443 w 4442791"/>
                <a:gd name="connsiteY22" fmla="*/ 2812774 h 3737113"/>
                <a:gd name="connsiteX23" fmla="*/ 49695 w 4442791"/>
                <a:gd name="connsiteY23" fmla="*/ 1938131 h 3737113"/>
                <a:gd name="connsiteX24" fmla="*/ 467139 w 4442791"/>
                <a:gd name="connsiteY24" fmla="*/ 2117035 h 3737113"/>
                <a:gd name="connsiteX25" fmla="*/ 9939 w 4442791"/>
                <a:gd name="connsiteY25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120887 w 4442791"/>
                <a:gd name="connsiteY4" fmla="*/ 1411357 h 3737113"/>
                <a:gd name="connsiteX5" fmla="*/ 3011556 w 4442791"/>
                <a:gd name="connsiteY5" fmla="*/ 1063487 h 3737113"/>
                <a:gd name="connsiteX6" fmla="*/ 437847 w 4442791"/>
                <a:gd name="connsiteY6" fmla="*/ 412907 h 3737113"/>
                <a:gd name="connsiteX7" fmla="*/ 3339548 w 4442791"/>
                <a:gd name="connsiteY7" fmla="*/ 0 h 3737113"/>
                <a:gd name="connsiteX8" fmla="*/ 3906078 w 4442791"/>
                <a:gd name="connsiteY8" fmla="*/ 1878496 h 3737113"/>
                <a:gd name="connsiteX9" fmla="*/ 4432852 w 4442791"/>
                <a:gd name="connsiteY9" fmla="*/ 1401418 h 3737113"/>
                <a:gd name="connsiteX10" fmla="*/ 4442791 w 4442791"/>
                <a:gd name="connsiteY10" fmla="*/ 3558209 h 3737113"/>
                <a:gd name="connsiteX11" fmla="*/ 4353339 w 4442791"/>
                <a:gd name="connsiteY11" fmla="*/ 3737113 h 3737113"/>
                <a:gd name="connsiteX12" fmla="*/ 4015408 w 4442791"/>
                <a:gd name="connsiteY12" fmla="*/ 3478696 h 3737113"/>
                <a:gd name="connsiteX13" fmla="*/ 2524539 w 4442791"/>
                <a:gd name="connsiteY13" fmla="*/ 3637722 h 3737113"/>
                <a:gd name="connsiteX14" fmla="*/ 2703443 w 4442791"/>
                <a:gd name="connsiteY14" fmla="*/ 3140765 h 3737113"/>
                <a:gd name="connsiteX15" fmla="*/ 1730077 w 4442791"/>
                <a:gd name="connsiteY15" fmla="*/ 2618535 h 3737113"/>
                <a:gd name="connsiteX16" fmla="*/ 1749287 w 4442791"/>
                <a:gd name="connsiteY16" fmla="*/ 3279913 h 3737113"/>
                <a:gd name="connsiteX17" fmla="*/ 1411356 w 4442791"/>
                <a:gd name="connsiteY17" fmla="*/ 3349487 h 3737113"/>
                <a:gd name="connsiteX18" fmla="*/ 457200 w 4442791"/>
                <a:gd name="connsiteY18" fmla="*/ 3319670 h 3737113"/>
                <a:gd name="connsiteX19" fmla="*/ 586408 w 4442791"/>
                <a:gd name="connsiteY19" fmla="*/ 3667539 h 3737113"/>
                <a:gd name="connsiteX20" fmla="*/ 208721 w 4442791"/>
                <a:gd name="connsiteY20" fmla="*/ 3528392 h 3737113"/>
                <a:gd name="connsiteX21" fmla="*/ 0 w 4442791"/>
                <a:gd name="connsiteY21" fmla="*/ 3091070 h 3737113"/>
                <a:gd name="connsiteX22" fmla="*/ 417443 w 4442791"/>
                <a:gd name="connsiteY22" fmla="*/ 2812774 h 3737113"/>
                <a:gd name="connsiteX23" fmla="*/ 49695 w 4442791"/>
                <a:gd name="connsiteY23" fmla="*/ 1938131 h 3737113"/>
                <a:gd name="connsiteX24" fmla="*/ 467139 w 4442791"/>
                <a:gd name="connsiteY24" fmla="*/ 2117035 h 3737113"/>
                <a:gd name="connsiteX25" fmla="*/ 9939 w 4442791"/>
                <a:gd name="connsiteY25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365513 w 4442791"/>
                <a:gd name="connsiteY2" fmla="*/ 1232452 h 3737113"/>
                <a:gd name="connsiteX3" fmla="*/ 3429000 w 4442791"/>
                <a:gd name="connsiteY3" fmla="*/ 1828800 h 3737113"/>
                <a:gd name="connsiteX4" fmla="*/ 3120887 w 4442791"/>
                <a:gd name="connsiteY4" fmla="*/ 1411357 h 3737113"/>
                <a:gd name="connsiteX5" fmla="*/ 3011556 w 4442791"/>
                <a:gd name="connsiteY5" fmla="*/ 1063487 h 3737113"/>
                <a:gd name="connsiteX6" fmla="*/ 388748 w 4442791"/>
                <a:gd name="connsiteY6" fmla="*/ 580172 h 3737113"/>
                <a:gd name="connsiteX7" fmla="*/ 3339548 w 4442791"/>
                <a:gd name="connsiteY7" fmla="*/ 0 h 3737113"/>
                <a:gd name="connsiteX8" fmla="*/ 3906078 w 4442791"/>
                <a:gd name="connsiteY8" fmla="*/ 1878496 h 3737113"/>
                <a:gd name="connsiteX9" fmla="*/ 4432852 w 4442791"/>
                <a:gd name="connsiteY9" fmla="*/ 1401418 h 3737113"/>
                <a:gd name="connsiteX10" fmla="*/ 4442791 w 4442791"/>
                <a:gd name="connsiteY10" fmla="*/ 3558209 h 3737113"/>
                <a:gd name="connsiteX11" fmla="*/ 4353339 w 4442791"/>
                <a:gd name="connsiteY11" fmla="*/ 3737113 h 3737113"/>
                <a:gd name="connsiteX12" fmla="*/ 4015408 w 4442791"/>
                <a:gd name="connsiteY12" fmla="*/ 3478696 h 3737113"/>
                <a:gd name="connsiteX13" fmla="*/ 2524539 w 4442791"/>
                <a:gd name="connsiteY13" fmla="*/ 3637722 h 3737113"/>
                <a:gd name="connsiteX14" fmla="*/ 2703443 w 4442791"/>
                <a:gd name="connsiteY14" fmla="*/ 3140765 h 3737113"/>
                <a:gd name="connsiteX15" fmla="*/ 1730077 w 4442791"/>
                <a:gd name="connsiteY15" fmla="*/ 2618535 h 3737113"/>
                <a:gd name="connsiteX16" fmla="*/ 1749287 w 4442791"/>
                <a:gd name="connsiteY16" fmla="*/ 3279913 h 3737113"/>
                <a:gd name="connsiteX17" fmla="*/ 1411356 w 4442791"/>
                <a:gd name="connsiteY17" fmla="*/ 3349487 h 3737113"/>
                <a:gd name="connsiteX18" fmla="*/ 457200 w 4442791"/>
                <a:gd name="connsiteY18" fmla="*/ 3319670 h 3737113"/>
                <a:gd name="connsiteX19" fmla="*/ 586408 w 4442791"/>
                <a:gd name="connsiteY19" fmla="*/ 3667539 h 3737113"/>
                <a:gd name="connsiteX20" fmla="*/ 208721 w 4442791"/>
                <a:gd name="connsiteY20" fmla="*/ 3528392 h 3737113"/>
                <a:gd name="connsiteX21" fmla="*/ 0 w 4442791"/>
                <a:gd name="connsiteY21" fmla="*/ 3091070 h 3737113"/>
                <a:gd name="connsiteX22" fmla="*/ 417443 w 4442791"/>
                <a:gd name="connsiteY22" fmla="*/ 2812774 h 3737113"/>
                <a:gd name="connsiteX23" fmla="*/ 49695 w 4442791"/>
                <a:gd name="connsiteY23" fmla="*/ 1938131 h 3737113"/>
                <a:gd name="connsiteX24" fmla="*/ 467139 w 4442791"/>
                <a:gd name="connsiteY24" fmla="*/ 2117035 h 3737113"/>
                <a:gd name="connsiteX25" fmla="*/ 9939 w 4442791"/>
                <a:gd name="connsiteY25" fmla="*/ 705679 h 3737113"/>
                <a:gd name="connsiteX0" fmla="*/ 9939 w 4442791"/>
                <a:gd name="connsiteY0" fmla="*/ 705679 h 3737113"/>
                <a:gd name="connsiteX1" fmla="*/ 705678 w 4442791"/>
                <a:gd name="connsiteY1" fmla="*/ 755374 h 3737113"/>
                <a:gd name="connsiteX2" fmla="*/ 2709202 w 4442791"/>
                <a:gd name="connsiteY2" fmla="*/ 1153222 h 3737113"/>
                <a:gd name="connsiteX3" fmla="*/ 3429000 w 4442791"/>
                <a:gd name="connsiteY3" fmla="*/ 1828800 h 3737113"/>
                <a:gd name="connsiteX4" fmla="*/ 3120887 w 4442791"/>
                <a:gd name="connsiteY4" fmla="*/ 1411357 h 3737113"/>
                <a:gd name="connsiteX5" fmla="*/ 3011556 w 4442791"/>
                <a:gd name="connsiteY5" fmla="*/ 1063487 h 3737113"/>
                <a:gd name="connsiteX6" fmla="*/ 388748 w 4442791"/>
                <a:gd name="connsiteY6" fmla="*/ 580172 h 3737113"/>
                <a:gd name="connsiteX7" fmla="*/ 3339548 w 4442791"/>
                <a:gd name="connsiteY7" fmla="*/ 0 h 3737113"/>
                <a:gd name="connsiteX8" fmla="*/ 3906078 w 4442791"/>
                <a:gd name="connsiteY8" fmla="*/ 1878496 h 3737113"/>
                <a:gd name="connsiteX9" fmla="*/ 4432852 w 4442791"/>
                <a:gd name="connsiteY9" fmla="*/ 1401418 h 3737113"/>
                <a:gd name="connsiteX10" fmla="*/ 4442791 w 4442791"/>
                <a:gd name="connsiteY10" fmla="*/ 3558209 h 3737113"/>
                <a:gd name="connsiteX11" fmla="*/ 4353339 w 4442791"/>
                <a:gd name="connsiteY11" fmla="*/ 3737113 h 3737113"/>
                <a:gd name="connsiteX12" fmla="*/ 4015408 w 4442791"/>
                <a:gd name="connsiteY12" fmla="*/ 3478696 h 3737113"/>
                <a:gd name="connsiteX13" fmla="*/ 2524539 w 4442791"/>
                <a:gd name="connsiteY13" fmla="*/ 3637722 h 3737113"/>
                <a:gd name="connsiteX14" fmla="*/ 2703443 w 4442791"/>
                <a:gd name="connsiteY14" fmla="*/ 3140765 h 3737113"/>
                <a:gd name="connsiteX15" fmla="*/ 1730077 w 4442791"/>
                <a:gd name="connsiteY15" fmla="*/ 2618535 h 3737113"/>
                <a:gd name="connsiteX16" fmla="*/ 1749287 w 4442791"/>
                <a:gd name="connsiteY16" fmla="*/ 3279913 h 3737113"/>
                <a:gd name="connsiteX17" fmla="*/ 1411356 w 4442791"/>
                <a:gd name="connsiteY17" fmla="*/ 3349487 h 3737113"/>
                <a:gd name="connsiteX18" fmla="*/ 457200 w 4442791"/>
                <a:gd name="connsiteY18" fmla="*/ 3319670 h 3737113"/>
                <a:gd name="connsiteX19" fmla="*/ 586408 w 4442791"/>
                <a:gd name="connsiteY19" fmla="*/ 3667539 h 3737113"/>
                <a:gd name="connsiteX20" fmla="*/ 208721 w 4442791"/>
                <a:gd name="connsiteY20" fmla="*/ 3528392 h 3737113"/>
                <a:gd name="connsiteX21" fmla="*/ 0 w 4442791"/>
                <a:gd name="connsiteY21" fmla="*/ 3091070 h 3737113"/>
                <a:gd name="connsiteX22" fmla="*/ 417443 w 4442791"/>
                <a:gd name="connsiteY22" fmla="*/ 2812774 h 3737113"/>
                <a:gd name="connsiteX23" fmla="*/ 49695 w 4442791"/>
                <a:gd name="connsiteY23" fmla="*/ 1938131 h 3737113"/>
                <a:gd name="connsiteX24" fmla="*/ 467139 w 4442791"/>
                <a:gd name="connsiteY24" fmla="*/ 2117035 h 3737113"/>
                <a:gd name="connsiteX25" fmla="*/ 9939 w 4442791"/>
                <a:gd name="connsiteY25" fmla="*/ 705679 h 3737113"/>
                <a:gd name="connsiteX0" fmla="*/ 9939 w 4442791"/>
                <a:gd name="connsiteY0" fmla="*/ 705679 h 3770535"/>
                <a:gd name="connsiteX1" fmla="*/ 705678 w 4442791"/>
                <a:gd name="connsiteY1" fmla="*/ 755374 h 3770535"/>
                <a:gd name="connsiteX2" fmla="*/ 2709202 w 4442791"/>
                <a:gd name="connsiteY2" fmla="*/ 1153222 h 3770535"/>
                <a:gd name="connsiteX3" fmla="*/ 3429000 w 4442791"/>
                <a:gd name="connsiteY3" fmla="*/ 1828800 h 3770535"/>
                <a:gd name="connsiteX4" fmla="*/ 3120887 w 4442791"/>
                <a:gd name="connsiteY4" fmla="*/ 1411357 h 3770535"/>
                <a:gd name="connsiteX5" fmla="*/ 3011556 w 4442791"/>
                <a:gd name="connsiteY5" fmla="*/ 1063487 h 3770535"/>
                <a:gd name="connsiteX6" fmla="*/ 388748 w 4442791"/>
                <a:gd name="connsiteY6" fmla="*/ 580172 h 3770535"/>
                <a:gd name="connsiteX7" fmla="*/ 3339548 w 4442791"/>
                <a:gd name="connsiteY7" fmla="*/ 0 h 3770535"/>
                <a:gd name="connsiteX8" fmla="*/ 3906078 w 4442791"/>
                <a:gd name="connsiteY8" fmla="*/ 1878496 h 3770535"/>
                <a:gd name="connsiteX9" fmla="*/ 4432852 w 4442791"/>
                <a:gd name="connsiteY9" fmla="*/ 1401418 h 3770535"/>
                <a:gd name="connsiteX10" fmla="*/ 4442791 w 4442791"/>
                <a:gd name="connsiteY10" fmla="*/ 3558209 h 3770535"/>
                <a:gd name="connsiteX11" fmla="*/ 4353339 w 4442791"/>
                <a:gd name="connsiteY11" fmla="*/ 3737113 h 3770535"/>
                <a:gd name="connsiteX12" fmla="*/ 4015408 w 4442791"/>
                <a:gd name="connsiteY12" fmla="*/ 3478696 h 3770535"/>
                <a:gd name="connsiteX13" fmla="*/ 2702228 w 4442791"/>
                <a:gd name="connsiteY13" fmla="*/ 3770535 h 3770535"/>
                <a:gd name="connsiteX14" fmla="*/ 2703443 w 4442791"/>
                <a:gd name="connsiteY14" fmla="*/ 3140765 h 3770535"/>
                <a:gd name="connsiteX15" fmla="*/ 1730077 w 4442791"/>
                <a:gd name="connsiteY15" fmla="*/ 2618535 h 3770535"/>
                <a:gd name="connsiteX16" fmla="*/ 1749287 w 4442791"/>
                <a:gd name="connsiteY16" fmla="*/ 3279913 h 3770535"/>
                <a:gd name="connsiteX17" fmla="*/ 1411356 w 4442791"/>
                <a:gd name="connsiteY17" fmla="*/ 3349487 h 3770535"/>
                <a:gd name="connsiteX18" fmla="*/ 457200 w 4442791"/>
                <a:gd name="connsiteY18" fmla="*/ 3319670 h 3770535"/>
                <a:gd name="connsiteX19" fmla="*/ 586408 w 4442791"/>
                <a:gd name="connsiteY19" fmla="*/ 3667539 h 3770535"/>
                <a:gd name="connsiteX20" fmla="*/ 208721 w 4442791"/>
                <a:gd name="connsiteY20" fmla="*/ 3528392 h 3770535"/>
                <a:gd name="connsiteX21" fmla="*/ 0 w 4442791"/>
                <a:gd name="connsiteY21" fmla="*/ 3091070 h 3770535"/>
                <a:gd name="connsiteX22" fmla="*/ 417443 w 4442791"/>
                <a:gd name="connsiteY22" fmla="*/ 2812774 h 3770535"/>
                <a:gd name="connsiteX23" fmla="*/ 49695 w 4442791"/>
                <a:gd name="connsiteY23" fmla="*/ 1938131 h 3770535"/>
                <a:gd name="connsiteX24" fmla="*/ 467139 w 4442791"/>
                <a:gd name="connsiteY24" fmla="*/ 2117035 h 3770535"/>
                <a:gd name="connsiteX25" fmla="*/ 9939 w 4442791"/>
                <a:gd name="connsiteY25" fmla="*/ 705679 h 3770535"/>
                <a:gd name="connsiteX0" fmla="*/ 9939 w 4442791"/>
                <a:gd name="connsiteY0" fmla="*/ 705679 h 3770535"/>
                <a:gd name="connsiteX1" fmla="*/ 705678 w 4442791"/>
                <a:gd name="connsiteY1" fmla="*/ 755374 h 3770535"/>
                <a:gd name="connsiteX2" fmla="*/ 2709202 w 4442791"/>
                <a:gd name="connsiteY2" fmla="*/ 1153222 h 3770535"/>
                <a:gd name="connsiteX3" fmla="*/ 3429000 w 4442791"/>
                <a:gd name="connsiteY3" fmla="*/ 1828800 h 3770535"/>
                <a:gd name="connsiteX4" fmla="*/ 3120887 w 4442791"/>
                <a:gd name="connsiteY4" fmla="*/ 1411357 h 3770535"/>
                <a:gd name="connsiteX5" fmla="*/ 3011556 w 4442791"/>
                <a:gd name="connsiteY5" fmla="*/ 1063487 h 3770535"/>
                <a:gd name="connsiteX6" fmla="*/ 388748 w 4442791"/>
                <a:gd name="connsiteY6" fmla="*/ 580172 h 3770535"/>
                <a:gd name="connsiteX7" fmla="*/ 3339548 w 4442791"/>
                <a:gd name="connsiteY7" fmla="*/ 0 h 3770535"/>
                <a:gd name="connsiteX8" fmla="*/ 3906078 w 4442791"/>
                <a:gd name="connsiteY8" fmla="*/ 1878496 h 3770535"/>
                <a:gd name="connsiteX9" fmla="*/ 4432852 w 4442791"/>
                <a:gd name="connsiteY9" fmla="*/ 1401418 h 3770535"/>
                <a:gd name="connsiteX10" fmla="*/ 4442791 w 4442791"/>
                <a:gd name="connsiteY10" fmla="*/ 3558209 h 3770535"/>
                <a:gd name="connsiteX11" fmla="*/ 4353339 w 4442791"/>
                <a:gd name="connsiteY11" fmla="*/ 3737113 h 3770535"/>
                <a:gd name="connsiteX12" fmla="*/ 4015408 w 4442791"/>
                <a:gd name="connsiteY12" fmla="*/ 3478696 h 3770535"/>
                <a:gd name="connsiteX13" fmla="*/ 2702228 w 4442791"/>
                <a:gd name="connsiteY13" fmla="*/ 3770535 h 3770535"/>
                <a:gd name="connsiteX14" fmla="*/ 2826459 w 4442791"/>
                <a:gd name="connsiteY14" fmla="*/ 2952613 h 3770535"/>
                <a:gd name="connsiteX15" fmla="*/ 1730077 w 4442791"/>
                <a:gd name="connsiteY15" fmla="*/ 2618535 h 3770535"/>
                <a:gd name="connsiteX16" fmla="*/ 1749287 w 4442791"/>
                <a:gd name="connsiteY16" fmla="*/ 3279913 h 3770535"/>
                <a:gd name="connsiteX17" fmla="*/ 1411356 w 4442791"/>
                <a:gd name="connsiteY17" fmla="*/ 3349487 h 3770535"/>
                <a:gd name="connsiteX18" fmla="*/ 457200 w 4442791"/>
                <a:gd name="connsiteY18" fmla="*/ 3319670 h 3770535"/>
                <a:gd name="connsiteX19" fmla="*/ 586408 w 4442791"/>
                <a:gd name="connsiteY19" fmla="*/ 3667539 h 3770535"/>
                <a:gd name="connsiteX20" fmla="*/ 208721 w 4442791"/>
                <a:gd name="connsiteY20" fmla="*/ 3528392 h 3770535"/>
                <a:gd name="connsiteX21" fmla="*/ 0 w 4442791"/>
                <a:gd name="connsiteY21" fmla="*/ 3091070 h 3770535"/>
                <a:gd name="connsiteX22" fmla="*/ 417443 w 4442791"/>
                <a:gd name="connsiteY22" fmla="*/ 2812774 h 3770535"/>
                <a:gd name="connsiteX23" fmla="*/ 49695 w 4442791"/>
                <a:gd name="connsiteY23" fmla="*/ 1938131 h 3770535"/>
                <a:gd name="connsiteX24" fmla="*/ 467139 w 4442791"/>
                <a:gd name="connsiteY24" fmla="*/ 2117035 h 3770535"/>
                <a:gd name="connsiteX25" fmla="*/ 9939 w 4442791"/>
                <a:gd name="connsiteY25" fmla="*/ 705679 h 3770535"/>
                <a:gd name="connsiteX0" fmla="*/ 9939 w 4442791"/>
                <a:gd name="connsiteY0" fmla="*/ 705679 h 3770535"/>
                <a:gd name="connsiteX1" fmla="*/ 705678 w 4442791"/>
                <a:gd name="connsiteY1" fmla="*/ 755374 h 3770535"/>
                <a:gd name="connsiteX2" fmla="*/ 2709202 w 4442791"/>
                <a:gd name="connsiteY2" fmla="*/ 1153222 h 3770535"/>
                <a:gd name="connsiteX3" fmla="*/ 3429000 w 4442791"/>
                <a:gd name="connsiteY3" fmla="*/ 1828800 h 3770535"/>
                <a:gd name="connsiteX4" fmla="*/ 3120887 w 4442791"/>
                <a:gd name="connsiteY4" fmla="*/ 1411357 h 3770535"/>
                <a:gd name="connsiteX5" fmla="*/ 3011556 w 4442791"/>
                <a:gd name="connsiteY5" fmla="*/ 1063487 h 3770535"/>
                <a:gd name="connsiteX6" fmla="*/ 388748 w 4442791"/>
                <a:gd name="connsiteY6" fmla="*/ 580172 h 3770535"/>
                <a:gd name="connsiteX7" fmla="*/ 3339548 w 4442791"/>
                <a:gd name="connsiteY7" fmla="*/ 0 h 3770535"/>
                <a:gd name="connsiteX8" fmla="*/ 3906078 w 4442791"/>
                <a:gd name="connsiteY8" fmla="*/ 1878496 h 3770535"/>
                <a:gd name="connsiteX9" fmla="*/ 4432852 w 4442791"/>
                <a:gd name="connsiteY9" fmla="*/ 1401418 h 3770535"/>
                <a:gd name="connsiteX10" fmla="*/ 4442791 w 4442791"/>
                <a:gd name="connsiteY10" fmla="*/ 3558209 h 3770535"/>
                <a:gd name="connsiteX11" fmla="*/ 4353339 w 4442791"/>
                <a:gd name="connsiteY11" fmla="*/ 3737113 h 3770535"/>
                <a:gd name="connsiteX12" fmla="*/ 4015408 w 4442791"/>
                <a:gd name="connsiteY12" fmla="*/ 3478696 h 3770535"/>
                <a:gd name="connsiteX13" fmla="*/ 2702228 w 4442791"/>
                <a:gd name="connsiteY13" fmla="*/ 3770535 h 3770535"/>
                <a:gd name="connsiteX14" fmla="*/ 2771785 w 4442791"/>
                <a:gd name="connsiteY14" fmla="*/ 2698055 h 3770535"/>
                <a:gd name="connsiteX15" fmla="*/ 1730077 w 4442791"/>
                <a:gd name="connsiteY15" fmla="*/ 2618535 h 3770535"/>
                <a:gd name="connsiteX16" fmla="*/ 1749287 w 4442791"/>
                <a:gd name="connsiteY16" fmla="*/ 3279913 h 3770535"/>
                <a:gd name="connsiteX17" fmla="*/ 1411356 w 4442791"/>
                <a:gd name="connsiteY17" fmla="*/ 3349487 h 3770535"/>
                <a:gd name="connsiteX18" fmla="*/ 457200 w 4442791"/>
                <a:gd name="connsiteY18" fmla="*/ 3319670 h 3770535"/>
                <a:gd name="connsiteX19" fmla="*/ 586408 w 4442791"/>
                <a:gd name="connsiteY19" fmla="*/ 3667539 h 3770535"/>
                <a:gd name="connsiteX20" fmla="*/ 208721 w 4442791"/>
                <a:gd name="connsiteY20" fmla="*/ 3528392 h 3770535"/>
                <a:gd name="connsiteX21" fmla="*/ 0 w 4442791"/>
                <a:gd name="connsiteY21" fmla="*/ 3091070 h 3770535"/>
                <a:gd name="connsiteX22" fmla="*/ 417443 w 4442791"/>
                <a:gd name="connsiteY22" fmla="*/ 2812774 h 3770535"/>
                <a:gd name="connsiteX23" fmla="*/ 49695 w 4442791"/>
                <a:gd name="connsiteY23" fmla="*/ 1938131 h 3770535"/>
                <a:gd name="connsiteX24" fmla="*/ 467139 w 4442791"/>
                <a:gd name="connsiteY24" fmla="*/ 2117035 h 3770535"/>
                <a:gd name="connsiteX25" fmla="*/ 9939 w 4442791"/>
                <a:gd name="connsiteY25" fmla="*/ 705679 h 3770535"/>
                <a:gd name="connsiteX0" fmla="*/ 9939 w 4442791"/>
                <a:gd name="connsiteY0" fmla="*/ 705679 h 3770535"/>
                <a:gd name="connsiteX1" fmla="*/ 705678 w 4442791"/>
                <a:gd name="connsiteY1" fmla="*/ 755374 h 3770535"/>
                <a:gd name="connsiteX2" fmla="*/ 2709202 w 4442791"/>
                <a:gd name="connsiteY2" fmla="*/ 1153222 h 3770535"/>
                <a:gd name="connsiteX3" fmla="*/ 3429000 w 4442791"/>
                <a:gd name="connsiteY3" fmla="*/ 1828800 h 3770535"/>
                <a:gd name="connsiteX4" fmla="*/ 3120887 w 4442791"/>
                <a:gd name="connsiteY4" fmla="*/ 1411357 h 3770535"/>
                <a:gd name="connsiteX5" fmla="*/ 3011556 w 4442791"/>
                <a:gd name="connsiteY5" fmla="*/ 1063487 h 3770535"/>
                <a:gd name="connsiteX6" fmla="*/ 388748 w 4442791"/>
                <a:gd name="connsiteY6" fmla="*/ 580172 h 3770535"/>
                <a:gd name="connsiteX7" fmla="*/ 3339548 w 4442791"/>
                <a:gd name="connsiteY7" fmla="*/ 0 h 3770535"/>
                <a:gd name="connsiteX8" fmla="*/ 3906078 w 4442791"/>
                <a:gd name="connsiteY8" fmla="*/ 1878496 h 3770535"/>
                <a:gd name="connsiteX9" fmla="*/ 4432852 w 4442791"/>
                <a:gd name="connsiteY9" fmla="*/ 1401418 h 3770535"/>
                <a:gd name="connsiteX10" fmla="*/ 4442791 w 4442791"/>
                <a:gd name="connsiteY10" fmla="*/ 3558209 h 3770535"/>
                <a:gd name="connsiteX11" fmla="*/ 4353339 w 4442791"/>
                <a:gd name="connsiteY11" fmla="*/ 3737113 h 3770535"/>
                <a:gd name="connsiteX12" fmla="*/ 4015408 w 4442791"/>
                <a:gd name="connsiteY12" fmla="*/ 3478696 h 3770535"/>
                <a:gd name="connsiteX13" fmla="*/ 2702228 w 4442791"/>
                <a:gd name="connsiteY13" fmla="*/ 3770535 h 3770535"/>
                <a:gd name="connsiteX14" fmla="*/ 2785455 w 4442791"/>
                <a:gd name="connsiteY14" fmla="*/ 2775530 h 3770535"/>
                <a:gd name="connsiteX15" fmla="*/ 1730077 w 4442791"/>
                <a:gd name="connsiteY15" fmla="*/ 2618535 h 3770535"/>
                <a:gd name="connsiteX16" fmla="*/ 1749287 w 4442791"/>
                <a:gd name="connsiteY16" fmla="*/ 3279913 h 3770535"/>
                <a:gd name="connsiteX17" fmla="*/ 1411356 w 4442791"/>
                <a:gd name="connsiteY17" fmla="*/ 3349487 h 3770535"/>
                <a:gd name="connsiteX18" fmla="*/ 457200 w 4442791"/>
                <a:gd name="connsiteY18" fmla="*/ 3319670 h 3770535"/>
                <a:gd name="connsiteX19" fmla="*/ 586408 w 4442791"/>
                <a:gd name="connsiteY19" fmla="*/ 3667539 h 3770535"/>
                <a:gd name="connsiteX20" fmla="*/ 208721 w 4442791"/>
                <a:gd name="connsiteY20" fmla="*/ 3528392 h 3770535"/>
                <a:gd name="connsiteX21" fmla="*/ 0 w 4442791"/>
                <a:gd name="connsiteY21" fmla="*/ 3091070 h 3770535"/>
                <a:gd name="connsiteX22" fmla="*/ 417443 w 4442791"/>
                <a:gd name="connsiteY22" fmla="*/ 2812774 h 3770535"/>
                <a:gd name="connsiteX23" fmla="*/ 49695 w 4442791"/>
                <a:gd name="connsiteY23" fmla="*/ 1938131 h 3770535"/>
                <a:gd name="connsiteX24" fmla="*/ 467139 w 4442791"/>
                <a:gd name="connsiteY24" fmla="*/ 2117035 h 3770535"/>
                <a:gd name="connsiteX25" fmla="*/ 9939 w 4442791"/>
                <a:gd name="connsiteY25" fmla="*/ 705679 h 37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42791" h="3770535">
                  <a:moveTo>
                    <a:pt x="9939" y="705679"/>
                  </a:moveTo>
                  <a:lnTo>
                    <a:pt x="705678" y="755374"/>
                  </a:lnTo>
                  <a:lnTo>
                    <a:pt x="2709202" y="1153222"/>
                  </a:lnTo>
                  <a:lnTo>
                    <a:pt x="3429000" y="1828800"/>
                  </a:lnTo>
                  <a:lnTo>
                    <a:pt x="3120887" y="1411357"/>
                  </a:lnTo>
                  <a:lnTo>
                    <a:pt x="3011556" y="1063487"/>
                  </a:lnTo>
                  <a:lnTo>
                    <a:pt x="388748" y="580172"/>
                  </a:lnTo>
                  <a:lnTo>
                    <a:pt x="3339548" y="0"/>
                  </a:lnTo>
                  <a:lnTo>
                    <a:pt x="3906078" y="1878496"/>
                  </a:lnTo>
                  <a:lnTo>
                    <a:pt x="4432852" y="1401418"/>
                  </a:lnTo>
                  <a:lnTo>
                    <a:pt x="4442791" y="3558209"/>
                  </a:lnTo>
                  <a:lnTo>
                    <a:pt x="4353339" y="3737113"/>
                  </a:lnTo>
                  <a:lnTo>
                    <a:pt x="4015408" y="3478696"/>
                  </a:lnTo>
                  <a:lnTo>
                    <a:pt x="2702228" y="3770535"/>
                  </a:lnTo>
                  <a:lnTo>
                    <a:pt x="2785455" y="2775530"/>
                  </a:lnTo>
                  <a:lnTo>
                    <a:pt x="1730077" y="2618535"/>
                  </a:lnTo>
                  <a:lnTo>
                    <a:pt x="1749287" y="3279913"/>
                  </a:lnTo>
                  <a:lnTo>
                    <a:pt x="1411356" y="3349487"/>
                  </a:lnTo>
                  <a:lnTo>
                    <a:pt x="457200" y="3319670"/>
                  </a:lnTo>
                  <a:lnTo>
                    <a:pt x="586408" y="3667539"/>
                  </a:lnTo>
                  <a:lnTo>
                    <a:pt x="208721" y="3528392"/>
                  </a:lnTo>
                  <a:lnTo>
                    <a:pt x="0" y="3091070"/>
                  </a:lnTo>
                  <a:lnTo>
                    <a:pt x="417443" y="2812774"/>
                  </a:lnTo>
                  <a:lnTo>
                    <a:pt x="49695" y="1938131"/>
                  </a:lnTo>
                  <a:lnTo>
                    <a:pt x="467139" y="2117035"/>
                  </a:lnTo>
                  <a:lnTo>
                    <a:pt x="9939" y="70567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3548379" y="5776177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8523" y="3546534"/>
              <a:ext cx="132254" cy="132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2996" y="4972309"/>
              <a:ext cx="132254" cy="132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36985" y="4493284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56113" y="2965934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226831" y="4301446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291201" y="5038436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9339" y="4549363"/>
              <a:ext cx="132254" cy="132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569928" y="4321542"/>
              <a:ext cx="132254" cy="132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893407" y="4327381"/>
              <a:ext cx="132254" cy="132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969582" y="5796274"/>
              <a:ext cx="132254" cy="132254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52128" y="1016973"/>
            <a:ext cx="8499465" cy="1569660"/>
            <a:chOff x="2552128" y="1071565"/>
            <a:chExt cx="8499465" cy="1569660"/>
          </a:xfrm>
        </p:grpSpPr>
        <p:sp>
          <p:nvSpPr>
            <p:cNvPr id="12" name="TextBox 11"/>
            <p:cNvSpPr txBox="1"/>
            <p:nvPr/>
          </p:nvSpPr>
          <p:spPr>
            <a:xfrm>
              <a:off x="2747281" y="2168601"/>
              <a:ext cx="7550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000" dirty="0" smtClean="0">
                  <a:solidFill>
                    <a:srgbClr val="6666FF"/>
                  </a:solidFill>
                  <a:cs typeface="B Nazanin" panose="00000400000000000000" pitchFamily="2" charset="-78"/>
                </a:rPr>
                <a:t>آیا اتصال راس‌های (ادغام-تفکیک) به صورت حریصانه منجر به </a:t>
              </a:r>
              <a:r>
                <a:rPr lang="fa-IR" sz="2000" dirty="0" err="1" smtClean="0">
                  <a:solidFill>
                    <a:srgbClr val="6666FF"/>
                  </a:solidFill>
                  <a:cs typeface="B Nazanin" panose="00000400000000000000" pitchFamily="2" charset="-78"/>
                </a:rPr>
                <a:t>تجزیه‌ای</a:t>
              </a:r>
              <a:r>
                <a:rPr lang="fa-IR" sz="2000" dirty="0" smtClean="0">
                  <a:solidFill>
                    <a:srgbClr val="6666FF"/>
                  </a:solidFill>
                  <a:cs typeface="B Nazanin" panose="00000400000000000000" pitchFamily="2" charset="-78"/>
                </a:rPr>
                <a:t> تقریبا کمینه </a:t>
              </a:r>
              <a:r>
                <a:rPr lang="fa-IR" sz="2000" dirty="0" err="1" smtClean="0">
                  <a:solidFill>
                    <a:srgbClr val="6666FF"/>
                  </a:solidFill>
                  <a:cs typeface="B Nazanin" panose="00000400000000000000" pitchFamily="2" charset="-78"/>
                </a:rPr>
                <a:t>می‌شود</a:t>
              </a:r>
              <a:r>
                <a:rPr lang="fa-IR" sz="2000" dirty="0">
                  <a:solidFill>
                    <a:srgbClr val="6666FF"/>
                  </a:solidFill>
                  <a:cs typeface="B Nazanin" panose="00000400000000000000" pitchFamily="2" charset="-78"/>
                </a:rPr>
                <a:t>؟</a:t>
              </a:r>
              <a:endParaRPr lang="en-US" sz="2000" dirty="0">
                <a:solidFill>
                  <a:srgbClr val="6666FF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52128" y="1895403"/>
              <a:ext cx="7940314" cy="0"/>
            </a:xfrm>
            <a:prstGeom prst="line">
              <a:avLst/>
            </a:prstGeom>
            <a:ln w="12700" cap="rnd" cmpd="sng"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392863" y="1380804"/>
              <a:ext cx="1132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400" dirty="0" smtClean="0">
                  <a:solidFill>
                    <a:schemeClr val="accent6">
                      <a:lumMod val="50000"/>
                    </a:schemeClr>
                  </a:solidFill>
                  <a:cs typeface="B Nazanin" panose="00000400000000000000" pitchFamily="2" charset="-78"/>
                </a:rPr>
                <a:t>سوال: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12586" y="1071565"/>
              <a:ext cx="4390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600" dirty="0" smtClean="0">
                  <a:solidFill>
                    <a:schemeClr val="accent6">
                      <a:lumMod val="75000"/>
                    </a:schemeClr>
                  </a:solidFill>
                  <a:latin typeface="Ruach LET" pitchFamily="2" charset="0"/>
                  <a:cs typeface="B Nazanin" panose="00000400000000000000" pitchFamily="2" charset="-78"/>
                </a:rPr>
                <a:t>?</a:t>
              </a:r>
              <a:endParaRPr lang="en-US" sz="9600" dirty="0">
                <a:solidFill>
                  <a:schemeClr val="accent6">
                    <a:lumMod val="75000"/>
                  </a:schemeClr>
                </a:solidFill>
                <a:latin typeface="Ruach LET" pitchFamily="2" charset="0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289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مسئله قابلیت دید در چندضلعی (</a:t>
            </a:r>
            <a:r>
              <a:rPr lang="en-US" sz="2400" b="0" dirty="0" smtClean="0">
                <a:solidFill>
                  <a:prstClr val="black"/>
                </a:solidFill>
                <a:latin typeface="Chaparral Pro Light" panose="02060403030505090203" pitchFamily="18" charset="0"/>
                <a:cs typeface="B Mitra" panose="00000400000000000000" pitchFamily="2" charset="-78"/>
              </a:rPr>
              <a:t>Visibility </a:t>
            </a:r>
            <a:r>
              <a:rPr lang="en-US" sz="2400" b="0" dirty="0" smtClean="0">
                <a:solidFill>
                  <a:prstClr val="black"/>
                </a:solidFill>
                <a:latin typeface="Chaparral Pro Light" panose="02060403030505090203" pitchFamily="18" charset="0"/>
                <a:cs typeface="B Mitra" panose="00000400000000000000" pitchFamily="2" charset="-78"/>
              </a:rPr>
              <a:t>Polygon</a:t>
            </a:r>
            <a:r>
              <a:rPr lang="fa-IR" sz="2400" dirty="0" smtClean="0">
                <a:cs typeface="B Mitra" panose="00000400000000000000" pitchFamily="2" charset="-78"/>
              </a:rPr>
              <a:t>)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26" name="Snip Single Corner Rectangle 25"/>
          <p:cNvSpPr/>
          <p:nvPr/>
        </p:nvSpPr>
        <p:spPr>
          <a:xfrm flipH="1">
            <a:off x="9357342" y="842177"/>
            <a:ext cx="2359003" cy="637361"/>
          </a:xfrm>
          <a:prstGeom prst="snip1Rect">
            <a:avLst>
              <a:gd name="adj" fmla="val 30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r" rtl="1"/>
            <a:r>
              <a:rPr lang="en-US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   </a:t>
            </a:r>
            <a:r>
              <a:rPr lang="fa-IR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چندضلعی آشکار</a:t>
            </a:r>
            <a:r>
              <a:rPr lang="en-US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 از نقطه </a:t>
            </a:r>
            <a:r>
              <a:rPr lang="en-US" sz="16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x</a:t>
            </a:r>
            <a:endParaRPr lang="fa-IR" sz="16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4210" y="1256668"/>
            <a:ext cx="9942136" cy="626723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مجموعه تمام </a:t>
            </a:r>
            <a:r>
              <a:rPr lang="fa-IR" dirty="0" smtClean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نقاط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latin typeface="Chaparral Pro Light" panose="02060403030505090203" pitchFamily="18" charset="0"/>
                <a:cs typeface="B Nazanin" panose="00000400000000000000" pitchFamily="2" charset="-78"/>
              </a:rPr>
              <a:t>چندضلعی</a:t>
            </a:r>
            <a:r>
              <a:rPr lang="fa-IR" dirty="0" smtClean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که از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x</a:t>
            </a:r>
            <a:r>
              <a:rPr lang="fa-IR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دیده </a:t>
            </a:r>
            <a:r>
              <a:rPr lang="fa-IR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می‎</a:t>
            </a:r>
            <a:r>
              <a:rPr lang="fa-IR" dirty="0" err="1" smtClean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شوند</a:t>
            </a:r>
            <a:r>
              <a:rPr lang="fa-IR" dirty="0" smtClean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ar-SA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36807" y="2289520"/>
            <a:ext cx="5762592" cy="2189839"/>
            <a:chOff x="2882373" y="2015836"/>
            <a:chExt cx="5762592" cy="2189839"/>
          </a:xfrm>
        </p:grpSpPr>
        <p:sp>
          <p:nvSpPr>
            <p:cNvPr id="31" name="Freeform 30"/>
            <p:cNvSpPr/>
            <p:nvPr/>
          </p:nvSpPr>
          <p:spPr>
            <a:xfrm>
              <a:off x="2888673" y="2015836"/>
              <a:ext cx="2769177" cy="2124941"/>
            </a:xfrm>
            <a:custGeom>
              <a:avLst/>
              <a:gdLst>
                <a:gd name="connsiteX0" fmla="*/ 1491095 w 2769177"/>
                <a:gd name="connsiteY0" fmla="*/ 0 h 2124941"/>
                <a:gd name="connsiteX1" fmla="*/ 2769177 w 2769177"/>
                <a:gd name="connsiteY1" fmla="*/ 997528 h 2124941"/>
                <a:gd name="connsiteX2" fmla="*/ 2421082 w 2769177"/>
                <a:gd name="connsiteY2" fmla="*/ 1418359 h 2124941"/>
                <a:gd name="connsiteX3" fmla="*/ 1459922 w 2769177"/>
                <a:gd name="connsiteY3" fmla="*/ 1376796 h 2124941"/>
                <a:gd name="connsiteX4" fmla="*/ 1018309 w 2769177"/>
                <a:gd name="connsiteY4" fmla="*/ 2124941 h 2124941"/>
                <a:gd name="connsiteX5" fmla="*/ 0 w 2769177"/>
                <a:gd name="connsiteY5" fmla="*/ 1953491 h 2124941"/>
                <a:gd name="connsiteX6" fmla="*/ 670213 w 2769177"/>
                <a:gd name="connsiteY6" fmla="*/ 1517073 h 2124941"/>
                <a:gd name="connsiteX7" fmla="*/ 15586 w 2769177"/>
                <a:gd name="connsiteY7" fmla="*/ 654628 h 2124941"/>
                <a:gd name="connsiteX8" fmla="*/ 192232 w 2769177"/>
                <a:gd name="connsiteY8" fmla="*/ 633846 h 2124941"/>
                <a:gd name="connsiteX9" fmla="*/ 1137804 w 2769177"/>
                <a:gd name="connsiteY9" fmla="*/ 685800 h 2124941"/>
                <a:gd name="connsiteX10" fmla="*/ 1491095 w 2769177"/>
                <a:gd name="connsiteY10" fmla="*/ 0 h 212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9177" h="2124941">
                  <a:moveTo>
                    <a:pt x="1491095" y="0"/>
                  </a:moveTo>
                  <a:lnTo>
                    <a:pt x="2769177" y="997528"/>
                  </a:lnTo>
                  <a:lnTo>
                    <a:pt x="2421082" y="1418359"/>
                  </a:lnTo>
                  <a:lnTo>
                    <a:pt x="1459922" y="1376796"/>
                  </a:lnTo>
                  <a:lnTo>
                    <a:pt x="1018309" y="2124941"/>
                  </a:lnTo>
                  <a:lnTo>
                    <a:pt x="0" y="1953491"/>
                  </a:lnTo>
                  <a:lnTo>
                    <a:pt x="670213" y="1517073"/>
                  </a:lnTo>
                  <a:lnTo>
                    <a:pt x="15586" y="654628"/>
                  </a:lnTo>
                  <a:lnTo>
                    <a:pt x="192232" y="633846"/>
                  </a:lnTo>
                  <a:lnTo>
                    <a:pt x="1137804" y="685800"/>
                  </a:lnTo>
                  <a:lnTo>
                    <a:pt x="1491095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3928149" y="2751357"/>
              <a:ext cx="787910" cy="1358809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140242" y="2658979"/>
              <a:ext cx="1575815" cy="9237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744003" y="251137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5794" y="2735215"/>
              <a:ext cx="2959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 smtClean="0">
                  <a:solidFill>
                    <a:schemeClr val="accent6">
                      <a:lumMod val="50000"/>
                    </a:schemeClr>
                  </a:solidFill>
                  <a:cs typeface="B Nazanin" panose="00000400000000000000" pitchFamily="2" charset="-78"/>
                </a:rPr>
                <a:t>چندضلعی آشکار از نقطه </a:t>
              </a:r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x</a:t>
              </a:r>
              <a:endParaRPr lang="fa-IR" sz="20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endParaRPr>
            </a:p>
            <a:p>
              <a:pPr algn="ctr"/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cs typeface="B Nazanin" panose="00000400000000000000" pitchFamily="2" charset="-78"/>
                </a:rPr>
                <a:t>(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Visibility Polygon from x</a:t>
              </a:r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cs typeface="B Nazanin" panose="00000400000000000000" pitchFamily="2" charset="-78"/>
                </a:rPr>
                <a:t>)</a:t>
              </a:r>
              <a:endParaRPr lang="fa-I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124307" y="2333410"/>
              <a:ext cx="400193" cy="401805"/>
            </a:xfrm>
            <a:custGeom>
              <a:avLst/>
              <a:gdLst>
                <a:gd name="connsiteX0" fmla="*/ 0 w 408495"/>
                <a:gd name="connsiteY0" fmla="*/ 29875 h 428943"/>
                <a:gd name="connsiteX1" fmla="*/ 399068 w 408495"/>
                <a:gd name="connsiteY1" fmla="*/ 42444 h 428943"/>
                <a:gd name="connsiteX2" fmla="*/ 408495 w 408495"/>
                <a:gd name="connsiteY2" fmla="*/ 428943 h 428943"/>
                <a:gd name="connsiteX3" fmla="*/ 0 w 408495"/>
                <a:gd name="connsiteY3" fmla="*/ 149281 h 428943"/>
                <a:gd name="connsiteX4" fmla="*/ 0 w 408495"/>
                <a:gd name="connsiteY4" fmla="*/ 29875 h 428943"/>
                <a:gd name="connsiteX0" fmla="*/ 0 w 408495"/>
                <a:gd name="connsiteY0" fmla="*/ 10570 h 409638"/>
                <a:gd name="connsiteX1" fmla="*/ 399068 w 408495"/>
                <a:gd name="connsiteY1" fmla="*/ 23139 h 409638"/>
                <a:gd name="connsiteX2" fmla="*/ 408495 w 408495"/>
                <a:gd name="connsiteY2" fmla="*/ 409638 h 409638"/>
                <a:gd name="connsiteX3" fmla="*/ 0 w 408495"/>
                <a:gd name="connsiteY3" fmla="*/ 129976 h 409638"/>
                <a:gd name="connsiteX4" fmla="*/ 0 w 408495"/>
                <a:gd name="connsiteY4" fmla="*/ 10570 h 409638"/>
                <a:gd name="connsiteX0" fmla="*/ 0 w 408495"/>
                <a:gd name="connsiteY0" fmla="*/ 432 h 399500"/>
                <a:gd name="connsiteX1" fmla="*/ 399068 w 408495"/>
                <a:gd name="connsiteY1" fmla="*/ 13001 h 399500"/>
                <a:gd name="connsiteX2" fmla="*/ 408495 w 408495"/>
                <a:gd name="connsiteY2" fmla="*/ 399500 h 399500"/>
                <a:gd name="connsiteX3" fmla="*/ 0 w 408495"/>
                <a:gd name="connsiteY3" fmla="*/ 119838 h 399500"/>
                <a:gd name="connsiteX4" fmla="*/ 0 w 408495"/>
                <a:gd name="connsiteY4" fmla="*/ 432 h 399500"/>
                <a:gd name="connsiteX0" fmla="*/ 0 w 411637"/>
                <a:gd name="connsiteY0" fmla="*/ 0 h 399068"/>
                <a:gd name="connsiteX1" fmla="*/ 411637 w 411637"/>
                <a:gd name="connsiteY1" fmla="*/ 3142 h 399068"/>
                <a:gd name="connsiteX2" fmla="*/ 408495 w 411637"/>
                <a:gd name="connsiteY2" fmla="*/ 399068 h 399068"/>
                <a:gd name="connsiteX3" fmla="*/ 0 w 411637"/>
                <a:gd name="connsiteY3" fmla="*/ 119406 h 399068"/>
                <a:gd name="connsiteX4" fmla="*/ 0 w 411637"/>
                <a:gd name="connsiteY4" fmla="*/ 0 h 399068"/>
                <a:gd name="connsiteX0" fmla="*/ 2381 w 411637"/>
                <a:gd name="connsiteY0" fmla="*/ 0 h 396686"/>
                <a:gd name="connsiteX1" fmla="*/ 411637 w 411637"/>
                <a:gd name="connsiteY1" fmla="*/ 760 h 396686"/>
                <a:gd name="connsiteX2" fmla="*/ 408495 w 411637"/>
                <a:gd name="connsiteY2" fmla="*/ 396686 h 396686"/>
                <a:gd name="connsiteX3" fmla="*/ 0 w 411637"/>
                <a:gd name="connsiteY3" fmla="*/ 117024 h 396686"/>
                <a:gd name="connsiteX4" fmla="*/ 2381 w 411637"/>
                <a:gd name="connsiteY4" fmla="*/ 0 h 396686"/>
                <a:gd name="connsiteX0" fmla="*/ 2381 w 411637"/>
                <a:gd name="connsiteY0" fmla="*/ 0 h 406211"/>
                <a:gd name="connsiteX1" fmla="*/ 411637 w 411637"/>
                <a:gd name="connsiteY1" fmla="*/ 760 h 406211"/>
                <a:gd name="connsiteX2" fmla="*/ 401351 w 411637"/>
                <a:gd name="connsiteY2" fmla="*/ 406211 h 406211"/>
                <a:gd name="connsiteX3" fmla="*/ 0 w 411637"/>
                <a:gd name="connsiteY3" fmla="*/ 117024 h 406211"/>
                <a:gd name="connsiteX4" fmla="*/ 2381 w 411637"/>
                <a:gd name="connsiteY4" fmla="*/ 0 h 406211"/>
                <a:gd name="connsiteX0" fmla="*/ 69 w 409325"/>
                <a:gd name="connsiteY0" fmla="*/ 0 h 406211"/>
                <a:gd name="connsiteX1" fmla="*/ 409325 w 409325"/>
                <a:gd name="connsiteY1" fmla="*/ 760 h 406211"/>
                <a:gd name="connsiteX2" fmla="*/ 399039 w 409325"/>
                <a:gd name="connsiteY2" fmla="*/ 406211 h 406211"/>
                <a:gd name="connsiteX3" fmla="*/ 4832 w 409325"/>
                <a:gd name="connsiteY3" fmla="*/ 117024 h 406211"/>
                <a:gd name="connsiteX4" fmla="*/ 69 w 409325"/>
                <a:gd name="connsiteY4" fmla="*/ 0 h 406211"/>
                <a:gd name="connsiteX0" fmla="*/ 69 w 409325"/>
                <a:gd name="connsiteY0" fmla="*/ 0 h 406211"/>
                <a:gd name="connsiteX1" fmla="*/ 409325 w 409325"/>
                <a:gd name="connsiteY1" fmla="*/ 760 h 406211"/>
                <a:gd name="connsiteX2" fmla="*/ 399039 w 409325"/>
                <a:gd name="connsiteY2" fmla="*/ 406211 h 406211"/>
                <a:gd name="connsiteX3" fmla="*/ 4832 w 409325"/>
                <a:gd name="connsiteY3" fmla="*/ 117024 h 406211"/>
                <a:gd name="connsiteX4" fmla="*/ 69 w 409325"/>
                <a:gd name="connsiteY4" fmla="*/ 0 h 406211"/>
                <a:gd name="connsiteX0" fmla="*/ 69 w 409325"/>
                <a:gd name="connsiteY0" fmla="*/ 0 h 406211"/>
                <a:gd name="connsiteX1" fmla="*/ 409325 w 409325"/>
                <a:gd name="connsiteY1" fmla="*/ 760 h 406211"/>
                <a:gd name="connsiteX2" fmla="*/ 406183 w 409325"/>
                <a:gd name="connsiteY2" fmla="*/ 406211 h 406211"/>
                <a:gd name="connsiteX3" fmla="*/ 4832 w 409325"/>
                <a:gd name="connsiteY3" fmla="*/ 117024 h 406211"/>
                <a:gd name="connsiteX4" fmla="*/ 69 w 409325"/>
                <a:gd name="connsiteY4" fmla="*/ 0 h 406211"/>
                <a:gd name="connsiteX0" fmla="*/ 69 w 409325"/>
                <a:gd name="connsiteY0" fmla="*/ 0 h 410974"/>
                <a:gd name="connsiteX1" fmla="*/ 409325 w 409325"/>
                <a:gd name="connsiteY1" fmla="*/ 760 h 410974"/>
                <a:gd name="connsiteX2" fmla="*/ 403802 w 409325"/>
                <a:gd name="connsiteY2" fmla="*/ 410974 h 410974"/>
                <a:gd name="connsiteX3" fmla="*/ 4832 w 409325"/>
                <a:gd name="connsiteY3" fmla="*/ 117024 h 410974"/>
                <a:gd name="connsiteX4" fmla="*/ 69 w 409325"/>
                <a:gd name="connsiteY4" fmla="*/ 0 h 4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325" h="410974">
                  <a:moveTo>
                    <a:pt x="69" y="0"/>
                  </a:moveTo>
                  <a:lnTo>
                    <a:pt x="409325" y="760"/>
                  </a:lnTo>
                  <a:cubicBezTo>
                    <a:pt x="408278" y="132735"/>
                    <a:pt x="404849" y="278999"/>
                    <a:pt x="403802" y="410974"/>
                  </a:cubicBezTo>
                  <a:lnTo>
                    <a:pt x="4832" y="117024"/>
                  </a:lnTo>
                  <a:cubicBezTo>
                    <a:pt x="5626" y="78016"/>
                    <a:pt x="-725" y="39008"/>
                    <a:pt x="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882373" y="2015927"/>
              <a:ext cx="2779295" cy="2189748"/>
            </a:xfrm>
            <a:custGeom>
              <a:avLst/>
              <a:gdLst>
                <a:gd name="connsiteX0" fmla="*/ 529390 w 2779295"/>
                <a:gd name="connsiteY0" fmla="*/ 228600 h 2189748"/>
                <a:gd name="connsiteX1" fmla="*/ 1143000 w 2779295"/>
                <a:gd name="connsiteY1" fmla="*/ 673769 h 2189748"/>
                <a:gd name="connsiteX2" fmla="*/ 1503948 w 2779295"/>
                <a:gd name="connsiteY2" fmla="*/ 0 h 2189748"/>
                <a:gd name="connsiteX3" fmla="*/ 2779295 w 2779295"/>
                <a:gd name="connsiteY3" fmla="*/ 998622 h 2189748"/>
                <a:gd name="connsiteX4" fmla="*/ 2430379 w 2779295"/>
                <a:gd name="connsiteY4" fmla="*/ 1419727 h 2189748"/>
                <a:gd name="connsiteX5" fmla="*/ 1467853 w 2779295"/>
                <a:gd name="connsiteY5" fmla="*/ 1383632 h 2189748"/>
                <a:gd name="connsiteX6" fmla="*/ 1371600 w 2779295"/>
                <a:gd name="connsiteY6" fmla="*/ 2189748 h 2189748"/>
                <a:gd name="connsiteX7" fmla="*/ 0 w 2779295"/>
                <a:gd name="connsiteY7" fmla="*/ 1961148 h 2189748"/>
                <a:gd name="connsiteX8" fmla="*/ 673769 w 2779295"/>
                <a:gd name="connsiteY8" fmla="*/ 1515979 h 2189748"/>
                <a:gd name="connsiteX9" fmla="*/ 24063 w 2779295"/>
                <a:gd name="connsiteY9" fmla="*/ 649706 h 2189748"/>
                <a:gd name="connsiteX10" fmla="*/ 565484 w 2779295"/>
                <a:gd name="connsiteY10" fmla="*/ 577516 h 2189748"/>
                <a:gd name="connsiteX11" fmla="*/ 529390 w 2779295"/>
                <a:gd name="connsiteY11" fmla="*/ 228600 h 21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9295" h="2189748">
                  <a:moveTo>
                    <a:pt x="529390" y="228600"/>
                  </a:moveTo>
                  <a:lnTo>
                    <a:pt x="1143000" y="673769"/>
                  </a:lnTo>
                  <a:lnTo>
                    <a:pt x="1503948" y="0"/>
                  </a:lnTo>
                  <a:lnTo>
                    <a:pt x="2779295" y="998622"/>
                  </a:lnTo>
                  <a:lnTo>
                    <a:pt x="2430379" y="1419727"/>
                  </a:lnTo>
                  <a:lnTo>
                    <a:pt x="1467853" y="1383632"/>
                  </a:lnTo>
                  <a:lnTo>
                    <a:pt x="1371600" y="2189748"/>
                  </a:lnTo>
                  <a:lnTo>
                    <a:pt x="0" y="1961148"/>
                  </a:lnTo>
                  <a:lnTo>
                    <a:pt x="673769" y="1515979"/>
                  </a:lnTo>
                  <a:lnTo>
                    <a:pt x="24063" y="649706"/>
                  </a:lnTo>
                  <a:lnTo>
                    <a:pt x="565484" y="577516"/>
                  </a:lnTo>
                  <a:lnTo>
                    <a:pt x="529390" y="22860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774210" y="5266817"/>
            <a:ext cx="9942136" cy="668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برای حل این مسئله، الگوریتم 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از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مرتبه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)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وجود 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دارد.</a:t>
            </a:r>
          </a:p>
        </p:txBody>
      </p:sp>
      <p:sp>
        <p:nvSpPr>
          <p:cNvPr id="46" name="Rounded Rectangle 45"/>
          <p:cNvSpPr/>
          <p:nvPr/>
        </p:nvSpPr>
        <p:spPr>
          <a:xfrm rot="20325449">
            <a:off x="2012993" y="5243059"/>
            <a:ext cx="1705971" cy="6671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0070C0"/>
                </a:solidFill>
                <a:latin typeface="Chaparral Pro Light" panose="02060403030505090203" pitchFamily="18" charset="0"/>
              </a:rPr>
              <a:t>الگوریتم بهینه</a:t>
            </a:r>
            <a:endParaRPr lang="en-US" b="1" dirty="0">
              <a:solidFill>
                <a:srgbClr val="0070C0"/>
              </a:solidFill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ارائه یک الگوریتم اولیه جهت تجزیه یکنواخت چندضلعی‌های ساده 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05748" y="881949"/>
            <a:ext cx="5973714" cy="5226320"/>
            <a:chOff x="6218286" y="739443"/>
            <a:chExt cx="5973714" cy="522632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071350954"/>
                </p:ext>
              </p:extLst>
            </p:nvPr>
          </p:nvGraphicFramePr>
          <p:xfrm>
            <a:off x="6218286" y="871286"/>
            <a:ext cx="4570098" cy="3535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047077551"/>
                </p:ext>
              </p:extLst>
            </p:nvPr>
          </p:nvGraphicFramePr>
          <p:xfrm>
            <a:off x="9937338" y="2194130"/>
            <a:ext cx="2254662" cy="15096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864783335"/>
                </p:ext>
              </p:extLst>
            </p:nvPr>
          </p:nvGraphicFramePr>
          <p:xfrm>
            <a:off x="10231148" y="739443"/>
            <a:ext cx="1731995" cy="14134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9066112" y="4160436"/>
              <a:ext cx="1805325" cy="1805327"/>
              <a:chOff x="10522430" y="5232691"/>
              <a:chExt cx="1577518" cy="157751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522430" y="5232691"/>
                <a:ext cx="1577518" cy="1577519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29617" y="5339878"/>
                <a:ext cx="1352237" cy="1352238"/>
              </a:xfrm>
              <a:prstGeom prst="ellipse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5. از بین بردن بقیه راس‌های ادغام </a:t>
                </a:r>
                <a:endParaRPr lang="en-US" sz="1600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2479535561"/>
                </p:ext>
              </p:extLst>
            </p:nvPr>
          </p:nvGraphicFramePr>
          <p:xfrm>
            <a:off x="7192506" y="4266379"/>
            <a:ext cx="2254662" cy="15096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2038240" y="1148967"/>
            <a:ext cx="2576140" cy="2621229"/>
            <a:chOff x="1852682" y="1138681"/>
            <a:chExt cx="3705367" cy="3910992"/>
          </a:xfrm>
        </p:grpSpPr>
        <p:sp>
          <p:nvSpPr>
            <p:cNvPr id="10" name="Freeform 9"/>
            <p:cNvSpPr/>
            <p:nvPr/>
          </p:nvSpPr>
          <p:spPr>
            <a:xfrm>
              <a:off x="1852682" y="1138681"/>
              <a:ext cx="3705367" cy="3910992"/>
            </a:xfrm>
            <a:custGeom>
              <a:avLst/>
              <a:gdLst>
                <a:gd name="connsiteX0" fmla="*/ 978569 w 5678906"/>
                <a:gd name="connsiteY0" fmla="*/ 1700463 h 5727032"/>
                <a:gd name="connsiteX1" fmla="*/ 2101516 w 5678906"/>
                <a:gd name="connsiteY1" fmla="*/ 1700463 h 5727032"/>
                <a:gd name="connsiteX2" fmla="*/ 1668379 w 5678906"/>
                <a:gd name="connsiteY2" fmla="*/ 914400 h 5727032"/>
                <a:gd name="connsiteX3" fmla="*/ 1267327 w 5678906"/>
                <a:gd name="connsiteY3" fmla="*/ 1283369 h 5727032"/>
                <a:gd name="connsiteX4" fmla="*/ 1090863 w 5678906"/>
                <a:gd name="connsiteY4" fmla="*/ 609600 h 5727032"/>
                <a:gd name="connsiteX5" fmla="*/ 1989221 w 5678906"/>
                <a:gd name="connsiteY5" fmla="*/ 288758 h 5727032"/>
                <a:gd name="connsiteX6" fmla="*/ 2390274 w 5678906"/>
                <a:gd name="connsiteY6" fmla="*/ 866274 h 5727032"/>
                <a:gd name="connsiteX7" fmla="*/ 3513221 w 5678906"/>
                <a:gd name="connsiteY7" fmla="*/ 577516 h 5727032"/>
                <a:gd name="connsiteX8" fmla="*/ 3609474 w 5678906"/>
                <a:gd name="connsiteY8" fmla="*/ 0 h 5727032"/>
                <a:gd name="connsiteX9" fmla="*/ 4459706 w 5678906"/>
                <a:gd name="connsiteY9" fmla="*/ 930442 h 5727032"/>
                <a:gd name="connsiteX10" fmla="*/ 3721769 w 5678906"/>
                <a:gd name="connsiteY10" fmla="*/ 1411705 h 5727032"/>
                <a:gd name="connsiteX11" fmla="*/ 4443663 w 5678906"/>
                <a:gd name="connsiteY11" fmla="*/ 2133600 h 5727032"/>
                <a:gd name="connsiteX12" fmla="*/ 3753853 w 5678906"/>
                <a:gd name="connsiteY12" fmla="*/ 2791327 h 5727032"/>
                <a:gd name="connsiteX13" fmla="*/ 4539916 w 5678906"/>
                <a:gd name="connsiteY13" fmla="*/ 2999874 h 5727032"/>
                <a:gd name="connsiteX14" fmla="*/ 4764506 w 5678906"/>
                <a:gd name="connsiteY14" fmla="*/ 1973179 h 5727032"/>
                <a:gd name="connsiteX15" fmla="*/ 5678906 w 5678906"/>
                <a:gd name="connsiteY15" fmla="*/ 1957137 h 5727032"/>
                <a:gd name="connsiteX16" fmla="*/ 5053263 w 5678906"/>
                <a:gd name="connsiteY16" fmla="*/ 3208421 h 5727032"/>
                <a:gd name="connsiteX17" fmla="*/ 3625516 w 5678906"/>
                <a:gd name="connsiteY17" fmla="*/ 4812632 h 5727032"/>
                <a:gd name="connsiteX18" fmla="*/ 2871537 w 5678906"/>
                <a:gd name="connsiteY18" fmla="*/ 3416969 h 5727032"/>
                <a:gd name="connsiteX19" fmla="*/ 2053390 w 5678906"/>
                <a:gd name="connsiteY19" fmla="*/ 5133474 h 5727032"/>
                <a:gd name="connsiteX20" fmla="*/ 3400927 w 5678906"/>
                <a:gd name="connsiteY20" fmla="*/ 5454316 h 5727032"/>
                <a:gd name="connsiteX21" fmla="*/ 2823411 w 5678906"/>
                <a:gd name="connsiteY21" fmla="*/ 5727032 h 5727032"/>
                <a:gd name="connsiteX22" fmla="*/ 1395663 w 5678906"/>
                <a:gd name="connsiteY22" fmla="*/ 5117432 h 5727032"/>
                <a:gd name="connsiteX23" fmla="*/ 1732548 w 5678906"/>
                <a:gd name="connsiteY23" fmla="*/ 4347411 h 5727032"/>
                <a:gd name="connsiteX24" fmla="*/ 0 w 5678906"/>
                <a:gd name="connsiteY24" fmla="*/ 2582779 h 5727032"/>
                <a:gd name="connsiteX25" fmla="*/ 1267327 w 5678906"/>
                <a:gd name="connsiteY25" fmla="*/ 2871537 h 5727032"/>
                <a:gd name="connsiteX26" fmla="*/ 1604211 w 5678906"/>
                <a:gd name="connsiteY26" fmla="*/ 3641558 h 5727032"/>
                <a:gd name="connsiteX27" fmla="*/ 1957137 w 5678906"/>
                <a:gd name="connsiteY27" fmla="*/ 3481137 h 5727032"/>
                <a:gd name="connsiteX28" fmla="*/ 2021306 w 5678906"/>
                <a:gd name="connsiteY28" fmla="*/ 2454442 h 5727032"/>
                <a:gd name="connsiteX29" fmla="*/ 1251285 w 5678906"/>
                <a:gd name="connsiteY29" fmla="*/ 2229853 h 5727032"/>
                <a:gd name="connsiteX30" fmla="*/ 368969 w 5678906"/>
                <a:gd name="connsiteY30" fmla="*/ 1668379 h 5727032"/>
                <a:gd name="connsiteX31" fmla="*/ 417095 w 5678906"/>
                <a:gd name="connsiteY31" fmla="*/ 994611 h 5727032"/>
                <a:gd name="connsiteX32" fmla="*/ 802106 w 5678906"/>
                <a:gd name="connsiteY32" fmla="*/ 1267327 h 5727032"/>
                <a:gd name="connsiteX33" fmla="*/ 978569 w 5678906"/>
                <a:gd name="connsiteY33" fmla="*/ 1700463 h 5727032"/>
                <a:gd name="connsiteX0" fmla="*/ 978569 w 5678906"/>
                <a:gd name="connsiteY0" fmla="*/ 1700463 h 5727032"/>
                <a:gd name="connsiteX1" fmla="*/ 2101516 w 5678906"/>
                <a:gd name="connsiteY1" fmla="*/ 1700463 h 5727032"/>
                <a:gd name="connsiteX2" fmla="*/ 1668379 w 5678906"/>
                <a:gd name="connsiteY2" fmla="*/ 914400 h 5727032"/>
                <a:gd name="connsiteX3" fmla="*/ 1267327 w 5678906"/>
                <a:gd name="connsiteY3" fmla="*/ 1283369 h 5727032"/>
                <a:gd name="connsiteX4" fmla="*/ 1090863 w 5678906"/>
                <a:gd name="connsiteY4" fmla="*/ 609600 h 5727032"/>
                <a:gd name="connsiteX5" fmla="*/ 1989221 w 5678906"/>
                <a:gd name="connsiteY5" fmla="*/ 288758 h 5727032"/>
                <a:gd name="connsiteX6" fmla="*/ 2390274 w 5678906"/>
                <a:gd name="connsiteY6" fmla="*/ 866274 h 5727032"/>
                <a:gd name="connsiteX7" fmla="*/ 3513221 w 5678906"/>
                <a:gd name="connsiteY7" fmla="*/ 577516 h 5727032"/>
                <a:gd name="connsiteX8" fmla="*/ 3609474 w 5678906"/>
                <a:gd name="connsiteY8" fmla="*/ 0 h 5727032"/>
                <a:gd name="connsiteX9" fmla="*/ 4459706 w 5678906"/>
                <a:gd name="connsiteY9" fmla="*/ 930442 h 5727032"/>
                <a:gd name="connsiteX10" fmla="*/ 3721769 w 5678906"/>
                <a:gd name="connsiteY10" fmla="*/ 1411705 h 5727032"/>
                <a:gd name="connsiteX11" fmla="*/ 4443663 w 5678906"/>
                <a:gd name="connsiteY11" fmla="*/ 2133600 h 5727032"/>
                <a:gd name="connsiteX12" fmla="*/ 3753853 w 5678906"/>
                <a:gd name="connsiteY12" fmla="*/ 2791327 h 5727032"/>
                <a:gd name="connsiteX13" fmla="*/ 4539916 w 5678906"/>
                <a:gd name="connsiteY13" fmla="*/ 2999874 h 5727032"/>
                <a:gd name="connsiteX14" fmla="*/ 4764506 w 5678906"/>
                <a:gd name="connsiteY14" fmla="*/ 1973179 h 5727032"/>
                <a:gd name="connsiteX15" fmla="*/ 5678906 w 5678906"/>
                <a:gd name="connsiteY15" fmla="*/ 1957137 h 5727032"/>
                <a:gd name="connsiteX16" fmla="*/ 5053263 w 5678906"/>
                <a:gd name="connsiteY16" fmla="*/ 3208421 h 5727032"/>
                <a:gd name="connsiteX17" fmla="*/ 3625516 w 5678906"/>
                <a:gd name="connsiteY17" fmla="*/ 4812632 h 5727032"/>
                <a:gd name="connsiteX18" fmla="*/ 2871537 w 5678906"/>
                <a:gd name="connsiteY18" fmla="*/ 3416969 h 5727032"/>
                <a:gd name="connsiteX19" fmla="*/ 2053390 w 5678906"/>
                <a:gd name="connsiteY19" fmla="*/ 5133474 h 5727032"/>
                <a:gd name="connsiteX20" fmla="*/ 3400927 w 5678906"/>
                <a:gd name="connsiteY20" fmla="*/ 5454316 h 5727032"/>
                <a:gd name="connsiteX21" fmla="*/ 2823411 w 5678906"/>
                <a:gd name="connsiteY21" fmla="*/ 5727032 h 5727032"/>
                <a:gd name="connsiteX22" fmla="*/ 1395663 w 5678906"/>
                <a:gd name="connsiteY22" fmla="*/ 5117432 h 5727032"/>
                <a:gd name="connsiteX23" fmla="*/ 1732548 w 5678906"/>
                <a:gd name="connsiteY23" fmla="*/ 4347411 h 5727032"/>
                <a:gd name="connsiteX24" fmla="*/ 0 w 5678906"/>
                <a:gd name="connsiteY24" fmla="*/ 2582779 h 5727032"/>
                <a:gd name="connsiteX25" fmla="*/ 1267327 w 5678906"/>
                <a:gd name="connsiteY25" fmla="*/ 2871537 h 5727032"/>
                <a:gd name="connsiteX26" fmla="*/ 1604211 w 5678906"/>
                <a:gd name="connsiteY26" fmla="*/ 3641558 h 5727032"/>
                <a:gd name="connsiteX27" fmla="*/ 1957137 w 5678906"/>
                <a:gd name="connsiteY27" fmla="*/ 3481137 h 5727032"/>
                <a:gd name="connsiteX28" fmla="*/ 2021306 w 5678906"/>
                <a:gd name="connsiteY28" fmla="*/ 2454442 h 5727032"/>
                <a:gd name="connsiteX29" fmla="*/ 1251285 w 5678906"/>
                <a:gd name="connsiteY29" fmla="*/ 2229853 h 5727032"/>
                <a:gd name="connsiteX30" fmla="*/ 368969 w 5678906"/>
                <a:gd name="connsiteY30" fmla="*/ 1668379 h 5727032"/>
                <a:gd name="connsiteX31" fmla="*/ 802106 w 5678906"/>
                <a:gd name="connsiteY31" fmla="*/ 1267327 h 5727032"/>
                <a:gd name="connsiteX32" fmla="*/ 978569 w 5678906"/>
                <a:gd name="connsiteY32" fmla="*/ 1700463 h 5727032"/>
                <a:gd name="connsiteX0" fmla="*/ 978569 w 5678906"/>
                <a:gd name="connsiteY0" fmla="*/ 1700463 h 5727032"/>
                <a:gd name="connsiteX1" fmla="*/ 2017849 w 5678906"/>
                <a:gd name="connsiteY1" fmla="*/ 1600538 h 5727032"/>
                <a:gd name="connsiteX2" fmla="*/ 1668379 w 5678906"/>
                <a:gd name="connsiteY2" fmla="*/ 914400 h 5727032"/>
                <a:gd name="connsiteX3" fmla="*/ 1267327 w 5678906"/>
                <a:gd name="connsiteY3" fmla="*/ 1283369 h 5727032"/>
                <a:gd name="connsiteX4" fmla="*/ 1090863 w 5678906"/>
                <a:gd name="connsiteY4" fmla="*/ 609600 h 5727032"/>
                <a:gd name="connsiteX5" fmla="*/ 1989221 w 5678906"/>
                <a:gd name="connsiteY5" fmla="*/ 288758 h 5727032"/>
                <a:gd name="connsiteX6" fmla="*/ 2390274 w 5678906"/>
                <a:gd name="connsiteY6" fmla="*/ 866274 h 5727032"/>
                <a:gd name="connsiteX7" fmla="*/ 3513221 w 5678906"/>
                <a:gd name="connsiteY7" fmla="*/ 577516 h 5727032"/>
                <a:gd name="connsiteX8" fmla="*/ 3609474 w 5678906"/>
                <a:gd name="connsiteY8" fmla="*/ 0 h 5727032"/>
                <a:gd name="connsiteX9" fmla="*/ 4459706 w 5678906"/>
                <a:gd name="connsiteY9" fmla="*/ 930442 h 5727032"/>
                <a:gd name="connsiteX10" fmla="*/ 3721769 w 5678906"/>
                <a:gd name="connsiteY10" fmla="*/ 1411705 h 5727032"/>
                <a:gd name="connsiteX11" fmla="*/ 4443663 w 5678906"/>
                <a:gd name="connsiteY11" fmla="*/ 2133600 h 5727032"/>
                <a:gd name="connsiteX12" fmla="*/ 3753853 w 5678906"/>
                <a:gd name="connsiteY12" fmla="*/ 2791327 h 5727032"/>
                <a:gd name="connsiteX13" fmla="*/ 4539916 w 5678906"/>
                <a:gd name="connsiteY13" fmla="*/ 2999874 h 5727032"/>
                <a:gd name="connsiteX14" fmla="*/ 4764506 w 5678906"/>
                <a:gd name="connsiteY14" fmla="*/ 1973179 h 5727032"/>
                <a:gd name="connsiteX15" fmla="*/ 5678906 w 5678906"/>
                <a:gd name="connsiteY15" fmla="*/ 1957137 h 5727032"/>
                <a:gd name="connsiteX16" fmla="*/ 5053263 w 5678906"/>
                <a:gd name="connsiteY16" fmla="*/ 3208421 h 5727032"/>
                <a:gd name="connsiteX17" fmla="*/ 3625516 w 5678906"/>
                <a:gd name="connsiteY17" fmla="*/ 4812632 h 5727032"/>
                <a:gd name="connsiteX18" fmla="*/ 2871537 w 5678906"/>
                <a:gd name="connsiteY18" fmla="*/ 3416969 h 5727032"/>
                <a:gd name="connsiteX19" fmla="*/ 2053390 w 5678906"/>
                <a:gd name="connsiteY19" fmla="*/ 5133474 h 5727032"/>
                <a:gd name="connsiteX20" fmla="*/ 3400927 w 5678906"/>
                <a:gd name="connsiteY20" fmla="*/ 5454316 h 5727032"/>
                <a:gd name="connsiteX21" fmla="*/ 2823411 w 5678906"/>
                <a:gd name="connsiteY21" fmla="*/ 5727032 h 5727032"/>
                <a:gd name="connsiteX22" fmla="*/ 1395663 w 5678906"/>
                <a:gd name="connsiteY22" fmla="*/ 5117432 h 5727032"/>
                <a:gd name="connsiteX23" fmla="*/ 1732548 w 5678906"/>
                <a:gd name="connsiteY23" fmla="*/ 4347411 h 5727032"/>
                <a:gd name="connsiteX24" fmla="*/ 0 w 5678906"/>
                <a:gd name="connsiteY24" fmla="*/ 2582779 h 5727032"/>
                <a:gd name="connsiteX25" fmla="*/ 1267327 w 5678906"/>
                <a:gd name="connsiteY25" fmla="*/ 2871537 h 5727032"/>
                <a:gd name="connsiteX26" fmla="*/ 1604211 w 5678906"/>
                <a:gd name="connsiteY26" fmla="*/ 3641558 h 5727032"/>
                <a:gd name="connsiteX27" fmla="*/ 1957137 w 5678906"/>
                <a:gd name="connsiteY27" fmla="*/ 3481137 h 5727032"/>
                <a:gd name="connsiteX28" fmla="*/ 2021306 w 5678906"/>
                <a:gd name="connsiteY28" fmla="*/ 2454442 h 5727032"/>
                <a:gd name="connsiteX29" fmla="*/ 1251285 w 5678906"/>
                <a:gd name="connsiteY29" fmla="*/ 2229853 h 5727032"/>
                <a:gd name="connsiteX30" fmla="*/ 368969 w 5678906"/>
                <a:gd name="connsiteY30" fmla="*/ 1668379 h 5727032"/>
                <a:gd name="connsiteX31" fmla="*/ 802106 w 5678906"/>
                <a:gd name="connsiteY31" fmla="*/ 1267327 h 5727032"/>
                <a:gd name="connsiteX32" fmla="*/ 978569 w 5678906"/>
                <a:gd name="connsiteY32" fmla="*/ 1700463 h 5727032"/>
                <a:gd name="connsiteX0" fmla="*/ 978569 w 5678906"/>
                <a:gd name="connsiteY0" fmla="*/ 1700463 h 5727032"/>
                <a:gd name="connsiteX1" fmla="*/ 2017849 w 5678906"/>
                <a:gd name="connsiteY1" fmla="*/ 1600538 h 5727032"/>
                <a:gd name="connsiteX2" fmla="*/ 1668379 w 5678906"/>
                <a:gd name="connsiteY2" fmla="*/ 914400 h 5727032"/>
                <a:gd name="connsiteX3" fmla="*/ 1267327 w 5678906"/>
                <a:gd name="connsiteY3" fmla="*/ 1283369 h 5727032"/>
                <a:gd name="connsiteX4" fmla="*/ 1090863 w 5678906"/>
                <a:gd name="connsiteY4" fmla="*/ 609600 h 5727032"/>
                <a:gd name="connsiteX5" fmla="*/ 1989221 w 5678906"/>
                <a:gd name="connsiteY5" fmla="*/ 288758 h 5727032"/>
                <a:gd name="connsiteX6" fmla="*/ 2390274 w 5678906"/>
                <a:gd name="connsiteY6" fmla="*/ 866274 h 5727032"/>
                <a:gd name="connsiteX7" fmla="*/ 3513221 w 5678906"/>
                <a:gd name="connsiteY7" fmla="*/ 577516 h 5727032"/>
                <a:gd name="connsiteX8" fmla="*/ 3609474 w 5678906"/>
                <a:gd name="connsiteY8" fmla="*/ 0 h 5727032"/>
                <a:gd name="connsiteX9" fmla="*/ 5275462 w 5678906"/>
                <a:gd name="connsiteY9" fmla="*/ 1589948 h 5727032"/>
                <a:gd name="connsiteX10" fmla="*/ 3721769 w 5678906"/>
                <a:gd name="connsiteY10" fmla="*/ 1411705 h 5727032"/>
                <a:gd name="connsiteX11" fmla="*/ 4443663 w 5678906"/>
                <a:gd name="connsiteY11" fmla="*/ 2133600 h 5727032"/>
                <a:gd name="connsiteX12" fmla="*/ 3753853 w 5678906"/>
                <a:gd name="connsiteY12" fmla="*/ 2791327 h 5727032"/>
                <a:gd name="connsiteX13" fmla="*/ 4539916 w 5678906"/>
                <a:gd name="connsiteY13" fmla="*/ 2999874 h 5727032"/>
                <a:gd name="connsiteX14" fmla="*/ 4764506 w 5678906"/>
                <a:gd name="connsiteY14" fmla="*/ 1973179 h 5727032"/>
                <a:gd name="connsiteX15" fmla="*/ 5678906 w 5678906"/>
                <a:gd name="connsiteY15" fmla="*/ 1957137 h 5727032"/>
                <a:gd name="connsiteX16" fmla="*/ 5053263 w 5678906"/>
                <a:gd name="connsiteY16" fmla="*/ 3208421 h 5727032"/>
                <a:gd name="connsiteX17" fmla="*/ 3625516 w 5678906"/>
                <a:gd name="connsiteY17" fmla="*/ 4812632 h 5727032"/>
                <a:gd name="connsiteX18" fmla="*/ 2871537 w 5678906"/>
                <a:gd name="connsiteY18" fmla="*/ 3416969 h 5727032"/>
                <a:gd name="connsiteX19" fmla="*/ 2053390 w 5678906"/>
                <a:gd name="connsiteY19" fmla="*/ 5133474 h 5727032"/>
                <a:gd name="connsiteX20" fmla="*/ 3400927 w 5678906"/>
                <a:gd name="connsiteY20" fmla="*/ 5454316 h 5727032"/>
                <a:gd name="connsiteX21" fmla="*/ 2823411 w 5678906"/>
                <a:gd name="connsiteY21" fmla="*/ 5727032 h 5727032"/>
                <a:gd name="connsiteX22" fmla="*/ 1395663 w 5678906"/>
                <a:gd name="connsiteY22" fmla="*/ 5117432 h 5727032"/>
                <a:gd name="connsiteX23" fmla="*/ 1732548 w 5678906"/>
                <a:gd name="connsiteY23" fmla="*/ 4347411 h 5727032"/>
                <a:gd name="connsiteX24" fmla="*/ 0 w 5678906"/>
                <a:gd name="connsiteY24" fmla="*/ 2582779 h 5727032"/>
                <a:gd name="connsiteX25" fmla="*/ 1267327 w 5678906"/>
                <a:gd name="connsiteY25" fmla="*/ 2871537 h 5727032"/>
                <a:gd name="connsiteX26" fmla="*/ 1604211 w 5678906"/>
                <a:gd name="connsiteY26" fmla="*/ 3641558 h 5727032"/>
                <a:gd name="connsiteX27" fmla="*/ 1957137 w 5678906"/>
                <a:gd name="connsiteY27" fmla="*/ 3481137 h 5727032"/>
                <a:gd name="connsiteX28" fmla="*/ 2021306 w 5678906"/>
                <a:gd name="connsiteY28" fmla="*/ 2454442 h 5727032"/>
                <a:gd name="connsiteX29" fmla="*/ 1251285 w 5678906"/>
                <a:gd name="connsiteY29" fmla="*/ 2229853 h 5727032"/>
                <a:gd name="connsiteX30" fmla="*/ 368969 w 5678906"/>
                <a:gd name="connsiteY30" fmla="*/ 1668379 h 5727032"/>
                <a:gd name="connsiteX31" fmla="*/ 802106 w 5678906"/>
                <a:gd name="connsiteY31" fmla="*/ 1267327 h 5727032"/>
                <a:gd name="connsiteX32" fmla="*/ 978569 w 5678906"/>
                <a:gd name="connsiteY32" fmla="*/ 1700463 h 5727032"/>
                <a:gd name="connsiteX0" fmla="*/ 978569 w 5678906"/>
                <a:gd name="connsiteY0" fmla="*/ 1700463 h 5727032"/>
                <a:gd name="connsiteX1" fmla="*/ 2017849 w 5678906"/>
                <a:gd name="connsiteY1" fmla="*/ 1600538 h 5727032"/>
                <a:gd name="connsiteX2" fmla="*/ 1668379 w 5678906"/>
                <a:gd name="connsiteY2" fmla="*/ 914400 h 5727032"/>
                <a:gd name="connsiteX3" fmla="*/ 1267327 w 5678906"/>
                <a:gd name="connsiteY3" fmla="*/ 1283369 h 5727032"/>
                <a:gd name="connsiteX4" fmla="*/ 1090863 w 5678906"/>
                <a:gd name="connsiteY4" fmla="*/ 609600 h 5727032"/>
                <a:gd name="connsiteX5" fmla="*/ 1989221 w 5678906"/>
                <a:gd name="connsiteY5" fmla="*/ 288758 h 5727032"/>
                <a:gd name="connsiteX6" fmla="*/ 2390274 w 5678906"/>
                <a:gd name="connsiteY6" fmla="*/ 866274 h 5727032"/>
                <a:gd name="connsiteX7" fmla="*/ 3513221 w 5678906"/>
                <a:gd name="connsiteY7" fmla="*/ 577516 h 5727032"/>
                <a:gd name="connsiteX8" fmla="*/ 3609474 w 5678906"/>
                <a:gd name="connsiteY8" fmla="*/ 0 h 5727032"/>
                <a:gd name="connsiteX9" fmla="*/ 5275462 w 5678906"/>
                <a:gd name="connsiteY9" fmla="*/ 1589948 h 5727032"/>
                <a:gd name="connsiteX10" fmla="*/ 3826353 w 5678906"/>
                <a:gd name="connsiteY10" fmla="*/ 1331764 h 5727032"/>
                <a:gd name="connsiteX11" fmla="*/ 4443663 w 5678906"/>
                <a:gd name="connsiteY11" fmla="*/ 2133600 h 5727032"/>
                <a:gd name="connsiteX12" fmla="*/ 3753853 w 5678906"/>
                <a:gd name="connsiteY12" fmla="*/ 2791327 h 5727032"/>
                <a:gd name="connsiteX13" fmla="*/ 4539916 w 5678906"/>
                <a:gd name="connsiteY13" fmla="*/ 2999874 h 5727032"/>
                <a:gd name="connsiteX14" fmla="*/ 4764506 w 5678906"/>
                <a:gd name="connsiteY14" fmla="*/ 1973179 h 5727032"/>
                <a:gd name="connsiteX15" fmla="*/ 5678906 w 5678906"/>
                <a:gd name="connsiteY15" fmla="*/ 1957137 h 5727032"/>
                <a:gd name="connsiteX16" fmla="*/ 5053263 w 5678906"/>
                <a:gd name="connsiteY16" fmla="*/ 3208421 h 5727032"/>
                <a:gd name="connsiteX17" fmla="*/ 3625516 w 5678906"/>
                <a:gd name="connsiteY17" fmla="*/ 4812632 h 5727032"/>
                <a:gd name="connsiteX18" fmla="*/ 2871537 w 5678906"/>
                <a:gd name="connsiteY18" fmla="*/ 3416969 h 5727032"/>
                <a:gd name="connsiteX19" fmla="*/ 2053390 w 5678906"/>
                <a:gd name="connsiteY19" fmla="*/ 5133474 h 5727032"/>
                <a:gd name="connsiteX20" fmla="*/ 3400927 w 5678906"/>
                <a:gd name="connsiteY20" fmla="*/ 5454316 h 5727032"/>
                <a:gd name="connsiteX21" fmla="*/ 2823411 w 5678906"/>
                <a:gd name="connsiteY21" fmla="*/ 5727032 h 5727032"/>
                <a:gd name="connsiteX22" fmla="*/ 1395663 w 5678906"/>
                <a:gd name="connsiteY22" fmla="*/ 5117432 h 5727032"/>
                <a:gd name="connsiteX23" fmla="*/ 1732548 w 5678906"/>
                <a:gd name="connsiteY23" fmla="*/ 4347411 h 5727032"/>
                <a:gd name="connsiteX24" fmla="*/ 0 w 5678906"/>
                <a:gd name="connsiteY24" fmla="*/ 2582779 h 5727032"/>
                <a:gd name="connsiteX25" fmla="*/ 1267327 w 5678906"/>
                <a:gd name="connsiteY25" fmla="*/ 2871537 h 5727032"/>
                <a:gd name="connsiteX26" fmla="*/ 1604211 w 5678906"/>
                <a:gd name="connsiteY26" fmla="*/ 3641558 h 5727032"/>
                <a:gd name="connsiteX27" fmla="*/ 1957137 w 5678906"/>
                <a:gd name="connsiteY27" fmla="*/ 3481137 h 5727032"/>
                <a:gd name="connsiteX28" fmla="*/ 2021306 w 5678906"/>
                <a:gd name="connsiteY28" fmla="*/ 2454442 h 5727032"/>
                <a:gd name="connsiteX29" fmla="*/ 1251285 w 5678906"/>
                <a:gd name="connsiteY29" fmla="*/ 2229853 h 5727032"/>
                <a:gd name="connsiteX30" fmla="*/ 368969 w 5678906"/>
                <a:gd name="connsiteY30" fmla="*/ 1668379 h 5727032"/>
                <a:gd name="connsiteX31" fmla="*/ 802106 w 5678906"/>
                <a:gd name="connsiteY31" fmla="*/ 1267327 h 5727032"/>
                <a:gd name="connsiteX32" fmla="*/ 978569 w 5678906"/>
                <a:gd name="connsiteY32" fmla="*/ 1700463 h 572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678906" h="5727032">
                  <a:moveTo>
                    <a:pt x="978569" y="1700463"/>
                  </a:moveTo>
                  <a:lnTo>
                    <a:pt x="2017849" y="1600538"/>
                  </a:lnTo>
                  <a:lnTo>
                    <a:pt x="1668379" y="914400"/>
                  </a:lnTo>
                  <a:lnTo>
                    <a:pt x="1267327" y="1283369"/>
                  </a:lnTo>
                  <a:lnTo>
                    <a:pt x="1090863" y="609600"/>
                  </a:lnTo>
                  <a:lnTo>
                    <a:pt x="1989221" y="288758"/>
                  </a:lnTo>
                  <a:lnTo>
                    <a:pt x="2390274" y="866274"/>
                  </a:lnTo>
                  <a:lnTo>
                    <a:pt x="3513221" y="577516"/>
                  </a:lnTo>
                  <a:lnTo>
                    <a:pt x="3609474" y="0"/>
                  </a:lnTo>
                  <a:lnTo>
                    <a:pt x="5275462" y="1589948"/>
                  </a:lnTo>
                  <a:lnTo>
                    <a:pt x="3826353" y="1331764"/>
                  </a:lnTo>
                  <a:lnTo>
                    <a:pt x="4443663" y="2133600"/>
                  </a:lnTo>
                  <a:lnTo>
                    <a:pt x="3753853" y="2791327"/>
                  </a:lnTo>
                  <a:lnTo>
                    <a:pt x="4539916" y="2999874"/>
                  </a:lnTo>
                  <a:lnTo>
                    <a:pt x="4764506" y="1973179"/>
                  </a:lnTo>
                  <a:lnTo>
                    <a:pt x="5678906" y="1957137"/>
                  </a:lnTo>
                  <a:lnTo>
                    <a:pt x="5053263" y="3208421"/>
                  </a:lnTo>
                  <a:lnTo>
                    <a:pt x="3625516" y="4812632"/>
                  </a:lnTo>
                  <a:lnTo>
                    <a:pt x="2871537" y="3416969"/>
                  </a:lnTo>
                  <a:lnTo>
                    <a:pt x="2053390" y="5133474"/>
                  </a:lnTo>
                  <a:lnTo>
                    <a:pt x="3400927" y="5454316"/>
                  </a:lnTo>
                  <a:lnTo>
                    <a:pt x="2823411" y="5727032"/>
                  </a:lnTo>
                  <a:lnTo>
                    <a:pt x="1395663" y="5117432"/>
                  </a:lnTo>
                  <a:lnTo>
                    <a:pt x="1732548" y="4347411"/>
                  </a:lnTo>
                  <a:lnTo>
                    <a:pt x="0" y="2582779"/>
                  </a:lnTo>
                  <a:lnTo>
                    <a:pt x="1267327" y="2871537"/>
                  </a:lnTo>
                  <a:lnTo>
                    <a:pt x="1604211" y="3641558"/>
                  </a:lnTo>
                  <a:lnTo>
                    <a:pt x="1957137" y="3481137"/>
                  </a:lnTo>
                  <a:lnTo>
                    <a:pt x="2021306" y="2454442"/>
                  </a:lnTo>
                  <a:lnTo>
                    <a:pt x="1251285" y="2229853"/>
                  </a:lnTo>
                  <a:lnTo>
                    <a:pt x="368969" y="1668379"/>
                  </a:lnTo>
                  <a:lnTo>
                    <a:pt x="802106" y="1267327"/>
                  </a:lnTo>
                  <a:lnTo>
                    <a:pt x="978569" y="1700463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64422" y="3408074"/>
              <a:ext cx="136478" cy="136478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40282" y="1648538"/>
              <a:ext cx="136478" cy="136478"/>
            </a:xfrm>
            <a:prstGeom prst="ellipse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33616" y="3532156"/>
              <a:ext cx="136478" cy="136478"/>
            </a:xfrm>
            <a:prstGeom prst="ellipse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34778" y="3107825"/>
              <a:ext cx="136478" cy="136478"/>
            </a:xfrm>
            <a:prstGeom prst="ellipse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429826" y="2219654"/>
              <a:ext cx="136478" cy="136478"/>
            </a:xfrm>
            <a:prstGeom prst="ellipse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75572" y="1984841"/>
              <a:ext cx="136478" cy="136478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15536" y="3043699"/>
            <a:ext cx="1187519" cy="721534"/>
            <a:chOff x="4077609" y="5293592"/>
            <a:chExt cx="1187519" cy="721534"/>
          </a:xfrm>
        </p:grpSpPr>
        <p:sp>
          <p:nvSpPr>
            <p:cNvPr id="15" name="Oval 14"/>
            <p:cNvSpPr/>
            <p:nvPr/>
          </p:nvSpPr>
          <p:spPr>
            <a:xfrm>
              <a:off x="5128650" y="5400752"/>
              <a:ext cx="136478" cy="136478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23745" y="5770084"/>
              <a:ext cx="136478" cy="136478"/>
            </a:xfrm>
            <a:prstGeom prst="ellipse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7609" y="5293592"/>
              <a:ext cx="942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1600" dirty="0">
                  <a:solidFill>
                    <a:srgbClr val="9966FF"/>
                  </a:solidFill>
                  <a:cs typeface="B Nazanin" panose="00000400000000000000" pitchFamily="2" charset="-78"/>
                </a:rPr>
                <a:t>راس </a:t>
              </a:r>
              <a:r>
                <a:rPr lang="fa-IR" sz="1600" dirty="0" smtClean="0">
                  <a:solidFill>
                    <a:srgbClr val="9966FF"/>
                  </a:solidFill>
                  <a:cs typeface="B Nazanin" panose="00000400000000000000" pitchFamily="2" charset="-78"/>
                </a:rPr>
                <a:t>تفکیک</a:t>
              </a:r>
              <a:endParaRPr lang="en-US" sz="1600" dirty="0">
                <a:solidFill>
                  <a:srgbClr val="9966FF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6865" y="5676572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1600" dirty="0">
                  <a:solidFill>
                    <a:srgbClr val="9966FF"/>
                  </a:solidFill>
                  <a:cs typeface="B Nazanin" panose="00000400000000000000" pitchFamily="2" charset="-78"/>
                </a:rPr>
                <a:t>راس ادغام</a:t>
              </a:r>
              <a:endParaRPr lang="en-US" sz="1600" dirty="0">
                <a:solidFill>
                  <a:srgbClr val="9966FF"/>
                </a:solidFill>
                <a:cs typeface="B Nazanin" panose="00000400000000000000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966303" y="4040725"/>
            <a:ext cx="3636753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8548" y="4171637"/>
            <a:ext cx="4069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2">
                    <a:lumMod val="50000"/>
                  </a:schemeClr>
                </a:solidFill>
                <a:cs typeface="B Nazanin" panose="00000400000000000000" pitchFamily="2" charset="-78"/>
              </a:rPr>
              <a:t>زمان اجرای بدترین حالت: </a:t>
            </a:r>
            <a:r>
              <a:rPr lang="en-US" sz="1600" dirty="0" smtClean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W(n</a:t>
            </a:r>
            <a:r>
              <a:rPr lang="en-US" sz="16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) ∈ </a:t>
            </a:r>
            <a:r>
              <a:rPr lang="en-US" sz="1600" dirty="0" smtClean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 + Nn)</a:t>
            </a:r>
            <a:endParaRPr lang="fa-IR" sz="1600" dirty="0" smtClean="0">
              <a:solidFill>
                <a:schemeClr val="tx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2">
                    <a:lumMod val="50000"/>
                  </a:schemeClr>
                </a:solidFill>
                <a:cs typeface="B Nazanin" panose="00000400000000000000" pitchFamily="2" charset="-78"/>
              </a:rPr>
              <a:t>مزایا: </a:t>
            </a:r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سادگی الگوریتم</a:t>
            </a:r>
          </a:p>
          <a:p>
            <a:pPr marL="517525" indent="-517525"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2">
                    <a:lumMod val="50000"/>
                  </a:schemeClr>
                </a:solidFill>
                <a:cs typeface="B Nazanin" panose="00000400000000000000" pitchFamily="2" charset="-78"/>
              </a:rPr>
              <a:t>معایب: </a:t>
            </a:r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زمان اجرای نامطلوب،</a:t>
            </a:r>
            <a:b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</a:br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عدم امکان تجزیه چندضلعی‌های حفره‌دار</a:t>
            </a:r>
            <a:endParaRPr lang="en-US" sz="1600" dirty="0">
              <a:solidFill>
                <a:srgbClr val="6666FF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2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بهبود الگوریتم اولیه به کمک تجزیه ذوزنقه‌ای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20555" y="1254791"/>
            <a:ext cx="3459213" cy="2389162"/>
            <a:chOff x="2151527" y="1882588"/>
            <a:chExt cx="5042649" cy="3482788"/>
          </a:xfrm>
        </p:grpSpPr>
        <p:sp>
          <p:nvSpPr>
            <p:cNvPr id="2" name="Rectangle 1"/>
            <p:cNvSpPr/>
            <p:nvPr/>
          </p:nvSpPr>
          <p:spPr>
            <a:xfrm>
              <a:off x="2151529" y="1882588"/>
              <a:ext cx="5042647" cy="34827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52942" y="2332930"/>
              <a:ext cx="3039820" cy="2582104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51529" y="2327800"/>
              <a:ext cx="504264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51528" y="4915034"/>
              <a:ext cx="504264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52942" y="3217648"/>
              <a:ext cx="270753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52942" y="3987188"/>
              <a:ext cx="241658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52942" y="3509731"/>
              <a:ext cx="404123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1527" y="2575246"/>
              <a:ext cx="246723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00450" y="4584972"/>
              <a:ext cx="359372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668584" y="1254791"/>
            <a:ext cx="3459213" cy="2389162"/>
            <a:chOff x="2463868" y="1582337"/>
            <a:chExt cx="4091541" cy="2825890"/>
          </a:xfrm>
        </p:grpSpPr>
        <p:sp>
          <p:nvSpPr>
            <p:cNvPr id="29" name="Rectangle 28"/>
            <p:cNvSpPr/>
            <p:nvPr/>
          </p:nvSpPr>
          <p:spPr>
            <a:xfrm>
              <a:off x="2463870" y="1582337"/>
              <a:ext cx="4091539" cy="282589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76403" y="1947739"/>
              <a:ext cx="2466471" cy="2095086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63870" y="1943576"/>
              <a:ext cx="4091539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463869" y="4042825"/>
              <a:ext cx="4091539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76403" y="2665588"/>
              <a:ext cx="127343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76403" y="3289983"/>
              <a:ext cx="1347848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59927" y="2911289"/>
              <a:ext cx="159548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63868" y="2144351"/>
              <a:ext cx="200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39506" y="3775017"/>
              <a:ext cx="291590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20270657">
              <a:off x="4280152" y="2469011"/>
              <a:ext cx="804450" cy="918810"/>
            </a:xfrm>
            <a:custGeom>
              <a:avLst/>
              <a:gdLst>
                <a:gd name="connsiteX0" fmla="*/ 0 w 540126"/>
                <a:gd name="connsiteY0" fmla="*/ 776812 h 776812"/>
                <a:gd name="connsiteX1" fmla="*/ 220777 w 540126"/>
                <a:gd name="connsiteY1" fmla="*/ 0 h 776812"/>
                <a:gd name="connsiteX2" fmla="*/ 540126 w 540126"/>
                <a:gd name="connsiteY2" fmla="*/ 776812 h 776812"/>
                <a:gd name="connsiteX3" fmla="*/ 0 w 540126"/>
                <a:gd name="connsiteY3" fmla="*/ 776812 h 776812"/>
                <a:gd name="connsiteX0" fmla="*/ 0 w 540126"/>
                <a:gd name="connsiteY0" fmla="*/ 776812 h 776812"/>
                <a:gd name="connsiteX1" fmla="*/ 98269 w 540126"/>
                <a:gd name="connsiteY1" fmla="*/ 386323 h 776812"/>
                <a:gd name="connsiteX2" fmla="*/ 220777 w 540126"/>
                <a:gd name="connsiteY2" fmla="*/ 0 h 776812"/>
                <a:gd name="connsiteX3" fmla="*/ 540126 w 540126"/>
                <a:gd name="connsiteY3" fmla="*/ 776812 h 776812"/>
                <a:gd name="connsiteX4" fmla="*/ 0 w 540126"/>
                <a:gd name="connsiteY4" fmla="*/ 776812 h 776812"/>
                <a:gd name="connsiteX0" fmla="*/ 96479 w 636605"/>
                <a:gd name="connsiteY0" fmla="*/ 776812 h 776812"/>
                <a:gd name="connsiteX1" fmla="*/ 0 w 636605"/>
                <a:gd name="connsiteY1" fmla="*/ 321760 h 776812"/>
                <a:gd name="connsiteX2" fmla="*/ 317256 w 636605"/>
                <a:gd name="connsiteY2" fmla="*/ 0 h 776812"/>
                <a:gd name="connsiteX3" fmla="*/ 636605 w 636605"/>
                <a:gd name="connsiteY3" fmla="*/ 776812 h 776812"/>
                <a:gd name="connsiteX4" fmla="*/ 96479 w 636605"/>
                <a:gd name="connsiteY4" fmla="*/ 776812 h 776812"/>
                <a:gd name="connsiteX0" fmla="*/ 140000 w 680126"/>
                <a:gd name="connsiteY0" fmla="*/ 776812 h 776812"/>
                <a:gd name="connsiteX1" fmla="*/ 0 w 680126"/>
                <a:gd name="connsiteY1" fmla="*/ 392454 h 776812"/>
                <a:gd name="connsiteX2" fmla="*/ 360777 w 680126"/>
                <a:gd name="connsiteY2" fmla="*/ 0 h 776812"/>
                <a:gd name="connsiteX3" fmla="*/ 680126 w 680126"/>
                <a:gd name="connsiteY3" fmla="*/ 776812 h 776812"/>
                <a:gd name="connsiteX4" fmla="*/ 140000 w 680126"/>
                <a:gd name="connsiteY4" fmla="*/ 776812 h 77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126" h="776812">
                  <a:moveTo>
                    <a:pt x="140000" y="776812"/>
                  </a:moveTo>
                  <a:lnTo>
                    <a:pt x="0" y="392454"/>
                  </a:lnTo>
                  <a:lnTo>
                    <a:pt x="360777" y="0"/>
                  </a:lnTo>
                  <a:lnTo>
                    <a:pt x="680126" y="776812"/>
                  </a:lnTo>
                  <a:lnTo>
                    <a:pt x="140000" y="7768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130593" y="2471318"/>
              <a:ext cx="115076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8157" y="3197296"/>
              <a:ext cx="10861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84547" y="3453893"/>
              <a:ext cx="62525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6403" y="3078998"/>
              <a:ext cx="102651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7173267" y="371530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ذوزنقه‌ای یک چندضلعی ساده</a:t>
            </a:r>
            <a:endParaRPr lang="en-US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37147" y="3715302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ذوزنقه‌ای یک چندضلعی حفره‌دار</a:t>
            </a:r>
            <a:endParaRPr lang="en-US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8584" y="4531430"/>
            <a:ext cx="884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تجزیه ذوزنقه‌ای توسط </a:t>
            </a:r>
            <a:r>
              <a:rPr lang="fa-IR" dirty="0" err="1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چازل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اینسرپی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ابداع شد.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سایدل یک الگوریتم تصادفی با زمان اجرای مورد انتظار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 log* n)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برای این مسئله ارائه کرده است.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381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بهبود الگوریتم اولیه به کمک تجزیه ذوزنقه‌ای</a:t>
            </a:r>
            <a:r>
              <a:rPr lang="fa-IR" sz="2400" dirty="0">
                <a:cs typeface="B Mitra" panose="00000400000000000000" pitchFamily="2" charset="-78"/>
              </a:rPr>
              <a:t> </a:t>
            </a:r>
            <a:r>
              <a:rPr lang="fa-IR" sz="2400" dirty="0" smtClean="0">
                <a:cs typeface="B Mitra" panose="00000400000000000000" pitchFamily="2" charset="-78"/>
              </a:rPr>
              <a:t>(ادامه)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7765" y="1161799"/>
            <a:ext cx="6306870" cy="2296400"/>
            <a:chOff x="3131761" y="1918594"/>
            <a:chExt cx="6710071" cy="2443210"/>
          </a:xfrm>
        </p:grpSpPr>
        <p:sp>
          <p:nvSpPr>
            <p:cNvPr id="91" name="Freeform 90"/>
            <p:cNvSpPr/>
            <p:nvPr/>
          </p:nvSpPr>
          <p:spPr>
            <a:xfrm>
              <a:off x="8511069" y="1918594"/>
              <a:ext cx="1330763" cy="2021989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8640906" y="2943630"/>
              <a:ext cx="579854" cy="110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8676223" y="2636550"/>
              <a:ext cx="1112450" cy="19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8598426" y="3224423"/>
              <a:ext cx="11519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8570276" y="3368795"/>
              <a:ext cx="11715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8725034" y="2364906"/>
              <a:ext cx="9486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543034" y="3589895"/>
              <a:ext cx="78605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19"/>
            <p:cNvSpPr txBox="1"/>
            <p:nvPr/>
          </p:nvSpPr>
          <p:spPr>
            <a:xfrm>
              <a:off x="9220761" y="2103979"/>
              <a:ext cx="138911" cy="1641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050" kern="12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1</a:t>
              </a:r>
              <a:endParaRPr lang="en-US" sz="160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9" name="Text Box 19"/>
            <p:cNvSpPr txBox="1"/>
            <p:nvPr/>
          </p:nvSpPr>
          <p:spPr>
            <a:xfrm>
              <a:off x="8761396" y="2354782"/>
              <a:ext cx="138910" cy="1853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200" kern="1200" dirty="0">
                  <a:solidFill>
                    <a:schemeClr val="accent4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8702710" y="2360056"/>
              <a:ext cx="573994" cy="26352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276704" y="2360056"/>
              <a:ext cx="511969" cy="27466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6790216" y="1918594"/>
              <a:ext cx="1330763" cy="2021989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6955370" y="2625834"/>
              <a:ext cx="1112450" cy="1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876150" y="3224423"/>
              <a:ext cx="115345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849423" y="3368795"/>
              <a:ext cx="11715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002758" y="2364906"/>
              <a:ext cx="9501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828672" y="3589403"/>
              <a:ext cx="77196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19"/>
            <p:cNvSpPr txBox="1"/>
            <p:nvPr/>
          </p:nvSpPr>
          <p:spPr>
            <a:xfrm>
              <a:off x="7499908" y="2103979"/>
              <a:ext cx="138911" cy="1641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050" kern="12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1</a:t>
              </a:r>
              <a:endParaRPr lang="en-US" sz="160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Text Box 19"/>
            <p:cNvSpPr txBox="1"/>
            <p:nvPr/>
          </p:nvSpPr>
          <p:spPr>
            <a:xfrm>
              <a:off x="7595169" y="2645503"/>
              <a:ext cx="138910" cy="1734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200" kern="1200" dirty="0">
                  <a:solidFill>
                    <a:schemeClr val="accent4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6912000" y="2963350"/>
              <a:ext cx="587910" cy="581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918709" y="2360056"/>
              <a:ext cx="637142" cy="58357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499910" y="2360056"/>
              <a:ext cx="55941" cy="59245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4993498" y="1918594"/>
              <a:ext cx="1330763" cy="2021989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123336" y="2943630"/>
              <a:ext cx="579854" cy="110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158652" y="2625834"/>
              <a:ext cx="1112450" cy="1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93956" y="3224461"/>
              <a:ext cx="113912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52705" y="3368795"/>
              <a:ext cx="11715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204617" y="2364906"/>
              <a:ext cx="95159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026574" y="3584906"/>
              <a:ext cx="77740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19"/>
            <p:cNvSpPr txBox="1"/>
            <p:nvPr/>
          </p:nvSpPr>
          <p:spPr>
            <a:xfrm>
              <a:off x="5703191" y="2103979"/>
              <a:ext cx="138911" cy="1641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050" kern="12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1</a:t>
              </a:r>
              <a:endParaRPr lang="en-US" sz="160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Text Box 19"/>
            <p:cNvSpPr txBox="1"/>
            <p:nvPr/>
          </p:nvSpPr>
          <p:spPr>
            <a:xfrm>
              <a:off x="5720716" y="3020174"/>
              <a:ext cx="188602" cy="1854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200" kern="1200">
                  <a:solidFill>
                    <a:schemeClr val="accent4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</a:t>
              </a:r>
              <a:endParaRPr lang="en-US" sz="160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5093956" y="2360056"/>
              <a:ext cx="665177" cy="86440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633062" y="2360056"/>
              <a:ext cx="126071" cy="86440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095004" y="3224461"/>
              <a:ext cx="52276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131761" y="1918594"/>
              <a:ext cx="1330763" cy="2021989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3261599" y="2943630"/>
              <a:ext cx="579854" cy="110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296915" y="2625834"/>
              <a:ext cx="1112450" cy="1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22762" y="3224423"/>
              <a:ext cx="11485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190968" y="3368795"/>
              <a:ext cx="11715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45413" y="2364906"/>
              <a:ext cx="9491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171325" y="3584906"/>
              <a:ext cx="77889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19"/>
            <p:cNvSpPr txBox="1"/>
            <p:nvPr/>
          </p:nvSpPr>
          <p:spPr>
            <a:xfrm>
              <a:off x="3841453" y="2103979"/>
              <a:ext cx="138911" cy="1641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1</a:t>
              </a:r>
              <a:endPara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Text Box 534"/>
            <p:cNvSpPr txBox="1"/>
            <p:nvPr/>
          </p:nvSpPr>
          <p:spPr>
            <a:xfrm>
              <a:off x="4071766" y="3211794"/>
              <a:ext cx="195203" cy="17424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5000"/>
                </a:lnSpc>
                <a:spcAft>
                  <a:spcPts val="0"/>
                </a:spcAft>
              </a:pPr>
              <a:r>
                <a:rPr lang="en-US" sz="1200" kern="1200">
                  <a:solidFill>
                    <a:schemeClr val="accent4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</a:t>
              </a:r>
              <a:endParaRPr lang="en-US" sz="160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3199798" y="3368795"/>
              <a:ext cx="545428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208627" y="2360056"/>
              <a:ext cx="688768" cy="99530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745226" y="2360056"/>
              <a:ext cx="152171" cy="100874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19"/>
            <p:cNvSpPr txBox="1"/>
            <p:nvPr/>
          </p:nvSpPr>
          <p:spPr>
            <a:xfrm>
              <a:off x="9002149" y="4054896"/>
              <a:ext cx="437221" cy="3029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(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a)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4" name="Text Box 19"/>
            <p:cNvSpPr txBox="1"/>
            <p:nvPr/>
          </p:nvSpPr>
          <p:spPr>
            <a:xfrm>
              <a:off x="7288069" y="4054897"/>
              <a:ext cx="437221" cy="3029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(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b)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5" name="Text Box 19"/>
            <p:cNvSpPr txBox="1"/>
            <p:nvPr/>
          </p:nvSpPr>
          <p:spPr>
            <a:xfrm>
              <a:off x="5414451" y="4058876"/>
              <a:ext cx="437221" cy="3029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(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c)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6" name="Text Box 19"/>
            <p:cNvSpPr txBox="1"/>
            <p:nvPr/>
          </p:nvSpPr>
          <p:spPr>
            <a:xfrm>
              <a:off x="3560774" y="4058877"/>
              <a:ext cx="437221" cy="3029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(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d)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393880" y="3625308"/>
            <a:ext cx="4324296" cy="250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پیمایش ذوزنقه‌ها تا زمانی که: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میدان دید صفر شود.</a:t>
            </a:r>
          </a:p>
          <a:p>
            <a:pPr marL="742950" lvl="1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K</a:t>
            </a:r>
            <a:r>
              <a:rPr lang="fa-I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ذوزنقه پیمایش شود (حداکثر عمق جستجو)</a:t>
            </a:r>
          </a:p>
          <a:p>
            <a:pPr marL="742950" lvl="1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آخرین ذوزنقه ملاقات شود.</a:t>
            </a:r>
            <a:endParaRPr lang="fa-IR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  <a:p>
            <a:pPr marL="53975" lvl="1" algn="r" rtl="1">
              <a:lnSpc>
                <a:spcPct val="150000"/>
              </a:lnSpc>
            </a:pPr>
            <a:endParaRPr lang="fa-IR" sz="1050" dirty="0" smtClean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  <a:p>
            <a:pPr marL="53975" lvl="1" algn="r" rtl="1">
              <a:lnSpc>
                <a:spcPct val="150000"/>
              </a:lnSpc>
            </a:pPr>
            <a:r>
              <a:rPr lang="fa-IR" sz="20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زمان اجرا: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W(n)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∈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O(K)</a:t>
            </a:r>
            <a:endParaRPr lang="fa-IR" sz="16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068194" y="1571777"/>
            <a:ext cx="282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محاسبه میدان 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دید به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صورت</a:t>
            </a:r>
            <a:b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افزایشی 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Incremental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2371240" y="3830050"/>
            <a:ext cx="2555633" cy="1964008"/>
          </a:xfrm>
          <a:custGeom>
            <a:avLst/>
            <a:gdLst>
              <a:gd name="connsiteX0" fmla="*/ 484094 w 2259106"/>
              <a:gd name="connsiteY0" fmla="*/ 0 h 3872753"/>
              <a:gd name="connsiteX1" fmla="*/ 0 w 2259106"/>
              <a:gd name="connsiteY1" fmla="*/ 3509683 h 3872753"/>
              <a:gd name="connsiteX2" fmla="*/ 618564 w 2259106"/>
              <a:gd name="connsiteY2" fmla="*/ 3160059 h 3872753"/>
              <a:gd name="connsiteX3" fmla="*/ 1411941 w 2259106"/>
              <a:gd name="connsiteY3" fmla="*/ 3872753 h 3872753"/>
              <a:gd name="connsiteX4" fmla="*/ 1600200 w 2259106"/>
              <a:gd name="connsiteY4" fmla="*/ 2716306 h 3872753"/>
              <a:gd name="connsiteX5" fmla="*/ 1869141 w 2259106"/>
              <a:gd name="connsiteY5" fmla="*/ 3119718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815353 w 2259106"/>
              <a:gd name="connsiteY9" fmla="*/ 685800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509683 h 3872753"/>
              <a:gd name="connsiteX2" fmla="*/ 618564 w 2259106"/>
              <a:gd name="connsiteY2" fmla="*/ 3160059 h 3872753"/>
              <a:gd name="connsiteX3" fmla="*/ 1411941 w 2259106"/>
              <a:gd name="connsiteY3" fmla="*/ 3872753 h 3872753"/>
              <a:gd name="connsiteX4" fmla="*/ 1600200 w 2259106"/>
              <a:gd name="connsiteY4" fmla="*/ 2716306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815353 w 2259106"/>
              <a:gd name="connsiteY9" fmla="*/ 685800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509683 h 3872753"/>
              <a:gd name="connsiteX2" fmla="*/ 618564 w 2259106"/>
              <a:gd name="connsiteY2" fmla="*/ 3160059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815353 w 2259106"/>
              <a:gd name="connsiteY9" fmla="*/ 685800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618564 w 2259106"/>
              <a:gd name="connsiteY2" fmla="*/ 3160059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815353 w 2259106"/>
              <a:gd name="connsiteY9" fmla="*/ 685800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634176 w 2259106"/>
              <a:gd name="connsiteY2" fmla="*/ 3279144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815353 w 2259106"/>
              <a:gd name="connsiteY9" fmla="*/ 685800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634176 w 2259106"/>
              <a:gd name="connsiteY2" fmla="*/ 3279144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85047 w 2259106"/>
              <a:gd name="connsiteY10" fmla="*/ 98163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634176 w 2259106"/>
              <a:gd name="connsiteY2" fmla="*/ 3279144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23682 w 2259106"/>
              <a:gd name="connsiteY7" fmla="*/ 1963271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634176 w 2259106"/>
              <a:gd name="connsiteY2" fmla="*/ 3279144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161235 w 2259106"/>
              <a:gd name="connsiteY7" fmla="*/ 1997295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161235 w 2259106"/>
              <a:gd name="connsiteY7" fmla="*/ 1997295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397248 w 2259106"/>
              <a:gd name="connsiteY4" fmla="*/ 2784354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54906 w 2259106"/>
              <a:gd name="connsiteY7" fmla="*/ 1946259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54906 w 2259106"/>
              <a:gd name="connsiteY7" fmla="*/ 1946259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332964 w 2259106"/>
              <a:gd name="connsiteY7" fmla="*/ 2031319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364187 w 2259106"/>
              <a:gd name="connsiteY7" fmla="*/ 1980283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38212 w 2259106"/>
              <a:gd name="connsiteY10" fmla="*/ 896576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364187 w 2259106"/>
              <a:gd name="connsiteY7" fmla="*/ 1980283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53824 w 2259106"/>
              <a:gd name="connsiteY10" fmla="*/ 845540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1900365 w 2259106"/>
              <a:gd name="connsiteY5" fmla="*/ 3340875 h 3872753"/>
              <a:gd name="connsiteX6" fmla="*/ 2191870 w 2259106"/>
              <a:gd name="connsiteY6" fmla="*/ 2501153 h 3872753"/>
              <a:gd name="connsiteX7" fmla="*/ 1254906 w 2259106"/>
              <a:gd name="connsiteY7" fmla="*/ 1980283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53824 w 2259106"/>
              <a:gd name="connsiteY10" fmla="*/ 845540 h 3872753"/>
              <a:gd name="connsiteX11" fmla="*/ 484094 w 2259106"/>
              <a:gd name="connsiteY11" fmla="*/ 0 h 3872753"/>
              <a:gd name="connsiteX0" fmla="*/ 484094 w 2259106"/>
              <a:gd name="connsiteY0" fmla="*/ 0 h 3872753"/>
              <a:gd name="connsiteX1" fmla="*/ 0 w 2259106"/>
              <a:gd name="connsiteY1" fmla="*/ 3713829 h 3872753"/>
              <a:gd name="connsiteX2" fmla="*/ 462447 w 2259106"/>
              <a:gd name="connsiteY2" fmla="*/ 3211096 h 3872753"/>
              <a:gd name="connsiteX3" fmla="*/ 1411941 w 2259106"/>
              <a:gd name="connsiteY3" fmla="*/ 3872753 h 3872753"/>
              <a:gd name="connsiteX4" fmla="*/ 1490918 w 2259106"/>
              <a:gd name="connsiteY4" fmla="*/ 2835390 h 3872753"/>
              <a:gd name="connsiteX5" fmla="*/ 2150152 w 2259106"/>
              <a:gd name="connsiteY5" fmla="*/ 3323863 h 3872753"/>
              <a:gd name="connsiteX6" fmla="*/ 2191870 w 2259106"/>
              <a:gd name="connsiteY6" fmla="*/ 2501153 h 3872753"/>
              <a:gd name="connsiteX7" fmla="*/ 1254906 w 2259106"/>
              <a:gd name="connsiteY7" fmla="*/ 1980283 h 3872753"/>
              <a:gd name="connsiteX8" fmla="*/ 2259106 w 2259106"/>
              <a:gd name="connsiteY8" fmla="*/ 1371600 h 3872753"/>
              <a:gd name="connsiteX9" fmla="*/ 1955859 w 2259106"/>
              <a:gd name="connsiteY9" fmla="*/ 464644 h 3872753"/>
              <a:gd name="connsiteX10" fmla="*/ 1353824 w 2259106"/>
              <a:gd name="connsiteY10" fmla="*/ 845540 h 3872753"/>
              <a:gd name="connsiteX11" fmla="*/ 484094 w 2259106"/>
              <a:gd name="connsiteY11" fmla="*/ 0 h 3872753"/>
              <a:gd name="connsiteX0" fmla="*/ 484094 w 2353104"/>
              <a:gd name="connsiteY0" fmla="*/ 0 h 3872753"/>
              <a:gd name="connsiteX1" fmla="*/ 0 w 2353104"/>
              <a:gd name="connsiteY1" fmla="*/ 3713829 h 3872753"/>
              <a:gd name="connsiteX2" fmla="*/ 462447 w 2353104"/>
              <a:gd name="connsiteY2" fmla="*/ 3211096 h 3872753"/>
              <a:gd name="connsiteX3" fmla="*/ 1411941 w 2353104"/>
              <a:gd name="connsiteY3" fmla="*/ 3872753 h 3872753"/>
              <a:gd name="connsiteX4" fmla="*/ 1490918 w 2353104"/>
              <a:gd name="connsiteY4" fmla="*/ 2835390 h 3872753"/>
              <a:gd name="connsiteX5" fmla="*/ 2353104 w 2353104"/>
              <a:gd name="connsiteY5" fmla="*/ 3545021 h 3872753"/>
              <a:gd name="connsiteX6" fmla="*/ 2191870 w 2353104"/>
              <a:gd name="connsiteY6" fmla="*/ 2501153 h 3872753"/>
              <a:gd name="connsiteX7" fmla="*/ 1254906 w 2353104"/>
              <a:gd name="connsiteY7" fmla="*/ 1980283 h 3872753"/>
              <a:gd name="connsiteX8" fmla="*/ 2259106 w 2353104"/>
              <a:gd name="connsiteY8" fmla="*/ 1371600 h 3872753"/>
              <a:gd name="connsiteX9" fmla="*/ 1955859 w 2353104"/>
              <a:gd name="connsiteY9" fmla="*/ 464644 h 3872753"/>
              <a:gd name="connsiteX10" fmla="*/ 1353824 w 2353104"/>
              <a:gd name="connsiteY10" fmla="*/ 845540 h 3872753"/>
              <a:gd name="connsiteX11" fmla="*/ 484094 w 2353104"/>
              <a:gd name="connsiteY11" fmla="*/ 0 h 3872753"/>
              <a:gd name="connsiteX0" fmla="*/ 484094 w 2353104"/>
              <a:gd name="connsiteY0" fmla="*/ 0 h 3872753"/>
              <a:gd name="connsiteX1" fmla="*/ 0 w 2353104"/>
              <a:gd name="connsiteY1" fmla="*/ 3713829 h 3872753"/>
              <a:gd name="connsiteX2" fmla="*/ 462447 w 2353104"/>
              <a:gd name="connsiteY2" fmla="*/ 3211096 h 3872753"/>
              <a:gd name="connsiteX3" fmla="*/ 1411941 w 2353104"/>
              <a:gd name="connsiteY3" fmla="*/ 3872753 h 3872753"/>
              <a:gd name="connsiteX4" fmla="*/ 1490918 w 2353104"/>
              <a:gd name="connsiteY4" fmla="*/ 2835390 h 3872753"/>
              <a:gd name="connsiteX5" fmla="*/ 2353104 w 2353104"/>
              <a:gd name="connsiteY5" fmla="*/ 3545021 h 3872753"/>
              <a:gd name="connsiteX6" fmla="*/ 2191870 w 2353104"/>
              <a:gd name="connsiteY6" fmla="*/ 2501153 h 3872753"/>
              <a:gd name="connsiteX7" fmla="*/ 979301 w 2353104"/>
              <a:gd name="connsiteY7" fmla="*/ 1940478 h 3872753"/>
              <a:gd name="connsiteX8" fmla="*/ 2259106 w 2353104"/>
              <a:gd name="connsiteY8" fmla="*/ 1371600 h 3872753"/>
              <a:gd name="connsiteX9" fmla="*/ 1955859 w 2353104"/>
              <a:gd name="connsiteY9" fmla="*/ 464644 h 3872753"/>
              <a:gd name="connsiteX10" fmla="*/ 1353824 w 2353104"/>
              <a:gd name="connsiteY10" fmla="*/ 845540 h 3872753"/>
              <a:gd name="connsiteX11" fmla="*/ 484094 w 2353104"/>
              <a:gd name="connsiteY11" fmla="*/ 0 h 3872753"/>
              <a:gd name="connsiteX0" fmla="*/ 484094 w 2353104"/>
              <a:gd name="connsiteY0" fmla="*/ 0 h 3872753"/>
              <a:gd name="connsiteX1" fmla="*/ 166359 w 2353104"/>
              <a:gd name="connsiteY1" fmla="*/ 2358855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979301 w 2353104"/>
              <a:gd name="connsiteY8" fmla="*/ 1940478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745128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979301 w 2353104"/>
              <a:gd name="connsiteY8" fmla="*/ 1940478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745128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914992 w 2353104"/>
              <a:gd name="connsiteY8" fmla="*/ 1811116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745128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117101 w 2353104"/>
              <a:gd name="connsiteY8" fmla="*/ 1821068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919676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117101 w 2353104"/>
              <a:gd name="connsiteY8" fmla="*/ 1821068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919676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107915 w 2353104"/>
              <a:gd name="connsiteY8" fmla="*/ 1691705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919676 w 2353104"/>
              <a:gd name="connsiteY1" fmla="*/ 2368807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273277 w 2353104"/>
              <a:gd name="connsiteY8" fmla="*/ 1681755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993169 w 2353104"/>
              <a:gd name="connsiteY1" fmla="*/ 2388709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273277 w 2353104"/>
              <a:gd name="connsiteY8" fmla="*/ 1681755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993169 w 2353104"/>
              <a:gd name="connsiteY1" fmla="*/ 2388709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181410 w 2353104"/>
              <a:gd name="connsiteY8" fmla="*/ 1681755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1121784 w 2353104"/>
              <a:gd name="connsiteY1" fmla="*/ 2528021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2191870 w 2353104"/>
              <a:gd name="connsiteY7" fmla="*/ 2501153 h 3872753"/>
              <a:gd name="connsiteX8" fmla="*/ 1181410 w 2353104"/>
              <a:gd name="connsiteY8" fmla="*/ 1681755 h 3872753"/>
              <a:gd name="connsiteX9" fmla="*/ 2259106 w 2353104"/>
              <a:gd name="connsiteY9" fmla="*/ 1371600 h 3872753"/>
              <a:gd name="connsiteX10" fmla="*/ 1955859 w 2353104"/>
              <a:gd name="connsiteY10" fmla="*/ 464644 h 3872753"/>
              <a:gd name="connsiteX11" fmla="*/ 1353824 w 2353104"/>
              <a:gd name="connsiteY11" fmla="*/ 845540 h 3872753"/>
              <a:gd name="connsiteX12" fmla="*/ 484094 w 2353104"/>
              <a:gd name="connsiteY12" fmla="*/ 0 h 3872753"/>
              <a:gd name="connsiteX0" fmla="*/ 484094 w 2353104"/>
              <a:gd name="connsiteY0" fmla="*/ 0 h 3872753"/>
              <a:gd name="connsiteX1" fmla="*/ 1121784 w 2353104"/>
              <a:gd name="connsiteY1" fmla="*/ 2528021 h 3872753"/>
              <a:gd name="connsiteX2" fmla="*/ 0 w 2353104"/>
              <a:gd name="connsiteY2" fmla="*/ 3713829 h 3872753"/>
              <a:gd name="connsiteX3" fmla="*/ 462447 w 2353104"/>
              <a:gd name="connsiteY3" fmla="*/ 3211096 h 3872753"/>
              <a:gd name="connsiteX4" fmla="*/ 1411941 w 2353104"/>
              <a:gd name="connsiteY4" fmla="*/ 3872753 h 3872753"/>
              <a:gd name="connsiteX5" fmla="*/ 1490918 w 2353104"/>
              <a:gd name="connsiteY5" fmla="*/ 2835390 h 3872753"/>
              <a:gd name="connsiteX6" fmla="*/ 2353104 w 2353104"/>
              <a:gd name="connsiteY6" fmla="*/ 3545021 h 3872753"/>
              <a:gd name="connsiteX7" fmla="*/ 1181410 w 2353104"/>
              <a:gd name="connsiteY7" fmla="*/ 1681755 h 3872753"/>
              <a:gd name="connsiteX8" fmla="*/ 2259106 w 2353104"/>
              <a:gd name="connsiteY8" fmla="*/ 1371600 h 3872753"/>
              <a:gd name="connsiteX9" fmla="*/ 1955859 w 2353104"/>
              <a:gd name="connsiteY9" fmla="*/ 464644 h 3872753"/>
              <a:gd name="connsiteX10" fmla="*/ 1353824 w 2353104"/>
              <a:gd name="connsiteY10" fmla="*/ 845540 h 3872753"/>
              <a:gd name="connsiteX11" fmla="*/ 484094 w 2353104"/>
              <a:gd name="connsiteY11" fmla="*/ 0 h 3872753"/>
              <a:gd name="connsiteX0" fmla="*/ 502468 w 2371478"/>
              <a:gd name="connsiteY0" fmla="*/ 0 h 3872753"/>
              <a:gd name="connsiteX1" fmla="*/ 1140158 w 2371478"/>
              <a:gd name="connsiteY1" fmla="*/ 2528021 h 3872753"/>
              <a:gd name="connsiteX2" fmla="*/ 0 w 2371478"/>
              <a:gd name="connsiteY2" fmla="*/ 3504861 h 3872753"/>
              <a:gd name="connsiteX3" fmla="*/ 480821 w 2371478"/>
              <a:gd name="connsiteY3" fmla="*/ 3211096 h 3872753"/>
              <a:gd name="connsiteX4" fmla="*/ 1430315 w 2371478"/>
              <a:gd name="connsiteY4" fmla="*/ 3872753 h 3872753"/>
              <a:gd name="connsiteX5" fmla="*/ 1509292 w 2371478"/>
              <a:gd name="connsiteY5" fmla="*/ 2835390 h 3872753"/>
              <a:gd name="connsiteX6" fmla="*/ 2371478 w 2371478"/>
              <a:gd name="connsiteY6" fmla="*/ 3545021 h 3872753"/>
              <a:gd name="connsiteX7" fmla="*/ 1199784 w 2371478"/>
              <a:gd name="connsiteY7" fmla="*/ 1681755 h 3872753"/>
              <a:gd name="connsiteX8" fmla="*/ 2277480 w 2371478"/>
              <a:gd name="connsiteY8" fmla="*/ 1371600 h 3872753"/>
              <a:gd name="connsiteX9" fmla="*/ 1974233 w 2371478"/>
              <a:gd name="connsiteY9" fmla="*/ 464644 h 3872753"/>
              <a:gd name="connsiteX10" fmla="*/ 1372198 w 2371478"/>
              <a:gd name="connsiteY10" fmla="*/ 845540 h 3872753"/>
              <a:gd name="connsiteX11" fmla="*/ 502468 w 2371478"/>
              <a:gd name="connsiteY11" fmla="*/ 0 h 3872753"/>
              <a:gd name="connsiteX0" fmla="*/ 502468 w 2371478"/>
              <a:gd name="connsiteY0" fmla="*/ 0 h 3872753"/>
              <a:gd name="connsiteX1" fmla="*/ 1140158 w 2371478"/>
              <a:gd name="connsiteY1" fmla="*/ 2528021 h 3872753"/>
              <a:gd name="connsiteX2" fmla="*/ 0 w 2371478"/>
              <a:gd name="connsiteY2" fmla="*/ 3504861 h 3872753"/>
              <a:gd name="connsiteX3" fmla="*/ 738051 w 2371478"/>
              <a:gd name="connsiteY3" fmla="*/ 3221049 h 3872753"/>
              <a:gd name="connsiteX4" fmla="*/ 1430315 w 2371478"/>
              <a:gd name="connsiteY4" fmla="*/ 3872753 h 3872753"/>
              <a:gd name="connsiteX5" fmla="*/ 1509292 w 2371478"/>
              <a:gd name="connsiteY5" fmla="*/ 2835390 h 3872753"/>
              <a:gd name="connsiteX6" fmla="*/ 2371478 w 2371478"/>
              <a:gd name="connsiteY6" fmla="*/ 3545021 h 3872753"/>
              <a:gd name="connsiteX7" fmla="*/ 1199784 w 2371478"/>
              <a:gd name="connsiteY7" fmla="*/ 1681755 h 3872753"/>
              <a:gd name="connsiteX8" fmla="*/ 2277480 w 2371478"/>
              <a:gd name="connsiteY8" fmla="*/ 1371600 h 3872753"/>
              <a:gd name="connsiteX9" fmla="*/ 1974233 w 2371478"/>
              <a:gd name="connsiteY9" fmla="*/ 464644 h 3872753"/>
              <a:gd name="connsiteX10" fmla="*/ 1372198 w 2371478"/>
              <a:gd name="connsiteY10" fmla="*/ 845540 h 3872753"/>
              <a:gd name="connsiteX11" fmla="*/ 502468 w 2371478"/>
              <a:gd name="connsiteY11" fmla="*/ 0 h 3872753"/>
              <a:gd name="connsiteX0" fmla="*/ 37616 w 2371478"/>
              <a:gd name="connsiteY0" fmla="*/ 0 h 3763293"/>
              <a:gd name="connsiteX1" fmla="*/ 1140158 w 2371478"/>
              <a:gd name="connsiteY1" fmla="*/ 2418561 h 3763293"/>
              <a:gd name="connsiteX2" fmla="*/ 0 w 2371478"/>
              <a:gd name="connsiteY2" fmla="*/ 3395401 h 3763293"/>
              <a:gd name="connsiteX3" fmla="*/ 738051 w 2371478"/>
              <a:gd name="connsiteY3" fmla="*/ 3111589 h 3763293"/>
              <a:gd name="connsiteX4" fmla="*/ 1430315 w 2371478"/>
              <a:gd name="connsiteY4" fmla="*/ 3763293 h 3763293"/>
              <a:gd name="connsiteX5" fmla="*/ 1509292 w 2371478"/>
              <a:gd name="connsiteY5" fmla="*/ 2725930 h 3763293"/>
              <a:gd name="connsiteX6" fmla="*/ 2371478 w 2371478"/>
              <a:gd name="connsiteY6" fmla="*/ 3435561 h 3763293"/>
              <a:gd name="connsiteX7" fmla="*/ 1199784 w 2371478"/>
              <a:gd name="connsiteY7" fmla="*/ 1572295 h 3763293"/>
              <a:gd name="connsiteX8" fmla="*/ 2277480 w 2371478"/>
              <a:gd name="connsiteY8" fmla="*/ 1262140 h 3763293"/>
              <a:gd name="connsiteX9" fmla="*/ 1974233 w 2371478"/>
              <a:gd name="connsiteY9" fmla="*/ 355184 h 3763293"/>
              <a:gd name="connsiteX10" fmla="*/ 1372198 w 2371478"/>
              <a:gd name="connsiteY10" fmla="*/ 736080 h 3763293"/>
              <a:gd name="connsiteX11" fmla="*/ 37616 w 2371478"/>
              <a:gd name="connsiteY11" fmla="*/ 0 h 3763293"/>
              <a:gd name="connsiteX0" fmla="*/ 37616 w 2371478"/>
              <a:gd name="connsiteY0" fmla="*/ 0 h 3763293"/>
              <a:gd name="connsiteX1" fmla="*/ 1322056 w 2371478"/>
              <a:gd name="connsiteY1" fmla="*/ 2462345 h 3763293"/>
              <a:gd name="connsiteX2" fmla="*/ 0 w 2371478"/>
              <a:gd name="connsiteY2" fmla="*/ 3395401 h 3763293"/>
              <a:gd name="connsiteX3" fmla="*/ 738051 w 2371478"/>
              <a:gd name="connsiteY3" fmla="*/ 3111589 h 3763293"/>
              <a:gd name="connsiteX4" fmla="*/ 1430315 w 2371478"/>
              <a:gd name="connsiteY4" fmla="*/ 3763293 h 3763293"/>
              <a:gd name="connsiteX5" fmla="*/ 1509292 w 2371478"/>
              <a:gd name="connsiteY5" fmla="*/ 2725930 h 3763293"/>
              <a:gd name="connsiteX6" fmla="*/ 2371478 w 2371478"/>
              <a:gd name="connsiteY6" fmla="*/ 3435561 h 3763293"/>
              <a:gd name="connsiteX7" fmla="*/ 1199784 w 2371478"/>
              <a:gd name="connsiteY7" fmla="*/ 1572295 h 3763293"/>
              <a:gd name="connsiteX8" fmla="*/ 2277480 w 2371478"/>
              <a:gd name="connsiteY8" fmla="*/ 1262140 h 3763293"/>
              <a:gd name="connsiteX9" fmla="*/ 1974233 w 2371478"/>
              <a:gd name="connsiteY9" fmla="*/ 355184 h 3763293"/>
              <a:gd name="connsiteX10" fmla="*/ 1372198 w 2371478"/>
              <a:gd name="connsiteY10" fmla="*/ 736080 h 3763293"/>
              <a:gd name="connsiteX11" fmla="*/ 37616 w 2371478"/>
              <a:gd name="connsiteY11" fmla="*/ 0 h 376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1478" h="3763293">
                <a:moveTo>
                  <a:pt x="37616" y="0"/>
                </a:moveTo>
                <a:lnTo>
                  <a:pt x="1322056" y="2462345"/>
                </a:lnTo>
                <a:lnTo>
                  <a:pt x="0" y="3395401"/>
                </a:lnTo>
                <a:lnTo>
                  <a:pt x="738051" y="3111589"/>
                </a:lnTo>
                <a:lnTo>
                  <a:pt x="1430315" y="3763293"/>
                </a:lnTo>
                <a:lnTo>
                  <a:pt x="1509292" y="2725930"/>
                </a:lnTo>
                <a:lnTo>
                  <a:pt x="2371478" y="3435561"/>
                </a:lnTo>
                <a:lnTo>
                  <a:pt x="1199784" y="1572295"/>
                </a:lnTo>
                <a:lnTo>
                  <a:pt x="2277480" y="1262140"/>
                </a:lnTo>
                <a:lnTo>
                  <a:pt x="1974233" y="355184"/>
                </a:lnTo>
                <a:lnTo>
                  <a:pt x="1372198" y="736080"/>
                </a:lnTo>
                <a:lnTo>
                  <a:pt x="37616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Straight Connector 107"/>
          <p:cNvCxnSpPr>
            <a:stCxn id="107" idx="7"/>
          </p:cNvCxnSpPr>
          <p:nvPr/>
        </p:nvCxnSpPr>
        <p:spPr>
          <a:xfrm flipH="1" flipV="1">
            <a:off x="3344087" y="4648759"/>
            <a:ext cx="320105" cy="1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109005" y="4479865"/>
            <a:ext cx="17165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7" idx="1"/>
          </p:cNvCxnSpPr>
          <p:nvPr/>
        </p:nvCxnSpPr>
        <p:spPr>
          <a:xfrm flipH="1">
            <a:off x="3795959" y="5113390"/>
            <a:ext cx="461003" cy="17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476311" y="5243467"/>
            <a:ext cx="9525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845213" y="4219048"/>
            <a:ext cx="17615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813851" y="5443908"/>
            <a:ext cx="11368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 Box 19"/>
          <p:cNvSpPr txBox="1"/>
          <p:nvPr/>
        </p:nvSpPr>
        <p:spPr>
          <a:xfrm>
            <a:off x="3743393" y="3958231"/>
            <a:ext cx="264702" cy="1640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5000"/>
              </a:lnSpc>
              <a:spcAft>
                <a:spcPts val="0"/>
              </a:spcAft>
            </a:pPr>
            <a:r>
              <a:rPr lang="en-US" sz="1050" kern="1200" dirty="0" smtClean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1</a:t>
            </a:r>
            <a:endParaRPr lang="en-US" sz="16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2813851" y="4214200"/>
            <a:ext cx="1036149" cy="8938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3476311" y="4214200"/>
            <a:ext cx="373693" cy="8776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118730" y="3685667"/>
            <a:ext cx="4720439" cy="2236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36434" y="5085729"/>
            <a:ext cx="5138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77261" y="4812054"/>
            <a:ext cx="2097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 b="1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میدان دید صفر است</a:t>
            </a:r>
            <a:endParaRPr lang="en-US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6205" y="267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843634" y="269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49143" y="269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09313" y="269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بهبود الگوریتم اولیه به کمک تجزیه ذوزنقه‌ای</a:t>
            </a:r>
            <a:r>
              <a:rPr lang="fa-IR" sz="2400" dirty="0">
                <a:cs typeface="B Mitra" panose="00000400000000000000" pitchFamily="2" charset="-78"/>
              </a:rPr>
              <a:t> </a:t>
            </a:r>
            <a:r>
              <a:rPr lang="fa-IR" sz="2400" dirty="0" smtClean="0">
                <a:cs typeface="B Mitra" panose="00000400000000000000" pitchFamily="2" charset="-78"/>
              </a:rPr>
              <a:t>(ادامه)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17577" y="2401763"/>
            <a:ext cx="134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7030A0"/>
                </a:solidFill>
              </a:rPr>
              <a:t>افزودن قطر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828641" y="1339913"/>
            <a:ext cx="1552606" cy="2359062"/>
            <a:chOff x="8580950" y="1638892"/>
            <a:chExt cx="1250799" cy="1900490"/>
          </a:xfrm>
        </p:grpSpPr>
        <p:sp>
          <p:nvSpPr>
            <p:cNvPr id="56" name="Freeform 55"/>
            <p:cNvSpPr/>
            <p:nvPr/>
          </p:nvSpPr>
          <p:spPr>
            <a:xfrm>
              <a:off x="8580950" y="1638892"/>
              <a:ext cx="1250799" cy="1900490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8702986" y="2602335"/>
              <a:ext cx="545011" cy="103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8736180" y="2303635"/>
              <a:ext cx="1045604" cy="1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666483" y="2866255"/>
              <a:ext cx="10795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8636599" y="3001952"/>
              <a:ext cx="11011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781764" y="2058386"/>
              <a:ext cx="89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8618137" y="3205077"/>
              <a:ext cx="73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8620623" y="3204252"/>
              <a:ext cx="51265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623176" y="2053827"/>
              <a:ext cx="677403" cy="114960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133277" y="2053827"/>
              <a:ext cx="167304" cy="114960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425360" y="1339913"/>
            <a:ext cx="1552606" cy="2359062"/>
            <a:chOff x="8580950" y="1638892"/>
            <a:chExt cx="1250799" cy="1900490"/>
          </a:xfrm>
        </p:grpSpPr>
        <p:sp>
          <p:nvSpPr>
            <p:cNvPr id="115" name="Freeform 114"/>
            <p:cNvSpPr/>
            <p:nvPr/>
          </p:nvSpPr>
          <p:spPr>
            <a:xfrm>
              <a:off x="8580950" y="1638892"/>
              <a:ext cx="1250799" cy="1900490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8702986" y="2602335"/>
              <a:ext cx="545011" cy="103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8736180" y="2303635"/>
              <a:ext cx="1045604" cy="1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8666483" y="2866255"/>
              <a:ext cx="10795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636599" y="3001952"/>
              <a:ext cx="11011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8781764" y="2058386"/>
              <a:ext cx="89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618137" y="3205077"/>
              <a:ext cx="73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15" idx="2"/>
            </p:cNvCxnSpPr>
            <p:nvPr/>
          </p:nvCxnSpPr>
          <p:spPr>
            <a:xfrm flipH="1">
              <a:off x="8826765" y="2053827"/>
              <a:ext cx="473814" cy="116085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2183642" y="5027291"/>
            <a:ext cx="9647690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944892" y="1339913"/>
            <a:ext cx="1552606" cy="2359062"/>
            <a:chOff x="8580950" y="1638892"/>
            <a:chExt cx="1250799" cy="1900490"/>
          </a:xfrm>
        </p:grpSpPr>
        <p:sp>
          <p:nvSpPr>
            <p:cNvPr id="130" name="Freeform 129"/>
            <p:cNvSpPr/>
            <p:nvPr/>
          </p:nvSpPr>
          <p:spPr>
            <a:xfrm>
              <a:off x="8580950" y="1638892"/>
              <a:ext cx="1250799" cy="1900490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H="1">
              <a:off x="9085006" y="2601431"/>
              <a:ext cx="162992" cy="31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0" idx="8"/>
            </p:cNvCxnSpPr>
            <p:nvPr/>
          </p:nvCxnSpPr>
          <p:spPr>
            <a:xfrm flipH="1" flipV="1">
              <a:off x="9226009" y="2303635"/>
              <a:ext cx="555775" cy="83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8984185" y="2866255"/>
              <a:ext cx="76181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8903365" y="3001952"/>
              <a:ext cx="8343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8781764" y="2058386"/>
              <a:ext cx="89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8618137" y="3205077"/>
              <a:ext cx="7320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30" idx="2"/>
            </p:cNvCxnSpPr>
            <p:nvPr/>
          </p:nvCxnSpPr>
          <p:spPr>
            <a:xfrm flipH="1">
              <a:off x="8826765" y="2053827"/>
              <a:ext cx="473814" cy="1160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983316" y="3962817"/>
            <a:ext cx="129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solidFill>
                  <a:srgbClr val="7030A0"/>
                </a:solidFill>
                <a:cs typeface="B Mitra" panose="00000400000000000000" pitchFamily="2" charset="-78"/>
              </a:rPr>
              <a:t>یافتن راس تفکیک</a:t>
            </a:r>
            <a:endParaRPr lang="en-US" sz="1600" dirty="0" smtClean="0">
              <a:solidFill>
                <a:srgbClr val="7030A0"/>
              </a:solidFill>
              <a:cs typeface="B Mitra" panose="00000400000000000000" pitchFamily="2" charset="-78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74629" y="3978791"/>
            <a:ext cx="8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solidFill>
                  <a:srgbClr val="7030A0"/>
                </a:solidFill>
                <a:cs typeface="B Mitra" panose="00000400000000000000" pitchFamily="2" charset="-78"/>
              </a:rPr>
              <a:t>افزودن قطر</a:t>
            </a:r>
            <a:endParaRPr lang="en-US" sz="1600" dirty="0" smtClean="0">
              <a:solidFill>
                <a:srgbClr val="7030A0"/>
              </a:solidFill>
              <a:cs typeface="B Mitra" panose="00000400000000000000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04975" y="3962817"/>
            <a:ext cx="110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solidFill>
                  <a:srgbClr val="7030A0"/>
                </a:solidFill>
                <a:cs typeface="B Mitra" panose="00000400000000000000" pitchFamily="2" charset="-78"/>
              </a:rPr>
              <a:t>ادغام ذوزنقه‌ها</a:t>
            </a:r>
            <a:endParaRPr lang="en-US" sz="1600" dirty="0" smtClean="0">
              <a:solidFill>
                <a:srgbClr val="7030A0"/>
              </a:solidFill>
              <a:cs typeface="B Mitra" panose="00000400000000000000" pitchFamily="2" charset="-78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72048" y="4565626"/>
            <a:ext cx="17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هزینه کلی</a:t>
            </a:r>
            <a:endParaRPr lang="en-US" b="1" dirty="0" smtClean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83642" y="5152480"/>
            <a:ext cx="61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solidFill>
                  <a:srgbClr val="7030A0"/>
                </a:solidFill>
                <a:cs typeface="B Nazanin" panose="00000400000000000000" pitchFamily="2" charset="-78"/>
              </a:rPr>
              <a:t>زمان اضافه کردن قطر و ادغام ذوزنقه‌ها + زمان یافتن راس تفکیک</a:t>
            </a:r>
            <a:endParaRPr lang="en-US" dirty="0" smtClean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10273" y="5154221"/>
            <a:ext cx="246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 O(K) + O(K) ∈ O(K) </a:t>
            </a:r>
          </a:p>
        </p:txBody>
      </p:sp>
    </p:spTree>
    <p:extLst>
      <p:ext uri="{BB962C8B-B14F-4D97-AF65-F5344CB8AC3E}">
        <p14:creationId xmlns:p14="http://schemas.microsoft.com/office/powerpoint/2010/main" val="1721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الگوریتم پیشنهادی جهت تجزیه یکنواخت چندضلعی‌های ساده </a:t>
            </a:r>
            <a:endParaRPr lang="en-US" sz="2400" dirty="0">
              <a:cs typeface="B Mitra" panose="00000400000000000000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594140" y="5048037"/>
            <a:ext cx="4317611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24429" y="4468588"/>
                <a:ext cx="4118267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پیچیدگی زمانی الگوریتم: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800" dirty="0" smtClean="0">
                  <a:solidFill>
                    <a:srgbClr val="7030A0"/>
                  </a:solidFill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زمان اجرای بدترین حالت: </a:t>
                </a:r>
                <a:r>
                  <a:rPr lang="en-US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W(n) ∈ O(T + K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  <a:r>
                  <a:rPr lang="en-US" sz="1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N</a:t>
                </a:r>
                <a:r>
                  <a:rPr lang="en-US" sz="1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m</a:t>
                </a:r>
                <a:r>
                  <a:rPr lang="en-US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)</a:t>
                </a:r>
                <a:r>
                  <a:rPr lang="fa-IR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</a:p>
              <a:p>
                <a:pPr marL="577850" lvl="0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a-IR" dirty="0" smtClean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اگر </a:t>
                </a:r>
                <a:r>
                  <a:rPr lang="en-US" sz="1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K</a:t>
                </a:r>
                <a:r>
                  <a:rPr lang="fa-IR" dirty="0" smtClean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 مقدار ثابتی باشد: </a:t>
                </a:r>
                <a:r>
                  <a:rPr lang="en-US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W(n) </a:t>
                </a:r>
                <a:r>
                  <a:rPr lang="en-US" sz="1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∈ </a:t>
                </a:r>
                <a:r>
                  <a:rPr lang="en-US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O(T)</a:t>
                </a:r>
                <a:r>
                  <a:rPr lang="fa-IR" sz="1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29" y="4468588"/>
                <a:ext cx="4118267" cy="1523494"/>
              </a:xfrm>
              <a:prstGeom prst="rect">
                <a:avLst/>
              </a:prstGeom>
              <a:blipFill rotWithShape="0">
                <a:blip r:embed="rId2"/>
                <a:stretch>
                  <a:fillRect r="-118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triped Right Arrow 34"/>
          <p:cNvSpPr/>
          <p:nvPr/>
        </p:nvSpPr>
        <p:spPr>
          <a:xfrm rot="1926676" flipH="1">
            <a:off x="3369753" y="2278162"/>
            <a:ext cx="589548" cy="324852"/>
          </a:xfrm>
          <a:prstGeom prst="stripedRightArrow">
            <a:avLst>
              <a:gd name="adj1" fmla="val 50000"/>
              <a:gd name="adj2" fmla="val 796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67206" y="3479114"/>
            <a:ext cx="68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  <a:latin typeface="Chaparral Pro Light" panose="02060403030505090203" pitchFamily="18" charset="0"/>
                <a:ea typeface="Cambria Math" panose="02040503050406030204" pitchFamily="18" charset="0"/>
              </a:rPr>
              <a:t>O(K)</a:t>
            </a:r>
            <a:endParaRPr lang="en-US" sz="1400" b="1" i="1" dirty="0">
              <a:solidFill>
                <a:schemeClr val="bg1"/>
              </a:solidFill>
              <a:latin typeface="Chaparral Pro Light" panose="02060403030505090203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4290" y="3479113"/>
            <a:ext cx="68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  <a:latin typeface="Chaparral Pro Light" panose="02060403030505090203" pitchFamily="18" charset="0"/>
                <a:ea typeface="Cambria Math" panose="02040503050406030204" pitchFamily="18" charset="0"/>
              </a:rPr>
              <a:t>O(K)</a:t>
            </a:r>
            <a:endParaRPr lang="en-US" sz="1400" b="1" i="1" dirty="0">
              <a:solidFill>
                <a:schemeClr val="bg1"/>
              </a:solidFill>
              <a:latin typeface="Chaparral Pro Light" panose="02060403030505090203" pitchFamily="18" charset="0"/>
              <a:ea typeface="Cambria Math" panose="020405030504060302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12759" y="1160476"/>
            <a:ext cx="10239332" cy="4084344"/>
            <a:chOff x="1812759" y="1100316"/>
            <a:chExt cx="10239332" cy="408434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Diagram 4"/>
                <p:cNvGraphicFramePr/>
                <p:nvPr>
                  <p:extLst>
                    <p:ext uri="{D42A27DB-BD31-4B8C-83A1-F6EECF244321}">
                      <p14:modId xmlns:p14="http://schemas.microsoft.com/office/powerpoint/2010/main" val="1012425644"/>
                    </p:ext>
                  </p:extLst>
                </p:nvPr>
              </p:nvGraphicFramePr>
              <p:xfrm>
                <a:off x="3316481" y="1649128"/>
                <a:ext cx="4570098" cy="353553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5" name="Diagram 4"/>
                <p:cNvGraphicFramePr/>
                <p:nvPr>
                  <p:extLst>
                    <p:ext uri="{D42A27DB-BD31-4B8C-83A1-F6EECF244321}">
                      <p14:modId xmlns:p14="http://schemas.microsoft.com/office/powerpoint/2010/main" val="1012425644"/>
                    </p:ext>
                  </p:extLst>
                </p:nvPr>
              </p:nvGraphicFramePr>
              <p:xfrm>
                <a:off x="3316481" y="1649128"/>
                <a:ext cx="4570098" cy="353553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Diagram 6"/>
                <p:cNvGraphicFramePr/>
                <p:nvPr>
                  <p:extLst>
                    <p:ext uri="{D42A27DB-BD31-4B8C-83A1-F6EECF244321}">
                      <p14:modId xmlns:p14="http://schemas.microsoft.com/office/powerpoint/2010/main" val="4272002228"/>
                    </p:ext>
                  </p:extLst>
                </p:nvPr>
              </p:nvGraphicFramePr>
              <p:xfrm>
                <a:off x="10100498" y="1100316"/>
                <a:ext cx="1951593" cy="166087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Choice>
          <mc:Fallback xmlns="">
            <p:graphicFrame>
              <p:nvGraphicFramePr>
                <p:cNvPr id="7" name="Diagram 6"/>
                <p:cNvGraphicFramePr/>
                <p:nvPr>
                  <p:extLst>
                    <p:ext uri="{D42A27DB-BD31-4B8C-83A1-F6EECF244321}">
                      <p14:modId xmlns:p14="http://schemas.microsoft.com/office/powerpoint/2010/main" val="4272002228"/>
                    </p:ext>
                  </p:extLst>
                </p:nvPr>
              </p:nvGraphicFramePr>
              <p:xfrm>
                <a:off x="10100498" y="1100316"/>
                <a:ext cx="1951593" cy="166087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812759" y="1100317"/>
              <a:ext cx="1538203" cy="1538205"/>
              <a:chOff x="10522425" y="5184987"/>
              <a:chExt cx="1344103" cy="134410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522425" y="5184987"/>
                <a:ext cx="1344103" cy="1344104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29616" y="5292174"/>
                <a:ext cx="1152156" cy="1152156"/>
              </a:xfrm>
              <a:prstGeom prst="ellipse">
                <a:avLst/>
              </a:prstGeom>
              <a:solidFill>
                <a:srgbClr val="385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4. از بین بردن بقیه راس‌های تفکیک </a:t>
                </a:r>
                <a:endParaRPr lang="en-US" sz="14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Diagram 30"/>
                <p:cNvGraphicFramePr/>
                <p:nvPr>
                  <p:extLst>
                    <p:ext uri="{D42A27DB-BD31-4B8C-83A1-F6EECF244321}">
                      <p14:modId xmlns:p14="http://schemas.microsoft.com/office/powerpoint/2010/main" val="2404117500"/>
                    </p:ext>
                  </p:extLst>
                </p:nvPr>
              </p:nvGraphicFramePr>
              <p:xfrm>
                <a:off x="7521037" y="1100316"/>
                <a:ext cx="1951593" cy="166087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1" r:lo="rId22" r:qs="rId23" r:cs="rId24"/>
                </a:graphicData>
              </a:graphic>
            </p:graphicFrame>
          </mc:Choice>
          <mc:Fallback xmlns="">
            <p:graphicFrame>
              <p:nvGraphicFramePr>
                <p:cNvPr id="31" name="Diagram 30"/>
                <p:cNvGraphicFramePr/>
                <p:nvPr>
                  <p:extLst>
                    <p:ext uri="{D42A27DB-BD31-4B8C-83A1-F6EECF244321}">
                      <p14:modId xmlns:p14="http://schemas.microsoft.com/office/powerpoint/2010/main" val="2404117500"/>
                    </p:ext>
                  </p:extLst>
                </p:nvPr>
              </p:nvGraphicFramePr>
              <p:xfrm>
                <a:off x="7521037" y="1100316"/>
                <a:ext cx="1951593" cy="166087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6" r:lo="rId27" r:qs="rId28" r:cs="rId29"/>
                </a:graphicData>
              </a:graphic>
            </p:graphicFrame>
          </mc:Fallback>
        </mc:AlternateContent>
        <p:sp>
          <p:nvSpPr>
            <p:cNvPr id="9" name="Striped Right Arrow 8"/>
            <p:cNvSpPr/>
            <p:nvPr/>
          </p:nvSpPr>
          <p:spPr>
            <a:xfrm flipH="1">
              <a:off x="9663701" y="1672390"/>
              <a:ext cx="589548" cy="324852"/>
            </a:xfrm>
            <a:prstGeom prst="stripedRightArrow">
              <a:avLst>
                <a:gd name="adj1" fmla="val 50000"/>
                <a:gd name="adj2" fmla="val 7962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triped Right Arrow 32"/>
            <p:cNvSpPr/>
            <p:nvPr/>
          </p:nvSpPr>
          <p:spPr>
            <a:xfrm rot="20002181" flipH="1">
              <a:off x="7190182" y="2198206"/>
              <a:ext cx="589548" cy="324852"/>
            </a:xfrm>
            <a:prstGeom prst="stripedRightArrow">
              <a:avLst>
                <a:gd name="adj1" fmla="val 50000"/>
                <a:gd name="adj2" fmla="val 7962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43326" y="2815946"/>
              <a:ext cx="68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40383" y="2814324"/>
              <a:ext cx="68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O(T)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3704" y="2761188"/>
              <a:ext cx="90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O(N</a:t>
              </a:r>
              <a:r>
                <a:rPr lang="en-US" sz="1400" baseline="-25000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000546" y="1246666"/>
                  <a:ext cx="31604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</a:t>
                  </a:r>
                  <a:r>
                    <a:rPr lang="en-US" sz="1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(O(K) + O(K))</a:t>
                  </a:r>
                  <a:r>
                    <a:rPr lang="fa-IR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  <a:r>
                    <a:rPr lang="en-US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∈ </a:t>
                  </a:r>
                  <a:r>
                    <a:rPr lang="fa-IR" sz="1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O(K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N</a:t>
                  </a:r>
                  <a:r>
                    <a:rPr lang="en-US" sz="1400" baseline="-25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 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46" y="1246666"/>
                  <a:ext cx="3160441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11765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6391867" y="3491145"/>
              <a:ext cx="68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O(</a:t>
              </a:r>
              <a:r>
                <a:rPr lang="en-US" sz="1400" b="1" dirty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K</a:t>
              </a:r>
              <a:r>
                <a:rPr lang="en-US" sz="1400" b="1" dirty="0" smtClean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latin typeface="Chaparral Pro Light" panose="02060403030505090203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29926" y="3491145"/>
              <a:ext cx="68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O(</a:t>
              </a:r>
              <a:r>
                <a:rPr lang="en-US" sz="1400" b="1" dirty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K</a:t>
              </a:r>
              <a:r>
                <a:rPr lang="en-US" sz="1400" b="1" dirty="0" smtClean="0">
                  <a:solidFill>
                    <a:schemeClr val="bg1"/>
                  </a:solidFill>
                  <a:latin typeface="Chaparral Pro Light" panose="02060403030505090203" pitchFamily="18" charset="0"/>
                  <a:ea typeface="Cambria Math" panose="02040503050406030204" pitchFamily="18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latin typeface="Chaparral Pro Light" panose="02060403030505090203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54877" y="4250219"/>
            <a:ext cx="1250799" cy="1559793"/>
            <a:chOff x="7363836" y="1417292"/>
            <a:chExt cx="1250799" cy="1900490"/>
          </a:xfrm>
        </p:grpSpPr>
        <p:sp>
          <p:nvSpPr>
            <p:cNvPr id="24" name="Freeform 23"/>
            <p:cNvSpPr/>
            <p:nvPr/>
          </p:nvSpPr>
          <p:spPr>
            <a:xfrm>
              <a:off x="7363836" y="1417292"/>
              <a:ext cx="1250799" cy="1900490"/>
            </a:xfrm>
            <a:custGeom>
              <a:avLst/>
              <a:gdLst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869141 w 2259106"/>
                <a:gd name="connsiteY5" fmla="*/ 3119718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600200 w 2259106"/>
                <a:gd name="connsiteY4" fmla="*/ 2716306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509683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18564 w 2259106"/>
                <a:gd name="connsiteY2" fmla="*/ 3160059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815353 w 2259106"/>
                <a:gd name="connsiteY9" fmla="*/ 685800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85047 w 2259106"/>
                <a:gd name="connsiteY10" fmla="*/ 98163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23682 w 2259106"/>
                <a:gd name="connsiteY7" fmla="*/ 1963271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634176 w 2259106"/>
                <a:gd name="connsiteY2" fmla="*/ 3279144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161235 w 2259106"/>
                <a:gd name="connsiteY7" fmla="*/ 1997295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397248 w 2259106"/>
                <a:gd name="connsiteY4" fmla="*/ 2784354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4625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32964 w 2259106"/>
                <a:gd name="connsiteY7" fmla="*/ 2031319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38212 w 2259106"/>
                <a:gd name="connsiteY10" fmla="*/ 896576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364187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1900365 w 2259106"/>
                <a:gd name="connsiteY5" fmla="*/ 3340875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259106"/>
                <a:gd name="connsiteY0" fmla="*/ 0 h 3872753"/>
                <a:gd name="connsiteX1" fmla="*/ 0 w 2259106"/>
                <a:gd name="connsiteY1" fmla="*/ 3713829 h 3872753"/>
                <a:gd name="connsiteX2" fmla="*/ 462447 w 2259106"/>
                <a:gd name="connsiteY2" fmla="*/ 3211096 h 3872753"/>
                <a:gd name="connsiteX3" fmla="*/ 1411941 w 2259106"/>
                <a:gd name="connsiteY3" fmla="*/ 3872753 h 3872753"/>
                <a:gd name="connsiteX4" fmla="*/ 1490918 w 2259106"/>
                <a:gd name="connsiteY4" fmla="*/ 2835390 h 3872753"/>
                <a:gd name="connsiteX5" fmla="*/ 2150152 w 2259106"/>
                <a:gd name="connsiteY5" fmla="*/ 3323863 h 3872753"/>
                <a:gd name="connsiteX6" fmla="*/ 2191870 w 2259106"/>
                <a:gd name="connsiteY6" fmla="*/ 2501153 h 3872753"/>
                <a:gd name="connsiteX7" fmla="*/ 1254906 w 2259106"/>
                <a:gd name="connsiteY7" fmla="*/ 1980283 h 3872753"/>
                <a:gd name="connsiteX8" fmla="*/ 2259106 w 2259106"/>
                <a:gd name="connsiteY8" fmla="*/ 1371600 h 3872753"/>
                <a:gd name="connsiteX9" fmla="*/ 1955859 w 2259106"/>
                <a:gd name="connsiteY9" fmla="*/ 464644 h 3872753"/>
                <a:gd name="connsiteX10" fmla="*/ 1353824 w 2259106"/>
                <a:gd name="connsiteY10" fmla="*/ 845540 h 3872753"/>
                <a:gd name="connsiteX11" fmla="*/ 484094 w 2259106"/>
                <a:gd name="connsiteY11" fmla="*/ 0 h 3872753"/>
                <a:gd name="connsiteX0" fmla="*/ 484094 w 2353104"/>
                <a:gd name="connsiteY0" fmla="*/ 0 h 3872753"/>
                <a:gd name="connsiteX1" fmla="*/ 0 w 2353104"/>
                <a:gd name="connsiteY1" fmla="*/ 3713829 h 3872753"/>
                <a:gd name="connsiteX2" fmla="*/ 462447 w 2353104"/>
                <a:gd name="connsiteY2" fmla="*/ 3211096 h 3872753"/>
                <a:gd name="connsiteX3" fmla="*/ 1411941 w 2353104"/>
                <a:gd name="connsiteY3" fmla="*/ 3872753 h 3872753"/>
                <a:gd name="connsiteX4" fmla="*/ 1490918 w 2353104"/>
                <a:gd name="connsiteY4" fmla="*/ 2835390 h 3872753"/>
                <a:gd name="connsiteX5" fmla="*/ 2353104 w 2353104"/>
                <a:gd name="connsiteY5" fmla="*/ 3545021 h 3872753"/>
                <a:gd name="connsiteX6" fmla="*/ 2191870 w 2353104"/>
                <a:gd name="connsiteY6" fmla="*/ 2501153 h 3872753"/>
                <a:gd name="connsiteX7" fmla="*/ 1254906 w 2353104"/>
                <a:gd name="connsiteY7" fmla="*/ 1980283 h 3872753"/>
                <a:gd name="connsiteX8" fmla="*/ 2259106 w 2353104"/>
                <a:gd name="connsiteY8" fmla="*/ 1371600 h 3872753"/>
                <a:gd name="connsiteX9" fmla="*/ 1955859 w 2353104"/>
                <a:gd name="connsiteY9" fmla="*/ 464644 h 3872753"/>
                <a:gd name="connsiteX10" fmla="*/ 1353824 w 2353104"/>
                <a:gd name="connsiteY10" fmla="*/ 845540 h 3872753"/>
                <a:gd name="connsiteX11" fmla="*/ 484094 w 2353104"/>
                <a:gd name="connsiteY11" fmla="*/ 0 h 387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3104" h="3872753">
                  <a:moveTo>
                    <a:pt x="484094" y="0"/>
                  </a:moveTo>
                  <a:lnTo>
                    <a:pt x="0" y="3713829"/>
                  </a:lnTo>
                  <a:lnTo>
                    <a:pt x="462447" y="3211096"/>
                  </a:lnTo>
                  <a:lnTo>
                    <a:pt x="1411941" y="3872753"/>
                  </a:lnTo>
                  <a:lnTo>
                    <a:pt x="1490918" y="2835390"/>
                  </a:lnTo>
                  <a:lnTo>
                    <a:pt x="2353104" y="3545021"/>
                  </a:lnTo>
                  <a:lnTo>
                    <a:pt x="2191870" y="2501153"/>
                  </a:lnTo>
                  <a:lnTo>
                    <a:pt x="1254906" y="1980283"/>
                  </a:lnTo>
                  <a:lnTo>
                    <a:pt x="2259106" y="1371600"/>
                  </a:lnTo>
                  <a:lnTo>
                    <a:pt x="1955859" y="464644"/>
                  </a:lnTo>
                  <a:lnTo>
                    <a:pt x="1353824" y="845540"/>
                  </a:lnTo>
                  <a:lnTo>
                    <a:pt x="48409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7485871" y="2380735"/>
              <a:ext cx="545011" cy="103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445944" y="2644655"/>
              <a:ext cx="10827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419485" y="2780352"/>
              <a:ext cx="11011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564944" y="1836786"/>
              <a:ext cx="8916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393880" y="2988166"/>
              <a:ext cx="7388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564944" y="2078833"/>
              <a:ext cx="9789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1812596" y="4129268"/>
            <a:ext cx="1544751" cy="1807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نتایج حاصل از پیاده‌سازی</a:t>
            </a:r>
            <a:endParaRPr lang="en-US" sz="2400" dirty="0">
              <a:cs typeface="B Mitra" panose="00000400000000000000" pitchFamily="2" charset="-7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2694"/>
              </p:ext>
            </p:extLst>
          </p:nvPr>
        </p:nvGraphicFramePr>
        <p:xfrm>
          <a:off x="1774211" y="1332806"/>
          <a:ext cx="5837116" cy="4446155"/>
        </p:xfrm>
        <a:graphic>
          <a:graphicData uri="http://schemas.openxmlformats.org/drawingml/2006/table">
            <a:tbl>
              <a:tblPr firstRow="1" firstCol="1" bandRow="1"/>
              <a:tblGrid>
                <a:gridCol w="656649"/>
                <a:gridCol w="656649"/>
                <a:gridCol w="656649"/>
                <a:gridCol w="729375"/>
                <a:gridCol w="1100770"/>
                <a:gridCol w="1128401"/>
                <a:gridCol w="908623"/>
              </a:tblGrid>
              <a:tr h="476217">
                <a:tc gridSpan="4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میانگین تعداد قطر الگوریتم </a:t>
                      </a:r>
                      <a:r>
                        <a:rPr lang="fa-IR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پیشنهادی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میانگین تعداد قطر </a:t>
                      </a:r>
                      <a:r>
                        <a:rPr lang="ar-SA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الگوریتم</a:t>
                      </a:r>
                      <a:r>
                        <a:rPr lang="en-US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/>
                      </a:r>
                      <a:br>
                        <a:rPr lang="en-US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</a:br>
                      <a:r>
                        <a:rPr lang="ar-SA" sz="1300" b="1" i="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لی</a:t>
                      </a:r>
                      <a:r>
                        <a:rPr lang="fa-IR" sz="1300" b="1" i="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 و پریپاراتا</a:t>
                      </a:r>
                      <a:endParaRPr lang="en-US" sz="1300" b="1" i="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میانگین تعداد قطر </a:t>
                      </a:r>
                      <a:r>
                        <a:rPr lang="ar-SA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الگوریتم</a:t>
                      </a:r>
                      <a:endParaRPr lang="en-US" sz="1300" b="1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300" b="1" i="0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سایدل</a:t>
                      </a:r>
                      <a:endParaRPr lang="en-US" sz="1300" b="1" i="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تعداد</a:t>
                      </a:r>
                      <a:b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</a:br>
                      <a: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راس های چندضلعی (</a:t>
                      </a:r>
                      <a:r>
                        <a:rPr lang="en-US" sz="1300" b="0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n</a:t>
                      </a:r>
                      <a:r>
                        <a:rPr lang="fa-IR" sz="1300" b="1" dirty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)</a:t>
                      </a:r>
                      <a:endParaRPr lang="en-US" sz="1300" b="1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8531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K = 30</a:t>
                      </a:r>
                      <a:endParaRPr lang="en-US" sz="130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K = 20</a:t>
                      </a:r>
                      <a:endParaRPr lang="en-US" sz="130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K = 10</a:t>
                      </a:r>
                      <a:endParaRPr lang="en-US" sz="130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haparral Pro Light" panose="02060403030505090203" pitchFamily="18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K = 5</a:t>
                      </a:r>
                      <a:endParaRPr lang="en-US" sz="1300" dirty="0">
                        <a:effectLst/>
                        <a:latin typeface="Chaparral Pro Light" panose="02060403030505090203" pitchFamily="18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1.23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1.23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1.23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1.23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1.36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4.13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15.90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15.90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15.93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16.25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18.73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51.4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31.43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31.43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31.48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31.94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37.02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103.91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200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47.65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47.66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47.73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48.68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56.69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156.44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63.72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63.72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63.87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64.90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75.57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209.72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80.35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80.35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80.44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81.79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94.83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262.88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95.33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95.34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95.54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97.38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113.45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316.60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110.68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110.68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110.89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112.81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131.44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367.11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126.88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126.88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127.06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129.74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151.52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422.09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143.04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143.04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143.34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146.17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170.18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473.63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158.43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158.43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158.74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162.14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189.07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527.80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173.53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173.58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173.98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177.55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207.19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576.71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190.89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190.90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191.37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195.07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227.14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631.74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207.34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207.34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207.83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212.49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247.21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680.12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1300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221.06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221.07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221.48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226.66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263.67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736.12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1400</a:t>
                      </a:r>
                      <a:endParaRPr lang="en-US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24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237.16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237.15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237.56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242.20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282.87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786.32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1500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5746" y="2712262"/>
            <a:ext cx="4105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برای تولید چندضلعی‌ها از کتابخانه </a:t>
            </a:r>
            <a:r>
              <a:rPr lang="en-U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CGAL</a:t>
            </a:r>
            <a:r>
              <a:rPr lang="fa-IR" sz="1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استفاده کردیم</a:t>
            </a:r>
            <a:r>
              <a:rPr lang="fa-IR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.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به ازای هر مقدار </a:t>
            </a:r>
            <a:r>
              <a:rPr lang="en-US" sz="1600" dirty="0" smtClean="0">
                <a:solidFill>
                  <a:srgbClr val="7030A0"/>
                </a:solidFill>
                <a:latin typeface="Chaparral Pro Light" panose="02060403030505090203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n</a:t>
            </a:r>
            <a:r>
              <a:rPr lang="fa-IR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،  100</a:t>
            </a:r>
            <a:r>
              <a:rPr lang="en-US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چندضلعی ساده تولید شده است.</a:t>
            </a:r>
            <a:endParaRPr lang="fa-IR" sz="16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تعداد کل چندضلعی‌ها:  1600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چندضلعی‌ها به صورت تصادفی تولید شده‌اند.</a:t>
            </a:r>
            <a:endParaRPr lang="fa-IR" sz="16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0081" y="870203"/>
            <a:ext cx="459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Mitra" panose="00000400000000000000" pitchFamily="2" charset="-78"/>
              </a:rPr>
              <a:t>مقایسه الگوریتم پیشنهادی با الگوریتم‌های سایدل و لی و پریپاراتا</a:t>
            </a:r>
            <a:endParaRPr lang="en-US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77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نتایج حاصل از پیاده‌سازی (ادامه)</a:t>
            </a:r>
            <a:endParaRPr lang="en-US" sz="2400" dirty="0">
              <a:cs typeface="B Mitra" panose="00000400000000000000" pitchFamily="2" charset="-78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820449421"/>
              </p:ext>
            </p:extLst>
          </p:nvPr>
        </p:nvGraphicFramePr>
        <p:xfrm>
          <a:off x="2150727" y="1174141"/>
          <a:ext cx="8378320" cy="440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1766" y="5796442"/>
            <a:ext cx="459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/>
              <a:t>مقایسه الگوریتم پیشنهادی با الگوریتم‌های سایدل و لی و پریپاراتا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04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0279502"/>
              </p:ext>
            </p:extLst>
          </p:nvPr>
        </p:nvGraphicFramePr>
        <p:xfrm>
          <a:off x="3083261" y="1282890"/>
          <a:ext cx="6491044" cy="444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نتیجه‌گیری</a:t>
            </a:r>
            <a:endParaRPr lang="en-US" sz="2400" dirty="0">
              <a:cs typeface="B Mitra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20699" y="4906197"/>
            <a:ext cx="948454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16781" y="4984745"/>
            <a:ext cx="4118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تعداد قطرهای مورد استفاده</a:t>
            </a:r>
          </a:p>
        </p:txBody>
      </p:sp>
      <p:sp>
        <p:nvSpPr>
          <p:cNvPr id="9" name="Down Arrow Callout 8"/>
          <p:cNvSpPr/>
          <p:nvPr/>
        </p:nvSpPr>
        <p:spPr>
          <a:xfrm>
            <a:off x="4077818" y="3628445"/>
            <a:ext cx="1008530" cy="1126545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fa-IR" b="1" dirty="0" smtClean="0">
                <a:solidFill>
                  <a:schemeClr val="bg1"/>
                </a:solidFill>
              </a:rPr>
              <a:t>وی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5918664" y="3640477"/>
            <a:ext cx="1008530" cy="1187979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 پیشنهادی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7966573" y="3628445"/>
            <a:ext cx="1008530" cy="1198732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fa-IR" b="1" dirty="0" smtClean="0">
                <a:solidFill>
                  <a:schemeClr val="bg1"/>
                </a:solidFill>
              </a:rPr>
              <a:t>لی و پریپاراتا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Down Arrow Callout 11"/>
          <p:cNvSpPr/>
          <p:nvPr/>
        </p:nvSpPr>
        <p:spPr>
          <a:xfrm>
            <a:off x="10079682" y="3640477"/>
            <a:ext cx="1008530" cy="1187979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 سایدل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4077818" y="2374647"/>
            <a:ext cx="1008530" cy="1198733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fa-IR" b="1" dirty="0" smtClean="0">
                <a:solidFill>
                  <a:schemeClr val="bg1"/>
                </a:solidFill>
              </a:rPr>
              <a:t>کیل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4077818" y="1127897"/>
            <a:ext cx="1008530" cy="1198733"/>
          </a:xfrm>
          <a:prstGeom prst="downArrowCallout">
            <a:avLst>
              <a:gd name="adj1" fmla="val 9592"/>
              <a:gd name="adj2" fmla="val 18482"/>
              <a:gd name="adj3" fmla="val 15518"/>
              <a:gd name="adj4" fmla="val 6497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bg1"/>
                </a:solidFill>
              </a:rPr>
              <a:t>الگوریتم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fa-IR" b="1" dirty="0" err="1" smtClean="0">
                <a:solidFill>
                  <a:schemeClr val="bg1"/>
                </a:solidFill>
              </a:rPr>
              <a:t>لیو</a:t>
            </a:r>
            <a:r>
              <a:rPr lang="fa-IR" b="1" dirty="0" smtClean="0">
                <a:solidFill>
                  <a:schemeClr val="bg1"/>
                </a:solidFill>
              </a:rPr>
              <a:t> و نتافوس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8165" y="1018714"/>
            <a:ext cx="1946599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تجزیه چندضلعی‌های حفره‌دار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strike="sngStrike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عدم استفاده از نقاط کمکی</a:t>
            </a:r>
          </a:p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T(n) ∈ 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O(nN</a:t>
            </a:r>
            <a:r>
              <a:rPr lang="pt-BR" sz="1100" baseline="30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3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+N</a:t>
            </a:r>
            <a:r>
              <a:rPr lang="pt-BR" sz="1100" baseline="30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2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n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log 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n+N</a:t>
            </a:r>
            <a:r>
              <a:rPr lang="pt-BR" sz="1100" baseline="30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5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)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T(n) ∈ 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</a:t>
            </a:r>
            <a:r>
              <a:rPr lang="pt-BR" sz="1100" baseline="30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3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+ n log n + N</a:t>
            </a:r>
            <a:r>
              <a:rPr lang="pt-BR" sz="110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5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)</a:t>
            </a:r>
            <a:endParaRPr lang="pt-BR" sz="11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07229" y="1129504"/>
            <a:ext cx="161417" cy="160623"/>
          </a:xfrm>
          <a:custGeom>
            <a:avLst/>
            <a:gdLst>
              <a:gd name="connsiteX0" fmla="*/ 0 w 411480"/>
              <a:gd name="connsiteY0" fmla="*/ 108585 h 408622"/>
              <a:gd name="connsiteX1" fmla="*/ 117158 w 411480"/>
              <a:gd name="connsiteY1" fmla="*/ 205740 h 408622"/>
              <a:gd name="connsiteX2" fmla="*/ 20003 w 411480"/>
              <a:gd name="connsiteY2" fmla="*/ 325755 h 408622"/>
              <a:gd name="connsiteX3" fmla="*/ 117158 w 411480"/>
              <a:gd name="connsiteY3" fmla="*/ 408622 h 408622"/>
              <a:gd name="connsiteX4" fmla="*/ 211455 w 411480"/>
              <a:gd name="connsiteY4" fmla="*/ 297180 h 408622"/>
              <a:gd name="connsiteX5" fmla="*/ 334328 w 411480"/>
              <a:gd name="connsiteY5" fmla="*/ 394335 h 408622"/>
              <a:gd name="connsiteX6" fmla="*/ 411480 w 411480"/>
              <a:gd name="connsiteY6" fmla="*/ 305752 h 408622"/>
              <a:gd name="connsiteX7" fmla="*/ 308610 w 411480"/>
              <a:gd name="connsiteY7" fmla="*/ 200025 h 408622"/>
              <a:gd name="connsiteX8" fmla="*/ 402908 w 411480"/>
              <a:gd name="connsiteY8" fmla="*/ 82867 h 408622"/>
              <a:gd name="connsiteX9" fmla="*/ 308610 w 411480"/>
              <a:gd name="connsiteY9" fmla="*/ 0 h 408622"/>
              <a:gd name="connsiteX10" fmla="*/ 211455 w 411480"/>
              <a:gd name="connsiteY10" fmla="*/ 105727 h 408622"/>
              <a:gd name="connsiteX11" fmla="*/ 88583 w 411480"/>
              <a:gd name="connsiteY11" fmla="*/ 11430 h 408622"/>
              <a:gd name="connsiteX12" fmla="*/ 0 w 411480"/>
              <a:gd name="connsiteY12" fmla="*/ 108585 h 408622"/>
              <a:gd name="connsiteX0" fmla="*/ 0 w 411480"/>
              <a:gd name="connsiteY0" fmla="*/ 108585 h 408622"/>
              <a:gd name="connsiteX1" fmla="*/ 117158 w 411480"/>
              <a:gd name="connsiteY1" fmla="*/ 205740 h 408622"/>
              <a:gd name="connsiteX2" fmla="*/ 20003 w 411480"/>
              <a:gd name="connsiteY2" fmla="*/ 325755 h 408622"/>
              <a:gd name="connsiteX3" fmla="*/ 117158 w 411480"/>
              <a:gd name="connsiteY3" fmla="*/ 408622 h 408622"/>
              <a:gd name="connsiteX4" fmla="*/ 211455 w 411480"/>
              <a:gd name="connsiteY4" fmla="*/ 297180 h 408622"/>
              <a:gd name="connsiteX5" fmla="*/ 334328 w 411480"/>
              <a:gd name="connsiteY5" fmla="*/ 394335 h 408622"/>
              <a:gd name="connsiteX6" fmla="*/ 411480 w 411480"/>
              <a:gd name="connsiteY6" fmla="*/ 305752 h 408622"/>
              <a:gd name="connsiteX7" fmla="*/ 305753 w 411480"/>
              <a:gd name="connsiteY7" fmla="*/ 205740 h 408622"/>
              <a:gd name="connsiteX8" fmla="*/ 402908 w 411480"/>
              <a:gd name="connsiteY8" fmla="*/ 82867 h 408622"/>
              <a:gd name="connsiteX9" fmla="*/ 308610 w 411480"/>
              <a:gd name="connsiteY9" fmla="*/ 0 h 408622"/>
              <a:gd name="connsiteX10" fmla="*/ 211455 w 411480"/>
              <a:gd name="connsiteY10" fmla="*/ 105727 h 408622"/>
              <a:gd name="connsiteX11" fmla="*/ 88583 w 411480"/>
              <a:gd name="connsiteY11" fmla="*/ 11430 h 408622"/>
              <a:gd name="connsiteX12" fmla="*/ 0 w 411480"/>
              <a:gd name="connsiteY12" fmla="*/ 108585 h 408622"/>
              <a:gd name="connsiteX0" fmla="*/ 0 w 417195"/>
              <a:gd name="connsiteY0" fmla="*/ 108585 h 408622"/>
              <a:gd name="connsiteX1" fmla="*/ 117158 w 417195"/>
              <a:gd name="connsiteY1" fmla="*/ 205740 h 408622"/>
              <a:gd name="connsiteX2" fmla="*/ 20003 w 417195"/>
              <a:gd name="connsiteY2" fmla="*/ 325755 h 408622"/>
              <a:gd name="connsiteX3" fmla="*/ 117158 w 417195"/>
              <a:gd name="connsiteY3" fmla="*/ 408622 h 408622"/>
              <a:gd name="connsiteX4" fmla="*/ 211455 w 417195"/>
              <a:gd name="connsiteY4" fmla="*/ 297180 h 408622"/>
              <a:gd name="connsiteX5" fmla="*/ 334328 w 417195"/>
              <a:gd name="connsiteY5" fmla="*/ 394335 h 408622"/>
              <a:gd name="connsiteX6" fmla="*/ 417195 w 417195"/>
              <a:gd name="connsiteY6" fmla="*/ 300037 h 408622"/>
              <a:gd name="connsiteX7" fmla="*/ 305753 w 417195"/>
              <a:gd name="connsiteY7" fmla="*/ 205740 h 408622"/>
              <a:gd name="connsiteX8" fmla="*/ 402908 w 417195"/>
              <a:gd name="connsiteY8" fmla="*/ 82867 h 408622"/>
              <a:gd name="connsiteX9" fmla="*/ 308610 w 417195"/>
              <a:gd name="connsiteY9" fmla="*/ 0 h 408622"/>
              <a:gd name="connsiteX10" fmla="*/ 211455 w 417195"/>
              <a:gd name="connsiteY10" fmla="*/ 105727 h 408622"/>
              <a:gd name="connsiteX11" fmla="*/ 88583 w 417195"/>
              <a:gd name="connsiteY11" fmla="*/ 11430 h 408622"/>
              <a:gd name="connsiteX12" fmla="*/ 0 w 417195"/>
              <a:gd name="connsiteY12" fmla="*/ 108585 h 408622"/>
              <a:gd name="connsiteX0" fmla="*/ 0 w 417195"/>
              <a:gd name="connsiteY0" fmla="*/ 108585 h 408622"/>
              <a:gd name="connsiteX1" fmla="*/ 108551 w 417195"/>
              <a:gd name="connsiteY1" fmla="*/ 204664 h 408622"/>
              <a:gd name="connsiteX2" fmla="*/ 20003 w 417195"/>
              <a:gd name="connsiteY2" fmla="*/ 325755 h 408622"/>
              <a:gd name="connsiteX3" fmla="*/ 117158 w 417195"/>
              <a:gd name="connsiteY3" fmla="*/ 408622 h 408622"/>
              <a:gd name="connsiteX4" fmla="*/ 211455 w 417195"/>
              <a:gd name="connsiteY4" fmla="*/ 297180 h 408622"/>
              <a:gd name="connsiteX5" fmla="*/ 334328 w 417195"/>
              <a:gd name="connsiteY5" fmla="*/ 394335 h 408622"/>
              <a:gd name="connsiteX6" fmla="*/ 417195 w 417195"/>
              <a:gd name="connsiteY6" fmla="*/ 300037 h 408622"/>
              <a:gd name="connsiteX7" fmla="*/ 305753 w 417195"/>
              <a:gd name="connsiteY7" fmla="*/ 205740 h 408622"/>
              <a:gd name="connsiteX8" fmla="*/ 402908 w 417195"/>
              <a:gd name="connsiteY8" fmla="*/ 82867 h 408622"/>
              <a:gd name="connsiteX9" fmla="*/ 308610 w 417195"/>
              <a:gd name="connsiteY9" fmla="*/ 0 h 408622"/>
              <a:gd name="connsiteX10" fmla="*/ 211455 w 417195"/>
              <a:gd name="connsiteY10" fmla="*/ 105727 h 408622"/>
              <a:gd name="connsiteX11" fmla="*/ 88583 w 417195"/>
              <a:gd name="connsiteY11" fmla="*/ 11430 h 408622"/>
              <a:gd name="connsiteX12" fmla="*/ 0 w 417195"/>
              <a:gd name="connsiteY12" fmla="*/ 108585 h 408622"/>
              <a:gd name="connsiteX0" fmla="*/ 0 w 426877"/>
              <a:gd name="connsiteY0" fmla="*/ 98902 h 408622"/>
              <a:gd name="connsiteX1" fmla="*/ 118233 w 426877"/>
              <a:gd name="connsiteY1" fmla="*/ 204664 h 408622"/>
              <a:gd name="connsiteX2" fmla="*/ 29685 w 426877"/>
              <a:gd name="connsiteY2" fmla="*/ 325755 h 408622"/>
              <a:gd name="connsiteX3" fmla="*/ 126840 w 426877"/>
              <a:gd name="connsiteY3" fmla="*/ 408622 h 408622"/>
              <a:gd name="connsiteX4" fmla="*/ 221137 w 426877"/>
              <a:gd name="connsiteY4" fmla="*/ 297180 h 408622"/>
              <a:gd name="connsiteX5" fmla="*/ 344010 w 426877"/>
              <a:gd name="connsiteY5" fmla="*/ 394335 h 408622"/>
              <a:gd name="connsiteX6" fmla="*/ 426877 w 426877"/>
              <a:gd name="connsiteY6" fmla="*/ 300037 h 408622"/>
              <a:gd name="connsiteX7" fmla="*/ 315435 w 426877"/>
              <a:gd name="connsiteY7" fmla="*/ 205740 h 408622"/>
              <a:gd name="connsiteX8" fmla="*/ 412590 w 426877"/>
              <a:gd name="connsiteY8" fmla="*/ 82867 h 408622"/>
              <a:gd name="connsiteX9" fmla="*/ 318292 w 426877"/>
              <a:gd name="connsiteY9" fmla="*/ 0 h 408622"/>
              <a:gd name="connsiteX10" fmla="*/ 221137 w 426877"/>
              <a:gd name="connsiteY10" fmla="*/ 105727 h 408622"/>
              <a:gd name="connsiteX11" fmla="*/ 98265 w 426877"/>
              <a:gd name="connsiteY11" fmla="*/ 11430 h 408622"/>
              <a:gd name="connsiteX12" fmla="*/ 0 w 426877"/>
              <a:gd name="connsiteY12" fmla="*/ 98902 h 408622"/>
              <a:gd name="connsiteX0" fmla="*/ 0 w 426877"/>
              <a:gd name="connsiteY0" fmla="*/ 98902 h 408622"/>
              <a:gd name="connsiteX1" fmla="*/ 118233 w 426877"/>
              <a:gd name="connsiteY1" fmla="*/ 204664 h 408622"/>
              <a:gd name="connsiteX2" fmla="*/ 29685 w 426877"/>
              <a:gd name="connsiteY2" fmla="*/ 325755 h 408622"/>
              <a:gd name="connsiteX3" fmla="*/ 126840 w 426877"/>
              <a:gd name="connsiteY3" fmla="*/ 408622 h 408622"/>
              <a:gd name="connsiteX4" fmla="*/ 221137 w 426877"/>
              <a:gd name="connsiteY4" fmla="*/ 297180 h 408622"/>
              <a:gd name="connsiteX5" fmla="*/ 344010 w 426877"/>
              <a:gd name="connsiteY5" fmla="*/ 394335 h 408622"/>
              <a:gd name="connsiteX6" fmla="*/ 426877 w 426877"/>
              <a:gd name="connsiteY6" fmla="*/ 300037 h 408622"/>
              <a:gd name="connsiteX7" fmla="*/ 315435 w 426877"/>
              <a:gd name="connsiteY7" fmla="*/ 205740 h 408622"/>
              <a:gd name="connsiteX8" fmla="*/ 412590 w 426877"/>
              <a:gd name="connsiteY8" fmla="*/ 82867 h 408622"/>
              <a:gd name="connsiteX9" fmla="*/ 318292 w 426877"/>
              <a:gd name="connsiteY9" fmla="*/ 0 h 408622"/>
              <a:gd name="connsiteX10" fmla="*/ 221137 w 426877"/>
              <a:gd name="connsiteY10" fmla="*/ 105727 h 408622"/>
              <a:gd name="connsiteX11" fmla="*/ 82127 w 426877"/>
              <a:gd name="connsiteY11" fmla="*/ 1748 h 408622"/>
              <a:gd name="connsiteX12" fmla="*/ 0 w 426877"/>
              <a:gd name="connsiteY12" fmla="*/ 98902 h 408622"/>
              <a:gd name="connsiteX0" fmla="*/ 0 w 426877"/>
              <a:gd name="connsiteY0" fmla="*/ 98902 h 408622"/>
              <a:gd name="connsiteX1" fmla="*/ 118233 w 426877"/>
              <a:gd name="connsiteY1" fmla="*/ 204664 h 408622"/>
              <a:gd name="connsiteX2" fmla="*/ 29685 w 426877"/>
              <a:gd name="connsiteY2" fmla="*/ 325755 h 408622"/>
              <a:gd name="connsiteX3" fmla="*/ 126840 w 426877"/>
              <a:gd name="connsiteY3" fmla="*/ 408622 h 408622"/>
              <a:gd name="connsiteX4" fmla="*/ 221137 w 426877"/>
              <a:gd name="connsiteY4" fmla="*/ 297180 h 408622"/>
              <a:gd name="connsiteX5" fmla="*/ 344010 w 426877"/>
              <a:gd name="connsiteY5" fmla="*/ 394335 h 408622"/>
              <a:gd name="connsiteX6" fmla="*/ 426877 w 426877"/>
              <a:gd name="connsiteY6" fmla="*/ 300037 h 408622"/>
              <a:gd name="connsiteX7" fmla="*/ 315435 w 426877"/>
              <a:gd name="connsiteY7" fmla="*/ 205740 h 408622"/>
              <a:gd name="connsiteX8" fmla="*/ 412590 w 426877"/>
              <a:gd name="connsiteY8" fmla="*/ 82867 h 408622"/>
              <a:gd name="connsiteX9" fmla="*/ 318292 w 426877"/>
              <a:gd name="connsiteY9" fmla="*/ 0 h 408622"/>
              <a:gd name="connsiteX10" fmla="*/ 213606 w 426877"/>
              <a:gd name="connsiteY10" fmla="*/ 98196 h 408622"/>
              <a:gd name="connsiteX11" fmla="*/ 82127 w 426877"/>
              <a:gd name="connsiteY11" fmla="*/ 1748 h 408622"/>
              <a:gd name="connsiteX12" fmla="*/ 0 w 426877"/>
              <a:gd name="connsiteY12" fmla="*/ 98902 h 408622"/>
              <a:gd name="connsiteX0" fmla="*/ 0 w 426877"/>
              <a:gd name="connsiteY0" fmla="*/ 112888 h 422608"/>
              <a:gd name="connsiteX1" fmla="*/ 118233 w 426877"/>
              <a:gd name="connsiteY1" fmla="*/ 218650 h 422608"/>
              <a:gd name="connsiteX2" fmla="*/ 29685 w 426877"/>
              <a:gd name="connsiteY2" fmla="*/ 339741 h 422608"/>
              <a:gd name="connsiteX3" fmla="*/ 126840 w 426877"/>
              <a:gd name="connsiteY3" fmla="*/ 422608 h 422608"/>
              <a:gd name="connsiteX4" fmla="*/ 221137 w 426877"/>
              <a:gd name="connsiteY4" fmla="*/ 311166 h 422608"/>
              <a:gd name="connsiteX5" fmla="*/ 344010 w 426877"/>
              <a:gd name="connsiteY5" fmla="*/ 408321 h 422608"/>
              <a:gd name="connsiteX6" fmla="*/ 426877 w 426877"/>
              <a:gd name="connsiteY6" fmla="*/ 314023 h 422608"/>
              <a:gd name="connsiteX7" fmla="*/ 315435 w 426877"/>
              <a:gd name="connsiteY7" fmla="*/ 219726 h 422608"/>
              <a:gd name="connsiteX8" fmla="*/ 412590 w 426877"/>
              <a:gd name="connsiteY8" fmla="*/ 96853 h 422608"/>
              <a:gd name="connsiteX9" fmla="*/ 315064 w 426877"/>
              <a:gd name="connsiteY9" fmla="*/ 0 h 422608"/>
              <a:gd name="connsiteX10" fmla="*/ 213606 w 426877"/>
              <a:gd name="connsiteY10" fmla="*/ 112182 h 422608"/>
              <a:gd name="connsiteX11" fmla="*/ 82127 w 426877"/>
              <a:gd name="connsiteY11" fmla="*/ 15734 h 422608"/>
              <a:gd name="connsiteX12" fmla="*/ 0 w 426877"/>
              <a:gd name="connsiteY12" fmla="*/ 112888 h 422608"/>
              <a:gd name="connsiteX0" fmla="*/ 0 w 426877"/>
              <a:gd name="connsiteY0" fmla="*/ 112888 h 422608"/>
              <a:gd name="connsiteX1" fmla="*/ 118233 w 426877"/>
              <a:gd name="connsiteY1" fmla="*/ 218650 h 422608"/>
              <a:gd name="connsiteX2" fmla="*/ 29685 w 426877"/>
              <a:gd name="connsiteY2" fmla="*/ 339741 h 422608"/>
              <a:gd name="connsiteX3" fmla="*/ 126840 w 426877"/>
              <a:gd name="connsiteY3" fmla="*/ 422608 h 422608"/>
              <a:gd name="connsiteX4" fmla="*/ 221137 w 426877"/>
              <a:gd name="connsiteY4" fmla="*/ 311166 h 422608"/>
              <a:gd name="connsiteX5" fmla="*/ 344010 w 426877"/>
              <a:gd name="connsiteY5" fmla="*/ 408321 h 422608"/>
              <a:gd name="connsiteX6" fmla="*/ 426877 w 426877"/>
              <a:gd name="connsiteY6" fmla="*/ 314023 h 422608"/>
              <a:gd name="connsiteX7" fmla="*/ 315435 w 426877"/>
              <a:gd name="connsiteY7" fmla="*/ 219726 h 422608"/>
              <a:gd name="connsiteX8" fmla="*/ 414742 w 426877"/>
              <a:gd name="connsiteY8" fmla="*/ 89322 h 422608"/>
              <a:gd name="connsiteX9" fmla="*/ 315064 w 426877"/>
              <a:gd name="connsiteY9" fmla="*/ 0 h 422608"/>
              <a:gd name="connsiteX10" fmla="*/ 213606 w 426877"/>
              <a:gd name="connsiteY10" fmla="*/ 112182 h 422608"/>
              <a:gd name="connsiteX11" fmla="*/ 82127 w 426877"/>
              <a:gd name="connsiteY11" fmla="*/ 15734 h 422608"/>
              <a:gd name="connsiteX12" fmla="*/ 0 w 426877"/>
              <a:gd name="connsiteY12" fmla="*/ 112888 h 422608"/>
              <a:gd name="connsiteX0" fmla="*/ 0 w 426877"/>
              <a:gd name="connsiteY0" fmla="*/ 112888 h 422608"/>
              <a:gd name="connsiteX1" fmla="*/ 118233 w 426877"/>
              <a:gd name="connsiteY1" fmla="*/ 218650 h 422608"/>
              <a:gd name="connsiteX2" fmla="*/ 29685 w 426877"/>
              <a:gd name="connsiteY2" fmla="*/ 339741 h 422608"/>
              <a:gd name="connsiteX3" fmla="*/ 126840 w 426877"/>
              <a:gd name="connsiteY3" fmla="*/ 422608 h 422608"/>
              <a:gd name="connsiteX4" fmla="*/ 221137 w 426877"/>
              <a:gd name="connsiteY4" fmla="*/ 311166 h 422608"/>
              <a:gd name="connsiteX5" fmla="*/ 344010 w 426877"/>
              <a:gd name="connsiteY5" fmla="*/ 408321 h 422608"/>
              <a:gd name="connsiteX6" fmla="*/ 426877 w 426877"/>
              <a:gd name="connsiteY6" fmla="*/ 314023 h 422608"/>
              <a:gd name="connsiteX7" fmla="*/ 287463 w 426877"/>
              <a:gd name="connsiteY7" fmla="*/ 229409 h 422608"/>
              <a:gd name="connsiteX8" fmla="*/ 414742 w 426877"/>
              <a:gd name="connsiteY8" fmla="*/ 89322 h 422608"/>
              <a:gd name="connsiteX9" fmla="*/ 315064 w 426877"/>
              <a:gd name="connsiteY9" fmla="*/ 0 h 422608"/>
              <a:gd name="connsiteX10" fmla="*/ 213606 w 426877"/>
              <a:gd name="connsiteY10" fmla="*/ 112182 h 422608"/>
              <a:gd name="connsiteX11" fmla="*/ 82127 w 426877"/>
              <a:gd name="connsiteY11" fmla="*/ 15734 h 422608"/>
              <a:gd name="connsiteX12" fmla="*/ 0 w 426877"/>
              <a:gd name="connsiteY12" fmla="*/ 112888 h 422608"/>
              <a:gd name="connsiteX0" fmla="*/ 0 w 426877"/>
              <a:gd name="connsiteY0" fmla="*/ 112888 h 422608"/>
              <a:gd name="connsiteX1" fmla="*/ 118233 w 426877"/>
              <a:gd name="connsiteY1" fmla="*/ 218650 h 422608"/>
              <a:gd name="connsiteX2" fmla="*/ 29685 w 426877"/>
              <a:gd name="connsiteY2" fmla="*/ 339741 h 422608"/>
              <a:gd name="connsiteX3" fmla="*/ 126840 w 426877"/>
              <a:gd name="connsiteY3" fmla="*/ 422608 h 422608"/>
              <a:gd name="connsiteX4" fmla="*/ 221137 w 426877"/>
              <a:gd name="connsiteY4" fmla="*/ 311166 h 422608"/>
              <a:gd name="connsiteX5" fmla="*/ 344010 w 426877"/>
              <a:gd name="connsiteY5" fmla="*/ 408321 h 422608"/>
              <a:gd name="connsiteX6" fmla="*/ 426877 w 426877"/>
              <a:gd name="connsiteY6" fmla="*/ 314023 h 422608"/>
              <a:gd name="connsiteX7" fmla="*/ 275629 w 426877"/>
              <a:gd name="connsiteY7" fmla="*/ 210044 h 422608"/>
              <a:gd name="connsiteX8" fmla="*/ 414742 w 426877"/>
              <a:gd name="connsiteY8" fmla="*/ 89322 h 422608"/>
              <a:gd name="connsiteX9" fmla="*/ 315064 w 426877"/>
              <a:gd name="connsiteY9" fmla="*/ 0 h 422608"/>
              <a:gd name="connsiteX10" fmla="*/ 213606 w 426877"/>
              <a:gd name="connsiteY10" fmla="*/ 112182 h 422608"/>
              <a:gd name="connsiteX11" fmla="*/ 82127 w 426877"/>
              <a:gd name="connsiteY11" fmla="*/ 15734 h 422608"/>
              <a:gd name="connsiteX12" fmla="*/ 0 w 426877"/>
              <a:gd name="connsiteY12" fmla="*/ 112888 h 422608"/>
              <a:gd name="connsiteX0" fmla="*/ 0 w 426877"/>
              <a:gd name="connsiteY0" fmla="*/ 112888 h 422608"/>
              <a:gd name="connsiteX1" fmla="*/ 118233 w 426877"/>
              <a:gd name="connsiteY1" fmla="*/ 218650 h 422608"/>
              <a:gd name="connsiteX2" fmla="*/ 29685 w 426877"/>
              <a:gd name="connsiteY2" fmla="*/ 339741 h 422608"/>
              <a:gd name="connsiteX3" fmla="*/ 126840 w 426877"/>
              <a:gd name="connsiteY3" fmla="*/ 422608 h 422608"/>
              <a:gd name="connsiteX4" fmla="*/ 221137 w 426877"/>
              <a:gd name="connsiteY4" fmla="*/ 311166 h 422608"/>
              <a:gd name="connsiteX5" fmla="*/ 344010 w 426877"/>
              <a:gd name="connsiteY5" fmla="*/ 408321 h 422608"/>
              <a:gd name="connsiteX6" fmla="*/ 426877 w 426877"/>
              <a:gd name="connsiteY6" fmla="*/ 314023 h 422608"/>
              <a:gd name="connsiteX7" fmla="*/ 306829 w 426877"/>
              <a:gd name="connsiteY7" fmla="*/ 207892 h 422608"/>
              <a:gd name="connsiteX8" fmla="*/ 414742 w 426877"/>
              <a:gd name="connsiteY8" fmla="*/ 89322 h 422608"/>
              <a:gd name="connsiteX9" fmla="*/ 315064 w 426877"/>
              <a:gd name="connsiteY9" fmla="*/ 0 h 422608"/>
              <a:gd name="connsiteX10" fmla="*/ 213606 w 426877"/>
              <a:gd name="connsiteY10" fmla="*/ 112182 h 422608"/>
              <a:gd name="connsiteX11" fmla="*/ 82127 w 426877"/>
              <a:gd name="connsiteY11" fmla="*/ 15734 h 422608"/>
              <a:gd name="connsiteX12" fmla="*/ 0 w 426877"/>
              <a:gd name="connsiteY12" fmla="*/ 112888 h 422608"/>
              <a:gd name="connsiteX0" fmla="*/ 0 w 430105"/>
              <a:gd name="connsiteY0" fmla="*/ 112888 h 422608"/>
              <a:gd name="connsiteX1" fmla="*/ 118233 w 430105"/>
              <a:gd name="connsiteY1" fmla="*/ 218650 h 422608"/>
              <a:gd name="connsiteX2" fmla="*/ 29685 w 430105"/>
              <a:gd name="connsiteY2" fmla="*/ 339741 h 422608"/>
              <a:gd name="connsiteX3" fmla="*/ 126840 w 430105"/>
              <a:gd name="connsiteY3" fmla="*/ 422608 h 422608"/>
              <a:gd name="connsiteX4" fmla="*/ 221137 w 430105"/>
              <a:gd name="connsiteY4" fmla="*/ 311166 h 422608"/>
              <a:gd name="connsiteX5" fmla="*/ 344010 w 430105"/>
              <a:gd name="connsiteY5" fmla="*/ 408321 h 422608"/>
              <a:gd name="connsiteX6" fmla="*/ 430105 w 430105"/>
              <a:gd name="connsiteY6" fmla="*/ 332313 h 422608"/>
              <a:gd name="connsiteX7" fmla="*/ 306829 w 430105"/>
              <a:gd name="connsiteY7" fmla="*/ 207892 h 422608"/>
              <a:gd name="connsiteX8" fmla="*/ 414742 w 430105"/>
              <a:gd name="connsiteY8" fmla="*/ 89322 h 422608"/>
              <a:gd name="connsiteX9" fmla="*/ 315064 w 430105"/>
              <a:gd name="connsiteY9" fmla="*/ 0 h 422608"/>
              <a:gd name="connsiteX10" fmla="*/ 213606 w 430105"/>
              <a:gd name="connsiteY10" fmla="*/ 112182 h 422608"/>
              <a:gd name="connsiteX11" fmla="*/ 82127 w 430105"/>
              <a:gd name="connsiteY11" fmla="*/ 15734 h 422608"/>
              <a:gd name="connsiteX12" fmla="*/ 0 w 430105"/>
              <a:gd name="connsiteY12" fmla="*/ 112888 h 422608"/>
              <a:gd name="connsiteX0" fmla="*/ 0 w 425802"/>
              <a:gd name="connsiteY0" fmla="*/ 112888 h 422608"/>
              <a:gd name="connsiteX1" fmla="*/ 118233 w 425802"/>
              <a:gd name="connsiteY1" fmla="*/ 218650 h 422608"/>
              <a:gd name="connsiteX2" fmla="*/ 29685 w 425802"/>
              <a:gd name="connsiteY2" fmla="*/ 339741 h 422608"/>
              <a:gd name="connsiteX3" fmla="*/ 126840 w 425802"/>
              <a:gd name="connsiteY3" fmla="*/ 422608 h 422608"/>
              <a:gd name="connsiteX4" fmla="*/ 221137 w 425802"/>
              <a:gd name="connsiteY4" fmla="*/ 311166 h 422608"/>
              <a:gd name="connsiteX5" fmla="*/ 344010 w 425802"/>
              <a:gd name="connsiteY5" fmla="*/ 408321 h 422608"/>
              <a:gd name="connsiteX6" fmla="*/ 425802 w 425802"/>
              <a:gd name="connsiteY6" fmla="*/ 314023 h 422608"/>
              <a:gd name="connsiteX7" fmla="*/ 306829 w 425802"/>
              <a:gd name="connsiteY7" fmla="*/ 207892 h 422608"/>
              <a:gd name="connsiteX8" fmla="*/ 414742 w 425802"/>
              <a:gd name="connsiteY8" fmla="*/ 89322 h 422608"/>
              <a:gd name="connsiteX9" fmla="*/ 315064 w 425802"/>
              <a:gd name="connsiteY9" fmla="*/ 0 h 422608"/>
              <a:gd name="connsiteX10" fmla="*/ 213606 w 425802"/>
              <a:gd name="connsiteY10" fmla="*/ 112182 h 422608"/>
              <a:gd name="connsiteX11" fmla="*/ 82127 w 425802"/>
              <a:gd name="connsiteY11" fmla="*/ 15734 h 422608"/>
              <a:gd name="connsiteX12" fmla="*/ 0 w 425802"/>
              <a:gd name="connsiteY12" fmla="*/ 112888 h 422608"/>
              <a:gd name="connsiteX0" fmla="*/ 0 w 425802"/>
              <a:gd name="connsiteY0" fmla="*/ 112888 h 422608"/>
              <a:gd name="connsiteX1" fmla="*/ 118233 w 425802"/>
              <a:gd name="connsiteY1" fmla="*/ 218650 h 422608"/>
              <a:gd name="connsiteX2" fmla="*/ 29685 w 425802"/>
              <a:gd name="connsiteY2" fmla="*/ 339741 h 422608"/>
              <a:gd name="connsiteX3" fmla="*/ 126840 w 425802"/>
              <a:gd name="connsiteY3" fmla="*/ 422608 h 422608"/>
              <a:gd name="connsiteX4" fmla="*/ 221137 w 425802"/>
              <a:gd name="connsiteY4" fmla="*/ 311166 h 422608"/>
              <a:gd name="connsiteX5" fmla="*/ 340782 w 425802"/>
              <a:gd name="connsiteY5" fmla="*/ 416928 h 422608"/>
              <a:gd name="connsiteX6" fmla="*/ 425802 w 425802"/>
              <a:gd name="connsiteY6" fmla="*/ 314023 h 422608"/>
              <a:gd name="connsiteX7" fmla="*/ 306829 w 425802"/>
              <a:gd name="connsiteY7" fmla="*/ 207892 h 422608"/>
              <a:gd name="connsiteX8" fmla="*/ 414742 w 425802"/>
              <a:gd name="connsiteY8" fmla="*/ 89322 h 422608"/>
              <a:gd name="connsiteX9" fmla="*/ 315064 w 425802"/>
              <a:gd name="connsiteY9" fmla="*/ 0 h 422608"/>
              <a:gd name="connsiteX10" fmla="*/ 213606 w 425802"/>
              <a:gd name="connsiteY10" fmla="*/ 112182 h 422608"/>
              <a:gd name="connsiteX11" fmla="*/ 82127 w 425802"/>
              <a:gd name="connsiteY11" fmla="*/ 15734 h 422608"/>
              <a:gd name="connsiteX12" fmla="*/ 0 w 425802"/>
              <a:gd name="connsiteY12" fmla="*/ 112888 h 422608"/>
              <a:gd name="connsiteX0" fmla="*/ 0 w 425802"/>
              <a:gd name="connsiteY0" fmla="*/ 112888 h 422608"/>
              <a:gd name="connsiteX1" fmla="*/ 118233 w 425802"/>
              <a:gd name="connsiteY1" fmla="*/ 218650 h 422608"/>
              <a:gd name="connsiteX2" fmla="*/ 29685 w 425802"/>
              <a:gd name="connsiteY2" fmla="*/ 339741 h 422608"/>
              <a:gd name="connsiteX3" fmla="*/ 126840 w 425802"/>
              <a:gd name="connsiteY3" fmla="*/ 422608 h 422608"/>
              <a:gd name="connsiteX4" fmla="*/ 203923 w 425802"/>
              <a:gd name="connsiteY4" fmla="*/ 297180 h 422608"/>
              <a:gd name="connsiteX5" fmla="*/ 340782 w 425802"/>
              <a:gd name="connsiteY5" fmla="*/ 416928 h 422608"/>
              <a:gd name="connsiteX6" fmla="*/ 425802 w 425802"/>
              <a:gd name="connsiteY6" fmla="*/ 314023 h 422608"/>
              <a:gd name="connsiteX7" fmla="*/ 306829 w 425802"/>
              <a:gd name="connsiteY7" fmla="*/ 207892 h 422608"/>
              <a:gd name="connsiteX8" fmla="*/ 414742 w 425802"/>
              <a:gd name="connsiteY8" fmla="*/ 89322 h 422608"/>
              <a:gd name="connsiteX9" fmla="*/ 315064 w 425802"/>
              <a:gd name="connsiteY9" fmla="*/ 0 h 422608"/>
              <a:gd name="connsiteX10" fmla="*/ 213606 w 425802"/>
              <a:gd name="connsiteY10" fmla="*/ 112182 h 422608"/>
              <a:gd name="connsiteX11" fmla="*/ 82127 w 425802"/>
              <a:gd name="connsiteY11" fmla="*/ 15734 h 422608"/>
              <a:gd name="connsiteX12" fmla="*/ 0 w 425802"/>
              <a:gd name="connsiteY12" fmla="*/ 112888 h 422608"/>
              <a:gd name="connsiteX0" fmla="*/ 0 w 425802"/>
              <a:gd name="connsiteY0" fmla="*/ 112888 h 422608"/>
              <a:gd name="connsiteX1" fmla="*/ 118233 w 425802"/>
              <a:gd name="connsiteY1" fmla="*/ 218650 h 422608"/>
              <a:gd name="connsiteX2" fmla="*/ 29685 w 425802"/>
              <a:gd name="connsiteY2" fmla="*/ 339741 h 422608"/>
              <a:gd name="connsiteX3" fmla="*/ 126840 w 425802"/>
              <a:gd name="connsiteY3" fmla="*/ 422608 h 422608"/>
              <a:gd name="connsiteX4" fmla="*/ 220061 w 425802"/>
              <a:gd name="connsiteY4" fmla="*/ 292877 h 422608"/>
              <a:gd name="connsiteX5" fmla="*/ 340782 w 425802"/>
              <a:gd name="connsiteY5" fmla="*/ 416928 h 422608"/>
              <a:gd name="connsiteX6" fmla="*/ 425802 w 425802"/>
              <a:gd name="connsiteY6" fmla="*/ 314023 h 422608"/>
              <a:gd name="connsiteX7" fmla="*/ 306829 w 425802"/>
              <a:gd name="connsiteY7" fmla="*/ 207892 h 422608"/>
              <a:gd name="connsiteX8" fmla="*/ 414742 w 425802"/>
              <a:gd name="connsiteY8" fmla="*/ 89322 h 422608"/>
              <a:gd name="connsiteX9" fmla="*/ 315064 w 425802"/>
              <a:gd name="connsiteY9" fmla="*/ 0 h 422608"/>
              <a:gd name="connsiteX10" fmla="*/ 213606 w 425802"/>
              <a:gd name="connsiteY10" fmla="*/ 112182 h 422608"/>
              <a:gd name="connsiteX11" fmla="*/ 82127 w 425802"/>
              <a:gd name="connsiteY11" fmla="*/ 15734 h 422608"/>
              <a:gd name="connsiteX12" fmla="*/ 0 w 425802"/>
              <a:gd name="connsiteY12" fmla="*/ 112888 h 422608"/>
              <a:gd name="connsiteX0" fmla="*/ 0 w 425802"/>
              <a:gd name="connsiteY0" fmla="*/ 112888 h 422608"/>
              <a:gd name="connsiteX1" fmla="*/ 118233 w 425802"/>
              <a:gd name="connsiteY1" fmla="*/ 218650 h 422608"/>
              <a:gd name="connsiteX2" fmla="*/ 29685 w 425802"/>
              <a:gd name="connsiteY2" fmla="*/ 339741 h 422608"/>
              <a:gd name="connsiteX3" fmla="*/ 126840 w 425802"/>
              <a:gd name="connsiteY3" fmla="*/ 422608 h 422608"/>
              <a:gd name="connsiteX4" fmla="*/ 216834 w 425802"/>
              <a:gd name="connsiteY4" fmla="*/ 309014 h 422608"/>
              <a:gd name="connsiteX5" fmla="*/ 340782 w 425802"/>
              <a:gd name="connsiteY5" fmla="*/ 416928 h 422608"/>
              <a:gd name="connsiteX6" fmla="*/ 425802 w 425802"/>
              <a:gd name="connsiteY6" fmla="*/ 314023 h 422608"/>
              <a:gd name="connsiteX7" fmla="*/ 306829 w 425802"/>
              <a:gd name="connsiteY7" fmla="*/ 207892 h 422608"/>
              <a:gd name="connsiteX8" fmla="*/ 414742 w 425802"/>
              <a:gd name="connsiteY8" fmla="*/ 89322 h 422608"/>
              <a:gd name="connsiteX9" fmla="*/ 315064 w 425802"/>
              <a:gd name="connsiteY9" fmla="*/ 0 h 422608"/>
              <a:gd name="connsiteX10" fmla="*/ 213606 w 425802"/>
              <a:gd name="connsiteY10" fmla="*/ 112182 h 422608"/>
              <a:gd name="connsiteX11" fmla="*/ 82127 w 425802"/>
              <a:gd name="connsiteY11" fmla="*/ 15734 h 422608"/>
              <a:gd name="connsiteX12" fmla="*/ 0 w 425802"/>
              <a:gd name="connsiteY12" fmla="*/ 112888 h 422608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29685 w 425802"/>
              <a:gd name="connsiteY2" fmla="*/ 339741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13606 w 425802"/>
              <a:gd name="connsiteY10" fmla="*/ 112182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13606 w 425802"/>
              <a:gd name="connsiteY10" fmla="*/ 112182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0696 w 425802"/>
              <a:gd name="connsiteY10" fmla="*/ 129396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9303 w 425802"/>
              <a:gd name="connsiteY10" fmla="*/ 130472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6075 w 425802"/>
              <a:gd name="connsiteY10" fmla="*/ 125093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9302 w 425802"/>
              <a:gd name="connsiteY10" fmla="*/ 125093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6074 w 425802"/>
              <a:gd name="connsiteY10" fmla="*/ 121865 h 429063"/>
              <a:gd name="connsiteX11" fmla="*/ 82127 w 425802"/>
              <a:gd name="connsiteY11" fmla="*/ 15734 h 429063"/>
              <a:gd name="connsiteX12" fmla="*/ 0 w 425802"/>
              <a:gd name="connsiteY12" fmla="*/ 112888 h 429063"/>
              <a:gd name="connsiteX0" fmla="*/ 0 w 425802"/>
              <a:gd name="connsiteY0" fmla="*/ 112888 h 429063"/>
              <a:gd name="connsiteX1" fmla="*/ 118233 w 425802"/>
              <a:gd name="connsiteY1" fmla="*/ 218650 h 429063"/>
              <a:gd name="connsiteX2" fmla="*/ 12472 w 425802"/>
              <a:gd name="connsiteY2" fmla="*/ 344044 h 429063"/>
              <a:gd name="connsiteX3" fmla="*/ 110702 w 425802"/>
              <a:gd name="connsiteY3" fmla="*/ 429063 h 429063"/>
              <a:gd name="connsiteX4" fmla="*/ 216834 w 425802"/>
              <a:gd name="connsiteY4" fmla="*/ 309014 h 429063"/>
              <a:gd name="connsiteX5" fmla="*/ 340782 w 425802"/>
              <a:gd name="connsiteY5" fmla="*/ 416928 h 429063"/>
              <a:gd name="connsiteX6" fmla="*/ 425802 w 425802"/>
              <a:gd name="connsiteY6" fmla="*/ 314023 h 429063"/>
              <a:gd name="connsiteX7" fmla="*/ 306829 w 425802"/>
              <a:gd name="connsiteY7" fmla="*/ 207892 h 429063"/>
              <a:gd name="connsiteX8" fmla="*/ 414742 w 425802"/>
              <a:gd name="connsiteY8" fmla="*/ 89322 h 429063"/>
              <a:gd name="connsiteX9" fmla="*/ 315064 w 425802"/>
              <a:gd name="connsiteY9" fmla="*/ 0 h 429063"/>
              <a:gd name="connsiteX10" fmla="*/ 206074 w 425802"/>
              <a:gd name="connsiteY10" fmla="*/ 121865 h 429063"/>
              <a:gd name="connsiteX11" fmla="*/ 84279 w 425802"/>
              <a:gd name="connsiteY11" fmla="*/ 13582 h 429063"/>
              <a:gd name="connsiteX12" fmla="*/ 0 w 425802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310056 w 429029"/>
              <a:gd name="connsiteY7" fmla="*/ 207892 h 429063"/>
              <a:gd name="connsiteX8" fmla="*/ 417969 w 429029"/>
              <a:gd name="connsiteY8" fmla="*/ 89322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310056 w 429029"/>
              <a:gd name="connsiteY7" fmla="*/ 207892 h 429063"/>
              <a:gd name="connsiteX8" fmla="*/ 417969 w 429029"/>
              <a:gd name="connsiteY8" fmla="*/ 89322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310056 w 429029"/>
              <a:gd name="connsiteY7" fmla="*/ 207892 h 429063"/>
              <a:gd name="connsiteX8" fmla="*/ 412590 w 429029"/>
              <a:gd name="connsiteY8" fmla="*/ 89322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310056 w 429029"/>
              <a:gd name="connsiteY7" fmla="*/ 207892 h 429063"/>
              <a:gd name="connsiteX8" fmla="*/ 415818 w 429029"/>
              <a:gd name="connsiteY8" fmla="*/ 88246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297146 w 429029"/>
              <a:gd name="connsiteY7" fmla="*/ 207892 h 429063"/>
              <a:gd name="connsiteX8" fmla="*/ 415818 w 429029"/>
              <a:gd name="connsiteY8" fmla="*/ 88246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29029"/>
              <a:gd name="connsiteY0" fmla="*/ 112888 h 429063"/>
              <a:gd name="connsiteX1" fmla="*/ 121460 w 429029"/>
              <a:gd name="connsiteY1" fmla="*/ 218650 h 429063"/>
              <a:gd name="connsiteX2" fmla="*/ 15699 w 429029"/>
              <a:gd name="connsiteY2" fmla="*/ 344044 h 429063"/>
              <a:gd name="connsiteX3" fmla="*/ 113929 w 429029"/>
              <a:gd name="connsiteY3" fmla="*/ 429063 h 429063"/>
              <a:gd name="connsiteX4" fmla="*/ 220061 w 429029"/>
              <a:gd name="connsiteY4" fmla="*/ 309014 h 429063"/>
              <a:gd name="connsiteX5" fmla="*/ 344009 w 429029"/>
              <a:gd name="connsiteY5" fmla="*/ 416928 h 429063"/>
              <a:gd name="connsiteX6" fmla="*/ 429029 w 429029"/>
              <a:gd name="connsiteY6" fmla="*/ 314023 h 429063"/>
              <a:gd name="connsiteX7" fmla="*/ 306829 w 429029"/>
              <a:gd name="connsiteY7" fmla="*/ 208968 h 429063"/>
              <a:gd name="connsiteX8" fmla="*/ 415818 w 429029"/>
              <a:gd name="connsiteY8" fmla="*/ 88246 h 429063"/>
              <a:gd name="connsiteX9" fmla="*/ 318291 w 429029"/>
              <a:gd name="connsiteY9" fmla="*/ 0 h 429063"/>
              <a:gd name="connsiteX10" fmla="*/ 209301 w 429029"/>
              <a:gd name="connsiteY10" fmla="*/ 121865 h 429063"/>
              <a:gd name="connsiteX11" fmla="*/ 87506 w 429029"/>
              <a:gd name="connsiteY11" fmla="*/ 13582 h 429063"/>
              <a:gd name="connsiteX12" fmla="*/ 0 w 429029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5699 w 431181"/>
              <a:gd name="connsiteY2" fmla="*/ 344044 h 429063"/>
              <a:gd name="connsiteX3" fmla="*/ 113929 w 431181"/>
              <a:gd name="connsiteY3" fmla="*/ 429063 h 429063"/>
              <a:gd name="connsiteX4" fmla="*/ 220061 w 431181"/>
              <a:gd name="connsiteY4" fmla="*/ 309014 h 429063"/>
              <a:gd name="connsiteX5" fmla="*/ 344009 w 431181"/>
              <a:gd name="connsiteY5" fmla="*/ 416928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5699 w 431181"/>
              <a:gd name="connsiteY2" fmla="*/ 344044 h 429063"/>
              <a:gd name="connsiteX3" fmla="*/ 113929 w 431181"/>
              <a:gd name="connsiteY3" fmla="*/ 429063 h 429063"/>
              <a:gd name="connsiteX4" fmla="*/ 220061 w 431181"/>
              <a:gd name="connsiteY4" fmla="*/ 309014 h 429063"/>
              <a:gd name="connsiteX5" fmla="*/ 335402 w 431181"/>
              <a:gd name="connsiteY5" fmla="*/ 412625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5699 w 431181"/>
              <a:gd name="connsiteY2" fmla="*/ 344044 h 429063"/>
              <a:gd name="connsiteX3" fmla="*/ 113929 w 431181"/>
              <a:gd name="connsiteY3" fmla="*/ 429063 h 429063"/>
              <a:gd name="connsiteX4" fmla="*/ 220061 w 431181"/>
              <a:gd name="connsiteY4" fmla="*/ 309014 h 429063"/>
              <a:gd name="connsiteX5" fmla="*/ 341857 w 431181"/>
              <a:gd name="connsiteY5" fmla="*/ 415853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2471 w 431181"/>
              <a:gd name="connsiteY2" fmla="*/ 340816 h 429063"/>
              <a:gd name="connsiteX3" fmla="*/ 113929 w 431181"/>
              <a:gd name="connsiteY3" fmla="*/ 429063 h 429063"/>
              <a:gd name="connsiteX4" fmla="*/ 220061 w 431181"/>
              <a:gd name="connsiteY4" fmla="*/ 309014 h 429063"/>
              <a:gd name="connsiteX5" fmla="*/ 341857 w 431181"/>
              <a:gd name="connsiteY5" fmla="*/ 415853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2471 w 431181"/>
              <a:gd name="connsiteY2" fmla="*/ 340816 h 429063"/>
              <a:gd name="connsiteX3" fmla="*/ 113929 w 431181"/>
              <a:gd name="connsiteY3" fmla="*/ 429063 h 429063"/>
              <a:gd name="connsiteX4" fmla="*/ 214682 w 431181"/>
              <a:gd name="connsiteY4" fmla="*/ 305787 h 429063"/>
              <a:gd name="connsiteX5" fmla="*/ 341857 w 431181"/>
              <a:gd name="connsiteY5" fmla="*/ 415853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  <a:gd name="connsiteX0" fmla="*/ 0 w 431181"/>
              <a:gd name="connsiteY0" fmla="*/ 112888 h 429063"/>
              <a:gd name="connsiteX1" fmla="*/ 121460 w 431181"/>
              <a:gd name="connsiteY1" fmla="*/ 218650 h 429063"/>
              <a:gd name="connsiteX2" fmla="*/ 12471 w 431181"/>
              <a:gd name="connsiteY2" fmla="*/ 340816 h 429063"/>
              <a:gd name="connsiteX3" fmla="*/ 113929 w 431181"/>
              <a:gd name="connsiteY3" fmla="*/ 429063 h 429063"/>
              <a:gd name="connsiteX4" fmla="*/ 222213 w 431181"/>
              <a:gd name="connsiteY4" fmla="*/ 309014 h 429063"/>
              <a:gd name="connsiteX5" fmla="*/ 341857 w 431181"/>
              <a:gd name="connsiteY5" fmla="*/ 415853 h 429063"/>
              <a:gd name="connsiteX6" fmla="*/ 431181 w 431181"/>
              <a:gd name="connsiteY6" fmla="*/ 317251 h 429063"/>
              <a:gd name="connsiteX7" fmla="*/ 306829 w 431181"/>
              <a:gd name="connsiteY7" fmla="*/ 208968 h 429063"/>
              <a:gd name="connsiteX8" fmla="*/ 415818 w 431181"/>
              <a:gd name="connsiteY8" fmla="*/ 88246 h 429063"/>
              <a:gd name="connsiteX9" fmla="*/ 318291 w 431181"/>
              <a:gd name="connsiteY9" fmla="*/ 0 h 429063"/>
              <a:gd name="connsiteX10" fmla="*/ 209301 w 431181"/>
              <a:gd name="connsiteY10" fmla="*/ 121865 h 429063"/>
              <a:gd name="connsiteX11" fmla="*/ 87506 w 431181"/>
              <a:gd name="connsiteY11" fmla="*/ 13582 h 429063"/>
              <a:gd name="connsiteX12" fmla="*/ 0 w 431181"/>
              <a:gd name="connsiteY12" fmla="*/ 112888 h 42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181" h="429063">
                <a:moveTo>
                  <a:pt x="0" y="112888"/>
                </a:moveTo>
                <a:lnTo>
                  <a:pt x="121460" y="218650"/>
                </a:lnTo>
                <a:lnTo>
                  <a:pt x="12471" y="340816"/>
                </a:lnTo>
                <a:lnTo>
                  <a:pt x="113929" y="429063"/>
                </a:lnTo>
                <a:lnTo>
                  <a:pt x="222213" y="309014"/>
                </a:lnTo>
                <a:lnTo>
                  <a:pt x="341857" y="415853"/>
                </a:lnTo>
                <a:lnTo>
                  <a:pt x="431181" y="317251"/>
                </a:lnTo>
                <a:lnTo>
                  <a:pt x="306829" y="208968"/>
                </a:lnTo>
                <a:lnTo>
                  <a:pt x="415818" y="88246"/>
                </a:lnTo>
                <a:lnTo>
                  <a:pt x="318291" y="0"/>
                </a:lnTo>
                <a:lnTo>
                  <a:pt x="209301" y="121865"/>
                </a:lnTo>
                <a:lnTo>
                  <a:pt x="87506" y="13582"/>
                </a:lnTo>
                <a:lnTo>
                  <a:pt x="0" y="112888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Callout 39"/>
          <p:cNvSpPr/>
          <p:nvPr/>
        </p:nvSpPr>
        <p:spPr>
          <a:xfrm>
            <a:off x="4062101" y="5055779"/>
            <a:ext cx="1008530" cy="782858"/>
          </a:xfrm>
          <a:prstGeom prst="upArrowCallout">
            <a:avLst>
              <a:gd name="adj1" fmla="val 13302"/>
              <a:gd name="adj2" fmla="val 22664"/>
              <a:gd name="adj3" fmla="val 25000"/>
              <a:gd name="adj4" fmla="val 468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NP-Hard</a:t>
            </a:r>
            <a:endParaRPr lang="en-US" sz="1200" b="1" dirty="0">
              <a:solidFill>
                <a:schemeClr val="bg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0168" y="5937008"/>
            <a:ext cx="38038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تجزیه چندضلعی‌های حفره‌دار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بدون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استفاده از نقاط کمکی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4210" y="5201924"/>
            <a:ext cx="134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تجزیه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کمینه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3153264" y="4953654"/>
            <a:ext cx="1359244" cy="466254"/>
          </a:xfrm>
          <a:custGeom>
            <a:avLst/>
            <a:gdLst>
              <a:gd name="connsiteX0" fmla="*/ 1359244 w 1359244"/>
              <a:gd name="connsiteY0" fmla="*/ 0 h 653041"/>
              <a:gd name="connsiteX1" fmla="*/ 790833 w 1359244"/>
              <a:gd name="connsiteY1" fmla="*/ 111211 h 653041"/>
              <a:gd name="connsiteX2" fmla="*/ 383060 w 1359244"/>
              <a:gd name="connsiteY2" fmla="*/ 605481 h 653041"/>
              <a:gd name="connsiteX3" fmla="*/ 0 w 1359244"/>
              <a:gd name="connsiteY3" fmla="*/ 605481 h 653041"/>
              <a:gd name="connsiteX0" fmla="*/ 1359244 w 1359244"/>
              <a:gd name="connsiteY0" fmla="*/ 0 h 621710"/>
              <a:gd name="connsiteX1" fmla="*/ 790833 w 1359244"/>
              <a:gd name="connsiteY1" fmla="*/ 111211 h 621710"/>
              <a:gd name="connsiteX2" fmla="*/ 432487 w 1359244"/>
              <a:gd name="connsiteY2" fmla="*/ 523503 h 621710"/>
              <a:gd name="connsiteX3" fmla="*/ 0 w 1359244"/>
              <a:gd name="connsiteY3" fmla="*/ 605481 h 621710"/>
              <a:gd name="connsiteX0" fmla="*/ 1359244 w 1359244"/>
              <a:gd name="connsiteY0" fmla="*/ 0 h 621710"/>
              <a:gd name="connsiteX1" fmla="*/ 790833 w 1359244"/>
              <a:gd name="connsiteY1" fmla="*/ 111211 h 621710"/>
              <a:gd name="connsiteX2" fmla="*/ 432487 w 1359244"/>
              <a:gd name="connsiteY2" fmla="*/ 523503 h 621710"/>
              <a:gd name="connsiteX3" fmla="*/ 0 w 1359244"/>
              <a:gd name="connsiteY3" fmla="*/ 605481 h 621710"/>
              <a:gd name="connsiteX0" fmla="*/ 1359244 w 1359244"/>
              <a:gd name="connsiteY0" fmla="*/ 0 h 621710"/>
              <a:gd name="connsiteX1" fmla="*/ 432487 w 1359244"/>
              <a:gd name="connsiteY1" fmla="*/ 523503 h 621710"/>
              <a:gd name="connsiteX2" fmla="*/ 0 w 1359244"/>
              <a:gd name="connsiteY2" fmla="*/ 605481 h 621710"/>
              <a:gd name="connsiteX0" fmla="*/ 1359244 w 1359244"/>
              <a:gd name="connsiteY0" fmla="*/ 0 h 614638"/>
              <a:gd name="connsiteX1" fmla="*/ 803189 w 1359244"/>
              <a:gd name="connsiteY1" fmla="*/ 457921 h 614638"/>
              <a:gd name="connsiteX2" fmla="*/ 0 w 1359244"/>
              <a:gd name="connsiteY2" fmla="*/ 605481 h 614638"/>
              <a:gd name="connsiteX0" fmla="*/ 1359244 w 1359244"/>
              <a:gd name="connsiteY0" fmla="*/ 0 h 614638"/>
              <a:gd name="connsiteX1" fmla="*/ 803189 w 1359244"/>
              <a:gd name="connsiteY1" fmla="*/ 457921 h 614638"/>
              <a:gd name="connsiteX2" fmla="*/ 0 w 1359244"/>
              <a:gd name="connsiteY2" fmla="*/ 605481 h 614638"/>
              <a:gd name="connsiteX0" fmla="*/ 1359244 w 1359244"/>
              <a:gd name="connsiteY0" fmla="*/ 0 h 618644"/>
              <a:gd name="connsiteX1" fmla="*/ 803189 w 1359244"/>
              <a:gd name="connsiteY1" fmla="*/ 457921 h 618644"/>
              <a:gd name="connsiteX2" fmla="*/ 0 w 1359244"/>
              <a:gd name="connsiteY2" fmla="*/ 605481 h 61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244" h="618644">
                <a:moveTo>
                  <a:pt x="1359244" y="0"/>
                </a:moveTo>
                <a:cubicBezTo>
                  <a:pt x="1227954" y="191041"/>
                  <a:pt x="1095632" y="326356"/>
                  <a:pt x="803189" y="457921"/>
                </a:cubicBezTo>
                <a:cubicBezTo>
                  <a:pt x="510746" y="589486"/>
                  <a:pt x="125627" y="646670"/>
                  <a:pt x="0" y="60548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82308" y="2279740"/>
            <a:ext cx="2245448" cy="923330"/>
            <a:chOff x="1682308" y="2156908"/>
            <a:chExt cx="2245448" cy="923330"/>
          </a:xfrm>
        </p:grpSpPr>
        <p:sp>
          <p:nvSpPr>
            <p:cNvPr id="33" name="Freeform 32"/>
            <p:cNvSpPr/>
            <p:nvPr/>
          </p:nvSpPr>
          <p:spPr>
            <a:xfrm>
              <a:off x="3693581" y="2257997"/>
              <a:ext cx="161417" cy="160623"/>
            </a:xfrm>
            <a:custGeom>
              <a:avLst/>
              <a:gdLst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8610 w 411480"/>
                <a:gd name="connsiteY7" fmla="*/ 200025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5753 w 411480"/>
                <a:gd name="connsiteY7" fmla="*/ 205740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7195"/>
                <a:gd name="connsiteY0" fmla="*/ 108585 h 408622"/>
                <a:gd name="connsiteX1" fmla="*/ 117158 w 417195"/>
                <a:gd name="connsiteY1" fmla="*/ 205740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17195"/>
                <a:gd name="connsiteY0" fmla="*/ 108585 h 408622"/>
                <a:gd name="connsiteX1" fmla="*/ 108551 w 417195"/>
                <a:gd name="connsiteY1" fmla="*/ 204664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98265 w 426877"/>
                <a:gd name="connsiteY11" fmla="*/ 11430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13606 w 426877"/>
                <a:gd name="connsiteY10" fmla="*/ 98196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2590 w 426877"/>
                <a:gd name="connsiteY8" fmla="*/ 96853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87463 w 426877"/>
                <a:gd name="connsiteY7" fmla="*/ 229409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75629 w 426877"/>
                <a:gd name="connsiteY7" fmla="*/ 210044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06829 w 426877"/>
                <a:gd name="connsiteY7" fmla="*/ 207892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30105"/>
                <a:gd name="connsiteY0" fmla="*/ 112888 h 422608"/>
                <a:gd name="connsiteX1" fmla="*/ 118233 w 430105"/>
                <a:gd name="connsiteY1" fmla="*/ 218650 h 422608"/>
                <a:gd name="connsiteX2" fmla="*/ 29685 w 430105"/>
                <a:gd name="connsiteY2" fmla="*/ 339741 h 422608"/>
                <a:gd name="connsiteX3" fmla="*/ 126840 w 430105"/>
                <a:gd name="connsiteY3" fmla="*/ 422608 h 422608"/>
                <a:gd name="connsiteX4" fmla="*/ 221137 w 430105"/>
                <a:gd name="connsiteY4" fmla="*/ 311166 h 422608"/>
                <a:gd name="connsiteX5" fmla="*/ 344010 w 430105"/>
                <a:gd name="connsiteY5" fmla="*/ 408321 h 422608"/>
                <a:gd name="connsiteX6" fmla="*/ 430105 w 430105"/>
                <a:gd name="connsiteY6" fmla="*/ 332313 h 422608"/>
                <a:gd name="connsiteX7" fmla="*/ 306829 w 430105"/>
                <a:gd name="connsiteY7" fmla="*/ 207892 h 422608"/>
                <a:gd name="connsiteX8" fmla="*/ 414742 w 430105"/>
                <a:gd name="connsiteY8" fmla="*/ 89322 h 422608"/>
                <a:gd name="connsiteX9" fmla="*/ 315064 w 430105"/>
                <a:gd name="connsiteY9" fmla="*/ 0 h 422608"/>
                <a:gd name="connsiteX10" fmla="*/ 213606 w 430105"/>
                <a:gd name="connsiteY10" fmla="*/ 112182 h 422608"/>
                <a:gd name="connsiteX11" fmla="*/ 82127 w 430105"/>
                <a:gd name="connsiteY11" fmla="*/ 15734 h 422608"/>
                <a:gd name="connsiteX12" fmla="*/ 0 w 430105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4010 w 425802"/>
                <a:gd name="connsiteY5" fmla="*/ 408321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03923 w 425802"/>
                <a:gd name="connsiteY4" fmla="*/ 297180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0061 w 425802"/>
                <a:gd name="connsiteY4" fmla="*/ 292877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16834 w 425802"/>
                <a:gd name="connsiteY4" fmla="*/ 309014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29685 w 425802"/>
                <a:gd name="connsiteY2" fmla="*/ 339741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0696 w 425802"/>
                <a:gd name="connsiteY10" fmla="*/ 129396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3 w 425802"/>
                <a:gd name="connsiteY10" fmla="*/ 13047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5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2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4279 w 425802"/>
                <a:gd name="connsiteY11" fmla="*/ 13582 h 429063"/>
                <a:gd name="connsiteX12" fmla="*/ 0 w 425802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2590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29714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06829 w 429029"/>
                <a:gd name="connsiteY7" fmla="*/ 208968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4009 w 431181"/>
                <a:gd name="connsiteY5" fmla="*/ 416928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35402 w 431181"/>
                <a:gd name="connsiteY5" fmla="*/ 412625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14682 w 431181"/>
                <a:gd name="connsiteY4" fmla="*/ 305787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2213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181" h="429063">
                  <a:moveTo>
                    <a:pt x="0" y="112888"/>
                  </a:moveTo>
                  <a:lnTo>
                    <a:pt x="121460" y="218650"/>
                  </a:lnTo>
                  <a:lnTo>
                    <a:pt x="12471" y="340816"/>
                  </a:lnTo>
                  <a:lnTo>
                    <a:pt x="113929" y="429063"/>
                  </a:lnTo>
                  <a:lnTo>
                    <a:pt x="222213" y="309014"/>
                  </a:lnTo>
                  <a:lnTo>
                    <a:pt x="341857" y="415853"/>
                  </a:lnTo>
                  <a:lnTo>
                    <a:pt x="431181" y="317251"/>
                  </a:lnTo>
                  <a:lnTo>
                    <a:pt x="306829" y="208968"/>
                  </a:lnTo>
                  <a:lnTo>
                    <a:pt x="415818" y="88246"/>
                  </a:lnTo>
                  <a:lnTo>
                    <a:pt x="318291" y="0"/>
                  </a:lnTo>
                  <a:lnTo>
                    <a:pt x="209301" y="121865"/>
                  </a:lnTo>
                  <a:lnTo>
                    <a:pt x="87506" y="13582"/>
                  </a:lnTo>
                  <a:lnTo>
                    <a:pt x="0" y="112888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34" name="Freeform 33"/>
            <p:cNvSpPr/>
            <p:nvPr>
              <p:custDataLst>
                <p:custData r:id="rId7"/>
              </p:custDataLst>
            </p:nvPr>
          </p:nvSpPr>
          <p:spPr>
            <a:xfrm>
              <a:off x="3689889" y="2492990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82308" y="2156908"/>
              <a:ext cx="194659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تجزیه چندضلعی‌های حفره‌دار</a:t>
              </a:r>
              <a:endParaRPr lang="en-US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عدم استفاده از نقاط کمکی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T(n) ∈ 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O(Nn</a:t>
              </a:r>
              <a:r>
                <a:rPr lang="pt-BR" sz="1100" baseline="300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4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)</a:t>
              </a:r>
              <a:endParaRPr lang="fa-IR" sz="11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81666" y="3583426"/>
            <a:ext cx="2346090" cy="923330"/>
            <a:chOff x="1581666" y="3460594"/>
            <a:chExt cx="2346090" cy="923330"/>
          </a:xfrm>
        </p:grpSpPr>
        <p:sp>
          <p:nvSpPr>
            <p:cNvPr id="37" name="Freeform 36"/>
            <p:cNvSpPr/>
            <p:nvPr/>
          </p:nvSpPr>
          <p:spPr>
            <a:xfrm>
              <a:off x="3689889" y="3898735"/>
              <a:ext cx="161417" cy="160623"/>
            </a:xfrm>
            <a:custGeom>
              <a:avLst/>
              <a:gdLst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8610 w 411480"/>
                <a:gd name="connsiteY7" fmla="*/ 200025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5753 w 411480"/>
                <a:gd name="connsiteY7" fmla="*/ 205740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7195"/>
                <a:gd name="connsiteY0" fmla="*/ 108585 h 408622"/>
                <a:gd name="connsiteX1" fmla="*/ 117158 w 417195"/>
                <a:gd name="connsiteY1" fmla="*/ 205740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17195"/>
                <a:gd name="connsiteY0" fmla="*/ 108585 h 408622"/>
                <a:gd name="connsiteX1" fmla="*/ 108551 w 417195"/>
                <a:gd name="connsiteY1" fmla="*/ 204664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98265 w 426877"/>
                <a:gd name="connsiteY11" fmla="*/ 11430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13606 w 426877"/>
                <a:gd name="connsiteY10" fmla="*/ 98196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2590 w 426877"/>
                <a:gd name="connsiteY8" fmla="*/ 96853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87463 w 426877"/>
                <a:gd name="connsiteY7" fmla="*/ 229409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75629 w 426877"/>
                <a:gd name="connsiteY7" fmla="*/ 210044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06829 w 426877"/>
                <a:gd name="connsiteY7" fmla="*/ 207892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30105"/>
                <a:gd name="connsiteY0" fmla="*/ 112888 h 422608"/>
                <a:gd name="connsiteX1" fmla="*/ 118233 w 430105"/>
                <a:gd name="connsiteY1" fmla="*/ 218650 h 422608"/>
                <a:gd name="connsiteX2" fmla="*/ 29685 w 430105"/>
                <a:gd name="connsiteY2" fmla="*/ 339741 h 422608"/>
                <a:gd name="connsiteX3" fmla="*/ 126840 w 430105"/>
                <a:gd name="connsiteY3" fmla="*/ 422608 h 422608"/>
                <a:gd name="connsiteX4" fmla="*/ 221137 w 430105"/>
                <a:gd name="connsiteY4" fmla="*/ 311166 h 422608"/>
                <a:gd name="connsiteX5" fmla="*/ 344010 w 430105"/>
                <a:gd name="connsiteY5" fmla="*/ 408321 h 422608"/>
                <a:gd name="connsiteX6" fmla="*/ 430105 w 430105"/>
                <a:gd name="connsiteY6" fmla="*/ 332313 h 422608"/>
                <a:gd name="connsiteX7" fmla="*/ 306829 w 430105"/>
                <a:gd name="connsiteY7" fmla="*/ 207892 h 422608"/>
                <a:gd name="connsiteX8" fmla="*/ 414742 w 430105"/>
                <a:gd name="connsiteY8" fmla="*/ 89322 h 422608"/>
                <a:gd name="connsiteX9" fmla="*/ 315064 w 430105"/>
                <a:gd name="connsiteY9" fmla="*/ 0 h 422608"/>
                <a:gd name="connsiteX10" fmla="*/ 213606 w 430105"/>
                <a:gd name="connsiteY10" fmla="*/ 112182 h 422608"/>
                <a:gd name="connsiteX11" fmla="*/ 82127 w 430105"/>
                <a:gd name="connsiteY11" fmla="*/ 15734 h 422608"/>
                <a:gd name="connsiteX12" fmla="*/ 0 w 430105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4010 w 425802"/>
                <a:gd name="connsiteY5" fmla="*/ 408321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03923 w 425802"/>
                <a:gd name="connsiteY4" fmla="*/ 297180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0061 w 425802"/>
                <a:gd name="connsiteY4" fmla="*/ 292877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16834 w 425802"/>
                <a:gd name="connsiteY4" fmla="*/ 309014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29685 w 425802"/>
                <a:gd name="connsiteY2" fmla="*/ 339741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0696 w 425802"/>
                <a:gd name="connsiteY10" fmla="*/ 129396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3 w 425802"/>
                <a:gd name="connsiteY10" fmla="*/ 13047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5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2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4279 w 425802"/>
                <a:gd name="connsiteY11" fmla="*/ 13582 h 429063"/>
                <a:gd name="connsiteX12" fmla="*/ 0 w 425802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2590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29714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06829 w 429029"/>
                <a:gd name="connsiteY7" fmla="*/ 208968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4009 w 431181"/>
                <a:gd name="connsiteY5" fmla="*/ 416928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35402 w 431181"/>
                <a:gd name="connsiteY5" fmla="*/ 412625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14682 w 431181"/>
                <a:gd name="connsiteY4" fmla="*/ 305787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2213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181" h="429063">
                  <a:moveTo>
                    <a:pt x="0" y="112888"/>
                  </a:moveTo>
                  <a:lnTo>
                    <a:pt x="121460" y="218650"/>
                  </a:lnTo>
                  <a:lnTo>
                    <a:pt x="12471" y="340816"/>
                  </a:lnTo>
                  <a:lnTo>
                    <a:pt x="113929" y="429063"/>
                  </a:lnTo>
                  <a:lnTo>
                    <a:pt x="222213" y="309014"/>
                  </a:lnTo>
                  <a:lnTo>
                    <a:pt x="341857" y="415853"/>
                  </a:lnTo>
                  <a:lnTo>
                    <a:pt x="431181" y="317251"/>
                  </a:lnTo>
                  <a:lnTo>
                    <a:pt x="306829" y="208968"/>
                  </a:lnTo>
                  <a:lnTo>
                    <a:pt x="415818" y="88246"/>
                  </a:lnTo>
                  <a:lnTo>
                    <a:pt x="318291" y="0"/>
                  </a:lnTo>
                  <a:lnTo>
                    <a:pt x="209301" y="121865"/>
                  </a:lnTo>
                  <a:lnTo>
                    <a:pt x="87506" y="13582"/>
                  </a:lnTo>
                  <a:lnTo>
                    <a:pt x="0" y="112888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38" name="Freeform 37"/>
            <p:cNvSpPr/>
            <p:nvPr>
              <p:custDataLst>
                <p:custData r:id="rId6"/>
              </p:custDataLst>
            </p:nvPr>
          </p:nvSpPr>
          <p:spPr>
            <a:xfrm>
              <a:off x="3689889" y="3530606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81666" y="3460594"/>
              <a:ext cx="2039117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تجزیه چندضلعی‌های حفره‌دار</a:t>
              </a:r>
              <a:endParaRPr lang="en-US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عدم استفاده از نقاط کمکی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T(n) ∈ </a:t>
              </a:r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O(K(n log n + h log</a:t>
              </a:r>
              <a:r>
                <a:rPr lang="pt-BR" sz="1100" baseline="300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3</a:t>
              </a:r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 h))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309168" y="2278863"/>
            <a:ext cx="1964923" cy="1154162"/>
            <a:chOff x="5309168" y="2156031"/>
            <a:chExt cx="1964923" cy="1154162"/>
          </a:xfrm>
        </p:grpSpPr>
        <p:sp>
          <p:nvSpPr>
            <p:cNvPr id="48" name="Freeform 47"/>
            <p:cNvSpPr/>
            <p:nvPr>
              <p:custDataLst>
                <p:custData r:id="rId4"/>
              </p:custDataLst>
            </p:nvPr>
          </p:nvSpPr>
          <p:spPr>
            <a:xfrm>
              <a:off x="7036224" y="2195510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58" name="Freeform 57"/>
            <p:cNvSpPr/>
            <p:nvPr>
              <p:custDataLst>
                <p:custData r:id="rId5"/>
              </p:custDataLst>
            </p:nvPr>
          </p:nvSpPr>
          <p:spPr>
            <a:xfrm>
              <a:off x="7036224" y="2499795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09168" y="2156031"/>
              <a:ext cx="1665515" cy="11541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تجزیه چندضلعی‌های حفره‌دار</a:t>
              </a:r>
              <a:endParaRPr lang="en-US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عدم استفاده از نقاط کمکی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T(n) ∈ 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O(T + K N</a:t>
              </a:r>
              <a:r>
                <a:rPr lang="pt-BR" sz="1100" baseline="-250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m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)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</a:t>
              </a: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) ∈ 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O(T)</a:t>
              </a:r>
              <a:endParaRPr lang="pt-BR" sz="11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371021" y="2278863"/>
            <a:ext cx="2066595" cy="900246"/>
            <a:chOff x="7371021" y="2156031"/>
            <a:chExt cx="2066595" cy="900246"/>
          </a:xfrm>
        </p:grpSpPr>
        <p:sp>
          <p:nvSpPr>
            <p:cNvPr id="52" name="Freeform 51"/>
            <p:cNvSpPr/>
            <p:nvPr/>
          </p:nvSpPr>
          <p:spPr>
            <a:xfrm>
              <a:off x="9224318" y="2251371"/>
              <a:ext cx="161417" cy="160623"/>
            </a:xfrm>
            <a:custGeom>
              <a:avLst/>
              <a:gdLst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8610 w 411480"/>
                <a:gd name="connsiteY7" fmla="*/ 200025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1480"/>
                <a:gd name="connsiteY0" fmla="*/ 108585 h 408622"/>
                <a:gd name="connsiteX1" fmla="*/ 117158 w 411480"/>
                <a:gd name="connsiteY1" fmla="*/ 205740 h 408622"/>
                <a:gd name="connsiteX2" fmla="*/ 20003 w 411480"/>
                <a:gd name="connsiteY2" fmla="*/ 325755 h 408622"/>
                <a:gd name="connsiteX3" fmla="*/ 117158 w 411480"/>
                <a:gd name="connsiteY3" fmla="*/ 408622 h 408622"/>
                <a:gd name="connsiteX4" fmla="*/ 211455 w 411480"/>
                <a:gd name="connsiteY4" fmla="*/ 297180 h 408622"/>
                <a:gd name="connsiteX5" fmla="*/ 334328 w 411480"/>
                <a:gd name="connsiteY5" fmla="*/ 394335 h 408622"/>
                <a:gd name="connsiteX6" fmla="*/ 411480 w 411480"/>
                <a:gd name="connsiteY6" fmla="*/ 305752 h 408622"/>
                <a:gd name="connsiteX7" fmla="*/ 305753 w 411480"/>
                <a:gd name="connsiteY7" fmla="*/ 205740 h 408622"/>
                <a:gd name="connsiteX8" fmla="*/ 402908 w 411480"/>
                <a:gd name="connsiteY8" fmla="*/ 82867 h 408622"/>
                <a:gd name="connsiteX9" fmla="*/ 308610 w 411480"/>
                <a:gd name="connsiteY9" fmla="*/ 0 h 408622"/>
                <a:gd name="connsiteX10" fmla="*/ 211455 w 411480"/>
                <a:gd name="connsiteY10" fmla="*/ 105727 h 408622"/>
                <a:gd name="connsiteX11" fmla="*/ 88583 w 411480"/>
                <a:gd name="connsiteY11" fmla="*/ 11430 h 408622"/>
                <a:gd name="connsiteX12" fmla="*/ 0 w 411480"/>
                <a:gd name="connsiteY12" fmla="*/ 108585 h 408622"/>
                <a:gd name="connsiteX0" fmla="*/ 0 w 417195"/>
                <a:gd name="connsiteY0" fmla="*/ 108585 h 408622"/>
                <a:gd name="connsiteX1" fmla="*/ 117158 w 417195"/>
                <a:gd name="connsiteY1" fmla="*/ 205740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17195"/>
                <a:gd name="connsiteY0" fmla="*/ 108585 h 408622"/>
                <a:gd name="connsiteX1" fmla="*/ 108551 w 417195"/>
                <a:gd name="connsiteY1" fmla="*/ 204664 h 408622"/>
                <a:gd name="connsiteX2" fmla="*/ 20003 w 417195"/>
                <a:gd name="connsiteY2" fmla="*/ 325755 h 408622"/>
                <a:gd name="connsiteX3" fmla="*/ 117158 w 417195"/>
                <a:gd name="connsiteY3" fmla="*/ 408622 h 408622"/>
                <a:gd name="connsiteX4" fmla="*/ 211455 w 417195"/>
                <a:gd name="connsiteY4" fmla="*/ 297180 h 408622"/>
                <a:gd name="connsiteX5" fmla="*/ 334328 w 417195"/>
                <a:gd name="connsiteY5" fmla="*/ 394335 h 408622"/>
                <a:gd name="connsiteX6" fmla="*/ 417195 w 417195"/>
                <a:gd name="connsiteY6" fmla="*/ 300037 h 408622"/>
                <a:gd name="connsiteX7" fmla="*/ 305753 w 417195"/>
                <a:gd name="connsiteY7" fmla="*/ 205740 h 408622"/>
                <a:gd name="connsiteX8" fmla="*/ 402908 w 417195"/>
                <a:gd name="connsiteY8" fmla="*/ 82867 h 408622"/>
                <a:gd name="connsiteX9" fmla="*/ 308610 w 417195"/>
                <a:gd name="connsiteY9" fmla="*/ 0 h 408622"/>
                <a:gd name="connsiteX10" fmla="*/ 211455 w 417195"/>
                <a:gd name="connsiteY10" fmla="*/ 105727 h 408622"/>
                <a:gd name="connsiteX11" fmla="*/ 88583 w 417195"/>
                <a:gd name="connsiteY11" fmla="*/ 11430 h 408622"/>
                <a:gd name="connsiteX12" fmla="*/ 0 w 417195"/>
                <a:gd name="connsiteY12" fmla="*/ 108585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98265 w 426877"/>
                <a:gd name="connsiteY11" fmla="*/ 11430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21137 w 426877"/>
                <a:gd name="connsiteY10" fmla="*/ 105727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98902 h 408622"/>
                <a:gd name="connsiteX1" fmla="*/ 118233 w 426877"/>
                <a:gd name="connsiteY1" fmla="*/ 204664 h 408622"/>
                <a:gd name="connsiteX2" fmla="*/ 29685 w 426877"/>
                <a:gd name="connsiteY2" fmla="*/ 325755 h 408622"/>
                <a:gd name="connsiteX3" fmla="*/ 126840 w 426877"/>
                <a:gd name="connsiteY3" fmla="*/ 408622 h 408622"/>
                <a:gd name="connsiteX4" fmla="*/ 221137 w 426877"/>
                <a:gd name="connsiteY4" fmla="*/ 297180 h 408622"/>
                <a:gd name="connsiteX5" fmla="*/ 344010 w 426877"/>
                <a:gd name="connsiteY5" fmla="*/ 394335 h 408622"/>
                <a:gd name="connsiteX6" fmla="*/ 426877 w 426877"/>
                <a:gd name="connsiteY6" fmla="*/ 300037 h 408622"/>
                <a:gd name="connsiteX7" fmla="*/ 315435 w 426877"/>
                <a:gd name="connsiteY7" fmla="*/ 205740 h 408622"/>
                <a:gd name="connsiteX8" fmla="*/ 412590 w 426877"/>
                <a:gd name="connsiteY8" fmla="*/ 82867 h 408622"/>
                <a:gd name="connsiteX9" fmla="*/ 318292 w 426877"/>
                <a:gd name="connsiteY9" fmla="*/ 0 h 408622"/>
                <a:gd name="connsiteX10" fmla="*/ 213606 w 426877"/>
                <a:gd name="connsiteY10" fmla="*/ 98196 h 408622"/>
                <a:gd name="connsiteX11" fmla="*/ 82127 w 426877"/>
                <a:gd name="connsiteY11" fmla="*/ 1748 h 408622"/>
                <a:gd name="connsiteX12" fmla="*/ 0 w 426877"/>
                <a:gd name="connsiteY12" fmla="*/ 98902 h 408622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2590 w 426877"/>
                <a:gd name="connsiteY8" fmla="*/ 96853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15435 w 426877"/>
                <a:gd name="connsiteY7" fmla="*/ 219726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87463 w 426877"/>
                <a:gd name="connsiteY7" fmla="*/ 229409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275629 w 426877"/>
                <a:gd name="connsiteY7" fmla="*/ 210044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26877"/>
                <a:gd name="connsiteY0" fmla="*/ 112888 h 422608"/>
                <a:gd name="connsiteX1" fmla="*/ 118233 w 426877"/>
                <a:gd name="connsiteY1" fmla="*/ 218650 h 422608"/>
                <a:gd name="connsiteX2" fmla="*/ 29685 w 426877"/>
                <a:gd name="connsiteY2" fmla="*/ 339741 h 422608"/>
                <a:gd name="connsiteX3" fmla="*/ 126840 w 426877"/>
                <a:gd name="connsiteY3" fmla="*/ 422608 h 422608"/>
                <a:gd name="connsiteX4" fmla="*/ 221137 w 426877"/>
                <a:gd name="connsiteY4" fmla="*/ 311166 h 422608"/>
                <a:gd name="connsiteX5" fmla="*/ 344010 w 426877"/>
                <a:gd name="connsiteY5" fmla="*/ 408321 h 422608"/>
                <a:gd name="connsiteX6" fmla="*/ 426877 w 426877"/>
                <a:gd name="connsiteY6" fmla="*/ 314023 h 422608"/>
                <a:gd name="connsiteX7" fmla="*/ 306829 w 426877"/>
                <a:gd name="connsiteY7" fmla="*/ 207892 h 422608"/>
                <a:gd name="connsiteX8" fmla="*/ 414742 w 426877"/>
                <a:gd name="connsiteY8" fmla="*/ 89322 h 422608"/>
                <a:gd name="connsiteX9" fmla="*/ 315064 w 426877"/>
                <a:gd name="connsiteY9" fmla="*/ 0 h 422608"/>
                <a:gd name="connsiteX10" fmla="*/ 213606 w 426877"/>
                <a:gd name="connsiteY10" fmla="*/ 112182 h 422608"/>
                <a:gd name="connsiteX11" fmla="*/ 82127 w 426877"/>
                <a:gd name="connsiteY11" fmla="*/ 15734 h 422608"/>
                <a:gd name="connsiteX12" fmla="*/ 0 w 426877"/>
                <a:gd name="connsiteY12" fmla="*/ 112888 h 422608"/>
                <a:gd name="connsiteX0" fmla="*/ 0 w 430105"/>
                <a:gd name="connsiteY0" fmla="*/ 112888 h 422608"/>
                <a:gd name="connsiteX1" fmla="*/ 118233 w 430105"/>
                <a:gd name="connsiteY1" fmla="*/ 218650 h 422608"/>
                <a:gd name="connsiteX2" fmla="*/ 29685 w 430105"/>
                <a:gd name="connsiteY2" fmla="*/ 339741 h 422608"/>
                <a:gd name="connsiteX3" fmla="*/ 126840 w 430105"/>
                <a:gd name="connsiteY3" fmla="*/ 422608 h 422608"/>
                <a:gd name="connsiteX4" fmla="*/ 221137 w 430105"/>
                <a:gd name="connsiteY4" fmla="*/ 311166 h 422608"/>
                <a:gd name="connsiteX5" fmla="*/ 344010 w 430105"/>
                <a:gd name="connsiteY5" fmla="*/ 408321 h 422608"/>
                <a:gd name="connsiteX6" fmla="*/ 430105 w 430105"/>
                <a:gd name="connsiteY6" fmla="*/ 332313 h 422608"/>
                <a:gd name="connsiteX7" fmla="*/ 306829 w 430105"/>
                <a:gd name="connsiteY7" fmla="*/ 207892 h 422608"/>
                <a:gd name="connsiteX8" fmla="*/ 414742 w 430105"/>
                <a:gd name="connsiteY8" fmla="*/ 89322 h 422608"/>
                <a:gd name="connsiteX9" fmla="*/ 315064 w 430105"/>
                <a:gd name="connsiteY9" fmla="*/ 0 h 422608"/>
                <a:gd name="connsiteX10" fmla="*/ 213606 w 430105"/>
                <a:gd name="connsiteY10" fmla="*/ 112182 h 422608"/>
                <a:gd name="connsiteX11" fmla="*/ 82127 w 430105"/>
                <a:gd name="connsiteY11" fmla="*/ 15734 h 422608"/>
                <a:gd name="connsiteX12" fmla="*/ 0 w 430105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4010 w 425802"/>
                <a:gd name="connsiteY5" fmla="*/ 408321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1137 w 425802"/>
                <a:gd name="connsiteY4" fmla="*/ 311166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03923 w 425802"/>
                <a:gd name="connsiteY4" fmla="*/ 297180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20061 w 425802"/>
                <a:gd name="connsiteY4" fmla="*/ 292877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2608"/>
                <a:gd name="connsiteX1" fmla="*/ 118233 w 425802"/>
                <a:gd name="connsiteY1" fmla="*/ 218650 h 422608"/>
                <a:gd name="connsiteX2" fmla="*/ 29685 w 425802"/>
                <a:gd name="connsiteY2" fmla="*/ 339741 h 422608"/>
                <a:gd name="connsiteX3" fmla="*/ 126840 w 425802"/>
                <a:gd name="connsiteY3" fmla="*/ 422608 h 422608"/>
                <a:gd name="connsiteX4" fmla="*/ 216834 w 425802"/>
                <a:gd name="connsiteY4" fmla="*/ 309014 h 422608"/>
                <a:gd name="connsiteX5" fmla="*/ 340782 w 425802"/>
                <a:gd name="connsiteY5" fmla="*/ 416928 h 422608"/>
                <a:gd name="connsiteX6" fmla="*/ 425802 w 425802"/>
                <a:gd name="connsiteY6" fmla="*/ 314023 h 422608"/>
                <a:gd name="connsiteX7" fmla="*/ 306829 w 425802"/>
                <a:gd name="connsiteY7" fmla="*/ 207892 h 422608"/>
                <a:gd name="connsiteX8" fmla="*/ 414742 w 425802"/>
                <a:gd name="connsiteY8" fmla="*/ 89322 h 422608"/>
                <a:gd name="connsiteX9" fmla="*/ 315064 w 425802"/>
                <a:gd name="connsiteY9" fmla="*/ 0 h 422608"/>
                <a:gd name="connsiteX10" fmla="*/ 213606 w 425802"/>
                <a:gd name="connsiteY10" fmla="*/ 112182 h 422608"/>
                <a:gd name="connsiteX11" fmla="*/ 82127 w 425802"/>
                <a:gd name="connsiteY11" fmla="*/ 15734 h 422608"/>
                <a:gd name="connsiteX12" fmla="*/ 0 w 425802"/>
                <a:gd name="connsiteY12" fmla="*/ 112888 h 422608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29685 w 425802"/>
                <a:gd name="connsiteY2" fmla="*/ 339741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13606 w 425802"/>
                <a:gd name="connsiteY10" fmla="*/ 11218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0696 w 425802"/>
                <a:gd name="connsiteY10" fmla="*/ 129396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3 w 425802"/>
                <a:gd name="connsiteY10" fmla="*/ 130472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5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9302 w 425802"/>
                <a:gd name="connsiteY10" fmla="*/ 125093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2127 w 425802"/>
                <a:gd name="connsiteY11" fmla="*/ 15734 h 429063"/>
                <a:gd name="connsiteX12" fmla="*/ 0 w 425802"/>
                <a:gd name="connsiteY12" fmla="*/ 112888 h 429063"/>
                <a:gd name="connsiteX0" fmla="*/ 0 w 425802"/>
                <a:gd name="connsiteY0" fmla="*/ 112888 h 429063"/>
                <a:gd name="connsiteX1" fmla="*/ 118233 w 425802"/>
                <a:gd name="connsiteY1" fmla="*/ 218650 h 429063"/>
                <a:gd name="connsiteX2" fmla="*/ 12472 w 425802"/>
                <a:gd name="connsiteY2" fmla="*/ 344044 h 429063"/>
                <a:gd name="connsiteX3" fmla="*/ 110702 w 425802"/>
                <a:gd name="connsiteY3" fmla="*/ 429063 h 429063"/>
                <a:gd name="connsiteX4" fmla="*/ 216834 w 425802"/>
                <a:gd name="connsiteY4" fmla="*/ 309014 h 429063"/>
                <a:gd name="connsiteX5" fmla="*/ 340782 w 425802"/>
                <a:gd name="connsiteY5" fmla="*/ 416928 h 429063"/>
                <a:gd name="connsiteX6" fmla="*/ 425802 w 425802"/>
                <a:gd name="connsiteY6" fmla="*/ 314023 h 429063"/>
                <a:gd name="connsiteX7" fmla="*/ 306829 w 425802"/>
                <a:gd name="connsiteY7" fmla="*/ 207892 h 429063"/>
                <a:gd name="connsiteX8" fmla="*/ 414742 w 425802"/>
                <a:gd name="connsiteY8" fmla="*/ 89322 h 429063"/>
                <a:gd name="connsiteX9" fmla="*/ 315064 w 425802"/>
                <a:gd name="connsiteY9" fmla="*/ 0 h 429063"/>
                <a:gd name="connsiteX10" fmla="*/ 206074 w 425802"/>
                <a:gd name="connsiteY10" fmla="*/ 121865 h 429063"/>
                <a:gd name="connsiteX11" fmla="*/ 84279 w 425802"/>
                <a:gd name="connsiteY11" fmla="*/ 13582 h 429063"/>
                <a:gd name="connsiteX12" fmla="*/ 0 w 425802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7969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2590 w 429029"/>
                <a:gd name="connsiteY8" fmla="*/ 89322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1005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297146 w 429029"/>
                <a:gd name="connsiteY7" fmla="*/ 207892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29029"/>
                <a:gd name="connsiteY0" fmla="*/ 112888 h 429063"/>
                <a:gd name="connsiteX1" fmla="*/ 121460 w 429029"/>
                <a:gd name="connsiteY1" fmla="*/ 218650 h 429063"/>
                <a:gd name="connsiteX2" fmla="*/ 15699 w 429029"/>
                <a:gd name="connsiteY2" fmla="*/ 344044 h 429063"/>
                <a:gd name="connsiteX3" fmla="*/ 113929 w 429029"/>
                <a:gd name="connsiteY3" fmla="*/ 429063 h 429063"/>
                <a:gd name="connsiteX4" fmla="*/ 220061 w 429029"/>
                <a:gd name="connsiteY4" fmla="*/ 309014 h 429063"/>
                <a:gd name="connsiteX5" fmla="*/ 344009 w 429029"/>
                <a:gd name="connsiteY5" fmla="*/ 416928 h 429063"/>
                <a:gd name="connsiteX6" fmla="*/ 429029 w 429029"/>
                <a:gd name="connsiteY6" fmla="*/ 314023 h 429063"/>
                <a:gd name="connsiteX7" fmla="*/ 306829 w 429029"/>
                <a:gd name="connsiteY7" fmla="*/ 208968 h 429063"/>
                <a:gd name="connsiteX8" fmla="*/ 415818 w 429029"/>
                <a:gd name="connsiteY8" fmla="*/ 88246 h 429063"/>
                <a:gd name="connsiteX9" fmla="*/ 318291 w 429029"/>
                <a:gd name="connsiteY9" fmla="*/ 0 h 429063"/>
                <a:gd name="connsiteX10" fmla="*/ 209301 w 429029"/>
                <a:gd name="connsiteY10" fmla="*/ 121865 h 429063"/>
                <a:gd name="connsiteX11" fmla="*/ 87506 w 429029"/>
                <a:gd name="connsiteY11" fmla="*/ 13582 h 429063"/>
                <a:gd name="connsiteX12" fmla="*/ 0 w 429029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4009 w 431181"/>
                <a:gd name="connsiteY5" fmla="*/ 416928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35402 w 431181"/>
                <a:gd name="connsiteY5" fmla="*/ 412625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5699 w 431181"/>
                <a:gd name="connsiteY2" fmla="*/ 344044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0061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14682 w 431181"/>
                <a:gd name="connsiteY4" fmla="*/ 305787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  <a:gd name="connsiteX0" fmla="*/ 0 w 431181"/>
                <a:gd name="connsiteY0" fmla="*/ 112888 h 429063"/>
                <a:gd name="connsiteX1" fmla="*/ 121460 w 431181"/>
                <a:gd name="connsiteY1" fmla="*/ 218650 h 429063"/>
                <a:gd name="connsiteX2" fmla="*/ 12471 w 431181"/>
                <a:gd name="connsiteY2" fmla="*/ 340816 h 429063"/>
                <a:gd name="connsiteX3" fmla="*/ 113929 w 431181"/>
                <a:gd name="connsiteY3" fmla="*/ 429063 h 429063"/>
                <a:gd name="connsiteX4" fmla="*/ 222213 w 431181"/>
                <a:gd name="connsiteY4" fmla="*/ 309014 h 429063"/>
                <a:gd name="connsiteX5" fmla="*/ 341857 w 431181"/>
                <a:gd name="connsiteY5" fmla="*/ 415853 h 429063"/>
                <a:gd name="connsiteX6" fmla="*/ 431181 w 431181"/>
                <a:gd name="connsiteY6" fmla="*/ 317251 h 429063"/>
                <a:gd name="connsiteX7" fmla="*/ 306829 w 431181"/>
                <a:gd name="connsiteY7" fmla="*/ 208968 h 429063"/>
                <a:gd name="connsiteX8" fmla="*/ 415818 w 431181"/>
                <a:gd name="connsiteY8" fmla="*/ 88246 h 429063"/>
                <a:gd name="connsiteX9" fmla="*/ 318291 w 431181"/>
                <a:gd name="connsiteY9" fmla="*/ 0 h 429063"/>
                <a:gd name="connsiteX10" fmla="*/ 209301 w 431181"/>
                <a:gd name="connsiteY10" fmla="*/ 121865 h 429063"/>
                <a:gd name="connsiteX11" fmla="*/ 87506 w 431181"/>
                <a:gd name="connsiteY11" fmla="*/ 13582 h 429063"/>
                <a:gd name="connsiteX12" fmla="*/ 0 w 431181"/>
                <a:gd name="connsiteY12" fmla="*/ 112888 h 42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181" h="429063">
                  <a:moveTo>
                    <a:pt x="0" y="112888"/>
                  </a:moveTo>
                  <a:lnTo>
                    <a:pt x="121460" y="218650"/>
                  </a:lnTo>
                  <a:lnTo>
                    <a:pt x="12471" y="340816"/>
                  </a:lnTo>
                  <a:lnTo>
                    <a:pt x="113929" y="429063"/>
                  </a:lnTo>
                  <a:lnTo>
                    <a:pt x="222213" y="309014"/>
                  </a:lnTo>
                  <a:lnTo>
                    <a:pt x="341857" y="415853"/>
                  </a:lnTo>
                  <a:lnTo>
                    <a:pt x="431181" y="317251"/>
                  </a:lnTo>
                  <a:lnTo>
                    <a:pt x="306829" y="208968"/>
                  </a:lnTo>
                  <a:lnTo>
                    <a:pt x="415818" y="88246"/>
                  </a:lnTo>
                  <a:lnTo>
                    <a:pt x="318291" y="0"/>
                  </a:lnTo>
                  <a:lnTo>
                    <a:pt x="209301" y="121865"/>
                  </a:lnTo>
                  <a:lnTo>
                    <a:pt x="87506" y="13582"/>
                  </a:lnTo>
                  <a:lnTo>
                    <a:pt x="0" y="112888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53" name="Freeform 52"/>
            <p:cNvSpPr/>
            <p:nvPr>
              <p:custDataLst>
                <p:custData r:id="rId3"/>
              </p:custDataLst>
            </p:nvPr>
          </p:nvSpPr>
          <p:spPr>
            <a:xfrm>
              <a:off x="9199749" y="2519556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71021" y="2156031"/>
              <a:ext cx="1716532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تجزیه چندضلعی‌های حفره‌دار</a:t>
              </a:r>
              <a:endParaRPr lang="en-US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عدم استفاده از نقاط کمکی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T(n) ∈ 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O(n log n)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574382" y="2278862"/>
            <a:ext cx="1960835" cy="900246"/>
            <a:chOff x="9574382" y="2156030"/>
            <a:chExt cx="1960835" cy="900246"/>
          </a:xfrm>
        </p:grpSpPr>
        <p:sp>
          <p:nvSpPr>
            <p:cNvPr id="57" name="Freeform 56"/>
            <p:cNvSpPr/>
            <p:nvPr>
              <p:custDataLst>
                <p:custData r:id="rId1"/>
              </p:custDataLst>
            </p:nvPr>
          </p:nvSpPr>
          <p:spPr>
            <a:xfrm>
              <a:off x="11297350" y="2195510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59" name="Freeform 58"/>
            <p:cNvSpPr/>
            <p:nvPr>
              <p:custDataLst>
                <p:custData r:id="rId2"/>
              </p:custDataLst>
            </p:nvPr>
          </p:nvSpPr>
          <p:spPr>
            <a:xfrm>
              <a:off x="11297350" y="2513443"/>
              <a:ext cx="237867" cy="219922"/>
            </a:xfrm>
            <a:custGeom>
              <a:avLst/>
              <a:gdLst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57200 w 1323975"/>
                <a:gd name="connsiteY4" fmla="*/ 542925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  <a:gd name="connsiteX0" fmla="*/ 0 w 1323975"/>
                <a:gd name="connsiteY0" fmla="*/ 533400 h 923925"/>
                <a:gd name="connsiteX1" fmla="*/ 447675 w 1323975"/>
                <a:gd name="connsiteY1" fmla="*/ 923925 h 923925"/>
                <a:gd name="connsiteX2" fmla="*/ 1323975 w 1323975"/>
                <a:gd name="connsiteY2" fmla="*/ 200025 h 923925"/>
                <a:gd name="connsiteX3" fmla="*/ 1123950 w 1323975"/>
                <a:gd name="connsiteY3" fmla="*/ 0 h 923925"/>
                <a:gd name="connsiteX4" fmla="*/ 447675 w 1323975"/>
                <a:gd name="connsiteY4" fmla="*/ 571500 h 923925"/>
                <a:gd name="connsiteX5" fmla="*/ 209550 w 1323975"/>
                <a:gd name="connsiteY5" fmla="*/ 352425 h 923925"/>
                <a:gd name="connsiteX6" fmla="*/ 0 w 1323975"/>
                <a:gd name="connsiteY6" fmla="*/ 53340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975" h="923925">
                  <a:moveTo>
                    <a:pt x="0" y="533400"/>
                  </a:moveTo>
                  <a:lnTo>
                    <a:pt x="447675" y="923925"/>
                  </a:lnTo>
                  <a:lnTo>
                    <a:pt x="1323975" y="200025"/>
                  </a:lnTo>
                  <a:lnTo>
                    <a:pt x="1123950" y="0"/>
                  </a:lnTo>
                  <a:lnTo>
                    <a:pt x="447675" y="571500"/>
                  </a:lnTo>
                  <a:lnTo>
                    <a:pt x="209550" y="352425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Nazanin" panose="00000400000000000000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74382" y="2156030"/>
              <a:ext cx="1626040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تجزیه چندضلعی‌های حفره‌دار</a:t>
              </a:r>
              <a:endParaRPr lang="en-US" sz="14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cs typeface="B Nazanin" panose="00000400000000000000" pitchFamily="2" charset="-78"/>
                </a:rPr>
                <a:t>عدم استفاده از نقاط کمکی</a:t>
              </a:r>
            </a:p>
            <a:p>
              <a:pPr algn="r">
                <a:lnSpc>
                  <a:spcPct val="150000"/>
                </a:lnSpc>
              </a:pPr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T(n) ∈ </a:t>
              </a:r>
              <a:r>
                <a:rPr lang="pt-BR" sz="1100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O(n log* n)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548883" y="4804331"/>
            <a:ext cx="47489" cy="203732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2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کارهای آینده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5089358" y="1333366"/>
            <a:ext cx="5883441" cy="661735"/>
          </a:xfrm>
          <a:prstGeom prst="homePlat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 rtl="1"/>
            <a:r>
              <a:rPr lang="fa-IR" sz="1600" dirty="0">
                <a:solidFill>
                  <a:schemeClr val="tx1"/>
                </a:solidFill>
                <a:cs typeface="B Mitra" panose="00000400000000000000" pitchFamily="2" charset="-78"/>
              </a:rPr>
              <a:t>ارائه یک راهکار تکاملی برای تجزیه کمینه چندضلعی‌های حفره‌دار</a:t>
            </a:r>
          </a:p>
        </p:txBody>
      </p:sp>
      <p:sp>
        <p:nvSpPr>
          <p:cNvPr id="5" name="Oval 4"/>
          <p:cNvSpPr/>
          <p:nvPr/>
        </p:nvSpPr>
        <p:spPr>
          <a:xfrm>
            <a:off x="10698588" y="1333366"/>
            <a:ext cx="699550" cy="66173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cs typeface="B Mitra" panose="00000400000000000000" pitchFamily="2" charset="-78"/>
              </a:rPr>
              <a:t>1</a:t>
            </a:r>
            <a:endParaRPr lang="en-US" sz="2400" b="1" dirty="0">
              <a:cs typeface="B Mitra" panose="00000400000000000000" pitchFamily="2" charset="-78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089358" y="2277840"/>
            <a:ext cx="5883441" cy="661735"/>
          </a:xfrm>
          <a:prstGeom prst="homePlat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 rtl="1"/>
            <a:r>
              <a:rPr lang="fa-IR" sz="1600" dirty="0">
                <a:solidFill>
                  <a:schemeClr val="tx1"/>
                </a:solidFill>
                <a:cs typeface="B Mitra" panose="00000400000000000000" pitchFamily="2" charset="-78"/>
              </a:rPr>
              <a:t>تصمیم‌گیری بین تجزیه ذوزنقه‌ای افقی یا عمودی</a:t>
            </a:r>
          </a:p>
        </p:txBody>
      </p:sp>
      <p:sp>
        <p:nvSpPr>
          <p:cNvPr id="9" name="Oval 8"/>
          <p:cNvSpPr/>
          <p:nvPr/>
        </p:nvSpPr>
        <p:spPr>
          <a:xfrm>
            <a:off x="10698588" y="2277840"/>
            <a:ext cx="699550" cy="66173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cs typeface="B Mitra" panose="00000400000000000000" pitchFamily="2" charset="-78"/>
              </a:rPr>
              <a:t>2</a:t>
            </a:r>
            <a:endParaRPr lang="en-US" sz="2400" b="1" dirty="0">
              <a:cs typeface="B Mitra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28130" y="3230027"/>
            <a:ext cx="3281046" cy="1516869"/>
            <a:chOff x="141605" y="0"/>
            <a:chExt cx="2886076" cy="1704976"/>
          </a:xfrm>
        </p:grpSpPr>
        <p:grpSp>
          <p:nvGrpSpPr>
            <p:cNvPr id="11" name="Group 10"/>
            <p:cNvGrpSpPr/>
            <p:nvPr/>
          </p:nvGrpSpPr>
          <p:grpSpPr>
            <a:xfrm>
              <a:off x="1808480" y="0"/>
              <a:ext cx="1219201" cy="1704976"/>
              <a:chOff x="1808480" y="0"/>
              <a:chExt cx="2487705" cy="383241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1808480" y="0"/>
                <a:ext cx="2487705" cy="3832412"/>
              </a:xfrm>
              <a:custGeom>
                <a:avLst/>
                <a:gdLst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443753 w 2191870"/>
                  <a:gd name="connsiteY19" fmla="*/ 1559859 h 3778624"/>
                  <a:gd name="connsiteX20" fmla="*/ 80682 w 2191870"/>
                  <a:gd name="connsiteY20" fmla="*/ 874059 h 3778624"/>
                  <a:gd name="connsiteX21" fmla="*/ 0 w 2191870"/>
                  <a:gd name="connsiteY21" fmla="*/ 618565 h 3778624"/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443753 w 2191870"/>
                  <a:gd name="connsiteY19" fmla="*/ 1559859 h 3778624"/>
                  <a:gd name="connsiteX20" fmla="*/ 0 w 2191870"/>
                  <a:gd name="connsiteY20" fmla="*/ 618565 h 3778624"/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161365 w 2191870"/>
                  <a:gd name="connsiteY19" fmla="*/ 1331259 h 3778624"/>
                  <a:gd name="connsiteX20" fmla="*/ 0 w 2191870"/>
                  <a:gd name="connsiteY20" fmla="*/ 618565 h 3778624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250576 w 2191870"/>
                  <a:gd name="connsiteY4" fmla="*/ 927847 h 4034118"/>
                  <a:gd name="connsiteX5" fmla="*/ 1385047 w 2191870"/>
                  <a:gd name="connsiteY5" fmla="*/ 484094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385047 w 2191870"/>
                  <a:gd name="connsiteY5" fmla="*/ 484094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748117 w 2191870"/>
                  <a:gd name="connsiteY10" fmla="*/ 3065929 h 4034118"/>
                  <a:gd name="connsiteX11" fmla="*/ 1586753 w 2191870"/>
                  <a:gd name="connsiteY11" fmla="*/ 2702859 h 4034118"/>
                  <a:gd name="connsiteX12" fmla="*/ 1344706 w 2191870"/>
                  <a:gd name="connsiteY12" fmla="*/ 3496235 h 4034118"/>
                  <a:gd name="connsiteX13" fmla="*/ 1277470 w 2191870"/>
                  <a:gd name="connsiteY13" fmla="*/ 3106271 h 4034118"/>
                  <a:gd name="connsiteX14" fmla="*/ 981635 w 2191870"/>
                  <a:gd name="connsiteY14" fmla="*/ 3859306 h 4034118"/>
                  <a:gd name="connsiteX15" fmla="*/ 564776 w 2191870"/>
                  <a:gd name="connsiteY15" fmla="*/ 3375212 h 4034118"/>
                  <a:gd name="connsiteX16" fmla="*/ 161364 w 2191870"/>
                  <a:gd name="connsiteY16" fmla="*/ 4034118 h 4034118"/>
                  <a:gd name="connsiteX17" fmla="*/ 53788 w 2191870"/>
                  <a:gd name="connsiteY17" fmla="*/ 2447365 h 4034118"/>
                  <a:gd name="connsiteX18" fmla="*/ 161365 w 2191870"/>
                  <a:gd name="connsiteY18" fmla="*/ 1586753 h 4034118"/>
                  <a:gd name="connsiteX19" fmla="*/ 0 w 2191870"/>
                  <a:gd name="connsiteY19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748117 w 2191870"/>
                  <a:gd name="connsiteY10" fmla="*/ 3065929 h 4034118"/>
                  <a:gd name="connsiteX11" fmla="*/ 1586753 w 2191870"/>
                  <a:gd name="connsiteY11" fmla="*/ 2702859 h 4034118"/>
                  <a:gd name="connsiteX12" fmla="*/ 1344706 w 2191870"/>
                  <a:gd name="connsiteY12" fmla="*/ 3496235 h 4034118"/>
                  <a:gd name="connsiteX13" fmla="*/ 1277470 w 2191870"/>
                  <a:gd name="connsiteY13" fmla="*/ 3106271 h 4034118"/>
                  <a:gd name="connsiteX14" fmla="*/ 981635 w 2191870"/>
                  <a:gd name="connsiteY14" fmla="*/ 3859306 h 4034118"/>
                  <a:gd name="connsiteX15" fmla="*/ 564776 w 2191870"/>
                  <a:gd name="connsiteY15" fmla="*/ 3375212 h 4034118"/>
                  <a:gd name="connsiteX16" fmla="*/ 161364 w 2191870"/>
                  <a:gd name="connsiteY16" fmla="*/ 4034118 h 4034118"/>
                  <a:gd name="connsiteX17" fmla="*/ 94129 w 2191870"/>
                  <a:gd name="connsiteY17" fmla="*/ 2272553 h 4034118"/>
                  <a:gd name="connsiteX18" fmla="*/ 161365 w 2191870"/>
                  <a:gd name="connsiteY18" fmla="*/ 1586753 h 4034118"/>
                  <a:gd name="connsiteX19" fmla="*/ 0 w 2191870"/>
                  <a:gd name="connsiteY19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94129 w 2191870"/>
                  <a:gd name="connsiteY16" fmla="*/ 2272553 h 4034118"/>
                  <a:gd name="connsiteX17" fmla="*/ 161365 w 2191870"/>
                  <a:gd name="connsiteY17" fmla="*/ 1586753 h 4034118"/>
                  <a:gd name="connsiteX18" fmla="*/ 0 w 2191870"/>
                  <a:gd name="connsiteY18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94129 w 2191870"/>
                  <a:gd name="connsiteY16" fmla="*/ 2272553 h 4034118"/>
                  <a:gd name="connsiteX17" fmla="*/ 13447 w 2191870"/>
                  <a:gd name="connsiteY17" fmla="*/ 1815353 h 4034118"/>
                  <a:gd name="connsiteX18" fmla="*/ 0 w 2191870"/>
                  <a:gd name="connsiteY18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26894 w 2191870"/>
                  <a:gd name="connsiteY16" fmla="*/ 2460812 h 4034118"/>
                  <a:gd name="connsiteX17" fmla="*/ 13447 w 2191870"/>
                  <a:gd name="connsiteY17" fmla="*/ 1815353 h 4034118"/>
                  <a:gd name="connsiteX18" fmla="*/ 0 w 2191870"/>
                  <a:gd name="connsiteY18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089211 w 2514599"/>
                  <a:gd name="connsiteY2" fmla="*/ 739588 h 4034118"/>
                  <a:gd name="connsiteX3" fmla="*/ 1290917 w 2514599"/>
                  <a:gd name="connsiteY3" fmla="*/ 0 h 4034118"/>
                  <a:gd name="connsiteX4" fmla="*/ 1506069 w 2514599"/>
                  <a:gd name="connsiteY4" fmla="*/ 1116106 h 4034118"/>
                  <a:gd name="connsiteX5" fmla="*/ 1828800 w 2514599"/>
                  <a:gd name="connsiteY5" fmla="*/ 470647 h 4034118"/>
                  <a:gd name="connsiteX6" fmla="*/ 2111188 w 2514599"/>
                  <a:gd name="connsiteY6" fmla="*/ 1156447 h 4034118"/>
                  <a:gd name="connsiteX7" fmla="*/ 2353235 w 2514599"/>
                  <a:gd name="connsiteY7" fmla="*/ 779929 h 4034118"/>
                  <a:gd name="connsiteX8" fmla="*/ 2514599 w 2514599"/>
                  <a:gd name="connsiteY8" fmla="*/ 1465729 h 4034118"/>
                  <a:gd name="connsiteX9" fmla="*/ 2070846 w 2514599"/>
                  <a:gd name="connsiteY9" fmla="*/ 3065929 h 4034118"/>
                  <a:gd name="connsiteX10" fmla="*/ 1909482 w 2514599"/>
                  <a:gd name="connsiteY10" fmla="*/ 2702859 h 4034118"/>
                  <a:gd name="connsiteX11" fmla="*/ 1667435 w 2514599"/>
                  <a:gd name="connsiteY11" fmla="*/ 3496235 h 4034118"/>
                  <a:gd name="connsiteX12" fmla="*/ 1600199 w 2514599"/>
                  <a:gd name="connsiteY12" fmla="*/ 3106271 h 4034118"/>
                  <a:gd name="connsiteX13" fmla="*/ 1304364 w 2514599"/>
                  <a:gd name="connsiteY13" fmla="*/ 3859306 h 4034118"/>
                  <a:gd name="connsiteX14" fmla="*/ 887505 w 2514599"/>
                  <a:gd name="connsiteY14" fmla="*/ 3375212 h 4034118"/>
                  <a:gd name="connsiteX15" fmla="*/ 484093 w 2514599"/>
                  <a:gd name="connsiteY15" fmla="*/ 4034118 h 4034118"/>
                  <a:gd name="connsiteX16" fmla="*/ 349623 w 2514599"/>
                  <a:gd name="connsiteY16" fmla="*/ 2460812 h 4034118"/>
                  <a:gd name="connsiteX17" fmla="*/ 0 w 2514599"/>
                  <a:gd name="connsiteY17" fmla="*/ 1748117 h 4034118"/>
                  <a:gd name="connsiteX18" fmla="*/ 322729 w 2514599"/>
                  <a:gd name="connsiteY18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06069 w 2514599"/>
                  <a:gd name="connsiteY3" fmla="*/ 1116106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887505 w 2514599"/>
                  <a:gd name="connsiteY13" fmla="*/ 3375212 h 4034118"/>
                  <a:gd name="connsiteX14" fmla="*/ 484093 w 2514599"/>
                  <a:gd name="connsiteY14" fmla="*/ 4034118 h 4034118"/>
                  <a:gd name="connsiteX15" fmla="*/ 349623 w 2514599"/>
                  <a:gd name="connsiteY15" fmla="*/ 2460812 h 4034118"/>
                  <a:gd name="connsiteX16" fmla="*/ 0 w 2514599"/>
                  <a:gd name="connsiteY16" fmla="*/ 1748117 h 4034118"/>
                  <a:gd name="connsiteX17" fmla="*/ 322729 w 2514599"/>
                  <a:gd name="connsiteY17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887505 w 2514599"/>
                  <a:gd name="connsiteY13" fmla="*/ 3375212 h 4034118"/>
                  <a:gd name="connsiteX14" fmla="*/ 484093 w 2514599"/>
                  <a:gd name="connsiteY14" fmla="*/ 4034118 h 4034118"/>
                  <a:gd name="connsiteX15" fmla="*/ 349623 w 2514599"/>
                  <a:gd name="connsiteY15" fmla="*/ 2460812 h 4034118"/>
                  <a:gd name="connsiteX16" fmla="*/ 0 w 2514599"/>
                  <a:gd name="connsiteY16" fmla="*/ 1748117 h 4034118"/>
                  <a:gd name="connsiteX17" fmla="*/ 322729 w 2514599"/>
                  <a:gd name="connsiteY17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484093 w 2514599"/>
                  <a:gd name="connsiteY13" fmla="*/ 4034118 h 4034118"/>
                  <a:gd name="connsiteX14" fmla="*/ 349623 w 2514599"/>
                  <a:gd name="connsiteY14" fmla="*/ 2460812 h 4034118"/>
                  <a:gd name="connsiteX15" fmla="*/ 0 w 2514599"/>
                  <a:gd name="connsiteY15" fmla="*/ 1748117 h 4034118"/>
                  <a:gd name="connsiteX16" fmla="*/ 322729 w 2514599"/>
                  <a:gd name="connsiteY16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909482 w 2514599"/>
                  <a:gd name="connsiteY8" fmla="*/ 2702859 h 4034118"/>
                  <a:gd name="connsiteX9" fmla="*/ 1667435 w 2514599"/>
                  <a:gd name="connsiteY9" fmla="*/ 3496235 h 4034118"/>
                  <a:gd name="connsiteX10" fmla="*/ 1600199 w 2514599"/>
                  <a:gd name="connsiteY10" fmla="*/ 3106271 h 4034118"/>
                  <a:gd name="connsiteX11" fmla="*/ 1304364 w 2514599"/>
                  <a:gd name="connsiteY11" fmla="*/ 3859306 h 4034118"/>
                  <a:gd name="connsiteX12" fmla="*/ 484093 w 2514599"/>
                  <a:gd name="connsiteY12" fmla="*/ 4034118 h 4034118"/>
                  <a:gd name="connsiteX13" fmla="*/ 349623 w 2514599"/>
                  <a:gd name="connsiteY13" fmla="*/ 2460812 h 4034118"/>
                  <a:gd name="connsiteX14" fmla="*/ 0 w 2514599"/>
                  <a:gd name="connsiteY14" fmla="*/ 1748117 h 4034118"/>
                  <a:gd name="connsiteX15" fmla="*/ 322729 w 2514599"/>
                  <a:gd name="connsiteY15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793376 w 2514599"/>
                  <a:gd name="connsiteY1" fmla="*/ 12371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793376 w 2514599"/>
                  <a:gd name="connsiteY1" fmla="*/ 12371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1949823 w 2514599"/>
                  <a:gd name="connsiteY5" fmla="*/ 1304364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914400 w 2514599"/>
                  <a:gd name="connsiteY1" fmla="*/ 1048870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1949823 w 2514599"/>
                  <a:gd name="connsiteY5" fmla="*/ 1304364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28800 w 2514599"/>
                  <a:gd name="connsiteY4" fmla="*/ 470647 h 3859306"/>
                  <a:gd name="connsiteX5" fmla="*/ 1949823 w 2514599"/>
                  <a:gd name="connsiteY5" fmla="*/ 1304364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1949823 w 2514599"/>
                  <a:gd name="connsiteY5" fmla="*/ 1304364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667435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403411 w 2514599"/>
                  <a:gd name="connsiteY0" fmla="*/ 685800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667435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403411 w 2514599"/>
                  <a:gd name="connsiteY13" fmla="*/ 685800 h 3859306"/>
                  <a:gd name="connsiteX0" fmla="*/ 53788 w 2164976"/>
                  <a:gd name="connsiteY0" fmla="*/ 685800 h 3859306"/>
                  <a:gd name="connsiteX1" fmla="*/ 564777 w 2164976"/>
                  <a:gd name="connsiteY1" fmla="*/ 1048870 h 3859306"/>
                  <a:gd name="connsiteX2" fmla="*/ 941294 w 2164976"/>
                  <a:gd name="connsiteY2" fmla="*/ 0 h 3859306"/>
                  <a:gd name="connsiteX3" fmla="*/ 1169893 w 2164976"/>
                  <a:gd name="connsiteY3" fmla="*/ 739588 h 3859306"/>
                  <a:gd name="connsiteX4" fmla="*/ 1506071 w 2164976"/>
                  <a:gd name="connsiteY4" fmla="*/ 336176 h 3859306"/>
                  <a:gd name="connsiteX5" fmla="*/ 1680883 w 2164976"/>
                  <a:gd name="connsiteY5" fmla="*/ 1344706 h 3859306"/>
                  <a:gd name="connsiteX6" fmla="*/ 2164976 w 2164976"/>
                  <a:gd name="connsiteY6" fmla="*/ 1667435 h 3859306"/>
                  <a:gd name="connsiteX7" fmla="*/ 1721223 w 2164976"/>
                  <a:gd name="connsiteY7" fmla="*/ 3065929 h 3859306"/>
                  <a:gd name="connsiteX8" fmla="*/ 1317812 w 2164976"/>
                  <a:gd name="connsiteY8" fmla="*/ 3496235 h 3859306"/>
                  <a:gd name="connsiteX9" fmla="*/ 1250576 w 2164976"/>
                  <a:gd name="connsiteY9" fmla="*/ 3106271 h 3859306"/>
                  <a:gd name="connsiteX10" fmla="*/ 954741 w 2164976"/>
                  <a:gd name="connsiteY10" fmla="*/ 3859306 h 3859306"/>
                  <a:gd name="connsiteX11" fmla="*/ 0 w 2164976"/>
                  <a:gd name="connsiteY11" fmla="*/ 2460812 h 3859306"/>
                  <a:gd name="connsiteX12" fmla="*/ 215153 w 2164976"/>
                  <a:gd name="connsiteY12" fmla="*/ 2232211 h 3859306"/>
                  <a:gd name="connsiteX13" fmla="*/ 53788 w 2164976"/>
                  <a:gd name="connsiteY13" fmla="*/ 685800 h 3859306"/>
                  <a:gd name="connsiteX0" fmla="*/ 0 w 2447365"/>
                  <a:gd name="connsiteY0" fmla="*/ 618565 h 3859306"/>
                  <a:gd name="connsiteX1" fmla="*/ 847166 w 2447365"/>
                  <a:gd name="connsiteY1" fmla="*/ 1048870 h 3859306"/>
                  <a:gd name="connsiteX2" fmla="*/ 1223683 w 2447365"/>
                  <a:gd name="connsiteY2" fmla="*/ 0 h 3859306"/>
                  <a:gd name="connsiteX3" fmla="*/ 1452282 w 2447365"/>
                  <a:gd name="connsiteY3" fmla="*/ 739588 h 3859306"/>
                  <a:gd name="connsiteX4" fmla="*/ 1788460 w 2447365"/>
                  <a:gd name="connsiteY4" fmla="*/ 336176 h 3859306"/>
                  <a:gd name="connsiteX5" fmla="*/ 1963272 w 2447365"/>
                  <a:gd name="connsiteY5" fmla="*/ 1344706 h 3859306"/>
                  <a:gd name="connsiteX6" fmla="*/ 2447365 w 2447365"/>
                  <a:gd name="connsiteY6" fmla="*/ 1667435 h 3859306"/>
                  <a:gd name="connsiteX7" fmla="*/ 2003612 w 2447365"/>
                  <a:gd name="connsiteY7" fmla="*/ 3065929 h 3859306"/>
                  <a:gd name="connsiteX8" fmla="*/ 1600201 w 2447365"/>
                  <a:gd name="connsiteY8" fmla="*/ 3496235 h 3859306"/>
                  <a:gd name="connsiteX9" fmla="*/ 1532965 w 2447365"/>
                  <a:gd name="connsiteY9" fmla="*/ 3106271 h 3859306"/>
                  <a:gd name="connsiteX10" fmla="*/ 1237130 w 2447365"/>
                  <a:gd name="connsiteY10" fmla="*/ 3859306 h 3859306"/>
                  <a:gd name="connsiteX11" fmla="*/ 282389 w 2447365"/>
                  <a:gd name="connsiteY11" fmla="*/ 2460812 h 3859306"/>
                  <a:gd name="connsiteX12" fmla="*/ 497542 w 2447365"/>
                  <a:gd name="connsiteY12" fmla="*/ 2232211 h 3859306"/>
                  <a:gd name="connsiteX13" fmla="*/ 0 w 2447365"/>
                  <a:gd name="connsiteY13" fmla="*/ 618565 h 3859306"/>
                  <a:gd name="connsiteX0" fmla="*/ 80682 w 2164976"/>
                  <a:gd name="connsiteY0" fmla="*/ 658906 h 3859306"/>
                  <a:gd name="connsiteX1" fmla="*/ 564777 w 2164976"/>
                  <a:gd name="connsiteY1" fmla="*/ 1048870 h 3859306"/>
                  <a:gd name="connsiteX2" fmla="*/ 941294 w 2164976"/>
                  <a:gd name="connsiteY2" fmla="*/ 0 h 3859306"/>
                  <a:gd name="connsiteX3" fmla="*/ 1169893 w 2164976"/>
                  <a:gd name="connsiteY3" fmla="*/ 739588 h 3859306"/>
                  <a:gd name="connsiteX4" fmla="*/ 1506071 w 2164976"/>
                  <a:gd name="connsiteY4" fmla="*/ 336176 h 3859306"/>
                  <a:gd name="connsiteX5" fmla="*/ 1680883 w 2164976"/>
                  <a:gd name="connsiteY5" fmla="*/ 1344706 h 3859306"/>
                  <a:gd name="connsiteX6" fmla="*/ 2164976 w 2164976"/>
                  <a:gd name="connsiteY6" fmla="*/ 1667435 h 3859306"/>
                  <a:gd name="connsiteX7" fmla="*/ 1721223 w 2164976"/>
                  <a:gd name="connsiteY7" fmla="*/ 3065929 h 3859306"/>
                  <a:gd name="connsiteX8" fmla="*/ 1317812 w 2164976"/>
                  <a:gd name="connsiteY8" fmla="*/ 3496235 h 3859306"/>
                  <a:gd name="connsiteX9" fmla="*/ 1250576 w 2164976"/>
                  <a:gd name="connsiteY9" fmla="*/ 3106271 h 3859306"/>
                  <a:gd name="connsiteX10" fmla="*/ 954741 w 2164976"/>
                  <a:gd name="connsiteY10" fmla="*/ 3859306 h 3859306"/>
                  <a:gd name="connsiteX11" fmla="*/ 0 w 2164976"/>
                  <a:gd name="connsiteY11" fmla="*/ 2460812 h 3859306"/>
                  <a:gd name="connsiteX12" fmla="*/ 215153 w 2164976"/>
                  <a:gd name="connsiteY12" fmla="*/ 2232211 h 3859306"/>
                  <a:gd name="connsiteX13" fmla="*/ 80682 w 2164976"/>
                  <a:gd name="connsiteY13" fmla="*/ 658906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457200 w 2407023"/>
                  <a:gd name="connsiteY12" fmla="*/ 22322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941294 w 2407023"/>
                  <a:gd name="connsiteY12" fmla="*/ 2057400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815353 w 2407023"/>
                  <a:gd name="connsiteY5" fmla="*/ 1559859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76718 w 2407023"/>
                  <a:gd name="connsiteY5" fmla="*/ 1559859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608728"/>
                  <a:gd name="connsiteY0" fmla="*/ 389964 h 3859306"/>
                  <a:gd name="connsiteX1" fmla="*/ 806824 w 2608728"/>
                  <a:gd name="connsiteY1" fmla="*/ 1048870 h 3859306"/>
                  <a:gd name="connsiteX2" fmla="*/ 1183341 w 2608728"/>
                  <a:gd name="connsiteY2" fmla="*/ 0 h 3859306"/>
                  <a:gd name="connsiteX3" fmla="*/ 1411940 w 2608728"/>
                  <a:gd name="connsiteY3" fmla="*/ 739588 h 3859306"/>
                  <a:gd name="connsiteX4" fmla="*/ 1748118 w 2608728"/>
                  <a:gd name="connsiteY4" fmla="*/ 336176 h 3859306"/>
                  <a:gd name="connsiteX5" fmla="*/ 1976718 w 2608728"/>
                  <a:gd name="connsiteY5" fmla="*/ 1559859 h 3859306"/>
                  <a:gd name="connsiteX6" fmla="*/ 2608728 w 2608728"/>
                  <a:gd name="connsiteY6" fmla="*/ 1358153 h 3859306"/>
                  <a:gd name="connsiteX7" fmla="*/ 1963270 w 2608728"/>
                  <a:gd name="connsiteY7" fmla="*/ 3065929 h 3859306"/>
                  <a:gd name="connsiteX8" fmla="*/ 1559859 w 2608728"/>
                  <a:gd name="connsiteY8" fmla="*/ 3496235 h 3859306"/>
                  <a:gd name="connsiteX9" fmla="*/ 1492623 w 2608728"/>
                  <a:gd name="connsiteY9" fmla="*/ 3106271 h 3859306"/>
                  <a:gd name="connsiteX10" fmla="*/ 1196788 w 2608728"/>
                  <a:gd name="connsiteY10" fmla="*/ 3859306 h 3859306"/>
                  <a:gd name="connsiteX11" fmla="*/ 242047 w 2608728"/>
                  <a:gd name="connsiteY11" fmla="*/ 2460812 h 3859306"/>
                  <a:gd name="connsiteX12" fmla="*/ 632012 w 2608728"/>
                  <a:gd name="connsiteY12" fmla="*/ 2003611 h 3859306"/>
                  <a:gd name="connsiteX13" fmla="*/ 0 w 2608728"/>
                  <a:gd name="connsiteY13" fmla="*/ 389964 h 3859306"/>
                  <a:gd name="connsiteX0" fmla="*/ 0 w 2608728"/>
                  <a:gd name="connsiteY0" fmla="*/ 389964 h 3859306"/>
                  <a:gd name="connsiteX1" fmla="*/ 806824 w 2608728"/>
                  <a:gd name="connsiteY1" fmla="*/ 1048870 h 3859306"/>
                  <a:gd name="connsiteX2" fmla="*/ 1183341 w 2608728"/>
                  <a:gd name="connsiteY2" fmla="*/ 0 h 3859306"/>
                  <a:gd name="connsiteX3" fmla="*/ 1411940 w 2608728"/>
                  <a:gd name="connsiteY3" fmla="*/ 739588 h 3859306"/>
                  <a:gd name="connsiteX4" fmla="*/ 1748118 w 2608728"/>
                  <a:gd name="connsiteY4" fmla="*/ 336176 h 3859306"/>
                  <a:gd name="connsiteX5" fmla="*/ 1976718 w 2608728"/>
                  <a:gd name="connsiteY5" fmla="*/ 1559859 h 3859306"/>
                  <a:gd name="connsiteX6" fmla="*/ 2608728 w 2608728"/>
                  <a:gd name="connsiteY6" fmla="*/ 1358153 h 3859306"/>
                  <a:gd name="connsiteX7" fmla="*/ 1963270 w 2608728"/>
                  <a:gd name="connsiteY7" fmla="*/ 3065929 h 3859306"/>
                  <a:gd name="connsiteX8" fmla="*/ 2043953 w 2608728"/>
                  <a:gd name="connsiteY8" fmla="*/ 3482788 h 3859306"/>
                  <a:gd name="connsiteX9" fmla="*/ 1492623 w 2608728"/>
                  <a:gd name="connsiteY9" fmla="*/ 3106271 h 3859306"/>
                  <a:gd name="connsiteX10" fmla="*/ 1196788 w 2608728"/>
                  <a:gd name="connsiteY10" fmla="*/ 3859306 h 3859306"/>
                  <a:gd name="connsiteX11" fmla="*/ 242047 w 2608728"/>
                  <a:gd name="connsiteY11" fmla="*/ 2460812 h 3859306"/>
                  <a:gd name="connsiteX12" fmla="*/ 632012 w 2608728"/>
                  <a:gd name="connsiteY12" fmla="*/ 2003611 h 3859306"/>
                  <a:gd name="connsiteX13" fmla="*/ 0 w 2608728"/>
                  <a:gd name="connsiteY13" fmla="*/ 389964 h 3859306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1963270 w 2608728"/>
                  <a:gd name="connsiteY7" fmla="*/ 3065929 h 3886201"/>
                  <a:gd name="connsiteX8" fmla="*/ 2043953 w 2608728"/>
                  <a:gd name="connsiteY8" fmla="*/ 3482788 h 3886201"/>
                  <a:gd name="connsiteX9" fmla="*/ 1492623 w 2608728"/>
                  <a:gd name="connsiteY9" fmla="*/ 3106271 h 3886201"/>
                  <a:gd name="connsiteX10" fmla="*/ 1237130 w 2608728"/>
                  <a:gd name="connsiteY10" fmla="*/ 3886201 h 3886201"/>
                  <a:gd name="connsiteX11" fmla="*/ 242047 w 2608728"/>
                  <a:gd name="connsiteY11" fmla="*/ 2460812 h 3886201"/>
                  <a:gd name="connsiteX12" fmla="*/ 632012 w 2608728"/>
                  <a:gd name="connsiteY12" fmla="*/ 2003611 h 3886201"/>
                  <a:gd name="connsiteX13" fmla="*/ 0 w 2608728"/>
                  <a:gd name="connsiteY13" fmla="*/ 389964 h 3886201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2043953 w 2608728"/>
                  <a:gd name="connsiteY7" fmla="*/ 3482788 h 3886201"/>
                  <a:gd name="connsiteX8" fmla="*/ 1492623 w 2608728"/>
                  <a:gd name="connsiteY8" fmla="*/ 3106271 h 3886201"/>
                  <a:gd name="connsiteX9" fmla="*/ 1237130 w 2608728"/>
                  <a:gd name="connsiteY9" fmla="*/ 3886201 h 3886201"/>
                  <a:gd name="connsiteX10" fmla="*/ 242047 w 2608728"/>
                  <a:gd name="connsiteY10" fmla="*/ 2460812 h 3886201"/>
                  <a:gd name="connsiteX11" fmla="*/ 632012 w 2608728"/>
                  <a:gd name="connsiteY11" fmla="*/ 2003611 h 3886201"/>
                  <a:gd name="connsiteX12" fmla="*/ 0 w 2608728"/>
                  <a:gd name="connsiteY12" fmla="*/ 389964 h 3886201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2043953 w 2608728"/>
                  <a:gd name="connsiteY7" fmla="*/ 3482788 h 3886201"/>
                  <a:gd name="connsiteX8" fmla="*/ 1492623 w 2608728"/>
                  <a:gd name="connsiteY8" fmla="*/ 3106271 h 3886201"/>
                  <a:gd name="connsiteX9" fmla="*/ 1237130 w 2608728"/>
                  <a:gd name="connsiteY9" fmla="*/ 3886201 h 3886201"/>
                  <a:gd name="connsiteX10" fmla="*/ 336177 w 2608728"/>
                  <a:gd name="connsiteY10" fmla="*/ 2689412 h 3886201"/>
                  <a:gd name="connsiteX11" fmla="*/ 632012 w 2608728"/>
                  <a:gd name="connsiteY11" fmla="*/ 2003611 h 3886201"/>
                  <a:gd name="connsiteX12" fmla="*/ 0 w 2608728"/>
                  <a:gd name="connsiteY12" fmla="*/ 389964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344705 w 2541493"/>
                  <a:gd name="connsiteY3" fmla="*/ 739588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23682 w 2541493"/>
                  <a:gd name="connsiteY3" fmla="*/ 753035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2164977 w 2541493"/>
                  <a:gd name="connsiteY5" fmla="*/ 1546412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2164977 w 2541493"/>
                  <a:gd name="connsiteY5" fmla="*/ 1546412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613646 w 2541493"/>
                  <a:gd name="connsiteY8" fmla="*/ 3052483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608729"/>
                  <a:gd name="connsiteY0" fmla="*/ 605117 h 3886201"/>
                  <a:gd name="connsiteX1" fmla="*/ 739589 w 2608729"/>
                  <a:gd name="connsiteY1" fmla="*/ 1048870 h 3886201"/>
                  <a:gd name="connsiteX2" fmla="*/ 1116106 w 2608729"/>
                  <a:gd name="connsiteY2" fmla="*/ 0 h 3886201"/>
                  <a:gd name="connsiteX3" fmla="*/ 1290917 w 2608729"/>
                  <a:gd name="connsiteY3" fmla="*/ 753035 h 3886201"/>
                  <a:gd name="connsiteX4" fmla="*/ 1680883 w 2608729"/>
                  <a:gd name="connsiteY4" fmla="*/ 336176 h 3886201"/>
                  <a:gd name="connsiteX5" fmla="*/ 2164977 w 2608729"/>
                  <a:gd name="connsiteY5" fmla="*/ 1546412 h 3886201"/>
                  <a:gd name="connsiteX6" fmla="*/ 2608729 w 2608729"/>
                  <a:gd name="connsiteY6" fmla="*/ 1169894 h 3886201"/>
                  <a:gd name="connsiteX7" fmla="*/ 1976718 w 2608729"/>
                  <a:gd name="connsiteY7" fmla="*/ 3482788 h 3886201"/>
                  <a:gd name="connsiteX8" fmla="*/ 1613646 w 2608729"/>
                  <a:gd name="connsiteY8" fmla="*/ 3052483 h 3886201"/>
                  <a:gd name="connsiteX9" fmla="*/ 1169895 w 2608729"/>
                  <a:gd name="connsiteY9" fmla="*/ 3886201 h 3886201"/>
                  <a:gd name="connsiteX10" fmla="*/ 268942 w 2608729"/>
                  <a:gd name="connsiteY10" fmla="*/ 2689412 h 3886201"/>
                  <a:gd name="connsiteX11" fmla="*/ 564777 w 2608729"/>
                  <a:gd name="connsiteY11" fmla="*/ 2003611 h 3886201"/>
                  <a:gd name="connsiteX12" fmla="*/ 0 w 2608729"/>
                  <a:gd name="connsiteY12" fmla="*/ 605117 h 3886201"/>
                  <a:gd name="connsiteX0" fmla="*/ 0 w 2608729"/>
                  <a:gd name="connsiteY0" fmla="*/ 605117 h 3886201"/>
                  <a:gd name="connsiteX1" fmla="*/ 1116106 w 2608729"/>
                  <a:gd name="connsiteY1" fmla="*/ 0 h 3886201"/>
                  <a:gd name="connsiteX2" fmla="*/ 1290917 w 2608729"/>
                  <a:gd name="connsiteY2" fmla="*/ 753035 h 3886201"/>
                  <a:gd name="connsiteX3" fmla="*/ 1680883 w 2608729"/>
                  <a:gd name="connsiteY3" fmla="*/ 336176 h 3886201"/>
                  <a:gd name="connsiteX4" fmla="*/ 2164977 w 2608729"/>
                  <a:gd name="connsiteY4" fmla="*/ 1546412 h 3886201"/>
                  <a:gd name="connsiteX5" fmla="*/ 2608729 w 2608729"/>
                  <a:gd name="connsiteY5" fmla="*/ 1169894 h 3886201"/>
                  <a:gd name="connsiteX6" fmla="*/ 1976718 w 2608729"/>
                  <a:gd name="connsiteY6" fmla="*/ 3482788 h 3886201"/>
                  <a:gd name="connsiteX7" fmla="*/ 1613646 w 2608729"/>
                  <a:gd name="connsiteY7" fmla="*/ 3052483 h 3886201"/>
                  <a:gd name="connsiteX8" fmla="*/ 1169895 w 2608729"/>
                  <a:gd name="connsiteY8" fmla="*/ 3886201 h 3886201"/>
                  <a:gd name="connsiteX9" fmla="*/ 268942 w 2608729"/>
                  <a:gd name="connsiteY9" fmla="*/ 2689412 h 3886201"/>
                  <a:gd name="connsiteX10" fmla="*/ 564777 w 2608729"/>
                  <a:gd name="connsiteY10" fmla="*/ 2003611 h 3886201"/>
                  <a:gd name="connsiteX11" fmla="*/ 0 w 2608729"/>
                  <a:gd name="connsiteY11" fmla="*/ 605117 h 3886201"/>
                  <a:gd name="connsiteX0" fmla="*/ 0 w 2743199"/>
                  <a:gd name="connsiteY0" fmla="*/ 1385047 h 3886201"/>
                  <a:gd name="connsiteX1" fmla="*/ 1250576 w 2743199"/>
                  <a:gd name="connsiteY1" fmla="*/ 0 h 3886201"/>
                  <a:gd name="connsiteX2" fmla="*/ 1425387 w 2743199"/>
                  <a:gd name="connsiteY2" fmla="*/ 753035 h 3886201"/>
                  <a:gd name="connsiteX3" fmla="*/ 1815353 w 2743199"/>
                  <a:gd name="connsiteY3" fmla="*/ 336176 h 3886201"/>
                  <a:gd name="connsiteX4" fmla="*/ 2299447 w 2743199"/>
                  <a:gd name="connsiteY4" fmla="*/ 1546412 h 3886201"/>
                  <a:gd name="connsiteX5" fmla="*/ 2743199 w 2743199"/>
                  <a:gd name="connsiteY5" fmla="*/ 1169894 h 3886201"/>
                  <a:gd name="connsiteX6" fmla="*/ 2111188 w 2743199"/>
                  <a:gd name="connsiteY6" fmla="*/ 3482788 h 3886201"/>
                  <a:gd name="connsiteX7" fmla="*/ 1748116 w 2743199"/>
                  <a:gd name="connsiteY7" fmla="*/ 3052483 h 3886201"/>
                  <a:gd name="connsiteX8" fmla="*/ 1304365 w 2743199"/>
                  <a:gd name="connsiteY8" fmla="*/ 3886201 h 3886201"/>
                  <a:gd name="connsiteX9" fmla="*/ 403412 w 2743199"/>
                  <a:gd name="connsiteY9" fmla="*/ 2689412 h 3886201"/>
                  <a:gd name="connsiteX10" fmla="*/ 699247 w 2743199"/>
                  <a:gd name="connsiteY10" fmla="*/ 2003611 h 3886201"/>
                  <a:gd name="connsiteX11" fmla="*/ 0 w 2743199"/>
                  <a:gd name="connsiteY11" fmla="*/ 1385047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043953 w 2487705"/>
                  <a:gd name="connsiteY4" fmla="*/ 1546412 h 3886201"/>
                  <a:gd name="connsiteX5" fmla="*/ 2487705 w 2487705"/>
                  <a:gd name="connsiteY5" fmla="*/ 1169894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169894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551329 w 2487705"/>
                  <a:gd name="connsiteY10" fmla="*/ 1855694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47918 w 2487705"/>
                  <a:gd name="connsiteY10" fmla="*/ 2689412 h 3886201"/>
                  <a:gd name="connsiteX11" fmla="*/ 551329 w 2487705"/>
                  <a:gd name="connsiteY11" fmla="*/ 1855694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47918 w 2487705"/>
                  <a:gd name="connsiteY10" fmla="*/ 2689412 h 3886201"/>
                  <a:gd name="connsiteX11" fmla="*/ 484094 w 2487705"/>
                  <a:gd name="connsiteY11" fmla="*/ 1909482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484094 w 2487705"/>
                  <a:gd name="connsiteY11" fmla="*/ 1909482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1721224 w 2487705"/>
                  <a:gd name="connsiteY3" fmla="*/ 295835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2299447 w 2487705"/>
                  <a:gd name="connsiteY3" fmla="*/ 134471 h 3886201"/>
                  <a:gd name="connsiteX4" fmla="*/ 2487705 w 2487705"/>
                  <a:gd name="connsiteY4" fmla="*/ 1559859 h 3886201"/>
                  <a:gd name="connsiteX5" fmla="*/ 2218765 w 2487705"/>
                  <a:gd name="connsiteY5" fmla="*/ 238012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74812 w 2487705"/>
                  <a:gd name="connsiteY9" fmla="*/ 2770094 h 3886201"/>
                  <a:gd name="connsiteX10" fmla="*/ 336176 w 2487705"/>
                  <a:gd name="connsiteY10" fmla="*/ 1936376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2205317 w 2487705"/>
                  <a:gd name="connsiteY3" fmla="*/ 40342 h 3886201"/>
                  <a:gd name="connsiteX4" fmla="*/ 2487705 w 2487705"/>
                  <a:gd name="connsiteY4" fmla="*/ 1559859 h 3886201"/>
                  <a:gd name="connsiteX5" fmla="*/ 2218765 w 2487705"/>
                  <a:gd name="connsiteY5" fmla="*/ 238012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74812 w 2487705"/>
                  <a:gd name="connsiteY9" fmla="*/ 2770094 h 3886201"/>
                  <a:gd name="connsiteX10" fmla="*/ 336176 w 2487705"/>
                  <a:gd name="connsiteY10" fmla="*/ 1936376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72754"/>
                  <a:gd name="connsiteX1" fmla="*/ 806823 w 2487705"/>
                  <a:gd name="connsiteY1" fmla="*/ 0 h 3872754"/>
                  <a:gd name="connsiteX2" fmla="*/ 1169893 w 2487705"/>
                  <a:gd name="connsiteY2" fmla="*/ 753035 h 3872754"/>
                  <a:gd name="connsiteX3" fmla="*/ 2205317 w 2487705"/>
                  <a:gd name="connsiteY3" fmla="*/ 40342 h 3872754"/>
                  <a:gd name="connsiteX4" fmla="*/ 2487705 w 2487705"/>
                  <a:gd name="connsiteY4" fmla="*/ 1559859 h 3872754"/>
                  <a:gd name="connsiteX5" fmla="*/ 2218765 w 2487705"/>
                  <a:gd name="connsiteY5" fmla="*/ 2380129 h 3872754"/>
                  <a:gd name="connsiteX6" fmla="*/ 1855694 w 2487705"/>
                  <a:gd name="connsiteY6" fmla="*/ 3482788 h 3872754"/>
                  <a:gd name="connsiteX7" fmla="*/ 1492622 w 2487705"/>
                  <a:gd name="connsiteY7" fmla="*/ 3052483 h 3872754"/>
                  <a:gd name="connsiteX8" fmla="*/ 847166 w 2487705"/>
                  <a:gd name="connsiteY8" fmla="*/ 3872754 h 3872754"/>
                  <a:gd name="connsiteX9" fmla="*/ 174812 w 2487705"/>
                  <a:gd name="connsiteY9" fmla="*/ 2770094 h 3872754"/>
                  <a:gd name="connsiteX10" fmla="*/ 336176 w 2487705"/>
                  <a:gd name="connsiteY10" fmla="*/ 1936376 h 3872754"/>
                  <a:gd name="connsiteX11" fmla="*/ 0 w 2487705"/>
                  <a:gd name="connsiteY11" fmla="*/ 1116106 h 3872754"/>
                  <a:gd name="connsiteX0" fmla="*/ 0 w 2487705"/>
                  <a:gd name="connsiteY0" fmla="*/ 1075764 h 3832412"/>
                  <a:gd name="connsiteX1" fmla="*/ 654423 w 2487705"/>
                  <a:gd name="connsiteY1" fmla="*/ 245408 h 3832412"/>
                  <a:gd name="connsiteX2" fmla="*/ 1169893 w 2487705"/>
                  <a:gd name="connsiteY2" fmla="*/ 712693 h 3832412"/>
                  <a:gd name="connsiteX3" fmla="*/ 2205317 w 2487705"/>
                  <a:gd name="connsiteY3" fmla="*/ 0 h 3832412"/>
                  <a:gd name="connsiteX4" fmla="*/ 2487705 w 2487705"/>
                  <a:gd name="connsiteY4" fmla="*/ 1519517 h 3832412"/>
                  <a:gd name="connsiteX5" fmla="*/ 2218765 w 2487705"/>
                  <a:gd name="connsiteY5" fmla="*/ 2339787 h 3832412"/>
                  <a:gd name="connsiteX6" fmla="*/ 1855694 w 2487705"/>
                  <a:gd name="connsiteY6" fmla="*/ 3442446 h 3832412"/>
                  <a:gd name="connsiteX7" fmla="*/ 1492622 w 2487705"/>
                  <a:gd name="connsiteY7" fmla="*/ 3012141 h 3832412"/>
                  <a:gd name="connsiteX8" fmla="*/ 847166 w 2487705"/>
                  <a:gd name="connsiteY8" fmla="*/ 3832412 h 3832412"/>
                  <a:gd name="connsiteX9" fmla="*/ 174812 w 2487705"/>
                  <a:gd name="connsiteY9" fmla="*/ 2729752 h 3832412"/>
                  <a:gd name="connsiteX10" fmla="*/ 336176 w 2487705"/>
                  <a:gd name="connsiteY10" fmla="*/ 1896034 h 3832412"/>
                  <a:gd name="connsiteX11" fmla="*/ 0 w 2487705"/>
                  <a:gd name="connsiteY11" fmla="*/ 1075764 h 38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87705" h="3832412">
                    <a:moveTo>
                      <a:pt x="0" y="1075764"/>
                    </a:moveTo>
                    <a:lnTo>
                      <a:pt x="654423" y="245408"/>
                    </a:lnTo>
                    <a:lnTo>
                      <a:pt x="1169893" y="712693"/>
                    </a:lnTo>
                    <a:lnTo>
                      <a:pt x="2205317" y="0"/>
                    </a:lnTo>
                    <a:lnTo>
                      <a:pt x="2487705" y="1519517"/>
                    </a:lnTo>
                    <a:lnTo>
                      <a:pt x="2218765" y="2339787"/>
                    </a:lnTo>
                    <a:lnTo>
                      <a:pt x="1855694" y="3442446"/>
                    </a:lnTo>
                    <a:lnTo>
                      <a:pt x="1492622" y="3012141"/>
                    </a:lnTo>
                    <a:lnTo>
                      <a:pt x="847166" y="3832412"/>
                    </a:lnTo>
                    <a:lnTo>
                      <a:pt x="174812" y="2729752"/>
                    </a:lnTo>
                    <a:lnTo>
                      <a:pt x="336176" y="1896034"/>
                    </a:lnTo>
                    <a:lnTo>
                      <a:pt x="0" y="1075764"/>
                    </a:lnTo>
                    <a:close/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827530" y="1075763"/>
                <a:ext cx="236013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2131208" y="1896034"/>
                <a:ext cx="202396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990015" y="1512793"/>
                <a:ext cx="230617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112158" y="719415"/>
                <a:ext cx="202396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969844" y="2729752"/>
                <a:ext cx="1929654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137932" y="3005416"/>
                <a:ext cx="165735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41605" y="0"/>
              <a:ext cx="1219201" cy="1704976"/>
              <a:chOff x="141605" y="0"/>
              <a:chExt cx="1219201" cy="1704976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41605" y="0"/>
                <a:ext cx="1219201" cy="1704976"/>
              </a:xfrm>
              <a:custGeom>
                <a:avLst/>
                <a:gdLst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443753 w 2191870"/>
                  <a:gd name="connsiteY19" fmla="*/ 1559859 h 3778624"/>
                  <a:gd name="connsiteX20" fmla="*/ 80682 w 2191870"/>
                  <a:gd name="connsiteY20" fmla="*/ 874059 h 3778624"/>
                  <a:gd name="connsiteX21" fmla="*/ 0 w 2191870"/>
                  <a:gd name="connsiteY21" fmla="*/ 618565 h 3778624"/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443753 w 2191870"/>
                  <a:gd name="connsiteY19" fmla="*/ 1559859 h 3778624"/>
                  <a:gd name="connsiteX20" fmla="*/ 0 w 2191870"/>
                  <a:gd name="connsiteY20" fmla="*/ 618565 h 3778624"/>
                  <a:gd name="connsiteX0" fmla="*/ 0 w 2191870"/>
                  <a:gd name="connsiteY0" fmla="*/ 618565 h 3778624"/>
                  <a:gd name="connsiteX1" fmla="*/ 430306 w 2191870"/>
                  <a:gd name="connsiteY1" fmla="*/ 67235 h 3778624"/>
                  <a:gd name="connsiteX2" fmla="*/ 766482 w 2191870"/>
                  <a:gd name="connsiteY2" fmla="*/ 484094 h 3778624"/>
                  <a:gd name="connsiteX3" fmla="*/ 1021976 w 2191870"/>
                  <a:gd name="connsiteY3" fmla="*/ 0 h 3778624"/>
                  <a:gd name="connsiteX4" fmla="*/ 1250576 w 2191870"/>
                  <a:gd name="connsiteY4" fmla="*/ 672353 h 3778624"/>
                  <a:gd name="connsiteX5" fmla="*/ 1385047 w 2191870"/>
                  <a:gd name="connsiteY5" fmla="*/ 228600 h 3778624"/>
                  <a:gd name="connsiteX6" fmla="*/ 1788459 w 2191870"/>
                  <a:gd name="connsiteY6" fmla="*/ 900953 h 3778624"/>
                  <a:gd name="connsiteX7" fmla="*/ 2003612 w 2191870"/>
                  <a:gd name="connsiteY7" fmla="*/ 470647 h 3778624"/>
                  <a:gd name="connsiteX8" fmla="*/ 2191870 w 2191870"/>
                  <a:gd name="connsiteY8" fmla="*/ 1210235 h 3778624"/>
                  <a:gd name="connsiteX9" fmla="*/ 2097741 w 2191870"/>
                  <a:gd name="connsiteY9" fmla="*/ 1653988 h 3778624"/>
                  <a:gd name="connsiteX10" fmla="*/ 1855694 w 2191870"/>
                  <a:gd name="connsiteY10" fmla="*/ 1869141 h 3778624"/>
                  <a:gd name="connsiteX11" fmla="*/ 1748117 w 2191870"/>
                  <a:gd name="connsiteY11" fmla="*/ 2810435 h 3778624"/>
                  <a:gd name="connsiteX12" fmla="*/ 1586753 w 2191870"/>
                  <a:gd name="connsiteY12" fmla="*/ 2447365 h 3778624"/>
                  <a:gd name="connsiteX13" fmla="*/ 1344706 w 2191870"/>
                  <a:gd name="connsiteY13" fmla="*/ 3240741 h 3778624"/>
                  <a:gd name="connsiteX14" fmla="*/ 1277470 w 2191870"/>
                  <a:gd name="connsiteY14" fmla="*/ 2850777 h 3778624"/>
                  <a:gd name="connsiteX15" fmla="*/ 981635 w 2191870"/>
                  <a:gd name="connsiteY15" fmla="*/ 3603812 h 3778624"/>
                  <a:gd name="connsiteX16" fmla="*/ 564776 w 2191870"/>
                  <a:gd name="connsiteY16" fmla="*/ 3119718 h 3778624"/>
                  <a:gd name="connsiteX17" fmla="*/ 161364 w 2191870"/>
                  <a:gd name="connsiteY17" fmla="*/ 3778624 h 3778624"/>
                  <a:gd name="connsiteX18" fmla="*/ 53788 w 2191870"/>
                  <a:gd name="connsiteY18" fmla="*/ 2191871 h 3778624"/>
                  <a:gd name="connsiteX19" fmla="*/ 161365 w 2191870"/>
                  <a:gd name="connsiteY19" fmla="*/ 1331259 h 3778624"/>
                  <a:gd name="connsiteX20" fmla="*/ 0 w 2191870"/>
                  <a:gd name="connsiteY20" fmla="*/ 618565 h 3778624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250576 w 2191870"/>
                  <a:gd name="connsiteY4" fmla="*/ 927847 h 4034118"/>
                  <a:gd name="connsiteX5" fmla="*/ 1385047 w 2191870"/>
                  <a:gd name="connsiteY5" fmla="*/ 484094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385047 w 2191870"/>
                  <a:gd name="connsiteY5" fmla="*/ 484094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03612 w 2191870"/>
                  <a:gd name="connsiteY7" fmla="*/ 726141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855694 w 2191870"/>
                  <a:gd name="connsiteY10" fmla="*/ 2124635 h 4034118"/>
                  <a:gd name="connsiteX11" fmla="*/ 1748117 w 2191870"/>
                  <a:gd name="connsiteY11" fmla="*/ 3065929 h 4034118"/>
                  <a:gd name="connsiteX12" fmla="*/ 1586753 w 2191870"/>
                  <a:gd name="connsiteY12" fmla="*/ 2702859 h 4034118"/>
                  <a:gd name="connsiteX13" fmla="*/ 1344706 w 2191870"/>
                  <a:gd name="connsiteY13" fmla="*/ 3496235 h 4034118"/>
                  <a:gd name="connsiteX14" fmla="*/ 1277470 w 2191870"/>
                  <a:gd name="connsiteY14" fmla="*/ 3106271 h 4034118"/>
                  <a:gd name="connsiteX15" fmla="*/ 981635 w 2191870"/>
                  <a:gd name="connsiteY15" fmla="*/ 3859306 h 4034118"/>
                  <a:gd name="connsiteX16" fmla="*/ 564776 w 2191870"/>
                  <a:gd name="connsiteY16" fmla="*/ 3375212 h 4034118"/>
                  <a:gd name="connsiteX17" fmla="*/ 161364 w 2191870"/>
                  <a:gd name="connsiteY17" fmla="*/ 4034118 h 4034118"/>
                  <a:gd name="connsiteX18" fmla="*/ 53788 w 2191870"/>
                  <a:gd name="connsiteY18" fmla="*/ 2447365 h 4034118"/>
                  <a:gd name="connsiteX19" fmla="*/ 161365 w 2191870"/>
                  <a:gd name="connsiteY19" fmla="*/ 1586753 h 4034118"/>
                  <a:gd name="connsiteX20" fmla="*/ 0 w 2191870"/>
                  <a:gd name="connsiteY20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748117 w 2191870"/>
                  <a:gd name="connsiteY10" fmla="*/ 3065929 h 4034118"/>
                  <a:gd name="connsiteX11" fmla="*/ 1586753 w 2191870"/>
                  <a:gd name="connsiteY11" fmla="*/ 2702859 h 4034118"/>
                  <a:gd name="connsiteX12" fmla="*/ 1344706 w 2191870"/>
                  <a:gd name="connsiteY12" fmla="*/ 3496235 h 4034118"/>
                  <a:gd name="connsiteX13" fmla="*/ 1277470 w 2191870"/>
                  <a:gd name="connsiteY13" fmla="*/ 3106271 h 4034118"/>
                  <a:gd name="connsiteX14" fmla="*/ 981635 w 2191870"/>
                  <a:gd name="connsiteY14" fmla="*/ 3859306 h 4034118"/>
                  <a:gd name="connsiteX15" fmla="*/ 564776 w 2191870"/>
                  <a:gd name="connsiteY15" fmla="*/ 3375212 h 4034118"/>
                  <a:gd name="connsiteX16" fmla="*/ 161364 w 2191870"/>
                  <a:gd name="connsiteY16" fmla="*/ 4034118 h 4034118"/>
                  <a:gd name="connsiteX17" fmla="*/ 53788 w 2191870"/>
                  <a:gd name="connsiteY17" fmla="*/ 2447365 h 4034118"/>
                  <a:gd name="connsiteX18" fmla="*/ 161365 w 2191870"/>
                  <a:gd name="connsiteY18" fmla="*/ 1586753 h 4034118"/>
                  <a:gd name="connsiteX19" fmla="*/ 0 w 2191870"/>
                  <a:gd name="connsiteY19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2097741 w 2191870"/>
                  <a:gd name="connsiteY9" fmla="*/ 1909482 h 4034118"/>
                  <a:gd name="connsiteX10" fmla="*/ 1748117 w 2191870"/>
                  <a:gd name="connsiteY10" fmla="*/ 3065929 h 4034118"/>
                  <a:gd name="connsiteX11" fmla="*/ 1586753 w 2191870"/>
                  <a:gd name="connsiteY11" fmla="*/ 2702859 h 4034118"/>
                  <a:gd name="connsiteX12" fmla="*/ 1344706 w 2191870"/>
                  <a:gd name="connsiteY12" fmla="*/ 3496235 h 4034118"/>
                  <a:gd name="connsiteX13" fmla="*/ 1277470 w 2191870"/>
                  <a:gd name="connsiteY13" fmla="*/ 3106271 h 4034118"/>
                  <a:gd name="connsiteX14" fmla="*/ 981635 w 2191870"/>
                  <a:gd name="connsiteY14" fmla="*/ 3859306 h 4034118"/>
                  <a:gd name="connsiteX15" fmla="*/ 564776 w 2191870"/>
                  <a:gd name="connsiteY15" fmla="*/ 3375212 h 4034118"/>
                  <a:gd name="connsiteX16" fmla="*/ 161364 w 2191870"/>
                  <a:gd name="connsiteY16" fmla="*/ 4034118 h 4034118"/>
                  <a:gd name="connsiteX17" fmla="*/ 94129 w 2191870"/>
                  <a:gd name="connsiteY17" fmla="*/ 2272553 h 4034118"/>
                  <a:gd name="connsiteX18" fmla="*/ 161365 w 2191870"/>
                  <a:gd name="connsiteY18" fmla="*/ 1586753 h 4034118"/>
                  <a:gd name="connsiteX19" fmla="*/ 0 w 2191870"/>
                  <a:gd name="connsiteY19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94129 w 2191870"/>
                  <a:gd name="connsiteY16" fmla="*/ 2272553 h 4034118"/>
                  <a:gd name="connsiteX17" fmla="*/ 161365 w 2191870"/>
                  <a:gd name="connsiteY17" fmla="*/ 1586753 h 4034118"/>
                  <a:gd name="connsiteX18" fmla="*/ 0 w 2191870"/>
                  <a:gd name="connsiteY18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94129 w 2191870"/>
                  <a:gd name="connsiteY16" fmla="*/ 2272553 h 4034118"/>
                  <a:gd name="connsiteX17" fmla="*/ 13447 w 2191870"/>
                  <a:gd name="connsiteY17" fmla="*/ 1815353 h 4034118"/>
                  <a:gd name="connsiteX18" fmla="*/ 0 w 2191870"/>
                  <a:gd name="connsiteY18" fmla="*/ 874059 h 4034118"/>
                  <a:gd name="connsiteX0" fmla="*/ 0 w 2191870"/>
                  <a:gd name="connsiteY0" fmla="*/ 874059 h 4034118"/>
                  <a:gd name="connsiteX1" fmla="*/ 430306 w 2191870"/>
                  <a:gd name="connsiteY1" fmla="*/ 322729 h 4034118"/>
                  <a:gd name="connsiteX2" fmla="*/ 766482 w 2191870"/>
                  <a:gd name="connsiteY2" fmla="*/ 739588 h 4034118"/>
                  <a:gd name="connsiteX3" fmla="*/ 968188 w 2191870"/>
                  <a:gd name="connsiteY3" fmla="*/ 0 h 4034118"/>
                  <a:gd name="connsiteX4" fmla="*/ 1183340 w 2191870"/>
                  <a:gd name="connsiteY4" fmla="*/ 1116106 h 4034118"/>
                  <a:gd name="connsiteX5" fmla="*/ 1506071 w 2191870"/>
                  <a:gd name="connsiteY5" fmla="*/ 470647 h 4034118"/>
                  <a:gd name="connsiteX6" fmla="*/ 1788459 w 2191870"/>
                  <a:gd name="connsiteY6" fmla="*/ 1156447 h 4034118"/>
                  <a:gd name="connsiteX7" fmla="*/ 2030506 w 2191870"/>
                  <a:gd name="connsiteY7" fmla="*/ 779929 h 4034118"/>
                  <a:gd name="connsiteX8" fmla="*/ 2191870 w 2191870"/>
                  <a:gd name="connsiteY8" fmla="*/ 1465729 h 4034118"/>
                  <a:gd name="connsiteX9" fmla="*/ 1748117 w 2191870"/>
                  <a:gd name="connsiteY9" fmla="*/ 3065929 h 4034118"/>
                  <a:gd name="connsiteX10" fmla="*/ 1586753 w 2191870"/>
                  <a:gd name="connsiteY10" fmla="*/ 2702859 h 4034118"/>
                  <a:gd name="connsiteX11" fmla="*/ 1344706 w 2191870"/>
                  <a:gd name="connsiteY11" fmla="*/ 3496235 h 4034118"/>
                  <a:gd name="connsiteX12" fmla="*/ 1277470 w 2191870"/>
                  <a:gd name="connsiteY12" fmla="*/ 3106271 h 4034118"/>
                  <a:gd name="connsiteX13" fmla="*/ 981635 w 2191870"/>
                  <a:gd name="connsiteY13" fmla="*/ 3859306 h 4034118"/>
                  <a:gd name="connsiteX14" fmla="*/ 564776 w 2191870"/>
                  <a:gd name="connsiteY14" fmla="*/ 3375212 h 4034118"/>
                  <a:gd name="connsiteX15" fmla="*/ 161364 w 2191870"/>
                  <a:gd name="connsiteY15" fmla="*/ 4034118 h 4034118"/>
                  <a:gd name="connsiteX16" fmla="*/ 26894 w 2191870"/>
                  <a:gd name="connsiteY16" fmla="*/ 2460812 h 4034118"/>
                  <a:gd name="connsiteX17" fmla="*/ 13447 w 2191870"/>
                  <a:gd name="connsiteY17" fmla="*/ 1815353 h 4034118"/>
                  <a:gd name="connsiteX18" fmla="*/ 0 w 2191870"/>
                  <a:gd name="connsiteY18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089211 w 2514599"/>
                  <a:gd name="connsiteY2" fmla="*/ 739588 h 4034118"/>
                  <a:gd name="connsiteX3" fmla="*/ 1290917 w 2514599"/>
                  <a:gd name="connsiteY3" fmla="*/ 0 h 4034118"/>
                  <a:gd name="connsiteX4" fmla="*/ 1506069 w 2514599"/>
                  <a:gd name="connsiteY4" fmla="*/ 1116106 h 4034118"/>
                  <a:gd name="connsiteX5" fmla="*/ 1828800 w 2514599"/>
                  <a:gd name="connsiteY5" fmla="*/ 470647 h 4034118"/>
                  <a:gd name="connsiteX6" fmla="*/ 2111188 w 2514599"/>
                  <a:gd name="connsiteY6" fmla="*/ 1156447 h 4034118"/>
                  <a:gd name="connsiteX7" fmla="*/ 2353235 w 2514599"/>
                  <a:gd name="connsiteY7" fmla="*/ 779929 h 4034118"/>
                  <a:gd name="connsiteX8" fmla="*/ 2514599 w 2514599"/>
                  <a:gd name="connsiteY8" fmla="*/ 1465729 h 4034118"/>
                  <a:gd name="connsiteX9" fmla="*/ 2070846 w 2514599"/>
                  <a:gd name="connsiteY9" fmla="*/ 3065929 h 4034118"/>
                  <a:gd name="connsiteX10" fmla="*/ 1909482 w 2514599"/>
                  <a:gd name="connsiteY10" fmla="*/ 2702859 h 4034118"/>
                  <a:gd name="connsiteX11" fmla="*/ 1667435 w 2514599"/>
                  <a:gd name="connsiteY11" fmla="*/ 3496235 h 4034118"/>
                  <a:gd name="connsiteX12" fmla="*/ 1600199 w 2514599"/>
                  <a:gd name="connsiteY12" fmla="*/ 3106271 h 4034118"/>
                  <a:gd name="connsiteX13" fmla="*/ 1304364 w 2514599"/>
                  <a:gd name="connsiteY13" fmla="*/ 3859306 h 4034118"/>
                  <a:gd name="connsiteX14" fmla="*/ 887505 w 2514599"/>
                  <a:gd name="connsiteY14" fmla="*/ 3375212 h 4034118"/>
                  <a:gd name="connsiteX15" fmla="*/ 484093 w 2514599"/>
                  <a:gd name="connsiteY15" fmla="*/ 4034118 h 4034118"/>
                  <a:gd name="connsiteX16" fmla="*/ 349623 w 2514599"/>
                  <a:gd name="connsiteY16" fmla="*/ 2460812 h 4034118"/>
                  <a:gd name="connsiteX17" fmla="*/ 0 w 2514599"/>
                  <a:gd name="connsiteY17" fmla="*/ 1748117 h 4034118"/>
                  <a:gd name="connsiteX18" fmla="*/ 322729 w 2514599"/>
                  <a:gd name="connsiteY18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06069 w 2514599"/>
                  <a:gd name="connsiteY3" fmla="*/ 1116106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887505 w 2514599"/>
                  <a:gd name="connsiteY13" fmla="*/ 3375212 h 4034118"/>
                  <a:gd name="connsiteX14" fmla="*/ 484093 w 2514599"/>
                  <a:gd name="connsiteY14" fmla="*/ 4034118 h 4034118"/>
                  <a:gd name="connsiteX15" fmla="*/ 349623 w 2514599"/>
                  <a:gd name="connsiteY15" fmla="*/ 2460812 h 4034118"/>
                  <a:gd name="connsiteX16" fmla="*/ 0 w 2514599"/>
                  <a:gd name="connsiteY16" fmla="*/ 1748117 h 4034118"/>
                  <a:gd name="connsiteX17" fmla="*/ 322729 w 2514599"/>
                  <a:gd name="connsiteY17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887505 w 2514599"/>
                  <a:gd name="connsiteY13" fmla="*/ 3375212 h 4034118"/>
                  <a:gd name="connsiteX14" fmla="*/ 484093 w 2514599"/>
                  <a:gd name="connsiteY14" fmla="*/ 4034118 h 4034118"/>
                  <a:gd name="connsiteX15" fmla="*/ 349623 w 2514599"/>
                  <a:gd name="connsiteY15" fmla="*/ 2460812 h 4034118"/>
                  <a:gd name="connsiteX16" fmla="*/ 0 w 2514599"/>
                  <a:gd name="connsiteY16" fmla="*/ 1748117 h 4034118"/>
                  <a:gd name="connsiteX17" fmla="*/ 322729 w 2514599"/>
                  <a:gd name="connsiteY17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111188 w 2514599"/>
                  <a:gd name="connsiteY5" fmla="*/ 1156447 h 4034118"/>
                  <a:gd name="connsiteX6" fmla="*/ 2353235 w 2514599"/>
                  <a:gd name="connsiteY6" fmla="*/ 779929 h 4034118"/>
                  <a:gd name="connsiteX7" fmla="*/ 2514599 w 2514599"/>
                  <a:gd name="connsiteY7" fmla="*/ 1465729 h 4034118"/>
                  <a:gd name="connsiteX8" fmla="*/ 2070846 w 2514599"/>
                  <a:gd name="connsiteY8" fmla="*/ 3065929 h 4034118"/>
                  <a:gd name="connsiteX9" fmla="*/ 1909482 w 2514599"/>
                  <a:gd name="connsiteY9" fmla="*/ 2702859 h 4034118"/>
                  <a:gd name="connsiteX10" fmla="*/ 1667435 w 2514599"/>
                  <a:gd name="connsiteY10" fmla="*/ 3496235 h 4034118"/>
                  <a:gd name="connsiteX11" fmla="*/ 1600199 w 2514599"/>
                  <a:gd name="connsiteY11" fmla="*/ 3106271 h 4034118"/>
                  <a:gd name="connsiteX12" fmla="*/ 1304364 w 2514599"/>
                  <a:gd name="connsiteY12" fmla="*/ 3859306 h 4034118"/>
                  <a:gd name="connsiteX13" fmla="*/ 484093 w 2514599"/>
                  <a:gd name="connsiteY13" fmla="*/ 4034118 h 4034118"/>
                  <a:gd name="connsiteX14" fmla="*/ 349623 w 2514599"/>
                  <a:gd name="connsiteY14" fmla="*/ 2460812 h 4034118"/>
                  <a:gd name="connsiteX15" fmla="*/ 0 w 2514599"/>
                  <a:gd name="connsiteY15" fmla="*/ 1748117 h 4034118"/>
                  <a:gd name="connsiteX16" fmla="*/ 322729 w 2514599"/>
                  <a:gd name="connsiteY16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909482 w 2514599"/>
                  <a:gd name="connsiteY8" fmla="*/ 2702859 h 4034118"/>
                  <a:gd name="connsiteX9" fmla="*/ 1667435 w 2514599"/>
                  <a:gd name="connsiteY9" fmla="*/ 3496235 h 4034118"/>
                  <a:gd name="connsiteX10" fmla="*/ 1600199 w 2514599"/>
                  <a:gd name="connsiteY10" fmla="*/ 3106271 h 4034118"/>
                  <a:gd name="connsiteX11" fmla="*/ 1304364 w 2514599"/>
                  <a:gd name="connsiteY11" fmla="*/ 3859306 h 4034118"/>
                  <a:gd name="connsiteX12" fmla="*/ 484093 w 2514599"/>
                  <a:gd name="connsiteY12" fmla="*/ 4034118 h 4034118"/>
                  <a:gd name="connsiteX13" fmla="*/ 349623 w 2514599"/>
                  <a:gd name="connsiteY13" fmla="*/ 2460812 h 4034118"/>
                  <a:gd name="connsiteX14" fmla="*/ 0 w 2514599"/>
                  <a:gd name="connsiteY14" fmla="*/ 1748117 h 4034118"/>
                  <a:gd name="connsiteX15" fmla="*/ 322729 w 2514599"/>
                  <a:gd name="connsiteY15" fmla="*/ 874059 h 4034118"/>
                  <a:gd name="connsiteX0" fmla="*/ 322729 w 2514599"/>
                  <a:gd name="connsiteY0" fmla="*/ 874059 h 4034118"/>
                  <a:gd name="connsiteX1" fmla="*/ 753035 w 2514599"/>
                  <a:gd name="connsiteY1" fmla="*/ 3227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793376 w 2514599"/>
                  <a:gd name="connsiteY1" fmla="*/ 12371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2353235 w 2514599"/>
                  <a:gd name="connsiteY5" fmla="*/ 779929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793376 w 2514599"/>
                  <a:gd name="connsiteY1" fmla="*/ 1237129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1949823 w 2514599"/>
                  <a:gd name="connsiteY5" fmla="*/ 1304364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4034118"/>
                  <a:gd name="connsiteX1" fmla="*/ 914400 w 2514599"/>
                  <a:gd name="connsiteY1" fmla="*/ 1048870 h 4034118"/>
                  <a:gd name="connsiteX2" fmla="*/ 1290917 w 2514599"/>
                  <a:gd name="connsiteY2" fmla="*/ 0 h 4034118"/>
                  <a:gd name="connsiteX3" fmla="*/ 1519516 w 2514599"/>
                  <a:gd name="connsiteY3" fmla="*/ 739588 h 4034118"/>
                  <a:gd name="connsiteX4" fmla="*/ 1828800 w 2514599"/>
                  <a:gd name="connsiteY4" fmla="*/ 470647 h 4034118"/>
                  <a:gd name="connsiteX5" fmla="*/ 1949823 w 2514599"/>
                  <a:gd name="connsiteY5" fmla="*/ 1304364 h 4034118"/>
                  <a:gd name="connsiteX6" fmla="*/ 2514599 w 2514599"/>
                  <a:gd name="connsiteY6" fmla="*/ 1465729 h 4034118"/>
                  <a:gd name="connsiteX7" fmla="*/ 2070846 w 2514599"/>
                  <a:gd name="connsiteY7" fmla="*/ 3065929 h 4034118"/>
                  <a:gd name="connsiteX8" fmla="*/ 1667435 w 2514599"/>
                  <a:gd name="connsiteY8" fmla="*/ 3496235 h 4034118"/>
                  <a:gd name="connsiteX9" fmla="*/ 1600199 w 2514599"/>
                  <a:gd name="connsiteY9" fmla="*/ 3106271 h 4034118"/>
                  <a:gd name="connsiteX10" fmla="*/ 1304364 w 2514599"/>
                  <a:gd name="connsiteY10" fmla="*/ 3859306 h 4034118"/>
                  <a:gd name="connsiteX11" fmla="*/ 484093 w 2514599"/>
                  <a:gd name="connsiteY11" fmla="*/ 4034118 h 4034118"/>
                  <a:gd name="connsiteX12" fmla="*/ 349623 w 2514599"/>
                  <a:gd name="connsiteY12" fmla="*/ 2460812 h 4034118"/>
                  <a:gd name="connsiteX13" fmla="*/ 0 w 2514599"/>
                  <a:gd name="connsiteY13" fmla="*/ 1748117 h 4034118"/>
                  <a:gd name="connsiteX14" fmla="*/ 322729 w 2514599"/>
                  <a:gd name="connsiteY14" fmla="*/ 874059 h 4034118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28800 w 2514599"/>
                  <a:gd name="connsiteY4" fmla="*/ 470647 h 3859306"/>
                  <a:gd name="connsiteX5" fmla="*/ 1949823 w 2514599"/>
                  <a:gd name="connsiteY5" fmla="*/ 1304364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1949823 w 2514599"/>
                  <a:gd name="connsiteY5" fmla="*/ 1304364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465729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322729 w 2514599"/>
                  <a:gd name="connsiteY0" fmla="*/ 874059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667435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322729 w 2514599"/>
                  <a:gd name="connsiteY13" fmla="*/ 874059 h 3859306"/>
                  <a:gd name="connsiteX0" fmla="*/ 403411 w 2514599"/>
                  <a:gd name="connsiteY0" fmla="*/ 685800 h 3859306"/>
                  <a:gd name="connsiteX1" fmla="*/ 914400 w 2514599"/>
                  <a:gd name="connsiteY1" fmla="*/ 1048870 h 3859306"/>
                  <a:gd name="connsiteX2" fmla="*/ 1290917 w 2514599"/>
                  <a:gd name="connsiteY2" fmla="*/ 0 h 3859306"/>
                  <a:gd name="connsiteX3" fmla="*/ 1519516 w 2514599"/>
                  <a:gd name="connsiteY3" fmla="*/ 739588 h 3859306"/>
                  <a:gd name="connsiteX4" fmla="*/ 1855694 w 2514599"/>
                  <a:gd name="connsiteY4" fmla="*/ 336176 h 3859306"/>
                  <a:gd name="connsiteX5" fmla="*/ 2030506 w 2514599"/>
                  <a:gd name="connsiteY5" fmla="*/ 1344706 h 3859306"/>
                  <a:gd name="connsiteX6" fmla="*/ 2514599 w 2514599"/>
                  <a:gd name="connsiteY6" fmla="*/ 1667435 h 3859306"/>
                  <a:gd name="connsiteX7" fmla="*/ 2070846 w 2514599"/>
                  <a:gd name="connsiteY7" fmla="*/ 3065929 h 3859306"/>
                  <a:gd name="connsiteX8" fmla="*/ 1667435 w 2514599"/>
                  <a:gd name="connsiteY8" fmla="*/ 3496235 h 3859306"/>
                  <a:gd name="connsiteX9" fmla="*/ 1600199 w 2514599"/>
                  <a:gd name="connsiteY9" fmla="*/ 3106271 h 3859306"/>
                  <a:gd name="connsiteX10" fmla="*/ 1304364 w 2514599"/>
                  <a:gd name="connsiteY10" fmla="*/ 3859306 h 3859306"/>
                  <a:gd name="connsiteX11" fmla="*/ 349623 w 2514599"/>
                  <a:gd name="connsiteY11" fmla="*/ 2460812 h 3859306"/>
                  <a:gd name="connsiteX12" fmla="*/ 0 w 2514599"/>
                  <a:gd name="connsiteY12" fmla="*/ 1748117 h 3859306"/>
                  <a:gd name="connsiteX13" fmla="*/ 403411 w 2514599"/>
                  <a:gd name="connsiteY13" fmla="*/ 685800 h 3859306"/>
                  <a:gd name="connsiteX0" fmla="*/ 53788 w 2164976"/>
                  <a:gd name="connsiteY0" fmla="*/ 685800 h 3859306"/>
                  <a:gd name="connsiteX1" fmla="*/ 564777 w 2164976"/>
                  <a:gd name="connsiteY1" fmla="*/ 1048870 h 3859306"/>
                  <a:gd name="connsiteX2" fmla="*/ 941294 w 2164976"/>
                  <a:gd name="connsiteY2" fmla="*/ 0 h 3859306"/>
                  <a:gd name="connsiteX3" fmla="*/ 1169893 w 2164976"/>
                  <a:gd name="connsiteY3" fmla="*/ 739588 h 3859306"/>
                  <a:gd name="connsiteX4" fmla="*/ 1506071 w 2164976"/>
                  <a:gd name="connsiteY4" fmla="*/ 336176 h 3859306"/>
                  <a:gd name="connsiteX5" fmla="*/ 1680883 w 2164976"/>
                  <a:gd name="connsiteY5" fmla="*/ 1344706 h 3859306"/>
                  <a:gd name="connsiteX6" fmla="*/ 2164976 w 2164976"/>
                  <a:gd name="connsiteY6" fmla="*/ 1667435 h 3859306"/>
                  <a:gd name="connsiteX7" fmla="*/ 1721223 w 2164976"/>
                  <a:gd name="connsiteY7" fmla="*/ 3065929 h 3859306"/>
                  <a:gd name="connsiteX8" fmla="*/ 1317812 w 2164976"/>
                  <a:gd name="connsiteY8" fmla="*/ 3496235 h 3859306"/>
                  <a:gd name="connsiteX9" fmla="*/ 1250576 w 2164976"/>
                  <a:gd name="connsiteY9" fmla="*/ 3106271 h 3859306"/>
                  <a:gd name="connsiteX10" fmla="*/ 954741 w 2164976"/>
                  <a:gd name="connsiteY10" fmla="*/ 3859306 h 3859306"/>
                  <a:gd name="connsiteX11" fmla="*/ 0 w 2164976"/>
                  <a:gd name="connsiteY11" fmla="*/ 2460812 h 3859306"/>
                  <a:gd name="connsiteX12" fmla="*/ 215153 w 2164976"/>
                  <a:gd name="connsiteY12" fmla="*/ 2232211 h 3859306"/>
                  <a:gd name="connsiteX13" fmla="*/ 53788 w 2164976"/>
                  <a:gd name="connsiteY13" fmla="*/ 685800 h 3859306"/>
                  <a:gd name="connsiteX0" fmla="*/ 0 w 2447365"/>
                  <a:gd name="connsiteY0" fmla="*/ 618565 h 3859306"/>
                  <a:gd name="connsiteX1" fmla="*/ 847166 w 2447365"/>
                  <a:gd name="connsiteY1" fmla="*/ 1048870 h 3859306"/>
                  <a:gd name="connsiteX2" fmla="*/ 1223683 w 2447365"/>
                  <a:gd name="connsiteY2" fmla="*/ 0 h 3859306"/>
                  <a:gd name="connsiteX3" fmla="*/ 1452282 w 2447365"/>
                  <a:gd name="connsiteY3" fmla="*/ 739588 h 3859306"/>
                  <a:gd name="connsiteX4" fmla="*/ 1788460 w 2447365"/>
                  <a:gd name="connsiteY4" fmla="*/ 336176 h 3859306"/>
                  <a:gd name="connsiteX5" fmla="*/ 1963272 w 2447365"/>
                  <a:gd name="connsiteY5" fmla="*/ 1344706 h 3859306"/>
                  <a:gd name="connsiteX6" fmla="*/ 2447365 w 2447365"/>
                  <a:gd name="connsiteY6" fmla="*/ 1667435 h 3859306"/>
                  <a:gd name="connsiteX7" fmla="*/ 2003612 w 2447365"/>
                  <a:gd name="connsiteY7" fmla="*/ 3065929 h 3859306"/>
                  <a:gd name="connsiteX8" fmla="*/ 1600201 w 2447365"/>
                  <a:gd name="connsiteY8" fmla="*/ 3496235 h 3859306"/>
                  <a:gd name="connsiteX9" fmla="*/ 1532965 w 2447365"/>
                  <a:gd name="connsiteY9" fmla="*/ 3106271 h 3859306"/>
                  <a:gd name="connsiteX10" fmla="*/ 1237130 w 2447365"/>
                  <a:gd name="connsiteY10" fmla="*/ 3859306 h 3859306"/>
                  <a:gd name="connsiteX11" fmla="*/ 282389 w 2447365"/>
                  <a:gd name="connsiteY11" fmla="*/ 2460812 h 3859306"/>
                  <a:gd name="connsiteX12" fmla="*/ 497542 w 2447365"/>
                  <a:gd name="connsiteY12" fmla="*/ 2232211 h 3859306"/>
                  <a:gd name="connsiteX13" fmla="*/ 0 w 2447365"/>
                  <a:gd name="connsiteY13" fmla="*/ 618565 h 3859306"/>
                  <a:gd name="connsiteX0" fmla="*/ 80682 w 2164976"/>
                  <a:gd name="connsiteY0" fmla="*/ 658906 h 3859306"/>
                  <a:gd name="connsiteX1" fmla="*/ 564777 w 2164976"/>
                  <a:gd name="connsiteY1" fmla="*/ 1048870 h 3859306"/>
                  <a:gd name="connsiteX2" fmla="*/ 941294 w 2164976"/>
                  <a:gd name="connsiteY2" fmla="*/ 0 h 3859306"/>
                  <a:gd name="connsiteX3" fmla="*/ 1169893 w 2164976"/>
                  <a:gd name="connsiteY3" fmla="*/ 739588 h 3859306"/>
                  <a:gd name="connsiteX4" fmla="*/ 1506071 w 2164976"/>
                  <a:gd name="connsiteY4" fmla="*/ 336176 h 3859306"/>
                  <a:gd name="connsiteX5" fmla="*/ 1680883 w 2164976"/>
                  <a:gd name="connsiteY5" fmla="*/ 1344706 h 3859306"/>
                  <a:gd name="connsiteX6" fmla="*/ 2164976 w 2164976"/>
                  <a:gd name="connsiteY6" fmla="*/ 1667435 h 3859306"/>
                  <a:gd name="connsiteX7" fmla="*/ 1721223 w 2164976"/>
                  <a:gd name="connsiteY7" fmla="*/ 3065929 h 3859306"/>
                  <a:gd name="connsiteX8" fmla="*/ 1317812 w 2164976"/>
                  <a:gd name="connsiteY8" fmla="*/ 3496235 h 3859306"/>
                  <a:gd name="connsiteX9" fmla="*/ 1250576 w 2164976"/>
                  <a:gd name="connsiteY9" fmla="*/ 3106271 h 3859306"/>
                  <a:gd name="connsiteX10" fmla="*/ 954741 w 2164976"/>
                  <a:gd name="connsiteY10" fmla="*/ 3859306 h 3859306"/>
                  <a:gd name="connsiteX11" fmla="*/ 0 w 2164976"/>
                  <a:gd name="connsiteY11" fmla="*/ 2460812 h 3859306"/>
                  <a:gd name="connsiteX12" fmla="*/ 215153 w 2164976"/>
                  <a:gd name="connsiteY12" fmla="*/ 2232211 h 3859306"/>
                  <a:gd name="connsiteX13" fmla="*/ 80682 w 2164976"/>
                  <a:gd name="connsiteY13" fmla="*/ 658906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457200 w 2407023"/>
                  <a:gd name="connsiteY12" fmla="*/ 22322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941294 w 2407023"/>
                  <a:gd name="connsiteY12" fmla="*/ 2057400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22930 w 2407023"/>
                  <a:gd name="connsiteY5" fmla="*/ 1344706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815353 w 2407023"/>
                  <a:gd name="connsiteY5" fmla="*/ 1559859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407023"/>
                  <a:gd name="connsiteY0" fmla="*/ 389964 h 3859306"/>
                  <a:gd name="connsiteX1" fmla="*/ 806824 w 2407023"/>
                  <a:gd name="connsiteY1" fmla="*/ 1048870 h 3859306"/>
                  <a:gd name="connsiteX2" fmla="*/ 1183341 w 2407023"/>
                  <a:gd name="connsiteY2" fmla="*/ 0 h 3859306"/>
                  <a:gd name="connsiteX3" fmla="*/ 1411940 w 2407023"/>
                  <a:gd name="connsiteY3" fmla="*/ 739588 h 3859306"/>
                  <a:gd name="connsiteX4" fmla="*/ 1748118 w 2407023"/>
                  <a:gd name="connsiteY4" fmla="*/ 336176 h 3859306"/>
                  <a:gd name="connsiteX5" fmla="*/ 1976718 w 2407023"/>
                  <a:gd name="connsiteY5" fmla="*/ 1559859 h 3859306"/>
                  <a:gd name="connsiteX6" fmla="*/ 2407023 w 2407023"/>
                  <a:gd name="connsiteY6" fmla="*/ 1667435 h 3859306"/>
                  <a:gd name="connsiteX7" fmla="*/ 1963270 w 2407023"/>
                  <a:gd name="connsiteY7" fmla="*/ 3065929 h 3859306"/>
                  <a:gd name="connsiteX8" fmla="*/ 1559859 w 2407023"/>
                  <a:gd name="connsiteY8" fmla="*/ 3496235 h 3859306"/>
                  <a:gd name="connsiteX9" fmla="*/ 1492623 w 2407023"/>
                  <a:gd name="connsiteY9" fmla="*/ 3106271 h 3859306"/>
                  <a:gd name="connsiteX10" fmla="*/ 1196788 w 2407023"/>
                  <a:gd name="connsiteY10" fmla="*/ 3859306 h 3859306"/>
                  <a:gd name="connsiteX11" fmla="*/ 242047 w 2407023"/>
                  <a:gd name="connsiteY11" fmla="*/ 2460812 h 3859306"/>
                  <a:gd name="connsiteX12" fmla="*/ 632012 w 2407023"/>
                  <a:gd name="connsiteY12" fmla="*/ 2003611 h 3859306"/>
                  <a:gd name="connsiteX13" fmla="*/ 0 w 2407023"/>
                  <a:gd name="connsiteY13" fmla="*/ 389964 h 3859306"/>
                  <a:gd name="connsiteX0" fmla="*/ 0 w 2608728"/>
                  <a:gd name="connsiteY0" fmla="*/ 389964 h 3859306"/>
                  <a:gd name="connsiteX1" fmla="*/ 806824 w 2608728"/>
                  <a:gd name="connsiteY1" fmla="*/ 1048870 h 3859306"/>
                  <a:gd name="connsiteX2" fmla="*/ 1183341 w 2608728"/>
                  <a:gd name="connsiteY2" fmla="*/ 0 h 3859306"/>
                  <a:gd name="connsiteX3" fmla="*/ 1411940 w 2608728"/>
                  <a:gd name="connsiteY3" fmla="*/ 739588 h 3859306"/>
                  <a:gd name="connsiteX4" fmla="*/ 1748118 w 2608728"/>
                  <a:gd name="connsiteY4" fmla="*/ 336176 h 3859306"/>
                  <a:gd name="connsiteX5" fmla="*/ 1976718 w 2608728"/>
                  <a:gd name="connsiteY5" fmla="*/ 1559859 h 3859306"/>
                  <a:gd name="connsiteX6" fmla="*/ 2608728 w 2608728"/>
                  <a:gd name="connsiteY6" fmla="*/ 1358153 h 3859306"/>
                  <a:gd name="connsiteX7" fmla="*/ 1963270 w 2608728"/>
                  <a:gd name="connsiteY7" fmla="*/ 3065929 h 3859306"/>
                  <a:gd name="connsiteX8" fmla="*/ 1559859 w 2608728"/>
                  <a:gd name="connsiteY8" fmla="*/ 3496235 h 3859306"/>
                  <a:gd name="connsiteX9" fmla="*/ 1492623 w 2608728"/>
                  <a:gd name="connsiteY9" fmla="*/ 3106271 h 3859306"/>
                  <a:gd name="connsiteX10" fmla="*/ 1196788 w 2608728"/>
                  <a:gd name="connsiteY10" fmla="*/ 3859306 h 3859306"/>
                  <a:gd name="connsiteX11" fmla="*/ 242047 w 2608728"/>
                  <a:gd name="connsiteY11" fmla="*/ 2460812 h 3859306"/>
                  <a:gd name="connsiteX12" fmla="*/ 632012 w 2608728"/>
                  <a:gd name="connsiteY12" fmla="*/ 2003611 h 3859306"/>
                  <a:gd name="connsiteX13" fmla="*/ 0 w 2608728"/>
                  <a:gd name="connsiteY13" fmla="*/ 389964 h 3859306"/>
                  <a:gd name="connsiteX0" fmla="*/ 0 w 2608728"/>
                  <a:gd name="connsiteY0" fmla="*/ 389964 h 3859306"/>
                  <a:gd name="connsiteX1" fmla="*/ 806824 w 2608728"/>
                  <a:gd name="connsiteY1" fmla="*/ 1048870 h 3859306"/>
                  <a:gd name="connsiteX2" fmla="*/ 1183341 w 2608728"/>
                  <a:gd name="connsiteY2" fmla="*/ 0 h 3859306"/>
                  <a:gd name="connsiteX3" fmla="*/ 1411940 w 2608728"/>
                  <a:gd name="connsiteY3" fmla="*/ 739588 h 3859306"/>
                  <a:gd name="connsiteX4" fmla="*/ 1748118 w 2608728"/>
                  <a:gd name="connsiteY4" fmla="*/ 336176 h 3859306"/>
                  <a:gd name="connsiteX5" fmla="*/ 1976718 w 2608728"/>
                  <a:gd name="connsiteY5" fmla="*/ 1559859 h 3859306"/>
                  <a:gd name="connsiteX6" fmla="*/ 2608728 w 2608728"/>
                  <a:gd name="connsiteY6" fmla="*/ 1358153 h 3859306"/>
                  <a:gd name="connsiteX7" fmla="*/ 1963270 w 2608728"/>
                  <a:gd name="connsiteY7" fmla="*/ 3065929 h 3859306"/>
                  <a:gd name="connsiteX8" fmla="*/ 2043953 w 2608728"/>
                  <a:gd name="connsiteY8" fmla="*/ 3482788 h 3859306"/>
                  <a:gd name="connsiteX9" fmla="*/ 1492623 w 2608728"/>
                  <a:gd name="connsiteY9" fmla="*/ 3106271 h 3859306"/>
                  <a:gd name="connsiteX10" fmla="*/ 1196788 w 2608728"/>
                  <a:gd name="connsiteY10" fmla="*/ 3859306 h 3859306"/>
                  <a:gd name="connsiteX11" fmla="*/ 242047 w 2608728"/>
                  <a:gd name="connsiteY11" fmla="*/ 2460812 h 3859306"/>
                  <a:gd name="connsiteX12" fmla="*/ 632012 w 2608728"/>
                  <a:gd name="connsiteY12" fmla="*/ 2003611 h 3859306"/>
                  <a:gd name="connsiteX13" fmla="*/ 0 w 2608728"/>
                  <a:gd name="connsiteY13" fmla="*/ 389964 h 3859306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1963270 w 2608728"/>
                  <a:gd name="connsiteY7" fmla="*/ 3065929 h 3886201"/>
                  <a:gd name="connsiteX8" fmla="*/ 2043953 w 2608728"/>
                  <a:gd name="connsiteY8" fmla="*/ 3482788 h 3886201"/>
                  <a:gd name="connsiteX9" fmla="*/ 1492623 w 2608728"/>
                  <a:gd name="connsiteY9" fmla="*/ 3106271 h 3886201"/>
                  <a:gd name="connsiteX10" fmla="*/ 1237130 w 2608728"/>
                  <a:gd name="connsiteY10" fmla="*/ 3886201 h 3886201"/>
                  <a:gd name="connsiteX11" fmla="*/ 242047 w 2608728"/>
                  <a:gd name="connsiteY11" fmla="*/ 2460812 h 3886201"/>
                  <a:gd name="connsiteX12" fmla="*/ 632012 w 2608728"/>
                  <a:gd name="connsiteY12" fmla="*/ 2003611 h 3886201"/>
                  <a:gd name="connsiteX13" fmla="*/ 0 w 2608728"/>
                  <a:gd name="connsiteY13" fmla="*/ 389964 h 3886201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2043953 w 2608728"/>
                  <a:gd name="connsiteY7" fmla="*/ 3482788 h 3886201"/>
                  <a:gd name="connsiteX8" fmla="*/ 1492623 w 2608728"/>
                  <a:gd name="connsiteY8" fmla="*/ 3106271 h 3886201"/>
                  <a:gd name="connsiteX9" fmla="*/ 1237130 w 2608728"/>
                  <a:gd name="connsiteY9" fmla="*/ 3886201 h 3886201"/>
                  <a:gd name="connsiteX10" fmla="*/ 242047 w 2608728"/>
                  <a:gd name="connsiteY10" fmla="*/ 2460812 h 3886201"/>
                  <a:gd name="connsiteX11" fmla="*/ 632012 w 2608728"/>
                  <a:gd name="connsiteY11" fmla="*/ 2003611 h 3886201"/>
                  <a:gd name="connsiteX12" fmla="*/ 0 w 2608728"/>
                  <a:gd name="connsiteY12" fmla="*/ 389964 h 3886201"/>
                  <a:gd name="connsiteX0" fmla="*/ 0 w 2608728"/>
                  <a:gd name="connsiteY0" fmla="*/ 389964 h 3886201"/>
                  <a:gd name="connsiteX1" fmla="*/ 806824 w 2608728"/>
                  <a:gd name="connsiteY1" fmla="*/ 1048870 h 3886201"/>
                  <a:gd name="connsiteX2" fmla="*/ 1183341 w 2608728"/>
                  <a:gd name="connsiteY2" fmla="*/ 0 h 3886201"/>
                  <a:gd name="connsiteX3" fmla="*/ 1411940 w 2608728"/>
                  <a:gd name="connsiteY3" fmla="*/ 739588 h 3886201"/>
                  <a:gd name="connsiteX4" fmla="*/ 1748118 w 2608728"/>
                  <a:gd name="connsiteY4" fmla="*/ 336176 h 3886201"/>
                  <a:gd name="connsiteX5" fmla="*/ 1976718 w 2608728"/>
                  <a:gd name="connsiteY5" fmla="*/ 1559859 h 3886201"/>
                  <a:gd name="connsiteX6" fmla="*/ 2608728 w 2608728"/>
                  <a:gd name="connsiteY6" fmla="*/ 1358153 h 3886201"/>
                  <a:gd name="connsiteX7" fmla="*/ 2043953 w 2608728"/>
                  <a:gd name="connsiteY7" fmla="*/ 3482788 h 3886201"/>
                  <a:gd name="connsiteX8" fmla="*/ 1492623 w 2608728"/>
                  <a:gd name="connsiteY8" fmla="*/ 3106271 h 3886201"/>
                  <a:gd name="connsiteX9" fmla="*/ 1237130 w 2608728"/>
                  <a:gd name="connsiteY9" fmla="*/ 3886201 h 3886201"/>
                  <a:gd name="connsiteX10" fmla="*/ 336177 w 2608728"/>
                  <a:gd name="connsiteY10" fmla="*/ 2689412 h 3886201"/>
                  <a:gd name="connsiteX11" fmla="*/ 632012 w 2608728"/>
                  <a:gd name="connsiteY11" fmla="*/ 2003611 h 3886201"/>
                  <a:gd name="connsiteX12" fmla="*/ 0 w 2608728"/>
                  <a:gd name="connsiteY12" fmla="*/ 389964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344705 w 2541493"/>
                  <a:gd name="connsiteY3" fmla="*/ 739588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23682 w 2541493"/>
                  <a:gd name="connsiteY3" fmla="*/ 753035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1909483 w 2541493"/>
                  <a:gd name="connsiteY5" fmla="*/ 1559859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2164977 w 2541493"/>
                  <a:gd name="connsiteY5" fmla="*/ 1546412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425388 w 2541493"/>
                  <a:gd name="connsiteY8" fmla="*/ 3106271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541493"/>
                  <a:gd name="connsiteY0" fmla="*/ 605117 h 3886201"/>
                  <a:gd name="connsiteX1" fmla="*/ 739589 w 2541493"/>
                  <a:gd name="connsiteY1" fmla="*/ 1048870 h 3886201"/>
                  <a:gd name="connsiteX2" fmla="*/ 1116106 w 2541493"/>
                  <a:gd name="connsiteY2" fmla="*/ 0 h 3886201"/>
                  <a:gd name="connsiteX3" fmla="*/ 1290917 w 2541493"/>
                  <a:gd name="connsiteY3" fmla="*/ 753035 h 3886201"/>
                  <a:gd name="connsiteX4" fmla="*/ 1680883 w 2541493"/>
                  <a:gd name="connsiteY4" fmla="*/ 336176 h 3886201"/>
                  <a:gd name="connsiteX5" fmla="*/ 2164977 w 2541493"/>
                  <a:gd name="connsiteY5" fmla="*/ 1546412 h 3886201"/>
                  <a:gd name="connsiteX6" fmla="*/ 2541493 w 2541493"/>
                  <a:gd name="connsiteY6" fmla="*/ 1358153 h 3886201"/>
                  <a:gd name="connsiteX7" fmla="*/ 1976718 w 2541493"/>
                  <a:gd name="connsiteY7" fmla="*/ 3482788 h 3886201"/>
                  <a:gd name="connsiteX8" fmla="*/ 1613646 w 2541493"/>
                  <a:gd name="connsiteY8" fmla="*/ 3052483 h 3886201"/>
                  <a:gd name="connsiteX9" fmla="*/ 1169895 w 2541493"/>
                  <a:gd name="connsiteY9" fmla="*/ 3886201 h 3886201"/>
                  <a:gd name="connsiteX10" fmla="*/ 268942 w 2541493"/>
                  <a:gd name="connsiteY10" fmla="*/ 2689412 h 3886201"/>
                  <a:gd name="connsiteX11" fmla="*/ 564777 w 2541493"/>
                  <a:gd name="connsiteY11" fmla="*/ 2003611 h 3886201"/>
                  <a:gd name="connsiteX12" fmla="*/ 0 w 2541493"/>
                  <a:gd name="connsiteY12" fmla="*/ 605117 h 3886201"/>
                  <a:gd name="connsiteX0" fmla="*/ 0 w 2608729"/>
                  <a:gd name="connsiteY0" fmla="*/ 605117 h 3886201"/>
                  <a:gd name="connsiteX1" fmla="*/ 739589 w 2608729"/>
                  <a:gd name="connsiteY1" fmla="*/ 1048870 h 3886201"/>
                  <a:gd name="connsiteX2" fmla="*/ 1116106 w 2608729"/>
                  <a:gd name="connsiteY2" fmla="*/ 0 h 3886201"/>
                  <a:gd name="connsiteX3" fmla="*/ 1290917 w 2608729"/>
                  <a:gd name="connsiteY3" fmla="*/ 753035 h 3886201"/>
                  <a:gd name="connsiteX4" fmla="*/ 1680883 w 2608729"/>
                  <a:gd name="connsiteY4" fmla="*/ 336176 h 3886201"/>
                  <a:gd name="connsiteX5" fmla="*/ 2164977 w 2608729"/>
                  <a:gd name="connsiteY5" fmla="*/ 1546412 h 3886201"/>
                  <a:gd name="connsiteX6" fmla="*/ 2608729 w 2608729"/>
                  <a:gd name="connsiteY6" fmla="*/ 1169894 h 3886201"/>
                  <a:gd name="connsiteX7" fmla="*/ 1976718 w 2608729"/>
                  <a:gd name="connsiteY7" fmla="*/ 3482788 h 3886201"/>
                  <a:gd name="connsiteX8" fmla="*/ 1613646 w 2608729"/>
                  <a:gd name="connsiteY8" fmla="*/ 3052483 h 3886201"/>
                  <a:gd name="connsiteX9" fmla="*/ 1169895 w 2608729"/>
                  <a:gd name="connsiteY9" fmla="*/ 3886201 h 3886201"/>
                  <a:gd name="connsiteX10" fmla="*/ 268942 w 2608729"/>
                  <a:gd name="connsiteY10" fmla="*/ 2689412 h 3886201"/>
                  <a:gd name="connsiteX11" fmla="*/ 564777 w 2608729"/>
                  <a:gd name="connsiteY11" fmla="*/ 2003611 h 3886201"/>
                  <a:gd name="connsiteX12" fmla="*/ 0 w 2608729"/>
                  <a:gd name="connsiteY12" fmla="*/ 605117 h 3886201"/>
                  <a:gd name="connsiteX0" fmla="*/ 0 w 2608729"/>
                  <a:gd name="connsiteY0" fmla="*/ 605117 h 3886201"/>
                  <a:gd name="connsiteX1" fmla="*/ 1116106 w 2608729"/>
                  <a:gd name="connsiteY1" fmla="*/ 0 h 3886201"/>
                  <a:gd name="connsiteX2" fmla="*/ 1290917 w 2608729"/>
                  <a:gd name="connsiteY2" fmla="*/ 753035 h 3886201"/>
                  <a:gd name="connsiteX3" fmla="*/ 1680883 w 2608729"/>
                  <a:gd name="connsiteY3" fmla="*/ 336176 h 3886201"/>
                  <a:gd name="connsiteX4" fmla="*/ 2164977 w 2608729"/>
                  <a:gd name="connsiteY4" fmla="*/ 1546412 h 3886201"/>
                  <a:gd name="connsiteX5" fmla="*/ 2608729 w 2608729"/>
                  <a:gd name="connsiteY5" fmla="*/ 1169894 h 3886201"/>
                  <a:gd name="connsiteX6" fmla="*/ 1976718 w 2608729"/>
                  <a:gd name="connsiteY6" fmla="*/ 3482788 h 3886201"/>
                  <a:gd name="connsiteX7" fmla="*/ 1613646 w 2608729"/>
                  <a:gd name="connsiteY7" fmla="*/ 3052483 h 3886201"/>
                  <a:gd name="connsiteX8" fmla="*/ 1169895 w 2608729"/>
                  <a:gd name="connsiteY8" fmla="*/ 3886201 h 3886201"/>
                  <a:gd name="connsiteX9" fmla="*/ 268942 w 2608729"/>
                  <a:gd name="connsiteY9" fmla="*/ 2689412 h 3886201"/>
                  <a:gd name="connsiteX10" fmla="*/ 564777 w 2608729"/>
                  <a:gd name="connsiteY10" fmla="*/ 2003611 h 3886201"/>
                  <a:gd name="connsiteX11" fmla="*/ 0 w 2608729"/>
                  <a:gd name="connsiteY11" fmla="*/ 605117 h 3886201"/>
                  <a:gd name="connsiteX0" fmla="*/ 0 w 2743199"/>
                  <a:gd name="connsiteY0" fmla="*/ 1385047 h 3886201"/>
                  <a:gd name="connsiteX1" fmla="*/ 1250576 w 2743199"/>
                  <a:gd name="connsiteY1" fmla="*/ 0 h 3886201"/>
                  <a:gd name="connsiteX2" fmla="*/ 1425387 w 2743199"/>
                  <a:gd name="connsiteY2" fmla="*/ 753035 h 3886201"/>
                  <a:gd name="connsiteX3" fmla="*/ 1815353 w 2743199"/>
                  <a:gd name="connsiteY3" fmla="*/ 336176 h 3886201"/>
                  <a:gd name="connsiteX4" fmla="*/ 2299447 w 2743199"/>
                  <a:gd name="connsiteY4" fmla="*/ 1546412 h 3886201"/>
                  <a:gd name="connsiteX5" fmla="*/ 2743199 w 2743199"/>
                  <a:gd name="connsiteY5" fmla="*/ 1169894 h 3886201"/>
                  <a:gd name="connsiteX6" fmla="*/ 2111188 w 2743199"/>
                  <a:gd name="connsiteY6" fmla="*/ 3482788 h 3886201"/>
                  <a:gd name="connsiteX7" fmla="*/ 1748116 w 2743199"/>
                  <a:gd name="connsiteY7" fmla="*/ 3052483 h 3886201"/>
                  <a:gd name="connsiteX8" fmla="*/ 1304365 w 2743199"/>
                  <a:gd name="connsiteY8" fmla="*/ 3886201 h 3886201"/>
                  <a:gd name="connsiteX9" fmla="*/ 403412 w 2743199"/>
                  <a:gd name="connsiteY9" fmla="*/ 2689412 h 3886201"/>
                  <a:gd name="connsiteX10" fmla="*/ 699247 w 2743199"/>
                  <a:gd name="connsiteY10" fmla="*/ 2003611 h 3886201"/>
                  <a:gd name="connsiteX11" fmla="*/ 0 w 2743199"/>
                  <a:gd name="connsiteY11" fmla="*/ 1385047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043953 w 2487705"/>
                  <a:gd name="connsiteY4" fmla="*/ 1546412 h 3886201"/>
                  <a:gd name="connsiteX5" fmla="*/ 2487705 w 2487705"/>
                  <a:gd name="connsiteY5" fmla="*/ 1169894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169894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443753 w 2487705"/>
                  <a:gd name="connsiteY10" fmla="*/ 2003611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47918 w 2487705"/>
                  <a:gd name="connsiteY9" fmla="*/ 2689412 h 3886201"/>
                  <a:gd name="connsiteX10" fmla="*/ 551329 w 2487705"/>
                  <a:gd name="connsiteY10" fmla="*/ 1855694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47918 w 2487705"/>
                  <a:gd name="connsiteY10" fmla="*/ 2689412 h 3886201"/>
                  <a:gd name="connsiteX11" fmla="*/ 551329 w 2487705"/>
                  <a:gd name="connsiteY11" fmla="*/ 1855694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47918 w 2487705"/>
                  <a:gd name="connsiteY10" fmla="*/ 2689412 h 3886201"/>
                  <a:gd name="connsiteX11" fmla="*/ 484094 w 2487705"/>
                  <a:gd name="connsiteY11" fmla="*/ 1909482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484094 w 2487705"/>
                  <a:gd name="connsiteY11" fmla="*/ 1909482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995082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1559859 w 2487705"/>
                  <a:gd name="connsiteY3" fmla="*/ 336176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1721224 w 2487705"/>
                  <a:gd name="connsiteY3" fmla="*/ 295835 h 3886201"/>
                  <a:gd name="connsiteX4" fmla="*/ 2299447 w 2487705"/>
                  <a:gd name="connsiteY4" fmla="*/ 134471 h 3886201"/>
                  <a:gd name="connsiteX5" fmla="*/ 2487705 w 2487705"/>
                  <a:gd name="connsiteY5" fmla="*/ 1559859 h 3886201"/>
                  <a:gd name="connsiteX6" fmla="*/ 2218765 w 2487705"/>
                  <a:gd name="connsiteY6" fmla="*/ 2380129 h 3886201"/>
                  <a:gd name="connsiteX7" fmla="*/ 1855694 w 2487705"/>
                  <a:gd name="connsiteY7" fmla="*/ 3482788 h 3886201"/>
                  <a:gd name="connsiteX8" fmla="*/ 1492622 w 2487705"/>
                  <a:gd name="connsiteY8" fmla="*/ 3052483 h 3886201"/>
                  <a:gd name="connsiteX9" fmla="*/ 1048871 w 2487705"/>
                  <a:gd name="connsiteY9" fmla="*/ 3886201 h 3886201"/>
                  <a:gd name="connsiteX10" fmla="*/ 174812 w 2487705"/>
                  <a:gd name="connsiteY10" fmla="*/ 2770094 h 3886201"/>
                  <a:gd name="connsiteX11" fmla="*/ 336176 w 2487705"/>
                  <a:gd name="connsiteY11" fmla="*/ 1936376 h 3886201"/>
                  <a:gd name="connsiteX12" fmla="*/ 0 w 2487705"/>
                  <a:gd name="connsiteY12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2299447 w 2487705"/>
                  <a:gd name="connsiteY3" fmla="*/ 134471 h 3886201"/>
                  <a:gd name="connsiteX4" fmla="*/ 2487705 w 2487705"/>
                  <a:gd name="connsiteY4" fmla="*/ 1559859 h 3886201"/>
                  <a:gd name="connsiteX5" fmla="*/ 2218765 w 2487705"/>
                  <a:gd name="connsiteY5" fmla="*/ 238012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74812 w 2487705"/>
                  <a:gd name="connsiteY9" fmla="*/ 2770094 h 3886201"/>
                  <a:gd name="connsiteX10" fmla="*/ 336176 w 2487705"/>
                  <a:gd name="connsiteY10" fmla="*/ 1936376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86201"/>
                  <a:gd name="connsiteX1" fmla="*/ 806823 w 2487705"/>
                  <a:gd name="connsiteY1" fmla="*/ 0 h 3886201"/>
                  <a:gd name="connsiteX2" fmla="*/ 1169893 w 2487705"/>
                  <a:gd name="connsiteY2" fmla="*/ 753035 h 3886201"/>
                  <a:gd name="connsiteX3" fmla="*/ 2205317 w 2487705"/>
                  <a:gd name="connsiteY3" fmla="*/ 40342 h 3886201"/>
                  <a:gd name="connsiteX4" fmla="*/ 2487705 w 2487705"/>
                  <a:gd name="connsiteY4" fmla="*/ 1559859 h 3886201"/>
                  <a:gd name="connsiteX5" fmla="*/ 2218765 w 2487705"/>
                  <a:gd name="connsiteY5" fmla="*/ 2380129 h 3886201"/>
                  <a:gd name="connsiteX6" fmla="*/ 1855694 w 2487705"/>
                  <a:gd name="connsiteY6" fmla="*/ 3482788 h 3886201"/>
                  <a:gd name="connsiteX7" fmla="*/ 1492622 w 2487705"/>
                  <a:gd name="connsiteY7" fmla="*/ 3052483 h 3886201"/>
                  <a:gd name="connsiteX8" fmla="*/ 1048871 w 2487705"/>
                  <a:gd name="connsiteY8" fmla="*/ 3886201 h 3886201"/>
                  <a:gd name="connsiteX9" fmla="*/ 174812 w 2487705"/>
                  <a:gd name="connsiteY9" fmla="*/ 2770094 h 3886201"/>
                  <a:gd name="connsiteX10" fmla="*/ 336176 w 2487705"/>
                  <a:gd name="connsiteY10" fmla="*/ 1936376 h 3886201"/>
                  <a:gd name="connsiteX11" fmla="*/ 0 w 2487705"/>
                  <a:gd name="connsiteY11" fmla="*/ 1116106 h 3886201"/>
                  <a:gd name="connsiteX0" fmla="*/ 0 w 2487705"/>
                  <a:gd name="connsiteY0" fmla="*/ 1116106 h 3872754"/>
                  <a:gd name="connsiteX1" fmla="*/ 806823 w 2487705"/>
                  <a:gd name="connsiteY1" fmla="*/ 0 h 3872754"/>
                  <a:gd name="connsiteX2" fmla="*/ 1169893 w 2487705"/>
                  <a:gd name="connsiteY2" fmla="*/ 753035 h 3872754"/>
                  <a:gd name="connsiteX3" fmla="*/ 2205317 w 2487705"/>
                  <a:gd name="connsiteY3" fmla="*/ 40342 h 3872754"/>
                  <a:gd name="connsiteX4" fmla="*/ 2487705 w 2487705"/>
                  <a:gd name="connsiteY4" fmla="*/ 1559859 h 3872754"/>
                  <a:gd name="connsiteX5" fmla="*/ 2218765 w 2487705"/>
                  <a:gd name="connsiteY5" fmla="*/ 2380129 h 3872754"/>
                  <a:gd name="connsiteX6" fmla="*/ 1855694 w 2487705"/>
                  <a:gd name="connsiteY6" fmla="*/ 3482788 h 3872754"/>
                  <a:gd name="connsiteX7" fmla="*/ 1492622 w 2487705"/>
                  <a:gd name="connsiteY7" fmla="*/ 3052483 h 3872754"/>
                  <a:gd name="connsiteX8" fmla="*/ 847166 w 2487705"/>
                  <a:gd name="connsiteY8" fmla="*/ 3872754 h 3872754"/>
                  <a:gd name="connsiteX9" fmla="*/ 174812 w 2487705"/>
                  <a:gd name="connsiteY9" fmla="*/ 2770094 h 3872754"/>
                  <a:gd name="connsiteX10" fmla="*/ 336176 w 2487705"/>
                  <a:gd name="connsiteY10" fmla="*/ 1936376 h 3872754"/>
                  <a:gd name="connsiteX11" fmla="*/ 0 w 2487705"/>
                  <a:gd name="connsiteY11" fmla="*/ 1116106 h 3872754"/>
                  <a:gd name="connsiteX0" fmla="*/ 0 w 2487705"/>
                  <a:gd name="connsiteY0" fmla="*/ 1075764 h 3832412"/>
                  <a:gd name="connsiteX1" fmla="*/ 654423 w 2487705"/>
                  <a:gd name="connsiteY1" fmla="*/ 245408 h 3832412"/>
                  <a:gd name="connsiteX2" fmla="*/ 1169893 w 2487705"/>
                  <a:gd name="connsiteY2" fmla="*/ 712693 h 3832412"/>
                  <a:gd name="connsiteX3" fmla="*/ 2205317 w 2487705"/>
                  <a:gd name="connsiteY3" fmla="*/ 0 h 3832412"/>
                  <a:gd name="connsiteX4" fmla="*/ 2487705 w 2487705"/>
                  <a:gd name="connsiteY4" fmla="*/ 1519517 h 3832412"/>
                  <a:gd name="connsiteX5" fmla="*/ 2218765 w 2487705"/>
                  <a:gd name="connsiteY5" fmla="*/ 2339787 h 3832412"/>
                  <a:gd name="connsiteX6" fmla="*/ 1855694 w 2487705"/>
                  <a:gd name="connsiteY6" fmla="*/ 3442446 h 3832412"/>
                  <a:gd name="connsiteX7" fmla="*/ 1492622 w 2487705"/>
                  <a:gd name="connsiteY7" fmla="*/ 3012141 h 3832412"/>
                  <a:gd name="connsiteX8" fmla="*/ 847166 w 2487705"/>
                  <a:gd name="connsiteY8" fmla="*/ 3832412 h 3832412"/>
                  <a:gd name="connsiteX9" fmla="*/ 174812 w 2487705"/>
                  <a:gd name="connsiteY9" fmla="*/ 2729752 h 3832412"/>
                  <a:gd name="connsiteX10" fmla="*/ 336176 w 2487705"/>
                  <a:gd name="connsiteY10" fmla="*/ 1896034 h 3832412"/>
                  <a:gd name="connsiteX11" fmla="*/ 0 w 2487705"/>
                  <a:gd name="connsiteY11" fmla="*/ 1075764 h 38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87705" h="3832412">
                    <a:moveTo>
                      <a:pt x="0" y="1075764"/>
                    </a:moveTo>
                    <a:lnTo>
                      <a:pt x="654423" y="245408"/>
                    </a:lnTo>
                    <a:lnTo>
                      <a:pt x="1169893" y="712693"/>
                    </a:lnTo>
                    <a:lnTo>
                      <a:pt x="2205317" y="0"/>
                    </a:lnTo>
                    <a:lnTo>
                      <a:pt x="2487705" y="1519517"/>
                    </a:lnTo>
                    <a:lnTo>
                      <a:pt x="2218765" y="2339787"/>
                    </a:lnTo>
                    <a:lnTo>
                      <a:pt x="1855694" y="3442446"/>
                    </a:lnTo>
                    <a:lnTo>
                      <a:pt x="1492622" y="3012141"/>
                    </a:lnTo>
                    <a:lnTo>
                      <a:pt x="847166" y="3832412"/>
                    </a:lnTo>
                    <a:lnTo>
                      <a:pt x="174812" y="2729752"/>
                    </a:lnTo>
                    <a:lnTo>
                      <a:pt x="336176" y="1896034"/>
                    </a:lnTo>
                    <a:lnTo>
                      <a:pt x="0" y="1075764"/>
                    </a:lnTo>
                    <a:close/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13056" y="297330"/>
                <a:ext cx="0" cy="104925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5456" y="119814"/>
                <a:ext cx="0" cy="143276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60706" y="200025"/>
                <a:ext cx="0" cy="14811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22630" y="320056"/>
                <a:ext cx="0" cy="116584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75030" y="219075"/>
                <a:ext cx="0" cy="11370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46480" y="100764"/>
                <a:ext cx="0" cy="143276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217930" y="0"/>
                <a:ext cx="0" cy="10382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/>
          <p:cNvSpPr/>
          <p:nvPr/>
        </p:nvSpPr>
        <p:spPr>
          <a:xfrm>
            <a:off x="5089358" y="3007889"/>
            <a:ext cx="5558590" cy="196114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87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تعاریف مقدماتی (1) – چندضلعی ساده و محدب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3711319" y="2075646"/>
            <a:ext cx="811580" cy="786140"/>
          </a:xfrm>
          <a:prstGeom prst="star5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9048647" y="2075646"/>
            <a:ext cx="689288" cy="778227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422721" y="2116590"/>
            <a:ext cx="1020495" cy="778227"/>
          </a:xfrm>
          <a:custGeom>
            <a:avLst/>
            <a:gdLst>
              <a:gd name="connsiteX0" fmla="*/ 0 w 1651379"/>
              <a:gd name="connsiteY0" fmla="*/ 0 h 504967"/>
              <a:gd name="connsiteX1" fmla="*/ 955343 w 1651379"/>
              <a:gd name="connsiteY1" fmla="*/ 0 h 504967"/>
              <a:gd name="connsiteX2" fmla="*/ 955343 w 1651379"/>
              <a:gd name="connsiteY2" fmla="*/ 504967 h 504967"/>
              <a:gd name="connsiteX3" fmla="*/ 1651379 w 1651379"/>
              <a:gd name="connsiteY3" fmla="*/ 504967 h 504967"/>
              <a:gd name="connsiteX4" fmla="*/ 1651379 w 1651379"/>
              <a:gd name="connsiteY4" fmla="*/ 204717 h 504967"/>
              <a:gd name="connsiteX5" fmla="*/ 13648 w 1651379"/>
              <a:gd name="connsiteY5" fmla="*/ 204717 h 504967"/>
              <a:gd name="connsiteX6" fmla="*/ 0 w 1651379"/>
              <a:gd name="connsiteY6" fmla="*/ 0 h 504967"/>
              <a:gd name="connsiteX0" fmla="*/ 0 w 1639863"/>
              <a:gd name="connsiteY0" fmla="*/ 0 h 510943"/>
              <a:gd name="connsiteX1" fmla="*/ 943827 w 1639863"/>
              <a:gd name="connsiteY1" fmla="*/ 5976 h 510943"/>
              <a:gd name="connsiteX2" fmla="*/ 943827 w 1639863"/>
              <a:gd name="connsiteY2" fmla="*/ 510943 h 510943"/>
              <a:gd name="connsiteX3" fmla="*/ 1639863 w 1639863"/>
              <a:gd name="connsiteY3" fmla="*/ 510943 h 510943"/>
              <a:gd name="connsiteX4" fmla="*/ 1639863 w 1639863"/>
              <a:gd name="connsiteY4" fmla="*/ 210693 h 510943"/>
              <a:gd name="connsiteX5" fmla="*/ 2132 w 1639863"/>
              <a:gd name="connsiteY5" fmla="*/ 210693 h 510943"/>
              <a:gd name="connsiteX6" fmla="*/ 0 w 1639863"/>
              <a:gd name="connsiteY6" fmla="*/ 0 h 51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863" h="510943">
                <a:moveTo>
                  <a:pt x="0" y="0"/>
                </a:moveTo>
                <a:lnTo>
                  <a:pt x="943827" y="5976"/>
                </a:lnTo>
                <a:lnTo>
                  <a:pt x="943827" y="510943"/>
                </a:lnTo>
                <a:lnTo>
                  <a:pt x="1639863" y="510943"/>
                </a:lnTo>
                <a:lnTo>
                  <a:pt x="1639863" y="210693"/>
                </a:lnTo>
                <a:lnTo>
                  <a:pt x="2132" y="210693"/>
                </a:lnTo>
                <a:cubicBezTo>
                  <a:pt x="1421" y="140462"/>
                  <a:pt x="711" y="70231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6602" y="30718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ساده است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1856" y="3060337"/>
            <a:ext cx="221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ساده نیست (</a:t>
            </a:r>
            <a:r>
              <a:rPr lang="fa-IR" sz="1600" dirty="0" err="1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اضلاع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متقاطع دارد)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4859" y="3057466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ساده است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6974" y="3060337"/>
            <a:ext cx="170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ساده نیست (حفره دارد)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gular Pentagon 32"/>
          <p:cNvSpPr/>
          <p:nvPr/>
        </p:nvSpPr>
        <p:spPr>
          <a:xfrm>
            <a:off x="8151511" y="4873313"/>
            <a:ext cx="798939" cy="792502"/>
          </a:xfrm>
          <a:prstGeom prst="pentag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6360526" y="4873313"/>
            <a:ext cx="1232043" cy="792502"/>
          </a:xfrm>
          <a:prstGeom prst="parallelogram">
            <a:avLst>
              <a:gd name="adj" fmla="val 32382"/>
            </a:avLst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121756" y="5823188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محدب است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8766" y="5813329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محدب است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46833" y="583836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محدب نیست</a:t>
            </a:r>
            <a:endParaRPr lang="en-US" sz="16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76358" y="4802811"/>
            <a:ext cx="925259" cy="907647"/>
            <a:chOff x="7811013" y="4793866"/>
            <a:chExt cx="925259" cy="907647"/>
          </a:xfrm>
        </p:grpSpPr>
        <p:sp>
          <p:nvSpPr>
            <p:cNvPr id="39" name="Cross 38"/>
            <p:cNvSpPr/>
            <p:nvPr/>
          </p:nvSpPr>
          <p:spPr>
            <a:xfrm>
              <a:off x="7811013" y="4793866"/>
              <a:ext cx="925259" cy="907647"/>
            </a:xfrm>
            <a:prstGeom prst="plus">
              <a:avLst>
                <a:gd name="adj" fmla="val 35541"/>
              </a:avLst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311487" y="4872251"/>
              <a:ext cx="315601" cy="375439"/>
            </a:xfrm>
            <a:prstGeom prst="line">
              <a:avLst/>
            </a:prstGeom>
            <a:ln>
              <a:solidFill>
                <a:srgbClr val="FF0000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638419" y="2115662"/>
            <a:ext cx="652652" cy="786140"/>
            <a:chOff x="9879299" y="2181920"/>
            <a:chExt cx="801188" cy="965056"/>
          </a:xfrm>
        </p:grpSpPr>
        <p:sp>
          <p:nvSpPr>
            <p:cNvPr id="13" name="Regular Pentagon 12"/>
            <p:cNvSpPr/>
            <p:nvPr/>
          </p:nvSpPr>
          <p:spPr>
            <a:xfrm>
              <a:off x="9879299" y="2181920"/>
              <a:ext cx="801188" cy="965056"/>
            </a:xfrm>
            <a:prstGeom prst="pentagon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10119570" y="2489964"/>
              <a:ext cx="313568" cy="3630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9273519" y="849127"/>
            <a:ext cx="2139729" cy="637361"/>
          </a:xfrm>
          <a:prstGeom prst="snip1Rect">
            <a:avLst>
              <a:gd name="adj" fmla="val 30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1"/>
            <a:r>
              <a:rPr lang="fa-IR" dirty="0" smtClean="0">
                <a:solidFill>
                  <a:srgbClr val="9966FF"/>
                </a:solidFill>
                <a:cs typeface="B Mitra" panose="00000400000000000000" pitchFamily="2" charset="-78"/>
              </a:rPr>
              <a:t>چندضلعی ساده</a:t>
            </a:r>
            <a:endParaRPr lang="fa-IR" dirty="0">
              <a:solidFill>
                <a:srgbClr val="9966FF"/>
              </a:solidFill>
              <a:cs typeface="B Mitra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1463" y="1260801"/>
            <a:ext cx="9336505" cy="530892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چندضلعی که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اضلاع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آن یکدیگر را قطع نکنند و دارای حفره نباشد.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97384" y="3594603"/>
            <a:ext cx="9336505" cy="942566"/>
            <a:chOff x="2097384" y="3676491"/>
            <a:chExt cx="9336505" cy="942566"/>
          </a:xfrm>
        </p:grpSpPr>
        <p:sp>
          <p:nvSpPr>
            <p:cNvPr id="24" name="Snip Single Corner Rectangle 23"/>
            <p:cNvSpPr/>
            <p:nvPr/>
          </p:nvSpPr>
          <p:spPr>
            <a:xfrm flipH="1">
              <a:off x="9289440" y="3676491"/>
              <a:ext cx="2139729" cy="637361"/>
            </a:xfrm>
            <a:prstGeom prst="snip1Rect">
              <a:avLst>
                <a:gd name="adj" fmla="val 3099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1"/>
              <a:r>
                <a:rPr lang="fa-IR" dirty="0" smtClean="0">
                  <a:solidFill>
                    <a:srgbClr val="9966FF"/>
                  </a:solidFill>
                  <a:cs typeface="B Mitra" panose="00000400000000000000" pitchFamily="2" charset="-78"/>
                </a:rPr>
                <a:t>چندضلعی محدب</a:t>
              </a:r>
              <a:endParaRPr lang="fa-IR" dirty="0">
                <a:solidFill>
                  <a:srgbClr val="9966FF"/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97384" y="4088165"/>
              <a:ext cx="9336505" cy="530892"/>
            </a:xfrm>
            <a:prstGeom prst="rect">
              <a:avLst/>
            </a:prstGeom>
            <a:pattFill prst="pct5">
              <a:fgClr>
                <a:schemeClr val="accent5">
                  <a:lumMod val="40000"/>
                  <a:lumOff val="60000"/>
                </a:schemeClr>
              </a:fgClr>
              <a:bgClr>
                <a:srgbClr val="FFC000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>
                  <a:solidFill>
                    <a:schemeClr val="tx1"/>
                  </a:solidFill>
                  <a:cs typeface="B Nazanin" panose="00000400000000000000" pitchFamily="2" charset="-78"/>
                </a:rPr>
                <a:t>چندضلعی که </a:t>
              </a:r>
              <a:r>
                <a:rPr lang="fa-IR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زاویه داخلی هر راس آن</a:t>
              </a:r>
              <a:r>
                <a:rPr lang="en-US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کمتر از 180 درجه است.</a:t>
              </a:r>
              <a:endParaRPr lang="fa-IR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1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تعاریف </a:t>
            </a:r>
            <a:r>
              <a:rPr lang="fa-IR" sz="2400" dirty="0">
                <a:cs typeface="B Mitra" panose="00000400000000000000" pitchFamily="2" charset="-78"/>
              </a:rPr>
              <a:t>مقدماتی </a:t>
            </a:r>
            <a:r>
              <a:rPr lang="fa-IR" sz="2400" dirty="0" smtClean="0">
                <a:cs typeface="B Mitra" panose="00000400000000000000" pitchFamily="2" charset="-78"/>
              </a:rPr>
              <a:t>(2) – چندضلعی یکنواخت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449807" y="3648967"/>
            <a:ext cx="304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(الف)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نسبت به خط‌های</a:t>
            </a:r>
            <a:r>
              <a:rPr lang="fa-IR" sz="1600" dirty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A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B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یکنواخت است.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(ب)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نسبت </a:t>
            </a:r>
            <a:r>
              <a:rPr lang="fa-IR" sz="1600" dirty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به 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خط ‌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یکنواخت نیست.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(ج)  </a:t>
            </a: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 یکنواخت قائم نیست.</a:t>
            </a:r>
            <a:endParaRPr lang="fa-IR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05066" y="3187986"/>
            <a:ext cx="5772993" cy="2280300"/>
            <a:chOff x="2213994" y="2609162"/>
            <a:chExt cx="5772993" cy="2280300"/>
          </a:xfrm>
        </p:grpSpPr>
        <p:grpSp>
          <p:nvGrpSpPr>
            <p:cNvPr id="10" name="Group 9"/>
            <p:cNvGrpSpPr/>
            <p:nvPr/>
          </p:nvGrpSpPr>
          <p:grpSpPr>
            <a:xfrm>
              <a:off x="5703661" y="2697640"/>
              <a:ext cx="2283326" cy="1883963"/>
              <a:chOff x="5703661" y="2697640"/>
              <a:chExt cx="2283326" cy="188396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5753442" y="3295623"/>
                <a:ext cx="223354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753442" y="3559618"/>
                <a:ext cx="223354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53442" y="4379831"/>
                <a:ext cx="223354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5753442" y="4251035"/>
                <a:ext cx="223354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309948" y="3006484"/>
                <a:ext cx="872361" cy="1238265"/>
              </a:xfrm>
              <a:custGeom>
                <a:avLst/>
                <a:gdLst>
                  <a:gd name="connsiteX0" fmla="*/ 704850 w 1781175"/>
                  <a:gd name="connsiteY0" fmla="*/ 0 h 1752600"/>
                  <a:gd name="connsiteX1" fmla="*/ 0 w 1781175"/>
                  <a:gd name="connsiteY1" fmla="*/ 419100 h 1752600"/>
                  <a:gd name="connsiteX2" fmla="*/ 419100 w 1781175"/>
                  <a:gd name="connsiteY2" fmla="*/ 657225 h 1752600"/>
                  <a:gd name="connsiteX3" fmla="*/ 38100 w 1781175"/>
                  <a:gd name="connsiteY3" fmla="*/ 838200 h 1752600"/>
                  <a:gd name="connsiteX4" fmla="*/ 381000 w 1781175"/>
                  <a:gd name="connsiteY4" fmla="*/ 1076325 h 1752600"/>
                  <a:gd name="connsiteX5" fmla="*/ 47625 w 1781175"/>
                  <a:gd name="connsiteY5" fmla="*/ 1314450 h 1752600"/>
                  <a:gd name="connsiteX6" fmla="*/ 933450 w 1781175"/>
                  <a:gd name="connsiteY6" fmla="*/ 1752600 h 1752600"/>
                  <a:gd name="connsiteX7" fmla="*/ 1676400 w 1781175"/>
                  <a:gd name="connsiteY7" fmla="*/ 1362075 h 1752600"/>
                  <a:gd name="connsiteX8" fmla="*/ 1409700 w 1781175"/>
                  <a:gd name="connsiteY8" fmla="*/ 1171575 h 1752600"/>
                  <a:gd name="connsiteX9" fmla="*/ 1714500 w 1781175"/>
                  <a:gd name="connsiteY9" fmla="*/ 1000125 h 1752600"/>
                  <a:gd name="connsiteX10" fmla="*/ 1438275 w 1781175"/>
                  <a:gd name="connsiteY10" fmla="*/ 742950 h 1752600"/>
                  <a:gd name="connsiteX11" fmla="*/ 1781175 w 1781175"/>
                  <a:gd name="connsiteY11" fmla="*/ 485775 h 1752600"/>
                  <a:gd name="connsiteX12" fmla="*/ 704850 w 1781175"/>
                  <a:gd name="connsiteY12" fmla="*/ 0 h 1752600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38100 w 1781175"/>
                  <a:gd name="connsiteY3" fmla="*/ 904875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14500 w 1781175"/>
                  <a:gd name="connsiteY9" fmla="*/ 1066800 h 1819275"/>
                  <a:gd name="connsiteX10" fmla="*/ 1438275 w 1781175"/>
                  <a:gd name="connsiteY10" fmla="*/ 809625 h 1819275"/>
                  <a:gd name="connsiteX11" fmla="*/ 1781175 w 1781175"/>
                  <a:gd name="connsiteY11" fmla="*/ 552450 h 1819275"/>
                  <a:gd name="connsiteX12" fmla="*/ 914400 w 1781175"/>
                  <a:gd name="connsiteY12" fmla="*/ 0 h 1819275"/>
                  <a:gd name="connsiteX0" fmla="*/ 914400 w 1790700"/>
                  <a:gd name="connsiteY0" fmla="*/ 0 h 1819275"/>
                  <a:gd name="connsiteX1" fmla="*/ 0 w 1790700"/>
                  <a:gd name="connsiteY1" fmla="*/ 485775 h 1819275"/>
                  <a:gd name="connsiteX2" fmla="*/ 419100 w 1790700"/>
                  <a:gd name="connsiteY2" fmla="*/ 723900 h 1819275"/>
                  <a:gd name="connsiteX3" fmla="*/ 38100 w 1790700"/>
                  <a:gd name="connsiteY3" fmla="*/ 904875 h 1819275"/>
                  <a:gd name="connsiteX4" fmla="*/ 381000 w 1790700"/>
                  <a:gd name="connsiteY4" fmla="*/ 1143000 h 1819275"/>
                  <a:gd name="connsiteX5" fmla="*/ 47625 w 1790700"/>
                  <a:gd name="connsiteY5" fmla="*/ 1381125 h 1819275"/>
                  <a:gd name="connsiteX6" fmla="*/ 933450 w 1790700"/>
                  <a:gd name="connsiteY6" fmla="*/ 1819275 h 1819275"/>
                  <a:gd name="connsiteX7" fmla="*/ 1676400 w 1790700"/>
                  <a:gd name="connsiteY7" fmla="*/ 1428750 h 1819275"/>
                  <a:gd name="connsiteX8" fmla="*/ 1409700 w 1790700"/>
                  <a:gd name="connsiteY8" fmla="*/ 1238250 h 1819275"/>
                  <a:gd name="connsiteX9" fmla="*/ 1714500 w 1790700"/>
                  <a:gd name="connsiteY9" fmla="*/ 1066800 h 1819275"/>
                  <a:gd name="connsiteX10" fmla="*/ 1438275 w 1790700"/>
                  <a:gd name="connsiteY10" fmla="*/ 809625 h 1819275"/>
                  <a:gd name="connsiteX11" fmla="*/ 1790700 w 1790700"/>
                  <a:gd name="connsiteY11" fmla="*/ 465125 h 1819275"/>
                  <a:gd name="connsiteX12" fmla="*/ 914400 w 179070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38275 w 1885950"/>
                  <a:gd name="connsiteY10" fmla="*/ 809625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800225 w 1885950"/>
                  <a:gd name="connsiteY9" fmla="*/ 994029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00225"/>
                  <a:gd name="connsiteY0" fmla="*/ 0 h 1819275"/>
                  <a:gd name="connsiteX1" fmla="*/ 0 w 1800225"/>
                  <a:gd name="connsiteY1" fmla="*/ 485775 h 1819275"/>
                  <a:gd name="connsiteX2" fmla="*/ 419100 w 1800225"/>
                  <a:gd name="connsiteY2" fmla="*/ 723900 h 1819275"/>
                  <a:gd name="connsiteX3" fmla="*/ 19050 w 1800225"/>
                  <a:gd name="connsiteY3" fmla="*/ 919429 h 1819275"/>
                  <a:gd name="connsiteX4" fmla="*/ 381000 w 1800225"/>
                  <a:gd name="connsiteY4" fmla="*/ 1143000 h 1819275"/>
                  <a:gd name="connsiteX5" fmla="*/ 47625 w 1800225"/>
                  <a:gd name="connsiteY5" fmla="*/ 1381125 h 1819275"/>
                  <a:gd name="connsiteX6" fmla="*/ 933450 w 1800225"/>
                  <a:gd name="connsiteY6" fmla="*/ 1819275 h 1819275"/>
                  <a:gd name="connsiteX7" fmla="*/ 1676400 w 1800225"/>
                  <a:gd name="connsiteY7" fmla="*/ 1428750 h 1819275"/>
                  <a:gd name="connsiteX8" fmla="*/ 1409700 w 1800225"/>
                  <a:gd name="connsiteY8" fmla="*/ 1238250 h 1819275"/>
                  <a:gd name="connsiteX9" fmla="*/ 1800225 w 1800225"/>
                  <a:gd name="connsiteY9" fmla="*/ 994029 h 1819275"/>
                  <a:gd name="connsiteX10" fmla="*/ 1400175 w 1800225"/>
                  <a:gd name="connsiteY10" fmla="*/ 736854 h 1819275"/>
                  <a:gd name="connsiteX11" fmla="*/ 1771650 w 1800225"/>
                  <a:gd name="connsiteY11" fmla="*/ 486956 h 1819275"/>
                  <a:gd name="connsiteX12" fmla="*/ 914400 w 180022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704975 w 1781175"/>
                  <a:gd name="connsiteY7" fmla="*/ 1457859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797444"/>
                  <a:gd name="connsiteX1" fmla="*/ 0 w 1781175"/>
                  <a:gd name="connsiteY1" fmla="*/ 485775 h 1797444"/>
                  <a:gd name="connsiteX2" fmla="*/ 419100 w 1781175"/>
                  <a:gd name="connsiteY2" fmla="*/ 723900 h 1797444"/>
                  <a:gd name="connsiteX3" fmla="*/ 19050 w 1781175"/>
                  <a:gd name="connsiteY3" fmla="*/ 919429 h 1797444"/>
                  <a:gd name="connsiteX4" fmla="*/ 381000 w 1781175"/>
                  <a:gd name="connsiteY4" fmla="*/ 1143000 h 1797444"/>
                  <a:gd name="connsiteX5" fmla="*/ 47625 w 1781175"/>
                  <a:gd name="connsiteY5" fmla="*/ 1381125 h 1797444"/>
                  <a:gd name="connsiteX6" fmla="*/ 857250 w 1781175"/>
                  <a:gd name="connsiteY6" fmla="*/ 1797444 h 1797444"/>
                  <a:gd name="connsiteX7" fmla="*/ 1704975 w 1781175"/>
                  <a:gd name="connsiteY7" fmla="*/ 1457859 h 1797444"/>
                  <a:gd name="connsiteX8" fmla="*/ 1409700 w 1781175"/>
                  <a:gd name="connsiteY8" fmla="*/ 1172756 h 1797444"/>
                  <a:gd name="connsiteX9" fmla="*/ 1781175 w 1781175"/>
                  <a:gd name="connsiteY9" fmla="*/ 957643 h 1797444"/>
                  <a:gd name="connsiteX10" fmla="*/ 1400175 w 1781175"/>
                  <a:gd name="connsiteY10" fmla="*/ 736854 h 1797444"/>
                  <a:gd name="connsiteX11" fmla="*/ 1771650 w 1781175"/>
                  <a:gd name="connsiteY11" fmla="*/ 486956 h 1797444"/>
                  <a:gd name="connsiteX12" fmla="*/ 914400 w 1781175"/>
                  <a:gd name="connsiteY12" fmla="*/ 0 h 1797444"/>
                  <a:gd name="connsiteX0" fmla="*/ 904875 w 1781175"/>
                  <a:gd name="connsiteY0" fmla="*/ 0 h 1637348"/>
                  <a:gd name="connsiteX1" fmla="*/ 0 w 1781175"/>
                  <a:gd name="connsiteY1" fmla="*/ 325679 h 1637348"/>
                  <a:gd name="connsiteX2" fmla="*/ 419100 w 1781175"/>
                  <a:gd name="connsiteY2" fmla="*/ 563804 h 1637348"/>
                  <a:gd name="connsiteX3" fmla="*/ 19050 w 1781175"/>
                  <a:gd name="connsiteY3" fmla="*/ 759333 h 1637348"/>
                  <a:gd name="connsiteX4" fmla="*/ 381000 w 1781175"/>
                  <a:gd name="connsiteY4" fmla="*/ 982904 h 1637348"/>
                  <a:gd name="connsiteX5" fmla="*/ 47625 w 1781175"/>
                  <a:gd name="connsiteY5" fmla="*/ 1221029 h 1637348"/>
                  <a:gd name="connsiteX6" fmla="*/ 857250 w 1781175"/>
                  <a:gd name="connsiteY6" fmla="*/ 1637348 h 1637348"/>
                  <a:gd name="connsiteX7" fmla="*/ 1704975 w 1781175"/>
                  <a:gd name="connsiteY7" fmla="*/ 1297763 h 1637348"/>
                  <a:gd name="connsiteX8" fmla="*/ 1409700 w 1781175"/>
                  <a:gd name="connsiteY8" fmla="*/ 1012660 h 1637348"/>
                  <a:gd name="connsiteX9" fmla="*/ 1781175 w 1781175"/>
                  <a:gd name="connsiteY9" fmla="*/ 797547 h 1637348"/>
                  <a:gd name="connsiteX10" fmla="*/ 1400175 w 1781175"/>
                  <a:gd name="connsiteY10" fmla="*/ 576758 h 1637348"/>
                  <a:gd name="connsiteX11" fmla="*/ 1771650 w 1781175"/>
                  <a:gd name="connsiteY11" fmla="*/ 326860 h 1637348"/>
                  <a:gd name="connsiteX12" fmla="*/ 904875 w 1781175"/>
                  <a:gd name="connsiteY12" fmla="*/ 0 h 1637348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71650 w 1781175"/>
                  <a:gd name="connsiteY11" fmla="*/ 355968 h 1659179"/>
                  <a:gd name="connsiteX12" fmla="*/ 838200 w 1781175"/>
                  <a:gd name="connsiteY12" fmla="*/ 0 h 1659179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38200 w 1781175"/>
                  <a:gd name="connsiteY12" fmla="*/ 0 h 1659179"/>
                  <a:gd name="connsiteX0" fmla="*/ 8001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001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68580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933575 w 2009775"/>
                  <a:gd name="connsiteY7" fmla="*/ 1326871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485900 w 2009775"/>
                  <a:gd name="connsiteY8" fmla="*/ 1135560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247650 w 1933575"/>
                  <a:gd name="connsiteY3" fmla="*/ 788441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0 w 1933575"/>
                  <a:gd name="connsiteY1" fmla="*/ 349403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828800"/>
                  <a:gd name="connsiteY0" fmla="*/ 0 h 1659179"/>
                  <a:gd name="connsiteX1" fmla="*/ 0 w 1828800"/>
                  <a:gd name="connsiteY1" fmla="*/ 349403 h 1659179"/>
                  <a:gd name="connsiteX2" fmla="*/ 342900 w 1828800"/>
                  <a:gd name="connsiteY2" fmla="*/ 611455 h 1659179"/>
                  <a:gd name="connsiteX3" fmla="*/ 0 w 1828800"/>
                  <a:gd name="connsiteY3" fmla="*/ 873508 h 1659179"/>
                  <a:gd name="connsiteX4" fmla="*/ 342900 w 1828800"/>
                  <a:gd name="connsiteY4" fmla="*/ 1135560 h 1659179"/>
                  <a:gd name="connsiteX5" fmla="*/ 0 w 1828800"/>
                  <a:gd name="connsiteY5" fmla="*/ 1397612 h 1659179"/>
                  <a:gd name="connsiteX6" fmla="*/ 914400 w 1828800"/>
                  <a:gd name="connsiteY6" fmla="*/ 1659179 h 1659179"/>
                  <a:gd name="connsiteX7" fmla="*/ 1828800 w 1828800"/>
                  <a:gd name="connsiteY7" fmla="*/ 1397612 h 1659179"/>
                  <a:gd name="connsiteX8" fmla="*/ 1485900 w 1828800"/>
                  <a:gd name="connsiteY8" fmla="*/ 1135560 h 1659179"/>
                  <a:gd name="connsiteX9" fmla="*/ 1828800 w 1828800"/>
                  <a:gd name="connsiteY9" fmla="*/ 873508 h 1659179"/>
                  <a:gd name="connsiteX10" fmla="*/ 1485900 w 1828800"/>
                  <a:gd name="connsiteY10" fmla="*/ 611455 h 1659179"/>
                  <a:gd name="connsiteX11" fmla="*/ 1828800 w 1828800"/>
                  <a:gd name="connsiteY11" fmla="*/ 349403 h 1659179"/>
                  <a:gd name="connsiteX12" fmla="*/ 914400 w 1828800"/>
                  <a:gd name="connsiteY12" fmla="*/ 0 h 1659179"/>
                  <a:gd name="connsiteX0" fmla="*/ 914400 w 1828800"/>
                  <a:gd name="connsiteY0" fmla="*/ 0 h 1571828"/>
                  <a:gd name="connsiteX1" fmla="*/ 0 w 1828800"/>
                  <a:gd name="connsiteY1" fmla="*/ 262052 h 1571828"/>
                  <a:gd name="connsiteX2" fmla="*/ 342900 w 1828800"/>
                  <a:gd name="connsiteY2" fmla="*/ 524104 h 1571828"/>
                  <a:gd name="connsiteX3" fmla="*/ 0 w 1828800"/>
                  <a:gd name="connsiteY3" fmla="*/ 786157 h 1571828"/>
                  <a:gd name="connsiteX4" fmla="*/ 342900 w 1828800"/>
                  <a:gd name="connsiteY4" fmla="*/ 1048209 h 1571828"/>
                  <a:gd name="connsiteX5" fmla="*/ 0 w 1828800"/>
                  <a:gd name="connsiteY5" fmla="*/ 1310261 h 1571828"/>
                  <a:gd name="connsiteX6" fmla="*/ 914400 w 1828800"/>
                  <a:gd name="connsiteY6" fmla="*/ 1571828 h 1571828"/>
                  <a:gd name="connsiteX7" fmla="*/ 1828800 w 1828800"/>
                  <a:gd name="connsiteY7" fmla="*/ 1310261 h 1571828"/>
                  <a:gd name="connsiteX8" fmla="*/ 1485900 w 1828800"/>
                  <a:gd name="connsiteY8" fmla="*/ 1048209 h 1571828"/>
                  <a:gd name="connsiteX9" fmla="*/ 1828800 w 1828800"/>
                  <a:gd name="connsiteY9" fmla="*/ 786157 h 1571828"/>
                  <a:gd name="connsiteX10" fmla="*/ 1485900 w 1828800"/>
                  <a:gd name="connsiteY10" fmla="*/ 524104 h 1571828"/>
                  <a:gd name="connsiteX11" fmla="*/ 1828800 w 1828800"/>
                  <a:gd name="connsiteY11" fmla="*/ 262052 h 1571828"/>
                  <a:gd name="connsiteX12" fmla="*/ 914400 w 1828800"/>
                  <a:gd name="connsiteY12" fmla="*/ 0 h 1571828"/>
                  <a:gd name="connsiteX0" fmla="*/ 914400 w 1828800"/>
                  <a:gd name="connsiteY0" fmla="*/ 0 h 1746529"/>
                  <a:gd name="connsiteX1" fmla="*/ 0 w 1828800"/>
                  <a:gd name="connsiteY1" fmla="*/ 436753 h 1746529"/>
                  <a:gd name="connsiteX2" fmla="*/ 342900 w 1828800"/>
                  <a:gd name="connsiteY2" fmla="*/ 698805 h 1746529"/>
                  <a:gd name="connsiteX3" fmla="*/ 0 w 1828800"/>
                  <a:gd name="connsiteY3" fmla="*/ 960858 h 1746529"/>
                  <a:gd name="connsiteX4" fmla="*/ 342900 w 1828800"/>
                  <a:gd name="connsiteY4" fmla="*/ 1222910 h 1746529"/>
                  <a:gd name="connsiteX5" fmla="*/ 0 w 1828800"/>
                  <a:gd name="connsiteY5" fmla="*/ 1484962 h 1746529"/>
                  <a:gd name="connsiteX6" fmla="*/ 914400 w 1828800"/>
                  <a:gd name="connsiteY6" fmla="*/ 1746529 h 1746529"/>
                  <a:gd name="connsiteX7" fmla="*/ 1828800 w 1828800"/>
                  <a:gd name="connsiteY7" fmla="*/ 1484962 h 1746529"/>
                  <a:gd name="connsiteX8" fmla="*/ 1485900 w 1828800"/>
                  <a:gd name="connsiteY8" fmla="*/ 1222910 h 1746529"/>
                  <a:gd name="connsiteX9" fmla="*/ 1828800 w 1828800"/>
                  <a:gd name="connsiteY9" fmla="*/ 960858 h 1746529"/>
                  <a:gd name="connsiteX10" fmla="*/ 1485900 w 1828800"/>
                  <a:gd name="connsiteY10" fmla="*/ 698805 h 1746529"/>
                  <a:gd name="connsiteX11" fmla="*/ 1828800 w 1828800"/>
                  <a:gd name="connsiteY11" fmla="*/ 436753 h 1746529"/>
                  <a:gd name="connsiteX12" fmla="*/ 914400 w 1828800"/>
                  <a:gd name="connsiteY12" fmla="*/ 0 h 1746529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342900 w 1828800"/>
                  <a:gd name="connsiteY2" fmla="*/ 698805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569229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28800" h="1922250">
                    <a:moveTo>
                      <a:pt x="914400" y="0"/>
                    </a:moveTo>
                    <a:lnTo>
                      <a:pt x="0" y="436753"/>
                    </a:lnTo>
                    <a:lnTo>
                      <a:pt x="569229" y="693682"/>
                    </a:lnTo>
                    <a:lnTo>
                      <a:pt x="0" y="960858"/>
                    </a:lnTo>
                    <a:lnTo>
                      <a:pt x="569229" y="1195138"/>
                    </a:lnTo>
                    <a:lnTo>
                      <a:pt x="0" y="1484962"/>
                    </a:lnTo>
                    <a:lnTo>
                      <a:pt x="914400" y="1922250"/>
                    </a:lnTo>
                    <a:lnTo>
                      <a:pt x="1828800" y="1484962"/>
                    </a:lnTo>
                    <a:lnTo>
                      <a:pt x="1295905" y="1195138"/>
                    </a:lnTo>
                    <a:lnTo>
                      <a:pt x="1828800" y="960858"/>
                    </a:lnTo>
                    <a:lnTo>
                      <a:pt x="1295905" y="693682"/>
                    </a:lnTo>
                    <a:lnTo>
                      <a:pt x="1828800" y="436753"/>
                    </a:lnTo>
                    <a:lnTo>
                      <a:pt x="914400" y="0"/>
                    </a:lnTo>
                    <a:close/>
                  </a:path>
                </a:pathLst>
              </a:cu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7618490" y="2949913"/>
                <a:ext cx="0" cy="1576246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753442" y="3855041"/>
                <a:ext cx="691835" cy="725955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5753442" y="2968770"/>
                <a:ext cx="1639437" cy="120683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742660" y="3073942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742660" y="3552768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746421" y="4025618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742660" y="4374016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4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471143" y="2697640"/>
                <a:ext cx="294693" cy="2870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endParaRPr lang="en-US" sz="160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703661" y="3692121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101270" y="2830364"/>
                <a:ext cx="206724" cy="207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72898" y="2609162"/>
              <a:ext cx="1105484" cy="1865425"/>
              <a:chOff x="4272898" y="2609162"/>
              <a:chExt cx="1105484" cy="186542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4392219" y="3043729"/>
                <a:ext cx="872354" cy="1382194"/>
              </a:xfrm>
              <a:custGeom>
                <a:avLst/>
                <a:gdLst>
                  <a:gd name="connsiteX0" fmla="*/ 704850 w 1781175"/>
                  <a:gd name="connsiteY0" fmla="*/ 0 h 1752600"/>
                  <a:gd name="connsiteX1" fmla="*/ 0 w 1781175"/>
                  <a:gd name="connsiteY1" fmla="*/ 419100 h 1752600"/>
                  <a:gd name="connsiteX2" fmla="*/ 419100 w 1781175"/>
                  <a:gd name="connsiteY2" fmla="*/ 657225 h 1752600"/>
                  <a:gd name="connsiteX3" fmla="*/ 38100 w 1781175"/>
                  <a:gd name="connsiteY3" fmla="*/ 838200 h 1752600"/>
                  <a:gd name="connsiteX4" fmla="*/ 381000 w 1781175"/>
                  <a:gd name="connsiteY4" fmla="*/ 1076325 h 1752600"/>
                  <a:gd name="connsiteX5" fmla="*/ 47625 w 1781175"/>
                  <a:gd name="connsiteY5" fmla="*/ 1314450 h 1752600"/>
                  <a:gd name="connsiteX6" fmla="*/ 933450 w 1781175"/>
                  <a:gd name="connsiteY6" fmla="*/ 1752600 h 1752600"/>
                  <a:gd name="connsiteX7" fmla="*/ 1676400 w 1781175"/>
                  <a:gd name="connsiteY7" fmla="*/ 1362075 h 1752600"/>
                  <a:gd name="connsiteX8" fmla="*/ 1409700 w 1781175"/>
                  <a:gd name="connsiteY8" fmla="*/ 1171575 h 1752600"/>
                  <a:gd name="connsiteX9" fmla="*/ 1714500 w 1781175"/>
                  <a:gd name="connsiteY9" fmla="*/ 1000125 h 1752600"/>
                  <a:gd name="connsiteX10" fmla="*/ 1438275 w 1781175"/>
                  <a:gd name="connsiteY10" fmla="*/ 742950 h 1752600"/>
                  <a:gd name="connsiteX11" fmla="*/ 1781175 w 1781175"/>
                  <a:gd name="connsiteY11" fmla="*/ 485775 h 1752600"/>
                  <a:gd name="connsiteX12" fmla="*/ 704850 w 1781175"/>
                  <a:gd name="connsiteY12" fmla="*/ 0 h 1752600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38100 w 1781175"/>
                  <a:gd name="connsiteY3" fmla="*/ 904875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14500 w 1781175"/>
                  <a:gd name="connsiteY9" fmla="*/ 1066800 h 1819275"/>
                  <a:gd name="connsiteX10" fmla="*/ 1438275 w 1781175"/>
                  <a:gd name="connsiteY10" fmla="*/ 809625 h 1819275"/>
                  <a:gd name="connsiteX11" fmla="*/ 1781175 w 1781175"/>
                  <a:gd name="connsiteY11" fmla="*/ 552450 h 1819275"/>
                  <a:gd name="connsiteX12" fmla="*/ 914400 w 1781175"/>
                  <a:gd name="connsiteY12" fmla="*/ 0 h 1819275"/>
                  <a:gd name="connsiteX0" fmla="*/ 914400 w 1790700"/>
                  <a:gd name="connsiteY0" fmla="*/ 0 h 1819275"/>
                  <a:gd name="connsiteX1" fmla="*/ 0 w 1790700"/>
                  <a:gd name="connsiteY1" fmla="*/ 485775 h 1819275"/>
                  <a:gd name="connsiteX2" fmla="*/ 419100 w 1790700"/>
                  <a:gd name="connsiteY2" fmla="*/ 723900 h 1819275"/>
                  <a:gd name="connsiteX3" fmla="*/ 38100 w 1790700"/>
                  <a:gd name="connsiteY3" fmla="*/ 904875 h 1819275"/>
                  <a:gd name="connsiteX4" fmla="*/ 381000 w 1790700"/>
                  <a:gd name="connsiteY4" fmla="*/ 1143000 h 1819275"/>
                  <a:gd name="connsiteX5" fmla="*/ 47625 w 1790700"/>
                  <a:gd name="connsiteY5" fmla="*/ 1381125 h 1819275"/>
                  <a:gd name="connsiteX6" fmla="*/ 933450 w 1790700"/>
                  <a:gd name="connsiteY6" fmla="*/ 1819275 h 1819275"/>
                  <a:gd name="connsiteX7" fmla="*/ 1676400 w 1790700"/>
                  <a:gd name="connsiteY7" fmla="*/ 1428750 h 1819275"/>
                  <a:gd name="connsiteX8" fmla="*/ 1409700 w 1790700"/>
                  <a:gd name="connsiteY8" fmla="*/ 1238250 h 1819275"/>
                  <a:gd name="connsiteX9" fmla="*/ 1714500 w 1790700"/>
                  <a:gd name="connsiteY9" fmla="*/ 1066800 h 1819275"/>
                  <a:gd name="connsiteX10" fmla="*/ 1438275 w 1790700"/>
                  <a:gd name="connsiteY10" fmla="*/ 809625 h 1819275"/>
                  <a:gd name="connsiteX11" fmla="*/ 1790700 w 1790700"/>
                  <a:gd name="connsiteY11" fmla="*/ 465125 h 1819275"/>
                  <a:gd name="connsiteX12" fmla="*/ 914400 w 179070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38275 w 1885950"/>
                  <a:gd name="connsiteY10" fmla="*/ 809625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800225 w 1885950"/>
                  <a:gd name="connsiteY9" fmla="*/ 994029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00225"/>
                  <a:gd name="connsiteY0" fmla="*/ 0 h 1819275"/>
                  <a:gd name="connsiteX1" fmla="*/ 0 w 1800225"/>
                  <a:gd name="connsiteY1" fmla="*/ 485775 h 1819275"/>
                  <a:gd name="connsiteX2" fmla="*/ 419100 w 1800225"/>
                  <a:gd name="connsiteY2" fmla="*/ 723900 h 1819275"/>
                  <a:gd name="connsiteX3" fmla="*/ 19050 w 1800225"/>
                  <a:gd name="connsiteY3" fmla="*/ 919429 h 1819275"/>
                  <a:gd name="connsiteX4" fmla="*/ 381000 w 1800225"/>
                  <a:gd name="connsiteY4" fmla="*/ 1143000 h 1819275"/>
                  <a:gd name="connsiteX5" fmla="*/ 47625 w 1800225"/>
                  <a:gd name="connsiteY5" fmla="*/ 1381125 h 1819275"/>
                  <a:gd name="connsiteX6" fmla="*/ 933450 w 1800225"/>
                  <a:gd name="connsiteY6" fmla="*/ 1819275 h 1819275"/>
                  <a:gd name="connsiteX7" fmla="*/ 1676400 w 1800225"/>
                  <a:gd name="connsiteY7" fmla="*/ 1428750 h 1819275"/>
                  <a:gd name="connsiteX8" fmla="*/ 1409700 w 1800225"/>
                  <a:gd name="connsiteY8" fmla="*/ 1238250 h 1819275"/>
                  <a:gd name="connsiteX9" fmla="*/ 1800225 w 1800225"/>
                  <a:gd name="connsiteY9" fmla="*/ 994029 h 1819275"/>
                  <a:gd name="connsiteX10" fmla="*/ 1400175 w 1800225"/>
                  <a:gd name="connsiteY10" fmla="*/ 736854 h 1819275"/>
                  <a:gd name="connsiteX11" fmla="*/ 1771650 w 1800225"/>
                  <a:gd name="connsiteY11" fmla="*/ 486956 h 1819275"/>
                  <a:gd name="connsiteX12" fmla="*/ 914400 w 180022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704975 w 1781175"/>
                  <a:gd name="connsiteY7" fmla="*/ 1457859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797444"/>
                  <a:gd name="connsiteX1" fmla="*/ 0 w 1781175"/>
                  <a:gd name="connsiteY1" fmla="*/ 485775 h 1797444"/>
                  <a:gd name="connsiteX2" fmla="*/ 419100 w 1781175"/>
                  <a:gd name="connsiteY2" fmla="*/ 723900 h 1797444"/>
                  <a:gd name="connsiteX3" fmla="*/ 19050 w 1781175"/>
                  <a:gd name="connsiteY3" fmla="*/ 919429 h 1797444"/>
                  <a:gd name="connsiteX4" fmla="*/ 381000 w 1781175"/>
                  <a:gd name="connsiteY4" fmla="*/ 1143000 h 1797444"/>
                  <a:gd name="connsiteX5" fmla="*/ 47625 w 1781175"/>
                  <a:gd name="connsiteY5" fmla="*/ 1381125 h 1797444"/>
                  <a:gd name="connsiteX6" fmla="*/ 857250 w 1781175"/>
                  <a:gd name="connsiteY6" fmla="*/ 1797444 h 1797444"/>
                  <a:gd name="connsiteX7" fmla="*/ 1704975 w 1781175"/>
                  <a:gd name="connsiteY7" fmla="*/ 1457859 h 1797444"/>
                  <a:gd name="connsiteX8" fmla="*/ 1409700 w 1781175"/>
                  <a:gd name="connsiteY8" fmla="*/ 1172756 h 1797444"/>
                  <a:gd name="connsiteX9" fmla="*/ 1781175 w 1781175"/>
                  <a:gd name="connsiteY9" fmla="*/ 957643 h 1797444"/>
                  <a:gd name="connsiteX10" fmla="*/ 1400175 w 1781175"/>
                  <a:gd name="connsiteY10" fmla="*/ 736854 h 1797444"/>
                  <a:gd name="connsiteX11" fmla="*/ 1771650 w 1781175"/>
                  <a:gd name="connsiteY11" fmla="*/ 486956 h 1797444"/>
                  <a:gd name="connsiteX12" fmla="*/ 914400 w 1781175"/>
                  <a:gd name="connsiteY12" fmla="*/ 0 h 1797444"/>
                  <a:gd name="connsiteX0" fmla="*/ 904875 w 1781175"/>
                  <a:gd name="connsiteY0" fmla="*/ 0 h 1637348"/>
                  <a:gd name="connsiteX1" fmla="*/ 0 w 1781175"/>
                  <a:gd name="connsiteY1" fmla="*/ 325679 h 1637348"/>
                  <a:gd name="connsiteX2" fmla="*/ 419100 w 1781175"/>
                  <a:gd name="connsiteY2" fmla="*/ 563804 h 1637348"/>
                  <a:gd name="connsiteX3" fmla="*/ 19050 w 1781175"/>
                  <a:gd name="connsiteY3" fmla="*/ 759333 h 1637348"/>
                  <a:gd name="connsiteX4" fmla="*/ 381000 w 1781175"/>
                  <a:gd name="connsiteY4" fmla="*/ 982904 h 1637348"/>
                  <a:gd name="connsiteX5" fmla="*/ 47625 w 1781175"/>
                  <a:gd name="connsiteY5" fmla="*/ 1221029 h 1637348"/>
                  <a:gd name="connsiteX6" fmla="*/ 857250 w 1781175"/>
                  <a:gd name="connsiteY6" fmla="*/ 1637348 h 1637348"/>
                  <a:gd name="connsiteX7" fmla="*/ 1704975 w 1781175"/>
                  <a:gd name="connsiteY7" fmla="*/ 1297763 h 1637348"/>
                  <a:gd name="connsiteX8" fmla="*/ 1409700 w 1781175"/>
                  <a:gd name="connsiteY8" fmla="*/ 1012660 h 1637348"/>
                  <a:gd name="connsiteX9" fmla="*/ 1781175 w 1781175"/>
                  <a:gd name="connsiteY9" fmla="*/ 797547 h 1637348"/>
                  <a:gd name="connsiteX10" fmla="*/ 1400175 w 1781175"/>
                  <a:gd name="connsiteY10" fmla="*/ 576758 h 1637348"/>
                  <a:gd name="connsiteX11" fmla="*/ 1771650 w 1781175"/>
                  <a:gd name="connsiteY11" fmla="*/ 326860 h 1637348"/>
                  <a:gd name="connsiteX12" fmla="*/ 904875 w 1781175"/>
                  <a:gd name="connsiteY12" fmla="*/ 0 h 1637348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71650 w 1781175"/>
                  <a:gd name="connsiteY11" fmla="*/ 355968 h 1659179"/>
                  <a:gd name="connsiteX12" fmla="*/ 838200 w 1781175"/>
                  <a:gd name="connsiteY12" fmla="*/ 0 h 1659179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38200 w 1781175"/>
                  <a:gd name="connsiteY12" fmla="*/ 0 h 1659179"/>
                  <a:gd name="connsiteX0" fmla="*/ 8001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001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68580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933575 w 2009775"/>
                  <a:gd name="connsiteY7" fmla="*/ 1326871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485900 w 2009775"/>
                  <a:gd name="connsiteY8" fmla="*/ 1135560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247650 w 1933575"/>
                  <a:gd name="connsiteY3" fmla="*/ 788441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0 w 1933575"/>
                  <a:gd name="connsiteY1" fmla="*/ 349403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828800"/>
                  <a:gd name="connsiteY0" fmla="*/ 0 h 1659179"/>
                  <a:gd name="connsiteX1" fmla="*/ 0 w 1828800"/>
                  <a:gd name="connsiteY1" fmla="*/ 349403 h 1659179"/>
                  <a:gd name="connsiteX2" fmla="*/ 342900 w 1828800"/>
                  <a:gd name="connsiteY2" fmla="*/ 611455 h 1659179"/>
                  <a:gd name="connsiteX3" fmla="*/ 0 w 1828800"/>
                  <a:gd name="connsiteY3" fmla="*/ 873508 h 1659179"/>
                  <a:gd name="connsiteX4" fmla="*/ 342900 w 1828800"/>
                  <a:gd name="connsiteY4" fmla="*/ 1135560 h 1659179"/>
                  <a:gd name="connsiteX5" fmla="*/ 0 w 1828800"/>
                  <a:gd name="connsiteY5" fmla="*/ 1397612 h 1659179"/>
                  <a:gd name="connsiteX6" fmla="*/ 914400 w 1828800"/>
                  <a:gd name="connsiteY6" fmla="*/ 1659179 h 1659179"/>
                  <a:gd name="connsiteX7" fmla="*/ 1828800 w 1828800"/>
                  <a:gd name="connsiteY7" fmla="*/ 1397612 h 1659179"/>
                  <a:gd name="connsiteX8" fmla="*/ 1485900 w 1828800"/>
                  <a:gd name="connsiteY8" fmla="*/ 1135560 h 1659179"/>
                  <a:gd name="connsiteX9" fmla="*/ 1828800 w 1828800"/>
                  <a:gd name="connsiteY9" fmla="*/ 873508 h 1659179"/>
                  <a:gd name="connsiteX10" fmla="*/ 1485900 w 1828800"/>
                  <a:gd name="connsiteY10" fmla="*/ 611455 h 1659179"/>
                  <a:gd name="connsiteX11" fmla="*/ 1828800 w 1828800"/>
                  <a:gd name="connsiteY11" fmla="*/ 349403 h 1659179"/>
                  <a:gd name="connsiteX12" fmla="*/ 914400 w 1828800"/>
                  <a:gd name="connsiteY12" fmla="*/ 0 h 1659179"/>
                  <a:gd name="connsiteX0" fmla="*/ 914400 w 1828800"/>
                  <a:gd name="connsiteY0" fmla="*/ 0 h 1571828"/>
                  <a:gd name="connsiteX1" fmla="*/ 0 w 1828800"/>
                  <a:gd name="connsiteY1" fmla="*/ 262052 h 1571828"/>
                  <a:gd name="connsiteX2" fmla="*/ 342900 w 1828800"/>
                  <a:gd name="connsiteY2" fmla="*/ 524104 h 1571828"/>
                  <a:gd name="connsiteX3" fmla="*/ 0 w 1828800"/>
                  <a:gd name="connsiteY3" fmla="*/ 786157 h 1571828"/>
                  <a:gd name="connsiteX4" fmla="*/ 342900 w 1828800"/>
                  <a:gd name="connsiteY4" fmla="*/ 1048209 h 1571828"/>
                  <a:gd name="connsiteX5" fmla="*/ 0 w 1828800"/>
                  <a:gd name="connsiteY5" fmla="*/ 1310261 h 1571828"/>
                  <a:gd name="connsiteX6" fmla="*/ 914400 w 1828800"/>
                  <a:gd name="connsiteY6" fmla="*/ 1571828 h 1571828"/>
                  <a:gd name="connsiteX7" fmla="*/ 1828800 w 1828800"/>
                  <a:gd name="connsiteY7" fmla="*/ 1310261 h 1571828"/>
                  <a:gd name="connsiteX8" fmla="*/ 1485900 w 1828800"/>
                  <a:gd name="connsiteY8" fmla="*/ 1048209 h 1571828"/>
                  <a:gd name="connsiteX9" fmla="*/ 1828800 w 1828800"/>
                  <a:gd name="connsiteY9" fmla="*/ 786157 h 1571828"/>
                  <a:gd name="connsiteX10" fmla="*/ 1485900 w 1828800"/>
                  <a:gd name="connsiteY10" fmla="*/ 524104 h 1571828"/>
                  <a:gd name="connsiteX11" fmla="*/ 1828800 w 1828800"/>
                  <a:gd name="connsiteY11" fmla="*/ 262052 h 1571828"/>
                  <a:gd name="connsiteX12" fmla="*/ 914400 w 1828800"/>
                  <a:gd name="connsiteY12" fmla="*/ 0 h 1571828"/>
                  <a:gd name="connsiteX0" fmla="*/ 914400 w 1828800"/>
                  <a:gd name="connsiteY0" fmla="*/ 0 h 1746529"/>
                  <a:gd name="connsiteX1" fmla="*/ 0 w 1828800"/>
                  <a:gd name="connsiteY1" fmla="*/ 436753 h 1746529"/>
                  <a:gd name="connsiteX2" fmla="*/ 342900 w 1828800"/>
                  <a:gd name="connsiteY2" fmla="*/ 698805 h 1746529"/>
                  <a:gd name="connsiteX3" fmla="*/ 0 w 1828800"/>
                  <a:gd name="connsiteY3" fmla="*/ 960858 h 1746529"/>
                  <a:gd name="connsiteX4" fmla="*/ 342900 w 1828800"/>
                  <a:gd name="connsiteY4" fmla="*/ 1222910 h 1746529"/>
                  <a:gd name="connsiteX5" fmla="*/ 0 w 1828800"/>
                  <a:gd name="connsiteY5" fmla="*/ 1484962 h 1746529"/>
                  <a:gd name="connsiteX6" fmla="*/ 914400 w 1828800"/>
                  <a:gd name="connsiteY6" fmla="*/ 1746529 h 1746529"/>
                  <a:gd name="connsiteX7" fmla="*/ 1828800 w 1828800"/>
                  <a:gd name="connsiteY7" fmla="*/ 1484962 h 1746529"/>
                  <a:gd name="connsiteX8" fmla="*/ 1485900 w 1828800"/>
                  <a:gd name="connsiteY8" fmla="*/ 1222910 h 1746529"/>
                  <a:gd name="connsiteX9" fmla="*/ 1828800 w 1828800"/>
                  <a:gd name="connsiteY9" fmla="*/ 960858 h 1746529"/>
                  <a:gd name="connsiteX10" fmla="*/ 1485900 w 1828800"/>
                  <a:gd name="connsiteY10" fmla="*/ 698805 h 1746529"/>
                  <a:gd name="connsiteX11" fmla="*/ 1828800 w 1828800"/>
                  <a:gd name="connsiteY11" fmla="*/ 436753 h 1746529"/>
                  <a:gd name="connsiteX12" fmla="*/ 914400 w 1828800"/>
                  <a:gd name="connsiteY12" fmla="*/ 0 h 1746529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342900 w 1828800"/>
                  <a:gd name="connsiteY2" fmla="*/ 698805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569229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569229 w 1828800"/>
                  <a:gd name="connsiteY3" fmla="*/ 1195138 h 1922250"/>
                  <a:gd name="connsiteX4" fmla="*/ 0 w 1828800"/>
                  <a:gd name="connsiteY4" fmla="*/ 1484962 h 1922250"/>
                  <a:gd name="connsiteX5" fmla="*/ 914400 w 1828800"/>
                  <a:gd name="connsiteY5" fmla="*/ 1922250 h 1922250"/>
                  <a:gd name="connsiteX6" fmla="*/ 1828800 w 1828800"/>
                  <a:gd name="connsiteY6" fmla="*/ 1484962 h 1922250"/>
                  <a:gd name="connsiteX7" fmla="*/ 1295905 w 1828800"/>
                  <a:gd name="connsiteY7" fmla="*/ 1195138 h 1922250"/>
                  <a:gd name="connsiteX8" fmla="*/ 1828800 w 1828800"/>
                  <a:gd name="connsiteY8" fmla="*/ 960858 h 1922250"/>
                  <a:gd name="connsiteX9" fmla="*/ 1295905 w 1828800"/>
                  <a:gd name="connsiteY9" fmla="*/ 693682 h 1922250"/>
                  <a:gd name="connsiteX10" fmla="*/ 1828800 w 1828800"/>
                  <a:gd name="connsiteY10" fmla="*/ 436753 h 1922250"/>
                  <a:gd name="connsiteX11" fmla="*/ 914400 w 1828800"/>
                  <a:gd name="connsiteY11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1484962 h 1922250"/>
                  <a:gd name="connsiteX4" fmla="*/ 914400 w 1828800"/>
                  <a:gd name="connsiteY4" fmla="*/ 1922250 h 1922250"/>
                  <a:gd name="connsiteX5" fmla="*/ 1828800 w 1828800"/>
                  <a:gd name="connsiteY5" fmla="*/ 1484962 h 1922250"/>
                  <a:gd name="connsiteX6" fmla="*/ 1295905 w 1828800"/>
                  <a:gd name="connsiteY6" fmla="*/ 1195138 h 1922250"/>
                  <a:gd name="connsiteX7" fmla="*/ 1828800 w 1828800"/>
                  <a:gd name="connsiteY7" fmla="*/ 960858 h 1922250"/>
                  <a:gd name="connsiteX8" fmla="*/ 1295905 w 1828800"/>
                  <a:gd name="connsiteY8" fmla="*/ 693682 h 1922250"/>
                  <a:gd name="connsiteX9" fmla="*/ 1828800 w 1828800"/>
                  <a:gd name="connsiteY9" fmla="*/ 436753 h 1922250"/>
                  <a:gd name="connsiteX10" fmla="*/ 914400 w 1828800"/>
                  <a:gd name="connsiteY10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1116314 w 1828800"/>
                  <a:gd name="connsiteY2" fmla="*/ 889626 h 1922250"/>
                  <a:gd name="connsiteX3" fmla="*/ 0 w 1828800"/>
                  <a:gd name="connsiteY3" fmla="*/ 1484962 h 1922250"/>
                  <a:gd name="connsiteX4" fmla="*/ 914400 w 1828800"/>
                  <a:gd name="connsiteY4" fmla="*/ 1922250 h 1922250"/>
                  <a:gd name="connsiteX5" fmla="*/ 1828800 w 1828800"/>
                  <a:gd name="connsiteY5" fmla="*/ 1484962 h 1922250"/>
                  <a:gd name="connsiteX6" fmla="*/ 1295905 w 1828800"/>
                  <a:gd name="connsiteY6" fmla="*/ 1195138 h 1922250"/>
                  <a:gd name="connsiteX7" fmla="*/ 1828800 w 1828800"/>
                  <a:gd name="connsiteY7" fmla="*/ 960858 h 1922250"/>
                  <a:gd name="connsiteX8" fmla="*/ 1295905 w 1828800"/>
                  <a:gd name="connsiteY8" fmla="*/ 693682 h 1922250"/>
                  <a:gd name="connsiteX9" fmla="*/ 1828800 w 1828800"/>
                  <a:gd name="connsiteY9" fmla="*/ 436753 h 1922250"/>
                  <a:gd name="connsiteX10" fmla="*/ 914400 w 1828800"/>
                  <a:gd name="connsiteY10" fmla="*/ 0 h 19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8800" h="1922250">
                    <a:moveTo>
                      <a:pt x="914400" y="0"/>
                    </a:moveTo>
                    <a:lnTo>
                      <a:pt x="0" y="436753"/>
                    </a:lnTo>
                    <a:lnTo>
                      <a:pt x="1116314" y="889626"/>
                    </a:lnTo>
                    <a:lnTo>
                      <a:pt x="0" y="1484962"/>
                    </a:lnTo>
                    <a:lnTo>
                      <a:pt x="914400" y="1922250"/>
                    </a:lnTo>
                    <a:lnTo>
                      <a:pt x="1828800" y="1484962"/>
                    </a:lnTo>
                    <a:lnTo>
                      <a:pt x="1295905" y="1195138"/>
                    </a:lnTo>
                    <a:lnTo>
                      <a:pt x="1828800" y="960858"/>
                    </a:lnTo>
                    <a:lnTo>
                      <a:pt x="1295905" y="693682"/>
                    </a:lnTo>
                    <a:lnTo>
                      <a:pt x="1828800" y="436753"/>
                    </a:lnTo>
                    <a:lnTo>
                      <a:pt x="914400" y="0"/>
                    </a:lnTo>
                    <a:close/>
                  </a:path>
                </a:pathLst>
              </a:cu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272898" y="2962313"/>
                <a:ext cx="1105484" cy="0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4648043" y="3228721"/>
                <a:ext cx="206723" cy="2317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634280" y="3988659"/>
                <a:ext cx="253447" cy="2560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05916" y="2815390"/>
                <a:ext cx="142885" cy="1263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</a:t>
                </a:r>
                <a:endParaRPr lang="en-US" sz="160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4589066" y="2854151"/>
                <a:ext cx="32106" cy="16204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4434599" y="2609162"/>
                <a:ext cx="227046" cy="2449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sz="1400" kern="1200" baseline="-25000" dirty="0">
                    <a:solidFill>
                      <a:srgbClr val="6666FF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247231" y="4630744"/>
              <a:ext cx="741833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dirty="0" smtClean="0">
                  <a:solidFill>
                    <a:srgbClr val="7030A0"/>
                  </a:solidFill>
                  <a:ea typeface="Times New Roman" panose="02020603050405020304" pitchFamily="18" charset="0"/>
                  <a:cs typeface="B Nazanin" panose="00000400000000000000" pitchFamily="2" charset="-78"/>
                </a:rPr>
                <a:t>(الف)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34599" y="4614233"/>
              <a:ext cx="741833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dirty="0" smtClean="0">
                  <a:solidFill>
                    <a:srgbClr val="7030A0"/>
                  </a:solidFill>
                  <a:ea typeface="Times New Roman" panose="02020603050405020304" pitchFamily="18" charset="0"/>
                  <a:cs typeface="B Nazanin" panose="00000400000000000000" pitchFamily="2" charset="-78"/>
                </a:rPr>
                <a:t>(ب)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22155" y="4614233"/>
              <a:ext cx="741833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dirty="0" smtClean="0">
                  <a:solidFill>
                    <a:srgbClr val="7030A0"/>
                  </a:solidFill>
                  <a:ea typeface="Times New Roman" panose="02020603050405020304" pitchFamily="18" charset="0"/>
                  <a:cs typeface="B Nazanin" panose="00000400000000000000" pitchFamily="2" charset="-78"/>
                </a:rPr>
                <a:t>(ج)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13994" y="2823654"/>
              <a:ext cx="1867914" cy="1736934"/>
              <a:chOff x="2036486" y="2834850"/>
              <a:chExt cx="1867914" cy="1736934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2516983" y="3014518"/>
                <a:ext cx="1250529" cy="1339821"/>
              </a:xfrm>
              <a:custGeom>
                <a:avLst/>
                <a:gdLst>
                  <a:gd name="connsiteX0" fmla="*/ 0 w 1628775"/>
                  <a:gd name="connsiteY0" fmla="*/ 457200 h 1847850"/>
                  <a:gd name="connsiteX1" fmla="*/ 466725 w 1628775"/>
                  <a:gd name="connsiteY1" fmla="*/ 447675 h 1847850"/>
                  <a:gd name="connsiteX2" fmla="*/ 685800 w 1628775"/>
                  <a:gd name="connsiteY2" fmla="*/ 114300 h 1847850"/>
                  <a:gd name="connsiteX3" fmla="*/ 857250 w 1628775"/>
                  <a:gd name="connsiteY3" fmla="*/ 409575 h 1847850"/>
                  <a:gd name="connsiteX4" fmla="*/ 1285875 w 1628775"/>
                  <a:gd name="connsiteY4" fmla="*/ 409575 h 1847850"/>
                  <a:gd name="connsiteX5" fmla="*/ 1628775 w 1628775"/>
                  <a:gd name="connsiteY5" fmla="*/ 0 h 1847850"/>
                  <a:gd name="connsiteX6" fmla="*/ 1504950 w 1628775"/>
                  <a:gd name="connsiteY6" fmla="*/ 1600200 h 1847850"/>
                  <a:gd name="connsiteX7" fmla="*/ 1209675 w 1628775"/>
                  <a:gd name="connsiteY7" fmla="*/ 1600200 h 1847850"/>
                  <a:gd name="connsiteX8" fmla="*/ 1104900 w 1628775"/>
                  <a:gd name="connsiteY8" fmla="*/ 1162050 h 1847850"/>
                  <a:gd name="connsiteX9" fmla="*/ 895350 w 1628775"/>
                  <a:gd name="connsiteY9" fmla="*/ 1562100 h 1847850"/>
                  <a:gd name="connsiteX10" fmla="*/ 742950 w 1628775"/>
                  <a:gd name="connsiteY10" fmla="*/ 1190625 h 1847850"/>
                  <a:gd name="connsiteX11" fmla="*/ 314325 w 1628775"/>
                  <a:gd name="connsiteY11" fmla="*/ 1847850 h 1847850"/>
                  <a:gd name="connsiteX12" fmla="*/ 0 w 1628775"/>
                  <a:gd name="connsiteY12" fmla="*/ 457200 h 1847850"/>
                  <a:gd name="connsiteX0" fmla="*/ 0 w 1628775"/>
                  <a:gd name="connsiteY0" fmla="*/ 457200 h 1600200"/>
                  <a:gd name="connsiteX1" fmla="*/ 466725 w 1628775"/>
                  <a:gd name="connsiteY1" fmla="*/ 447675 h 1600200"/>
                  <a:gd name="connsiteX2" fmla="*/ 685800 w 1628775"/>
                  <a:gd name="connsiteY2" fmla="*/ 114300 h 1600200"/>
                  <a:gd name="connsiteX3" fmla="*/ 857250 w 1628775"/>
                  <a:gd name="connsiteY3" fmla="*/ 409575 h 1600200"/>
                  <a:gd name="connsiteX4" fmla="*/ 1285875 w 1628775"/>
                  <a:gd name="connsiteY4" fmla="*/ 409575 h 1600200"/>
                  <a:gd name="connsiteX5" fmla="*/ 1628775 w 1628775"/>
                  <a:gd name="connsiteY5" fmla="*/ 0 h 1600200"/>
                  <a:gd name="connsiteX6" fmla="*/ 1504950 w 1628775"/>
                  <a:gd name="connsiteY6" fmla="*/ 1600200 h 1600200"/>
                  <a:gd name="connsiteX7" fmla="*/ 1209675 w 1628775"/>
                  <a:gd name="connsiteY7" fmla="*/ 1600200 h 1600200"/>
                  <a:gd name="connsiteX8" fmla="*/ 1104900 w 1628775"/>
                  <a:gd name="connsiteY8" fmla="*/ 1162050 h 1600200"/>
                  <a:gd name="connsiteX9" fmla="*/ 895350 w 1628775"/>
                  <a:gd name="connsiteY9" fmla="*/ 1562100 h 1600200"/>
                  <a:gd name="connsiteX10" fmla="*/ 742950 w 1628775"/>
                  <a:gd name="connsiteY10" fmla="*/ 1190625 h 1600200"/>
                  <a:gd name="connsiteX11" fmla="*/ 0 w 1628775"/>
                  <a:gd name="connsiteY11" fmla="*/ 457200 h 1600200"/>
                  <a:gd name="connsiteX0" fmla="*/ 0 w 1628775"/>
                  <a:gd name="connsiteY0" fmla="*/ 457200 h 1600200"/>
                  <a:gd name="connsiteX1" fmla="*/ 466725 w 1628775"/>
                  <a:gd name="connsiteY1" fmla="*/ 447675 h 1600200"/>
                  <a:gd name="connsiteX2" fmla="*/ 685800 w 1628775"/>
                  <a:gd name="connsiteY2" fmla="*/ 114300 h 1600200"/>
                  <a:gd name="connsiteX3" fmla="*/ 857250 w 1628775"/>
                  <a:gd name="connsiteY3" fmla="*/ 409575 h 1600200"/>
                  <a:gd name="connsiteX4" fmla="*/ 1285875 w 1628775"/>
                  <a:gd name="connsiteY4" fmla="*/ 409575 h 1600200"/>
                  <a:gd name="connsiteX5" fmla="*/ 1628775 w 1628775"/>
                  <a:gd name="connsiteY5" fmla="*/ 0 h 1600200"/>
                  <a:gd name="connsiteX6" fmla="*/ 1504950 w 1628775"/>
                  <a:gd name="connsiteY6" fmla="*/ 1600200 h 1600200"/>
                  <a:gd name="connsiteX7" fmla="*/ 1209675 w 1628775"/>
                  <a:gd name="connsiteY7" fmla="*/ 1600200 h 1600200"/>
                  <a:gd name="connsiteX8" fmla="*/ 1104900 w 1628775"/>
                  <a:gd name="connsiteY8" fmla="*/ 1162050 h 1600200"/>
                  <a:gd name="connsiteX9" fmla="*/ 895350 w 1628775"/>
                  <a:gd name="connsiteY9" fmla="*/ 1562100 h 1600200"/>
                  <a:gd name="connsiteX10" fmla="*/ 742950 w 1628775"/>
                  <a:gd name="connsiteY10" fmla="*/ 1190625 h 1600200"/>
                  <a:gd name="connsiteX11" fmla="*/ 438150 w 1628775"/>
                  <a:gd name="connsiteY11" fmla="*/ 866775 h 1600200"/>
                  <a:gd name="connsiteX12" fmla="*/ 0 w 1628775"/>
                  <a:gd name="connsiteY12" fmla="*/ 457200 h 1600200"/>
                  <a:gd name="connsiteX0" fmla="*/ 0 w 1628775"/>
                  <a:gd name="connsiteY0" fmla="*/ 457200 h 1943100"/>
                  <a:gd name="connsiteX1" fmla="*/ 466725 w 1628775"/>
                  <a:gd name="connsiteY1" fmla="*/ 447675 h 1943100"/>
                  <a:gd name="connsiteX2" fmla="*/ 685800 w 1628775"/>
                  <a:gd name="connsiteY2" fmla="*/ 114300 h 1943100"/>
                  <a:gd name="connsiteX3" fmla="*/ 857250 w 1628775"/>
                  <a:gd name="connsiteY3" fmla="*/ 409575 h 1943100"/>
                  <a:gd name="connsiteX4" fmla="*/ 1285875 w 1628775"/>
                  <a:gd name="connsiteY4" fmla="*/ 409575 h 1943100"/>
                  <a:gd name="connsiteX5" fmla="*/ 1628775 w 1628775"/>
                  <a:gd name="connsiteY5" fmla="*/ 0 h 1943100"/>
                  <a:gd name="connsiteX6" fmla="*/ 1504950 w 1628775"/>
                  <a:gd name="connsiteY6" fmla="*/ 1600200 h 1943100"/>
                  <a:gd name="connsiteX7" fmla="*/ 1209675 w 1628775"/>
                  <a:gd name="connsiteY7" fmla="*/ 1600200 h 1943100"/>
                  <a:gd name="connsiteX8" fmla="*/ 1104900 w 1628775"/>
                  <a:gd name="connsiteY8" fmla="*/ 1162050 h 1943100"/>
                  <a:gd name="connsiteX9" fmla="*/ 895350 w 1628775"/>
                  <a:gd name="connsiteY9" fmla="*/ 1562100 h 1943100"/>
                  <a:gd name="connsiteX10" fmla="*/ 742950 w 1628775"/>
                  <a:gd name="connsiteY10" fmla="*/ 1190625 h 1943100"/>
                  <a:gd name="connsiteX11" fmla="*/ 38100 w 1628775"/>
                  <a:gd name="connsiteY11" fmla="*/ 1943100 h 1943100"/>
                  <a:gd name="connsiteX12" fmla="*/ 0 w 1628775"/>
                  <a:gd name="connsiteY12" fmla="*/ 457200 h 1943100"/>
                  <a:gd name="connsiteX0" fmla="*/ 0 w 1743075"/>
                  <a:gd name="connsiteY0" fmla="*/ 457200 h 1943100"/>
                  <a:gd name="connsiteX1" fmla="*/ 581025 w 1743075"/>
                  <a:gd name="connsiteY1" fmla="*/ 447675 h 1943100"/>
                  <a:gd name="connsiteX2" fmla="*/ 8001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6858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685800 w 1743075"/>
                  <a:gd name="connsiteY2" fmla="*/ 114300 h 1943100"/>
                  <a:gd name="connsiteX3" fmla="*/ 10287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0287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1430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143000 w 1743075"/>
                  <a:gd name="connsiteY3" fmla="*/ 457200 h 1943100"/>
                  <a:gd name="connsiteX4" fmla="*/ 1485900 w 1743075"/>
                  <a:gd name="connsiteY4" fmla="*/ 457200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2057400"/>
                  <a:gd name="connsiteY0" fmla="*/ 342900 h 1828800"/>
                  <a:gd name="connsiteX1" fmla="*/ 457200 w 2057400"/>
                  <a:gd name="connsiteY1" fmla="*/ 342900 h 1828800"/>
                  <a:gd name="connsiteX2" fmla="*/ 800100 w 2057400"/>
                  <a:gd name="connsiteY2" fmla="*/ 0 h 1828800"/>
                  <a:gd name="connsiteX3" fmla="*/ 1143000 w 2057400"/>
                  <a:gd name="connsiteY3" fmla="*/ 342900 h 1828800"/>
                  <a:gd name="connsiteX4" fmla="*/ 1485900 w 2057400"/>
                  <a:gd name="connsiteY4" fmla="*/ 342900 h 1828800"/>
                  <a:gd name="connsiteX5" fmla="*/ 2057400 w 2057400"/>
                  <a:gd name="connsiteY5" fmla="*/ 0 h 1828800"/>
                  <a:gd name="connsiteX6" fmla="*/ 1619250 w 2057400"/>
                  <a:gd name="connsiteY6" fmla="*/ 1485900 h 1828800"/>
                  <a:gd name="connsiteX7" fmla="*/ 1323975 w 2057400"/>
                  <a:gd name="connsiteY7" fmla="*/ 1485900 h 1828800"/>
                  <a:gd name="connsiteX8" fmla="*/ 1219200 w 2057400"/>
                  <a:gd name="connsiteY8" fmla="*/ 1047750 h 1828800"/>
                  <a:gd name="connsiteX9" fmla="*/ 1009650 w 2057400"/>
                  <a:gd name="connsiteY9" fmla="*/ 1447800 h 1828800"/>
                  <a:gd name="connsiteX10" fmla="*/ 857250 w 2057400"/>
                  <a:gd name="connsiteY10" fmla="*/ 1076325 h 1828800"/>
                  <a:gd name="connsiteX11" fmla="*/ 152400 w 2057400"/>
                  <a:gd name="connsiteY11" fmla="*/ 1828800 h 1828800"/>
                  <a:gd name="connsiteX12" fmla="*/ 0 w 20574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485900 w 1943100"/>
                  <a:gd name="connsiteY4" fmla="*/ 342900 h 1828800"/>
                  <a:gd name="connsiteX5" fmla="*/ 1943100 w 1943100"/>
                  <a:gd name="connsiteY5" fmla="*/ 0 h 1828800"/>
                  <a:gd name="connsiteX6" fmla="*/ 161925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61925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28700 w 1943100"/>
                  <a:gd name="connsiteY9" fmla="*/ 14859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28700 w 1943100"/>
                  <a:gd name="connsiteY9" fmla="*/ 1485900 h 1828800"/>
                  <a:gd name="connsiteX10" fmla="*/ 800100 w 1943100"/>
                  <a:gd name="connsiteY10" fmla="*/ 1257300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342900 w 2286000"/>
                  <a:gd name="connsiteY0" fmla="*/ 342900 h 1600200"/>
                  <a:gd name="connsiteX1" fmla="*/ 800100 w 2286000"/>
                  <a:gd name="connsiteY1" fmla="*/ 342900 h 1600200"/>
                  <a:gd name="connsiteX2" fmla="*/ 1143000 w 2286000"/>
                  <a:gd name="connsiteY2" fmla="*/ 0 h 1600200"/>
                  <a:gd name="connsiteX3" fmla="*/ 1485900 w 2286000"/>
                  <a:gd name="connsiteY3" fmla="*/ 342900 h 1600200"/>
                  <a:gd name="connsiteX4" fmla="*/ 1943100 w 2286000"/>
                  <a:gd name="connsiteY4" fmla="*/ 342900 h 1600200"/>
                  <a:gd name="connsiteX5" fmla="*/ 2286000 w 2286000"/>
                  <a:gd name="connsiteY5" fmla="*/ 0 h 1600200"/>
                  <a:gd name="connsiteX6" fmla="*/ 2171700 w 2286000"/>
                  <a:gd name="connsiteY6" fmla="*/ 1485900 h 1600200"/>
                  <a:gd name="connsiteX7" fmla="*/ 1828800 w 2286000"/>
                  <a:gd name="connsiteY7" fmla="*/ 1485900 h 1600200"/>
                  <a:gd name="connsiteX8" fmla="*/ 1828800 w 2286000"/>
                  <a:gd name="connsiteY8" fmla="*/ 1028700 h 1600200"/>
                  <a:gd name="connsiteX9" fmla="*/ 1371600 w 2286000"/>
                  <a:gd name="connsiteY9" fmla="*/ 1485900 h 1600200"/>
                  <a:gd name="connsiteX10" fmla="*/ 1143000 w 2286000"/>
                  <a:gd name="connsiteY10" fmla="*/ 1257300 h 1600200"/>
                  <a:gd name="connsiteX11" fmla="*/ 0 w 2286000"/>
                  <a:gd name="connsiteY11" fmla="*/ 1600200 h 1600200"/>
                  <a:gd name="connsiteX12" fmla="*/ 342900 w 2286000"/>
                  <a:gd name="connsiteY12" fmla="*/ 342900 h 1600200"/>
                  <a:gd name="connsiteX0" fmla="*/ 342900 w 2286000"/>
                  <a:gd name="connsiteY0" fmla="*/ 342900 h 1485900"/>
                  <a:gd name="connsiteX1" fmla="*/ 800100 w 2286000"/>
                  <a:gd name="connsiteY1" fmla="*/ 342900 h 1485900"/>
                  <a:gd name="connsiteX2" fmla="*/ 1143000 w 2286000"/>
                  <a:gd name="connsiteY2" fmla="*/ 0 h 1485900"/>
                  <a:gd name="connsiteX3" fmla="*/ 1485900 w 2286000"/>
                  <a:gd name="connsiteY3" fmla="*/ 342900 h 1485900"/>
                  <a:gd name="connsiteX4" fmla="*/ 1943100 w 2286000"/>
                  <a:gd name="connsiteY4" fmla="*/ 342900 h 1485900"/>
                  <a:gd name="connsiteX5" fmla="*/ 2286000 w 2286000"/>
                  <a:gd name="connsiteY5" fmla="*/ 0 h 1485900"/>
                  <a:gd name="connsiteX6" fmla="*/ 2171700 w 2286000"/>
                  <a:gd name="connsiteY6" fmla="*/ 1485900 h 1485900"/>
                  <a:gd name="connsiteX7" fmla="*/ 1828800 w 2286000"/>
                  <a:gd name="connsiteY7" fmla="*/ 1485900 h 1485900"/>
                  <a:gd name="connsiteX8" fmla="*/ 1828800 w 2286000"/>
                  <a:gd name="connsiteY8" fmla="*/ 1028700 h 1485900"/>
                  <a:gd name="connsiteX9" fmla="*/ 1371600 w 2286000"/>
                  <a:gd name="connsiteY9" fmla="*/ 1485900 h 1485900"/>
                  <a:gd name="connsiteX10" fmla="*/ 1143000 w 2286000"/>
                  <a:gd name="connsiteY10" fmla="*/ 1257300 h 1485900"/>
                  <a:gd name="connsiteX11" fmla="*/ 0 w 2286000"/>
                  <a:gd name="connsiteY11" fmla="*/ 1485900 h 1485900"/>
                  <a:gd name="connsiteX12" fmla="*/ 342900 w 22860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1143000 w 2514600"/>
                  <a:gd name="connsiteY10" fmla="*/ 1257300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996430 w 2514600"/>
                  <a:gd name="connsiteY10" fmla="*/ 1145075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957050 w 2514600"/>
                  <a:gd name="connsiteY8" fmla="*/ 107971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540030 w 2514600"/>
                  <a:gd name="connsiteY4" fmla="*/ 618361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957050 w 2514600"/>
                  <a:gd name="connsiteY8" fmla="*/ 107971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540030 w 2514600"/>
                  <a:gd name="connsiteY3" fmla="*/ 618361 h 1485900"/>
                  <a:gd name="connsiteX4" fmla="*/ 2286000 w 2514600"/>
                  <a:gd name="connsiteY4" fmla="*/ 0 h 1485900"/>
                  <a:gd name="connsiteX5" fmla="*/ 2514600 w 2514600"/>
                  <a:gd name="connsiteY5" fmla="*/ 1485900 h 1485900"/>
                  <a:gd name="connsiteX6" fmla="*/ 1828800 w 2514600"/>
                  <a:gd name="connsiteY6" fmla="*/ 1485900 h 1485900"/>
                  <a:gd name="connsiteX7" fmla="*/ 1957050 w 2514600"/>
                  <a:gd name="connsiteY7" fmla="*/ 1079710 h 1485900"/>
                  <a:gd name="connsiteX8" fmla="*/ 1371600 w 2514600"/>
                  <a:gd name="connsiteY8" fmla="*/ 1485900 h 1485900"/>
                  <a:gd name="connsiteX9" fmla="*/ 1161324 w 2514600"/>
                  <a:gd name="connsiteY9" fmla="*/ 736986 h 1485900"/>
                  <a:gd name="connsiteX10" fmla="*/ 0 w 2514600"/>
                  <a:gd name="connsiteY10" fmla="*/ 1485900 h 1485900"/>
                  <a:gd name="connsiteX11" fmla="*/ 342900 w 2514600"/>
                  <a:gd name="connsiteY11" fmla="*/ 342900 h 1485900"/>
                  <a:gd name="connsiteX0" fmla="*/ 342900 w 2514600"/>
                  <a:gd name="connsiteY0" fmla="*/ 342900 h 1485900"/>
                  <a:gd name="connsiteX1" fmla="*/ 1143000 w 2514600"/>
                  <a:gd name="connsiteY1" fmla="*/ 0 h 1485900"/>
                  <a:gd name="connsiteX2" fmla="*/ 1540030 w 2514600"/>
                  <a:gd name="connsiteY2" fmla="*/ 618361 h 1485900"/>
                  <a:gd name="connsiteX3" fmla="*/ 2286000 w 2514600"/>
                  <a:gd name="connsiteY3" fmla="*/ 0 h 1485900"/>
                  <a:gd name="connsiteX4" fmla="*/ 2514600 w 2514600"/>
                  <a:gd name="connsiteY4" fmla="*/ 1485900 h 1485900"/>
                  <a:gd name="connsiteX5" fmla="*/ 1828800 w 2514600"/>
                  <a:gd name="connsiteY5" fmla="*/ 1485900 h 1485900"/>
                  <a:gd name="connsiteX6" fmla="*/ 1957050 w 2514600"/>
                  <a:gd name="connsiteY6" fmla="*/ 1079710 h 1485900"/>
                  <a:gd name="connsiteX7" fmla="*/ 1371600 w 2514600"/>
                  <a:gd name="connsiteY7" fmla="*/ 1485900 h 1485900"/>
                  <a:gd name="connsiteX8" fmla="*/ 1161324 w 2514600"/>
                  <a:gd name="connsiteY8" fmla="*/ 736986 h 1485900"/>
                  <a:gd name="connsiteX9" fmla="*/ 0 w 2514600"/>
                  <a:gd name="connsiteY9" fmla="*/ 1485900 h 1485900"/>
                  <a:gd name="connsiteX10" fmla="*/ 342900 w 2514600"/>
                  <a:gd name="connsiteY10" fmla="*/ 342900 h 1485900"/>
                  <a:gd name="connsiteX0" fmla="*/ 150796 w 2514600"/>
                  <a:gd name="connsiteY0" fmla="*/ 668923 h 1485900"/>
                  <a:gd name="connsiteX1" fmla="*/ 1143000 w 2514600"/>
                  <a:gd name="connsiteY1" fmla="*/ 0 h 1485900"/>
                  <a:gd name="connsiteX2" fmla="*/ 1540030 w 2514600"/>
                  <a:gd name="connsiteY2" fmla="*/ 618361 h 1485900"/>
                  <a:gd name="connsiteX3" fmla="*/ 2286000 w 2514600"/>
                  <a:gd name="connsiteY3" fmla="*/ 0 h 1485900"/>
                  <a:gd name="connsiteX4" fmla="*/ 2514600 w 2514600"/>
                  <a:gd name="connsiteY4" fmla="*/ 1485900 h 1485900"/>
                  <a:gd name="connsiteX5" fmla="*/ 1828800 w 2514600"/>
                  <a:gd name="connsiteY5" fmla="*/ 1485900 h 1485900"/>
                  <a:gd name="connsiteX6" fmla="*/ 1957050 w 2514600"/>
                  <a:gd name="connsiteY6" fmla="*/ 1079710 h 1485900"/>
                  <a:gd name="connsiteX7" fmla="*/ 1371600 w 2514600"/>
                  <a:gd name="connsiteY7" fmla="*/ 1485900 h 1485900"/>
                  <a:gd name="connsiteX8" fmla="*/ 1161324 w 2514600"/>
                  <a:gd name="connsiteY8" fmla="*/ 736986 h 1485900"/>
                  <a:gd name="connsiteX9" fmla="*/ 0 w 2514600"/>
                  <a:gd name="connsiteY9" fmla="*/ 1485900 h 1485900"/>
                  <a:gd name="connsiteX10" fmla="*/ 150796 w 2514600"/>
                  <a:gd name="connsiteY10" fmla="*/ 668923 h 1485900"/>
                  <a:gd name="connsiteX0" fmla="*/ 150796 w 2514600"/>
                  <a:gd name="connsiteY0" fmla="*/ 1065735 h 1882712"/>
                  <a:gd name="connsiteX1" fmla="*/ 872603 w 2514600"/>
                  <a:gd name="connsiteY1" fmla="*/ 0 h 1882712"/>
                  <a:gd name="connsiteX2" fmla="*/ 1540030 w 2514600"/>
                  <a:gd name="connsiteY2" fmla="*/ 1015173 h 1882712"/>
                  <a:gd name="connsiteX3" fmla="*/ 2286000 w 2514600"/>
                  <a:gd name="connsiteY3" fmla="*/ 396812 h 1882712"/>
                  <a:gd name="connsiteX4" fmla="*/ 2514600 w 2514600"/>
                  <a:gd name="connsiteY4" fmla="*/ 1882712 h 1882712"/>
                  <a:gd name="connsiteX5" fmla="*/ 1828800 w 2514600"/>
                  <a:gd name="connsiteY5" fmla="*/ 1882712 h 1882712"/>
                  <a:gd name="connsiteX6" fmla="*/ 1957050 w 2514600"/>
                  <a:gd name="connsiteY6" fmla="*/ 1476522 h 1882712"/>
                  <a:gd name="connsiteX7" fmla="*/ 1371600 w 2514600"/>
                  <a:gd name="connsiteY7" fmla="*/ 1882712 h 1882712"/>
                  <a:gd name="connsiteX8" fmla="*/ 1161324 w 2514600"/>
                  <a:gd name="connsiteY8" fmla="*/ 1133798 h 1882712"/>
                  <a:gd name="connsiteX9" fmla="*/ 0 w 2514600"/>
                  <a:gd name="connsiteY9" fmla="*/ 1882712 h 1882712"/>
                  <a:gd name="connsiteX10" fmla="*/ 150796 w 2514600"/>
                  <a:gd name="connsiteY10" fmla="*/ 1065735 h 1882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4600" h="1882712">
                    <a:moveTo>
                      <a:pt x="150796" y="1065735"/>
                    </a:moveTo>
                    <a:lnTo>
                      <a:pt x="872603" y="0"/>
                    </a:lnTo>
                    <a:lnTo>
                      <a:pt x="1540030" y="1015173"/>
                    </a:lnTo>
                    <a:lnTo>
                      <a:pt x="2286000" y="396812"/>
                    </a:lnTo>
                    <a:lnTo>
                      <a:pt x="2514600" y="1882712"/>
                    </a:lnTo>
                    <a:lnTo>
                      <a:pt x="1828800" y="1882712"/>
                    </a:lnTo>
                    <a:lnTo>
                      <a:pt x="1957050" y="1476522"/>
                    </a:lnTo>
                    <a:lnTo>
                      <a:pt x="1371600" y="1882712"/>
                    </a:lnTo>
                    <a:lnTo>
                      <a:pt x="1161324" y="1133798"/>
                    </a:lnTo>
                    <a:lnTo>
                      <a:pt x="0" y="1882712"/>
                    </a:lnTo>
                    <a:lnTo>
                      <a:pt x="150796" y="106573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267936" y="3094527"/>
                <a:ext cx="0" cy="1477257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2206468" y="2834850"/>
                <a:ext cx="150407" cy="190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solidFill>
                      <a:srgbClr val="66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endParaRPr lang="en-US" sz="1600" dirty="0">
                  <a:solidFill>
                    <a:srgbClr val="6666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H="1">
                <a:off x="2036486" y="3520713"/>
                <a:ext cx="1867914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2036486" y="830631"/>
            <a:ext cx="9679859" cy="1706190"/>
            <a:chOff x="2036486" y="871575"/>
            <a:chExt cx="9679859" cy="1706190"/>
          </a:xfrm>
        </p:grpSpPr>
        <p:sp>
          <p:nvSpPr>
            <p:cNvPr id="55" name="Snip Single Corner Rectangle 54"/>
            <p:cNvSpPr/>
            <p:nvPr/>
          </p:nvSpPr>
          <p:spPr>
            <a:xfrm flipH="1">
              <a:off x="9574305" y="871575"/>
              <a:ext cx="2139729" cy="637361"/>
            </a:xfrm>
            <a:prstGeom prst="snip1Rect">
              <a:avLst>
                <a:gd name="adj" fmla="val 3099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1"/>
              <a:r>
                <a:rPr lang="fa-IR" dirty="0" smtClean="0">
                  <a:solidFill>
                    <a:srgbClr val="9966FF"/>
                  </a:solidFill>
                  <a:cs typeface="B Nazanin" panose="00000400000000000000" pitchFamily="2" charset="-78"/>
                </a:rPr>
                <a:t>چندضلعی یکنواخت</a:t>
              </a:r>
              <a:endParaRPr lang="fa-IR" dirty="0">
                <a:solidFill>
                  <a:srgbClr val="9966FF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36486" y="1290934"/>
              <a:ext cx="9679859" cy="1286831"/>
            </a:xfrm>
            <a:prstGeom prst="rect">
              <a:avLst/>
            </a:prstGeom>
            <a:pattFill prst="pct5">
              <a:fgClr>
                <a:schemeClr val="accent5">
                  <a:lumMod val="40000"/>
                  <a:lumOff val="60000"/>
                </a:schemeClr>
              </a:fgClr>
              <a:bgClr>
                <a:srgbClr val="FFC000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17337" y="1491089"/>
              <a:ext cx="297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>
                  <a:latin typeface="Arial" panose="020B0604020202020204" pitchFamily="34" charset="0"/>
                  <a:cs typeface="B Mitra" panose="00000400000000000000" pitchFamily="2" charset="-78"/>
                </a:rPr>
                <a:t>چندضلعی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B Mitra" panose="00000400000000000000" pitchFamily="2" charset="-78"/>
                </a:rPr>
                <a:t>P</a:t>
              </a:r>
              <a:r>
                <a:rPr lang="fa-IR" dirty="0" smtClean="0">
                  <a:latin typeface="Arial" panose="020B0604020202020204" pitchFamily="34" charset="0"/>
                  <a:cs typeface="B Mitra" panose="00000400000000000000" pitchFamily="2" charset="-78"/>
                </a:rPr>
                <a:t> نسبت به خط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B Mitra" panose="00000400000000000000" pitchFamily="2" charset="-78"/>
                </a:rPr>
                <a:t>L</a:t>
              </a:r>
              <a:r>
                <a:rPr lang="fa-IR" dirty="0" smtClean="0">
                  <a:latin typeface="Arial" panose="020B0604020202020204" pitchFamily="34" charset="0"/>
                  <a:cs typeface="B Mitra" panose="00000400000000000000" pitchFamily="2" charset="-78"/>
                </a:rPr>
                <a:t> یکنواخت است</a:t>
              </a:r>
              <a:endParaRPr lang="fa-IR" dirty="0">
                <a:latin typeface="Arial" panose="020B0604020202020204" pitchFamily="34" charset="0"/>
                <a:cs typeface="B Mitra" panose="00000400000000000000" pitchFamily="2" charset="-78"/>
              </a:endParaRP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7474694" y="1565475"/>
              <a:ext cx="613426" cy="225999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95485" y="1490798"/>
              <a:ext cx="4798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>
                  <a:latin typeface="Arial" panose="020B0604020202020204" pitchFamily="34" charset="0"/>
                  <a:cs typeface="B Nazanin" panose="00000400000000000000" pitchFamily="2" charset="-78"/>
                </a:rPr>
                <a:t>هر </a:t>
              </a:r>
              <a:r>
                <a:rPr lang="fa-IR" dirty="0">
                  <a:latin typeface="Arial" panose="020B0604020202020204" pitchFamily="34" charset="0"/>
                  <a:cs typeface="B Nazanin" panose="00000400000000000000" pitchFamily="2" charset="-78"/>
                </a:rPr>
                <a:t>خط عمود بر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L</a:t>
              </a:r>
              <a:r>
                <a:rPr lang="fa-IR" dirty="0">
                  <a:latin typeface="Arial" panose="020B0604020202020204" pitchFamily="34" charset="0"/>
                  <a:cs typeface="B Nazanin" panose="00000400000000000000" pitchFamily="2" charset="-78"/>
                </a:rPr>
                <a:t> سطح چندضلعی را حداکثر یک بار قطع </a:t>
              </a:r>
              <a:r>
                <a:rPr lang="fa-IR" dirty="0" smtClean="0">
                  <a:latin typeface="Arial" panose="020B0604020202020204" pitchFamily="34" charset="0"/>
                  <a:cs typeface="B Nazanin" panose="00000400000000000000" pitchFamily="2" charset="-78"/>
                </a:rPr>
                <a:t>می‌کند</a:t>
              </a:r>
              <a:endParaRPr lang="fa-IR" dirty="0">
                <a:latin typeface="Arial" panose="020B0604020202020204" pitchFamily="34" charset="0"/>
                <a:cs typeface="B Nazanin" panose="00000400000000000000" pitchFamily="2" charset="-78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2395805" y="1949819"/>
              <a:ext cx="9021908" cy="0"/>
            </a:xfrm>
            <a:prstGeom prst="line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08900" y="2092464"/>
              <a:ext cx="5636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0070C0"/>
                  </a:solidFill>
                  <a:cs typeface="B Nazanin" panose="00000400000000000000" pitchFamily="2" charset="-78"/>
                </a:rPr>
                <a:t>چندضلعی یکنواخت قائم</a:t>
              </a:r>
              <a:r>
                <a:rPr lang="fa-IR" dirty="0" smtClean="0">
                  <a:cs typeface="B Nazanin" panose="00000400000000000000" pitchFamily="2" charset="-78"/>
                </a:rPr>
                <a:t>:</a:t>
              </a:r>
              <a:r>
                <a:rPr lang="en-US" dirty="0" smtClean="0">
                  <a:cs typeface="B Nazanin" panose="00000400000000000000" pitchFamily="2" charset="-78"/>
                </a:rPr>
                <a:t> </a:t>
              </a:r>
              <a:r>
                <a:rPr lang="fa-IR" dirty="0" smtClean="0">
                  <a:cs typeface="B Nazanin" panose="00000400000000000000" pitchFamily="2" charset="-78"/>
                </a:rPr>
                <a:t> چندضلعی که نسبت به محور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Y</a:t>
              </a:r>
              <a:r>
                <a:rPr lang="fa-IR" dirty="0" smtClean="0">
                  <a:cs typeface="B Nazanin" panose="00000400000000000000" pitchFamily="2" charset="-78"/>
                </a:rPr>
                <a:t> یکنواخت است.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7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طرح مسئله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595098" y="1911360"/>
            <a:ext cx="511545" cy="589410"/>
          </a:xfrm>
          <a:prstGeom prst="downArrow">
            <a:avLst>
              <a:gd name="adj1" fmla="val 50000"/>
              <a:gd name="adj2" fmla="val 42830"/>
            </a:avLst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V="1">
            <a:off x="2415654" y="2607572"/>
            <a:ext cx="8693624" cy="179478"/>
          </a:xfrm>
          <a:prstGeom prst="roundRect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10582130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8636962" y="2879976"/>
            <a:ext cx="237084" cy="498258"/>
          </a:xfrm>
          <a:prstGeom prst="downArrow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108811" y="3424422"/>
            <a:ext cx="130195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تجزیه یکنواخت</a:t>
            </a:r>
          </a:p>
          <a:p>
            <a:pPr algn="ctr" rtl="1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Monotone Decomp.</a:t>
            </a:r>
            <a:endParaRPr lang="fa-IR" sz="1400" dirty="0" smtClean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9" name="Down Arrow 98"/>
          <p:cNvSpPr/>
          <p:nvPr/>
        </p:nvSpPr>
        <p:spPr>
          <a:xfrm>
            <a:off x="6733385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896560" y="3431339"/>
            <a:ext cx="191430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تجزیه یکپارچه یکنواخت</a:t>
            </a:r>
            <a:endParaRPr lang="en-US" sz="1600" dirty="0" smtClean="0">
              <a:solidFill>
                <a:srgbClr val="6666FF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Uniformly Monotone Decomp.</a:t>
            </a:r>
            <a:endParaRPr lang="fa-IR" sz="1050" dirty="0" smtClean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01" name="Down Arrow 100"/>
          <p:cNvSpPr/>
          <p:nvPr/>
        </p:nvSpPr>
        <p:spPr>
          <a:xfrm>
            <a:off x="4808270" y="2879976"/>
            <a:ext cx="237084" cy="498258"/>
          </a:xfrm>
          <a:prstGeom prst="downArrow">
            <a:avLst/>
          </a:prstGeom>
          <a:solidFill>
            <a:srgbClr val="99CC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960009" y="4110503"/>
            <a:ext cx="1599565" cy="1202914"/>
            <a:chOff x="7468688" y="4607049"/>
            <a:chExt cx="1599565" cy="1488951"/>
          </a:xfrm>
        </p:grpSpPr>
        <p:sp>
          <p:nvSpPr>
            <p:cNvPr id="104" name="Freeform 103"/>
            <p:cNvSpPr/>
            <p:nvPr/>
          </p:nvSpPr>
          <p:spPr>
            <a:xfrm>
              <a:off x="7468688" y="4607049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Connector 17"/>
            <p:cNvCxnSpPr>
              <a:stCxn id="104" idx="17"/>
              <a:endCxn id="104" idx="13"/>
            </p:cNvCxnSpPr>
            <p:nvPr/>
          </p:nvCxnSpPr>
          <p:spPr>
            <a:xfrm flipH="1">
              <a:off x="8150645" y="4851028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4" idx="2"/>
              <a:endCxn id="104" idx="6"/>
            </p:cNvCxnSpPr>
            <p:nvPr/>
          </p:nvCxnSpPr>
          <p:spPr>
            <a:xfrm>
              <a:off x="8382725" y="4851028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4" idx="12"/>
              <a:endCxn id="104" idx="7"/>
            </p:cNvCxnSpPr>
            <p:nvPr/>
          </p:nvCxnSpPr>
          <p:spPr>
            <a:xfrm>
              <a:off x="8039961" y="5826945"/>
              <a:ext cx="45701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7621707" y="4752932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833004" y="4754023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223621" y="5530630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223621" y="5881294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056432" y="4110501"/>
            <a:ext cx="1599565" cy="1202914"/>
            <a:chOff x="4838936" y="4607047"/>
            <a:chExt cx="1599565" cy="1488951"/>
          </a:xfrm>
        </p:grpSpPr>
        <p:sp>
          <p:nvSpPr>
            <p:cNvPr id="135" name="Freeform 134"/>
            <p:cNvSpPr/>
            <p:nvPr/>
          </p:nvSpPr>
          <p:spPr>
            <a:xfrm>
              <a:off x="4838936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135" idx="16"/>
              <a:endCxn id="135" idx="13"/>
            </p:cNvCxnSpPr>
            <p:nvPr/>
          </p:nvCxnSpPr>
          <p:spPr>
            <a:xfrm>
              <a:off x="4838936" y="4607047"/>
              <a:ext cx="681957" cy="48774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5" idx="17"/>
              <a:endCxn id="135" idx="13"/>
            </p:cNvCxnSpPr>
            <p:nvPr/>
          </p:nvCxnSpPr>
          <p:spPr>
            <a:xfrm flipH="1">
              <a:off x="5520893" y="4851026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5" idx="2"/>
              <a:endCxn id="135" idx="6"/>
            </p:cNvCxnSpPr>
            <p:nvPr/>
          </p:nvCxnSpPr>
          <p:spPr>
            <a:xfrm>
              <a:off x="5752973" y="4851026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35" idx="6"/>
              <a:endCxn id="135" idx="3"/>
            </p:cNvCxnSpPr>
            <p:nvPr/>
          </p:nvCxnSpPr>
          <p:spPr>
            <a:xfrm flipV="1">
              <a:off x="5752973" y="4607047"/>
              <a:ext cx="685528" cy="48795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5" idx="7"/>
              <a:endCxn id="135" idx="10"/>
            </p:cNvCxnSpPr>
            <p:nvPr/>
          </p:nvCxnSpPr>
          <p:spPr>
            <a:xfrm flipH="1">
              <a:off x="5181700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5" idx="12"/>
              <a:endCxn id="135" idx="10"/>
            </p:cNvCxnSpPr>
            <p:nvPr/>
          </p:nvCxnSpPr>
          <p:spPr>
            <a:xfrm flipH="1">
              <a:off x="5181700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248479" y="4992672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593818" y="5530630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38502" y="4997050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96415" y="4814764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797040" y="4826554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4645" y="5764936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18028" y="5887211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104595" y="4110501"/>
            <a:ext cx="1599565" cy="1202914"/>
            <a:chOff x="2267259" y="4607047"/>
            <a:chExt cx="1599565" cy="1488951"/>
          </a:xfrm>
        </p:grpSpPr>
        <p:sp>
          <p:nvSpPr>
            <p:cNvPr id="137" name="Freeform 136"/>
            <p:cNvSpPr/>
            <p:nvPr/>
          </p:nvSpPr>
          <p:spPr>
            <a:xfrm>
              <a:off x="2267259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3" name="Straight Connector 142"/>
            <p:cNvCxnSpPr>
              <a:stCxn id="137" idx="17"/>
              <a:endCxn id="137" idx="13"/>
            </p:cNvCxnSpPr>
            <p:nvPr/>
          </p:nvCxnSpPr>
          <p:spPr>
            <a:xfrm flipH="1">
              <a:off x="2949216" y="4851026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7" idx="2"/>
              <a:endCxn id="137" idx="6"/>
            </p:cNvCxnSpPr>
            <p:nvPr/>
          </p:nvCxnSpPr>
          <p:spPr>
            <a:xfrm>
              <a:off x="3181296" y="4851026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37" idx="7"/>
              <a:endCxn id="137" idx="10"/>
            </p:cNvCxnSpPr>
            <p:nvPr/>
          </p:nvCxnSpPr>
          <p:spPr>
            <a:xfrm flipH="1">
              <a:off x="2610023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37" idx="12"/>
              <a:endCxn id="137" idx="10"/>
            </p:cNvCxnSpPr>
            <p:nvPr/>
          </p:nvCxnSpPr>
          <p:spPr>
            <a:xfrm flipH="1">
              <a:off x="2610023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2429878" y="4752933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026773" y="5534781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599544" y="4752933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355332" y="5876191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13000" y="5759891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905177" y="4110503"/>
            <a:ext cx="1599565" cy="1202914"/>
            <a:chOff x="9790877" y="4607049"/>
            <a:chExt cx="1599565" cy="1488951"/>
          </a:xfrm>
        </p:grpSpPr>
        <p:sp>
          <p:nvSpPr>
            <p:cNvPr id="103" name="Freeform 102"/>
            <p:cNvSpPr/>
            <p:nvPr/>
          </p:nvSpPr>
          <p:spPr>
            <a:xfrm>
              <a:off x="9790877" y="4607049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7" name="Straight Connector 166"/>
            <p:cNvCxnSpPr>
              <a:stCxn id="103" idx="2"/>
              <a:endCxn id="103" idx="13"/>
            </p:cNvCxnSpPr>
            <p:nvPr/>
          </p:nvCxnSpPr>
          <p:spPr>
            <a:xfrm flipH="1">
              <a:off x="10472834" y="4851028"/>
              <a:ext cx="232080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03" idx="12"/>
              <a:endCxn id="103" idx="7"/>
            </p:cNvCxnSpPr>
            <p:nvPr/>
          </p:nvCxnSpPr>
          <p:spPr>
            <a:xfrm>
              <a:off x="10362150" y="5826945"/>
              <a:ext cx="45701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950321" y="4752932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117207" y="4751686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548184" y="5881294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2" name="Down Arrow 181"/>
          <p:cNvSpPr/>
          <p:nvPr/>
        </p:nvSpPr>
        <p:spPr>
          <a:xfrm>
            <a:off x="2913693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61777" y="3420183"/>
            <a:ext cx="209704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تجزیه با استفاده از نقاط کمکی</a:t>
            </a:r>
            <a:endParaRPr lang="en-US" sz="1600" dirty="0" smtClean="0">
              <a:solidFill>
                <a:srgbClr val="6666FF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Decomp. With Steiner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P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oints</a:t>
            </a:r>
            <a:endParaRPr lang="fa-IR" sz="1050" dirty="0" smtClean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52868" y="4110501"/>
            <a:ext cx="1599565" cy="1202914"/>
            <a:chOff x="2267259" y="4607047"/>
            <a:chExt cx="1599565" cy="1488951"/>
          </a:xfrm>
        </p:grpSpPr>
        <p:sp>
          <p:nvSpPr>
            <p:cNvPr id="185" name="Freeform 184"/>
            <p:cNvSpPr/>
            <p:nvPr/>
          </p:nvSpPr>
          <p:spPr>
            <a:xfrm>
              <a:off x="2267259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8" name="Straight Connector 187"/>
            <p:cNvCxnSpPr>
              <a:stCxn id="185" idx="7"/>
              <a:endCxn id="185" idx="10"/>
            </p:cNvCxnSpPr>
            <p:nvPr/>
          </p:nvCxnSpPr>
          <p:spPr>
            <a:xfrm flipH="1">
              <a:off x="2610023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5" idx="12"/>
              <a:endCxn id="185" idx="10"/>
            </p:cNvCxnSpPr>
            <p:nvPr/>
          </p:nvCxnSpPr>
          <p:spPr>
            <a:xfrm flipH="1">
              <a:off x="2610023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429878" y="4752933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026486" y="4660365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99544" y="4752933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30297" y="5759891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48721" y="5535115"/>
              <a:ext cx="187960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53613" y="5883273"/>
              <a:ext cx="151551" cy="190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0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5" name="Oval 194"/>
          <p:cNvSpPr/>
          <p:nvPr/>
        </p:nvSpPr>
        <p:spPr>
          <a:xfrm>
            <a:off x="2925777" y="4389342"/>
            <a:ext cx="50894" cy="50894"/>
          </a:xfrm>
          <a:prstGeom prst="ellips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>
            <a:stCxn id="185" idx="17"/>
            <a:endCxn id="195" idx="1"/>
          </p:cNvCxnSpPr>
          <p:nvPr/>
        </p:nvCxnSpPr>
        <p:spPr>
          <a:xfrm>
            <a:off x="2838396" y="4307610"/>
            <a:ext cx="94834" cy="891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5" idx="2"/>
            <a:endCxn id="195" idx="7"/>
          </p:cNvCxnSpPr>
          <p:nvPr/>
        </p:nvCxnSpPr>
        <p:spPr>
          <a:xfrm flipH="1">
            <a:off x="2969218" y="4307610"/>
            <a:ext cx="97687" cy="891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85" idx="13"/>
            <a:endCxn id="195" idx="3"/>
          </p:cNvCxnSpPr>
          <p:nvPr/>
        </p:nvCxnSpPr>
        <p:spPr>
          <a:xfrm flipV="1">
            <a:off x="2834825" y="4432783"/>
            <a:ext cx="98405" cy="71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5" idx="6"/>
            <a:endCxn id="195" idx="5"/>
          </p:cNvCxnSpPr>
          <p:nvPr/>
        </p:nvCxnSpPr>
        <p:spPr>
          <a:xfrm flipH="1" flipV="1">
            <a:off x="2969218" y="4432783"/>
            <a:ext cx="97687" cy="7193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835287" y="3431339"/>
            <a:ext cx="219162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تجزیه کمینه یکپارچه یکنواخت</a:t>
            </a:r>
            <a:endParaRPr lang="en-US" sz="1600" dirty="0" smtClean="0">
              <a:solidFill>
                <a:srgbClr val="6666FF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Min. Uniformly Monotone Decomp.</a:t>
            </a:r>
            <a:endParaRPr lang="fa-IR" sz="1050" dirty="0" smtClean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133754" y="3433472"/>
            <a:ext cx="116410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تجزیه معمولی</a:t>
            </a:r>
          </a:p>
          <a:p>
            <a:pPr algn="ctr" rtl="1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Regular Decomp.</a:t>
            </a:r>
            <a:endParaRPr lang="fa-IR" sz="1400" dirty="0" smtClean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15655" y="5691768"/>
            <a:ext cx="882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انواع دیگر تجزیه: </a:t>
            </a:r>
            <a:r>
              <a:rPr lang="fa-IR" sz="1600" dirty="0" smtClean="0">
                <a:cs typeface="B Nazanin" panose="00000400000000000000" pitchFamily="2" charset="-78"/>
              </a:rPr>
              <a:t>تجزیه محدب 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(</a:t>
            </a:r>
            <a:r>
              <a:rPr lang="en-US" sz="1050" dirty="0" smtClean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Convex Decomp.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)</a:t>
            </a:r>
            <a:r>
              <a:rPr lang="fa-IR" sz="1600" dirty="0" smtClean="0">
                <a:cs typeface="B Nazanin" panose="00000400000000000000" pitchFamily="2" charset="-78"/>
              </a:rPr>
              <a:t> – تجزیه ذوزنقه‌ای 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(</a:t>
            </a:r>
            <a:r>
              <a:rPr lang="en-US" sz="1050" dirty="0" smtClean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Trapezoidal Decomp.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)</a:t>
            </a:r>
            <a:r>
              <a:rPr lang="fa-IR" sz="1600" dirty="0" smtClean="0">
                <a:cs typeface="B Nazanin" panose="00000400000000000000" pitchFamily="2" charset="-78"/>
              </a:rPr>
              <a:t> – تجزیه ستاره‌ای 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(</a:t>
            </a:r>
            <a:r>
              <a:rPr lang="en-US" sz="1050" dirty="0" smtClean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Star Shaped Decomp.</a:t>
            </a:r>
            <a:r>
              <a:rPr lang="fa-IR" sz="1600" dirty="0" smtClean="0">
                <a:latin typeface="Champers LET" pitchFamily="2" charset="0"/>
                <a:cs typeface="B Nazanin" panose="00000400000000000000" pitchFamily="2" charset="-78"/>
              </a:rPr>
              <a:t>)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75" name="Snip Single Corner Rectangle 74"/>
          <p:cNvSpPr/>
          <p:nvPr/>
        </p:nvSpPr>
        <p:spPr>
          <a:xfrm flipH="1">
            <a:off x="9273519" y="849127"/>
            <a:ext cx="2139729" cy="637361"/>
          </a:xfrm>
          <a:prstGeom prst="snip1Rect">
            <a:avLst>
              <a:gd name="adj" fmla="val 30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1"/>
            <a:r>
              <a:rPr lang="fa-IR" dirty="0" smtClean="0">
                <a:solidFill>
                  <a:srgbClr val="9966FF"/>
                </a:solidFill>
                <a:cs typeface="B Nazanin" panose="00000400000000000000" pitchFamily="2" charset="-78"/>
              </a:rPr>
              <a:t>تجزیه چندضلعی</a:t>
            </a:r>
            <a:endParaRPr lang="fa-IR" dirty="0">
              <a:solidFill>
                <a:srgbClr val="9966FF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463" y="1260801"/>
            <a:ext cx="9336505" cy="530892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افراز یک چندضلعی به مجموعه‌ای از چندضلعی‌های کوچکتر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7954" y="5368656"/>
            <a:ext cx="4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31282" y="5368656"/>
            <a:ext cx="4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95098" y="5368655"/>
            <a:ext cx="4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4514" y="5368655"/>
            <a:ext cx="4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48161" y="5368655"/>
            <a:ext cx="4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08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کارهای انجام شده  –  مقدمات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55432" y="3410756"/>
            <a:ext cx="3052838" cy="2565503"/>
            <a:chOff x="4211255" y="3410756"/>
            <a:chExt cx="3197015" cy="3122748"/>
          </a:xfrm>
        </p:grpSpPr>
        <p:sp>
          <p:nvSpPr>
            <p:cNvPr id="67" name="Freeform 66"/>
            <p:cNvSpPr/>
            <p:nvPr/>
          </p:nvSpPr>
          <p:spPr>
            <a:xfrm>
              <a:off x="4471525" y="3620837"/>
              <a:ext cx="2705259" cy="2660915"/>
            </a:xfrm>
            <a:custGeom>
              <a:avLst/>
              <a:gdLst>
                <a:gd name="connsiteX0" fmla="*/ 466725 w 2000250"/>
                <a:gd name="connsiteY0" fmla="*/ 657225 h 2667000"/>
                <a:gd name="connsiteX1" fmla="*/ 781050 w 2000250"/>
                <a:gd name="connsiteY1" fmla="*/ 0 h 2667000"/>
                <a:gd name="connsiteX2" fmla="*/ 1057275 w 2000250"/>
                <a:gd name="connsiteY2" fmla="*/ 647700 h 2667000"/>
                <a:gd name="connsiteX3" fmla="*/ 1476375 w 2000250"/>
                <a:gd name="connsiteY3" fmla="*/ 238125 h 2667000"/>
                <a:gd name="connsiteX4" fmla="*/ 1485900 w 2000250"/>
                <a:gd name="connsiteY4" fmla="*/ 971550 h 2667000"/>
                <a:gd name="connsiteX5" fmla="*/ 2000250 w 2000250"/>
                <a:gd name="connsiteY5" fmla="*/ 1228725 h 2667000"/>
                <a:gd name="connsiteX6" fmla="*/ 1990725 w 2000250"/>
                <a:gd name="connsiteY6" fmla="*/ 1676400 h 2667000"/>
                <a:gd name="connsiteX7" fmla="*/ 1514475 w 2000250"/>
                <a:gd name="connsiteY7" fmla="*/ 1666875 h 2667000"/>
                <a:gd name="connsiteX8" fmla="*/ 1247775 w 2000250"/>
                <a:gd name="connsiteY8" fmla="*/ 1390650 h 2667000"/>
                <a:gd name="connsiteX9" fmla="*/ 1238250 w 2000250"/>
                <a:gd name="connsiteY9" fmla="*/ 2657475 h 2667000"/>
                <a:gd name="connsiteX10" fmla="*/ 933450 w 2000250"/>
                <a:gd name="connsiteY10" fmla="*/ 2657475 h 2667000"/>
                <a:gd name="connsiteX11" fmla="*/ 571500 w 2000250"/>
                <a:gd name="connsiteY11" fmla="*/ 2667000 h 2667000"/>
                <a:gd name="connsiteX12" fmla="*/ 9525 w 2000250"/>
                <a:gd name="connsiteY12" fmla="*/ 2228850 h 2667000"/>
                <a:gd name="connsiteX13" fmla="*/ 0 w 2000250"/>
                <a:gd name="connsiteY13" fmla="*/ 1714500 h 2667000"/>
                <a:gd name="connsiteX14" fmla="*/ 428625 w 2000250"/>
                <a:gd name="connsiteY14" fmla="*/ 1733550 h 2667000"/>
                <a:gd name="connsiteX15" fmla="*/ 438150 w 2000250"/>
                <a:gd name="connsiteY15" fmla="*/ 1190625 h 2667000"/>
                <a:gd name="connsiteX16" fmla="*/ 28575 w 2000250"/>
                <a:gd name="connsiteY16" fmla="*/ 1400175 h 2667000"/>
                <a:gd name="connsiteX17" fmla="*/ 47625 w 2000250"/>
                <a:gd name="connsiteY17" fmla="*/ 923925 h 2667000"/>
                <a:gd name="connsiteX18" fmla="*/ 323850 w 2000250"/>
                <a:gd name="connsiteY18" fmla="*/ 361950 h 2667000"/>
                <a:gd name="connsiteX19" fmla="*/ 466725 w 2000250"/>
                <a:gd name="connsiteY19" fmla="*/ 657225 h 2667000"/>
                <a:gd name="connsiteX0" fmla="*/ 466725 w 2000250"/>
                <a:gd name="connsiteY0" fmla="*/ 657225 h 2667000"/>
                <a:gd name="connsiteX1" fmla="*/ 790575 w 2000250"/>
                <a:gd name="connsiteY1" fmla="*/ 0 h 2667000"/>
                <a:gd name="connsiteX2" fmla="*/ 1057275 w 2000250"/>
                <a:gd name="connsiteY2" fmla="*/ 647700 h 2667000"/>
                <a:gd name="connsiteX3" fmla="*/ 1476375 w 2000250"/>
                <a:gd name="connsiteY3" fmla="*/ 238125 h 2667000"/>
                <a:gd name="connsiteX4" fmla="*/ 1485900 w 2000250"/>
                <a:gd name="connsiteY4" fmla="*/ 971550 h 2667000"/>
                <a:gd name="connsiteX5" fmla="*/ 2000250 w 2000250"/>
                <a:gd name="connsiteY5" fmla="*/ 1228725 h 2667000"/>
                <a:gd name="connsiteX6" fmla="*/ 1990725 w 2000250"/>
                <a:gd name="connsiteY6" fmla="*/ 1676400 h 2667000"/>
                <a:gd name="connsiteX7" fmla="*/ 1514475 w 2000250"/>
                <a:gd name="connsiteY7" fmla="*/ 1666875 h 2667000"/>
                <a:gd name="connsiteX8" fmla="*/ 1247775 w 2000250"/>
                <a:gd name="connsiteY8" fmla="*/ 1390650 h 2667000"/>
                <a:gd name="connsiteX9" fmla="*/ 1238250 w 2000250"/>
                <a:gd name="connsiteY9" fmla="*/ 2657475 h 2667000"/>
                <a:gd name="connsiteX10" fmla="*/ 933450 w 2000250"/>
                <a:gd name="connsiteY10" fmla="*/ 2657475 h 2667000"/>
                <a:gd name="connsiteX11" fmla="*/ 571500 w 2000250"/>
                <a:gd name="connsiteY11" fmla="*/ 2667000 h 2667000"/>
                <a:gd name="connsiteX12" fmla="*/ 9525 w 2000250"/>
                <a:gd name="connsiteY12" fmla="*/ 2228850 h 2667000"/>
                <a:gd name="connsiteX13" fmla="*/ 0 w 2000250"/>
                <a:gd name="connsiteY13" fmla="*/ 1714500 h 2667000"/>
                <a:gd name="connsiteX14" fmla="*/ 428625 w 2000250"/>
                <a:gd name="connsiteY14" fmla="*/ 1733550 h 2667000"/>
                <a:gd name="connsiteX15" fmla="*/ 438150 w 2000250"/>
                <a:gd name="connsiteY15" fmla="*/ 1190625 h 2667000"/>
                <a:gd name="connsiteX16" fmla="*/ 28575 w 2000250"/>
                <a:gd name="connsiteY16" fmla="*/ 1400175 h 2667000"/>
                <a:gd name="connsiteX17" fmla="*/ 47625 w 2000250"/>
                <a:gd name="connsiteY17" fmla="*/ 923925 h 2667000"/>
                <a:gd name="connsiteX18" fmla="*/ 323850 w 2000250"/>
                <a:gd name="connsiteY18" fmla="*/ 361950 h 2667000"/>
                <a:gd name="connsiteX19" fmla="*/ 466725 w 2000250"/>
                <a:gd name="connsiteY19" fmla="*/ 657225 h 2667000"/>
                <a:gd name="connsiteX0" fmla="*/ 466725 w 2000250"/>
                <a:gd name="connsiteY0" fmla="*/ 657225 h 2667000"/>
                <a:gd name="connsiteX1" fmla="*/ 790575 w 2000250"/>
                <a:gd name="connsiteY1" fmla="*/ 0 h 2667000"/>
                <a:gd name="connsiteX2" fmla="*/ 1247775 w 2000250"/>
                <a:gd name="connsiteY2" fmla="*/ 676275 h 2667000"/>
                <a:gd name="connsiteX3" fmla="*/ 1476375 w 2000250"/>
                <a:gd name="connsiteY3" fmla="*/ 238125 h 2667000"/>
                <a:gd name="connsiteX4" fmla="*/ 1485900 w 2000250"/>
                <a:gd name="connsiteY4" fmla="*/ 971550 h 2667000"/>
                <a:gd name="connsiteX5" fmla="*/ 2000250 w 2000250"/>
                <a:gd name="connsiteY5" fmla="*/ 1228725 h 2667000"/>
                <a:gd name="connsiteX6" fmla="*/ 1990725 w 2000250"/>
                <a:gd name="connsiteY6" fmla="*/ 1676400 h 2667000"/>
                <a:gd name="connsiteX7" fmla="*/ 1514475 w 2000250"/>
                <a:gd name="connsiteY7" fmla="*/ 1666875 h 2667000"/>
                <a:gd name="connsiteX8" fmla="*/ 1247775 w 2000250"/>
                <a:gd name="connsiteY8" fmla="*/ 1390650 h 2667000"/>
                <a:gd name="connsiteX9" fmla="*/ 1238250 w 2000250"/>
                <a:gd name="connsiteY9" fmla="*/ 2657475 h 2667000"/>
                <a:gd name="connsiteX10" fmla="*/ 933450 w 2000250"/>
                <a:gd name="connsiteY10" fmla="*/ 2657475 h 2667000"/>
                <a:gd name="connsiteX11" fmla="*/ 571500 w 2000250"/>
                <a:gd name="connsiteY11" fmla="*/ 2667000 h 2667000"/>
                <a:gd name="connsiteX12" fmla="*/ 9525 w 2000250"/>
                <a:gd name="connsiteY12" fmla="*/ 2228850 h 2667000"/>
                <a:gd name="connsiteX13" fmla="*/ 0 w 2000250"/>
                <a:gd name="connsiteY13" fmla="*/ 1714500 h 2667000"/>
                <a:gd name="connsiteX14" fmla="*/ 428625 w 2000250"/>
                <a:gd name="connsiteY14" fmla="*/ 1733550 h 2667000"/>
                <a:gd name="connsiteX15" fmla="*/ 438150 w 2000250"/>
                <a:gd name="connsiteY15" fmla="*/ 1190625 h 2667000"/>
                <a:gd name="connsiteX16" fmla="*/ 28575 w 2000250"/>
                <a:gd name="connsiteY16" fmla="*/ 1400175 h 2667000"/>
                <a:gd name="connsiteX17" fmla="*/ 47625 w 2000250"/>
                <a:gd name="connsiteY17" fmla="*/ 923925 h 2667000"/>
                <a:gd name="connsiteX18" fmla="*/ 323850 w 2000250"/>
                <a:gd name="connsiteY18" fmla="*/ 361950 h 2667000"/>
                <a:gd name="connsiteX19" fmla="*/ 466725 w 2000250"/>
                <a:gd name="connsiteY19" fmla="*/ 657225 h 2667000"/>
                <a:gd name="connsiteX0" fmla="*/ 333375 w 2000250"/>
                <a:gd name="connsiteY0" fmla="*/ 676275 h 2667000"/>
                <a:gd name="connsiteX1" fmla="*/ 790575 w 2000250"/>
                <a:gd name="connsiteY1" fmla="*/ 0 h 2667000"/>
                <a:gd name="connsiteX2" fmla="*/ 1247775 w 2000250"/>
                <a:gd name="connsiteY2" fmla="*/ 676275 h 2667000"/>
                <a:gd name="connsiteX3" fmla="*/ 1476375 w 2000250"/>
                <a:gd name="connsiteY3" fmla="*/ 238125 h 2667000"/>
                <a:gd name="connsiteX4" fmla="*/ 1485900 w 2000250"/>
                <a:gd name="connsiteY4" fmla="*/ 971550 h 2667000"/>
                <a:gd name="connsiteX5" fmla="*/ 2000250 w 2000250"/>
                <a:gd name="connsiteY5" fmla="*/ 1228725 h 2667000"/>
                <a:gd name="connsiteX6" fmla="*/ 1990725 w 2000250"/>
                <a:gd name="connsiteY6" fmla="*/ 1676400 h 2667000"/>
                <a:gd name="connsiteX7" fmla="*/ 1514475 w 2000250"/>
                <a:gd name="connsiteY7" fmla="*/ 1666875 h 2667000"/>
                <a:gd name="connsiteX8" fmla="*/ 1247775 w 2000250"/>
                <a:gd name="connsiteY8" fmla="*/ 1390650 h 2667000"/>
                <a:gd name="connsiteX9" fmla="*/ 1238250 w 2000250"/>
                <a:gd name="connsiteY9" fmla="*/ 2657475 h 2667000"/>
                <a:gd name="connsiteX10" fmla="*/ 933450 w 2000250"/>
                <a:gd name="connsiteY10" fmla="*/ 2657475 h 2667000"/>
                <a:gd name="connsiteX11" fmla="*/ 571500 w 2000250"/>
                <a:gd name="connsiteY11" fmla="*/ 2667000 h 2667000"/>
                <a:gd name="connsiteX12" fmla="*/ 9525 w 2000250"/>
                <a:gd name="connsiteY12" fmla="*/ 2228850 h 2667000"/>
                <a:gd name="connsiteX13" fmla="*/ 0 w 2000250"/>
                <a:gd name="connsiteY13" fmla="*/ 1714500 h 2667000"/>
                <a:gd name="connsiteX14" fmla="*/ 428625 w 2000250"/>
                <a:gd name="connsiteY14" fmla="*/ 1733550 h 2667000"/>
                <a:gd name="connsiteX15" fmla="*/ 438150 w 2000250"/>
                <a:gd name="connsiteY15" fmla="*/ 1190625 h 2667000"/>
                <a:gd name="connsiteX16" fmla="*/ 28575 w 2000250"/>
                <a:gd name="connsiteY16" fmla="*/ 1400175 h 2667000"/>
                <a:gd name="connsiteX17" fmla="*/ 47625 w 2000250"/>
                <a:gd name="connsiteY17" fmla="*/ 923925 h 2667000"/>
                <a:gd name="connsiteX18" fmla="*/ 323850 w 2000250"/>
                <a:gd name="connsiteY18" fmla="*/ 361950 h 2667000"/>
                <a:gd name="connsiteX19" fmla="*/ 333375 w 2000250"/>
                <a:gd name="connsiteY19" fmla="*/ 676275 h 2667000"/>
                <a:gd name="connsiteX0" fmla="*/ 333375 w 2000250"/>
                <a:gd name="connsiteY0" fmla="*/ 676275 h 2667000"/>
                <a:gd name="connsiteX1" fmla="*/ 790575 w 2000250"/>
                <a:gd name="connsiteY1" fmla="*/ 0 h 2667000"/>
                <a:gd name="connsiteX2" fmla="*/ 1247775 w 2000250"/>
                <a:gd name="connsiteY2" fmla="*/ 676275 h 2667000"/>
                <a:gd name="connsiteX3" fmla="*/ 1476375 w 2000250"/>
                <a:gd name="connsiteY3" fmla="*/ 238125 h 2667000"/>
                <a:gd name="connsiteX4" fmla="*/ 1485900 w 2000250"/>
                <a:gd name="connsiteY4" fmla="*/ 971550 h 2667000"/>
                <a:gd name="connsiteX5" fmla="*/ 2000250 w 2000250"/>
                <a:gd name="connsiteY5" fmla="*/ 1228725 h 2667000"/>
                <a:gd name="connsiteX6" fmla="*/ 1990725 w 2000250"/>
                <a:gd name="connsiteY6" fmla="*/ 1676400 h 2667000"/>
                <a:gd name="connsiteX7" fmla="*/ 1514475 w 2000250"/>
                <a:gd name="connsiteY7" fmla="*/ 1666875 h 2667000"/>
                <a:gd name="connsiteX8" fmla="*/ 1247775 w 2000250"/>
                <a:gd name="connsiteY8" fmla="*/ 1390650 h 2667000"/>
                <a:gd name="connsiteX9" fmla="*/ 1238250 w 2000250"/>
                <a:gd name="connsiteY9" fmla="*/ 2657475 h 2667000"/>
                <a:gd name="connsiteX10" fmla="*/ 933450 w 2000250"/>
                <a:gd name="connsiteY10" fmla="*/ 2657475 h 2667000"/>
                <a:gd name="connsiteX11" fmla="*/ 571500 w 2000250"/>
                <a:gd name="connsiteY11" fmla="*/ 2667000 h 2667000"/>
                <a:gd name="connsiteX12" fmla="*/ 9525 w 2000250"/>
                <a:gd name="connsiteY12" fmla="*/ 2228850 h 2667000"/>
                <a:gd name="connsiteX13" fmla="*/ 0 w 2000250"/>
                <a:gd name="connsiteY13" fmla="*/ 1714500 h 2667000"/>
                <a:gd name="connsiteX14" fmla="*/ 428625 w 2000250"/>
                <a:gd name="connsiteY14" fmla="*/ 1733550 h 2667000"/>
                <a:gd name="connsiteX15" fmla="*/ 438150 w 2000250"/>
                <a:gd name="connsiteY15" fmla="*/ 1190625 h 2667000"/>
                <a:gd name="connsiteX16" fmla="*/ 28575 w 2000250"/>
                <a:gd name="connsiteY16" fmla="*/ 1400175 h 2667000"/>
                <a:gd name="connsiteX17" fmla="*/ 47625 w 2000250"/>
                <a:gd name="connsiteY17" fmla="*/ 923925 h 2667000"/>
                <a:gd name="connsiteX18" fmla="*/ 104775 w 2000250"/>
                <a:gd name="connsiteY18" fmla="*/ 333375 h 2667000"/>
                <a:gd name="connsiteX19" fmla="*/ 333375 w 2000250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600200 w 2124075"/>
                <a:gd name="connsiteY3" fmla="*/ 238125 h 2667000"/>
                <a:gd name="connsiteX4" fmla="*/ 1609725 w 2124075"/>
                <a:gd name="connsiteY4" fmla="*/ 971550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600200 w 2124075"/>
                <a:gd name="connsiteY3" fmla="*/ 333375 h 2667000"/>
                <a:gd name="connsiteX4" fmla="*/ 1609725 w 2124075"/>
                <a:gd name="connsiteY4" fmla="*/ 971550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714500 w 2124075"/>
                <a:gd name="connsiteY3" fmla="*/ 333375 h 2667000"/>
                <a:gd name="connsiteX4" fmla="*/ 1609725 w 2124075"/>
                <a:gd name="connsiteY4" fmla="*/ 971550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714500 w 2124075"/>
                <a:gd name="connsiteY3" fmla="*/ 333375 h 2667000"/>
                <a:gd name="connsiteX4" fmla="*/ 1714500 w 2124075"/>
                <a:gd name="connsiteY4" fmla="*/ 1019175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943100 w 2124075"/>
                <a:gd name="connsiteY3" fmla="*/ 333375 h 2667000"/>
                <a:gd name="connsiteX4" fmla="*/ 1714500 w 2124075"/>
                <a:gd name="connsiteY4" fmla="*/ 1019175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124075"/>
                <a:gd name="connsiteY0" fmla="*/ 676275 h 2667000"/>
                <a:gd name="connsiteX1" fmla="*/ 914400 w 2124075"/>
                <a:gd name="connsiteY1" fmla="*/ 0 h 2667000"/>
                <a:gd name="connsiteX2" fmla="*/ 1371600 w 2124075"/>
                <a:gd name="connsiteY2" fmla="*/ 676275 h 2667000"/>
                <a:gd name="connsiteX3" fmla="*/ 1943100 w 2124075"/>
                <a:gd name="connsiteY3" fmla="*/ 333375 h 2667000"/>
                <a:gd name="connsiteX4" fmla="*/ 1943100 w 2124075"/>
                <a:gd name="connsiteY4" fmla="*/ 1019175 h 2667000"/>
                <a:gd name="connsiteX5" fmla="*/ 2124075 w 2124075"/>
                <a:gd name="connsiteY5" fmla="*/ 1228725 h 2667000"/>
                <a:gd name="connsiteX6" fmla="*/ 2114550 w 2124075"/>
                <a:gd name="connsiteY6" fmla="*/ 1676400 h 2667000"/>
                <a:gd name="connsiteX7" fmla="*/ 1638300 w 2124075"/>
                <a:gd name="connsiteY7" fmla="*/ 1666875 h 2667000"/>
                <a:gd name="connsiteX8" fmla="*/ 1371600 w 2124075"/>
                <a:gd name="connsiteY8" fmla="*/ 1390650 h 2667000"/>
                <a:gd name="connsiteX9" fmla="*/ 1362075 w 2124075"/>
                <a:gd name="connsiteY9" fmla="*/ 2657475 h 2667000"/>
                <a:gd name="connsiteX10" fmla="*/ 1057275 w 2124075"/>
                <a:gd name="connsiteY10" fmla="*/ 2657475 h 2667000"/>
                <a:gd name="connsiteX11" fmla="*/ 695325 w 2124075"/>
                <a:gd name="connsiteY11" fmla="*/ 2667000 h 2667000"/>
                <a:gd name="connsiteX12" fmla="*/ 133350 w 2124075"/>
                <a:gd name="connsiteY12" fmla="*/ 2228850 h 2667000"/>
                <a:gd name="connsiteX13" fmla="*/ 123825 w 2124075"/>
                <a:gd name="connsiteY13" fmla="*/ 1714500 h 2667000"/>
                <a:gd name="connsiteX14" fmla="*/ 552450 w 2124075"/>
                <a:gd name="connsiteY14" fmla="*/ 1733550 h 2667000"/>
                <a:gd name="connsiteX15" fmla="*/ 561975 w 2124075"/>
                <a:gd name="connsiteY15" fmla="*/ 1190625 h 2667000"/>
                <a:gd name="connsiteX16" fmla="*/ 152400 w 2124075"/>
                <a:gd name="connsiteY16" fmla="*/ 1400175 h 2667000"/>
                <a:gd name="connsiteX17" fmla="*/ 0 w 2124075"/>
                <a:gd name="connsiteY17" fmla="*/ 676275 h 2667000"/>
                <a:gd name="connsiteX18" fmla="*/ 228600 w 2124075"/>
                <a:gd name="connsiteY18" fmla="*/ 333375 h 2667000"/>
                <a:gd name="connsiteX19" fmla="*/ 457200 w 2124075"/>
                <a:gd name="connsiteY19" fmla="*/ 676275 h 2667000"/>
                <a:gd name="connsiteX0" fmla="*/ 457200 w 2286000"/>
                <a:gd name="connsiteY0" fmla="*/ 676275 h 2667000"/>
                <a:gd name="connsiteX1" fmla="*/ 914400 w 2286000"/>
                <a:gd name="connsiteY1" fmla="*/ 0 h 2667000"/>
                <a:gd name="connsiteX2" fmla="*/ 1371600 w 2286000"/>
                <a:gd name="connsiteY2" fmla="*/ 676275 h 2667000"/>
                <a:gd name="connsiteX3" fmla="*/ 1943100 w 2286000"/>
                <a:gd name="connsiteY3" fmla="*/ 333375 h 2667000"/>
                <a:gd name="connsiteX4" fmla="*/ 1943100 w 2286000"/>
                <a:gd name="connsiteY4" fmla="*/ 1019175 h 2667000"/>
                <a:gd name="connsiteX5" fmla="*/ 2286000 w 2286000"/>
                <a:gd name="connsiteY5" fmla="*/ 1362075 h 2667000"/>
                <a:gd name="connsiteX6" fmla="*/ 2114550 w 2286000"/>
                <a:gd name="connsiteY6" fmla="*/ 1676400 h 2667000"/>
                <a:gd name="connsiteX7" fmla="*/ 1638300 w 2286000"/>
                <a:gd name="connsiteY7" fmla="*/ 1666875 h 2667000"/>
                <a:gd name="connsiteX8" fmla="*/ 1371600 w 2286000"/>
                <a:gd name="connsiteY8" fmla="*/ 1390650 h 2667000"/>
                <a:gd name="connsiteX9" fmla="*/ 1362075 w 2286000"/>
                <a:gd name="connsiteY9" fmla="*/ 2657475 h 2667000"/>
                <a:gd name="connsiteX10" fmla="*/ 1057275 w 2286000"/>
                <a:gd name="connsiteY10" fmla="*/ 2657475 h 2667000"/>
                <a:gd name="connsiteX11" fmla="*/ 695325 w 2286000"/>
                <a:gd name="connsiteY11" fmla="*/ 2667000 h 2667000"/>
                <a:gd name="connsiteX12" fmla="*/ 133350 w 2286000"/>
                <a:gd name="connsiteY12" fmla="*/ 2228850 h 2667000"/>
                <a:gd name="connsiteX13" fmla="*/ 123825 w 2286000"/>
                <a:gd name="connsiteY13" fmla="*/ 1714500 h 2667000"/>
                <a:gd name="connsiteX14" fmla="*/ 552450 w 2286000"/>
                <a:gd name="connsiteY14" fmla="*/ 1733550 h 2667000"/>
                <a:gd name="connsiteX15" fmla="*/ 561975 w 2286000"/>
                <a:gd name="connsiteY15" fmla="*/ 1190625 h 2667000"/>
                <a:gd name="connsiteX16" fmla="*/ 152400 w 2286000"/>
                <a:gd name="connsiteY16" fmla="*/ 1400175 h 2667000"/>
                <a:gd name="connsiteX17" fmla="*/ 0 w 2286000"/>
                <a:gd name="connsiteY17" fmla="*/ 676275 h 2667000"/>
                <a:gd name="connsiteX18" fmla="*/ 228600 w 2286000"/>
                <a:gd name="connsiteY18" fmla="*/ 333375 h 2667000"/>
                <a:gd name="connsiteX19" fmla="*/ 457200 w 2286000"/>
                <a:gd name="connsiteY19" fmla="*/ 676275 h 2667000"/>
                <a:gd name="connsiteX0" fmla="*/ 457200 w 2286000"/>
                <a:gd name="connsiteY0" fmla="*/ 676275 h 2667000"/>
                <a:gd name="connsiteX1" fmla="*/ 914400 w 2286000"/>
                <a:gd name="connsiteY1" fmla="*/ 0 h 2667000"/>
                <a:gd name="connsiteX2" fmla="*/ 1371600 w 2286000"/>
                <a:gd name="connsiteY2" fmla="*/ 676275 h 2667000"/>
                <a:gd name="connsiteX3" fmla="*/ 1943100 w 2286000"/>
                <a:gd name="connsiteY3" fmla="*/ 333375 h 2667000"/>
                <a:gd name="connsiteX4" fmla="*/ 1943100 w 2286000"/>
                <a:gd name="connsiteY4" fmla="*/ 1019175 h 2667000"/>
                <a:gd name="connsiteX5" fmla="*/ 2286000 w 2286000"/>
                <a:gd name="connsiteY5" fmla="*/ 1362075 h 2667000"/>
                <a:gd name="connsiteX6" fmla="*/ 2286000 w 2286000"/>
                <a:gd name="connsiteY6" fmla="*/ 1819275 h 2667000"/>
                <a:gd name="connsiteX7" fmla="*/ 1638300 w 2286000"/>
                <a:gd name="connsiteY7" fmla="*/ 1666875 h 2667000"/>
                <a:gd name="connsiteX8" fmla="*/ 1371600 w 2286000"/>
                <a:gd name="connsiteY8" fmla="*/ 1390650 h 2667000"/>
                <a:gd name="connsiteX9" fmla="*/ 1362075 w 2286000"/>
                <a:gd name="connsiteY9" fmla="*/ 2657475 h 2667000"/>
                <a:gd name="connsiteX10" fmla="*/ 1057275 w 2286000"/>
                <a:gd name="connsiteY10" fmla="*/ 2657475 h 2667000"/>
                <a:gd name="connsiteX11" fmla="*/ 695325 w 2286000"/>
                <a:gd name="connsiteY11" fmla="*/ 2667000 h 2667000"/>
                <a:gd name="connsiteX12" fmla="*/ 133350 w 2286000"/>
                <a:gd name="connsiteY12" fmla="*/ 2228850 h 2667000"/>
                <a:gd name="connsiteX13" fmla="*/ 123825 w 2286000"/>
                <a:gd name="connsiteY13" fmla="*/ 1714500 h 2667000"/>
                <a:gd name="connsiteX14" fmla="*/ 552450 w 2286000"/>
                <a:gd name="connsiteY14" fmla="*/ 1733550 h 2667000"/>
                <a:gd name="connsiteX15" fmla="*/ 561975 w 2286000"/>
                <a:gd name="connsiteY15" fmla="*/ 1190625 h 2667000"/>
                <a:gd name="connsiteX16" fmla="*/ 152400 w 2286000"/>
                <a:gd name="connsiteY16" fmla="*/ 1400175 h 2667000"/>
                <a:gd name="connsiteX17" fmla="*/ 0 w 2286000"/>
                <a:gd name="connsiteY17" fmla="*/ 676275 h 2667000"/>
                <a:gd name="connsiteX18" fmla="*/ 228600 w 2286000"/>
                <a:gd name="connsiteY18" fmla="*/ 333375 h 2667000"/>
                <a:gd name="connsiteX19" fmla="*/ 457200 w 2286000"/>
                <a:gd name="connsiteY19" fmla="*/ 676275 h 2667000"/>
                <a:gd name="connsiteX0" fmla="*/ 457200 w 2286000"/>
                <a:gd name="connsiteY0" fmla="*/ 676275 h 2667000"/>
                <a:gd name="connsiteX1" fmla="*/ 914400 w 2286000"/>
                <a:gd name="connsiteY1" fmla="*/ 0 h 2667000"/>
                <a:gd name="connsiteX2" fmla="*/ 1371600 w 2286000"/>
                <a:gd name="connsiteY2" fmla="*/ 676275 h 2667000"/>
                <a:gd name="connsiteX3" fmla="*/ 1943100 w 2286000"/>
                <a:gd name="connsiteY3" fmla="*/ 333375 h 2667000"/>
                <a:gd name="connsiteX4" fmla="*/ 1943100 w 2286000"/>
                <a:gd name="connsiteY4" fmla="*/ 1019175 h 2667000"/>
                <a:gd name="connsiteX5" fmla="*/ 2286000 w 2286000"/>
                <a:gd name="connsiteY5" fmla="*/ 1362075 h 2667000"/>
                <a:gd name="connsiteX6" fmla="*/ 2286000 w 2286000"/>
                <a:gd name="connsiteY6" fmla="*/ 1819275 h 2667000"/>
                <a:gd name="connsiteX7" fmla="*/ 1943100 w 2286000"/>
                <a:gd name="connsiteY7" fmla="*/ 1819275 h 2667000"/>
                <a:gd name="connsiteX8" fmla="*/ 1371600 w 2286000"/>
                <a:gd name="connsiteY8" fmla="*/ 1390650 h 2667000"/>
                <a:gd name="connsiteX9" fmla="*/ 1362075 w 2286000"/>
                <a:gd name="connsiteY9" fmla="*/ 2657475 h 2667000"/>
                <a:gd name="connsiteX10" fmla="*/ 1057275 w 2286000"/>
                <a:gd name="connsiteY10" fmla="*/ 2657475 h 2667000"/>
                <a:gd name="connsiteX11" fmla="*/ 695325 w 2286000"/>
                <a:gd name="connsiteY11" fmla="*/ 2667000 h 2667000"/>
                <a:gd name="connsiteX12" fmla="*/ 133350 w 2286000"/>
                <a:gd name="connsiteY12" fmla="*/ 2228850 h 2667000"/>
                <a:gd name="connsiteX13" fmla="*/ 123825 w 2286000"/>
                <a:gd name="connsiteY13" fmla="*/ 1714500 h 2667000"/>
                <a:gd name="connsiteX14" fmla="*/ 552450 w 2286000"/>
                <a:gd name="connsiteY14" fmla="*/ 1733550 h 2667000"/>
                <a:gd name="connsiteX15" fmla="*/ 561975 w 2286000"/>
                <a:gd name="connsiteY15" fmla="*/ 1190625 h 2667000"/>
                <a:gd name="connsiteX16" fmla="*/ 152400 w 2286000"/>
                <a:gd name="connsiteY16" fmla="*/ 1400175 h 2667000"/>
                <a:gd name="connsiteX17" fmla="*/ 0 w 2286000"/>
                <a:gd name="connsiteY17" fmla="*/ 676275 h 2667000"/>
                <a:gd name="connsiteX18" fmla="*/ 228600 w 2286000"/>
                <a:gd name="connsiteY18" fmla="*/ 333375 h 2667000"/>
                <a:gd name="connsiteX19" fmla="*/ 457200 w 2286000"/>
                <a:gd name="connsiteY19" fmla="*/ 676275 h 2667000"/>
                <a:gd name="connsiteX0" fmla="*/ 457200 w 2286000"/>
                <a:gd name="connsiteY0" fmla="*/ 676275 h 2667000"/>
                <a:gd name="connsiteX1" fmla="*/ 914400 w 2286000"/>
                <a:gd name="connsiteY1" fmla="*/ 0 h 2667000"/>
                <a:gd name="connsiteX2" fmla="*/ 1371600 w 2286000"/>
                <a:gd name="connsiteY2" fmla="*/ 676275 h 2667000"/>
                <a:gd name="connsiteX3" fmla="*/ 1943100 w 2286000"/>
                <a:gd name="connsiteY3" fmla="*/ 333375 h 2667000"/>
                <a:gd name="connsiteX4" fmla="*/ 1943100 w 2286000"/>
                <a:gd name="connsiteY4" fmla="*/ 1019175 h 2667000"/>
                <a:gd name="connsiteX5" fmla="*/ 2286000 w 2286000"/>
                <a:gd name="connsiteY5" fmla="*/ 1362075 h 2667000"/>
                <a:gd name="connsiteX6" fmla="*/ 2286000 w 2286000"/>
                <a:gd name="connsiteY6" fmla="*/ 1819275 h 2667000"/>
                <a:gd name="connsiteX7" fmla="*/ 1943100 w 2286000"/>
                <a:gd name="connsiteY7" fmla="*/ 1819275 h 2667000"/>
                <a:gd name="connsiteX8" fmla="*/ 1371600 w 2286000"/>
                <a:gd name="connsiteY8" fmla="*/ 1590675 h 2667000"/>
                <a:gd name="connsiteX9" fmla="*/ 1362075 w 2286000"/>
                <a:gd name="connsiteY9" fmla="*/ 2657475 h 2667000"/>
                <a:gd name="connsiteX10" fmla="*/ 1057275 w 2286000"/>
                <a:gd name="connsiteY10" fmla="*/ 2657475 h 2667000"/>
                <a:gd name="connsiteX11" fmla="*/ 695325 w 2286000"/>
                <a:gd name="connsiteY11" fmla="*/ 2667000 h 2667000"/>
                <a:gd name="connsiteX12" fmla="*/ 133350 w 2286000"/>
                <a:gd name="connsiteY12" fmla="*/ 2228850 h 2667000"/>
                <a:gd name="connsiteX13" fmla="*/ 123825 w 2286000"/>
                <a:gd name="connsiteY13" fmla="*/ 1714500 h 2667000"/>
                <a:gd name="connsiteX14" fmla="*/ 552450 w 2286000"/>
                <a:gd name="connsiteY14" fmla="*/ 1733550 h 2667000"/>
                <a:gd name="connsiteX15" fmla="*/ 561975 w 2286000"/>
                <a:gd name="connsiteY15" fmla="*/ 1190625 h 2667000"/>
                <a:gd name="connsiteX16" fmla="*/ 152400 w 2286000"/>
                <a:gd name="connsiteY16" fmla="*/ 1400175 h 2667000"/>
                <a:gd name="connsiteX17" fmla="*/ 0 w 2286000"/>
                <a:gd name="connsiteY17" fmla="*/ 676275 h 2667000"/>
                <a:gd name="connsiteX18" fmla="*/ 228600 w 2286000"/>
                <a:gd name="connsiteY18" fmla="*/ 333375 h 2667000"/>
                <a:gd name="connsiteX19" fmla="*/ 457200 w 2286000"/>
                <a:gd name="connsiteY19" fmla="*/ 676275 h 2667000"/>
                <a:gd name="connsiteX0" fmla="*/ 457200 w 2286000"/>
                <a:gd name="connsiteY0" fmla="*/ 676275 h 2962275"/>
                <a:gd name="connsiteX1" fmla="*/ 914400 w 2286000"/>
                <a:gd name="connsiteY1" fmla="*/ 0 h 2962275"/>
                <a:gd name="connsiteX2" fmla="*/ 1371600 w 2286000"/>
                <a:gd name="connsiteY2" fmla="*/ 676275 h 2962275"/>
                <a:gd name="connsiteX3" fmla="*/ 1943100 w 2286000"/>
                <a:gd name="connsiteY3" fmla="*/ 333375 h 2962275"/>
                <a:gd name="connsiteX4" fmla="*/ 1943100 w 2286000"/>
                <a:gd name="connsiteY4" fmla="*/ 1019175 h 2962275"/>
                <a:gd name="connsiteX5" fmla="*/ 2286000 w 2286000"/>
                <a:gd name="connsiteY5" fmla="*/ 1362075 h 2962275"/>
                <a:gd name="connsiteX6" fmla="*/ 2286000 w 2286000"/>
                <a:gd name="connsiteY6" fmla="*/ 1819275 h 2962275"/>
                <a:gd name="connsiteX7" fmla="*/ 1943100 w 2286000"/>
                <a:gd name="connsiteY7" fmla="*/ 1819275 h 2962275"/>
                <a:gd name="connsiteX8" fmla="*/ 1371600 w 2286000"/>
                <a:gd name="connsiteY8" fmla="*/ 1590675 h 2962275"/>
                <a:gd name="connsiteX9" fmla="*/ 1371600 w 2286000"/>
                <a:gd name="connsiteY9" fmla="*/ 2962275 h 2962275"/>
                <a:gd name="connsiteX10" fmla="*/ 1057275 w 2286000"/>
                <a:gd name="connsiteY10" fmla="*/ 2657475 h 2962275"/>
                <a:gd name="connsiteX11" fmla="*/ 695325 w 2286000"/>
                <a:gd name="connsiteY11" fmla="*/ 2667000 h 2962275"/>
                <a:gd name="connsiteX12" fmla="*/ 133350 w 2286000"/>
                <a:gd name="connsiteY12" fmla="*/ 2228850 h 2962275"/>
                <a:gd name="connsiteX13" fmla="*/ 123825 w 2286000"/>
                <a:gd name="connsiteY13" fmla="*/ 1714500 h 2962275"/>
                <a:gd name="connsiteX14" fmla="*/ 552450 w 2286000"/>
                <a:gd name="connsiteY14" fmla="*/ 1733550 h 2962275"/>
                <a:gd name="connsiteX15" fmla="*/ 561975 w 2286000"/>
                <a:gd name="connsiteY15" fmla="*/ 1190625 h 2962275"/>
                <a:gd name="connsiteX16" fmla="*/ 152400 w 2286000"/>
                <a:gd name="connsiteY16" fmla="*/ 1400175 h 2962275"/>
                <a:gd name="connsiteX17" fmla="*/ 0 w 2286000"/>
                <a:gd name="connsiteY17" fmla="*/ 676275 h 2962275"/>
                <a:gd name="connsiteX18" fmla="*/ 228600 w 2286000"/>
                <a:gd name="connsiteY18" fmla="*/ 333375 h 2962275"/>
                <a:gd name="connsiteX19" fmla="*/ 457200 w 2286000"/>
                <a:gd name="connsiteY19" fmla="*/ 676275 h 2962275"/>
                <a:gd name="connsiteX0" fmla="*/ 457200 w 2286000"/>
                <a:gd name="connsiteY0" fmla="*/ 676275 h 2962275"/>
                <a:gd name="connsiteX1" fmla="*/ 914400 w 2286000"/>
                <a:gd name="connsiteY1" fmla="*/ 0 h 2962275"/>
                <a:gd name="connsiteX2" fmla="*/ 1371600 w 2286000"/>
                <a:gd name="connsiteY2" fmla="*/ 676275 h 2962275"/>
                <a:gd name="connsiteX3" fmla="*/ 1943100 w 2286000"/>
                <a:gd name="connsiteY3" fmla="*/ 333375 h 2962275"/>
                <a:gd name="connsiteX4" fmla="*/ 1943100 w 2286000"/>
                <a:gd name="connsiteY4" fmla="*/ 1019175 h 2962275"/>
                <a:gd name="connsiteX5" fmla="*/ 2286000 w 2286000"/>
                <a:gd name="connsiteY5" fmla="*/ 1362075 h 2962275"/>
                <a:gd name="connsiteX6" fmla="*/ 2286000 w 2286000"/>
                <a:gd name="connsiteY6" fmla="*/ 1819275 h 2962275"/>
                <a:gd name="connsiteX7" fmla="*/ 1943100 w 2286000"/>
                <a:gd name="connsiteY7" fmla="*/ 1819275 h 2962275"/>
                <a:gd name="connsiteX8" fmla="*/ 1371600 w 2286000"/>
                <a:gd name="connsiteY8" fmla="*/ 1590675 h 2962275"/>
                <a:gd name="connsiteX9" fmla="*/ 1371600 w 2286000"/>
                <a:gd name="connsiteY9" fmla="*/ 2962275 h 2962275"/>
                <a:gd name="connsiteX10" fmla="*/ 1028700 w 2286000"/>
                <a:gd name="connsiteY10" fmla="*/ 2962275 h 2962275"/>
                <a:gd name="connsiteX11" fmla="*/ 695325 w 2286000"/>
                <a:gd name="connsiteY11" fmla="*/ 2667000 h 2962275"/>
                <a:gd name="connsiteX12" fmla="*/ 133350 w 2286000"/>
                <a:gd name="connsiteY12" fmla="*/ 2228850 h 2962275"/>
                <a:gd name="connsiteX13" fmla="*/ 123825 w 2286000"/>
                <a:gd name="connsiteY13" fmla="*/ 1714500 h 2962275"/>
                <a:gd name="connsiteX14" fmla="*/ 552450 w 2286000"/>
                <a:gd name="connsiteY14" fmla="*/ 1733550 h 2962275"/>
                <a:gd name="connsiteX15" fmla="*/ 561975 w 2286000"/>
                <a:gd name="connsiteY15" fmla="*/ 1190625 h 2962275"/>
                <a:gd name="connsiteX16" fmla="*/ 152400 w 2286000"/>
                <a:gd name="connsiteY16" fmla="*/ 1400175 h 2962275"/>
                <a:gd name="connsiteX17" fmla="*/ 0 w 2286000"/>
                <a:gd name="connsiteY17" fmla="*/ 676275 h 2962275"/>
                <a:gd name="connsiteX18" fmla="*/ 228600 w 2286000"/>
                <a:gd name="connsiteY18" fmla="*/ 333375 h 2962275"/>
                <a:gd name="connsiteX19" fmla="*/ 457200 w 2286000"/>
                <a:gd name="connsiteY19" fmla="*/ 676275 h 2962275"/>
                <a:gd name="connsiteX0" fmla="*/ 457200 w 2286000"/>
                <a:gd name="connsiteY0" fmla="*/ 676275 h 2962275"/>
                <a:gd name="connsiteX1" fmla="*/ 914400 w 2286000"/>
                <a:gd name="connsiteY1" fmla="*/ 0 h 2962275"/>
                <a:gd name="connsiteX2" fmla="*/ 1371600 w 2286000"/>
                <a:gd name="connsiteY2" fmla="*/ 676275 h 2962275"/>
                <a:gd name="connsiteX3" fmla="*/ 1943100 w 2286000"/>
                <a:gd name="connsiteY3" fmla="*/ 333375 h 2962275"/>
                <a:gd name="connsiteX4" fmla="*/ 1943100 w 2286000"/>
                <a:gd name="connsiteY4" fmla="*/ 1019175 h 2962275"/>
                <a:gd name="connsiteX5" fmla="*/ 2286000 w 2286000"/>
                <a:gd name="connsiteY5" fmla="*/ 1362075 h 2962275"/>
                <a:gd name="connsiteX6" fmla="*/ 2286000 w 2286000"/>
                <a:gd name="connsiteY6" fmla="*/ 1819275 h 2962275"/>
                <a:gd name="connsiteX7" fmla="*/ 1943100 w 2286000"/>
                <a:gd name="connsiteY7" fmla="*/ 1819275 h 2962275"/>
                <a:gd name="connsiteX8" fmla="*/ 1371600 w 2286000"/>
                <a:gd name="connsiteY8" fmla="*/ 1590675 h 2962275"/>
                <a:gd name="connsiteX9" fmla="*/ 1371600 w 2286000"/>
                <a:gd name="connsiteY9" fmla="*/ 2962275 h 2962275"/>
                <a:gd name="connsiteX10" fmla="*/ 1028700 w 2286000"/>
                <a:gd name="connsiteY10" fmla="*/ 2962275 h 2962275"/>
                <a:gd name="connsiteX11" fmla="*/ 571500 w 2286000"/>
                <a:gd name="connsiteY11" fmla="*/ 2962275 h 2962275"/>
                <a:gd name="connsiteX12" fmla="*/ 133350 w 2286000"/>
                <a:gd name="connsiteY12" fmla="*/ 2228850 h 2962275"/>
                <a:gd name="connsiteX13" fmla="*/ 123825 w 2286000"/>
                <a:gd name="connsiteY13" fmla="*/ 1714500 h 2962275"/>
                <a:gd name="connsiteX14" fmla="*/ 552450 w 2286000"/>
                <a:gd name="connsiteY14" fmla="*/ 1733550 h 2962275"/>
                <a:gd name="connsiteX15" fmla="*/ 561975 w 2286000"/>
                <a:gd name="connsiteY15" fmla="*/ 1190625 h 2962275"/>
                <a:gd name="connsiteX16" fmla="*/ 152400 w 2286000"/>
                <a:gd name="connsiteY16" fmla="*/ 1400175 h 2962275"/>
                <a:gd name="connsiteX17" fmla="*/ 0 w 2286000"/>
                <a:gd name="connsiteY17" fmla="*/ 676275 h 2962275"/>
                <a:gd name="connsiteX18" fmla="*/ 228600 w 2286000"/>
                <a:gd name="connsiteY18" fmla="*/ 333375 h 2962275"/>
                <a:gd name="connsiteX19" fmla="*/ 457200 w 22860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352425 w 2514600"/>
                <a:gd name="connsiteY13" fmla="*/ 1714500 h 2962275"/>
                <a:gd name="connsiteX14" fmla="*/ 781050 w 2514600"/>
                <a:gd name="connsiteY14" fmla="*/ 1733550 h 2962275"/>
                <a:gd name="connsiteX15" fmla="*/ 790575 w 2514600"/>
                <a:gd name="connsiteY15" fmla="*/ 1190625 h 2962275"/>
                <a:gd name="connsiteX16" fmla="*/ 381000 w 2514600"/>
                <a:gd name="connsiteY16" fmla="*/ 1400175 h 2962275"/>
                <a:gd name="connsiteX17" fmla="*/ 22860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781050 w 2514600"/>
                <a:gd name="connsiteY14" fmla="*/ 1733550 h 2962275"/>
                <a:gd name="connsiteX15" fmla="*/ 790575 w 2514600"/>
                <a:gd name="connsiteY15" fmla="*/ 1190625 h 2962275"/>
                <a:gd name="connsiteX16" fmla="*/ 381000 w 2514600"/>
                <a:gd name="connsiteY16" fmla="*/ 1400175 h 2962275"/>
                <a:gd name="connsiteX17" fmla="*/ 22860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571500 w 2514600"/>
                <a:gd name="connsiteY14" fmla="*/ 1704975 h 2962275"/>
                <a:gd name="connsiteX15" fmla="*/ 790575 w 2514600"/>
                <a:gd name="connsiteY15" fmla="*/ 1190625 h 2962275"/>
                <a:gd name="connsiteX16" fmla="*/ 381000 w 2514600"/>
                <a:gd name="connsiteY16" fmla="*/ 1400175 h 2962275"/>
                <a:gd name="connsiteX17" fmla="*/ 22860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790575 w 2514600"/>
                <a:gd name="connsiteY15" fmla="*/ 1190625 h 2962275"/>
                <a:gd name="connsiteX16" fmla="*/ 381000 w 2514600"/>
                <a:gd name="connsiteY16" fmla="*/ 1400175 h 2962275"/>
                <a:gd name="connsiteX17" fmla="*/ 22860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800100 w 2628900"/>
                <a:gd name="connsiteY0" fmla="*/ 676275 h 2962275"/>
                <a:gd name="connsiteX1" fmla="*/ 1257300 w 2628900"/>
                <a:gd name="connsiteY1" fmla="*/ 0 h 2962275"/>
                <a:gd name="connsiteX2" fmla="*/ 1714500 w 2628900"/>
                <a:gd name="connsiteY2" fmla="*/ 676275 h 2962275"/>
                <a:gd name="connsiteX3" fmla="*/ 2286000 w 2628900"/>
                <a:gd name="connsiteY3" fmla="*/ 333375 h 2962275"/>
                <a:gd name="connsiteX4" fmla="*/ 2286000 w 2628900"/>
                <a:gd name="connsiteY4" fmla="*/ 1019175 h 2962275"/>
                <a:gd name="connsiteX5" fmla="*/ 2628900 w 2628900"/>
                <a:gd name="connsiteY5" fmla="*/ 1362075 h 2962275"/>
                <a:gd name="connsiteX6" fmla="*/ 2628900 w 2628900"/>
                <a:gd name="connsiteY6" fmla="*/ 1819275 h 2962275"/>
                <a:gd name="connsiteX7" fmla="*/ 2286000 w 2628900"/>
                <a:gd name="connsiteY7" fmla="*/ 1819275 h 2962275"/>
                <a:gd name="connsiteX8" fmla="*/ 1714500 w 2628900"/>
                <a:gd name="connsiteY8" fmla="*/ 1590675 h 2962275"/>
                <a:gd name="connsiteX9" fmla="*/ 1714500 w 2628900"/>
                <a:gd name="connsiteY9" fmla="*/ 2962275 h 2962275"/>
                <a:gd name="connsiteX10" fmla="*/ 1371600 w 2628900"/>
                <a:gd name="connsiteY10" fmla="*/ 2962275 h 2962275"/>
                <a:gd name="connsiteX11" fmla="*/ 914400 w 2628900"/>
                <a:gd name="connsiteY11" fmla="*/ 2962275 h 2962275"/>
                <a:gd name="connsiteX12" fmla="*/ 114300 w 2628900"/>
                <a:gd name="connsiteY12" fmla="*/ 2505075 h 2962275"/>
                <a:gd name="connsiteX13" fmla="*/ 114300 w 2628900"/>
                <a:gd name="connsiteY13" fmla="*/ 1704975 h 2962275"/>
                <a:gd name="connsiteX14" fmla="*/ 571500 w 2628900"/>
                <a:gd name="connsiteY14" fmla="*/ 1704975 h 2962275"/>
                <a:gd name="connsiteX15" fmla="*/ 904875 w 2628900"/>
                <a:gd name="connsiteY15" fmla="*/ 1190625 h 2962275"/>
                <a:gd name="connsiteX16" fmla="*/ 0 w 2628900"/>
                <a:gd name="connsiteY16" fmla="*/ 1019175 h 2962275"/>
                <a:gd name="connsiteX17" fmla="*/ 342900 w 2628900"/>
                <a:gd name="connsiteY17" fmla="*/ 676275 h 2962275"/>
                <a:gd name="connsiteX18" fmla="*/ 571500 w 2628900"/>
                <a:gd name="connsiteY18" fmla="*/ 333375 h 2962275"/>
                <a:gd name="connsiteX19" fmla="*/ 800100 w 2628900"/>
                <a:gd name="connsiteY19" fmla="*/ 676275 h 2962275"/>
                <a:gd name="connsiteX0" fmla="*/ 800100 w 2628900"/>
                <a:gd name="connsiteY0" fmla="*/ 676275 h 2962275"/>
                <a:gd name="connsiteX1" fmla="*/ 1257300 w 2628900"/>
                <a:gd name="connsiteY1" fmla="*/ 0 h 2962275"/>
                <a:gd name="connsiteX2" fmla="*/ 1714500 w 2628900"/>
                <a:gd name="connsiteY2" fmla="*/ 676275 h 2962275"/>
                <a:gd name="connsiteX3" fmla="*/ 2286000 w 2628900"/>
                <a:gd name="connsiteY3" fmla="*/ 333375 h 2962275"/>
                <a:gd name="connsiteX4" fmla="*/ 2286000 w 2628900"/>
                <a:gd name="connsiteY4" fmla="*/ 1019175 h 2962275"/>
                <a:gd name="connsiteX5" fmla="*/ 2628900 w 2628900"/>
                <a:gd name="connsiteY5" fmla="*/ 1362075 h 2962275"/>
                <a:gd name="connsiteX6" fmla="*/ 2628900 w 2628900"/>
                <a:gd name="connsiteY6" fmla="*/ 1819275 h 2962275"/>
                <a:gd name="connsiteX7" fmla="*/ 2286000 w 2628900"/>
                <a:gd name="connsiteY7" fmla="*/ 1819275 h 2962275"/>
                <a:gd name="connsiteX8" fmla="*/ 1714500 w 2628900"/>
                <a:gd name="connsiteY8" fmla="*/ 1590675 h 2962275"/>
                <a:gd name="connsiteX9" fmla="*/ 1714500 w 2628900"/>
                <a:gd name="connsiteY9" fmla="*/ 2962275 h 2962275"/>
                <a:gd name="connsiteX10" fmla="*/ 1371600 w 2628900"/>
                <a:gd name="connsiteY10" fmla="*/ 2962275 h 2962275"/>
                <a:gd name="connsiteX11" fmla="*/ 914400 w 2628900"/>
                <a:gd name="connsiteY11" fmla="*/ 2962275 h 2962275"/>
                <a:gd name="connsiteX12" fmla="*/ 114300 w 2628900"/>
                <a:gd name="connsiteY12" fmla="*/ 2505075 h 2962275"/>
                <a:gd name="connsiteX13" fmla="*/ 114300 w 2628900"/>
                <a:gd name="connsiteY13" fmla="*/ 1704975 h 2962275"/>
                <a:gd name="connsiteX14" fmla="*/ 571500 w 2628900"/>
                <a:gd name="connsiteY14" fmla="*/ 1704975 h 2962275"/>
                <a:gd name="connsiteX15" fmla="*/ 571500 w 2628900"/>
                <a:gd name="connsiteY15" fmla="*/ 1247775 h 2962275"/>
                <a:gd name="connsiteX16" fmla="*/ 0 w 2628900"/>
                <a:gd name="connsiteY16" fmla="*/ 1019175 h 2962275"/>
                <a:gd name="connsiteX17" fmla="*/ 342900 w 2628900"/>
                <a:gd name="connsiteY17" fmla="*/ 676275 h 2962275"/>
                <a:gd name="connsiteX18" fmla="*/ 571500 w 2628900"/>
                <a:gd name="connsiteY18" fmla="*/ 333375 h 2962275"/>
                <a:gd name="connsiteX19" fmla="*/ 800100 w 2628900"/>
                <a:gd name="connsiteY19" fmla="*/ 676275 h 2962275"/>
                <a:gd name="connsiteX0" fmla="*/ 800100 w 2628900"/>
                <a:gd name="connsiteY0" fmla="*/ 676275 h 2962275"/>
                <a:gd name="connsiteX1" fmla="*/ 1257300 w 2628900"/>
                <a:gd name="connsiteY1" fmla="*/ 0 h 2962275"/>
                <a:gd name="connsiteX2" fmla="*/ 1714500 w 2628900"/>
                <a:gd name="connsiteY2" fmla="*/ 676275 h 2962275"/>
                <a:gd name="connsiteX3" fmla="*/ 2286000 w 2628900"/>
                <a:gd name="connsiteY3" fmla="*/ 333375 h 2962275"/>
                <a:gd name="connsiteX4" fmla="*/ 2286000 w 2628900"/>
                <a:gd name="connsiteY4" fmla="*/ 1019175 h 2962275"/>
                <a:gd name="connsiteX5" fmla="*/ 2628900 w 2628900"/>
                <a:gd name="connsiteY5" fmla="*/ 1362075 h 2962275"/>
                <a:gd name="connsiteX6" fmla="*/ 2628900 w 2628900"/>
                <a:gd name="connsiteY6" fmla="*/ 1819275 h 2962275"/>
                <a:gd name="connsiteX7" fmla="*/ 2286000 w 2628900"/>
                <a:gd name="connsiteY7" fmla="*/ 1819275 h 2962275"/>
                <a:gd name="connsiteX8" fmla="*/ 1714500 w 2628900"/>
                <a:gd name="connsiteY8" fmla="*/ 1590675 h 2962275"/>
                <a:gd name="connsiteX9" fmla="*/ 1714500 w 2628900"/>
                <a:gd name="connsiteY9" fmla="*/ 2962275 h 2962275"/>
                <a:gd name="connsiteX10" fmla="*/ 1371600 w 2628900"/>
                <a:gd name="connsiteY10" fmla="*/ 2962275 h 2962275"/>
                <a:gd name="connsiteX11" fmla="*/ 914400 w 2628900"/>
                <a:gd name="connsiteY11" fmla="*/ 2962275 h 2962275"/>
                <a:gd name="connsiteX12" fmla="*/ 114300 w 2628900"/>
                <a:gd name="connsiteY12" fmla="*/ 2505075 h 2962275"/>
                <a:gd name="connsiteX13" fmla="*/ 114300 w 2628900"/>
                <a:gd name="connsiteY13" fmla="*/ 1704975 h 2962275"/>
                <a:gd name="connsiteX14" fmla="*/ 571500 w 2628900"/>
                <a:gd name="connsiteY14" fmla="*/ 1704975 h 2962275"/>
                <a:gd name="connsiteX15" fmla="*/ 571500 w 2628900"/>
                <a:gd name="connsiteY15" fmla="*/ 1133475 h 2962275"/>
                <a:gd name="connsiteX16" fmla="*/ 0 w 2628900"/>
                <a:gd name="connsiteY16" fmla="*/ 1019175 h 2962275"/>
                <a:gd name="connsiteX17" fmla="*/ 342900 w 2628900"/>
                <a:gd name="connsiteY17" fmla="*/ 676275 h 2962275"/>
                <a:gd name="connsiteX18" fmla="*/ 571500 w 2628900"/>
                <a:gd name="connsiteY18" fmla="*/ 333375 h 2962275"/>
                <a:gd name="connsiteX19" fmla="*/ 800100 w 26289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22860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4572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42900 w 2514600"/>
                <a:gd name="connsiteY18" fmla="*/ 333375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71700 w 2514600"/>
                <a:gd name="connsiteY3" fmla="*/ 333375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112264 w 2514600"/>
                <a:gd name="connsiteY3" fmla="*/ 236982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171700 w 2514600"/>
                <a:gd name="connsiteY4" fmla="*/ 1019175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181927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1777365 h 2962275"/>
                <a:gd name="connsiteX7" fmla="*/ 2171700 w 2514600"/>
                <a:gd name="connsiteY7" fmla="*/ 181927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1777365 h 2962275"/>
                <a:gd name="connsiteX7" fmla="*/ 2212848 w 2514600"/>
                <a:gd name="connsiteY7" fmla="*/ 1777365 h 2962275"/>
                <a:gd name="connsiteX8" fmla="*/ 1600200 w 2514600"/>
                <a:gd name="connsiteY8" fmla="*/ 1590675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1777365 h 2962275"/>
                <a:gd name="connsiteX7" fmla="*/ 2212848 w 2514600"/>
                <a:gd name="connsiteY7" fmla="*/ 1777365 h 2962275"/>
                <a:gd name="connsiteX8" fmla="*/ 1609344 w 2514600"/>
                <a:gd name="connsiteY8" fmla="*/ 1421892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1777365 h 2962275"/>
                <a:gd name="connsiteX7" fmla="*/ 2212848 w 2514600"/>
                <a:gd name="connsiteY7" fmla="*/ 2014347 h 2962275"/>
                <a:gd name="connsiteX8" fmla="*/ 1609344 w 2514600"/>
                <a:gd name="connsiteY8" fmla="*/ 1421892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2014347 h 2962275"/>
                <a:gd name="connsiteX7" fmla="*/ 2212848 w 2514600"/>
                <a:gd name="connsiteY7" fmla="*/ 2014347 h 2962275"/>
                <a:gd name="connsiteX8" fmla="*/ 1609344 w 2514600"/>
                <a:gd name="connsiteY8" fmla="*/ 1421892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2014347 h 2962275"/>
                <a:gd name="connsiteX7" fmla="*/ 2212848 w 2514600"/>
                <a:gd name="connsiteY7" fmla="*/ 2014347 h 2962275"/>
                <a:gd name="connsiteX8" fmla="*/ 1609344 w 2514600"/>
                <a:gd name="connsiteY8" fmla="*/ 1540383 h 2962275"/>
                <a:gd name="connsiteX9" fmla="*/ 1600200 w 2514600"/>
                <a:gd name="connsiteY9" fmla="*/ 2962275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2014347 h 2962275"/>
                <a:gd name="connsiteX7" fmla="*/ 2212848 w 2514600"/>
                <a:gd name="connsiteY7" fmla="*/ 2014347 h 2962275"/>
                <a:gd name="connsiteX8" fmla="*/ 1609344 w 2514600"/>
                <a:gd name="connsiteY8" fmla="*/ 1540383 h 2962275"/>
                <a:gd name="connsiteX9" fmla="*/ 1609344 w 2514600"/>
                <a:gd name="connsiteY9" fmla="*/ 2725293 h 2962275"/>
                <a:gd name="connsiteX10" fmla="*/ 1257300 w 2514600"/>
                <a:gd name="connsiteY10" fmla="*/ 2962275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962275"/>
                <a:gd name="connsiteX1" fmla="*/ 1143000 w 2514600"/>
                <a:gd name="connsiteY1" fmla="*/ 0 h 2962275"/>
                <a:gd name="connsiteX2" fmla="*/ 1600200 w 2514600"/>
                <a:gd name="connsiteY2" fmla="*/ 676275 h 2962275"/>
                <a:gd name="connsiteX3" fmla="*/ 2212848 w 2514600"/>
                <a:gd name="connsiteY3" fmla="*/ 236982 h 2962275"/>
                <a:gd name="connsiteX4" fmla="*/ 2212848 w 2514600"/>
                <a:gd name="connsiteY4" fmla="*/ 1066419 h 2962275"/>
                <a:gd name="connsiteX5" fmla="*/ 2514600 w 2514600"/>
                <a:gd name="connsiteY5" fmla="*/ 1362075 h 2962275"/>
                <a:gd name="connsiteX6" fmla="*/ 2514600 w 2514600"/>
                <a:gd name="connsiteY6" fmla="*/ 2014347 h 2962275"/>
                <a:gd name="connsiteX7" fmla="*/ 2212848 w 2514600"/>
                <a:gd name="connsiteY7" fmla="*/ 2014347 h 2962275"/>
                <a:gd name="connsiteX8" fmla="*/ 1609344 w 2514600"/>
                <a:gd name="connsiteY8" fmla="*/ 1540383 h 2962275"/>
                <a:gd name="connsiteX9" fmla="*/ 1609344 w 2514600"/>
                <a:gd name="connsiteY9" fmla="*/ 2725293 h 2962275"/>
                <a:gd name="connsiteX10" fmla="*/ 1207008 w 2514600"/>
                <a:gd name="connsiteY10" fmla="*/ 2725293 h 2962275"/>
                <a:gd name="connsiteX11" fmla="*/ 800100 w 2514600"/>
                <a:gd name="connsiteY11" fmla="*/ 2962275 h 2962275"/>
                <a:gd name="connsiteX12" fmla="*/ 0 w 2514600"/>
                <a:gd name="connsiteY12" fmla="*/ 2505075 h 2962275"/>
                <a:gd name="connsiteX13" fmla="*/ 0 w 2514600"/>
                <a:gd name="connsiteY13" fmla="*/ 1704975 h 2962275"/>
                <a:gd name="connsiteX14" fmla="*/ 457200 w 2514600"/>
                <a:gd name="connsiteY14" fmla="*/ 1704975 h 2962275"/>
                <a:gd name="connsiteX15" fmla="*/ 457200 w 2514600"/>
                <a:gd name="connsiteY15" fmla="*/ 1133475 h 2962275"/>
                <a:gd name="connsiteX16" fmla="*/ 0 w 2514600"/>
                <a:gd name="connsiteY16" fmla="*/ 1362075 h 2962275"/>
                <a:gd name="connsiteX17" fmla="*/ 0 w 2514600"/>
                <a:gd name="connsiteY17" fmla="*/ 676275 h 2962275"/>
                <a:gd name="connsiteX18" fmla="*/ 301752 w 2514600"/>
                <a:gd name="connsiteY18" fmla="*/ 236982 h 2962275"/>
                <a:gd name="connsiteX19" fmla="*/ 685800 w 2514600"/>
                <a:gd name="connsiteY19" fmla="*/ 676275 h 2962275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505075 h 2725293"/>
                <a:gd name="connsiteX13" fmla="*/ 0 w 2514600"/>
                <a:gd name="connsiteY13" fmla="*/ 1704975 h 2725293"/>
                <a:gd name="connsiteX14" fmla="*/ 457200 w 2514600"/>
                <a:gd name="connsiteY14" fmla="*/ 1704975 h 2725293"/>
                <a:gd name="connsiteX15" fmla="*/ 457200 w 2514600"/>
                <a:gd name="connsiteY15" fmla="*/ 1133475 h 2725293"/>
                <a:gd name="connsiteX16" fmla="*/ 0 w 2514600"/>
                <a:gd name="connsiteY16" fmla="*/ 1362075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251329 h 2725293"/>
                <a:gd name="connsiteX13" fmla="*/ 0 w 2514600"/>
                <a:gd name="connsiteY13" fmla="*/ 1704975 h 2725293"/>
                <a:gd name="connsiteX14" fmla="*/ 457200 w 2514600"/>
                <a:gd name="connsiteY14" fmla="*/ 1704975 h 2725293"/>
                <a:gd name="connsiteX15" fmla="*/ 457200 w 2514600"/>
                <a:gd name="connsiteY15" fmla="*/ 1133475 h 2725293"/>
                <a:gd name="connsiteX16" fmla="*/ 0 w 2514600"/>
                <a:gd name="connsiteY16" fmla="*/ 1362075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251329 h 2725293"/>
                <a:gd name="connsiteX13" fmla="*/ 0 w 2514600"/>
                <a:gd name="connsiteY13" fmla="*/ 1777365 h 2725293"/>
                <a:gd name="connsiteX14" fmla="*/ 457200 w 2514600"/>
                <a:gd name="connsiteY14" fmla="*/ 1704975 h 2725293"/>
                <a:gd name="connsiteX15" fmla="*/ 457200 w 2514600"/>
                <a:gd name="connsiteY15" fmla="*/ 1133475 h 2725293"/>
                <a:gd name="connsiteX16" fmla="*/ 0 w 2514600"/>
                <a:gd name="connsiteY16" fmla="*/ 1362075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251329 h 2725293"/>
                <a:gd name="connsiteX13" fmla="*/ 0 w 2514600"/>
                <a:gd name="connsiteY13" fmla="*/ 1777365 h 2725293"/>
                <a:gd name="connsiteX14" fmla="*/ 502920 w 2514600"/>
                <a:gd name="connsiteY14" fmla="*/ 1777365 h 2725293"/>
                <a:gd name="connsiteX15" fmla="*/ 457200 w 2514600"/>
                <a:gd name="connsiteY15" fmla="*/ 1133475 h 2725293"/>
                <a:gd name="connsiteX16" fmla="*/ 0 w 2514600"/>
                <a:gd name="connsiteY16" fmla="*/ 1362075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251329 h 2725293"/>
                <a:gd name="connsiteX13" fmla="*/ 0 w 2514600"/>
                <a:gd name="connsiteY13" fmla="*/ 1777365 h 2725293"/>
                <a:gd name="connsiteX14" fmla="*/ 502920 w 2514600"/>
                <a:gd name="connsiteY14" fmla="*/ 1777365 h 2725293"/>
                <a:gd name="connsiteX15" fmla="*/ 502920 w 2514600"/>
                <a:gd name="connsiteY15" fmla="*/ 1184910 h 2725293"/>
                <a:gd name="connsiteX16" fmla="*/ 0 w 2514600"/>
                <a:gd name="connsiteY16" fmla="*/ 1362075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676275 h 2725293"/>
                <a:gd name="connsiteX1" fmla="*/ 1143000 w 2514600"/>
                <a:gd name="connsiteY1" fmla="*/ 0 h 2725293"/>
                <a:gd name="connsiteX2" fmla="*/ 1600200 w 2514600"/>
                <a:gd name="connsiteY2" fmla="*/ 676275 h 2725293"/>
                <a:gd name="connsiteX3" fmla="*/ 2212848 w 2514600"/>
                <a:gd name="connsiteY3" fmla="*/ 236982 h 2725293"/>
                <a:gd name="connsiteX4" fmla="*/ 2212848 w 2514600"/>
                <a:gd name="connsiteY4" fmla="*/ 1066419 h 2725293"/>
                <a:gd name="connsiteX5" fmla="*/ 2514600 w 2514600"/>
                <a:gd name="connsiteY5" fmla="*/ 1362075 h 2725293"/>
                <a:gd name="connsiteX6" fmla="*/ 2514600 w 2514600"/>
                <a:gd name="connsiteY6" fmla="*/ 2014347 h 2725293"/>
                <a:gd name="connsiteX7" fmla="*/ 2212848 w 2514600"/>
                <a:gd name="connsiteY7" fmla="*/ 2014347 h 2725293"/>
                <a:gd name="connsiteX8" fmla="*/ 1609344 w 2514600"/>
                <a:gd name="connsiteY8" fmla="*/ 1540383 h 2725293"/>
                <a:gd name="connsiteX9" fmla="*/ 1609344 w 2514600"/>
                <a:gd name="connsiteY9" fmla="*/ 2725293 h 2725293"/>
                <a:gd name="connsiteX10" fmla="*/ 1207008 w 2514600"/>
                <a:gd name="connsiteY10" fmla="*/ 2725293 h 2725293"/>
                <a:gd name="connsiteX11" fmla="*/ 804672 w 2514600"/>
                <a:gd name="connsiteY11" fmla="*/ 2725293 h 2725293"/>
                <a:gd name="connsiteX12" fmla="*/ 0 w 2514600"/>
                <a:gd name="connsiteY12" fmla="*/ 2251329 h 2725293"/>
                <a:gd name="connsiteX13" fmla="*/ 0 w 2514600"/>
                <a:gd name="connsiteY13" fmla="*/ 1777365 h 2725293"/>
                <a:gd name="connsiteX14" fmla="*/ 502920 w 2514600"/>
                <a:gd name="connsiteY14" fmla="*/ 1777365 h 2725293"/>
                <a:gd name="connsiteX15" fmla="*/ 502920 w 2514600"/>
                <a:gd name="connsiteY15" fmla="*/ 1184910 h 2725293"/>
                <a:gd name="connsiteX16" fmla="*/ 0 w 2514600"/>
                <a:gd name="connsiteY16" fmla="*/ 1421892 h 2725293"/>
                <a:gd name="connsiteX17" fmla="*/ 0 w 2514600"/>
                <a:gd name="connsiteY17" fmla="*/ 676275 h 2725293"/>
                <a:gd name="connsiteX18" fmla="*/ 301752 w 2514600"/>
                <a:gd name="connsiteY18" fmla="*/ 236982 h 2725293"/>
                <a:gd name="connsiteX19" fmla="*/ 685800 w 2514600"/>
                <a:gd name="connsiteY19" fmla="*/ 676275 h 2725293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212848 w 2514600"/>
                <a:gd name="connsiteY3" fmla="*/ 355473 h 2843784"/>
                <a:gd name="connsiteX4" fmla="*/ 2212848 w 2514600"/>
                <a:gd name="connsiteY4" fmla="*/ 1184910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045208 w 2514600"/>
                <a:gd name="connsiteY3" fmla="*/ 355473 h 2843784"/>
                <a:gd name="connsiteX4" fmla="*/ 2212848 w 2514600"/>
                <a:gd name="connsiteY4" fmla="*/ 1184910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045208 w 2514600"/>
                <a:gd name="connsiteY3" fmla="*/ 355473 h 2843784"/>
                <a:gd name="connsiteX4" fmla="*/ 2061972 w 2514600"/>
                <a:gd name="connsiteY4" fmla="*/ 1175036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045208 w 2514600"/>
                <a:gd name="connsiteY3" fmla="*/ 355473 h 2843784"/>
                <a:gd name="connsiteX4" fmla="*/ 2078736 w 2514600"/>
                <a:gd name="connsiteY4" fmla="*/ 1175036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045208 w 2514600"/>
                <a:gd name="connsiteY3" fmla="*/ 355473 h 2843784"/>
                <a:gd name="connsiteX4" fmla="*/ 2045208 w 2514600"/>
                <a:gd name="connsiteY4" fmla="*/ 1175036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2843784"/>
                <a:gd name="connsiteX1" fmla="*/ 1106424 w 2514600"/>
                <a:gd name="connsiteY1" fmla="*/ 0 h 2843784"/>
                <a:gd name="connsiteX2" fmla="*/ 1600200 w 2514600"/>
                <a:gd name="connsiteY2" fmla="*/ 794766 h 2843784"/>
                <a:gd name="connsiteX3" fmla="*/ 2045208 w 2514600"/>
                <a:gd name="connsiteY3" fmla="*/ 355473 h 2843784"/>
                <a:gd name="connsiteX4" fmla="*/ 2053590 w 2514600"/>
                <a:gd name="connsiteY4" fmla="*/ 1165162 h 2843784"/>
                <a:gd name="connsiteX5" fmla="*/ 2514600 w 2514600"/>
                <a:gd name="connsiteY5" fmla="*/ 1480566 h 2843784"/>
                <a:gd name="connsiteX6" fmla="*/ 2514600 w 2514600"/>
                <a:gd name="connsiteY6" fmla="*/ 2132838 h 2843784"/>
                <a:gd name="connsiteX7" fmla="*/ 2212848 w 2514600"/>
                <a:gd name="connsiteY7" fmla="*/ 2132838 h 2843784"/>
                <a:gd name="connsiteX8" fmla="*/ 1609344 w 2514600"/>
                <a:gd name="connsiteY8" fmla="*/ 1658874 h 2843784"/>
                <a:gd name="connsiteX9" fmla="*/ 1609344 w 2514600"/>
                <a:gd name="connsiteY9" fmla="*/ 2843784 h 2843784"/>
                <a:gd name="connsiteX10" fmla="*/ 1207008 w 2514600"/>
                <a:gd name="connsiteY10" fmla="*/ 2843784 h 2843784"/>
                <a:gd name="connsiteX11" fmla="*/ 804672 w 2514600"/>
                <a:gd name="connsiteY11" fmla="*/ 2843784 h 2843784"/>
                <a:gd name="connsiteX12" fmla="*/ 0 w 2514600"/>
                <a:gd name="connsiteY12" fmla="*/ 2369820 h 2843784"/>
                <a:gd name="connsiteX13" fmla="*/ 0 w 2514600"/>
                <a:gd name="connsiteY13" fmla="*/ 1895856 h 2843784"/>
                <a:gd name="connsiteX14" fmla="*/ 502920 w 2514600"/>
                <a:gd name="connsiteY14" fmla="*/ 1895856 h 2843784"/>
                <a:gd name="connsiteX15" fmla="*/ 502920 w 2514600"/>
                <a:gd name="connsiteY15" fmla="*/ 1303401 h 2843784"/>
                <a:gd name="connsiteX16" fmla="*/ 0 w 2514600"/>
                <a:gd name="connsiteY16" fmla="*/ 1540383 h 2843784"/>
                <a:gd name="connsiteX17" fmla="*/ 0 w 2514600"/>
                <a:gd name="connsiteY17" fmla="*/ 794766 h 2843784"/>
                <a:gd name="connsiteX18" fmla="*/ 301752 w 2514600"/>
                <a:gd name="connsiteY18" fmla="*/ 355473 h 2843784"/>
                <a:gd name="connsiteX19" fmla="*/ 685800 w 2514600"/>
                <a:gd name="connsiteY19" fmla="*/ 794766 h 2843784"/>
                <a:gd name="connsiteX0" fmla="*/ 685800 w 2514600"/>
                <a:gd name="connsiteY0" fmla="*/ 794766 h 3038984"/>
                <a:gd name="connsiteX1" fmla="*/ 1106424 w 2514600"/>
                <a:gd name="connsiteY1" fmla="*/ 0 h 3038984"/>
                <a:gd name="connsiteX2" fmla="*/ 1600200 w 2514600"/>
                <a:gd name="connsiteY2" fmla="*/ 794766 h 3038984"/>
                <a:gd name="connsiteX3" fmla="*/ 2045208 w 2514600"/>
                <a:gd name="connsiteY3" fmla="*/ 355473 h 3038984"/>
                <a:gd name="connsiteX4" fmla="*/ 2053590 w 2514600"/>
                <a:gd name="connsiteY4" fmla="*/ 1165162 h 3038984"/>
                <a:gd name="connsiteX5" fmla="*/ 2514600 w 2514600"/>
                <a:gd name="connsiteY5" fmla="*/ 1480566 h 3038984"/>
                <a:gd name="connsiteX6" fmla="*/ 2514600 w 2514600"/>
                <a:gd name="connsiteY6" fmla="*/ 2132838 h 3038984"/>
                <a:gd name="connsiteX7" fmla="*/ 2212848 w 2514600"/>
                <a:gd name="connsiteY7" fmla="*/ 2132838 h 3038984"/>
                <a:gd name="connsiteX8" fmla="*/ 1609344 w 2514600"/>
                <a:gd name="connsiteY8" fmla="*/ 1658874 h 3038984"/>
                <a:gd name="connsiteX9" fmla="*/ 1617338 w 2514600"/>
                <a:gd name="connsiteY9" fmla="*/ 3038984 h 3038984"/>
                <a:gd name="connsiteX10" fmla="*/ 1207008 w 2514600"/>
                <a:gd name="connsiteY10" fmla="*/ 2843784 h 3038984"/>
                <a:gd name="connsiteX11" fmla="*/ 804672 w 2514600"/>
                <a:gd name="connsiteY11" fmla="*/ 2843784 h 3038984"/>
                <a:gd name="connsiteX12" fmla="*/ 0 w 2514600"/>
                <a:gd name="connsiteY12" fmla="*/ 2369820 h 3038984"/>
                <a:gd name="connsiteX13" fmla="*/ 0 w 2514600"/>
                <a:gd name="connsiteY13" fmla="*/ 1895856 h 3038984"/>
                <a:gd name="connsiteX14" fmla="*/ 502920 w 2514600"/>
                <a:gd name="connsiteY14" fmla="*/ 1895856 h 3038984"/>
                <a:gd name="connsiteX15" fmla="*/ 502920 w 2514600"/>
                <a:gd name="connsiteY15" fmla="*/ 1303401 h 3038984"/>
                <a:gd name="connsiteX16" fmla="*/ 0 w 2514600"/>
                <a:gd name="connsiteY16" fmla="*/ 1540383 h 3038984"/>
                <a:gd name="connsiteX17" fmla="*/ 0 w 2514600"/>
                <a:gd name="connsiteY17" fmla="*/ 794766 h 3038984"/>
                <a:gd name="connsiteX18" fmla="*/ 301752 w 2514600"/>
                <a:gd name="connsiteY18" fmla="*/ 355473 h 3038984"/>
                <a:gd name="connsiteX19" fmla="*/ 685800 w 2514600"/>
                <a:gd name="connsiteY19" fmla="*/ 794766 h 3038984"/>
                <a:gd name="connsiteX0" fmla="*/ 685800 w 2514600"/>
                <a:gd name="connsiteY0" fmla="*/ 794766 h 3038984"/>
                <a:gd name="connsiteX1" fmla="*/ 1106424 w 2514600"/>
                <a:gd name="connsiteY1" fmla="*/ 0 h 3038984"/>
                <a:gd name="connsiteX2" fmla="*/ 1600200 w 2514600"/>
                <a:gd name="connsiteY2" fmla="*/ 794766 h 3038984"/>
                <a:gd name="connsiteX3" fmla="*/ 2045208 w 2514600"/>
                <a:gd name="connsiteY3" fmla="*/ 355473 h 3038984"/>
                <a:gd name="connsiteX4" fmla="*/ 2053590 w 2514600"/>
                <a:gd name="connsiteY4" fmla="*/ 1165162 h 3038984"/>
                <a:gd name="connsiteX5" fmla="*/ 2514600 w 2514600"/>
                <a:gd name="connsiteY5" fmla="*/ 1480566 h 3038984"/>
                <a:gd name="connsiteX6" fmla="*/ 2514600 w 2514600"/>
                <a:gd name="connsiteY6" fmla="*/ 2132838 h 3038984"/>
                <a:gd name="connsiteX7" fmla="*/ 2212848 w 2514600"/>
                <a:gd name="connsiteY7" fmla="*/ 2132838 h 3038984"/>
                <a:gd name="connsiteX8" fmla="*/ 1609344 w 2514600"/>
                <a:gd name="connsiteY8" fmla="*/ 1658874 h 3038984"/>
                <a:gd name="connsiteX9" fmla="*/ 1617338 w 2514600"/>
                <a:gd name="connsiteY9" fmla="*/ 3038984 h 3038984"/>
                <a:gd name="connsiteX10" fmla="*/ 1207008 w 2514600"/>
                <a:gd name="connsiteY10" fmla="*/ 2951144 h 3038984"/>
                <a:gd name="connsiteX11" fmla="*/ 804672 w 2514600"/>
                <a:gd name="connsiteY11" fmla="*/ 2843784 h 3038984"/>
                <a:gd name="connsiteX12" fmla="*/ 0 w 2514600"/>
                <a:gd name="connsiteY12" fmla="*/ 2369820 h 3038984"/>
                <a:gd name="connsiteX13" fmla="*/ 0 w 2514600"/>
                <a:gd name="connsiteY13" fmla="*/ 1895856 h 3038984"/>
                <a:gd name="connsiteX14" fmla="*/ 502920 w 2514600"/>
                <a:gd name="connsiteY14" fmla="*/ 1895856 h 3038984"/>
                <a:gd name="connsiteX15" fmla="*/ 502920 w 2514600"/>
                <a:gd name="connsiteY15" fmla="*/ 1303401 h 3038984"/>
                <a:gd name="connsiteX16" fmla="*/ 0 w 2514600"/>
                <a:gd name="connsiteY16" fmla="*/ 1540383 h 3038984"/>
                <a:gd name="connsiteX17" fmla="*/ 0 w 2514600"/>
                <a:gd name="connsiteY17" fmla="*/ 794766 h 3038984"/>
                <a:gd name="connsiteX18" fmla="*/ 301752 w 2514600"/>
                <a:gd name="connsiteY18" fmla="*/ 355473 h 3038984"/>
                <a:gd name="connsiteX19" fmla="*/ 685800 w 2514600"/>
                <a:gd name="connsiteY19" fmla="*/ 794766 h 3038984"/>
                <a:gd name="connsiteX0" fmla="*/ 685800 w 2522594"/>
                <a:gd name="connsiteY0" fmla="*/ 794766 h 3038984"/>
                <a:gd name="connsiteX1" fmla="*/ 1106424 w 2522594"/>
                <a:gd name="connsiteY1" fmla="*/ 0 h 3038984"/>
                <a:gd name="connsiteX2" fmla="*/ 1600200 w 2522594"/>
                <a:gd name="connsiteY2" fmla="*/ 794766 h 3038984"/>
                <a:gd name="connsiteX3" fmla="*/ 2045208 w 2522594"/>
                <a:gd name="connsiteY3" fmla="*/ 355473 h 3038984"/>
                <a:gd name="connsiteX4" fmla="*/ 2053590 w 2522594"/>
                <a:gd name="connsiteY4" fmla="*/ 1165162 h 3038984"/>
                <a:gd name="connsiteX5" fmla="*/ 2514600 w 2522594"/>
                <a:gd name="connsiteY5" fmla="*/ 1480566 h 3038984"/>
                <a:gd name="connsiteX6" fmla="*/ 2522594 w 2522594"/>
                <a:gd name="connsiteY6" fmla="*/ 2240198 h 3038984"/>
                <a:gd name="connsiteX7" fmla="*/ 2212848 w 2522594"/>
                <a:gd name="connsiteY7" fmla="*/ 2132838 h 3038984"/>
                <a:gd name="connsiteX8" fmla="*/ 1609344 w 2522594"/>
                <a:gd name="connsiteY8" fmla="*/ 1658874 h 3038984"/>
                <a:gd name="connsiteX9" fmla="*/ 1617338 w 2522594"/>
                <a:gd name="connsiteY9" fmla="*/ 3038984 h 3038984"/>
                <a:gd name="connsiteX10" fmla="*/ 1207008 w 2522594"/>
                <a:gd name="connsiteY10" fmla="*/ 2951144 h 3038984"/>
                <a:gd name="connsiteX11" fmla="*/ 804672 w 2522594"/>
                <a:gd name="connsiteY11" fmla="*/ 2843784 h 3038984"/>
                <a:gd name="connsiteX12" fmla="*/ 0 w 2522594"/>
                <a:gd name="connsiteY12" fmla="*/ 2369820 h 3038984"/>
                <a:gd name="connsiteX13" fmla="*/ 0 w 2522594"/>
                <a:gd name="connsiteY13" fmla="*/ 1895856 h 3038984"/>
                <a:gd name="connsiteX14" fmla="*/ 502920 w 2522594"/>
                <a:gd name="connsiteY14" fmla="*/ 1895856 h 3038984"/>
                <a:gd name="connsiteX15" fmla="*/ 502920 w 2522594"/>
                <a:gd name="connsiteY15" fmla="*/ 1303401 h 3038984"/>
                <a:gd name="connsiteX16" fmla="*/ 0 w 2522594"/>
                <a:gd name="connsiteY16" fmla="*/ 1540383 h 3038984"/>
                <a:gd name="connsiteX17" fmla="*/ 0 w 2522594"/>
                <a:gd name="connsiteY17" fmla="*/ 794766 h 3038984"/>
                <a:gd name="connsiteX18" fmla="*/ 301752 w 2522594"/>
                <a:gd name="connsiteY18" fmla="*/ 355473 h 3038984"/>
                <a:gd name="connsiteX19" fmla="*/ 685800 w 2522594"/>
                <a:gd name="connsiteY19" fmla="*/ 794766 h 3038984"/>
                <a:gd name="connsiteX0" fmla="*/ 693794 w 2530588"/>
                <a:gd name="connsiteY0" fmla="*/ 794766 h 3038984"/>
                <a:gd name="connsiteX1" fmla="*/ 1114418 w 2530588"/>
                <a:gd name="connsiteY1" fmla="*/ 0 h 3038984"/>
                <a:gd name="connsiteX2" fmla="*/ 1608194 w 2530588"/>
                <a:gd name="connsiteY2" fmla="*/ 794766 h 3038984"/>
                <a:gd name="connsiteX3" fmla="*/ 2053202 w 2530588"/>
                <a:gd name="connsiteY3" fmla="*/ 355473 h 3038984"/>
                <a:gd name="connsiteX4" fmla="*/ 2061584 w 2530588"/>
                <a:gd name="connsiteY4" fmla="*/ 1165162 h 3038984"/>
                <a:gd name="connsiteX5" fmla="*/ 2522594 w 2530588"/>
                <a:gd name="connsiteY5" fmla="*/ 1480566 h 3038984"/>
                <a:gd name="connsiteX6" fmla="*/ 2530588 w 2530588"/>
                <a:gd name="connsiteY6" fmla="*/ 2240198 h 3038984"/>
                <a:gd name="connsiteX7" fmla="*/ 2220842 w 2530588"/>
                <a:gd name="connsiteY7" fmla="*/ 2132838 h 3038984"/>
                <a:gd name="connsiteX8" fmla="*/ 1617338 w 2530588"/>
                <a:gd name="connsiteY8" fmla="*/ 1658874 h 3038984"/>
                <a:gd name="connsiteX9" fmla="*/ 1625332 w 2530588"/>
                <a:gd name="connsiteY9" fmla="*/ 3038984 h 3038984"/>
                <a:gd name="connsiteX10" fmla="*/ 1215002 w 2530588"/>
                <a:gd name="connsiteY10" fmla="*/ 2951144 h 3038984"/>
                <a:gd name="connsiteX11" fmla="*/ 812666 w 2530588"/>
                <a:gd name="connsiteY11" fmla="*/ 2843784 h 3038984"/>
                <a:gd name="connsiteX12" fmla="*/ 7994 w 2530588"/>
                <a:gd name="connsiteY12" fmla="*/ 2369820 h 3038984"/>
                <a:gd name="connsiteX13" fmla="*/ 0 w 2530588"/>
                <a:gd name="connsiteY13" fmla="*/ 1817776 h 3038984"/>
                <a:gd name="connsiteX14" fmla="*/ 510914 w 2530588"/>
                <a:gd name="connsiteY14" fmla="*/ 1895856 h 3038984"/>
                <a:gd name="connsiteX15" fmla="*/ 510914 w 2530588"/>
                <a:gd name="connsiteY15" fmla="*/ 1303401 h 3038984"/>
                <a:gd name="connsiteX16" fmla="*/ 7994 w 2530588"/>
                <a:gd name="connsiteY16" fmla="*/ 1540383 h 3038984"/>
                <a:gd name="connsiteX17" fmla="*/ 7994 w 2530588"/>
                <a:gd name="connsiteY17" fmla="*/ 794766 h 3038984"/>
                <a:gd name="connsiteX18" fmla="*/ 309746 w 2530588"/>
                <a:gd name="connsiteY18" fmla="*/ 355473 h 3038984"/>
                <a:gd name="connsiteX19" fmla="*/ 693794 w 2530588"/>
                <a:gd name="connsiteY19" fmla="*/ 794766 h 303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30588" h="3038984">
                  <a:moveTo>
                    <a:pt x="693794" y="794766"/>
                  </a:moveTo>
                  <a:lnTo>
                    <a:pt x="1114418" y="0"/>
                  </a:lnTo>
                  <a:lnTo>
                    <a:pt x="1608194" y="794766"/>
                  </a:lnTo>
                  <a:lnTo>
                    <a:pt x="2053202" y="355473"/>
                  </a:lnTo>
                  <a:lnTo>
                    <a:pt x="2061584" y="1165162"/>
                  </a:lnTo>
                  <a:lnTo>
                    <a:pt x="2522594" y="1480566"/>
                  </a:lnTo>
                  <a:cubicBezTo>
                    <a:pt x="2525259" y="1733777"/>
                    <a:pt x="2527923" y="1986987"/>
                    <a:pt x="2530588" y="2240198"/>
                  </a:cubicBezTo>
                  <a:lnTo>
                    <a:pt x="2220842" y="2132838"/>
                  </a:lnTo>
                  <a:lnTo>
                    <a:pt x="1617338" y="1658874"/>
                  </a:lnTo>
                  <a:cubicBezTo>
                    <a:pt x="1620003" y="2118911"/>
                    <a:pt x="1622667" y="2578947"/>
                    <a:pt x="1625332" y="3038984"/>
                  </a:cubicBezTo>
                  <a:lnTo>
                    <a:pt x="1215002" y="2951144"/>
                  </a:lnTo>
                  <a:lnTo>
                    <a:pt x="812666" y="2843784"/>
                  </a:lnTo>
                  <a:lnTo>
                    <a:pt x="7994" y="2369820"/>
                  </a:lnTo>
                  <a:lnTo>
                    <a:pt x="0" y="1817776"/>
                  </a:lnTo>
                  <a:lnTo>
                    <a:pt x="510914" y="1895856"/>
                  </a:lnTo>
                  <a:lnTo>
                    <a:pt x="510914" y="1303401"/>
                  </a:lnTo>
                  <a:lnTo>
                    <a:pt x="7994" y="1540383"/>
                  </a:lnTo>
                  <a:lnTo>
                    <a:pt x="7994" y="794766"/>
                  </a:lnTo>
                  <a:lnTo>
                    <a:pt x="309746" y="355473"/>
                  </a:lnTo>
                  <a:lnTo>
                    <a:pt x="693794" y="794766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55695" y="4057497"/>
              <a:ext cx="20574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630605" y="3707264"/>
              <a:ext cx="25971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56053" y="4493946"/>
              <a:ext cx="25971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22001" y="4779222"/>
              <a:ext cx="17018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48555" y="5646121"/>
              <a:ext cx="25971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82934" y="5552538"/>
              <a:ext cx="19748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49780" y="5178729"/>
              <a:ext cx="25971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99789" y="6355763"/>
              <a:ext cx="25971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69565" y="6266892"/>
              <a:ext cx="26352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0679" y="6162407"/>
              <a:ext cx="24193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11255" y="5591822"/>
              <a:ext cx="32258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11255" y="5202815"/>
              <a:ext cx="20574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13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29533" y="5056746"/>
              <a:ext cx="17907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494" y="4796511"/>
              <a:ext cx="17018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15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11255" y="4917540"/>
              <a:ext cx="20574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16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11255" y="4245414"/>
              <a:ext cx="20574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30967" y="3707264"/>
              <a:ext cx="18796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18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120752" y="4035769"/>
              <a:ext cx="178435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5330759" y="3643302"/>
              <a:ext cx="1717258" cy="2618664"/>
            </a:xfrm>
            <a:custGeom>
              <a:avLst/>
              <a:gdLst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504825 w 1504950"/>
                <a:gd name="connsiteY2" fmla="*/ 2028825 h 2038350"/>
                <a:gd name="connsiteX3" fmla="*/ 809625 w 1504950"/>
                <a:gd name="connsiteY3" fmla="*/ 2038350 h 2038350"/>
                <a:gd name="connsiteX4" fmla="*/ 819150 w 1504950"/>
                <a:gd name="connsiteY4" fmla="*/ 1571625 h 2038350"/>
                <a:gd name="connsiteX5" fmla="*/ 1143000 w 1504950"/>
                <a:gd name="connsiteY5" fmla="*/ 1781175 h 2038350"/>
                <a:gd name="connsiteX6" fmla="*/ 1466850 w 1504950"/>
                <a:gd name="connsiteY6" fmla="*/ 1838325 h 2038350"/>
                <a:gd name="connsiteX7" fmla="*/ 1504950 w 1504950"/>
                <a:gd name="connsiteY7" fmla="*/ 352425 h 2038350"/>
                <a:gd name="connsiteX8" fmla="*/ 800100 w 1504950"/>
                <a:gd name="connsiteY8" fmla="*/ 771525 h 2038350"/>
                <a:gd name="connsiteX9" fmla="*/ 238125 w 1504950"/>
                <a:gd name="connsiteY9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504825 w 1504950"/>
                <a:gd name="connsiteY2" fmla="*/ 2028825 h 2038350"/>
                <a:gd name="connsiteX3" fmla="*/ 809625 w 1504950"/>
                <a:gd name="connsiteY3" fmla="*/ 2038350 h 2038350"/>
                <a:gd name="connsiteX4" fmla="*/ 790575 w 1504950"/>
                <a:gd name="connsiteY4" fmla="*/ 1533525 h 2038350"/>
                <a:gd name="connsiteX5" fmla="*/ 1143000 w 1504950"/>
                <a:gd name="connsiteY5" fmla="*/ 1781175 h 2038350"/>
                <a:gd name="connsiteX6" fmla="*/ 1466850 w 1504950"/>
                <a:gd name="connsiteY6" fmla="*/ 1838325 h 2038350"/>
                <a:gd name="connsiteX7" fmla="*/ 1504950 w 1504950"/>
                <a:gd name="connsiteY7" fmla="*/ 352425 h 2038350"/>
                <a:gd name="connsiteX8" fmla="*/ 800100 w 1504950"/>
                <a:gd name="connsiteY8" fmla="*/ 771525 h 2038350"/>
                <a:gd name="connsiteX9" fmla="*/ 238125 w 1504950"/>
                <a:gd name="connsiteY9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504825 w 1504950"/>
                <a:gd name="connsiteY2" fmla="*/ 2028825 h 2038350"/>
                <a:gd name="connsiteX3" fmla="*/ 781050 w 1504950"/>
                <a:gd name="connsiteY3" fmla="*/ 2038350 h 2038350"/>
                <a:gd name="connsiteX4" fmla="*/ 790575 w 1504950"/>
                <a:gd name="connsiteY4" fmla="*/ 1533525 h 2038350"/>
                <a:gd name="connsiteX5" fmla="*/ 1143000 w 1504950"/>
                <a:gd name="connsiteY5" fmla="*/ 1781175 h 2038350"/>
                <a:gd name="connsiteX6" fmla="*/ 1466850 w 1504950"/>
                <a:gd name="connsiteY6" fmla="*/ 1838325 h 2038350"/>
                <a:gd name="connsiteX7" fmla="*/ 1504950 w 1504950"/>
                <a:gd name="connsiteY7" fmla="*/ 352425 h 2038350"/>
                <a:gd name="connsiteX8" fmla="*/ 800100 w 1504950"/>
                <a:gd name="connsiteY8" fmla="*/ 771525 h 2038350"/>
                <a:gd name="connsiteX9" fmla="*/ 238125 w 1504950"/>
                <a:gd name="connsiteY9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504825 w 1504950"/>
                <a:gd name="connsiteY2" fmla="*/ 2028825 h 2038350"/>
                <a:gd name="connsiteX3" fmla="*/ 781050 w 1504950"/>
                <a:gd name="connsiteY3" fmla="*/ 2038350 h 2038350"/>
                <a:gd name="connsiteX4" fmla="*/ 790575 w 1504950"/>
                <a:gd name="connsiteY4" fmla="*/ 1533525 h 2038350"/>
                <a:gd name="connsiteX5" fmla="*/ 1171575 w 1504950"/>
                <a:gd name="connsiteY5" fmla="*/ 1752600 h 2038350"/>
                <a:gd name="connsiteX6" fmla="*/ 1466850 w 1504950"/>
                <a:gd name="connsiteY6" fmla="*/ 1838325 h 2038350"/>
                <a:gd name="connsiteX7" fmla="*/ 1504950 w 1504950"/>
                <a:gd name="connsiteY7" fmla="*/ 352425 h 2038350"/>
                <a:gd name="connsiteX8" fmla="*/ 800100 w 1504950"/>
                <a:gd name="connsiteY8" fmla="*/ 771525 h 2038350"/>
                <a:gd name="connsiteX9" fmla="*/ 238125 w 1504950"/>
                <a:gd name="connsiteY9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504825 w 1504950"/>
                <a:gd name="connsiteY2" fmla="*/ 2028825 h 2038350"/>
                <a:gd name="connsiteX3" fmla="*/ 781050 w 1504950"/>
                <a:gd name="connsiteY3" fmla="*/ 2038350 h 2038350"/>
                <a:gd name="connsiteX4" fmla="*/ 790575 w 1504950"/>
                <a:gd name="connsiteY4" fmla="*/ 1533525 h 2038350"/>
                <a:gd name="connsiteX5" fmla="*/ 1143000 w 1504950"/>
                <a:gd name="connsiteY5" fmla="*/ 1781175 h 2038350"/>
                <a:gd name="connsiteX6" fmla="*/ 1466850 w 1504950"/>
                <a:gd name="connsiteY6" fmla="*/ 1838325 h 2038350"/>
                <a:gd name="connsiteX7" fmla="*/ 1504950 w 1504950"/>
                <a:gd name="connsiteY7" fmla="*/ 352425 h 2038350"/>
                <a:gd name="connsiteX8" fmla="*/ 800100 w 1504950"/>
                <a:gd name="connsiteY8" fmla="*/ 771525 h 2038350"/>
                <a:gd name="connsiteX9" fmla="*/ 238125 w 1504950"/>
                <a:gd name="connsiteY9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257175 w 1504950"/>
                <a:gd name="connsiteY2" fmla="*/ 1238250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19062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19062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19062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19062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19062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504950"/>
                <a:gd name="connsiteY0" fmla="*/ 0 h 2038350"/>
                <a:gd name="connsiteX1" fmla="*/ 0 w 1504950"/>
                <a:gd name="connsiteY1" fmla="*/ 400050 h 2038350"/>
                <a:gd name="connsiteX2" fmla="*/ 419100 w 1504950"/>
                <a:gd name="connsiteY2" fmla="*/ 1095375 h 2038350"/>
                <a:gd name="connsiteX3" fmla="*/ 504825 w 1504950"/>
                <a:gd name="connsiteY3" fmla="*/ 2028825 h 2038350"/>
                <a:gd name="connsiteX4" fmla="*/ 781050 w 1504950"/>
                <a:gd name="connsiteY4" fmla="*/ 2038350 h 2038350"/>
                <a:gd name="connsiteX5" fmla="*/ 790575 w 1504950"/>
                <a:gd name="connsiteY5" fmla="*/ 1533525 h 2038350"/>
                <a:gd name="connsiteX6" fmla="*/ 1143000 w 1504950"/>
                <a:gd name="connsiteY6" fmla="*/ 1781175 h 2038350"/>
                <a:gd name="connsiteX7" fmla="*/ 1466850 w 1504950"/>
                <a:gd name="connsiteY7" fmla="*/ 1838325 h 2038350"/>
                <a:gd name="connsiteX8" fmla="*/ 1504950 w 1504950"/>
                <a:gd name="connsiteY8" fmla="*/ 352425 h 2038350"/>
                <a:gd name="connsiteX9" fmla="*/ 800100 w 1504950"/>
                <a:gd name="connsiteY9" fmla="*/ 771525 h 2038350"/>
                <a:gd name="connsiteX10" fmla="*/ 238125 w 1504950"/>
                <a:gd name="connsiteY10" fmla="*/ 0 h 2038350"/>
                <a:gd name="connsiteX0" fmla="*/ 238125 w 1466850"/>
                <a:gd name="connsiteY0" fmla="*/ 0 h 2038350"/>
                <a:gd name="connsiteX1" fmla="*/ 0 w 1466850"/>
                <a:gd name="connsiteY1" fmla="*/ 400050 h 2038350"/>
                <a:gd name="connsiteX2" fmla="*/ 419100 w 1466850"/>
                <a:gd name="connsiteY2" fmla="*/ 1095375 h 2038350"/>
                <a:gd name="connsiteX3" fmla="*/ 504825 w 1466850"/>
                <a:gd name="connsiteY3" fmla="*/ 2028825 h 2038350"/>
                <a:gd name="connsiteX4" fmla="*/ 781050 w 1466850"/>
                <a:gd name="connsiteY4" fmla="*/ 2038350 h 2038350"/>
                <a:gd name="connsiteX5" fmla="*/ 790575 w 1466850"/>
                <a:gd name="connsiteY5" fmla="*/ 1533525 h 2038350"/>
                <a:gd name="connsiteX6" fmla="*/ 1143000 w 1466850"/>
                <a:gd name="connsiteY6" fmla="*/ 1781175 h 2038350"/>
                <a:gd name="connsiteX7" fmla="*/ 1466850 w 1466850"/>
                <a:gd name="connsiteY7" fmla="*/ 1838325 h 2038350"/>
                <a:gd name="connsiteX8" fmla="*/ 1295400 w 1466850"/>
                <a:gd name="connsiteY8" fmla="*/ 476250 h 2038350"/>
                <a:gd name="connsiteX9" fmla="*/ 800100 w 1466850"/>
                <a:gd name="connsiteY9" fmla="*/ 771525 h 2038350"/>
                <a:gd name="connsiteX10" fmla="*/ 238125 w 1466850"/>
                <a:gd name="connsiteY10" fmla="*/ 0 h 2038350"/>
                <a:gd name="connsiteX0" fmla="*/ 238125 w 1295400"/>
                <a:gd name="connsiteY0" fmla="*/ 0 h 2038350"/>
                <a:gd name="connsiteX1" fmla="*/ 0 w 1295400"/>
                <a:gd name="connsiteY1" fmla="*/ 400050 h 2038350"/>
                <a:gd name="connsiteX2" fmla="*/ 419100 w 1295400"/>
                <a:gd name="connsiteY2" fmla="*/ 1095375 h 2038350"/>
                <a:gd name="connsiteX3" fmla="*/ 504825 w 1295400"/>
                <a:gd name="connsiteY3" fmla="*/ 2028825 h 2038350"/>
                <a:gd name="connsiteX4" fmla="*/ 781050 w 1295400"/>
                <a:gd name="connsiteY4" fmla="*/ 2038350 h 2038350"/>
                <a:gd name="connsiteX5" fmla="*/ 790575 w 1295400"/>
                <a:gd name="connsiteY5" fmla="*/ 1533525 h 2038350"/>
                <a:gd name="connsiteX6" fmla="*/ 1143000 w 1295400"/>
                <a:gd name="connsiteY6" fmla="*/ 1781175 h 2038350"/>
                <a:gd name="connsiteX7" fmla="*/ 1219200 w 1295400"/>
                <a:gd name="connsiteY7" fmla="*/ 1466850 h 2038350"/>
                <a:gd name="connsiteX8" fmla="*/ 1295400 w 1295400"/>
                <a:gd name="connsiteY8" fmla="*/ 476250 h 2038350"/>
                <a:gd name="connsiteX9" fmla="*/ 800100 w 1295400"/>
                <a:gd name="connsiteY9" fmla="*/ 771525 h 2038350"/>
                <a:gd name="connsiteX10" fmla="*/ 238125 w 1295400"/>
                <a:gd name="connsiteY10" fmla="*/ 0 h 2038350"/>
                <a:gd name="connsiteX0" fmla="*/ 238125 w 1238250"/>
                <a:gd name="connsiteY0" fmla="*/ 0 h 2038350"/>
                <a:gd name="connsiteX1" fmla="*/ 0 w 1238250"/>
                <a:gd name="connsiteY1" fmla="*/ 400050 h 2038350"/>
                <a:gd name="connsiteX2" fmla="*/ 419100 w 1238250"/>
                <a:gd name="connsiteY2" fmla="*/ 1095375 h 2038350"/>
                <a:gd name="connsiteX3" fmla="*/ 504825 w 1238250"/>
                <a:gd name="connsiteY3" fmla="*/ 2028825 h 2038350"/>
                <a:gd name="connsiteX4" fmla="*/ 781050 w 1238250"/>
                <a:gd name="connsiteY4" fmla="*/ 2038350 h 2038350"/>
                <a:gd name="connsiteX5" fmla="*/ 790575 w 1238250"/>
                <a:gd name="connsiteY5" fmla="*/ 1533525 h 2038350"/>
                <a:gd name="connsiteX6" fmla="*/ 1143000 w 1238250"/>
                <a:gd name="connsiteY6" fmla="*/ 1781175 h 2038350"/>
                <a:gd name="connsiteX7" fmla="*/ 1219200 w 1238250"/>
                <a:gd name="connsiteY7" fmla="*/ 1466850 h 2038350"/>
                <a:gd name="connsiteX8" fmla="*/ 1238250 w 1238250"/>
                <a:gd name="connsiteY8" fmla="*/ 581025 h 2038350"/>
                <a:gd name="connsiteX9" fmla="*/ 800100 w 1238250"/>
                <a:gd name="connsiteY9" fmla="*/ 771525 h 2038350"/>
                <a:gd name="connsiteX10" fmla="*/ 238125 w 123825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143000 w 1371600"/>
                <a:gd name="connsiteY6" fmla="*/ 1781175 h 2038350"/>
                <a:gd name="connsiteX7" fmla="*/ 1371600 w 1371600"/>
                <a:gd name="connsiteY7" fmla="*/ 1771650 h 2038350"/>
                <a:gd name="connsiteX8" fmla="*/ 1238250 w 1371600"/>
                <a:gd name="connsiteY8" fmla="*/ 581025 h 2038350"/>
                <a:gd name="connsiteX9" fmla="*/ 800100 w 1371600"/>
                <a:gd name="connsiteY9" fmla="*/ 771525 h 2038350"/>
                <a:gd name="connsiteX10" fmla="*/ 238125 w 137160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143000 w 1371600"/>
                <a:gd name="connsiteY6" fmla="*/ 1781175 h 2038350"/>
                <a:gd name="connsiteX7" fmla="*/ 1371600 w 1371600"/>
                <a:gd name="connsiteY7" fmla="*/ 1771650 h 2038350"/>
                <a:gd name="connsiteX8" fmla="*/ 1266825 w 1371600"/>
                <a:gd name="connsiteY8" fmla="*/ 361950 h 2038350"/>
                <a:gd name="connsiteX9" fmla="*/ 800100 w 1371600"/>
                <a:gd name="connsiteY9" fmla="*/ 771525 h 2038350"/>
                <a:gd name="connsiteX10" fmla="*/ 238125 w 137160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143000 w 1371600"/>
                <a:gd name="connsiteY6" fmla="*/ 1781175 h 2038350"/>
                <a:gd name="connsiteX7" fmla="*/ 1371600 w 1371600"/>
                <a:gd name="connsiteY7" fmla="*/ 1771650 h 2038350"/>
                <a:gd name="connsiteX8" fmla="*/ 1295400 w 1371600"/>
                <a:gd name="connsiteY8" fmla="*/ 352425 h 2038350"/>
                <a:gd name="connsiteX9" fmla="*/ 800100 w 1371600"/>
                <a:gd name="connsiteY9" fmla="*/ 771525 h 2038350"/>
                <a:gd name="connsiteX10" fmla="*/ 238125 w 137160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143000 w 1371600"/>
                <a:gd name="connsiteY6" fmla="*/ 1781175 h 2038350"/>
                <a:gd name="connsiteX7" fmla="*/ 1371600 w 1371600"/>
                <a:gd name="connsiteY7" fmla="*/ 1771650 h 2038350"/>
                <a:gd name="connsiteX8" fmla="*/ 1295400 w 1371600"/>
                <a:gd name="connsiteY8" fmla="*/ 352425 h 2038350"/>
                <a:gd name="connsiteX9" fmla="*/ 781050 w 1371600"/>
                <a:gd name="connsiteY9" fmla="*/ 762000 h 2038350"/>
                <a:gd name="connsiteX10" fmla="*/ 238125 w 137160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143000 w 1371600"/>
                <a:gd name="connsiteY6" fmla="*/ 1781175 h 2038350"/>
                <a:gd name="connsiteX7" fmla="*/ 1371600 w 1371600"/>
                <a:gd name="connsiteY7" fmla="*/ 1771650 h 2038350"/>
                <a:gd name="connsiteX8" fmla="*/ 1285875 w 1371600"/>
                <a:gd name="connsiteY8" fmla="*/ 352425 h 2038350"/>
                <a:gd name="connsiteX9" fmla="*/ 781050 w 1371600"/>
                <a:gd name="connsiteY9" fmla="*/ 762000 h 2038350"/>
                <a:gd name="connsiteX10" fmla="*/ 238125 w 1371600"/>
                <a:gd name="connsiteY10" fmla="*/ 0 h 2038350"/>
                <a:gd name="connsiteX0" fmla="*/ 238125 w 1371600"/>
                <a:gd name="connsiteY0" fmla="*/ 0 h 2038350"/>
                <a:gd name="connsiteX1" fmla="*/ 0 w 1371600"/>
                <a:gd name="connsiteY1" fmla="*/ 400050 h 2038350"/>
                <a:gd name="connsiteX2" fmla="*/ 419100 w 1371600"/>
                <a:gd name="connsiteY2" fmla="*/ 1095375 h 2038350"/>
                <a:gd name="connsiteX3" fmla="*/ 504825 w 1371600"/>
                <a:gd name="connsiteY3" fmla="*/ 2028825 h 2038350"/>
                <a:gd name="connsiteX4" fmla="*/ 781050 w 1371600"/>
                <a:gd name="connsiteY4" fmla="*/ 2038350 h 2038350"/>
                <a:gd name="connsiteX5" fmla="*/ 790575 w 1371600"/>
                <a:gd name="connsiteY5" fmla="*/ 1533525 h 2038350"/>
                <a:gd name="connsiteX6" fmla="*/ 1038225 w 1371600"/>
                <a:gd name="connsiteY6" fmla="*/ 1676400 h 2038350"/>
                <a:gd name="connsiteX7" fmla="*/ 1371600 w 1371600"/>
                <a:gd name="connsiteY7" fmla="*/ 1771650 h 2038350"/>
                <a:gd name="connsiteX8" fmla="*/ 1285875 w 1371600"/>
                <a:gd name="connsiteY8" fmla="*/ 352425 h 2038350"/>
                <a:gd name="connsiteX9" fmla="*/ 781050 w 1371600"/>
                <a:gd name="connsiteY9" fmla="*/ 762000 h 2038350"/>
                <a:gd name="connsiteX10" fmla="*/ 238125 w 1371600"/>
                <a:gd name="connsiteY10" fmla="*/ 0 h 2038350"/>
                <a:gd name="connsiteX0" fmla="*/ 238125 w 1285875"/>
                <a:gd name="connsiteY0" fmla="*/ 0 h 2038350"/>
                <a:gd name="connsiteX1" fmla="*/ 0 w 1285875"/>
                <a:gd name="connsiteY1" fmla="*/ 400050 h 2038350"/>
                <a:gd name="connsiteX2" fmla="*/ 419100 w 1285875"/>
                <a:gd name="connsiteY2" fmla="*/ 1095375 h 2038350"/>
                <a:gd name="connsiteX3" fmla="*/ 504825 w 1285875"/>
                <a:gd name="connsiteY3" fmla="*/ 2028825 h 2038350"/>
                <a:gd name="connsiteX4" fmla="*/ 781050 w 1285875"/>
                <a:gd name="connsiteY4" fmla="*/ 2038350 h 2038350"/>
                <a:gd name="connsiteX5" fmla="*/ 790575 w 1285875"/>
                <a:gd name="connsiteY5" fmla="*/ 1533525 h 2038350"/>
                <a:gd name="connsiteX6" fmla="*/ 1038225 w 1285875"/>
                <a:gd name="connsiteY6" fmla="*/ 1676400 h 2038350"/>
                <a:gd name="connsiteX7" fmla="*/ 1228725 w 1285875"/>
                <a:gd name="connsiteY7" fmla="*/ 1762125 h 2038350"/>
                <a:gd name="connsiteX8" fmla="*/ 1285875 w 1285875"/>
                <a:gd name="connsiteY8" fmla="*/ 352425 h 2038350"/>
                <a:gd name="connsiteX9" fmla="*/ 781050 w 1285875"/>
                <a:gd name="connsiteY9" fmla="*/ 762000 h 2038350"/>
                <a:gd name="connsiteX10" fmla="*/ 238125 w 1285875"/>
                <a:gd name="connsiteY10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285875 w 1304925"/>
                <a:gd name="connsiteY8" fmla="*/ 352425 h 2038350"/>
                <a:gd name="connsiteX9" fmla="*/ 781050 w 1304925"/>
                <a:gd name="connsiteY9" fmla="*/ 762000 h 2038350"/>
                <a:gd name="connsiteX10" fmla="*/ 238125 w 1304925"/>
                <a:gd name="connsiteY10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285876 w 1304925"/>
                <a:gd name="connsiteY8" fmla="*/ 1190625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228726 w 1304925"/>
                <a:gd name="connsiteY8" fmla="*/ 1190625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152526 w 1304925"/>
                <a:gd name="connsiteY8" fmla="*/ 1190625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238251 w 1304925"/>
                <a:gd name="connsiteY8" fmla="*/ 1190625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419100 w 1304925"/>
                <a:gd name="connsiteY2" fmla="*/ 109537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181101 w 1304925"/>
                <a:gd name="connsiteY8" fmla="*/ 1200150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361950 w 1304925"/>
                <a:gd name="connsiteY2" fmla="*/ 1190625 h 2038350"/>
                <a:gd name="connsiteX3" fmla="*/ 504825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181101 w 1304925"/>
                <a:gd name="connsiteY8" fmla="*/ 1200150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238125 w 1304925"/>
                <a:gd name="connsiteY0" fmla="*/ 0 h 2038350"/>
                <a:gd name="connsiteX1" fmla="*/ 0 w 1304925"/>
                <a:gd name="connsiteY1" fmla="*/ 400050 h 2038350"/>
                <a:gd name="connsiteX2" fmla="*/ 361950 w 1304925"/>
                <a:gd name="connsiteY2" fmla="*/ 1190625 h 2038350"/>
                <a:gd name="connsiteX3" fmla="*/ 381000 w 1304925"/>
                <a:gd name="connsiteY3" fmla="*/ 2028825 h 2038350"/>
                <a:gd name="connsiteX4" fmla="*/ 781050 w 1304925"/>
                <a:gd name="connsiteY4" fmla="*/ 2038350 h 2038350"/>
                <a:gd name="connsiteX5" fmla="*/ 790575 w 1304925"/>
                <a:gd name="connsiteY5" fmla="*/ 1533525 h 2038350"/>
                <a:gd name="connsiteX6" fmla="*/ 1038225 w 1304925"/>
                <a:gd name="connsiteY6" fmla="*/ 1676400 h 2038350"/>
                <a:gd name="connsiteX7" fmla="*/ 1304925 w 1304925"/>
                <a:gd name="connsiteY7" fmla="*/ 1876425 h 2038350"/>
                <a:gd name="connsiteX8" fmla="*/ 1181101 w 1304925"/>
                <a:gd name="connsiteY8" fmla="*/ 1200150 h 2038350"/>
                <a:gd name="connsiteX9" fmla="*/ 1285875 w 1304925"/>
                <a:gd name="connsiteY9" fmla="*/ 352425 h 2038350"/>
                <a:gd name="connsiteX10" fmla="*/ 781050 w 1304925"/>
                <a:gd name="connsiteY10" fmla="*/ 762000 h 2038350"/>
                <a:gd name="connsiteX11" fmla="*/ 238125 w 1304925"/>
                <a:gd name="connsiteY11" fmla="*/ 0 h 2038350"/>
                <a:gd name="connsiteX0" fmla="*/ 342900 w 1409700"/>
                <a:gd name="connsiteY0" fmla="*/ 0 h 2038350"/>
                <a:gd name="connsiteX1" fmla="*/ 0 w 1409700"/>
                <a:gd name="connsiteY1" fmla="*/ 561975 h 2038350"/>
                <a:gd name="connsiteX2" fmla="*/ 466725 w 1409700"/>
                <a:gd name="connsiteY2" fmla="*/ 1190625 h 2038350"/>
                <a:gd name="connsiteX3" fmla="*/ 485775 w 1409700"/>
                <a:gd name="connsiteY3" fmla="*/ 2028825 h 2038350"/>
                <a:gd name="connsiteX4" fmla="*/ 885825 w 1409700"/>
                <a:gd name="connsiteY4" fmla="*/ 2038350 h 2038350"/>
                <a:gd name="connsiteX5" fmla="*/ 895350 w 1409700"/>
                <a:gd name="connsiteY5" fmla="*/ 1533525 h 2038350"/>
                <a:gd name="connsiteX6" fmla="*/ 1143000 w 1409700"/>
                <a:gd name="connsiteY6" fmla="*/ 1676400 h 2038350"/>
                <a:gd name="connsiteX7" fmla="*/ 1409700 w 1409700"/>
                <a:gd name="connsiteY7" fmla="*/ 1876425 h 2038350"/>
                <a:gd name="connsiteX8" fmla="*/ 1285876 w 1409700"/>
                <a:gd name="connsiteY8" fmla="*/ 1200150 h 2038350"/>
                <a:gd name="connsiteX9" fmla="*/ 1390650 w 1409700"/>
                <a:gd name="connsiteY9" fmla="*/ 352425 h 2038350"/>
                <a:gd name="connsiteX10" fmla="*/ 885825 w 1409700"/>
                <a:gd name="connsiteY10" fmla="*/ 762000 h 2038350"/>
                <a:gd name="connsiteX11" fmla="*/ 342900 w 1409700"/>
                <a:gd name="connsiteY11" fmla="*/ 0 h 2038350"/>
                <a:gd name="connsiteX0" fmla="*/ 342900 w 1409700"/>
                <a:gd name="connsiteY0" fmla="*/ 0 h 2314575"/>
                <a:gd name="connsiteX1" fmla="*/ 0 w 1409700"/>
                <a:gd name="connsiteY1" fmla="*/ 561975 h 2314575"/>
                <a:gd name="connsiteX2" fmla="*/ 466725 w 1409700"/>
                <a:gd name="connsiteY2" fmla="*/ 1190625 h 2314575"/>
                <a:gd name="connsiteX3" fmla="*/ 419100 w 1409700"/>
                <a:gd name="connsiteY3" fmla="*/ 2314575 h 2314575"/>
                <a:gd name="connsiteX4" fmla="*/ 885825 w 1409700"/>
                <a:gd name="connsiteY4" fmla="*/ 2038350 h 2314575"/>
                <a:gd name="connsiteX5" fmla="*/ 895350 w 1409700"/>
                <a:gd name="connsiteY5" fmla="*/ 1533525 h 2314575"/>
                <a:gd name="connsiteX6" fmla="*/ 1143000 w 1409700"/>
                <a:gd name="connsiteY6" fmla="*/ 1676400 h 2314575"/>
                <a:gd name="connsiteX7" fmla="*/ 1409700 w 1409700"/>
                <a:gd name="connsiteY7" fmla="*/ 1876425 h 2314575"/>
                <a:gd name="connsiteX8" fmla="*/ 1285876 w 1409700"/>
                <a:gd name="connsiteY8" fmla="*/ 1200150 h 2314575"/>
                <a:gd name="connsiteX9" fmla="*/ 1390650 w 1409700"/>
                <a:gd name="connsiteY9" fmla="*/ 352425 h 2314575"/>
                <a:gd name="connsiteX10" fmla="*/ 885825 w 1409700"/>
                <a:gd name="connsiteY10" fmla="*/ 762000 h 2314575"/>
                <a:gd name="connsiteX11" fmla="*/ 342900 w 1409700"/>
                <a:gd name="connsiteY11" fmla="*/ 0 h 2314575"/>
                <a:gd name="connsiteX0" fmla="*/ 342900 w 1409700"/>
                <a:gd name="connsiteY0" fmla="*/ 0 h 2333625"/>
                <a:gd name="connsiteX1" fmla="*/ 0 w 1409700"/>
                <a:gd name="connsiteY1" fmla="*/ 561975 h 2333625"/>
                <a:gd name="connsiteX2" fmla="*/ 466725 w 1409700"/>
                <a:gd name="connsiteY2" fmla="*/ 1190625 h 2333625"/>
                <a:gd name="connsiteX3" fmla="*/ 419100 w 1409700"/>
                <a:gd name="connsiteY3" fmla="*/ 2314575 h 2333625"/>
                <a:gd name="connsiteX4" fmla="*/ 876300 w 1409700"/>
                <a:gd name="connsiteY4" fmla="*/ 2333625 h 2333625"/>
                <a:gd name="connsiteX5" fmla="*/ 895350 w 1409700"/>
                <a:gd name="connsiteY5" fmla="*/ 1533525 h 2333625"/>
                <a:gd name="connsiteX6" fmla="*/ 1143000 w 1409700"/>
                <a:gd name="connsiteY6" fmla="*/ 1676400 h 2333625"/>
                <a:gd name="connsiteX7" fmla="*/ 1409700 w 1409700"/>
                <a:gd name="connsiteY7" fmla="*/ 1876425 h 2333625"/>
                <a:gd name="connsiteX8" fmla="*/ 1285876 w 1409700"/>
                <a:gd name="connsiteY8" fmla="*/ 1200150 h 2333625"/>
                <a:gd name="connsiteX9" fmla="*/ 1390650 w 1409700"/>
                <a:gd name="connsiteY9" fmla="*/ 352425 h 2333625"/>
                <a:gd name="connsiteX10" fmla="*/ 885825 w 1409700"/>
                <a:gd name="connsiteY10" fmla="*/ 762000 h 2333625"/>
                <a:gd name="connsiteX11" fmla="*/ 342900 w 1409700"/>
                <a:gd name="connsiteY11" fmla="*/ 0 h 2333625"/>
                <a:gd name="connsiteX0" fmla="*/ 342900 w 1409700"/>
                <a:gd name="connsiteY0" fmla="*/ 0 h 2333625"/>
                <a:gd name="connsiteX1" fmla="*/ 0 w 1409700"/>
                <a:gd name="connsiteY1" fmla="*/ 561975 h 2333625"/>
                <a:gd name="connsiteX2" fmla="*/ 466725 w 1409700"/>
                <a:gd name="connsiteY2" fmla="*/ 1190625 h 2333625"/>
                <a:gd name="connsiteX3" fmla="*/ 419100 w 1409700"/>
                <a:gd name="connsiteY3" fmla="*/ 2314575 h 2333625"/>
                <a:gd name="connsiteX4" fmla="*/ 876300 w 1409700"/>
                <a:gd name="connsiteY4" fmla="*/ 2333625 h 2333625"/>
                <a:gd name="connsiteX5" fmla="*/ 895350 w 1409700"/>
                <a:gd name="connsiteY5" fmla="*/ 1533525 h 2333625"/>
                <a:gd name="connsiteX6" fmla="*/ 1143000 w 1409700"/>
                <a:gd name="connsiteY6" fmla="*/ 1676400 h 2333625"/>
                <a:gd name="connsiteX7" fmla="*/ 1409700 w 1409700"/>
                <a:gd name="connsiteY7" fmla="*/ 1876425 h 2333625"/>
                <a:gd name="connsiteX8" fmla="*/ 1400176 w 1409700"/>
                <a:gd name="connsiteY8" fmla="*/ 1209675 h 2333625"/>
                <a:gd name="connsiteX9" fmla="*/ 1390650 w 1409700"/>
                <a:gd name="connsiteY9" fmla="*/ 352425 h 2333625"/>
                <a:gd name="connsiteX10" fmla="*/ 885825 w 1409700"/>
                <a:gd name="connsiteY10" fmla="*/ 762000 h 2333625"/>
                <a:gd name="connsiteX11" fmla="*/ 342900 w 1409700"/>
                <a:gd name="connsiteY11" fmla="*/ 0 h 2333625"/>
                <a:gd name="connsiteX0" fmla="*/ 342900 w 1409700"/>
                <a:gd name="connsiteY0" fmla="*/ 0 h 2695575"/>
                <a:gd name="connsiteX1" fmla="*/ 0 w 1409700"/>
                <a:gd name="connsiteY1" fmla="*/ 561975 h 2695575"/>
                <a:gd name="connsiteX2" fmla="*/ 466725 w 1409700"/>
                <a:gd name="connsiteY2" fmla="*/ 1190625 h 2695575"/>
                <a:gd name="connsiteX3" fmla="*/ 419100 w 1409700"/>
                <a:gd name="connsiteY3" fmla="*/ 2314575 h 2695575"/>
                <a:gd name="connsiteX4" fmla="*/ 895350 w 1409700"/>
                <a:gd name="connsiteY4" fmla="*/ 2695575 h 2695575"/>
                <a:gd name="connsiteX5" fmla="*/ 895350 w 1409700"/>
                <a:gd name="connsiteY5" fmla="*/ 1533525 h 2695575"/>
                <a:gd name="connsiteX6" fmla="*/ 1143000 w 1409700"/>
                <a:gd name="connsiteY6" fmla="*/ 1676400 h 2695575"/>
                <a:gd name="connsiteX7" fmla="*/ 1409700 w 1409700"/>
                <a:gd name="connsiteY7" fmla="*/ 1876425 h 2695575"/>
                <a:gd name="connsiteX8" fmla="*/ 1400176 w 1409700"/>
                <a:gd name="connsiteY8" fmla="*/ 1209675 h 2695575"/>
                <a:gd name="connsiteX9" fmla="*/ 1390650 w 1409700"/>
                <a:gd name="connsiteY9" fmla="*/ 352425 h 2695575"/>
                <a:gd name="connsiteX10" fmla="*/ 885825 w 1409700"/>
                <a:gd name="connsiteY10" fmla="*/ 762000 h 2695575"/>
                <a:gd name="connsiteX11" fmla="*/ 342900 w 1409700"/>
                <a:gd name="connsiteY11" fmla="*/ 0 h 2695575"/>
                <a:gd name="connsiteX0" fmla="*/ 342900 w 1409700"/>
                <a:gd name="connsiteY0" fmla="*/ 0 h 2695575"/>
                <a:gd name="connsiteX1" fmla="*/ 0 w 1409700"/>
                <a:gd name="connsiteY1" fmla="*/ 561975 h 2695575"/>
                <a:gd name="connsiteX2" fmla="*/ 466725 w 1409700"/>
                <a:gd name="connsiteY2" fmla="*/ 1190625 h 2695575"/>
                <a:gd name="connsiteX3" fmla="*/ 419100 w 1409700"/>
                <a:gd name="connsiteY3" fmla="*/ 2695575 h 2695575"/>
                <a:gd name="connsiteX4" fmla="*/ 895350 w 1409700"/>
                <a:gd name="connsiteY4" fmla="*/ 2695575 h 2695575"/>
                <a:gd name="connsiteX5" fmla="*/ 895350 w 1409700"/>
                <a:gd name="connsiteY5" fmla="*/ 1533525 h 2695575"/>
                <a:gd name="connsiteX6" fmla="*/ 1143000 w 1409700"/>
                <a:gd name="connsiteY6" fmla="*/ 1676400 h 2695575"/>
                <a:gd name="connsiteX7" fmla="*/ 1409700 w 1409700"/>
                <a:gd name="connsiteY7" fmla="*/ 1876425 h 2695575"/>
                <a:gd name="connsiteX8" fmla="*/ 1400176 w 1409700"/>
                <a:gd name="connsiteY8" fmla="*/ 1209675 h 2695575"/>
                <a:gd name="connsiteX9" fmla="*/ 1390650 w 1409700"/>
                <a:gd name="connsiteY9" fmla="*/ 352425 h 2695575"/>
                <a:gd name="connsiteX10" fmla="*/ 885825 w 1409700"/>
                <a:gd name="connsiteY10" fmla="*/ 762000 h 2695575"/>
                <a:gd name="connsiteX11" fmla="*/ 342900 w 140970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143000 w 1733550"/>
                <a:gd name="connsiteY6" fmla="*/ 1676400 h 2695575"/>
                <a:gd name="connsiteX7" fmla="*/ 1733550 w 1733550"/>
                <a:gd name="connsiteY7" fmla="*/ 2000250 h 2695575"/>
                <a:gd name="connsiteX8" fmla="*/ 1400176 w 1733550"/>
                <a:gd name="connsiteY8" fmla="*/ 1209675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143000 w 1733550"/>
                <a:gd name="connsiteY6" fmla="*/ 1676400 h 2695575"/>
                <a:gd name="connsiteX7" fmla="*/ 1733550 w 1733550"/>
                <a:gd name="connsiteY7" fmla="*/ 2000250 h 2695575"/>
                <a:gd name="connsiteX8" fmla="*/ 1343026 w 1733550"/>
                <a:gd name="connsiteY8" fmla="*/ 1362075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143000 w 1733550"/>
                <a:gd name="connsiteY6" fmla="*/ 1676400 h 2695575"/>
                <a:gd name="connsiteX7" fmla="*/ 1733550 w 1733550"/>
                <a:gd name="connsiteY7" fmla="*/ 2000250 h 2695575"/>
                <a:gd name="connsiteX8" fmla="*/ 1343026 w 1733550"/>
                <a:gd name="connsiteY8" fmla="*/ 1362075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143000 w 1733550"/>
                <a:gd name="connsiteY6" fmla="*/ 1676400 h 2695575"/>
                <a:gd name="connsiteX7" fmla="*/ 1733550 w 1733550"/>
                <a:gd name="connsiteY7" fmla="*/ 2000250 h 2695575"/>
                <a:gd name="connsiteX8" fmla="*/ 1390651 w 1733550"/>
                <a:gd name="connsiteY8" fmla="*/ 1371600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552575 w 1733550"/>
                <a:gd name="connsiteY6" fmla="*/ 1990725 h 2695575"/>
                <a:gd name="connsiteX7" fmla="*/ 1733550 w 1733550"/>
                <a:gd name="connsiteY7" fmla="*/ 2000250 h 2695575"/>
                <a:gd name="connsiteX8" fmla="*/ 1390651 w 1733550"/>
                <a:gd name="connsiteY8" fmla="*/ 1371600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695575"/>
                <a:gd name="connsiteX1" fmla="*/ 0 w 1733550"/>
                <a:gd name="connsiteY1" fmla="*/ 561975 h 2695575"/>
                <a:gd name="connsiteX2" fmla="*/ 466725 w 1733550"/>
                <a:gd name="connsiteY2" fmla="*/ 1190625 h 2695575"/>
                <a:gd name="connsiteX3" fmla="*/ 419100 w 1733550"/>
                <a:gd name="connsiteY3" fmla="*/ 2695575 h 2695575"/>
                <a:gd name="connsiteX4" fmla="*/ 895350 w 1733550"/>
                <a:gd name="connsiteY4" fmla="*/ 2695575 h 2695575"/>
                <a:gd name="connsiteX5" fmla="*/ 895350 w 1733550"/>
                <a:gd name="connsiteY5" fmla="*/ 1533525 h 2695575"/>
                <a:gd name="connsiteX6" fmla="*/ 1533525 w 1733550"/>
                <a:gd name="connsiteY6" fmla="*/ 1943100 h 2695575"/>
                <a:gd name="connsiteX7" fmla="*/ 1733550 w 1733550"/>
                <a:gd name="connsiteY7" fmla="*/ 2000250 h 2695575"/>
                <a:gd name="connsiteX8" fmla="*/ 1390651 w 1733550"/>
                <a:gd name="connsiteY8" fmla="*/ 1371600 h 2695575"/>
                <a:gd name="connsiteX9" fmla="*/ 1390650 w 1733550"/>
                <a:gd name="connsiteY9" fmla="*/ 352425 h 2695575"/>
                <a:gd name="connsiteX10" fmla="*/ 885825 w 1733550"/>
                <a:gd name="connsiteY10" fmla="*/ 762000 h 2695575"/>
                <a:gd name="connsiteX11" fmla="*/ 342900 w 1733550"/>
                <a:gd name="connsiteY11" fmla="*/ 0 h 2695575"/>
                <a:gd name="connsiteX0" fmla="*/ 342900 w 1733550"/>
                <a:gd name="connsiteY0" fmla="*/ 0 h 2706069"/>
                <a:gd name="connsiteX1" fmla="*/ 0 w 1733550"/>
                <a:gd name="connsiteY1" fmla="*/ 572469 h 2706069"/>
                <a:gd name="connsiteX2" fmla="*/ 466725 w 1733550"/>
                <a:gd name="connsiteY2" fmla="*/ 1201119 h 2706069"/>
                <a:gd name="connsiteX3" fmla="*/ 419100 w 1733550"/>
                <a:gd name="connsiteY3" fmla="*/ 2706069 h 2706069"/>
                <a:gd name="connsiteX4" fmla="*/ 895350 w 1733550"/>
                <a:gd name="connsiteY4" fmla="*/ 2706069 h 2706069"/>
                <a:gd name="connsiteX5" fmla="*/ 895350 w 1733550"/>
                <a:gd name="connsiteY5" fmla="*/ 1544019 h 2706069"/>
                <a:gd name="connsiteX6" fmla="*/ 1533525 w 1733550"/>
                <a:gd name="connsiteY6" fmla="*/ 1953594 h 2706069"/>
                <a:gd name="connsiteX7" fmla="*/ 1733550 w 1733550"/>
                <a:gd name="connsiteY7" fmla="*/ 2010744 h 2706069"/>
                <a:gd name="connsiteX8" fmla="*/ 1390651 w 1733550"/>
                <a:gd name="connsiteY8" fmla="*/ 1382094 h 2706069"/>
                <a:gd name="connsiteX9" fmla="*/ 1390650 w 1733550"/>
                <a:gd name="connsiteY9" fmla="*/ 362919 h 2706069"/>
                <a:gd name="connsiteX10" fmla="*/ 885825 w 1733550"/>
                <a:gd name="connsiteY10" fmla="*/ 772494 h 2706069"/>
                <a:gd name="connsiteX11" fmla="*/ 342900 w 1733550"/>
                <a:gd name="connsiteY11" fmla="*/ 0 h 2706069"/>
                <a:gd name="connsiteX0" fmla="*/ 342900 w 1733550"/>
                <a:gd name="connsiteY0" fmla="*/ 0 h 2706069"/>
                <a:gd name="connsiteX1" fmla="*/ 0 w 1733550"/>
                <a:gd name="connsiteY1" fmla="*/ 572469 h 2706069"/>
                <a:gd name="connsiteX2" fmla="*/ 466725 w 1733550"/>
                <a:gd name="connsiteY2" fmla="*/ 1201119 h 2706069"/>
                <a:gd name="connsiteX3" fmla="*/ 419100 w 1733550"/>
                <a:gd name="connsiteY3" fmla="*/ 2706069 h 2706069"/>
                <a:gd name="connsiteX4" fmla="*/ 895350 w 1733550"/>
                <a:gd name="connsiteY4" fmla="*/ 2706069 h 2706069"/>
                <a:gd name="connsiteX5" fmla="*/ 895350 w 1733550"/>
                <a:gd name="connsiteY5" fmla="*/ 1544019 h 2706069"/>
                <a:gd name="connsiteX6" fmla="*/ 1533525 w 1733550"/>
                <a:gd name="connsiteY6" fmla="*/ 1953594 h 2706069"/>
                <a:gd name="connsiteX7" fmla="*/ 1733550 w 1733550"/>
                <a:gd name="connsiteY7" fmla="*/ 2010744 h 2706069"/>
                <a:gd name="connsiteX8" fmla="*/ 1390651 w 1733550"/>
                <a:gd name="connsiteY8" fmla="*/ 1382094 h 2706069"/>
                <a:gd name="connsiteX9" fmla="*/ 1390650 w 1733550"/>
                <a:gd name="connsiteY9" fmla="*/ 362919 h 2706069"/>
                <a:gd name="connsiteX10" fmla="*/ 895950 w 1733550"/>
                <a:gd name="connsiteY10" fmla="*/ 751507 h 2706069"/>
                <a:gd name="connsiteX11" fmla="*/ 342900 w 1733550"/>
                <a:gd name="connsiteY11" fmla="*/ 0 h 2706069"/>
                <a:gd name="connsiteX0" fmla="*/ 342900 w 1733550"/>
                <a:gd name="connsiteY0" fmla="*/ 0 h 2706069"/>
                <a:gd name="connsiteX1" fmla="*/ 0 w 1733550"/>
                <a:gd name="connsiteY1" fmla="*/ 572469 h 2706069"/>
                <a:gd name="connsiteX2" fmla="*/ 466725 w 1733550"/>
                <a:gd name="connsiteY2" fmla="*/ 1201119 h 2706069"/>
                <a:gd name="connsiteX3" fmla="*/ 419100 w 1733550"/>
                <a:gd name="connsiteY3" fmla="*/ 2706069 h 2706069"/>
                <a:gd name="connsiteX4" fmla="*/ 895350 w 1733550"/>
                <a:gd name="connsiteY4" fmla="*/ 2706069 h 2706069"/>
                <a:gd name="connsiteX5" fmla="*/ 895350 w 1733550"/>
                <a:gd name="connsiteY5" fmla="*/ 1544019 h 2706069"/>
                <a:gd name="connsiteX6" fmla="*/ 1533525 w 1733550"/>
                <a:gd name="connsiteY6" fmla="*/ 1953594 h 2706069"/>
                <a:gd name="connsiteX7" fmla="*/ 1733550 w 1733550"/>
                <a:gd name="connsiteY7" fmla="*/ 2010744 h 2706069"/>
                <a:gd name="connsiteX8" fmla="*/ 1390651 w 1733550"/>
                <a:gd name="connsiteY8" fmla="*/ 1382094 h 2706069"/>
                <a:gd name="connsiteX9" fmla="*/ 1390650 w 1733550"/>
                <a:gd name="connsiteY9" fmla="*/ 362919 h 2706069"/>
                <a:gd name="connsiteX10" fmla="*/ 895950 w 1733550"/>
                <a:gd name="connsiteY10" fmla="*/ 751507 h 2706069"/>
                <a:gd name="connsiteX11" fmla="*/ 342900 w 1733550"/>
                <a:gd name="connsiteY11" fmla="*/ 0 h 2706069"/>
                <a:gd name="connsiteX0" fmla="*/ 342900 w 1733550"/>
                <a:gd name="connsiteY0" fmla="*/ 0 h 2706069"/>
                <a:gd name="connsiteX1" fmla="*/ 0 w 1733550"/>
                <a:gd name="connsiteY1" fmla="*/ 572469 h 2706069"/>
                <a:gd name="connsiteX2" fmla="*/ 466725 w 1733550"/>
                <a:gd name="connsiteY2" fmla="*/ 1201119 h 2706069"/>
                <a:gd name="connsiteX3" fmla="*/ 419100 w 1733550"/>
                <a:gd name="connsiteY3" fmla="*/ 2706069 h 2706069"/>
                <a:gd name="connsiteX4" fmla="*/ 895350 w 1733550"/>
                <a:gd name="connsiteY4" fmla="*/ 2706069 h 2706069"/>
                <a:gd name="connsiteX5" fmla="*/ 895350 w 1733550"/>
                <a:gd name="connsiteY5" fmla="*/ 1544019 h 2706069"/>
                <a:gd name="connsiteX6" fmla="*/ 1533525 w 1733550"/>
                <a:gd name="connsiteY6" fmla="*/ 1953594 h 2706069"/>
                <a:gd name="connsiteX7" fmla="*/ 1733550 w 1733550"/>
                <a:gd name="connsiteY7" fmla="*/ 2010744 h 2706069"/>
                <a:gd name="connsiteX8" fmla="*/ 1410901 w 1733550"/>
                <a:gd name="connsiteY8" fmla="*/ 1392588 h 2706069"/>
                <a:gd name="connsiteX9" fmla="*/ 1390650 w 1733550"/>
                <a:gd name="connsiteY9" fmla="*/ 362919 h 2706069"/>
                <a:gd name="connsiteX10" fmla="*/ 895950 w 1733550"/>
                <a:gd name="connsiteY10" fmla="*/ 751507 h 2706069"/>
                <a:gd name="connsiteX11" fmla="*/ 342900 w 1733550"/>
                <a:gd name="connsiteY11" fmla="*/ 0 h 2706069"/>
                <a:gd name="connsiteX0" fmla="*/ 373275 w 1763925"/>
                <a:gd name="connsiteY0" fmla="*/ 0 h 2706069"/>
                <a:gd name="connsiteX1" fmla="*/ 0 w 1763925"/>
                <a:gd name="connsiteY1" fmla="*/ 572469 h 2706069"/>
                <a:gd name="connsiteX2" fmla="*/ 497100 w 1763925"/>
                <a:gd name="connsiteY2" fmla="*/ 1201119 h 2706069"/>
                <a:gd name="connsiteX3" fmla="*/ 449475 w 1763925"/>
                <a:gd name="connsiteY3" fmla="*/ 2706069 h 2706069"/>
                <a:gd name="connsiteX4" fmla="*/ 925725 w 1763925"/>
                <a:gd name="connsiteY4" fmla="*/ 2706069 h 2706069"/>
                <a:gd name="connsiteX5" fmla="*/ 925725 w 1763925"/>
                <a:gd name="connsiteY5" fmla="*/ 1544019 h 2706069"/>
                <a:gd name="connsiteX6" fmla="*/ 1563900 w 1763925"/>
                <a:gd name="connsiteY6" fmla="*/ 1953594 h 2706069"/>
                <a:gd name="connsiteX7" fmla="*/ 1763925 w 1763925"/>
                <a:gd name="connsiteY7" fmla="*/ 2010744 h 2706069"/>
                <a:gd name="connsiteX8" fmla="*/ 1441276 w 1763925"/>
                <a:gd name="connsiteY8" fmla="*/ 1392588 h 2706069"/>
                <a:gd name="connsiteX9" fmla="*/ 1421025 w 1763925"/>
                <a:gd name="connsiteY9" fmla="*/ 362919 h 2706069"/>
                <a:gd name="connsiteX10" fmla="*/ 926325 w 1763925"/>
                <a:gd name="connsiteY10" fmla="*/ 751507 h 2706069"/>
                <a:gd name="connsiteX11" fmla="*/ 373275 w 1763925"/>
                <a:gd name="connsiteY11" fmla="*/ 0 h 2706069"/>
                <a:gd name="connsiteX0" fmla="*/ 353025 w 1743675"/>
                <a:gd name="connsiteY0" fmla="*/ 0 h 2706069"/>
                <a:gd name="connsiteX1" fmla="*/ 0 w 1743675"/>
                <a:gd name="connsiteY1" fmla="*/ 572469 h 2706069"/>
                <a:gd name="connsiteX2" fmla="*/ 476850 w 1743675"/>
                <a:gd name="connsiteY2" fmla="*/ 1201119 h 2706069"/>
                <a:gd name="connsiteX3" fmla="*/ 429225 w 1743675"/>
                <a:gd name="connsiteY3" fmla="*/ 2706069 h 2706069"/>
                <a:gd name="connsiteX4" fmla="*/ 905475 w 1743675"/>
                <a:gd name="connsiteY4" fmla="*/ 2706069 h 2706069"/>
                <a:gd name="connsiteX5" fmla="*/ 905475 w 1743675"/>
                <a:gd name="connsiteY5" fmla="*/ 1544019 h 2706069"/>
                <a:gd name="connsiteX6" fmla="*/ 1543650 w 1743675"/>
                <a:gd name="connsiteY6" fmla="*/ 1953594 h 2706069"/>
                <a:gd name="connsiteX7" fmla="*/ 1743675 w 1743675"/>
                <a:gd name="connsiteY7" fmla="*/ 2010744 h 2706069"/>
                <a:gd name="connsiteX8" fmla="*/ 1421026 w 1743675"/>
                <a:gd name="connsiteY8" fmla="*/ 1392588 h 2706069"/>
                <a:gd name="connsiteX9" fmla="*/ 1400775 w 1743675"/>
                <a:gd name="connsiteY9" fmla="*/ 362919 h 2706069"/>
                <a:gd name="connsiteX10" fmla="*/ 906075 w 1743675"/>
                <a:gd name="connsiteY10" fmla="*/ 751507 h 2706069"/>
                <a:gd name="connsiteX11" fmla="*/ 353025 w 1743675"/>
                <a:gd name="connsiteY11" fmla="*/ 0 h 2706069"/>
                <a:gd name="connsiteX0" fmla="*/ 353025 w 1743675"/>
                <a:gd name="connsiteY0" fmla="*/ 0 h 2706069"/>
                <a:gd name="connsiteX1" fmla="*/ 0 w 1743675"/>
                <a:gd name="connsiteY1" fmla="*/ 572469 h 2706069"/>
                <a:gd name="connsiteX2" fmla="*/ 476850 w 1743675"/>
                <a:gd name="connsiteY2" fmla="*/ 1201119 h 2706069"/>
                <a:gd name="connsiteX3" fmla="*/ 429225 w 1743675"/>
                <a:gd name="connsiteY3" fmla="*/ 2706069 h 2706069"/>
                <a:gd name="connsiteX4" fmla="*/ 905475 w 1743675"/>
                <a:gd name="connsiteY4" fmla="*/ 2706069 h 2706069"/>
                <a:gd name="connsiteX5" fmla="*/ 915600 w 1743675"/>
                <a:gd name="connsiteY5" fmla="*/ 1565006 h 2706069"/>
                <a:gd name="connsiteX6" fmla="*/ 1543650 w 1743675"/>
                <a:gd name="connsiteY6" fmla="*/ 1953594 h 2706069"/>
                <a:gd name="connsiteX7" fmla="*/ 1743675 w 1743675"/>
                <a:gd name="connsiteY7" fmla="*/ 2010744 h 2706069"/>
                <a:gd name="connsiteX8" fmla="*/ 1421026 w 1743675"/>
                <a:gd name="connsiteY8" fmla="*/ 1392588 h 2706069"/>
                <a:gd name="connsiteX9" fmla="*/ 1400775 w 1743675"/>
                <a:gd name="connsiteY9" fmla="*/ 362919 h 2706069"/>
                <a:gd name="connsiteX10" fmla="*/ 906075 w 1743675"/>
                <a:gd name="connsiteY10" fmla="*/ 751507 h 2706069"/>
                <a:gd name="connsiteX11" fmla="*/ 353025 w 1743675"/>
                <a:gd name="connsiteY11" fmla="*/ 0 h 2706069"/>
                <a:gd name="connsiteX0" fmla="*/ 353025 w 1743675"/>
                <a:gd name="connsiteY0" fmla="*/ 0 h 2706069"/>
                <a:gd name="connsiteX1" fmla="*/ 0 w 1743675"/>
                <a:gd name="connsiteY1" fmla="*/ 572469 h 2706069"/>
                <a:gd name="connsiteX2" fmla="*/ 476850 w 1743675"/>
                <a:gd name="connsiteY2" fmla="*/ 1201119 h 2706069"/>
                <a:gd name="connsiteX3" fmla="*/ 429225 w 1743675"/>
                <a:gd name="connsiteY3" fmla="*/ 2706069 h 2706069"/>
                <a:gd name="connsiteX4" fmla="*/ 905475 w 1743675"/>
                <a:gd name="connsiteY4" fmla="*/ 2706069 h 2706069"/>
                <a:gd name="connsiteX5" fmla="*/ 915600 w 1743675"/>
                <a:gd name="connsiteY5" fmla="*/ 1565006 h 2706069"/>
                <a:gd name="connsiteX6" fmla="*/ 1574025 w 1743675"/>
                <a:gd name="connsiteY6" fmla="*/ 2006062 h 2706069"/>
                <a:gd name="connsiteX7" fmla="*/ 1743675 w 1743675"/>
                <a:gd name="connsiteY7" fmla="*/ 2010744 h 2706069"/>
                <a:gd name="connsiteX8" fmla="*/ 1421026 w 1743675"/>
                <a:gd name="connsiteY8" fmla="*/ 1392588 h 2706069"/>
                <a:gd name="connsiteX9" fmla="*/ 1400775 w 1743675"/>
                <a:gd name="connsiteY9" fmla="*/ 362919 h 2706069"/>
                <a:gd name="connsiteX10" fmla="*/ 906075 w 1743675"/>
                <a:gd name="connsiteY10" fmla="*/ 751507 h 2706069"/>
                <a:gd name="connsiteX11" fmla="*/ 353025 w 1743675"/>
                <a:gd name="connsiteY11" fmla="*/ 0 h 2706069"/>
                <a:gd name="connsiteX0" fmla="*/ 353025 w 1743675"/>
                <a:gd name="connsiteY0" fmla="*/ 0 h 2706069"/>
                <a:gd name="connsiteX1" fmla="*/ 0 w 1743675"/>
                <a:gd name="connsiteY1" fmla="*/ 572469 h 2706069"/>
                <a:gd name="connsiteX2" fmla="*/ 476850 w 1743675"/>
                <a:gd name="connsiteY2" fmla="*/ 1201119 h 2706069"/>
                <a:gd name="connsiteX3" fmla="*/ 429225 w 1743675"/>
                <a:gd name="connsiteY3" fmla="*/ 2706069 h 2706069"/>
                <a:gd name="connsiteX4" fmla="*/ 905475 w 1743675"/>
                <a:gd name="connsiteY4" fmla="*/ 2706069 h 2706069"/>
                <a:gd name="connsiteX5" fmla="*/ 915600 w 1743675"/>
                <a:gd name="connsiteY5" fmla="*/ 1565006 h 2706069"/>
                <a:gd name="connsiteX6" fmla="*/ 1563900 w 1743675"/>
                <a:gd name="connsiteY6" fmla="*/ 1995569 h 2706069"/>
                <a:gd name="connsiteX7" fmla="*/ 1743675 w 1743675"/>
                <a:gd name="connsiteY7" fmla="*/ 2010744 h 2706069"/>
                <a:gd name="connsiteX8" fmla="*/ 1421026 w 1743675"/>
                <a:gd name="connsiteY8" fmla="*/ 1392588 h 2706069"/>
                <a:gd name="connsiteX9" fmla="*/ 1400775 w 1743675"/>
                <a:gd name="connsiteY9" fmla="*/ 362919 h 2706069"/>
                <a:gd name="connsiteX10" fmla="*/ 906075 w 1743675"/>
                <a:gd name="connsiteY10" fmla="*/ 751507 h 2706069"/>
                <a:gd name="connsiteX11" fmla="*/ 353025 w 1743675"/>
                <a:gd name="connsiteY11" fmla="*/ 0 h 2706069"/>
                <a:gd name="connsiteX0" fmla="*/ 353025 w 1743675"/>
                <a:gd name="connsiteY0" fmla="*/ 0 h 2903779"/>
                <a:gd name="connsiteX1" fmla="*/ 0 w 1743675"/>
                <a:gd name="connsiteY1" fmla="*/ 572469 h 2903779"/>
                <a:gd name="connsiteX2" fmla="*/ 476850 w 1743675"/>
                <a:gd name="connsiteY2" fmla="*/ 1201119 h 2903779"/>
                <a:gd name="connsiteX3" fmla="*/ 429225 w 1743675"/>
                <a:gd name="connsiteY3" fmla="*/ 2706069 h 2903779"/>
                <a:gd name="connsiteX4" fmla="*/ 914559 w 1743675"/>
                <a:gd name="connsiteY4" fmla="*/ 2903779 h 2903779"/>
                <a:gd name="connsiteX5" fmla="*/ 915600 w 1743675"/>
                <a:gd name="connsiteY5" fmla="*/ 1565006 h 2903779"/>
                <a:gd name="connsiteX6" fmla="*/ 1563900 w 1743675"/>
                <a:gd name="connsiteY6" fmla="*/ 1995569 h 2903779"/>
                <a:gd name="connsiteX7" fmla="*/ 1743675 w 1743675"/>
                <a:gd name="connsiteY7" fmla="*/ 2010744 h 2903779"/>
                <a:gd name="connsiteX8" fmla="*/ 1421026 w 1743675"/>
                <a:gd name="connsiteY8" fmla="*/ 1392588 h 2903779"/>
                <a:gd name="connsiteX9" fmla="*/ 1400775 w 1743675"/>
                <a:gd name="connsiteY9" fmla="*/ 362919 h 2903779"/>
                <a:gd name="connsiteX10" fmla="*/ 906075 w 1743675"/>
                <a:gd name="connsiteY10" fmla="*/ 751507 h 2903779"/>
                <a:gd name="connsiteX11" fmla="*/ 353025 w 1743675"/>
                <a:gd name="connsiteY11" fmla="*/ 0 h 2903779"/>
                <a:gd name="connsiteX0" fmla="*/ 353025 w 1743675"/>
                <a:gd name="connsiteY0" fmla="*/ 0 h 2903779"/>
                <a:gd name="connsiteX1" fmla="*/ 0 w 1743675"/>
                <a:gd name="connsiteY1" fmla="*/ 572469 h 2903779"/>
                <a:gd name="connsiteX2" fmla="*/ 476850 w 1743675"/>
                <a:gd name="connsiteY2" fmla="*/ 1201119 h 2903779"/>
                <a:gd name="connsiteX3" fmla="*/ 438309 w 1743675"/>
                <a:gd name="connsiteY3" fmla="*/ 2790802 h 2903779"/>
                <a:gd name="connsiteX4" fmla="*/ 914559 w 1743675"/>
                <a:gd name="connsiteY4" fmla="*/ 2903779 h 2903779"/>
                <a:gd name="connsiteX5" fmla="*/ 915600 w 1743675"/>
                <a:gd name="connsiteY5" fmla="*/ 1565006 h 2903779"/>
                <a:gd name="connsiteX6" fmla="*/ 1563900 w 1743675"/>
                <a:gd name="connsiteY6" fmla="*/ 1995569 h 2903779"/>
                <a:gd name="connsiteX7" fmla="*/ 1743675 w 1743675"/>
                <a:gd name="connsiteY7" fmla="*/ 2010744 h 2903779"/>
                <a:gd name="connsiteX8" fmla="*/ 1421026 w 1743675"/>
                <a:gd name="connsiteY8" fmla="*/ 1392588 h 2903779"/>
                <a:gd name="connsiteX9" fmla="*/ 1400775 w 1743675"/>
                <a:gd name="connsiteY9" fmla="*/ 362919 h 2903779"/>
                <a:gd name="connsiteX10" fmla="*/ 906075 w 1743675"/>
                <a:gd name="connsiteY10" fmla="*/ 751507 h 2903779"/>
                <a:gd name="connsiteX11" fmla="*/ 353025 w 1743675"/>
                <a:gd name="connsiteY11" fmla="*/ 0 h 2903779"/>
                <a:gd name="connsiteX0" fmla="*/ 353025 w 1743675"/>
                <a:gd name="connsiteY0" fmla="*/ 0 h 2903779"/>
                <a:gd name="connsiteX1" fmla="*/ 0 w 1743675"/>
                <a:gd name="connsiteY1" fmla="*/ 572469 h 2903779"/>
                <a:gd name="connsiteX2" fmla="*/ 476850 w 1743675"/>
                <a:gd name="connsiteY2" fmla="*/ 1201119 h 2903779"/>
                <a:gd name="connsiteX3" fmla="*/ 438309 w 1743675"/>
                <a:gd name="connsiteY3" fmla="*/ 2790802 h 2903779"/>
                <a:gd name="connsiteX4" fmla="*/ 914559 w 1743675"/>
                <a:gd name="connsiteY4" fmla="*/ 2903779 h 2903779"/>
                <a:gd name="connsiteX5" fmla="*/ 915600 w 1743675"/>
                <a:gd name="connsiteY5" fmla="*/ 1565006 h 2903779"/>
                <a:gd name="connsiteX6" fmla="*/ 1563900 w 1743675"/>
                <a:gd name="connsiteY6" fmla="*/ 1995569 h 2903779"/>
                <a:gd name="connsiteX7" fmla="*/ 1743675 w 1743675"/>
                <a:gd name="connsiteY7" fmla="*/ 2010744 h 2903779"/>
                <a:gd name="connsiteX8" fmla="*/ 1421026 w 1743675"/>
                <a:gd name="connsiteY8" fmla="*/ 1392588 h 2903779"/>
                <a:gd name="connsiteX9" fmla="*/ 1418944 w 1743675"/>
                <a:gd name="connsiteY9" fmla="*/ 344089 h 2903779"/>
                <a:gd name="connsiteX10" fmla="*/ 906075 w 1743675"/>
                <a:gd name="connsiteY10" fmla="*/ 751507 h 2903779"/>
                <a:gd name="connsiteX11" fmla="*/ 353025 w 1743675"/>
                <a:gd name="connsiteY11" fmla="*/ 0 h 2903779"/>
                <a:gd name="connsiteX0" fmla="*/ 353025 w 1861769"/>
                <a:gd name="connsiteY0" fmla="*/ 0 h 2903779"/>
                <a:gd name="connsiteX1" fmla="*/ 0 w 1861769"/>
                <a:gd name="connsiteY1" fmla="*/ 572469 h 2903779"/>
                <a:gd name="connsiteX2" fmla="*/ 476850 w 1861769"/>
                <a:gd name="connsiteY2" fmla="*/ 1201119 h 2903779"/>
                <a:gd name="connsiteX3" fmla="*/ 438309 w 1861769"/>
                <a:gd name="connsiteY3" fmla="*/ 2790802 h 2903779"/>
                <a:gd name="connsiteX4" fmla="*/ 914559 w 1861769"/>
                <a:gd name="connsiteY4" fmla="*/ 2903779 h 2903779"/>
                <a:gd name="connsiteX5" fmla="*/ 915600 w 1861769"/>
                <a:gd name="connsiteY5" fmla="*/ 1565006 h 2903779"/>
                <a:gd name="connsiteX6" fmla="*/ 1563900 w 1861769"/>
                <a:gd name="connsiteY6" fmla="*/ 1995569 h 2903779"/>
                <a:gd name="connsiteX7" fmla="*/ 1861769 w 1861769"/>
                <a:gd name="connsiteY7" fmla="*/ 2076648 h 2903779"/>
                <a:gd name="connsiteX8" fmla="*/ 1421026 w 1861769"/>
                <a:gd name="connsiteY8" fmla="*/ 1392588 h 2903779"/>
                <a:gd name="connsiteX9" fmla="*/ 1418944 w 1861769"/>
                <a:gd name="connsiteY9" fmla="*/ 344089 h 2903779"/>
                <a:gd name="connsiteX10" fmla="*/ 906075 w 1861769"/>
                <a:gd name="connsiteY10" fmla="*/ 751507 h 2903779"/>
                <a:gd name="connsiteX11" fmla="*/ 353025 w 1861769"/>
                <a:gd name="connsiteY11" fmla="*/ 0 h 2903779"/>
                <a:gd name="connsiteX0" fmla="*/ 353025 w 1916273"/>
                <a:gd name="connsiteY0" fmla="*/ 0 h 2903779"/>
                <a:gd name="connsiteX1" fmla="*/ 0 w 1916273"/>
                <a:gd name="connsiteY1" fmla="*/ 572469 h 2903779"/>
                <a:gd name="connsiteX2" fmla="*/ 476850 w 1916273"/>
                <a:gd name="connsiteY2" fmla="*/ 1201119 h 2903779"/>
                <a:gd name="connsiteX3" fmla="*/ 438309 w 1916273"/>
                <a:gd name="connsiteY3" fmla="*/ 2790802 h 2903779"/>
                <a:gd name="connsiteX4" fmla="*/ 914559 w 1916273"/>
                <a:gd name="connsiteY4" fmla="*/ 2903779 h 2903779"/>
                <a:gd name="connsiteX5" fmla="*/ 915600 w 1916273"/>
                <a:gd name="connsiteY5" fmla="*/ 1565006 h 2903779"/>
                <a:gd name="connsiteX6" fmla="*/ 1563900 w 1916273"/>
                <a:gd name="connsiteY6" fmla="*/ 1995569 h 2903779"/>
                <a:gd name="connsiteX7" fmla="*/ 1916273 w 1916273"/>
                <a:gd name="connsiteY7" fmla="*/ 2104892 h 2903779"/>
                <a:gd name="connsiteX8" fmla="*/ 1421026 w 1916273"/>
                <a:gd name="connsiteY8" fmla="*/ 1392588 h 2903779"/>
                <a:gd name="connsiteX9" fmla="*/ 1418944 w 1916273"/>
                <a:gd name="connsiteY9" fmla="*/ 344089 h 2903779"/>
                <a:gd name="connsiteX10" fmla="*/ 906075 w 1916273"/>
                <a:gd name="connsiteY10" fmla="*/ 751507 h 2903779"/>
                <a:gd name="connsiteX11" fmla="*/ 353025 w 1916273"/>
                <a:gd name="connsiteY11" fmla="*/ 0 h 2903779"/>
                <a:gd name="connsiteX0" fmla="*/ 353025 w 1916273"/>
                <a:gd name="connsiteY0" fmla="*/ 0 h 2903779"/>
                <a:gd name="connsiteX1" fmla="*/ 0 w 1916273"/>
                <a:gd name="connsiteY1" fmla="*/ 572469 h 2903779"/>
                <a:gd name="connsiteX2" fmla="*/ 476850 w 1916273"/>
                <a:gd name="connsiteY2" fmla="*/ 1201119 h 2903779"/>
                <a:gd name="connsiteX3" fmla="*/ 438309 w 1916273"/>
                <a:gd name="connsiteY3" fmla="*/ 2790802 h 2903779"/>
                <a:gd name="connsiteX4" fmla="*/ 914559 w 1916273"/>
                <a:gd name="connsiteY4" fmla="*/ 2903779 h 2903779"/>
                <a:gd name="connsiteX5" fmla="*/ 915600 w 1916273"/>
                <a:gd name="connsiteY5" fmla="*/ 1565006 h 2903779"/>
                <a:gd name="connsiteX6" fmla="*/ 1545731 w 1916273"/>
                <a:gd name="connsiteY6" fmla="*/ 1976740 h 2903779"/>
                <a:gd name="connsiteX7" fmla="*/ 1916273 w 1916273"/>
                <a:gd name="connsiteY7" fmla="*/ 2104892 h 2903779"/>
                <a:gd name="connsiteX8" fmla="*/ 1421026 w 1916273"/>
                <a:gd name="connsiteY8" fmla="*/ 1392588 h 2903779"/>
                <a:gd name="connsiteX9" fmla="*/ 1418944 w 1916273"/>
                <a:gd name="connsiteY9" fmla="*/ 344089 h 2903779"/>
                <a:gd name="connsiteX10" fmla="*/ 906075 w 1916273"/>
                <a:gd name="connsiteY10" fmla="*/ 751507 h 2903779"/>
                <a:gd name="connsiteX11" fmla="*/ 353025 w 1916273"/>
                <a:gd name="connsiteY11" fmla="*/ 0 h 2903779"/>
                <a:gd name="connsiteX0" fmla="*/ 353025 w 1834516"/>
                <a:gd name="connsiteY0" fmla="*/ 0 h 2903779"/>
                <a:gd name="connsiteX1" fmla="*/ 0 w 1834516"/>
                <a:gd name="connsiteY1" fmla="*/ 572469 h 2903779"/>
                <a:gd name="connsiteX2" fmla="*/ 476850 w 1834516"/>
                <a:gd name="connsiteY2" fmla="*/ 1201119 h 2903779"/>
                <a:gd name="connsiteX3" fmla="*/ 438309 w 1834516"/>
                <a:gd name="connsiteY3" fmla="*/ 2790802 h 2903779"/>
                <a:gd name="connsiteX4" fmla="*/ 914559 w 1834516"/>
                <a:gd name="connsiteY4" fmla="*/ 2903779 h 2903779"/>
                <a:gd name="connsiteX5" fmla="*/ 915600 w 1834516"/>
                <a:gd name="connsiteY5" fmla="*/ 1565006 h 2903779"/>
                <a:gd name="connsiteX6" fmla="*/ 1545731 w 1834516"/>
                <a:gd name="connsiteY6" fmla="*/ 1976740 h 2903779"/>
                <a:gd name="connsiteX7" fmla="*/ 1834516 w 1834516"/>
                <a:gd name="connsiteY7" fmla="*/ 2104892 h 2903779"/>
                <a:gd name="connsiteX8" fmla="*/ 1421026 w 1834516"/>
                <a:gd name="connsiteY8" fmla="*/ 1392588 h 2903779"/>
                <a:gd name="connsiteX9" fmla="*/ 1418944 w 1834516"/>
                <a:gd name="connsiteY9" fmla="*/ 344089 h 2903779"/>
                <a:gd name="connsiteX10" fmla="*/ 906075 w 1834516"/>
                <a:gd name="connsiteY10" fmla="*/ 751507 h 2903779"/>
                <a:gd name="connsiteX11" fmla="*/ 353025 w 1834516"/>
                <a:gd name="connsiteY11" fmla="*/ 0 h 2903779"/>
                <a:gd name="connsiteX0" fmla="*/ 353025 w 1825432"/>
                <a:gd name="connsiteY0" fmla="*/ 0 h 2903779"/>
                <a:gd name="connsiteX1" fmla="*/ 0 w 1825432"/>
                <a:gd name="connsiteY1" fmla="*/ 572469 h 2903779"/>
                <a:gd name="connsiteX2" fmla="*/ 476850 w 1825432"/>
                <a:gd name="connsiteY2" fmla="*/ 1201119 h 2903779"/>
                <a:gd name="connsiteX3" fmla="*/ 438309 w 1825432"/>
                <a:gd name="connsiteY3" fmla="*/ 2790802 h 2903779"/>
                <a:gd name="connsiteX4" fmla="*/ 914559 w 1825432"/>
                <a:gd name="connsiteY4" fmla="*/ 2903779 h 2903779"/>
                <a:gd name="connsiteX5" fmla="*/ 915600 w 1825432"/>
                <a:gd name="connsiteY5" fmla="*/ 1565006 h 2903779"/>
                <a:gd name="connsiteX6" fmla="*/ 1545731 w 1825432"/>
                <a:gd name="connsiteY6" fmla="*/ 1976740 h 2903779"/>
                <a:gd name="connsiteX7" fmla="*/ 1825432 w 1825432"/>
                <a:gd name="connsiteY7" fmla="*/ 2086063 h 2903779"/>
                <a:gd name="connsiteX8" fmla="*/ 1421026 w 1825432"/>
                <a:gd name="connsiteY8" fmla="*/ 1392588 h 2903779"/>
                <a:gd name="connsiteX9" fmla="*/ 1418944 w 1825432"/>
                <a:gd name="connsiteY9" fmla="*/ 344089 h 2903779"/>
                <a:gd name="connsiteX10" fmla="*/ 906075 w 1825432"/>
                <a:gd name="connsiteY10" fmla="*/ 751507 h 2903779"/>
                <a:gd name="connsiteX11" fmla="*/ 353025 w 1825432"/>
                <a:gd name="connsiteY11" fmla="*/ 0 h 2903779"/>
                <a:gd name="connsiteX0" fmla="*/ 353025 w 1825432"/>
                <a:gd name="connsiteY0" fmla="*/ 0 h 2884949"/>
                <a:gd name="connsiteX1" fmla="*/ 0 w 1825432"/>
                <a:gd name="connsiteY1" fmla="*/ 572469 h 2884949"/>
                <a:gd name="connsiteX2" fmla="*/ 476850 w 1825432"/>
                <a:gd name="connsiteY2" fmla="*/ 1201119 h 2884949"/>
                <a:gd name="connsiteX3" fmla="*/ 438309 w 1825432"/>
                <a:gd name="connsiteY3" fmla="*/ 2790802 h 2884949"/>
                <a:gd name="connsiteX4" fmla="*/ 932727 w 1825432"/>
                <a:gd name="connsiteY4" fmla="*/ 2884949 h 2884949"/>
                <a:gd name="connsiteX5" fmla="*/ 915600 w 1825432"/>
                <a:gd name="connsiteY5" fmla="*/ 1565006 h 2884949"/>
                <a:gd name="connsiteX6" fmla="*/ 1545731 w 1825432"/>
                <a:gd name="connsiteY6" fmla="*/ 1976740 h 2884949"/>
                <a:gd name="connsiteX7" fmla="*/ 1825432 w 1825432"/>
                <a:gd name="connsiteY7" fmla="*/ 2086063 h 2884949"/>
                <a:gd name="connsiteX8" fmla="*/ 1421026 w 1825432"/>
                <a:gd name="connsiteY8" fmla="*/ 1392588 h 2884949"/>
                <a:gd name="connsiteX9" fmla="*/ 1418944 w 1825432"/>
                <a:gd name="connsiteY9" fmla="*/ 344089 h 2884949"/>
                <a:gd name="connsiteX10" fmla="*/ 906075 w 1825432"/>
                <a:gd name="connsiteY10" fmla="*/ 751507 h 2884949"/>
                <a:gd name="connsiteX11" fmla="*/ 353025 w 1825432"/>
                <a:gd name="connsiteY11" fmla="*/ 0 h 28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5432" h="2884949">
                  <a:moveTo>
                    <a:pt x="353025" y="0"/>
                  </a:moveTo>
                  <a:cubicBezTo>
                    <a:pt x="238725" y="187325"/>
                    <a:pt x="114300" y="385144"/>
                    <a:pt x="0" y="572469"/>
                  </a:cubicBezTo>
                  <a:cubicBezTo>
                    <a:pt x="139700" y="835994"/>
                    <a:pt x="403825" y="928069"/>
                    <a:pt x="476850" y="1201119"/>
                  </a:cubicBezTo>
                  <a:cubicBezTo>
                    <a:pt x="543525" y="1366219"/>
                    <a:pt x="409734" y="2511402"/>
                    <a:pt x="438309" y="2790802"/>
                  </a:cubicBezTo>
                  <a:lnTo>
                    <a:pt x="932727" y="2884949"/>
                  </a:lnTo>
                  <a:lnTo>
                    <a:pt x="915600" y="1565006"/>
                  </a:lnTo>
                  <a:lnTo>
                    <a:pt x="1545731" y="1976740"/>
                  </a:lnTo>
                  <a:lnTo>
                    <a:pt x="1825432" y="2086063"/>
                  </a:lnTo>
                  <a:cubicBezTo>
                    <a:pt x="1695257" y="1873338"/>
                    <a:pt x="1494051" y="1662463"/>
                    <a:pt x="1421026" y="1392588"/>
                  </a:cubicBezTo>
                  <a:cubicBezTo>
                    <a:pt x="1421026" y="1113188"/>
                    <a:pt x="1418944" y="623489"/>
                    <a:pt x="1418944" y="344089"/>
                  </a:cubicBezTo>
                  <a:lnTo>
                    <a:pt x="906075" y="751507"/>
                  </a:lnTo>
                  <a:lnTo>
                    <a:pt x="353025" y="0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940644" y="4206160"/>
              <a:ext cx="134407" cy="391657"/>
            </a:xfrm>
            <a:custGeom>
              <a:avLst/>
              <a:gdLst>
                <a:gd name="connsiteX0" fmla="*/ 0 w 352425"/>
                <a:gd name="connsiteY0" fmla="*/ 0 h 914400"/>
                <a:gd name="connsiteX1" fmla="*/ 152400 w 352425"/>
                <a:gd name="connsiteY1" fmla="*/ 304800 h 914400"/>
                <a:gd name="connsiteX2" fmla="*/ 200025 w 352425"/>
                <a:gd name="connsiteY2" fmla="*/ 914400 h 914400"/>
                <a:gd name="connsiteX3" fmla="*/ 200025 w 352425"/>
                <a:gd name="connsiteY3" fmla="*/ 914400 h 914400"/>
                <a:gd name="connsiteX4" fmla="*/ 352425 w 352425"/>
                <a:gd name="connsiteY4" fmla="*/ 581025 h 914400"/>
                <a:gd name="connsiteX0" fmla="*/ 0 w 200025"/>
                <a:gd name="connsiteY0" fmla="*/ 0 h 914400"/>
                <a:gd name="connsiteX1" fmla="*/ 152400 w 200025"/>
                <a:gd name="connsiteY1" fmla="*/ 304800 h 914400"/>
                <a:gd name="connsiteX2" fmla="*/ 200025 w 200025"/>
                <a:gd name="connsiteY2" fmla="*/ 914400 h 914400"/>
                <a:gd name="connsiteX3" fmla="*/ 200025 w 200025"/>
                <a:gd name="connsiteY3" fmla="*/ 914400 h 914400"/>
                <a:gd name="connsiteX0" fmla="*/ 0 w 222518"/>
                <a:gd name="connsiteY0" fmla="*/ 0 h 914400"/>
                <a:gd name="connsiteX1" fmla="*/ 209550 w 222518"/>
                <a:gd name="connsiteY1" fmla="*/ 381000 h 914400"/>
                <a:gd name="connsiteX2" fmla="*/ 200025 w 222518"/>
                <a:gd name="connsiteY2" fmla="*/ 914400 h 914400"/>
                <a:gd name="connsiteX3" fmla="*/ 200025 w 222518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18" h="914400">
                  <a:moveTo>
                    <a:pt x="0" y="0"/>
                  </a:moveTo>
                  <a:cubicBezTo>
                    <a:pt x="59531" y="76200"/>
                    <a:pt x="176213" y="228600"/>
                    <a:pt x="209550" y="381000"/>
                  </a:cubicBezTo>
                  <a:cubicBezTo>
                    <a:pt x="242887" y="533400"/>
                    <a:pt x="201612" y="825500"/>
                    <a:pt x="200025" y="914400"/>
                  </a:cubicBezTo>
                  <a:lnTo>
                    <a:pt x="200025" y="914400"/>
                  </a:lnTo>
                </a:path>
              </a:pathLst>
            </a:custGeom>
            <a:noFill/>
            <a:ln>
              <a:solidFill>
                <a:schemeClr val="bg1"/>
              </a:solidFill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6299066" y="4206160"/>
              <a:ext cx="134407" cy="391657"/>
            </a:xfrm>
            <a:custGeom>
              <a:avLst/>
              <a:gdLst>
                <a:gd name="connsiteX0" fmla="*/ 0 w 352425"/>
                <a:gd name="connsiteY0" fmla="*/ 0 h 914400"/>
                <a:gd name="connsiteX1" fmla="*/ 152400 w 352425"/>
                <a:gd name="connsiteY1" fmla="*/ 304800 h 914400"/>
                <a:gd name="connsiteX2" fmla="*/ 200025 w 352425"/>
                <a:gd name="connsiteY2" fmla="*/ 914400 h 914400"/>
                <a:gd name="connsiteX3" fmla="*/ 200025 w 352425"/>
                <a:gd name="connsiteY3" fmla="*/ 914400 h 914400"/>
                <a:gd name="connsiteX4" fmla="*/ 352425 w 352425"/>
                <a:gd name="connsiteY4" fmla="*/ 581025 h 914400"/>
                <a:gd name="connsiteX0" fmla="*/ 0 w 200025"/>
                <a:gd name="connsiteY0" fmla="*/ 0 h 914400"/>
                <a:gd name="connsiteX1" fmla="*/ 152400 w 200025"/>
                <a:gd name="connsiteY1" fmla="*/ 304800 h 914400"/>
                <a:gd name="connsiteX2" fmla="*/ 200025 w 200025"/>
                <a:gd name="connsiteY2" fmla="*/ 914400 h 914400"/>
                <a:gd name="connsiteX3" fmla="*/ 200025 w 200025"/>
                <a:gd name="connsiteY3" fmla="*/ 914400 h 914400"/>
                <a:gd name="connsiteX0" fmla="*/ 0 w 222518"/>
                <a:gd name="connsiteY0" fmla="*/ 0 h 914400"/>
                <a:gd name="connsiteX1" fmla="*/ 209550 w 222518"/>
                <a:gd name="connsiteY1" fmla="*/ 381000 h 914400"/>
                <a:gd name="connsiteX2" fmla="*/ 200025 w 222518"/>
                <a:gd name="connsiteY2" fmla="*/ 914400 h 914400"/>
                <a:gd name="connsiteX3" fmla="*/ 200025 w 222518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18" h="914400">
                  <a:moveTo>
                    <a:pt x="0" y="0"/>
                  </a:moveTo>
                  <a:cubicBezTo>
                    <a:pt x="59531" y="76200"/>
                    <a:pt x="176213" y="228600"/>
                    <a:pt x="209550" y="381000"/>
                  </a:cubicBezTo>
                  <a:cubicBezTo>
                    <a:pt x="242887" y="533400"/>
                    <a:pt x="201612" y="825500"/>
                    <a:pt x="200025" y="914400"/>
                  </a:cubicBezTo>
                  <a:lnTo>
                    <a:pt x="200025" y="914400"/>
                  </a:lnTo>
                </a:path>
              </a:pathLst>
            </a:custGeom>
            <a:noFill/>
            <a:ln>
              <a:solidFill>
                <a:schemeClr val="bg1"/>
              </a:solidFill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052502" y="4844654"/>
              <a:ext cx="4627" cy="374365"/>
            </a:xfrm>
            <a:custGeom>
              <a:avLst/>
              <a:gdLst>
                <a:gd name="connsiteX0" fmla="*/ 0 w 352425"/>
                <a:gd name="connsiteY0" fmla="*/ 0 h 914400"/>
                <a:gd name="connsiteX1" fmla="*/ 152400 w 352425"/>
                <a:gd name="connsiteY1" fmla="*/ 304800 h 914400"/>
                <a:gd name="connsiteX2" fmla="*/ 200025 w 352425"/>
                <a:gd name="connsiteY2" fmla="*/ 914400 h 914400"/>
                <a:gd name="connsiteX3" fmla="*/ 200025 w 352425"/>
                <a:gd name="connsiteY3" fmla="*/ 914400 h 914400"/>
                <a:gd name="connsiteX4" fmla="*/ 352425 w 352425"/>
                <a:gd name="connsiteY4" fmla="*/ 581025 h 914400"/>
                <a:gd name="connsiteX0" fmla="*/ 0 w 200025"/>
                <a:gd name="connsiteY0" fmla="*/ 0 h 914400"/>
                <a:gd name="connsiteX1" fmla="*/ 152400 w 200025"/>
                <a:gd name="connsiteY1" fmla="*/ 304800 h 914400"/>
                <a:gd name="connsiteX2" fmla="*/ 200025 w 200025"/>
                <a:gd name="connsiteY2" fmla="*/ 914400 h 914400"/>
                <a:gd name="connsiteX3" fmla="*/ 200025 w 200025"/>
                <a:gd name="connsiteY3" fmla="*/ 914400 h 914400"/>
                <a:gd name="connsiteX0" fmla="*/ 0 w 222518"/>
                <a:gd name="connsiteY0" fmla="*/ 0 h 914400"/>
                <a:gd name="connsiteX1" fmla="*/ 209550 w 222518"/>
                <a:gd name="connsiteY1" fmla="*/ 381000 h 914400"/>
                <a:gd name="connsiteX2" fmla="*/ 200025 w 222518"/>
                <a:gd name="connsiteY2" fmla="*/ 914400 h 914400"/>
                <a:gd name="connsiteX3" fmla="*/ 200025 w 222518"/>
                <a:gd name="connsiteY3" fmla="*/ 914400 h 914400"/>
                <a:gd name="connsiteX0" fmla="*/ 0 w 47910"/>
                <a:gd name="connsiteY0" fmla="*/ 0 h 974956"/>
                <a:gd name="connsiteX1" fmla="*/ 46369 w 47910"/>
                <a:gd name="connsiteY1" fmla="*/ 441556 h 974956"/>
                <a:gd name="connsiteX2" fmla="*/ 36844 w 47910"/>
                <a:gd name="connsiteY2" fmla="*/ 974956 h 974956"/>
                <a:gd name="connsiteX3" fmla="*/ 36844 w 47910"/>
                <a:gd name="connsiteY3" fmla="*/ 974956 h 974956"/>
                <a:gd name="connsiteX0" fmla="*/ 0 w 36844"/>
                <a:gd name="connsiteY0" fmla="*/ 0 h 974956"/>
                <a:gd name="connsiteX1" fmla="*/ 36844 w 36844"/>
                <a:gd name="connsiteY1" fmla="*/ 974956 h 974956"/>
                <a:gd name="connsiteX2" fmla="*/ 36844 w 36844"/>
                <a:gd name="connsiteY2" fmla="*/ 974956 h 974956"/>
                <a:gd name="connsiteX0" fmla="*/ 22494 w 22494"/>
                <a:gd name="connsiteY0" fmla="*/ 0 h 914400"/>
                <a:gd name="connsiteX1" fmla="*/ 0 w 22494"/>
                <a:gd name="connsiteY1" fmla="*/ 914400 h 914400"/>
                <a:gd name="connsiteX2" fmla="*/ 0 w 22494"/>
                <a:gd name="connsiteY2" fmla="*/ 914400 h 914400"/>
                <a:gd name="connsiteX0" fmla="*/ 7659 w 7659"/>
                <a:gd name="connsiteY0" fmla="*/ 0 h 874029"/>
                <a:gd name="connsiteX1" fmla="*/ 0 w 7659"/>
                <a:gd name="connsiteY1" fmla="*/ 874029 h 874029"/>
                <a:gd name="connsiteX2" fmla="*/ 0 w 7659"/>
                <a:gd name="connsiteY2" fmla="*/ 874029 h 87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9" h="874029">
                  <a:moveTo>
                    <a:pt x="7659" y="0"/>
                  </a:moveTo>
                  <a:lnTo>
                    <a:pt x="0" y="874029"/>
                  </a:lnTo>
                  <a:lnTo>
                    <a:pt x="0" y="874029"/>
                  </a:lnTo>
                </a:path>
              </a:pathLst>
            </a:custGeom>
            <a:noFill/>
            <a:ln>
              <a:solidFill>
                <a:schemeClr val="bg1"/>
              </a:solidFill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 rot="18116900" flipH="1">
              <a:off x="6371750" y="4820528"/>
              <a:ext cx="156789" cy="405914"/>
            </a:xfrm>
            <a:custGeom>
              <a:avLst/>
              <a:gdLst>
                <a:gd name="connsiteX0" fmla="*/ 0 w 352425"/>
                <a:gd name="connsiteY0" fmla="*/ 0 h 914400"/>
                <a:gd name="connsiteX1" fmla="*/ 152400 w 352425"/>
                <a:gd name="connsiteY1" fmla="*/ 304800 h 914400"/>
                <a:gd name="connsiteX2" fmla="*/ 200025 w 352425"/>
                <a:gd name="connsiteY2" fmla="*/ 914400 h 914400"/>
                <a:gd name="connsiteX3" fmla="*/ 200025 w 352425"/>
                <a:gd name="connsiteY3" fmla="*/ 914400 h 914400"/>
                <a:gd name="connsiteX4" fmla="*/ 352425 w 352425"/>
                <a:gd name="connsiteY4" fmla="*/ 581025 h 914400"/>
                <a:gd name="connsiteX0" fmla="*/ 0 w 200025"/>
                <a:gd name="connsiteY0" fmla="*/ 0 h 914400"/>
                <a:gd name="connsiteX1" fmla="*/ 152400 w 200025"/>
                <a:gd name="connsiteY1" fmla="*/ 304800 h 914400"/>
                <a:gd name="connsiteX2" fmla="*/ 200025 w 200025"/>
                <a:gd name="connsiteY2" fmla="*/ 914400 h 914400"/>
                <a:gd name="connsiteX3" fmla="*/ 200025 w 200025"/>
                <a:gd name="connsiteY3" fmla="*/ 914400 h 914400"/>
                <a:gd name="connsiteX0" fmla="*/ 0 w 222518"/>
                <a:gd name="connsiteY0" fmla="*/ 0 h 914400"/>
                <a:gd name="connsiteX1" fmla="*/ 209550 w 222518"/>
                <a:gd name="connsiteY1" fmla="*/ 381000 h 914400"/>
                <a:gd name="connsiteX2" fmla="*/ 200025 w 222518"/>
                <a:gd name="connsiteY2" fmla="*/ 914400 h 914400"/>
                <a:gd name="connsiteX3" fmla="*/ 200025 w 222518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18" h="914400">
                  <a:moveTo>
                    <a:pt x="0" y="0"/>
                  </a:moveTo>
                  <a:cubicBezTo>
                    <a:pt x="59531" y="76200"/>
                    <a:pt x="176213" y="228600"/>
                    <a:pt x="209550" y="381000"/>
                  </a:cubicBezTo>
                  <a:cubicBezTo>
                    <a:pt x="242887" y="533400"/>
                    <a:pt x="201612" y="825500"/>
                    <a:pt x="200025" y="914400"/>
                  </a:cubicBezTo>
                  <a:lnTo>
                    <a:pt x="200025" y="914400"/>
                  </a:lnTo>
                </a:path>
              </a:pathLst>
            </a:custGeom>
            <a:noFill/>
            <a:ln>
              <a:solidFill>
                <a:schemeClr val="bg1"/>
              </a:solidFill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15368" y="3587131"/>
              <a:ext cx="89606" cy="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>
            <a:xfrm flipV="1">
              <a:off x="6138665" y="4316491"/>
              <a:ext cx="86021" cy="83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6153845" y="4973896"/>
              <a:ext cx="86021" cy="83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11781" y="3907178"/>
              <a:ext cx="89606" cy="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757849" y="3896727"/>
              <a:ext cx="89606" cy="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 flipV="1">
              <a:off x="5161072" y="4304696"/>
              <a:ext cx="86021" cy="83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4964837" y="4661638"/>
              <a:ext cx="86021" cy="83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437061" y="4275278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54080" y="4920285"/>
              <a:ext cx="89606" cy="8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flipV="1">
              <a:off x="4964837" y="5264209"/>
              <a:ext cx="86021" cy="83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437061" y="5176323"/>
              <a:ext cx="89606" cy="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4436159" y="5633306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5268152" y="6057816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699236" y="6162407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157481" y="6245351"/>
              <a:ext cx="89606" cy="8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793687" y="5440791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7098346" y="4853012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6623435" y="4575141"/>
              <a:ext cx="86021" cy="83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3169" y="5549796"/>
              <a:ext cx="89606" cy="8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565720" y="4811412"/>
              <a:ext cx="155575" cy="198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</a:t>
              </a:r>
              <a:endPara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622091" y="3410756"/>
              <a:ext cx="260350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96407" y="3987402"/>
            <a:ext cx="2173860" cy="1830005"/>
            <a:chOff x="8338952" y="4111544"/>
            <a:chExt cx="2173860" cy="1830005"/>
          </a:xfrm>
        </p:grpSpPr>
        <p:grpSp>
          <p:nvGrpSpPr>
            <p:cNvPr id="9" name="Group 8"/>
            <p:cNvGrpSpPr/>
            <p:nvPr/>
          </p:nvGrpSpPr>
          <p:grpSpPr>
            <a:xfrm>
              <a:off x="10417562" y="4267306"/>
              <a:ext cx="95250" cy="1386858"/>
              <a:chOff x="9051739" y="4375751"/>
              <a:chExt cx="95250" cy="1386858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9051739" y="5038199"/>
                <a:ext cx="95250" cy="914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  <a:cs typeface="B Mitra" panose="00000400000000000000" pitchFamily="2" charset="-78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9051739" y="4713436"/>
                <a:ext cx="95250" cy="91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  <a:cs typeface="B Mitra" panose="00000400000000000000" pitchFamily="2" charset="-78"/>
                </a:endParaRPr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>
                <a:off x="9051739" y="5355947"/>
                <a:ext cx="91440" cy="9142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  <a:cs typeface="B Mitra" panose="00000400000000000000" pitchFamily="2" charset="-78"/>
                </a:endParaRPr>
              </a:p>
            </p:txBody>
          </p:sp>
          <p:sp>
            <p:nvSpPr>
              <p:cNvPr id="131" name="Isosceles Triangle 130"/>
              <p:cNvSpPr/>
              <p:nvPr/>
            </p:nvSpPr>
            <p:spPr>
              <a:xfrm flipV="1">
                <a:off x="9051739" y="5671187"/>
                <a:ext cx="91440" cy="9142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  <a:cs typeface="B Mitra" panose="00000400000000000000" pitchFamily="2" charset="-78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9051739" y="4375751"/>
                <a:ext cx="91440" cy="914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8338952" y="4111544"/>
              <a:ext cx="2010376" cy="1830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kern="1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راس 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معمولی (</a:t>
              </a:r>
              <a:r>
                <a:rPr lang="en-US" sz="12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Regular Vertex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) 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B Nazanin" panose="00000400000000000000" pitchFamily="2" charset="-78"/>
              </a:endParaRPr>
            </a:p>
            <a:p>
              <a:pPr marL="0" marR="0" algn="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kern="1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راس 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شروع (</a:t>
              </a:r>
              <a:r>
                <a:rPr lang="en-US" sz="12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Start Vertex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B Nazanin" panose="00000400000000000000" pitchFamily="2" charset="-78"/>
              </a:endParaRPr>
            </a:p>
            <a:p>
              <a:pPr marL="0" marR="0" algn="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kern="1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راس 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پایان (</a:t>
              </a:r>
              <a:r>
                <a:rPr lang="en-US" sz="12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End Vertex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B Nazanin" panose="00000400000000000000" pitchFamily="2" charset="-78"/>
              </a:endParaRPr>
            </a:p>
            <a:p>
              <a:pPr marL="0" marR="0" algn="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kern="1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راس 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تفکیک (</a:t>
              </a:r>
              <a:r>
                <a:rPr lang="en-US" sz="12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Split Vertex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B Nazanin" panose="00000400000000000000" pitchFamily="2" charset="-78"/>
              </a:endParaRPr>
            </a:p>
            <a:p>
              <a:pPr marL="0" marR="0" algn="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kern="1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راس 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ادغام (</a:t>
              </a:r>
              <a:r>
                <a:rPr lang="en-US" sz="12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Merge Vertex</a:t>
              </a:r>
              <a:r>
                <a:rPr lang="fa-IR" sz="1400" kern="1200" dirty="0" smtClean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B Nazanin" panose="00000400000000000000" pitchFamily="2" charset="-78"/>
                </a:rPr>
                <a:t>)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34126" y="1124302"/>
            <a:ext cx="9240071" cy="2253443"/>
            <a:chOff x="2334126" y="895703"/>
            <a:chExt cx="9240071" cy="2253443"/>
          </a:xfrm>
        </p:grpSpPr>
        <p:sp>
          <p:nvSpPr>
            <p:cNvPr id="138" name="TextBox 137"/>
            <p:cNvSpPr txBox="1"/>
            <p:nvPr/>
          </p:nvSpPr>
          <p:spPr>
            <a:xfrm>
              <a:off x="10392835" y="1748802"/>
              <a:ext cx="11813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rgbClr val="002060"/>
                  </a:solidFill>
                  <a:cs typeface="B Nazanin" panose="00000400000000000000" pitchFamily="2" charset="-78"/>
                </a:rPr>
                <a:t>انواع راس‌ها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9992977" y="1073177"/>
              <a:ext cx="304417" cy="2075969"/>
            </a:xfrm>
            <a:prstGeom prst="rightBrace">
              <a:avLst>
                <a:gd name="adj1" fmla="val 35162"/>
                <a:gd name="adj2" fmla="val 4868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Mitra" panose="00000400000000000000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14773" y="1073177"/>
              <a:ext cx="1578204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 rtl="1">
                <a:lnSpc>
                  <a:spcPct val="150000"/>
                </a:lnSpc>
                <a:buFontTx/>
                <a:buAutoNum type="arabicPeriod"/>
              </a:pPr>
              <a:r>
                <a:rPr lang="fa-IR" sz="1600" dirty="0">
                  <a:solidFill>
                    <a:srgbClr val="002060"/>
                  </a:solidFill>
                  <a:cs typeface="B Nazanin" panose="00000400000000000000" pitchFamily="2" charset="-78"/>
                </a:rPr>
                <a:t>راس چرخشی</a:t>
              </a:r>
              <a:r>
                <a:rPr lang="fa-IR" sz="1600" dirty="0">
                  <a:cs typeface="B Nazanin" panose="00000400000000000000" pitchFamily="2" charset="-78"/>
                </a:rPr>
                <a:t/>
              </a:r>
              <a:br>
                <a:rPr lang="fa-IR" sz="1600" dirty="0">
                  <a:cs typeface="B Nazanin" panose="00000400000000000000" pitchFamily="2" charset="-78"/>
                </a:rPr>
              </a:br>
              <a:r>
                <a:rPr lang="fa-IR" sz="1400" dirty="0">
                  <a:solidFill>
                    <a:schemeClr val="accent6">
                      <a:lumMod val="50000"/>
                    </a:schemeClr>
                  </a:solidFill>
                  <a:cs typeface="B Nazanin" panose="00000400000000000000" pitchFamily="2" charset="-78"/>
                </a:rPr>
                <a:t>(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Turn vertex</a:t>
              </a:r>
              <a:r>
                <a:rPr lang="fa-IR" sz="1400" dirty="0" smtClean="0">
                  <a:solidFill>
                    <a:schemeClr val="accent6">
                      <a:lumMod val="50000"/>
                    </a:schemeClr>
                  </a:solidFill>
                  <a:cs typeface="B Nazanin" panose="00000400000000000000" pitchFamily="2" charset="-78"/>
                </a:rPr>
                <a:t>)</a:t>
              </a:r>
              <a:r>
                <a:rPr lang="en-US" sz="1600" dirty="0" smtClean="0">
                  <a:cs typeface="B Nazanin" panose="00000400000000000000" pitchFamily="2" charset="-78"/>
                </a:rPr>
                <a:t/>
              </a:r>
              <a:br>
                <a:rPr lang="en-US" sz="1600" dirty="0" smtClean="0">
                  <a:cs typeface="B Nazanin" panose="00000400000000000000" pitchFamily="2" charset="-78"/>
                </a:rPr>
              </a:br>
              <a:r>
                <a:rPr lang="en-US" sz="1600" dirty="0" smtClean="0">
                  <a:cs typeface="B Nazanin" panose="00000400000000000000" pitchFamily="2" charset="-78"/>
                </a:rPr>
                <a:t/>
              </a:r>
              <a:br>
                <a:rPr lang="en-US" sz="1600" dirty="0" smtClean="0">
                  <a:cs typeface="B Nazanin" panose="00000400000000000000" pitchFamily="2" charset="-78"/>
                </a:rPr>
              </a:br>
              <a:endParaRPr lang="fa-IR" sz="1600" dirty="0">
                <a:cs typeface="B Nazanin" panose="00000400000000000000" pitchFamily="2" charset="-78"/>
              </a:endParaRPr>
            </a:p>
            <a:p>
              <a:pPr marL="342900" indent="-342900" algn="r" rtl="1">
                <a:lnSpc>
                  <a:spcPct val="150000"/>
                </a:lnSpc>
                <a:buAutoNum type="arabicPeriod"/>
              </a:pPr>
              <a:r>
                <a:rPr lang="fa-IR" sz="1600" dirty="0" smtClean="0">
                  <a:solidFill>
                    <a:srgbClr val="002060"/>
                  </a:solidFill>
                  <a:cs typeface="B Nazanin" panose="00000400000000000000" pitchFamily="2" charset="-78"/>
                </a:rPr>
                <a:t>راس معمولی</a:t>
              </a:r>
            </a:p>
          </p:txBody>
        </p:sp>
        <p:sp>
          <p:nvSpPr>
            <p:cNvPr id="141" name="Right Brace 140"/>
            <p:cNvSpPr/>
            <p:nvPr/>
          </p:nvSpPr>
          <p:spPr>
            <a:xfrm>
              <a:off x="8151770" y="896554"/>
              <a:ext cx="263003" cy="1776559"/>
            </a:xfrm>
            <a:prstGeom prst="rightBrace">
              <a:avLst>
                <a:gd name="adj1" fmla="val 35162"/>
                <a:gd name="adj2" fmla="val 29776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B Mitra" panose="00000400000000000000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334126" y="895703"/>
              <a:ext cx="5817643" cy="177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 rtl="1">
                <a:lnSpc>
                  <a:spcPct val="150000"/>
                </a:lnSpc>
                <a:buFontTx/>
                <a:buAutoNum type="arabicPeriod"/>
              </a:pPr>
              <a:r>
                <a:rPr lang="fa-IR" sz="1600" dirty="0">
                  <a:solidFill>
                    <a:srgbClr val="002060"/>
                  </a:solidFill>
                  <a:cs typeface="B Nazanin" panose="00000400000000000000" pitchFamily="2" charset="-78"/>
                </a:rPr>
                <a:t>راس </a:t>
              </a:r>
              <a:r>
                <a:rPr lang="fa-IR" sz="1600" dirty="0" smtClean="0">
                  <a:solidFill>
                    <a:srgbClr val="002060"/>
                  </a:solidFill>
                  <a:cs typeface="B Nazanin" panose="00000400000000000000" pitchFamily="2" charset="-78"/>
                </a:rPr>
                <a:t>شروع</a:t>
              </a:r>
              <a:r>
                <a:rPr lang="fa-IR" sz="1600" dirty="0" smtClean="0">
                  <a:cs typeface="B Nazanin" panose="00000400000000000000" pitchFamily="2" charset="-78"/>
                </a:rPr>
                <a:t>:    زاویه داخلی کمتر از 180 درجه –  بالاتر از راس‌های مجاور </a:t>
              </a:r>
              <a:endParaRPr lang="fa-IR" sz="1600" dirty="0">
                <a:cs typeface="B Nazanin" panose="00000400000000000000" pitchFamily="2" charset="-78"/>
              </a:endParaRPr>
            </a:p>
            <a:p>
              <a:pPr marL="342900" indent="-342900" algn="r" rtl="1">
                <a:lnSpc>
                  <a:spcPct val="150000"/>
                </a:lnSpc>
                <a:buFontTx/>
                <a:buAutoNum type="arabicPeriod"/>
              </a:pPr>
              <a:r>
                <a:rPr lang="fa-IR" sz="1600" dirty="0">
                  <a:solidFill>
                    <a:srgbClr val="002060"/>
                  </a:solidFill>
                  <a:cs typeface="B Nazanin" panose="00000400000000000000" pitchFamily="2" charset="-78"/>
                </a:rPr>
                <a:t>راس پایان</a:t>
              </a:r>
              <a:r>
                <a:rPr lang="fa-IR" sz="1600" dirty="0" smtClean="0">
                  <a:cs typeface="B Nazanin" panose="00000400000000000000" pitchFamily="2" charset="-78"/>
                </a:rPr>
                <a:t>:     زاویه </a:t>
              </a:r>
              <a:r>
                <a:rPr lang="fa-IR" sz="1600" dirty="0">
                  <a:cs typeface="B Nazanin" panose="00000400000000000000" pitchFamily="2" charset="-78"/>
                </a:rPr>
                <a:t>داخلی کمتر از 180 </a:t>
              </a:r>
              <a:r>
                <a:rPr lang="fa-IR" sz="1600" dirty="0" smtClean="0">
                  <a:cs typeface="B Nazanin" panose="00000400000000000000" pitchFamily="2" charset="-78"/>
                </a:rPr>
                <a:t>درجه </a:t>
              </a:r>
              <a:r>
                <a:rPr lang="fa-IR" sz="1600" dirty="0">
                  <a:cs typeface="B Nazanin" panose="00000400000000000000" pitchFamily="2" charset="-78"/>
                </a:rPr>
                <a:t>– </a:t>
              </a:r>
              <a:r>
                <a:rPr lang="fa-IR" sz="1600" dirty="0" smtClean="0">
                  <a:cs typeface="B Nazanin" panose="00000400000000000000" pitchFamily="2" charset="-78"/>
                </a:rPr>
                <a:t> پایین‌تر از </a:t>
              </a:r>
              <a:r>
                <a:rPr lang="fa-IR" sz="1600" dirty="0">
                  <a:cs typeface="B Nazanin" panose="00000400000000000000" pitchFamily="2" charset="-78"/>
                </a:rPr>
                <a:t>راس‌های مجاور </a:t>
              </a:r>
              <a:r>
                <a:rPr lang="fa-IR" sz="1600" dirty="0" smtClean="0">
                  <a:cs typeface="B Nazanin" panose="00000400000000000000" pitchFamily="2" charset="-78"/>
                </a:rPr>
                <a:t/>
              </a:r>
              <a:br>
                <a:rPr lang="fa-IR" sz="1600" dirty="0" smtClean="0">
                  <a:cs typeface="B Nazanin" panose="00000400000000000000" pitchFamily="2" charset="-78"/>
                </a:rPr>
              </a:br>
              <a:endParaRPr lang="fa-IR" sz="900" dirty="0" smtClean="0">
                <a:cs typeface="B Nazanin" panose="00000400000000000000" pitchFamily="2" charset="-78"/>
              </a:endParaRPr>
            </a:p>
            <a:p>
              <a:pPr marL="342900" indent="-342900" algn="r" rtl="1">
                <a:lnSpc>
                  <a:spcPct val="150000"/>
                </a:lnSpc>
                <a:buAutoNum type="arabicPeriod"/>
              </a:pPr>
              <a:r>
                <a:rPr lang="fa-IR" sz="1600" dirty="0" smtClean="0">
                  <a:solidFill>
                    <a:srgbClr val="002060"/>
                  </a:solidFill>
                  <a:cs typeface="B Nazanin" panose="00000400000000000000" pitchFamily="2" charset="-78"/>
                </a:rPr>
                <a:t>راس ادغام</a:t>
              </a:r>
              <a:r>
                <a:rPr lang="fa-IR" sz="1600" dirty="0" smtClean="0">
                  <a:cs typeface="B Nazanin" panose="00000400000000000000" pitchFamily="2" charset="-78"/>
                </a:rPr>
                <a:t>:</a:t>
              </a:r>
              <a:r>
                <a:rPr lang="fa-IR" sz="1600" dirty="0">
                  <a:cs typeface="B Nazanin" panose="00000400000000000000" pitchFamily="2" charset="-78"/>
                </a:rPr>
                <a:t> </a:t>
              </a:r>
              <a:r>
                <a:rPr lang="fa-IR" sz="1600" dirty="0" smtClean="0">
                  <a:cs typeface="B Nazanin" panose="00000400000000000000" pitchFamily="2" charset="-78"/>
                </a:rPr>
                <a:t>    زاویه </a:t>
              </a:r>
              <a:r>
                <a:rPr lang="fa-IR" sz="1600" dirty="0">
                  <a:cs typeface="B Nazanin" panose="00000400000000000000" pitchFamily="2" charset="-78"/>
                </a:rPr>
                <a:t>داخلی </a:t>
              </a:r>
              <a:r>
                <a:rPr lang="fa-IR" sz="1600" dirty="0" smtClean="0">
                  <a:cs typeface="B Nazanin" panose="00000400000000000000" pitchFamily="2" charset="-78"/>
                </a:rPr>
                <a:t>بیشتر از </a:t>
              </a:r>
              <a:r>
                <a:rPr lang="fa-IR" sz="1600" dirty="0">
                  <a:cs typeface="B Nazanin" panose="00000400000000000000" pitchFamily="2" charset="-78"/>
                </a:rPr>
                <a:t>180 درجه – </a:t>
              </a:r>
              <a:r>
                <a:rPr lang="fa-IR" sz="1600" dirty="0" smtClean="0">
                  <a:cs typeface="B Nazanin" panose="00000400000000000000" pitchFamily="2" charset="-78"/>
                </a:rPr>
                <a:t> پایین‌تر </a:t>
              </a:r>
              <a:r>
                <a:rPr lang="fa-IR" sz="1600" dirty="0">
                  <a:cs typeface="B Nazanin" panose="00000400000000000000" pitchFamily="2" charset="-78"/>
                </a:rPr>
                <a:t>از راس‌های مجاور </a:t>
              </a:r>
              <a:endParaRPr lang="fa-IR" sz="1600" dirty="0" smtClean="0">
                <a:cs typeface="B Nazanin" panose="00000400000000000000" pitchFamily="2" charset="-78"/>
              </a:endParaRPr>
            </a:p>
            <a:p>
              <a:pPr marL="342900" indent="-342900" algn="r" rtl="1">
                <a:lnSpc>
                  <a:spcPct val="150000"/>
                </a:lnSpc>
                <a:buAutoNum type="arabicPeriod"/>
              </a:pPr>
              <a:r>
                <a:rPr lang="fa-IR" sz="1600" dirty="0" smtClean="0">
                  <a:solidFill>
                    <a:srgbClr val="002060"/>
                  </a:solidFill>
                  <a:cs typeface="B Nazanin" panose="00000400000000000000" pitchFamily="2" charset="-78"/>
                </a:rPr>
                <a:t>راس </a:t>
              </a:r>
              <a:r>
                <a:rPr lang="fa-IR" sz="1600" dirty="0">
                  <a:solidFill>
                    <a:srgbClr val="002060"/>
                  </a:solidFill>
                  <a:cs typeface="B Nazanin" panose="00000400000000000000" pitchFamily="2" charset="-78"/>
                </a:rPr>
                <a:t>تفکیک</a:t>
              </a:r>
              <a:r>
                <a:rPr lang="fa-IR" sz="1600" dirty="0" smtClean="0">
                  <a:cs typeface="B Nazanin" panose="00000400000000000000" pitchFamily="2" charset="-78"/>
                </a:rPr>
                <a:t>:  زاویه </a:t>
              </a:r>
              <a:r>
                <a:rPr lang="fa-IR" sz="1600" dirty="0">
                  <a:cs typeface="B Nazanin" panose="00000400000000000000" pitchFamily="2" charset="-78"/>
                </a:rPr>
                <a:t>داخلی بیشتر از 180 درجه – </a:t>
              </a:r>
              <a:r>
                <a:rPr lang="fa-IR" sz="1600" dirty="0" smtClean="0">
                  <a:cs typeface="B Nazanin" panose="00000400000000000000" pitchFamily="2" charset="-78"/>
                </a:rPr>
                <a:t> بالاتر </a:t>
              </a:r>
              <a:r>
                <a:rPr lang="fa-IR" sz="1600" dirty="0">
                  <a:cs typeface="B Nazanin" panose="00000400000000000000" pitchFamily="2" charset="-78"/>
                </a:rPr>
                <a:t>از راس‌های مجاور </a:t>
              </a:r>
              <a:endParaRPr lang="fa-IR" sz="1600" dirty="0" smtClean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7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>
                <a:cs typeface="B Mitra" panose="00000400000000000000" pitchFamily="2" charset="-78"/>
              </a:rPr>
              <a:t>کارهای انجام شده  –  </a:t>
            </a:r>
            <a:r>
              <a:rPr lang="fa-IR" sz="2400" dirty="0" smtClean="0">
                <a:cs typeface="B Mitra" panose="00000400000000000000" pitchFamily="2" charset="-78"/>
              </a:rPr>
              <a:t>مقدمات (ادامه)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88358" y="2398889"/>
            <a:ext cx="5377218" cy="1544855"/>
            <a:chOff x="2185236" y="2089024"/>
            <a:chExt cx="6638583" cy="207390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418347" y="2438399"/>
              <a:ext cx="0" cy="172453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00991" y="2089024"/>
              <a:ext cx="317061" cy="37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85236" y="3848823"/>
              <a:ext cx="65979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25842" y="3444115"/>
              <a:ext cx="65979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25842" y="3115251"/>
              <a:ext cx="65979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25842" y="2796995"/>
              <a:ext cx="659797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455722" y="2398519"/>
              <a:ext cx="1660902" cy="1631666"/>
            </a:xfrm>
            <a:custGeom>
              <a:avLst/>
              <a:gdLst>
                <a:gd name="connsiteX0" fmla="*/ 695325 w 1819275"/>
                <a:gd name="connsiteY0" fmla="*/ 0 h 1838325"/>
                <a:gd name="connsiteX1" fmla="*/ 952500 w 1819275"/>
                <a:gd name="connsiteY1" fmla="*/ 371475 h 1838325"/>
                <a:gd name="connsiteX2" fmla="*/ 1371600 w 1819275"/>
                <a:gd name="connsiteY2" fmla="*/ 390525 h 1838325"/>
                <a:gd name="connsiteX3" fmla="*/ 971550 w 1819275"/>
                <a:gd name="connsiteY3" fmla="*/ 695325 h 1838325"/>
                <a:gd name="connsiteX4" fmla="*/ 981075 w 1819275"/>
                <a:gd name="connsiteY4" fmla="*/ 952500 h 1838325"/>
                <a:gd name="connsiteX5" fmla="*/ 1543050 w 1819275"/>
                <a:gd name="connsiteY5" fmla="*/ 962025 h 1838325"/>
                <a:gd name="connsiteX6" fmla="*/ 1552575 w 1819275"/>
                <a:gd name="connsiteY6" fmla="*/ 1190625 h 1838325"/>
                <a:gd name="connsiteX7" fmla="*/ 1819275 w 1819275"/>
                <a:gd name="connsiteY7" fmla="*/ 1200150 h 1838325"/>
                <a:gd name="connsiteX8" fmla="*/ 1809750 w 1819275"/>
                <a:gd name="connsiteY8" fmla="*/ 1504950 h 1838325"/>
                <a:gd name="connsiteX9" fmla="*/ 733425 w 1819275"/>
                <a:gd name="connsiteY9" fmla="*/ 1466850 h 1838325"/>
                <a:gd name="connsiteX10" fmla="*/ 733425 w 1819275"/>
                <a:gd name="connsiteY10" fmla="*/ 1638300 h 1838325"/>
                <a:gd name="connsiteX11" fmla="*/ 438150 w 1819275"/>
                <a:gd name="connsiteY11" fmla="*/ 1838325 h 1838325"/>
                <a:gd name="connsiteX12" fmla="*/ 200025 w 1819275"/>
                <a:gd name="connsiteY12" fmla="*/ 1638300 h 1838325"/>
                <a:gd name="connsiteX13" fmla="*/ 190500 w 1819275"/>
                <a:gd name="connsiteY13" fmla="*/ 1485900 h 1838325"/>
                <a:gd name="connsiteX14" fmla="*/ 0 w 1819275"/>
                <a:gd name="connsiteY14" fmla="*/ 1476375 h 1838325"/>
                <a:gd name="connsiteX15" fmla="*/ 9525 w 1819275"/>
                <a:gd name="connsiteY15" fmla="*/ 1276350 h 1838325"/>
                <a:gd name="connsiteX16" fmla="*/ 590550 w 1819275"/>
                <a:gd name="connsiteY16" fmla="*/ 1257300 h 1838325"/>
                <a:gd name="connsiteX17" fmla="*/ 600075 w 1819275"/>
                <a:gd name="connsiteY17" fmla="*/ 981075 h 1838325"/>
                <a:gd name="connsiteX18" fmla="*/ 161925 w 1819275"/>
                <a:gd name="connsiteY18" fmla="*/ 723900 h 1838325"/>
                <a:gd name="connsiteX19" fmla="*/ 552450 w 1819275"/>
                <a:gd name="connsiteY19" fmla="*/ 523875 h 1838325"/>
                <a:gd name="connsiteX20" fmla="*/ 304800 w 1819275"/>
                <a:gd name="connsiteY20" fmla="*/ 352425 h 1838325"/>
                <a:gd name="connsiteX21" fmla="*/ 695325 w 1819275"/>
                <a:gd name="connsiteY21" fmla="*/ 0 h 1838325"/>
                <a:gd name="connsiteX0" fmla="*/ 695325 w 1819275"/>
                <a:gd name="connsiteY0" fmla="*/ 0 h 1838325"/>
                <a:gd name="connsiteX1" fmla="*/ 952500 w 1819275"/>
                <a:gd name="connsiteY1" fmla="*/ 371475 h 1838325"/>
                <a:gd name="connsiteX2" fmla="*/ 1371600 w 1819275"/>
                <a:gd name="connsiteY2" fmla="*/ 390525 h 1838325"/>
                <a:gd name="connsiteX3" fmla="*/ 971550 w 1819275"/>
                <a:gd name="connsiteY3" fmla="*/ 695325 h 1838325"/>
                <a:gd name="connsiteX4" fmla="*/ 981075 w 1819275"/>
                <a:gd name="connsiteY4" fmla="*/ 952500 h 1838325"/>
                <a:gd name="connsiteX5" fmla="*/ 1543050 w 1819275"/>
                <a:gd name="connsiteY5" fmla="*/ 962025 h 1838325"/>
                <a:gd name="connsiteX6" fmla="*/ 1552575 w 1819275"/>
                <a:gd name="connsiteY6" fmla="*/ 1190625 h 1838325"/>
                <a:gd name="connsiteX7" fmla="*/ 1819275 w 1819275"/>
                <a:gd name="connsiteY7" fmla="*/ 1200150 h 1838325"/>
                <a:gd name="connsiteX8" fmla="*/ 1809750 w 1819275"/>
                <a:gd name="connsiteY8" fmla="*/ 1504950 h 1838325"/>
                <a:gd name="connsiteX9" fmla="*/ 733425 w 1819275"/>
                <a:gd name="connsiteY9" fmla="*/ 1466850 h 1838325"/>
                <a:gd name="connsiteX10" fmla="*/ 733425 w 1819275"/>
                <a:gd name="connsiteY10" fmla="*/ 1638300 h 1838325"/>
                <a:gd name="connsiteX11" fmla="*/ 438150 w 1819275"/>
                <a:gd name="connsiteY11" fmla="*/ 1838325 h 1838325"/>
                <a:gd name="connsiteX12" fmla="*/ 200025 w 1819275"/>
                <a:gd name="connsiteY12" fmla="*/ 1638300 h 1838325"/>
                <a:gd name="connsiteX13" fmla="*/ 190500 w 1819275"/>
                <a:gd name="connsiteY13" fmla="*/ 1485900 h 1838325"/>
                <a:gd name="connsiteX14" fmla="*/ 0 w 1819275"/>
                <a:gd name="connsiteY14" fmla="*/ 1476375 h 1838325"/>
                <a:gd name="connsiteX15" fmla="*/ 9525 w 1819275"/>
                <a:gd name="connsiteY15" fmla="*/ 1276350 h 1838325"/>
                <a:gd name="connsiteX16" fmla="*/ 590550 w 1819275"/>
                <a:gd name="connsiteY16" fmla="*/ 1257300 h 1838325"/>
                <a:gd name="connsiteX17" fmla="*/ 600075 w 1819275"/>
                <a:gd name="connsiteY17" fmla="*/ 981075 h 1838325"/>
                <a:gd name="connsiteX18" fmla="*/ 161925 w 1819275"/>
                <a:gd name="connsiteY18" fmla="*/ 723900 h 1838325"/>
                <a:gd name="connsiteX19" fmla="*/ 552450 w 1819275"/>
                <a:gd name="connsiteY19" fmla="*/ 523875 h 1838325"/>
                <a:gd name="connsiteX20" fmla="*/ 280650 w 1819275"/>
                <a:gd name="connsiteY20" fmla="*/ 304259 h 1838325"/>
                <a:gd name="connsiteX21" fmla="*/ 695325 w 1819275"/>
                <a:gd name="connsiteY21" fmla="*/ 0 h 1838325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97938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80650 w 1819275"/>
                <a:gd name="connsiteY20" fmla="*/ 311672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80650 w 1819275"/>
                <a:gd name="connsiteY20" fmla="*/ 311672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56500 w 1819275"/>
                <a:gd name="connsiteY20" fmla="*/ 363561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17800 w 1819275"/>
                <a:gd name="connsiteY8" fmla="*/ 1467888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17800 w 1819275"/>
                <a:gd name="connsiteY8" fmla="*/ 1482714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490127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212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90127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051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90127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051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75302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207641 w 2387909"/>
                <a:gd name="connsiteY0" fmla="*/ 0 h 1830913"/>
                <a:gd name="connsiteX1" fmla="*/ 1521134 w 2387909"/>
                <a:gd name="connsiteY1" fmla="*/ 364063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817084 w 2387909"/>
                <a:gd name="connsiteY20" fmla="*/ 385799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21134 w 2387909"/>
                <a:gd name="connsiteY1" fmla="*/ 364063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077143 w 2387909"/>
                <a:gd name="connsiteY6" fmla="*/ 1245317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077143 w 2387909"/>
                <a:gd name="connsiteY6" fmla="*/ 1245317 h 1830913"/>
                <a:gd name="connsiteX7" fmla="*/ 2387909 w 2387909"/>
                <a:gd name="connsiteY7" fmla="*/ 1334269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2059 w 2388051"/>
                <a:gd name="connsiteY9" fmla="*/ 1459438 h 1830913"/>
                <a:gd name="connsiteX10" fmla="*/ 1302059 w 2388051"/>
                <a:gd name="connsiteY10" fmla="*/ 1630888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4330 w 2388051"/>
                <a:gd name="connsiteY9" fmla="*/ 1512171 h 1830913"/>
                <a:gd name="connsiteX10" fmla="*/ 1302059 w 2388051"/>
                <a:gd name="connsiteY10" fmla="*/ 1630888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4330 w 2388051"/>
                <a:gd name="connsiteY9" fmla="*/ 1512171 h 1830913"/>
                <a:gd name="connsiteX10" fmla="*/ 1304330 w 2388051"/>
                <a:gd name="connsiteY10" fmla="*/ 1690074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68659 w 2388051"/>
                <a:gd name="connsiteY12" fmla="*/ 1630888 h 1867976"/>
                <a:gd name="connsiteX13" fmla="*/ 759134 w 2388051"/>
                <a:gd name="connsiteY13" fmla="*/ 1478488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59134 w 2388051"/>
                <a:gd name="connsiteY13" fmla="*/ 1478488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48309 w 2388051"/>
                <a:gd name="connsiteY15" fmla="*/ 1334269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338160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531394 w 2388051"/>
                <a:gd name="connsiteY17" fmla="*/ 978464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917862 w 2388051"/>
                <a:gd name="connsiteY17" fmla="*/ 978464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7909"/>
                <a:gd name="connsiteY0" fmla="*/ 0 h 1867976"/>
                <a:gd name="connsiteX1" fmla="*/ 1594086 w 2387909"/>
                <a:gd name="connsiteY1" fmla="*/ 355805 h 1867976"/>
                <a:gd name="connsiteX2" fmla="*/ 1980531 w 2387909"/>
                <a:gd name="connsiteY2" fmla="*/ 355805 h 1867976"/>
                <a:gd name="connsiteX3" fmla="*/ 1497475 w 2387909"/>
                <a:gd name="connsiteY3" fmla="*/ 622659 h 1867976"/>
                <a:gd name="connsiteX4" fmla="*/ 1497475 w 2387909"/>
                <a:gd name="connsiteY4" fmla="*/ 978464 h 1867976"/>
                <a:gd name="connsiteX5" fmla="*/ 2077143 w 2387909"/>
                <a:gd name="connsiteY5" fmla="*/ 978464 h 1867976"/>
                <a:gd name="connsiteX6" fmla="*/ 2077143 w 2387909"/>
                <a:gd name="connsiteY6" fmla="*/ 1245317 h 1867976"/>
                <a:gd name="connsiteX7" fmla="*/ 2387909 w 2387909"/>
                <a:gd name="connsiteY7" fmla="*/ 1334269 h 1867976"/>
                <a:gd name="connsiteX8" fmla="*/ 2367117 w 2387909"/>
                <a:gd name="connsiteY8" fmla="*/ 1512171 h 1867976"/>
                <a:gd name="connsiteX9" fmla="*/ 1304330 w 2387909"/>
                <a:gd name="connsiteY9" fmla="*/ 1512171 h 1867976"/>
                <a:gd name="connsiteX10" fmla="*/ 1304330 w 2387909"/>
                <a:gd name="connsiteY10" fmla="*/ 1690074 h 1867976"/>
                <a:gd name="connsiteX11" fmla="*/ 1014479 w 2387909"/>
                <a:gd name="connsiteY11" fmla="*/ 1867976 h 1867976"/>
                <a:gd name="connsiteX12" fmla="*/ 724628 w 2387909"/>
                <a:gd name="connsiteY12" fmla="*/ 1690074 h 1867976"/>
                <a:gd name="connsiteX13" fmla="*/ 724628 w 2387909"/>
                <a:gd name="connsiteY13" fmla="*/ 1512171 h 1867976"/>
                <a:gd name="connsiteX14" fmla="*/ 434777 w 2387909"/>
                <a:gd name="connsiteY14" fmla="*/ 1512171 h 1867976"/>
                <a:gd name="connsiteX15" fmla="*/ 531394 w 2387909"/>
                <a:gd name="connsiteY15" fmla="*/ 1245317 h 1867976"/>
                <a:gd name="connsiteX16" fmla="*/ 0 w 2387909"/>
                <a:gd name="connsiteY16" fmla="*/ 975622 h 1867976"/>
                <a:gd name="connsiteX17" fmla="*/ 917862 w 2387909"/>
                <a:gd name="connsiteY17" fmla="*/ 978464 h 1867976"/>
                <a:gd name="connsiteX18" fmla="*/ 730559 w 2387909"/>
                <a:gd name="connsiteY18" fmla="*/ 716488 h 1867976"/>
                <a:gd name="connsiteX19" fmla="*/ 1014479 w 2387909"/>
                <a:gd name="connsiteY19" fmla="*/ 533707 h 1867976"/>
                <a:gd name="connsiteX20" fmla="*/ 724585 w 2387909"/>
                <a:gd name="connsiteY20" fmla="*/ 355805 h 1867976"/>
                <a:gd name="connsiteX21" fmla="*/ 1207641 w 2387909"/>
                <a:gd name="connsiteY21" fmla="*/ 0 h 1867976"/>
                <a:gd name="connsiteX0" fmla="*/ 1207641 w 2387909"/>
                <a:gd name="connsiteY0" fmla="*/ 0 h 1867976"/>
                <a:gd name="connsiteX1" fmla="*/ 1594086 w 2387909"/>
                <a:gd name="connsiteY1" fmla="*/ 355805 h 1867976"/>
                <a:gd name="connsiteX2" fmla="*/ 1980531 w 2387909"/>
                <a:gd name="connsiteY2" fmla="*/ 355805 h 1867976"/>
                <a:gd name="connsiteX3" fmla="*/ 1497475 w 2387909"/>
                <a:gd name="connsiteY3" fmla="*/ 622659 h 1867976"/>
                <a:gd name="connsiteX4" fmla="*/ 1497475 w 2387909"/>
                <a:gd name="connsiteY4" fmla="*/ 978464 h 1867976"/>
                <a:gd name="connsiteX5" fmla="*/ 2077143 w 2387909"/>
                <a:gd name="connsiteY5" fmla="*/ 978464 h 1867976"/>
                <a:gd name="connsiteX6" fmla="*/ 2077143 w 2387909"/>
                <a:gd name="connsiteY6" fmla="*/ 1245317 h 1867976"/>
                <a:gd name="connsiteX7" fmla="*/ 2387909 w 2387909"/>
                <a:gd name="connsiteY7" fmla="*/ 1334269 h 1867976"/>
                <a:gd name="connsiteX8" fmla="*/ 2367117 w 2387909"/>
                <a:gd name="connsiteY8" fmla="*/ 1512171 h 1867976"/>
                <a:gd name="connsiteX9" fmla="*/ 1304330 w 2387909"/>
                <a:gd name="connsiteY9" fmla="*/ 1512171 h 1867976"/>
                <a:gd name="connsiteX10" fmla="*/ 1304330 w 2387909"/>
                <a:gd name="connsiteY10" fmla="*/ 1690074 h 1867976"/>
                <a:gd name="connsiteX11" fmla="*/ 1014479 w 2387909"/>
                <a:gd name="connsiteY11" fmla="*/ 1867976 h 1867976"/>
                <a:gd name="connsiteX12" fmla="*/ 724628 w 2387909"/>
                <a:gd name="connsiteY12" fmla="*/ 1690074 h 1867976"/>
                <a:gd name="connsiteX13" fmla="*/ 724628 w 2387909"/>
                <a:gd name="connsiteY13" fmla="*/ 1512171 h 1867976"/>
                <a:gd name="connsiteX14" fmla="*/ 434777 w 2387909"/>
                <a:gd name="connsiteY14" fmla="*/ 1512171 h 1867976"/>
                <a:gd name="connsiteX15" fmla="*/ 531394 w 2387909"/>
                <a:gd name="connsiteY15" fmla="*/ 1245317 h 1867976"/>
                <a:gd name="connsiteX16" fmla="*/ 0 w 2387909"/>
                <a:gd name="connsiteY16" fmla="*/ 975622 h 1867976"/>
                <a:gd name="connsiteX17" fmla="*/ 917862 w 2387909"/>
                <a:gd name="connsiteY17" fmla="*/ 978464 h 1867976"/>
                <a:gd name="connsiteX18" fmla="*/ 730559 w 2387909"/>
                <a:gd name="connsiteY18" fmla="*/ 716488 h 1867976"/>
                <a:gd name="connsiteX19" fmla="*/ 1014479 w 2387909"/>
                <a:gd name="connsiteY19" fmla="*/ 533707 h 1867976"/>
                <a:gd name="connsiteX20" fmla="*/ 724585 w 2387909"/>
                <a:gd name="connsiteY20" fmla="*/ 355805 h 1867976"/>
                <a:gd name="connsiteX21" fmla="*/ 1207641 w 2387909"/>
                <a:gd name="connsiteY21" fmla="*/ 0 h 1867976"/>
                <a:gd name="connsiteX0" fmla="*/ 1207641 w 2367244"/>
                <a:gd name="connsiteY0" fmla="*/ 0 h 1867976"/>
                <a:gd name="connsiteX1" fmla="*/ 1594086 w 2367244"/>
                <a:gd name="connsiteY1" fmla="*/ 355805 h 1867976"/>
                <a:gd name="connsiteX2" fmla="*/ 1980531 w 2367244"/>
                <a:gd name="connsiteY2" fmla="*/ 355805 h 1867976"/>
                <a:gd name="connsiteX3" fmla="*/ 1497475 w 2367244"/>
                <a:gd name="connsiteY3" fmla="*/ 622659 h 1867976"/>
                <a:gd name="connsiteX4" fmla="*/ 1497475 w 2367244"/>
                <a:gd name="connsiteY4" fmla="*/ 978464 h 1867976"/>
                <a:gd name="connsiteX5" fmla="*/ 2077143 w 2367244"/>
                <a:gd name="connsiteY5" fmla="*/ 978464 h 1867976"/>
                <a:gd name="connsiteX6" fmla="*/ 2077143 w 2367244"/>
                <a:gd name="connsiteY6" fmla="*/ 1245317 h 1867976"/>
                <a:gd name="connsiteX7" fmla="*/ 2366977 w 2367244"/>
                <a:gd name="connsiteY7" fmla="*/ 1334269 h 1867976"/>
                <a:gd name="connsiteX8" fmla="*/ 2367117 w 2367244"/>
                <a:gd name="connsiteY8" fmla="*/ 1512171 h 1867976"/>
                <a:gd name="connsiteX9" fmla="*/ 1304330 w 2367244"/>
                <a:gd name="connsiteY9" fmla="*/ 1512171 h 1867976"/>
                <a:gd name="connsiteX10" fmla="*/ 1304330 w 2367244"/>
                <a:gd name="connsiteY10" fmla="*/ 1690074 h 1867976"/>
                <a:gd name="connsiteX11" fmla="*/ 1014479 w 2367244"/>
                <a:gd name="connsiteY11" fmla="*/ 1867976 h 1867976"/>
                <a:gd name="connsiteX12" fmla="*/ 724628 w 2367244"/>
                <a:gd name="connsiteY12" fmla="*/ 1690074 h 1867976"/>
                <a:gd name="connsiteX13" fmla="*/ 724628 w 2367244"/>
                <a:gd name="connsiteY13" fmla="*/ 1512171 h 1867976"/>
                <a:gd name="connsiteX14" fmla="*/ 434777 w 2367244"/>
                <a:gd name="connsiteY14" fmla="*/ 1512171 h 1867976"/>
                <a:gd name="connsiteX15" fmla="*/ 531394 w 2367244"/>
                <a:gd name="connsiteY15" fmla="*/ 1245317 h 1867976"/>
                <a:gd name="connsiteX16" fmla="*/ 0 w 2367244"/>
                <a:gd name="connsiteY16" fmla="*/ 975622 h 1867976"/>
                <a:gd name="connsiteX17" fmla="*/ 917862 w 2367244"/>
                <a:gd name="connsiteY17" fmla="*/ 978464 h 1867976"/>
                <a:gd name="connsiteX18" fmla="*/ 730559 w 2367244"/>
                <a:gd name="connsiteY18" fmla="*/ 716488 h 1867976"/>
                <a:gd name="connsiteX19" fmla="*/ 1014479 w 2367244"/>
                <a:gd name="connsiteY19" fmla="*/ 533707 h 1867976"/>
                <a:gd name="connsiteX20" fmla="*/ 724585 w 2367244"/>
                <a:gd name="connsiteY20" fmla="*/ 355805 h 1867976"/>
                <a:gd name="connsiteX21" fmla="*/ 1207641 w 2367244"/>
                <a:gd name="connsiteY21" fmla="*/ 0 h 1867976"/>
                <a:gd name="connsiteX0" fmla="*/ 1207641 w 2367244"/>
                <a:gd name="connsiteY0" fmla="*/ 0 h 1867976"/>
                <a:gd name="connsiteX1" fmla="*/ 1594086 w 2367244"/>
                <a:gd name="connsiteY1" fmla="*/ 355805 h 1867976"/>
                <a:gd name="connsiteX2" fmla="*/ 1980531 w 2367244"/>
                <a:gd name="connsiteY2" fmla="*/ 355805 h 1867976"/>
                <a:gd name="connsiteX3" fmla="*/ 1497475 w 2367244"/>
                <a:gd name="connsiteY3" fmla="*/ 622659 h 1867976"/>
                <a:gd name="connsiteX4" fmla="*/ 1497475 w 2367244"/>
                <a:gd name="connsiteY4" fmla="*/ 978464 h 1867976"/>
                <a:gd name="connsiteX5" fmla="*/ 2077143 w 2367244"/>
                <a:gd name="connsiteY5" fmla="*/ 978464 h 1867976"/>
                <a:gd name="connsiteX6" fmla="*/ 2366977 w 2367244"/>
                <a:gd name="connsiteY6" fmla="*/ 1334269 h 1867976"/>
                <a:gd name="connsiteX7" fmla="*/ 2367117 w 2367244"/>
                <a:gd name="connsiteY7" fmla="*/ 1512171 h 1867976"/>
                <a:gd name="connsiteX8" fmla="*/ 1304330 w 2367244"/>
                <a:gd name="connsiteY8" fmla="*/ 1512171 h 1867976"/>
                <a:gd name="connsiteX9" fmla="*/ 1304330 w 2367244"/>
                <a:gd name="connsiteY9" fmla="*/ 1690074 h 1867976"/>
                <a:gd name="connsiteX10" fmla="*/ 1014479 w 2367244"/>
                <a:gd name="connsiteY10" fmla="*/ 1867976 h 1867976"/>
                <a:gd name="connsiteX11" fmla="*/ 724628 w 2367244"/>
                <a:gd name="connsiteY11" fmla="*/ 1690074 h 1867976"/>
                <a:gd name="connsiteX12" fmla="*/ 724628 w 2367244"/>
                <a:gd name="connsiteY12" fmla="*/ 1512171 h 1867976"/>
                <a:gd name="connsiteX13" fmla="*/ 434777 w 2367244"/>
                <a:gd name="connsiteY13" fmla="*/ 1512171 h 1867976"/>
                <a:gd name="connsiteX14" fmla="*/ 531394 w 2367244"/>
                <a:gd name="connsiteY14" fmla="*/ 1245317 h 1867976"/>
                <a:gd name="connsiteX15" fmla="*/ 0 w 2367244"/>
                <a:gd name="connsiteY15" fmla="*/ 975622 h 1867976"/>
                <a:gd name="connsiteX16" fmla="*/ 917862 w 2367244"/>
                <a:gd name="connsiteY16" fmla="*/ 978464 h 1867976"/>
                <a:gd name="connsiteX17" fmla="*/ 730559 w 2367244"/>
                <a:gd name="connsiteY17" fmla="*/ 716488 h 1867976"/>
                <a:gd name="connsiteX18" fmla="*/ 1014479 w 2367244"/>
                <a:gd name="connsiteY18" fmla="*/ 533707 h 1867976"/>
                <a:gd name="connsiteX19" fmla="*/ 724585 w 2367244"/>
                <a:gd name="connsiteY19" fmla="*/ 355805 h 1867976"/>
                <a:gd name="connsiteX20" fmla="*/ 1207641 w 2367244"/>
                <a:gd name="connsiteY20" fmla="*/ 0 h 186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67244" h="1867976">
                  <a:moveTo>
                    <a:pt x="1207641" y="0"/>
                  </a:moveTo>
                  <a:lnTo>
                    <a:pt x="1594086" y="355805"/>
                  </a:lnTo>
                  <a:lnTo>
                    <a:pt x="1980531" y="355805"/>
                  </a:lnTo>
                  <a:lnTo>
                    <a:pt x="1497475" y="622659"/>
                  </a:lnTo>
                  <a:lnTo>
                    <a:pt x="1497475" y="978464"/>
                  </a:lnTo>
                  <a:lnTo>
                    <a:pt x="2077143" y="978464"/>
                  </a:lnTo>
                  <a:lnTo>
                    <a:pt x="2366977" y="1334269"/>
                  </a:lnTo>
                  <a:cubicBezTo>
                    <a:pt x="2366485" y="1421044"/>
                    <a:pt x="2367609" y="1425396"/>
                    <a:pt x="2367117" y="1512171"/>
                  </a:cubicBezTo>
                  <a:lnTo>
                    <a:pt x="1304330" y="1512171"/>
                  </a:lnTo>
                  <a:lnTo>
                    <a:pt x="1304330" y="1690074"/>
                  </a:lnTo>
                  <a:lnTo>
                    <a:pt x="1014479" y="1867976"/>
                  </a:lnTo>
                  <a:lnTo>
                    <a:pt x="724628" y="1690074"/>
                  </a:lnTo>
                  <a:lnTo>
                    <a:pt x="724628" y="1512171"/>
                  </a:lnTo>
                  <a:lnTo>
                    <a:pt x="434777" y="1512171"/>
                  </a:lnTo>
                  <a:lnTo>
                    <a:pt x="531394" y="1245317"/>
                  </a:lnTo>
                  <a:lnTo>
                    <a:pt x="0" y="975622"/>
                  </a:lnTo>
                  <a:lnTo>
                    <a:pt x="917862" y="978464"/>
                  </a:lnTo>
                  <a:lnTo>
                    <a:pt x="730559" y="716488"/>
                  </a:lnTo>
                  <a:lnTo>
                    <a:pt x="1014479" y="533707"/>
                  </a:lnTo>
                  <a:lnTo>
                    <a:pt x="724585" y="355805"/>
                  </a:lnTo>
                  <a:lnTo>
                    <a:pt x="1207641" y="0"/>
                  </a:lnTo>
                  <a:close/>
                </a:path>
              </a:pathLst>
            </a:custGeom>
            <a:noFill/>
            <a:ln w="19050" cap="sq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5255446" y="2438399"/>
              <a:ext cx="1670887" cy="1591785"/>
            </a:xfrm>
            <a:custGeom>
              <a:avLst/>
              <a:gdLst>
                <a:gd name="connsiteX0" fmla="*/ 0 w 2791327"/>
                <a:gd name="connsiteY0" fmla="*/ 0 h 1796715"/>
                <a:gd name="connsiteX1" fmla="*/ 401053 w 2791327"/>
                <a:gd name="connsiteY1" fmla="*/ 320842 h 1796715"/>
                <a:gd name="connsiteX2" fmla="*/ 978569 w 2791327"/>
                <a:gd name="connsiteY2" fmla="*/ 449178 h 1796715"/>
                <a:gd name="connsiteX3" fmla="*/ 1171074 w 2791327"/>
                <a:gd name="connsiteY3" fmla="*/ 930442 h 1796715"/>
                <a:gd name="connsiteX4" fmla="*/ 1925053 w 2791327"/>
                <a:gd name="connsiteY4" fmla="*/ 1203157 h 1796715"/>
                <a:gd name="connsiteX5" fmla="*/ 2101516 w 2791327"/>
                <a:gd name="connsiteY5" fmla="*/ 1572126 h 1796715"/>
                <a:gd name="connsiteX6" fmla="*/ 2791327 w 2791327"/>
                <a:gd name="connsiteY6" fmla="*/ 1732547 h 1796715"/>
                <a:gd name="connsiteX7" fmla="*/ 1876927 w 2791327"/>
                <a:gd name="connsiteY7" fmla="*/ 1796715 h 1796715"/>
                <a:gd name="connsiteX8" fmla="*/ 1411706 w 2791327"/>
                <a:gd name="connsiteY8" fmla="*/ 1347536 h 1796715"/>
                <a:gd name="connsiteX9" fmla="*/ 1042737 w 2791327"/>
                <a:gd name="connsiteY9" fmla="*/ 1299410 h 1796715"/>
                <a:gd name="connsiteX10" fmla="*/ 786064 w 2791327"/>
                <a:gd name="connsiteY10" fmla="*/ 625642 h 1796715"/>
                <a:gd name="connsiteX11" fmla="*/ 160422 w 2791327"/>
                <a:gd name="connsiteY11" fmla="*/ 465221 h 1796715"/>
                <a:gd name="connsiteX12" fmla="*/ 0 w 2791327"/>
                <a:gd name="connsiteY12" fmla="*/ 0 h 1796715"/>
                <a:gd name="connsiteX0" fmla="*/ 0 w 2431015"/>
                <a:gd name="connsiteY0" fmla="*/ 0 h 1796715"/>
                <a:gd name="connsiteX1" fmla="*/ 401053 w 2431015"/>
                <a:gd name="connsiteY1" fmla="*/ 320842 h 1796715"/>
                <a:gd name="connsiteX2" fmla="*/ 978569 w 2431015"/>
                <a:gd name="connsiteY2" fmla="*/ 449178 h 1796715"/>
                <a:gd name="connsiteX3" fmla="*/ 1171074 w 2431015"/>
                <a:gd name="connsiteY3" fmla="*/ 930442 h 1796715"/>
                <a:gd name="connsiteX4" fmla="*/ 1925053 w 2431015"/>
                <a:gd name="connsiteY4" fmla="*/ 1203157 h 1796715"/>
                <a:gd name="connsiteX5" fmla="*/ 2101516 w 2431015"/>
                <a:gd name="connsiteY5" fmla="*/ 1572126 h 1796715"/>
                <a:gd name="connsiteX6" fmla="*/ 2431015 w 2431015"/>
                <a:gd name="connsiteY6" fmla="*/ 1704281 h 1796715"/>
                <a:gd name="connsiteX7" fmla="*/ 1876927 w 2431015"/>
                <a:gd name="connsiteY7" fmla="*/ 1796715 h 1796715"/>
                <a:gd name="connsiteX8" fmla="*/ 1411706 w 2431015"/>
                <a:gd name="connsiteY8" fmla="*/ 1347536 h 1796715"/>
                <a:gd name="connsiteX9" fmla="*/ 1042737 w 2431015"/>
                <a:gd name="connsiteY9" fmla="*/ 1299410 h 1796715"/>
                <a:gd name="connsiteX10" fmla="*/ 786064 w 2431015"/>
                <a:gd name="connsiteY10" fmla="*/ 625642 h 1796715"/>
                <a:gd name="connsiteX11" fmla="*/ 160422 w 2431015"/>
                <a:gd name="connsiteY11" fmla="*/ 465221 h 1796715"/>
                <a:gd name="connsiteX12" fmla="*/ 0 w 2431015"/>
                <a:gd name="connsiteY12" fmla="*/ 0 h 17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1015" h="1796715">
                  <a:moveTo>
                    <a:pt x="0" y="0"/>
                  </a:moveTo>
                  <a:lnTo>
                    <a:pt x="401053" y="320842"/>
                  </a:lnTo>
                  <a:lnTo>
                    <a:pt x="978569" y="449178"/>
                  </a:lnTo>
                  <a:lnTo>
                    <a:pt x="1171074" y="930442"/>
                  </a:lnTo>
                  <a:lnTo>
                    <a:pt x="1925053" y="1203157"/>
                  </a:lnTo>
                  <a:lnTo>
                    <a:pt x="2101516" y="1572126"/>
                  </a:lnTo>
                  <a:lnTo>
                    <a:pt x="2431015" y="1704281"/>
                  </a:lnTo>
                  <a:lnTo>
                    <a:pt x="1876927" y="1796715"/>
                  </a:lnTo>
                  <a:lnTo>
                    <a:pt x="1411706" y="1347536"/>
                  </a:lnTo>
                  <a:lnTo>
                    <a:pt x="1042737" y="1299410"/>
                  </a:lnTo>
                  <a:lnTo>
                    <a:pt x="786064" y="625642"/>
                  </a:lnTo>
                  <a:lnTo>
                    <a:pt x="160422" y="4652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2804" y="2438399"/>
              <a:ext cx="1104900" cy="1591785"/>
            </a:xfrm>
            <a:custGeom>
              <a:avLst/>
              <a:gdLst>
                <a:gd name="connsiteX0" fmla="*/ 704850 w 1781175"/>
                <a:gd name="connsiteY0" fmla="*/ 0 h 1752600"/>
                <a:gd name="connsiteX1" fmla="*/ 0 w 1781175"/>
                <a:gd name="connsiteY1" fmla="*/ 419100 h 1752600"/>
                <a:gd name="connsiteX2" fmla="*/ 419100 w 1781175"/>
                <a:gd name="connsiteY2" fmla="*/ 657225 h 1752600"/>
                <a:gd name="connsiteX3" fmla="*/ 38100 w 1781175"/>
                <a:gd name="connsiteY3" fmla="*/ 838200 h 1752600"/>
                <a:gd name="connsiteX4" fmla="*/ 381000 w 1781175"/>
                <a:gd name="connsiteY4" fmla="*/ 1076325 h 1752600"/>
                <a:gd name="connsiteX5" fmla="*/ 47625 w 1781175"/>
                <a:gd name="connsiteY5" fmla="*/ 1314450 h 1752600"/>
                <a:gd name="connsiteX6" fmla="*/ 933450 w 1781175"/>
                <a:gd name="connsiteY6" fmla="*/ 1752600 h 1752600"/>
                <a:gd name="connsiteX7" fmla="*/ 1676400 w 1781175"/>
                <a:gd name="connsiteY7" fmla="*/ 1362075 h 1752600"/>
                <a:gd name="connsiteX8" fmla="*/ 1409700 w 1781175"/>
                <a:gd name="connsiteY8" fmla="*/ 1171575 h 1752600"/>
                <a:gd name="connsiteX9" fmla="*/ 1714500 w 1781175"/>
                <a:gd name="connsiteY9" fmla="*/ 1000125 h 1752600"/>
                <a:gd name="connsiteX10" fmla="*/ 1438275 w 1781175"/>
                <a:gd name="connsiteY10" fmla="*/ 742950 h 1752600"/>
                <a:gd name="connsiteX11" fmla="*/ 1781175 w 1781175"/>
                <a:gd name="connsiteY11" fmla="*/ 485775 h 1752600"/>
                <a:gd name="connsiteX12" fmla="*/ 704850 w 1781175"/>
                <a:gd name="connsiteY12" fmla="*/ 0 h 1752600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38100 w 1781175"/>
                <a:gd name="connsiteY3" fmla="*/ 904875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238250 h 1819275"/>
                <a:gd name="connsiteX9" fmla="*/ 1714500 w 1781175"/>
                <a:gd name="connsiteY9" fmla="*/ 1066800 h 1819275"/>
                <a:gd name="connsiteX10" fmla="*/ 1438275 w 1781175"/>
                <a:gd name="connsiteY10" fmla="*/ 809625 h 1819275"/>
                <a:gd name="connsiteX11" fmla="*/ 1781175 w 1781175"/>
                <a:gd name="connsiteY11" fmla="*/ 552450 h 1819275"/>
                <a:gd name="connsiteX12" fmla="*/ 914400 w 1781175"/>
                <a:gd name="connsiteY12" fmla="*/ 0 h 1819275"/>
                <a:gd name="connsiteX0" fmla="*/ 914400 w 1790700"/>
                <a:gd name="connsiteY0" fmla="*/ 0 h 1819275"/>
                <a:gd name="connsiteX1" fmla="*/ 0 w 1790700"/>
                <a:gd name="connsiteY1" fmla="*/ 485775 h 1819275"/>
                <a:gd name="connsiteX2" fmla="*/ 419100 w 1790700"/>
                <a:gd name="connsiteY2" fmla="*/ 723900 h 1819275"/>
                <a:gd name="connsiteX3" fmla="*/ 38100 w 1790700"/>
                <a:gd name="connsiteY3" fmla="*/ 904875 h 1819275"/>
                <a:gd name="connsiteX4" fmla="*/ 381000 w 1790700"/>
                <a:gd name="connsiteY4" fmla="*/ 1143000 h 1819275"/>
                <a:gd name="connsiteX5" fmla="*/ 47625 w 1790700"/>
                <a:gd name="connsiteY5" fmla="*/ 1381125 h 1819275"/>
                <a:gd name="connsiteX6" fmla="*/ 933450 w 1790700"/>
                <a:gd name="connsiteY6" fmla="*/ 1819275 h 1819275"/>
                <a:gd name="connsiteX7" fmla="*/ 1676400 w 1790700"/>
                <a:gd name="connsiteY7" fmla="*/ 1428750 h 1819275"/>
                <a:gd name="connsiteX8" fmla="*/ 1409700 w 1790700"/>
                <a:gd name="connsiteY8" fmla="*/ 1238250 h 1819275"/>
                <a:gd name="connsiteX9" fmla="*/ 1714500 w 1790700"/>
                <a:gd name="connsiteY9" fmla="*/ 1066800 h 1819275"/>
                <a:gd name="connsiteX10" fmla="*/ 1438275 w 1790700"/>
                <a:gd name="connsiteY10" fmla="*/ 809625 h 1819275"/>
                <a:gd name="connsiteX11" fmla="*/ 1790700 w 1790700"/>
                <a:gd name="connsiteY11" fmla="*/ 465125 h 1819275"/>
                <a:gd name="connsiteX12" fmla="*/ 914400 w 179070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1066800 h 1819275"/>
                <a:gd name="connsiteX10" fmla="*/ 1438275 w 1885950"/>
                <a:gd name="connsiteY10" fmla="*/ 809625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1066800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950366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19050 w 1885950"/>
                <a:gd name="connsiteY3" fmla="*/ 919429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950366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19050 w 1885950"/>
                <a:gd name="connsiteY3" fmla="*/ 919429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800225 w 1885950"/>
                <a:gd name="connsiteY9" fmla="*/ 994029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00225"/>
                <a:gd name="connsiteY0" fmla="*/ 0 h 1819275"/>
                <a:gd name="connsiteX1" fmla="*/ 0 w 1800225"/>
                <a:gd name="connsiteY1" fmla="*/ 485775 h 1819275"/>
                <a:gd name="connsiteX2" fmla="*/ 419100 w 1800225"/>
                <a:gd name="connsiteY2" fmla="*/ 723900 h 1819275"/>
                <a:gd name="connsiteX3" fmla="*/ 19050 w 1800225"/>
                <a:gd name="connsiteY3" fmla="*/ 919429 h 1819275"/>
                <a:gd name="connsiteX4" fmla="*/ 381000 w 1800225"/>
                <a:gd name="connsiteY4" fmla="*/ 1143000 h 1819275"/>
                <a:gd name="connsiteX5" fmla="*/ 47625 w 1800225"/>
                <a:gd name="connsiteY5" fmla="*/ 1381125 h 1819275"/>
                <a:gd name="connsiteX6" fmla="*/ 933450 w 1800225"/>
                <a:gd name="connsiteY6" fmla="*/ 1819275 h 1819275"/>
                <a:gd name="connsiteX7" fmla="*/ 1676400 w 1800225"/>
                <a:gd name="connsiteY7" fmla="*/ 1428750 h 1819275"/>
                <a:gd name="connsiteX8" fmla="*/ 1409700 w 1800225"/>
                <a:gd name="connsiteY8" fmla="*/ 1238250 h 1819275"/>
                <a:gd name="connsiteX9" fmla="*/ 1800225 w 1800225"/>
                <a:gd name="connsiteY9" fmla="*/ 994029 h 1819275"/>
                <a:gd name="connsiteX10" fmla="*/ 1400175 w 1800225"/>
                <a:gd name="connsiteY10" fmla="*/ 736854 h 1819275"/>
                <a:gd name="connsiteX11" fmla="*/ 1771650 w 1800225"/>
                <a:gd name="connsiteY11" fmla="*/ 486956 h 1819275"/>
                <a:gd name="connsiteX12" fmla="*/ 914400 w 180022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238250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172756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704975 w 1781175"/>
                <a:gd name="connsiteY7" fmla="*/ 1457859 h 1819275"/>
                <a:gd name="connsiteX8" fmla="*/ 1409700 w 1781175"/>
                <a:gd name="connsiteY8" fmla="*/ 1172756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797444"/>
                <a:gd name="connsiteX1" fmla="*/ 0 w 1781175"/>
                <a:gd name="connsiteY1" fmla="*/ 485775 h 1797444"/>
                <a:gd name="connsiteX2" fmla="*/ 419100 w 1781175"/>
                <a:gd name="connsiteY2" fmla="*/ 723900 h 1797444"/>
                <a:gd name="connsiteX3" fmla="*/ 19050 w 1781175"/>
                <a:gd name="connsiteY3" fmla="*/ 919429 h 1797444"/>
                <a:gd name="connsiteX4" fmla="*/ 381000 w 1781175"/>
                <a:gd name="connsiteY4" fmla="*/ 1143000 h 1797444"/>
                <a:gd name="connsiteX5" fmla="*/ 47625 w 1781175"/>
                <a:gd name="connsiteY5" fmla="*/ 1381125 h 1797444"/>
                <a:gd name="connsiteX6" fmla="*/ 857250 w 1781175"/>
                <a:gd name="connsiteY6" fmla="*/ 1797444 h 1797444"/>
                <a:gd name="connsiteX7" fmla="*/ 1704975 w 1781175"/>
                <a:gd name="connsiteY7" fmla="*/ 1457859 h 1797444"/>
                <a:gd name="connsiteX8" fmla="*/ 1409700 w 1781175"/>
                <a:gd name="connsiteY8" fmla="*/ 1172756 h 1797444"/>
                <a:gd name="connsiteX9" fmla="*/ 1781175 w 1781175"/>
                <a:gd name="connsiteY9" fmla="*/ 957643 h 1797444"/>
                <a:gd name="connsiteX10" fmla="*/ 1400175 w 1781175"/>
                <a:gd name="connsiteY10" fmla="*/ 736854 h 1797444"/>
                <a:gd name="connsiteX11" fmla="*/ 1771650 w 1781175"/>
                <a:gd name="connsiteY11" fmla="*/ 486956 h 1797444"/>
                <a:gd name="connsiteX12" fmla="*/ 914400 w 1781175"/>
                <a:gd name="connsiteY12" fmla="*/ 0 h 1797444"/>
                <a:gd name="connsiteX0" fmla="*/ 904875 w 1781175"/>
                <a:gd name="connsiteY0" fmla="*/ 0 h 1637348"/>
                <a:gd name="connsiteX1" fmla="*/ 0 w 1781175"/>
                <a:gd name="connsiteY1" fmla="*/ 325679 h 1637348"/>
                <a:gd name="connsiteX2" fmla="*/ 419100 w 1781175"/>
                <a:gd name="connsiteY2" fmla="*/ 563804 h 1637348"/>
                <a:gd name="connsiteX3" fmla="*/ 19050 w 1781175"/>
                <a:gd name="connsiteY3" fmla="*/ 759333 h 1637348"/>
                <a:gd name="connsiteX4" fmla="*/ 381000 w 1781175"/>
                <a:gd name="connsiteY4" fmla="*/ 982904 h 1637348"/>
                <a:gd name="connsiteX5" fmla="*/ 47625 w 1781175"/>
                <a:gd name="connsiteY5" fmla="*/ 1221029 h 1637348"/>
                <a:gd name="connsiteX6" fmla="*/ 857250 w 1781175"/>
                <a:gd name="connsiteY6" fmla="*/ 1637348 h 1637348"/>
                <a:gd name="connsiteX7" fmla="*/ 1704975 w 1781175"/>
                <a:gd name="connsiteY7" fmla="*/ 1297763 h 1637348"/>
                <a:gd name="connsiteX8" fmla="*/ 1409700 w 1781175"/>
                <a:gd name="connsiteY8" fmla="*/ 1012660 h 1637348"/>
                <a:gd name="connsiteX9" fmla="*/ 1781175 w 1781175"/>
                <a:gd name="connsiteY9" fmla="*/ 797547 h 1637348"/>
                <a:gd name="connsiteX10" fmla="*/ 1400175 w 1781175"/>
                <a:gd name="connsiteY10" fmla="*/ 576758 h 1637348"/>
                <a:gd name="connsiteX11" fmla="*/ 1771650 w 1781175"/>
                <a:gd name="connsiteY11" fmla="*/ 326860 h 1637348"/>
                <a:gd name="connsiteX12" fmla="*/ 904875 w 1781175"/>
                <a:gd name="connsiteY12" fmla="*/ 0 h 1637348"/>
                <a:gd name="connsiteX0" fmla="*/ 904875 w 1781175"/>
                <a:gd name="connsiteY0" fmla="*/ 0 h 1630071"/>
                <a:gd name="connsiteX1" fmla="*/ 0 w 1781175"/>
                <a:gd name="connsiteY1" fmla="*/ 325679 h 1630071"/>
                <a:gd name="connsiteX2" fmla="*/ 419100 w 1781175"/>
                <a:gd name="connsiteY2" fmla="*/ 563804 h 1630071"/>
                <a:gd name="connsiteX3" fmla="*/ 19050 w 1781175"/>
                <a:gd name="connsiteY3" fmla="*/ 759333 h 1630071"/>
                <a:gd name="connsiteX4" fmla="*/ 381000 w 1781175"/>
                <a:gd name="connsiteY4" fmla="*/ 982904 h 1630071"/>
                <a:gd name="connsiteX5" fmla="*/ 47625 w 1781175"/>
                <a:gd name="connsiteY5" fmla="*/ 1221029 h 1630071"/>
                <a:gd name="connsiteX6" fmla="*/ 895350 w 1781175"/>
                <a:gd name="connsiteY6" fmla="*/ 1630071 h 1630071"/>
                <a:gd name="connsiteX7" fmla="*/ 1704975 w 1781175"/>
                <a:gd name="connsiteY7" fmla="*/ 1297763 h 1630071"/>
                <a:gd name="connsiteX8" fmla="*/ 1409700 w 1781175"/>
                <a:gd name="connsiteY8" fmla="*/ 1012660 h 1630071"/>
                <a:gd name="connsiteX9" fmla="*/ 1781175 w 1781175"/>
                <a:gd name="connsiteY9" fmla="*/ 797547 h 1630071"/>
                <a:gd name="connsiteX10" fmla="*/ 1400175 w 1781175"/>
                <a:gd name="connsiteY10" fmla="*/ 576758 h 1630071"/>
                <a:gd name="connsiteX11" fmla="*/ 1771650 w 1781175"/>
                <a:gd name="connsiteY11" fmla="*/ 326860 h 1630071"/>
                <a:gd name="connsiteX12" fmla="*/ 904875 w 1781175"/>
                <a:gd name="connsiteY12" fmla="*/ 0 h 1630071"/>
                <a:gd name="connsiteX0" fmla="*/ 904875 w 1781175"/>
                <a:gd name="connsiteY0" fmla="*/ 0 h 1630071"/>
                <a:gd name="connsiteX1" fmla="*/ 0 w 1781175"/>
                <a:gd name="connsiteY1" fmla="*/ 325679 h 1630071"/>
                <a:gd name="connsiteX2" fmla="*/ 419100 w 1781175"/>
                <a:gd name="connsiteY2" fmla="*/ 563804 h 1630071"/>
                <a:gd name="connsiteX3" fmla="*/ 19050 w 1781175"/>
                <a:gd name="connsiteY3" fmla="*/ 759333 h 1630071"/>
                <a:gd name="connsiteX4" fmla="*/ 381000 w 1781175"/>
                <a:gd name="connsiteY4" fmla="*/ 982904 h 1630071"/>
                <a:gd name="connsiteX5" fmla="*/ 47625 w 1781175"/>
                <a:gd name="connsiteY5" fmla="*/ 1221029 h 1630071"/>
                <a:gd name="connsiteX6" fmla="*/ 895350 w 1781175"/>
                <a:gd name="connsiteY6" fmla="*/ 1630071 h 1630071"/>
                <a:gd name="connsiteX7" fmla="*/ 1704975 w 1781175"/>
                <a:gd name="connsiteY7" fmla="*/ 1297763 h 1630071"/>
                <a:gd name="connsiteX8" fmla="*/ 1409700 w 1781175"/>
                <a:gd name="connsiteY8" fmla="*/ 1012660 h 1630071"/>
                <a:gd name="connsiteX9" fmla="*/ 1781175 w 1781175"/>
                <a:gd name="connsiteY9" fmla="*/ 797547 h 1630071"/>
                <a:gd name="connsiteX10" fmla="*/ 1400175 w 1781175"/>
                <a:gd name="connsiteY10" fmla="*/ 576758 h 1630071"/>
                <a:gd name="connsiteX11" fmla="*/ 1771650 w 1781175"/>
                <a:gd name="connsiteY11" fmla="*/ 326860 h 1630071"/>
                <a:gd name="connsiteX12" fmla="*/ 904875 w 1781175"/>
                <a:gd name="connsiteY12" fmla="*/ 0 h 1630071"/>
                <a:gd name="connsiteX0" fmla="*/ 8382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71650 w 1781175"/>
                <a:gd name="connsiteY11" fmla="*/ 355968 h 1659179"/>
                <a:gd name="connsiteX12" fmla="*/ 838200 w 1781175"/>
                <a:gd name="connsiteY12" fmla="*/ 0 h 1659179"/>
                <a:gd name="connsiteX0" fmla="*/ 8382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838200 w 1781175"/>
                <a:gd name="connsiteY12" fmla="*/ 0 h 1659179"/>
                <a:gd name="connsiteX0" fmla="*/ 8001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800100 w 1781175"/>
                <a:gd name="connsiteY12" fmla="*/ 0 h 1659179"/>
                <a:gd name="connsiteX0" fmla="*/ 6858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685800 w 1781175"/>
                <a:gd name="connsiteY12" fmla="*/ 0 h 1659179"/>
                <a:gd name="connsiteX0" fmla="*/ 6858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68580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685800 w 17811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609600 w 2009775"/>
                <a:gd name="connsiteY4" fmla="*/ 1012012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933575 w 2009775"/>
                <a:gd name="connsiteY7" fmla="*/ 1326871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609600 w 2009775"/>
                <a:gd name="connsiteY4" fmla="*/ 1012012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342900 w 2009775"/>
                <a:gd name="connsiteY4" fmla="*/ 1135560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342900 w 2009775"/>
                <a:gd name="connsiteY4" fmla="*/ 1135560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485900 w 2009775"/>
                <a:gd name="connsiteY8" fmla="*/ 1135560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647700 w 1933575"/>
                <a:gd name="connsiteY2" fmla="*/ 592912 h 1659179"/>
                <a:gd name="connsiteX3" fmla="*/ 247650 w 1933575"/>
                <a:gd name="connsiteY3" fmla="*/ 788441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647700 w 1933575"/>
                <a:gd name="connsiteY2" fmla="*/ 592912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485900 w 1933575"/>
                <a:gd name="connsiteY10" fmla="*/ 611455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0 w 1933575"/>
                <a:gd name="connsiteY1" fmla="*/ 349403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485900 w 1933575"/>
                <a:gd name="connsiteY10" fmla="*/ 611455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828800"/>
                <a:gd name="connsiteY0" fmla="*/ 0 h 1659179"/>
                <a:gd name="connsiteX1" fmla="*/ 0 w 1828800"/>
                <a:gd name="connsiteY1" fmla="*/ 349403 h 1659179"/>
                <a:gd name="connsiteX2" fmla="*/ 342900 w 1828800"/>
                <a:gd name="connsiteY2" fmla="*/ 611455 h 1659179"/>
                <a:gd name="connsiteX3" fmla="*/ 0 w 1828800"/>
                <a:gd name="connsiteY3" fmla="*/ 873508 h 1659179"/>
                <a:gd name="connsiteX4" fmla="*/ 342900 w 1828800"/>
                <a:gd name="connsiteY4" fmla="*/ 1135560 h 1659179"/>
                <a:gd name="connsiteX5" fmla="*/ 0 w 1828800"/>
                <a:gd name="connsiteY5" fmla="*/ 1397612 h 1659179"/>
                <a:gd name="connsiteX6" fmla="*/ 914400 w 1828800"/>
                <a:gd name="connsiteY6" fmla="*/ 1659179 h 1659179"/>
                <a:gd name="connsiteX7" fmla="*/ 1828800 w 1828800"/>
                <a:gd name="connsiteY7" fmla="*/ 1397612 h 1659179"/>
                <a:gd name="connsiteX8" fmla="*/ 1485900 w 1828800"/>
                <a:gd name="connsiteY8" fmla="*/ 1135560 h 1659179"/>
                <a:gd name="connsiteX9" fmla="*/ 1828800 w 1828800"/>
                <a:gd name="connsiteY9" fmla="*/ 873508 h 1659179"/>
                <a:gd name="connsiteX10" fmla="*/ 1485900 w 1828800"/>
                <a:gd name="connsiteY10" fmla="*/ 611455 h 1659179"/>
                <a:gd name="connsiteX11" fmla="*/ 1828800 w 1828800"/>
                <a:gd name="connsiteY11" fmla="*/ 349403 h 1659179"/>
                <a:gd name="connsiteX12" fmla="*/ 914400 w 1828800"/>
                <a:gd name="connsiteY12" fmla="*/ 0 h 1659179"/>
                <a:gd name="connsiteX0" fmla="*/ 914400 w 1828800"/>
                <a:gd name="connsiteY0" fmla="*/ 0 h 1571828"/>
                <a:gd name="connsiteX1" fmla="*/ 0 w 1828800"/>
                <a:gd name="connsiteY1" fmla="*/ 262052 h 1571828"/>
                <a:gd name="connsiteX2" fmla="*/ 342900 w 1828800"/>
                <a:gd name="connsiteY2" fmla="*/ 524104 h 1571828"/>
                <a:gd name="connsiteX3" fmla="*/ 0 w 1828800"/>
                <a:gd name="connsiteY3" fmla="*/ 786157 h 1571828"/>
                <a:gd name="connsiteX4" fmla="*/ 342900 w 1828800"/>
                <a:gd name="connsiteY4" fmla="*/ 1048209 h 1571828"/>
                <a:gd name="connsiteX5" fmla="*/ 0 w 1828800"/>
                <a:gd name="connsiteY5" fmla="*/ 1310261 h 1571828"/>
                <a:gd name="connsiteX6" fmla="*/ 914400 w 1828800"/>
                <a:gd name="connsiteY6" fmla="*/ 1571828 h 1571828"/>
                <a:gd name="connsiteX7" fmla="*/ 1828800 w 1828800"/>
                <a:gd name="connsiteY7" fmla="*/ 1310261 h 1571828"/>
                <a:gd name="connsiteX8" fmla="*/ 1485900 w 1828800"/>
                <a:gd name="connsiteY8" fmla="*/ 1048209 h 1571828"/>
                <a:gd name="connsiteX9" fmla="*/ 1828800 w 1828800"/>
                <a:gd name="connsiteY9" fmla="*/ 786157 h 1571828"/>
                <a:gd name="connsiteX10" fmla="*/ 1485900 w 1828800"/>
                <a:gd name="connsiteY10" fmla="*/ 524104 h 1571828"/>
                <a:gd name="connsiteX11" fmla="*/ 1828800 w 1828800"/>
                <a:gd name="connsiteY11" fmla="*/ 262052 h 1571828"/>
                <a:gd name="connsiteX12" fmla="*/ 914400 w 1828800"/>
                <a:gd name="connsiteY12" fmla="*/ 0 h 1571828"/>
                <a:gd name="connsiteX0" fmla="*/ 914400 w 1828800"/>
                <a:gd name="connsiteY0" fmla="*/ 0 h 1746529"/>
                <a:gd name="connsiteX1" fmla="*/ 0 w 1828800"/>
                <a:gd name="connsiteY1" fmla="*/ 436753 h 1746529"/>
                <a:gd name="connsiteX2" fmla="*/ 342900 w 1828800"/>
                <a:gd name="connsiteY2" fmla="*/ 698805 h 1746529"/>
                <a:gd name="connsiteX3" fmla="*/ 0 w 1828800"/>
                <a:gd name="connsiteY3" fmla="*/ 960858 h 1746529"/>
                <a:gd name="connsiteX4" fmla="*/ 342900 w 1828800"/>
                <a:gd name="connsiteY4" fmla="*/ 1222910 h 1746529"/>
                <a:gd name="connsiteX5" fmla="*/ 0 w 1828800"/>
                <a:gd name="connsiteY5" fmla="*/ 1484962 h 1746529"/>
                <a:gd name="connsiteX6" fmla="*/ 914400 w 1828800"/>
                <a:gd name="connsiteY6" fmla="*/ 1746529 h 1746529"/>
                <a:gd name="connsiteX7" fmla="*/ 1828800 w 1828800"/>
                <a:gd name="connsiteY7" fmla="*/ 1484962 h 1746529"/>
                <a:gd name="connsiteX8" fmla="*/ 1485900 w 1828800"/>
                <a:gd name="connsiteY8" fmla="*/ 1222910 h 1746529"/>
                <a:gd name="connsiteX9" fmla="*/ 1828800 w 1828800"/>
                <a:gd name="connsiteY9" fmla="*/ 960858 h 1746529"/>
                <a:gd name="connsiteX10" fmla="*/ 1485900 w 1828800"/>
                <a:gd name="connsiteY10" fmla="*/ 698805 h 1746529"/>
                <a:gd name="connsiteX11" fmla="*/ 1828800 w 1828800"/>
                <a:gd name="connsiteY11" fmla="*/ 436753 h 1746529"/>
                <a:gd name="connsiteX12" fmla="*/ 914400 w 1828800"/>
                <a:gd name="connsiteY12" fmla="*/ 0 h 1746529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342900 w 1828800"/>
                <a:gd name="connsiteY2" fmla="*/ 698805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485900 w 1828800"/>
                <a:gd name="connsiteY10" fmla="*/ 698805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485900 w 1828800"/>
                <a:gd name="connsiteY10" fmla="*/ 698805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569229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569229 w 1828800"/>
                <a:gd name="connsiteY2" fmla="*/ 693682 h 1922250"/>
                <a:gd name="connsiteX3" fmla="*/ 0 w 1828800"/>
                <a:gd name="connsiteY3" fmla="*/ 960858 h 1922250"/>
                <a:gd name="connsiteX4" fmla="*/ 569229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922250">
                  <a:moveTo>
                    <a:pt x="914400" y="0"/>
                  </a:moveTo>
                  <a:lnTo>
                    <a:pt x="0" y="436753"/>
                  </a:lnTo>
                  <a:lnTo>
                    <a:pt x="569229" y="693682"/>
                  </a:lnTo>
                  <a:lnTo>
                    <a:pt x="0" y="960858"/>
                  </a:lnTo>
                  <a:lnTo>
                    <a:pt x="569229" y="1195138"/>
                  </a:lnTo>
                  <a:lnTo>
                    <a:pt x="0" y="1484962"/>
                  </a:lnTo>
                  <a:lnTo>
                    <a:pt x="914400" y="1922250"/>
                  </a:lnTo>
                  <a:lnTo>
                    <a:pt x="1828800" y="1484962"/>
                  </a:lnTo>
                  <a:lnTo>
                    <a:pt x="1295905" y="1195138"/>
                  </a:lnTo>
                  <a:lnTo>
                    <a:pt x="1828800" y="960858"/>
                  </a:lnTo>
                  <a:lnTo>
                    <a:pt x="1295905" y="693682"/>
                  </a:lnTo>
                  <a:lnTo>
                    <a:pt x="1828800" y="436753"/>
                  </a:lnTo>
                  <a:lnTo>
                    <a:pt x="914400" y="0"/>
                  </a:ln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93880" y="2707287"/>
            <a:ext cx="30651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این چندضلعی‌ها راس ادغام و یا تفکیک ندارند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 smtClean="0">
                <a:solidFill>
                  <a:schemeClr val="accent6">
                    <a:lumMod val="50000"/>
                  </a:schemeClr>
                </a:solidFill>
                <a:cs typeface="B Nazanin" panose="00000400000000000000" pitchFamily="2" charset="-78"/>
              </a:rPr>
              <a:t>بنابراین یکنواخت قائم هستند.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81713" y="4300370"/>
            <a:ext cx="1657351" cy="39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راس ادغام (</a:t>
            </a:r>
            <a:r>
              <a:rPr lang="en-US" sz="12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Merge Vertex</a:t>
            </a: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400" dirty="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07017" y="5720068"/>
            <a:ext cx="1611938" cy="511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راس تفکیک (</a:t>
            </a:r>
            <a:r>
              <a:rPr lang="en-US" sz="12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Split Vertex</a:t>
            </a: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400" dirty="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564278" y="4580531"/>
            <a:ext cx="0" cy="108428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6508" y="4260494"/>
            <a:ext cx="26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Freeform 8"/>
          <p:cNvSpPr/>
          <p:nvPr/>
        </p:nvSpPr>
        <p:spPr>
          <a:xfrm>
            <a:off x="4488371" y="4693946"/>
            <a:ext cx="174587" cy="739408"/>
          </a:xfrm>
          <a:custGeom>
            <a:avLst/>
            <a:gdLst>
              <a:gd name="connsiteX0" fmla="*/ 73715 w 133873"/>
              <a:gd name="connsiteY0" fmla="*/ 493295 h 493295"/>
              <a:gd name="connsiteX1" fmla="*/ 1526 w 133873"/>
              <a:gd name="connsiteY1" fmla="*/ 192505 h 493295"/>
              <a:gd name="connsiteX2" fmla="*/ 133873 w 133873"/>
              <a:gd name="connsiteY2" fmla="*/ 0 h 49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73" h="493295">
                <a:moveTo>
                  <a:pt x="73715" y="493295"/>
                </a:moveTo>
                <a:cubicBezTo>
                  <a:pt x="32607" y="384008"/>
                  <a:pt x="-8500" y="274721"/>
                  <a:pt x="1526" y="192505"/>
                </a:cubicBezTo>
                <a:cubicBezTo>
                  <a:pt x="11552" y="110289"/>
                  <a:pt x="72712" y="55144"/>
                  <a:pt x="13387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88358" y="5318642"/>
            <a:ext cx="556884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513004" y="5220296"/>
            <a:ext cx="168444" cy="525164"/>
          </a:xfrm>
          <a:custGeom>
            <a:avLst/>
            <a:gdLst>
              <a:gd name="connsiteX0" fmla="*/ 0 w 120316"/>
              <a:gd name="connsiteY0" fmla="*/ 0 h 457200"/>
              <a:gd name="connsiteX1" fmla="*/ 120316 w 120316"/>
              <a:gd name="connsiteY1" fmla="*/ 264695 h 457200"/>
              <a:gd name="connsiteX2" fmla="*/ 0 w 12031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16" h="457200">
                <a:moveTo>
                  <a:pt x="0" y="0"/>
                </a:moveTo>
                <a:cubicBezTo>
                  <a:pt x="60158" y="94247"/>
                  <a:pt x="120316" y="188495"/>
                  <a:pt x="120316" y="264695"/>
                </a:cubicBezTo>
                <a:cubicBezTo>
                  <a:pt x="120316" y="340895"/>
                  <a:pt x="60158" y="399047"/>
                  <a:pt x="0" y="457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07320" y="4846001"/>
            <a:ext cx="30651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این چندضلعی‌ها راس ادغام و یا تفکیک دارند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بنابراین یکنواخت قائم نیستند.</a:t>
            </a:r>
            <a:endParaRPr lang="en-US" sz="1600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096813" y="4751591"/>
            <a:ext cx="1150327" cy="913224"/>
          </a:xfrm>
          <a:custGeom>
            <a:avLst/>
            <a:gdLst>
              <a:gd name="connsiteX0" fmla="*/ 712694 w 1573306"/>
              <a:gd name="connsiteY0" fmla="*/ 658906 h 1344706"/>
              <a:gd name="connsiteX1" fmla="*/ 0 w 1573306"/>
              <a:gd name="connsiteY1" fmla="*/ 658906 h 1344706"/>
              <a:gd name="connsiteX2" fmla="*/ 13447 w 1573306"/>
              <a:gd name="connsiteY2" fmla="*/ 1344706 h 1344706"/>
              <a:gd name="connsiteX3" fmla="*/ 1573306 w 1573306"/>
              <a:gd name="connsiteY3" fmla="*/ 1344706 h 1344706"/>
              <a:gd name="connsiteX4" fmla="*/ 1559859 w 1573306"/>
              <a:gd name="connsiteY4" fmla="*/ 672353 h 1344706"/>
              <a:gd name="connsiteX5" fmla="*/ 1183341 w 1573306"/>
              <a:gd name="connsiteY5" fmla="*/ 0 h 1344706"/>
              <a:gd name="connsiteX6" fmla="*/ 712694 w 1573306"/>
              <a:gd name="connsiteY6" fmla="*/ 658906 h 1344706"/>
              <a:gd name="connsiteX0" fmla="*/ 712694 w 1573306"/>
              <a:gd name="connsiteY0" fmla="*/ 599805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12694 w 1573306"/>
              <a:gd name="connsiteY6" fmla="*/ 599805 h 1285605"/>
              <a:gd name="connsiteX0" fmla="*/ 789451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89451 w 1573306"/>
              <a:gd name="connsiteY6" fmla="*/ 604063 h 1285605"/>
              <a:gd name="connsiteX0" fmla="*/ 653023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653023 w 1573306"/>
              <a:gd name="connsiteY6" fmla="*/ 604063 h 1285605"/>
              <a:gd name="connsiteX0" fmla="*/ 663296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6 w 1583579"/>
              <a:gd name="connsiteY6" fmla="*/ 604063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663295 w 1583579"/>
              <a:gd name="connsiteY0" fmla="*/ 519289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519289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571063 w 1583579"/>
              <a:gd name="connsiteY0" fmla="*/ 434518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434518 h 1285605"/>
              <a:gd name="connsiteX0" fmla="*/ 571063 w 1583579"/>
              <a:gd name="connsiteY0" fmla="*/ 349744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349744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799724 w 1583579"/>
              <a:gd name="connsiteY6" fmla="*/ 443707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799724 w 1583579"/>
              <a:gd name="connsiteY6" fmla="*/ 443707 h 1285605"/>
              <a:gd name="connsiteX0" fmla="*/ 68539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85393 w 1583579"/>
              <a:gd name="connsiteY0" fmla="*/ 604063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571063 w 1583579"/>
              <a:gd name="connsiteY0" fmla="*/ 604063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57106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371378 w 1583579"/>
              <a:gd name="connsiteY4" fmla="*/ 604063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04063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85936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61673 w 1347658"/>
              <a:gd name="connsiteY0" fmla="*/ 685936 h 1285605"/>
              <a:gd name="connsiteX1" fmla="*/ 90020 w 1347658"/>
              <a:gd name="connsiteY1" fmla="*/ 685936 h 1285605"/>
              <a:gd name="connsiteX2" fmla="*/ 0 w 1347658"/>
              <a:gd name="connsiteY2" fmla="*/ 1285605 h 1285605"/>
              <a:gd name="connsiteX3" fmla="*/ 1347658 w 1347658"/>
              <a:gd name="connsiteY3" fmla="*/ 1283924 h 1285605"/>
              <a:gd name="connsiteX4" fmla="*/ 1347658 w 1347658"/>
              <a:gd name="connsiteY4" fmla="*/ 685936 h 1285605"/>
              <a:gd name="connsiteX5" fmla="*/ 1004666 w 1347658"/>
              <a:gd name="connsiteY5" fmla="*/ 0 h 1285605"/>
              <a:gd name="connsiteX6" fmla="*/ 661673 w 1347658"/>
              <a:gd name="connsiteY6" fmla="*/ 685936 h 1285605"/>
              <a:gd name="connsiteX0" fmla="*/ 571654 w 1257639"/>
              <a:gd name="connsiteY0" fmla="*/ 685936 h 1285605"/>
              <a:gd name="connsiteX1" fmla="*/ 1 w 1257639"/>
              <a:gd name="connsiteY1" fmla="*/ 685936 h 1285605"/>
              <a:gd name="connsiteX2" fmla="*/ 0 w 1257639"/>
              <a:gd name="connsiteY2" fmla="*/ 1285605 h 1285605"/>
              <a:gd name="connsiteX3" fmla="*/ 1257639 w 1257639"/>
              <a:gd name="connsiteY3" fmla="*/ 1283924 h 1285605"/>
              <a:gd name="connsiteX4" fmla="*/ 1257639 w 1257639"/>
              <a:gd name="connsiteY4" fmla="*/ 685936 h 1285605"/>
              <a:gd name="connsiteX5" fmla="*/ 914647 w 1257639"/>
              <a:gd name="connsiteY5" fmla="*/ 0 h 1285605"/>
              <a:gd name="connsiteX6" fmla="*/ 571654 w 1257639"/>
              <a:gd name="connsiteY6" fmla="*/ 685936 h 1285605"/>
              <a:gd name="connsiteX0" fmla="*/ 571654 w 1333859"/>
              <a:gd name="connsiteY0" fmla="*/ 685936 h 1285605"/>
              <a:gd name="connsiteX1" fmla="*/ 1 w 1333859"/>
              <a:gd name="connsiteY1" fmla="*/ 685936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6" fmla="*/ 571654 w 1333859"/>
              <a:gd name="connsiteY6" fmla="*/ 685936 h 1285605"/>
              <a:gd name="connsiteX0" fmla="*/ 571654 w 1333859"/>
              <a:gd name="connsiteY0" fmla="*/ 685936 h 1285605"/>
              <a:gd name="connsiteX1" fmla="*/ 1 w 1333859"/>
              <a:gd name="connsiteY1" fmla="*/ 296370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6" fmla="*/ 571654 w 1333859"/>
              <a:gd name="connsiteY6" fmla="*/ 685936 h 1285605"/>
              <a:gd name="connsiteX0" fmla="*/ 914647 w 1333859"/>
              <a:gd name="connsiteY0" fmla="*/ 0 h 1285605"/>
              <a:gd name="connsiteX1" fmla="*/ 1 w 1333859"/>
              <a:gd name="connsiteY1" fmla="*/ 296370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0" fmla="*/ 914647 w 1333859"/>
              <a:gd name="connsiteY0" fmla="*/ 0 h 1285605"/>
              <a:gd name="connsiteX1" fmla="*/ 441268 w 1333859"/>
              <a:gd name="connsiteY1" fmla="*/ 102872 h 1285605"/>
              <a:gd name="connsiteX2" fmla="*/ 1 w 1333859"/>
              <a:gd name="connsiteY2" fmla="*/ 296370 h 1285605"/>
              <a:gd name="connsiteX3" fmla="*/ 0 w 1333859"/>
              <a:gd name="connsiteY3" fmla="*/ 1285605 h 1285605"/>
              <a:gd name="connsiteX4" fmla="*/ 1257639 w 1333859"/>
              <a:gd name="connsiteY4" fmla="*/ 1283924 h 1285605"/>
              <a:gd name="connsiteX5" fmla="*/ 1333859 w 1333859"/>
              <a:gd name="connsiteY5" fmla="*/ 386265 h 1285605"/>
              <a:gd name="connsiteX6" fmla="*/ 914647 w 1333859"/>
              <a:gd name="connsiteY6" fmla="*/ 0 h 1285605"/>
              <a:gd name="connsiteX0" fmla="*/ 914647 w 1333859"/>
              <a:gd name="connsiteY0" fmla="*/ 0 h 1285605"/>
              <a:gd name="connsiteX1" fmla="*/ 608683 w 1333859"/>
              <a:gd name="connsiteY1" fmla="*/ 797315 h 1285605"/>
              <a:gd name="connsiteX2" fmla="*/ 1 w 1333859"/>
              <a:gd name="connsiteY2" fmla="*/ 296370 h 1285605"/>
              <a:gd name="connsiteX3" fmla="*/ 0 w 1333859"/>
              <a:gd name="connsiteY3" fmla="*/ 1285605 h 1285605"/>
              <a:gd name="connsiteX4" fmla="*/ 1257639 w 1333859"/>
              <a:gd name="connsiteY4" fmla="*/ 1283924 h 1285605"/>
              <a:gd name="connsiteX5" fmla="*/ 1333859 w 1333859"/>
              <a:gd name="connsiteY5" fmla="*/ 386265 h 1285605"/>
              <a:gd name="connsiteX6" fmla="*/ 914647 w 1333859"/>
              <a:gd name="connsiteY6" fmla="*/ 0 h 1285605"/>
              <a:gd name="connsiteX0" fmla="*/ 914647 w 1333859"/>
              <a:gd name="connsiteY0" fmla="*/ 0 h 1285605"/>
              <a:gd name="connsiteX1" fmla="*/ 608683 w 1333859"/>
              <a:gd name="connsiteY1" fmla="*/ 1051380 h 1285605"/>
              <a:gd name="connsiteX2" fmla="*/ 1 w 1333859"/>
              <a:gd name="connsiteY2" fmla="*/ 296370 h 1285605"/>
              <a:gd name="connsiteX3" fmla="*/ 0 w 1333859"/>
              <a:gd name="connsiteY3" fmla="*/ 1285605 h 1285605"/>
              <a:gd name="connsiteX4" fmla="*/ 1257639 w 1333859"/>
              <a:gd name="connsiteY4" fmla="*/ 1283924 h 1285605"/>
              <a:gd name="connsiteX5" fmla="*/ 1333859 w 1333859"/>
              <a:gd name="connsiteY5" fmla="*/ 386265 h 1285605"/>
              <a:gd name="connsiteX6" fmla="*/ 914647 w 1333859"/>
              <a:gd name="connsiteY6" fmla="*/ 0 h 128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859" h="1285605">
                <a:moveTo>
                  <a:pt x="914647" y="0"/>
                </a:moveTo>
                <a:lnTo>
                  <a:pt x="608683" y="1051380"/>
                </a:lnTo>
                <a:lnTo>
                  <a:pt x="1" y="296370"/>
                </a:lnTo>
                <a:cubicBezTo>
                  <a:pt x="1" y="496260"/>
                  <a:pt x="0" y="1085715"/>
                  <a:pt x="0" y="1285605"/>
                </a:cubicBezTo>
                <a:lnTo>
                  <a:pt x="1257639" y="1283924"/>
                </a:lnTo>
                <a:lnTo>
                  <a:pt x="1333859" y="386265"/>
                </a:lnTo>
                <a:lnTo>
                  <a:pt x="914647" y="0"/>
                </a:lnTo>
                <a:close/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903664" y="4765850"/>
            <a:ext cx="1305529" cy="898965"/>
          </a:xfrm>
          <a:custGeom>
            <a:avLst/>
            <a:gdLst>
              <a:gd name="connsiteX0" fmla="*/ 712694 w 1573306"/>
              <a:gd name="connsiteY0" fmla="*/ 658906 h 1344706"/>
              <a:gd name="connsiteX1" fmla="*/ 0 w 1573306"/>
              <a:gd name="connsiteY1" fmla="*/ 658906 h 1344706"/>
              <a:gd name="connsiteX2" fmla="*/ 13447 w 1573306"/>
              <a:gd name="connsiteY2" fmla="*/ 1344706 h 1344706"/>
              <a:gd name="connsiteX3" fmla="*/ 1573306 w 1573306"/>
              <a:gd name="connsiteY3" fmla="*/ 1344706 h 1344706"/>
              <a:gd name="connsiteX4" fmla="*/ 1559859 w 1573306"/>
              <a:gd name="connsiteY4" fmla="*/ 672353 h 1344706"/>
              <a:gd name="connsiteX5" fmla="*/ 1183341 w 1573306"/>
              <a:gd name="connsiteY5" fmla="*/ 0 h 1344706"/>
              <a:gd name="connsiteX6" fmla="*/ 712694 w 1573306"/>
              <a:gd name="connsiteY6" fmla="*/ 658906 h 1344706"/>
              <a:gd name="connsiteX0" fmla="*/ 712694 w 1573306"/>
              <a:gd name="connsiteY0" fmla="*/ 599805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12694 w 1573306"/>
              <a:gd name="connsiteY6" fmla="*/ 599805 h 1285605"/>
              <a:gd name="connsiteX0" fmla="*/ 789451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89451 w 1573306"/>
              <a:gd name="connsiteY6" fmla="*/ 604063 h 1285605"/>
              <a:gd name="connsiteX0" fmla="*/ 653023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653023 w 1573306"/>
              <a:gd name="connsiteY6" fmla="*/ 604063 h 1285605"/>
              <a:gd name="connsiteX0" fmla="*/ 663296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6 w 1583579"/>
              <a:gd name="connsiteY6" fmla="*/ 604063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663295 w 1583579"/>
              <a:gd name="connsiteY0" fmla="*/ 519289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519289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571063 w 1583579"/>
              <a:gd name="connsiteY0" fmla="*/ 434518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434518 h 1285605"/>
              <a:gd name="connsiteX0" fmla="*/ 571063 w 1583579"/>
              <a:gd name="connsiteY0" fmla="*/ 349744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349744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799724 w 1583579"/>
              <a:gd name="connsiteY6" fmla="*/ 443707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799724 w 1583579"/>
              <a:gd name="connsiteY6" fmla="*/ 443707 h 1285605"/>
              <a:gd name="connsiteX0" fmla="*/ 68539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85393 w 1583579"/>
              <a:gd name="connsiteY0" fmla="*/ 604063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571063 w 1583579"/>
              <a:gd name="connsiteY0" fmla="*/ 604063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57106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371378 w 1583579"/>
              <a:gd name="connsiteY4" fmla="*/ 604063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04063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85936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61673 w 1347658"/>
              <a:gd name="connsiteY0" fmla="*/ 685936 h 1285605"/>
              <a:gd name="connsiteX1" fmla="*/ 90020 w 1347658"/>
              <a:gd name="connsiteY1" fmla="*/ 685936 h 1285605"/>
              <a:gd name="connsiteX2" fmla="*/ 0 w 1347658"/>
              <a:gd name="connsiteY2" fmla="*/ 1285605 h 1285605"/>
              <a:gd name="connsiteX3" fmla="*/ 1347658 w 1347658"/>
              <a:gd name="connsiteY3" fmla="*/ 1283924 h 1285605"/>
              <a:gd name="connsiteX4" fmla="*/ 1347658 w 1347658"/>
              <a:gd name="connsiteY4" fmla="*/ 685936 h 1285605"/>
              <a:gd name="connsiteX5" fmla="*/ 1004666 w 1347658"/>
              <a:gd name="connsiteY5" fmla="*/ 0 h 1285605"/>
              <a:gd name="connsiteX6" fmla="*/ 661673 w 1347658"/>
              <a:gd name="connsiteY6" fmla="*/ 685936 h 1285605"/>
              <a:gd name="connsiteX0" fmla="*/ 571654 w 1257639"/>
              <a:gd name="connsiteY0" fmla="*/ 685936 h 1285605"/>
              <a:gd name="connsiteX1" fmla="*/ 1 w 1257639"/>
              <a:gd name="connsiteY1" fmla="*/ 685936 h 1285605"/>
              <a:gd name="connsiteX2" fmla="*/ 0 w 1257639"/>
              <a:gd name="connsiteY2" fmla="*/ 1285605 h 1285605"/>
              <a:gd name="connsiteX3" fmla="*/ 1257639 w 1257639"/>
              <a:gd name="connsiteY3" fmla="*/ 1283924 h 1285605"/>
              <a:gd name="connsiteX4" fmla="*/ 1257639 w 1257639"/>
              <a:gd name="connsiteY4" fmla="*/ 685936 h 1285605"/>
              <a:gd name="connsiteX5" fmla="*/ 914647 w 1257639"/>
              <a:gd name="connsiteY5" fmla="*/ 0 h 1285605"/>
              <a:gd name="connsiteX6" fmla="*/ 571654 w 1257639"/>
              <a:gd name="connsiteY6" fmla="*/ 685936 h 1285605"/>
              <a:gd name="connsiteX0" fmla="*/ 571654 w 1333859"/>
              <a:gd name="connsiteY0" fmla="*/ 685936 h 1285605"/>
              <a:gd name="connsiteX1" fmla="*/ 1 w 1333859"/>
              <a:gd name="connsiteY1" fmla="*/ 685936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6" fmla="*/ 571654 w 1333859"/>
              <a:gd name="connsiteY6" fmla="*/ 685936 h 1285605"/>
              <a:gd name="connsiteX0" fmla="*/ 571654 w 1843173"/>
              <a:gd name="connsiteY0" fmla="*/ 685936 h 1591329"/>
              <a:gd name="connsiteX1" fmla="*/ 1 w 1843173"/>
              <a:gd name="connsiteY1" fmla="*/ 685936 h 1591329"/>
              <a:gd name="connsiteX2" fmla="*/ 0 w 1843173"/>
              <a:gd name="connsiteY2" fmla="*/ 1285605 h 1591329"/>
              <a:gd name="connsiteX3" fmla="*/ 1843173 w 1843173"/>
              <a:gd name="connsiteY3" fmla="*/ 1591329 h 1591329"/>
              <a:gd name="connsiteX4" fmla="*/ 1333859 w 1843173"/>
              <a:gd name="connsiteY4" fmla="*/ 386265 h 1591329"/>
              <a:gd name="connsiteX5" fmla="*/ 914647 w 1843173"/>
              <a:gd name="connsiteY5" fmla="*/ 0 h 1591329"/>
              <a:gd name="connsiteX6" fmla="*/ 571654 w 1843173"/>
              <a:gd name="connsiteY6" fmla="*/ 685936 h 1591329"/>
              <a:gd name="connsiteX0" fmla="*/ 571654 w 1700746"/>
              <a:gd name="connsiteY0" fmla="*/ 685936 h 1360775"/>
              <a:gd name="connsiteX1" fmla="*/ 1 w 1700746"/>
              <a:gd name="connsiteY1" fmla="*/ 685936 h 1360775"/>
              <a:gd name="connsiteX2" fmla="*/ 0 w 1700746"/>
              <a:gd name="connsiteY2" fmla="*/ 1285605 h 1360775"/>
              <a:gd name="connsiteX3" fmla="*/ 1700746 w 1700746"/>
              <a:gd name="connsiteY3" fmla="*/ 1360775 h 1360775"/>
              <a:gd name="connsiteX4" fmla="*/ 1333859 w 1700746"/>
              <a:gd name="connsiteY4" fmla="*/ 386265 h 1360775"/>
              <a:gd name="connsiteX5" fmla="*/ 914647 w 1700746"/>
              <a:gd name="connsiteY5" fmla="*/ 0 h 1360775"/>
              <a:gd name="connsiteX6" fmla="*/ 571654 w 1700746"/>
              <a:gd name="connsiteY6" fmla="*/ 685936 h 1360775"/>
              <a:gd name="connsiteX0" fmla="*/ 571654 w 1653271"/>
              <a:gd name="connsiteY0" fmla="*/ 685936 h 1285605"/>
              <a:gd name="connsiteX1" fmla="*/ 1 w 1653271"/>
              <a:gd name="connsiteY1" fmla="*/ 685936 h 1285605"/>
              <a:gd name="connsiteX2" fmla="*/ 0 w 1653271"/>
              <a:gd name="connsiteY2" fmla="*/ 1285605 h 1285605"/>
              <a:gd name="connsiteX3" fmla="*/ 1653271 w 1653271"/>
              <a:gd name="connsiteY3" fmla="*/ 1264711 h 1285605"/>
              <a:gd name="connsiteX4" fmla="*/ 1333859 w 1653271"/>
              <a:gd name="connsiteY4" fmla="*/ 386265 h 1285605"/>
              <a:gd name="connsiteX5" fmla="*/ 914647 w 1653271"/>
              <a:gd name="connsiteY5" fmla="*/ 0 h 1285605"/>
              <a:gd name="connsiteX6" fmla="*/ 571654 w 1653271"/>
              <a:gd name="connsiteY6" fmla="*/ 685936 h 1285605"/>
              <a:gd name="connsiteX0" fmla="*/ 571654 w 1333860"/>
              <a:gd name="connsiteY0" fmla="*/ 685936 h 1648968"/>
              <a:gd name="connsiteX1" fmla="*/ 1 w 1333860"/>
              <a:gd name="connsiteY1" fmla="*/ 685936 h 1648968"/>
              <a:gd name="connsiteX2" fmla="*/ 0 w 1333860"/>
              <a:gd name="connsiteY2" fmla="*/ 1285605 h 1648968"/>
              <a:gd name="connsiteX3" fmla="*/ 830358 w 1333860"/>
              <a:gd name="connsiteY3" fmla="*/ 1648968 h 1648968"/>
              <a:gd name="connsiteX4" fmla="*/ 1333859 w 1333860"/>
              <a:gd name="connsiteY4" fmla="*/ 386265 h 1648968"/>
              <a:gd name="connsiteX5" fmla="*/ 914647 w 1333860"/>
              <a:gd name="connsiteY5" fmla="*/ 0 h 1648968"/>
              <a:gd name="connsiteX6" fmla="*/ 571654 w 1333860"/>
              <a:gd name="connsiteY6" fmla="*/ 685936 h 1648968"/>
              <a:gd name="connsiteX0" fmla="*/ 571654 w 1333859"/>
              <a:gd name="connsiteY0" fmla="*/ 685936 h 1648968"/>
              <a:gd name="connsiteX1" fmla="*/ 0 w 1333859"/>
              <a:gd name="connsiteY1" fmla="*/ 1285605 h 1648968"/>
              <a:gd name="connsiteX2" fmla="*/ 830358 w 1333859"/>
              <a:gd name="connsiteY2" fmla="*/ 1648968 h 1648968"/>
              <a:gd name="connsiteX3" fmla="*/ 1333859 w 1333859"/>
              <a:gd name="connsiteY3" fmla="*/ 386265 h 1648968"/>
              <a:gd name="connsiteX4" fmla="*/ 914647 w 1333859"/>
              <a:gd name="connsiteY4" fmla="*/ 0 h 1648968"/>
              <a:gd name="connsiteX5" fmla="*/ 571654 w 1333859"/>
              <a:gd name="connsiteY5" fmla="*/ 685936 h 1648968"/>
              <a:gd name="connsiteX0" fmla="*/ 571654 w 1333859"/>
              <a:gd name="connsiteY0" fmla="*/ 685936 h 1648968"/>
              <a:gd name="connsiteX1" fmla="*/ 280424 w 1333859"/>
              <a:gd name="connsiteY1" fmla="*/ 1058415 h 1648968"/>
              <a:gd name="connsiteX2" fmla="*/ 0 w 1333859"/>
              <a:gd name="connsiteY2" fmla="*/ 1285605 h 1648968"/>
              <a:gd name="connsiteX3" fmla="*/ 830358 w 1333859"/>
              <a:gd name="connsiteY3" fmla="*/ 1648968 h 1648968"/>
              <a:gd name="connsiteX4" fmla="*/ 1333859 w 1333859"/>
              <a:gd name="connsiteY4" fmla="*/ 386265 h 1648968"/>
              <a:gd name="connsiteX5" fmla="*/ 914647 w 1333859"/>
              <a:gd name="connsiteY5" fmla="*/ 0 h 1648968"/>
              <a:gd name="connsiteX6" fmla="*/ 571654 w 1333859"/>
              <a:gd name="connsiteY6" fmla="*/ 685936 h 1648968"/>
              <a:gd name="connsiteX0" fmla="*/ 751619 w 1513824"/>
              <a:gd name="connsiteY0" fmla="*/ 685936 h 1648968"/>
              <a:gd name="connsiteX1" fmla="*/ 0 w 1513824"/>
              <a:gd name="connsiteY1" fmla="*/ 19733 h 1648968"/>
              <a:gd name="connsiteX2" fmla="*/ 179965 w 1513824"/>
              <a:gd name="connsiteY2" fmla="*/ 1285605 h 1648968"/>
              <a:gd name="connsiteX3" fmla="*/ 1010323 w 1513824"/>
              <a:gd name="connsiteY3" fmla="*/ 1648968 h 1648968"/>
              <a:gd name="connsiteX4" fmla="*/ 1513824 w 1513824"/>
              <a:gd name="connsiteY4" fmla="*/ 386265 h 1648968"/>
              <a:gd name="connsiteX5" fmla="*/ 1094612 w 1513824"/>
              <a:gd name="connsiteY5" fmla="*/ 0 h 1648968"/>
              <a:gd name="connsiteX6" fmla="*/ 751619 w 1513824"/>
              <a:gd name="connsiteY6" fmla="*/ 685936 h 1648968"/>
              <a:gd name="connsiteX0" fmla="*/ 835326 w 1513824"/>
              <a:gd name="connsiteY0" fmla="*/ 906632 h 1648968"/>
              <a:gd name="connsiteX1" fmla="*/ 0 w 1513824"/>
              <a:gd name="connsiteY1" fmla="*/ 19733 h 1648968"/>
              <a:gd name="connsiteX2" fmla="*/ 179965 w 1513824"/>
              <a:gd name="connsiteY2" fmla="*/ 1285605 h 1648968"/>
              <a:gd name="connsiteX3" fmla="*/ 1010323 w 1513824"/>
              <a:gd name="connsiteY3" fmla="*/ 1648968 h 1648968"/>
              <a:gd name="connsiteX4" fmla="*/ 1513824 w 1513824"/>
              <a:gd name="connsiteY4" fmla="*/ 386265 h 1648968"/>
              <a:gd name="connsiteX5" fmla="*/ 1094612 w 1513824"/>
              <a:gd name="connsiteY5" fmla="*/ 0 h 1648968"/>
              <a:gd name="connsiteX6" fmla="*/ 835326 w 1513824"/>
              <a:gd name="connsiteY6" fmla="*/ 906632 h 16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824" h="1648968">
                <a:moveTo>
                  <a:pt x="835326" y="906632"/>
                </a:moveTo>
                <a:lnTo>
                  <a:pt x="0" y="19733"/>
                </a:lnTo>
                <a:lnTo>
                  <a:pt x="179965" y="1285605"/>
                </a:lnTo>
                <a:lnTo>
                  <a:pt x="1010323" y="1648968"/>
                </a:lnTo>
                <a:lnTo>
                  <a:pt x="1513824" y="386265"/>
                </a:lnTo>
                <a:lnTo>
                  <a:pt x="1094612" y="0"/>
                </a:lnTo>
                <a:lnTo>
                  <a:pt x="835326" y="906632"/>
                </a:lnTo>
                <a:close/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Snip Single Corner Rectangle 29"/>
          <p:cNvSpPr/>
          <p:nvPr/>
        </p:nvSpPr>
        <p:spPr>
          <a:xfrm flipH="1">
            <a:off x="9116704" y="924065"/>
            <a:ext cx="2244796" cy="637361"/>
          </a:xfrm>
          <a:prstGeom prst="snip1Rect">
            <a:avLst>
              <a:gd name="adj" fmla="val 30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1"/>
            <a:r>
              <a:rPr lang="fa-IR" sz="1600" dirty="0">
                <a:solidFill>
                  <a:srgbClr val="0070C0"/>
                </a:solidFill>
                <a:cs typeface="B Nazanin" panose="00000400000000000000" pitchFamily="2" charset="-78"/>
              </a:rPr>
              <a:t>قضیه چندضلعی </a:t>
            </a:r>
            <a:r>
              <a:rPr lang="fa-IR" sz="16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یکنواخت قائم</a:t>
            </a:r>
            <a:endParaRPr lang="fa-IR" sz="16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36487" y="1372822"/>
            <a:ext cx="9322550" cy="706031"/>
            <a:chOff x="2223457" y="1645169"/>
            <a:chExt cx="9322550" cy="706031"/>
          </a:xfrm>
        </p:grpSpPr>
        <p:sp>
          <p:nvSpPr>
            <p:cNvPr id="34" name="Rectangle 33"/>
            <p:cNvSpPr/>
            <p:nvPr/>
          </p:nvSpPr>
          <p:spPr>
            <a:xfrm>
              <a:off x="2223457" y="1645169"/>
              <a:ext cx="9322550" cy="706031"/>
            </a:xfrm>
            <a:prstGeom prst="rect">
              <a:avLst/>
            </a:prstGeom>
            <a:pattFill prst="pct5">
              <a:fgClr>
                <a:schemeClr val="accent5">
                  <a:lumMod val="40000"/>
                  <a:lumOff val="60000"/>
                </a:schemeClr>
              </a:fgClr>
              <a:bgClr>
                <a:srgbClr val="FFC000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59044" y="1831240"/>
              <a:ext cx="3193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>
                  <a:latin typeface="Arial" panose="020B0604020202020204" pitchFamily="34" charset="0"/>
                  <a:cs typeface="B Nazanin" panose="00000400000000000000" pitchFamily="2" charset="-78"/>
                </a:rPr>
                <a:t>چندضلعی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P</a:t>
              </a:r>
              <a:r>
                <a:rPr lang="fa-IR" sz="1600" dirty="0" smtClean="0">
                  <a:latin typeface="Arial" panose="020B0604020202020204" pitchFamily="34" charset="0"/>
                  <a:cs typeface="B Nazanin" panose="00000400000000000000" pitchFamily="2" charset="-78"/>
                </a:rPr>
                <a:t> راس ادغام یا تفکیک ندارد</a:t>
              </a:r>
              <a:endParaRPr lang="fa-IR" sz="1600" dirty="0">
                <a:latin typeface="Arial" panose="020B0604020202020204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6687702" y="1873221"/>
              <a:ext cx="956700" cy="301286"/>
            </a:xfrm>
            <a:prstGeom prst="left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39705" y="1832241"/>
              <a:ext cx="2956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>
                  <a:latin typeface="Chaparral Pro Light" panose="02060403030505090203" pitchFamily="18" charset="0"/>
                  <a:cs typeface="B Nazanin" panose="00000400000000000000" pitchFamily="2" charset="-78"/>
                </a:rPr>
                <a:t>چندضلعی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P</a:t>
              </a:r>
              <a:r>
                <a:rPr lang="fa-IR" sz="1600" dirty="0" smtClean="0">
                  <a:latin typeface="Arial" panose="020B0604020202020204" pitchFamily="34" charset="0"/>
                  <a:cs typeface="B Nazanin" panose="00000400000000000000" pitchFamily="2" charset="-78"/>
                </a:rPr>
                <a:t>  یکنواخت قائم است.</a:t>
              </a:r>
              <a:endParaRPr lang="fa-IR" sz="1600" dirty="0">
                <a:latin typeface="Arial" panose="020B0604020202020204" pitchFamily="34" charset="0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الگوریتم لی و پریپاراتا </a:t>
            </a:r>
            <a:r>
              <a:rPr lang="fa-IR" sz="2400" dirty="0" smtClean="0">
                <a:latin typeface="Chaparral Pro Light" panose="02060403030505090203" pitchFamily="18" charset="0"/>
                <a:cs typeface="B Mitra" panose="00000400000000000000" pitchFamily="2" charset="-78"/>
              </a:rPr>
              <a:t>(</a:t>
            </a:r>
            <a:r>
              <a:rPr lang="en-US" sz="2400" b="0" dirty="0" smtClean="0">
                <a:latin typeface="Chaparral Pro Light" panose="02060403030505090203" pitchFamily="18" charset="0"/>
                <a:cs typeface="B Mitra" panose="00000400000000000000" pitchFamily="2" charset="-78"/>
              </a:rPr>
              <a:t>Lee &amp; Preparata</a:t>
            </a:r>
            <a:r>
              <a:rPr lang="fa-IR" sz="2400" dirty="0" smtClean="0">
                <a:latin typeface="Chaparral Pro Light" panose="02060403030505090203" pitchFamily="18" charset="0"/>
                <a:cs typeface="B Mitra" panose="00000400000000000000" pitchFamily="2" charset="-78"/>
              </a:rPr>
              <a:t>)</a:t>
            </a:r>
            <a:endParaRPr lang="en-US" sz="2400" dirty="0">
              <a:latin typeface="Chaparral Pro Light" panose="02060403030505090203" pitchFamily="18" charset="0"/>
              <a:cs typeface="B Mitra" panose="00000400000000000000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46745" y="1091819"/>
            <a:ext cx="3616636" cy="4864153"/>
            <a:chOff x="2033921" y="1091819"/>
            <a:chExt cx="3616636" cy="4864153"/>
          </a:xfrm>
        </p:grpSpPr>
        <p:sp>
          <p:nvSpPr>
            <p:cNvPr id="43" name="Rectangle 42"/>
            <p:cNvSpPr/>
            <p:nvPr/>
          </p:nvSpPr>
          <p:spPr>
            <a:xfrm>
              <a:off x="4665678" y="2745907"/>
              <a:ext cx="984879" cy="484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Sweep line</a:t>
              </a:r>
            </a:p>
            <a:p>
              <a:pPr algn="ctr" rtl="1">
                <a:lnSpc>
                  <a:spcPct val="105000"/>
                </a:lnSpc>
              </a:pPr>
              <a:r>
                <a:rPr lang="fa-IR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(</a:t>
              </a:r>
              <a:r>
                <a:rPr lang="fa-IR" sz="1600" b="1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خط جاروب</a:t>
              </a:r>
              <a:r>
                <a:rPr lang="fa-IR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)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19863" y="2121812"/>
              <a:ext cx="184140" cy="594673"/>
            </a:xfrm>
            <a:custGeom>
              <a:avLst/>
              <a:gdLst>
                <a:gd name="connsiteX0" fmla="*/ 0 w 150554"/>
                <a:gd name="connsiteY0" fmla="*/ 0 h 900953"/>
                <a:gd name="connsiteX1" fmla="*/ 147917 w 150554"/>
                <a:gd name="connsiteY1" fmla="*/ 363071 h 900953"/>
                <a:gd name="connsiteX2" fmla="*/ 80682 w 150554"/>
                <a:gd name="connsiteY2" fmla="*/ 900953 h 90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554" h="900953">
                  <a:moveTo>
                    <a:pt x="0" y="0"/>
                  </a:moveTo>
                  <a:cubicBezTo>
                    <a:pt x="67235" y="106456"/>
                    <a:pt x="134470" y="212912"/>
                    <a:pt x="147917" y="363071"/>
                  </a:cubicBezTo>
                  <a:cubicBezTo>
                    <a:pt x="161364" y="513230"/>
                    <a:pt x="121023" y="707091"/>
                    <a:pt x="80682" y="900953"/>
                  </a:cubicBezTo>
                </a:path>
              </a:pathLst>
            </a:custGeom>
            <a:noFill/>
            <a:ln w="190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55297" y="4424020"/>
              <a:ext cx="187960" cy="246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endParaRPr lang="en-US" sz="20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35493" y="4421683"/>
              <a:ext cx="2900844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10"/>
              <a:endCxn id="29" idx="8"/>
            </p:cNvCxnSpPr>
            <p:nvPr/>
          </p:nvCxnSpPr>
          <p:spPr>
            <a:xfrm>
              <a:off x="3190617" y="4424265"/>
              <a:ext cx="1047750" cy="298864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486959" y="4509265"/>
              <a:ext cx="187960" cy="246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r>
                <a:rPr lang="en-US" baseline="-250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j</a:t>
              </a:r>
              <a:endParaRPr lang="en-US" sz="20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47176" y="4065718"/>
              <a:ext cx="187960" cy="246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endParaRPr lang="en-US" sz="20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36944" y="4657998"/>
              <a:ext cx="276756" cy="246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v</a:t>
              </a:r>
              <a:r>
                <a:rPr lang="en-US" baseline="-250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m</a:t>
              </a:r>
              <a:endParaRPr lang="en-US" sz="20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1597" y="4152661"/>
              <a:ext cx="187960" cy="246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L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4767" y="3697299"/>
              <a:ext cx="2133600" cy="1744719"/>
            </a:xfrm>
            <a:custGeom>
              <a:avLst/>
              <a:gdLst>
                <a:gd name="connsiteX0" fmla="*/ 666750 w 2133600"/>
                <a:gd name="connsiteY0" fmla="*/ 0 h 2057400"/>
                <a:gd name="connsiteX1" fmla="*/ 0 w 2133600"/>
                <a:gd name="connsiteY1" fmla="*/ 352425 h 2057400"/>
                <a:gd name="connsiteX2" fmla="*/ 371475 w 2133600"/>
                <a:gd name="connsiteY2" fmla="*/ 1323975 h 2057400"/>
                <a:gd name="connsiteX3" fmla="*/ 152400 w 2133600"/>
                <a:gd name="connsiteY3" fmla="*/ 1733550 h 2057400"/>
                <a:gd name="connsiteX4" fmla="*/ 657225 w 2133600"/>
                <a:gd name="connsiteY4" fmla="*/ 2057400 h 2057400"/>
                <a:gd name="connsiteX5" fmla="*/ 1590675 w 2133600"/>
                <a:gd name="connsiteY5" fmla="*/ 1704975 h 2057400"/>
                <a:gd name="connsiteX6" fmla="*/ 590550 w 2133600"/>
                <a:gd name="connsiteY6" fmla="*/ 1638300 h 2057400"/>
                <a:gd name="connsiteX7" fmla="*/ 800100 w 2133600"/>
                <a:gd name="connsiteY7" fmla="*/ 1304925 h 2057400"/>
                <a:gd name="connsiteX8" fmla="*/ 2133600 w 2133600"/>
                <a:gd name="connsiteY8" fmla="*/ 1209675 h 2057400"/>
                <a:gd name="connsiteX9" fmla="*/ 1400175 w 2133600"/>
                <a:gd name="connsiteY9" fmla="*/ 104775 h 2057400"/>
                <a:gd name="connsiteX10" fmla="*/ 1085850 w 2133600"/>
                <a:gd name="connsiteY10" fmla="*/ 857250 h 2057400"/>
                <a:gd name="connsiteX11" fmla="*/ 714375 w 2133600"/>
                <a:gd name="connsiteY11" fmla="*/ 590550 h 2057400"/>
                <a:gd name="connsiteX12" fmla="*/ 666750 w 2133600"/>
                <a:gd name="connsiteY12" fmla="*/ 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33600" h="2057400">
                  <a:moveTo>
                    <a:pt x="666750" y="0"/>
                  </a:moveTo>
                  <a:lnTo>
                    <a:pt x="0" y="352425"/>
                  </a:lnTo>
                  <a:lnTo>
                    <a:pt x="371475" y="1323975"/>
                  </a:lnTo>
                  <a:lnTo>
                    <a:pt x="152400" y="1733550"/>
                  </a:lnTo>
                  <a:lnTo>
                    <a:pt x="657225" y="2057400"/>
                  </a:lnTo>
                  <a:lnTo>
                    <a:pt x="1590675" y="1704975"/>
                  </a:lnTo>
                  <a:lnTo>
                    <a:pt x="590550" y="1638300"/>
                  </a:lnTo>
                  <a:lnTo>
                    <a:pt x="800100" y="1304925"/>
                  </a:lnTo>
                  <a:lnTo>
                    <a:pt x="2133600" y="1209675"/>
                  </a:lnTo>
                  <a:lnTo>
                    <a:pt x="1400175" y="104775"/>
                  </a:lnTo>
                  <a:lnTo>
                    <a:pt x="1085850" y="857250"/>
                  </a:lnTo>
                  <a:lnTo>
                    <a:pt x="714375" y="590550"/>
                  </a:lnTo>
                  <a:lnTo>
                    <a:pt x="666750" y="0"/>
                  </a:lnTo>
                  <a:close/>
                </a:path>
              </a:pathLst>
            </a:cu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7310" y="5697440"/>
              <a:ext cx="1997210" cy="25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6666FF"/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از بین بردن راس ادغام</a:t>
              </a:r>
              <a:endParaRPr lang="en-US" sz="1600" dirty="0" smtClean="0">
                <a:solidFill>
                  <a:srgbClr val="6666FF"/>
                </a:solidFill>
                <a:latin typeface="Chaparral Pro Light" panose="02060403030505090203" pitchFamily="18" charset="0"/>
                <a:ea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033921" y="1091819"/>
              <a:ext cx="3048306" cy="2119553"/>
              <a:chOff x="1653988" y="3993062"/>
              <a:chExt cx="3048306" cy="228682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653988" y="3993062"/>
                <a:ext cx="3048306" cy="1896311"/>
                <a:chOff x="8014345" y="2968297"/>
                <a:chExt cx="3048306" cy="1896311"/>
              </a:xfrm>
            </p:grpSpPr>
            <p:sp>
              <p:nvSpPr>
                <p:cNvPr id="2" name="Freeform 1"/>
                <p:cNvSpPr/>
                <p:nvPr/>
              </p:nvSpPr>
              <p:spPr>
                <a:xfrm>
                  <a:off x="8109901" y="2968297"/>
                  <a:ext cx="2352675" cy="1896311"/>
                </a:xfrm>
                <a:custGeom>
                  <a:avLst/>
                  <a:gdLst>
                    <a:gd name="connsiteX0" fmla="*/ 371475 w 2352675"/>
                    <a:gd name="connsiteY0" fmla="*/ 142875 h 2209800"/>
                    <a:gd name="connsiteX1" fmla="*/ 171450 w 2352675"/>
                    <a:gd name="connsiteY1" fmla="*/ 438150 h 2209800"/>
                    <a:gd name="connsiteX2" fmla="*/ 47625 w 2352675"/>
                    <a:gd name="connsiteY2" fmla="*/ 800100 h 2209800"/>
                    <a:gd name="connsiteX3" fmla="*/ 200025 w 2352675"/>
                    <a:gd name="connsiteY3" fmla="*/ 1428750 h 2209800"/>
                    <a:gd name="connsiteX4" fmla="*/ 0 w 2352675"/>
                    <a:gd name="connsiteY4" fmla="*/ 1638300 h 2209800"/>
                    <a:gd name="connsiteX5" fmla="*/ 161925 w 2352675"/>
                    <a:gd name="connsiteY5" fmla="*/ 2095500 h 2209800"/>
                    <a:gd name="connsiteX6" fmla="*/ 819150 w 2352675"/>
                    <a:gd name="connsiteY6" fmla="*/ 2105025 h 2209800"/>
                    <a:gd name="connsiteX7" fmla="*/ 657225 w 2352675"/>
                    <a:gd name="connsiteY7" fmla="*/ 1819275 h 2209800"/>
                    <a:gd name="connsiteX8" fmla="*/ 914400 w 2352675"/>
                    <a:gd name="connsiteY8" fmla="*/ 1752600 h 2209800"/>
                    <a:gd name="connsiteX9" fmla="*/ 952500 w 2352675"/>
                    <a:gd name="connsiteY9" fmla="*/ 1228725 h 2209800"/>
                    <a:gd name="connsiteX10" fmla="*/ 1581150 w 2352675"/>
                    <a:gd name="connsiteY10" fmla="*/ 2209800 h 2209800"/>
                    <a:gd name="connsiteX11" fmla="*/ 1619250 w 2352675"/>
                    <a:gd name="connsiteY11" fmla="*/ 1619250 h 2209800"/>
                    <a:gd name="connsiteX12" fmla="*/ 2181225 w 2352675"/>
                    <a:gd name="connsiteY12" fmla="*/ 1581150 h 2209800"/>
                    <a:gd name="connsiteX13" fmla="*/ 2352675 w 2352675"/>
                    <a:gd name="connsiteY13" fmla="*/ 657225 h 2209800"/>
                    <a:gd name="connsiteX14" fmla="*/ 1857375 w 2352675"/>
                    <a:gd name="connsiteY14" fmla="*/ 1419225 h 2209800"/>
                    <a:gd name="connsiteX15" fmla="*/ 1895475 w 2352675"/>
                    <a:gd name="connsiteY15" fmla="*/ 390525 h 2209800"/>
                    <a:gd name="connsiteX16" fmla="*/ 962025 w 2352675"/>
                    <a:gd name="connsiteY16" fmla="*/ 0 h 2209800"/>
                    <a:gd name="connsiteX17" fmla="*/ 771525 w 2352675"/>
                    <a:gd name="connsiteY17" fmla="*/ 228600 h 2209800"/>
                    <a:gd name="connsiteX18" fmla="*/ 723900 w 2352675"/>
                    <a:gd name="connsiteY18" fmla="*/ 876300 h 2209800"/>
                    <a:gd name="connsiteX19" fmla="*/ 371475 w 2352675"/>
                    <a:gd name="connsiteY19" fmla="*/ 142875 h 2209800"/>
                    <a:gd name="connsiteX0" fmla="*/ 371475 w 2352675"/>
                    <a:gd name="connsiteY0" fmla="*/ 142875 h 2209800"/>
                    <a:gd name="connsiteX1" fmla="*/ 171450 w 2352675"/>
                    <a:gd name="connsiteY1" fmla="*/ 438150 h 2209800"/>
                    <a:gd name="connsiteX2" fmla="*/ 47625 w 2352675"/>
                    <a:gd name="connsiteY2" fmla="*/ 800100 h 2209800"/>
                    <a:gd name="connsiteX3" fmla="*/ 200025 w 2352675"/>
                    <a:gd name="connsiteY3" fmla="*/ 1428750 h 2209800"/>
                    <a:gd name="connsiteX4" fmla="*/ 0 w 2352675"/>
                    <a:gd name="connsiteY4" fmla="*/ 1638300 h 2209800"/>
                    <a:gd name="connsiteX5" fmla="*/ 161925 w 2352675"/>
                    <a:gd name="connsiteY5" fmla="*/ 2095500 h 2209800"/>
                    <a:gd name="connsiteX6" fmla="*/ 819150 w 2352675"/>
                    <a:gd name="connsiteY6" fmla="*/ 2105025 h 2209800"/>
                    <a:gd name="connsiteX7" fmla="*/ 657225 w 2352675"/>
                    <a:gd name="connsiteY7" fmla="*/ 1819275 h 2209800"/>
                    <a:gd name="connsiteX8" fmla="*/ 914400 w 2352675"/>
                    <a:gd name="connsiteY8" fmla="*/ 1752600 h 2209800"/>
                    <a:gd name="connsiteX9" fmla="*/ 952500 w 2352675"/>
                    <a:gd name="connsiteY9" fmla="*/ 1228725 h 2209800"/>
                    <a:gd name="connsiteX10" fmla="*/ 1581150 w 2352675"/>
                    <a:gd name="connsiteY10" fmla="*/ 2209800 h 2209800"/>
                    <a:gd name="connsiteX11" fmla="*/ 1619250 w 2352675"/>
                    <a:gd name="connsiteY11" fmla="*/ 1619250 h 2209800"/>
                    <a:gd name="connsiteX12" fmla="*/ 2181225 w 2352675"/>
                    <a:gd name="connsiteY12" fmla="*/ 1581150 h 2209800"/>
                    <a:gd name="connsiteX13" fmla="*/ 2352675 w 2352675"/>
                    <a:gd name="connsiteY13" fmla="*/ 657225 h 2209800"/>
                    <a:gd name="connsiteX14" fmla="*/ 1796863 w 2352675"/>
                    <a:gd name="connsiteY14" fmla="*/ 1419225 h 2209800"/>
                    <a:gd name="connsiteX15" fmla="*/ 1895475 w 2352675"/>
                    <a:gd name="connsiteY15" fmla="*/ 390525 h 2209800"/>
                    <a:gd name="connsiteX16" fmla="*/ 962025 w 2352675"/>
                    <a:gd name="connsiteY16" fmla="*/ 0 h 2209800"/>
                    <a:gd name="connsiteX17" fmla="*/ 771525 w 2352675"/>
                    <a:gd name="connsiteY17" fmla="*/ 228600 h 2209800"/>
                    <a:gd name="connsiteX18" fmla="*/ 723900 w 2352675"/>
                    <a:gd name="connsiteY18" fmla="*/ 876300 h 2209800"/>
                    <a:gd name="connsiteX19" fmla="*/ 371475 w 2352675"/>
                    <a:gd name="connsiteY19" fmla="*/ 142875 h 2209800"/>
                    <a:gd name="connsiteX0" fmla="*/ 371475 w 2352675"/>
                    <a:gd name="connsiteY0" fmla="*/ 142875 h 2209800"/>
                    <a:gd name="connsiteX1" fmla="*/ 171450 w 2352675"/>
                    <a:gd name="connsiteY1" fmla="*/ 438150 h 2209800"/>
                    <a:gd name="connsiteX2" fmla="*/ 47625 w 2352675"/>
                    <a:gd name="connsiteY2" fmla="*/ 800100 h 2209800"/>
                    <a:gd name="connsiteX3" fmla="*/ 200025 w 2352675"/>
                    <a:gd name="connsiteY3" fmla="*/ 1428750 h 2209800"/>
                    <a:gd name="connsiteX4" fmla="*/ 0 w 2352675"/>
                    <a:gd name="connsiteY4" fmla="*/ 1638300 h 2209800"/>
                    <a:gd name="connsiteX5" fmla="*/ 161925 w 2352675"/>
                    <a:gd name="connsiteY5" fmla="*/ 2095500 h 2209800"/>
                    <a:gd name="connsiteX6" fmla="*/ 819150 w 2352675"/>
                    <a:gd name="connsiteY6" fmla="*/ 2105025 h 2209800"/>
                    <a:gd name="connsiteX7" fmla="*/ 657225 w 2352675"/>
                    <a:gd name="connsiteY7" fmla="*/ 1819275 h 2209800"/>
                    <a:gd name="connsiteX8" fmla="*/ 914400 w 2352675"/>
                    <a:gd name="connsiteY8" fmla="*/ 1752600 h 2209800"/>
                    <a:gd name="connsiteX9" fmla="*/ 952500 w 2352675"/>
                    <a:gd name="connsiteY9" fmla="*/ 1228725 h 2209800"/>
                    <a:gd name="connsiteX10" fmla="*/ 1581150 w 2352675"/>
                    <a:gd name="connsiteY10" fmla="*/ 2209800 h 2209800"/>
                    <a:gd name="connsiteX11" fmla="*/ 1619250 w 2352675"/>
                    <a:gd name="connsiteY11" fmla="*/ 1619250 h 2209800"/>
                    <a:gd name="connsiteX12" fmla="*/ 2181225 w 2352675"/>
                    <a:gd name="connsiteY12" fmla="*/ 1581150 h 2209800"/>
                    <a:gd name="connsiteX13" fmla="*/ 2352675 w 2352675"/>
                    <a:gd name="connsiteY13" fmla="*/ 657225 h 2209800"/>
                    <a:gd name="connsiteX14" fmla="*/ 1796863 w 2352675"/>
                    <a:gd name="connsiteY14" fmla="*/ 1419225 h 2209800"/>
                    <a:gd name="connsiteX15" fmla="*/ 1895475 w 2352675"/>
                    <a:gd name="connsiteY15" fmla="*/ 390525 h 2209800"/>
                    <a:gd name="connsiteX16" fmla="*/ 962025 w 2352675"/>
                    <a:gd name="connsiteY16" fmla="*/ 0 h 2209800"/>
                    <a:gd name="connsiteX17" fmla="*/ 771525 w 2352675"/>
                    <a:gd name="connsiteY17" fmla="*/ 228600 h 2209800"/>
                    <a:gd name="connsiteX18" fmla="*/ 619125 w 2352675"/>
                    <a:gd name="connsiteY18" fmla="*/ 857250 h 2209800"/>
                    <a:gd name="connsiteX19" fmla="*/ 371475 w 2352675"/>
                    <a:gd name="connsiteY19" fmla="*/ 142875 h 220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352675" h="2209800">
                      <a:moveTo>
                        <a:pt x="371475" y="142875"/>
                      </a:moveTo>
                      <a:lnTo>
                        <a:pt x="171450" y="438150"/>
                      </a:lnTo>
                      <a:lnTo>
                        <a:pt x="47625" y="800100"/>
                      </a:lnTo>
                      <a:lnTo>
                        <a:pt x="200025" y="1428750"/>
                      </a:lnTo>
                      <a:lnTo>
                        <a:pt x="0" y="1638300"/>
                      </a:lnTo>
                      <a:lnTo>
                        <a:pt x="161925" y="2095500"/>
                      </a:lnTo>
                      <a:lnTo>
                        <a:pt x="819150" y="2105025"/>
                      </a:lnTo>
                      <a:lnTo>
                        <a:pt x="657225" y="1819275"/>
                      </a:lnTo>
                      <a:lnTo>
                        <a:pt x="914400" y="1752600"/>
                      </a:lnTo>
                      <a:lnTo>
                        <a:pt x="952500" y="1228725"/>
                      </a:lnTo>
                      <a:lnTo>
                        <a:pt x="1581150" y="2209800"/>
                      </a:lnTo>
                      <a:lnTo>
                        <a:pt x="1619250" y="1619250"/>
                      </a:lnTo>
                      <a:lnTo>
                        <a:pt x="2181225" y="1581150"/>
                      </a:lnTo>
                      <a:lnTo>
                        <a:pt x="2352675" y="657225"/>
                      </a:lnTo>
                      <a:lnTo>
                        <a:pt x="1796863" y="1419225"/>
                      </a:lnTo>
                      <a:lnTo>
                        <a:pt x="1895475" y="390525"/>
                      </a:lnTo>
                      <a:lnTo>
                        <a:pt x="962025" y="0"/>
                      </a:lnTo>
                      <a:lnTo>
                        <a:pt x="771525" y="228600"/>
                      </a:lnTo>
                      <a:lnTo>
                        <a:pt x="619125" y="857250"/>
                      </a:lnTo>
                      <a:lnTo>
                        <a:pt x="371475" y="142875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014345" y="4027668"/>
                  <a:ext cx="3048306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10822306" y="3733368"/>
                  <a:ext cx="187960" cy="264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L</a:t>
                  </a:r>
                  <a:endParaRPr lang="en-US" sz="2000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8269054" y="3689333"/>
                  <a:ext cx="187960" cy="264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j</a:t>
                  </a:r>
                  <a:endPara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751853" y="3689332"/>
                  <a:ext cx="187960" cy="264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k</a:t>
                  </a:r>
                  <a:endPara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839933" y="4008243"/>
                  <a:ext cx="187960" cy="264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solidFill>
                        <a:schemeClr val="accent6">
                          <a:lumMod val="50000"/>
                        </a:schemeClr>
                      </a:solidFill>
                      <a:latin typeface="Chaparral Pro Light" panose="02060403030505090203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i</a:t>
                  </a:r>
                  <a:endParaRPr lang="en-US" sz="2000" baseline="-25000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" idx="18"/>
                  <a:endCxn id="2" idx="9"/>
                </p:cNvCxnSpPr>
                <p:nvPr/>
              </p:nvCxnSpPr>
              <p:spPr>
                <a:xfrm>
                  <a:off x="8729026" y="3703935"/>
                  <a:ext cx="333375" cy="318776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1971355" y="6000955"/>
                <a:ext cx="2200636" cy="2789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600" dirty="0" smtClean="0">
                    <a:solidFill>
                      <a:srgbClr val="6666FF"/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از بین بردن راس تفکیک</a:t>
                </a:r>
                <a:endParaRPr lang="en-US" sz="1600" dirty="0" smtClean="0">
                  <a:solidFill>
                    <a:srgbClr val="6666FF"/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p:grpSp>
      </p:grp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711669179"/>
              </p:ext>
            </p:extLst>
          </p:nvPr>
        </p:nvGraphicFramePr>
        <p:xfrm>
          <a:off x="6989001" y="926013"/>
          <a:ext cx="4570098" cy="312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210905" y="4023055"/>
            <a:ext cx="4317611" cy="1846659"/>
            <a:chOff x="7487635" y="3806483"/>
            <a:chExt cx="4317611" cy="184665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487635" y="4308564"/>
              <a:ext cx="4317611" cy="0"/>
            </a:xfrm>
            <a:prstGeom prst="line">
              <a:avLst/>
            </a:prstGeom>
            <a:ln w="12700" cap="rnd" cmpd="sng"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686979" y="3806483"/>
              <a:ext cx="4118267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rgbClr val="7030A0"/>
                  </a:solidFill>
                  <a:cs typeface="B Nazanin" panose="00000400000000000000" pitchFamily="2" charset="-78"/>
                </a:rPr>
                <a:t>مشخصات الگوریتم:</a:t>
              </a:r>
            </a:p>
            <a:p>
              <a:pPr algn="r" rtl="1">
                <a:lnSpc>
                  <a:spcPct val="150000"/>
                </a:lnSpc>
              </a:pPr>
              <a:endParaRPr lang="fa-IR" sz="1000" dirty="0" smtClean="0">
                <a:solidFill>
                  <a:srgbClr val="7030A0"/>
                </a:solidFill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rgbClr val="7030A0"/>
                  </a:solidFill>
                  <a:cs typeface="B Nazanin" panose="00000400000000000000" pitchFamily="2" charset="-78"/>
                </a:rPr>
                <a:t>پیچیدگی زمان اجرا</a:t>
              </a:r>
              <a:r>
                <a:rPr lang="fa-IR" dirty="0">
                  <a:solidFill>
                    <a:srgbClr val="7030A0"/>
                  </a:solidFill>
                  <a:latin typeface="Chaparral Pro Light" panose="02060403030505090203" pitchFamily="18" charset="0"/>
                  <a:cs typeface="B Nazanin" panose="00000400000000000000" pitchFamily="2" charset="-78"/>
                </a:rPr>
                <a:t>: </a:t>
              </a:r>
              <a:r>
                <a: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O(n log n)</a:t>
              </a:r>
            </a:p>
            <a:p>
              <a:pPr marL="342900" indent="-342900" algn="r" rtl="1"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rgbClr val="7030A0"/>
                  </a:solidFill>
                  <a:cs typeface="B Nazanin" panose="00000400000000000000" pitchFamily="2" charset="-78"/>
                </a:rPr>
                <a:t>پیچیدگی حافظه: </a:t>
              </a:r>
              <a:r>
                <a: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O(n)</a:t>
              </a:r>
            </a:p>
            <a:p>
              <a:pPr marL="342900" indent="-342900" algn="r" rtl="1"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rgbClr val="7030A0"/>
                  </a:solidFill>
                  <a:cs typeface="B Nazanin" panose="00000400000000000000" pitchFamily="2" charset="-78"/>
                </a:rPr>
                <a:t>تجزیه کمینه نیست.</a:t>
              </a:r>
            </a:p>
            <a:p>
              <a:pPr marL="342900" indent="-342900" algn="r" rtl="1"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rgbClr val="7030A0"/>
                  </a:solidFill>
                  <a:cs typeface="B Nazanin" panose="00000400000000000000" pitchFamily="2" charset="-78"/>
                </a:rPr>
                <a:t>استفاده از نقاط کمکی: خیر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0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Mitra" panose="00000400000000000000" pitchFamily="2" charset="-78"/>
              </a:rPr>
              <a:t>الگوریتم سایدل</a:t>
            </a:r>
            <a:endParaRPr lang="en-US" sz="2400" dirty="0">
              <a:cs typeface="B Mitra" panose="00000400000000000000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86020" y="1090660"/>
            <a:ext cx="2560814" cy="1827353"/>
            <a:chOff x="2151527" y="1882588"/>
            <a:chExt cx="5042649" cy="3482788"/>
          </a:xfrm>
        </p:grpSpPr>
        <p:sp>
          <p:nvSpPr>
            <p:cNvPr id="2" name="Rectangle 1"/>
            <p:cNvSpPr/>
            <p:nvPr/>
          </p:nvSpPr>
          <p:spPr>
            <a:xfrm>
              <a:off x="2151529" y="1882588"/>
              <a:ext cx="5042647" cy="3482788"/>
            </a:xfrm>
            <a:prstGeom prst="rect">
              <a:avLst/>
            </a:prstGeom>
            <a:noFill/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152942" y="2332930"/>
              <a:ext cx="3039820" cy="2582104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51529" y="2327800"/>
              <a:ext cx="5042647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51528" y="4915034"/>
              <a:ext cx="5042647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52942" y="3217648"/>
              <a:ext cx="2707531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52942" y="3987188"/>
              <a:ext cx="2416585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52942" y="3509731"/>
              <a:ext cx="404123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1527" y="2575246"/>
              <a:ext cx="246723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00450" y="4584972"/>
              <a:ext cx="359372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93724" y="1090660"/>
            <a:ext cx="2560814" cy="1827353"/>
            <a:chOff x="2463868" y="1582337"/>
            <a:chExt cx="4091541" cy="2825890"/>
          </a:xfrm>
        </p:grpSpPr>
        <p:sp>
          <p:nvSpPr>
            <p:cNvPr id="29" name="Rectangle 28"/>
            <p:cNvSpPr/>
            <p:nvPr/>
          </p:nvSpPr>
          <p:spPr>
            <a:xfrm>
              <a:off x="2463870" y="1582337"/>
              <a:ext cx="4091539" cy="2825890"/>
            </a:xfrm>
            <a:prstGeom prst="rect">
              <a:avLst/>
            </a:prstGeom>
            <a:noFill/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76403" y="1947739"/>
              <a:ext cx="2466471" cy="2095086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63870" y="1943576"/>
              <a:ext cx="409153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463869" y="4042825"/>
              <a:ext cx="409153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76403" y="2665588"/>
              <a:ext cx="127343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76403" y="3289983"/>
              <a:ext cx="1347848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59927" y="2911289"/>
              <a:ext cx="159548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63868" y="2144351"/>
              <a:ext cx="2001881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39506" y="3775017"/>
              <a:ext cx="291590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20270657">
              <a:off x="4280152" y="2469011"/>
              <a:ext cx="804450" cy="918810"/>
            </a:xfrm>
            <a:custGeom>
              <a:avLst/>
              <a:gdLst>
                <a:gd name="connsiteX0" fmla="*/ 0 w 540126"/>
                <a:gd name="connsiteY0" fmla="*/ 776812 h 776812"/>
                <a:gd name="connsiteX1" fmla="*/ 220777 w 540126"/>
                <a:gd name="connsiteY1" fmla="*/ 0 h 776812"/>
                <a:gd name="connsiteX2" fmla="*/ 540126 w 540126"/>
                <a:gd name="connsiteY2" fmla="*/ 776812 h 776812"/>
                <a:gd name="connsiteX3" fmla="*/ 0 w 540126"/>
                <a:gd name="connsiteY3" fmla="*/ 776812 h 776812"/>
                <a:gd name="connsiteX0" fmla="*/ 0 w 540126"/>
                <a:gd name="connsiteY0" fmla="*/ 776812 h 776812"/>
                <a:gd name="connsiteX1" fmla="*/ 98269 w 540126"/>
                <a:gd name="connsiteY1" fmla="*/ 386323 h 776812"/>
                <a:gd name="connsiteX2" fmla="*/ 220777 w 540126"/>
                <a:gd name="connsiteY2" fmla="*/ 0 h 776812"/>
                <a:gd name="connsiteX3" fmla="*/ 540126 w 540126"/>
                <a:gd name="connsiteY3" fmla="*/ 776812 h 776812"/>
                <a:gd name="connsiteX4" fmla="*/ 0 w 540126"/>
                <a:gd name="connsiteY4" fmla="*/ 776812 h 776812"/>
                <a:gd name="connsiteX0" fmla="*/ 96479 w 636605"/>
                <a:gd name="connsiteY0" fmla="*/ 776812 h 776812"/>
                <a:gd name="connsiteX1" fmla="*/ 0 w 636605"/>
                <a:gd name="connsiteY1" fmla="*/ 321760 h 776812"/>
                <a:gd name="connsiteX2" fmla="*/ 317256 w 636605"/>
                <a:gd name="connsiteY2" fmla="*/ 0 h 776812"/>
                <a:gd name="connsiteX3" fmla="*/ 636605 w 636605"/>
                <a:gd name="connsiteY3" fmla="*/ 776812 h 776812"/>
                <a:gd name="connsiteX4" fmla="*/ 96479 w 636605"/>
                <a:gd name="connsiteY4" fmla="*/ 776812 h 776812"/>
                <a:gd name="connsiteX0" fmla="*/ 140000 w 680126"/>
                <a:gd name="connsiteY0" fmla="*/ 776812 h 776812"/>
                <a:gd name="connsiteX1" fmla="*/ 0 w 680126"/>
                <a:gd name="connsiteY1" fmla="*/ 392454 h 776812"/>
                <a:gd name="connsiteX2" fmla="*/ 360777 w 680126"/>
                <a:gd name="connsiteY2" fmla="*/ 0 h 776812"/>
                <a:gd name="connsiteX3" fmla="*/ 680126 w 680126"/>
                <a:gd name="connsiteY3" fmla="*/ 776812 h 776812"/>
                <a:gd name="connsiteX4" fmla="*/ 140000 w 680126"/>
                <a:gd name="connsiteY4" fmla="*/ 776812 h 77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126" h="776812">
                  <a:moveTo>
                    <a:pt x="140000" y="776812"/>
                  </a:moveTo>
                  <a:lnTo>
                    <a:pt x="0" y="392454"/>
                  </a:lnTo>
                  <a:lnTo>
                    <a:pt x="360777" y="0"/>
                  </a:lnTo>
                  <a:lnTo>
                    <a:pt x="680126" y="776812"/>
                  </a:lnTo>
                  <a:lnTo>
                    <a:pt x="140000" y="7768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130593" y="2471318"/>
              <a:ext cx="11507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8157" y="3197296"/>
              <a:ext cx="10861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84547" y="3453893"/>
              <a:ext cx="625257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6403" y="3078998"/>
              <a:ext cx="1026517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078180" y="3017336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ذوزنقه‌ای یک چندضلعی ساده</a:t>
            </a:r>
            <a:endParaRPr lang="en-US" sz="1400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65704" y="3017336"/>
            <a:ext cx="233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ذوزنقه‌ای یک چندضلعی حفره‌دار</a:t>
            </a:r>
            <a:endParaRPr lang="en-US" sz="1400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74210" y="3786016"/>
            <a:ext cx="2560814" cy="1827353"/>
            <a:chOff x="2463868" y="1582337"/>
            <a:chExt cx="4091541" cy="2825890"/>
          </a:xfrm>
        </p:grpSpPr>
        <p:sp>
          <p:nvSpPr>
            <p:cNvPr id="58" name="Rectangle 57"/>
            <p:cNvSpPr/>
            <p:nvPr/>
          </p:nvSpPr>
          <p:spPr>
            <a:xfrm>
              <a:off x="2463870" y="1582337"/>
              <a:ext cx="4091539" cy="2825890"/>
            </a:xfrm>
            <a:prstGeom prst="rect">
              <a:avLst/>
            </a:prstGeom>
            <a:noFill/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276403" y="1947739"/>
              <a:ext cx="2466471" cy="2095086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63870" y="1943576"/>
              <a:ext cx="40915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463869" y="4042825"/>
              <a:ext cx="40915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276403" y="2665588"/>
              <a:ext cx="12734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76403" y="3289983"/>
              <a:ext cx="134784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59927" y="2911289"/>
              <a:ext cx="15954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463868" y="2144351"/>
              <a:ext cx="2001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39506" y="3775017"/>
              <a:ext cx="29159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40"/>
            <p:cNvSpPr/>
            <p:nvPr/>
          </p:nvSpPr>
          <p:spPr>
            <a:xfrm rot="20270657">
              <a:off x="4280152" y="2469011"/>
              <a:ext cx="804450" cy="918811"/>
            </a:xfrm>
            <a:custGeom>
              <a:avLst/>
              <a:gdLst>
                <a:gd name="connsiteX0" fmla="*/ 0 w 540126"/>
                <a:gd name="connsiteY0" fmla="*/ 776812 h 776812"/>
                <a:gd name="connsiteX1" fmla="*/ 220777 w 540126"/>
                <a:gd name="connsiteY1" fmla="*/ 0 h 776812"/>
                <a:gd name="connsiteX2" fmla="*/ 540126 w 540126"/>
                <a:gd name="connsiteY2" fmla="*/ 776812 h 776812"/>
                <a:gd name="connsiteX3" fmla="*/ 0 w 540126"/>
                <a:gd name="connsiteY3" fmla="*/ 776812 h 776812"/>
                <a:gd name="connsiteX0" fmla="*/ 0 w 540126"/>
                <a:gd name="connsiteY0" fmla="*/ 776812 h 776812"/>
                <a:gd name="connsiteX1" fmla="*/ 98269 w 540126"/>
                <a:gd name="connsiteY1" fmla="*/ 386323 h 776812"/>
                <a:gd name="connsiteX2" fmla="*/ 220777 w 540126"/>
                <a:gd name="connsiteY2" fmla="*/ 0 h 776812"/>
                <a:gd name="connsiteX3" fmla="*/ 540126 w 540126"/>
                <a:gd name="connsiteY3" fmla="*/ 776812 h 776812"/>
                <a:gd name="connsiteX4" fmla="*/ 0 w 540126"/>
                <a:gd name="connsiteY4" fmla="*/ 776812 h 776812"/>
                <a:gd name="connsiteX0" fmla="*/ 96479 w 636605"/>
                <a:gd name="connsiteY0" fmla="*/ 776812 h 776812"/>
                <a:gd name="connsiteX1" fmla="*/ 0 w 636605"/>
                <a:gd name="connsiteY1" fmla="*/ 321760 h 776812"/>
                <a:gd name="connsiteX2" fmla="*/ 317256 w 636605"/>
                <a:gd name="connsiteY2" fmla="*/ 0 h 776812"/>
                <a:gd name="connsiteX3" fmla="*/ 636605 w 636605"/>
                <a:gd name="connsiteY3" fmla="*/ 776812 h 776812"/>
                <a:gd name="connsiteX4" fmla="*/ 96479 w 636605"/>
                <a:gd name="connsiteY4" fmla="*/ 776812 h 776812"/>
                <a:gd name="connsiteX0" fmla="*/ 140000 w 680126"/>
                <a:gd name="connsiteY0" fmla="*/ 776812 h 776812"/>
                <a:gd name="connsiteX1" fmla="*/ 0 w 680126"/>
                <a:gd name="connsiteY1" fmla="*/ 392454 h 776812"/>
                <a:gd name="connsiteX2" fmla="*/ 360777 w 680126"/>
                <a:gd name="connsiteY2" fmla="*/ 0 h 776812"/>
                <a:gd name="connsiteX3" fmla="*/ 680126 w 680126"/>
                <a:gd name="connsiteY3" fmla="*/ 776812 h 776812"/>
                <a:gd name="connsiteX4" fmla="*/ 140000 w 680126"/>
                <a:gd name="connsiteY4" fmla="*/ 776812 h 77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126" h="776812">
                  <a:moveTo>
                    <a:pt x="140000" y="776812"/>
                  </a:moveTo>
                  <a:lnTo>
                    <a:pt x="0" y="392454"/>
                  </a:lnTo>
                  <a:lnTo>
                    <a:pt x="360777" y="0"/>
                  </a:lnTo>
                  <a:lnTo>
                    <a:pt x="680126" y="776812"/>
                  </a:lnTo>
                  <a:lnTo>
                    <a:pt x="140000" y="7768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130593" y="2471318"/>
              <a:ext cx="11507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28156" y="3208050"/>
              <a:ext cx="108613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84547" y="3453893"/>
              <a:ext cx="6252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76403" y="3078998"/>
              <a:ext cx="10265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5072314" y="5699245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</a:t>
            </a:r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یکنواخت </a:t>
            </a:r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یک چندضلعی ساده</a:t>
            </a:r>
            <a:endParaRPr lang="en-US" sz="1400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59836" y="5699245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تجزیه </a:t>
            </a:r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یکنواخت</a:t>
            </a:r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solidFill>
                  <a:srgbClr val="7030A0"/>
                </a:solidFill>
                <a:cs typeface="B Nazanin" panose="00000400000000000000" pitchFamily="2" charset="-78"/>
              </a:rPr>
              <a:t>یک چندضلعی حفره‌دار</a:t>
            </a:r>
            <a:endParaRPr lang="en-US" sz="1400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cxnSp>
        <p:nvCxnSpPr>
          <p:cNvPr id="6" name="Straight Connector 5"/>
          <p:cNvCxnSpPr>
            <a:stCxn id="59" idx="1"/>
            <a:endCxn id="67" idx="1"/>
          </p:cNvCxnSpPr>
          <p:nvPr/>
        </p:nvCxnSpPr>
        <p:spPr>
          <a:xfrm>
            <a:off x="2665721" y="4485420"/>
            <a:ext cx="265021" cy="2688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7" idx="2"/>
            <a:endCxn id="59" idx="3"/>
          </p:cNvCxnSpPr>
          <p:nvPr/>
        </p:nvCxnSpPr>
        <p:spPr>
          <a:xfrm>
            <a:off x="3064899" y="4375533"/>
            <a:ext cx="761575" cy="266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5"/>
            <a:endCxn id="67" idx="1"/>
          </p:cNvCxnSpPr>
          <p:nvPr/>
        </p:nvCxnSpPr>
        <p:spPr>
          <a:xfrm flipV="1">
            <a:off x="2892419" y="4754261"/>
            <a:ext cx="38323" cy="142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4"/>
            <a:endCxn id="67" idx="0"/>
          </p:cNvCxnSpPr>
          <p:nvPr/>
        </p:nvCxnSpPr>
        <p:spPr>
          <a:xfrm flipV="1">
            <a:off x="3112288" y="4987446"/>
            <a:ext cx="25307" cy="21311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2"/>
            <a:endCxn id="67" idx="2"/>
          </p:cNvCxnSpPr>
          <p:nvPr/>
        </p:nvCxnSpPr>
        <p:spPr>
          <a:xfrm flipH="1">
            <a:off x="3064899" y="4022302"/>
            <a:ext cx="111739" cy="3532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7" idx="0"/>
            <a:endCxn id="59" idx="5"/>
          </p:cNvCxnSpPr>
          <p:nvPr/>
        </p:nvCxnSpPr>
        <p:spPr>
          <a:xfrm flipH="1" flipV="1">
            <a:off x="2892419" y="4896326"/>
            <a:ext cx="245176" cy="911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9" idx="3"/>
            <a:endCxn id="67" idx="3"/>
          </p:cNvCxnSpPr>
          <p:nvPr/>
        </p:nvCxnSpPr>
        <p:spPr>
          <a:xfrm flipH="1">
            <a:off x="3507920" y="4642473"/>
            <a:ext cx="318554" cy="1941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66506" y="3786016"/>
            <a:ext cx="2560814" cy="1827353"/>
            <a:chOff x="4866506" y="3786016"/>
            <a:chExt cx="2560814" cy="1827353"/>
          </a:xfrm>
        </p:grpSpPr>
        <p:sp>
          <p:nvSpPr>
            <p:cNvPr id="39" name="Rectangle 38"/>
            <p:cNvSpPr/>
            <p:nvPr/>
          </p:nvSpPr>
          <p:spPr>
            <a:xfrm>
              <a:off x="4866507" y="3786016"/>
              <a:ext cx="2560813" cy="1827353"/>
            </a:xfrm>
            <a:prstGeom prst="rect">
              <a:avLst/>
            </a:prstGeom>
            <a:noFill/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375056" y="4022302"/>
              <a:ext cx="1543715" cy="1354781"/>
            </a:xfrm>
            <a:custGeom>
              <a:avLst/>
              <a:gdLst>
                <a:gd name="connsiteX0" fmla="*/ 80683 w 1842247"/>
                <a:gd name="connsiteY0" fmla="*/ 349623 h 2689411"/>
                <a:gd name="connsiteX1" fmla="*/ 430306 w 1842247"/>
                <a:gd name="connsiteY1" fmla="*/ 1156447 h 2689411"/>
                <a:gd name="connsiteX2" fmla="*/ 1143000 w 1842247"/>
                <a:gd name="connsiteY2" fmla="*/ 0 h 2689411"/>
                <a:gd name="connsiteX3" fmla="*/ 1842247 w 1842247"/>
                <a:gd name="connsiteY3" fmla="*/ 1815352 h 2689411"/>
                <a:gd name="connsiteX4" fmla="*/ 806824 w 1842247"/>
                <a:gd name="connsiteY4" fmla="*/ 2689411 h 2689411"/>
                <a:gd name="connsiteX5" fmla="*/ 618565 w 1842247"/>
                <a:gd name="connsiteY5" fmla="*/ 2178423 h 2689411"/>
                <a:gd name="connsiteX6" fmla="*/ 0 w 1842247"/>
                <a:gd name="connsiteY6" fmla="*/ 1653988 h 2689411"/>
                <a:gd name="connsiteX7" fmla="*/ 80683 w 1842247"/>
                <a:gd name="connsiteY7" fmla="*/ 349623 h 2689411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726141 w 1761564"/>
                <a:gd name="connsiteY4" fmla="*/ 2689411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761564"/>
                <a:gd name="connsiteY0" fmla="*/ 349623 h 3525673"/>
                <a:gd name="connsiteX1" fmla="*/ 349623 w 1761564"/>
                <a:gd name="connsiteY1" fmla="*/ 1156447 h 3525673"/>
                <a:gd name="connsiteX2" fmla="*/ 1062317 w 1761564"/>
                <a:gd name="connsiteY2" fmla="*/ 0 h 3525673"/>
                <a:gd name="connsiteX3" fmla="*/ 1761564 w 1761564"/>
                <a:gd name="connsiteY3" fmla="*/ 1815352 h 3525673"/>
                <a:gd name="connsiteX4" fmla="*/ 985841 w 1761564"/>
                <a:gd name="connsiteY4" fmla="*/ 3034673 h 3525673"/>
                <a:gd name="connsiteX5" fmla="*/ 537882 w 1761564"/>
                <a:gd name="connsiteY5" fmla="*/ 2178423 h 3525673"/>
                <a:gd name="connsiteX6" fmla="*/ 32936 w 1761564"/>
                <a:gd name="connsiteY6" fmla="*/ 3525673 h 3525673"/>
                <a:gd name="connsiteX7" fmla="*/ 0 w 176156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537882 w 1834604"/>
                <a:gd name="connsiteY5" fmla="*/ 2178423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49623 w 1834604"/>
                <a:gd name="connsiteY1" fmla="*/ 1156447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365854 w 1834604"/>
                <a:gd name="connsiteY1" fmla="*/ 1392680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0 w 1834604"/>
                <a:gd name="connsiteY0" fmla="*/ 349623 h 3525673"/>
                <a:gd name="connsiteX1" fmla="*/ 455125 w 1834604"/>
                <a:gd name="connsiteY1" fmla="*/ 1192792 h 3525673"/>
                <a:gd name="connsiteX2" fmla="*/ 1062317 w 1834604"/>
                <a:gd name="connsiteY2" fmla="*/ 0 h 3525673"/>
                <a:gd name="connsiteX3" fmla="*/ 1834604 w 1834604"/>
                <a:gd name="connsiteY3" fmla="*/ 1597292 h 3525673"/>
                <a:gd name="connsiteX4" fmla="*/ 985841 w 1834604"/>
                <a:gd name="connsiteY4" fmla="*/ 3034673 h 3525673"/>
                <a:gd name="connsiteX5" fmla="*/ 724541 w 1834604"/>
                <a:gd name="connsiteY5" fmla="*/ 2251109 h 3525673"/>
                <a:gd name="connsiteX6" fmla="*/ 32936 w 1834604"/>
                <a:gd name="connsiteY6" fmla="*/ 3525673 h 3525673"/>
                <a:gd name="connsiteX7" fmla="*/ 0 w 1834604"/>
                <a:gd name="connsiteY7" fmla="*/ 349623 h 3525673"/>
                <a:gd name="connsiteX0" fmla="*/ 96914 w 1931518"/>
                <a:gd name="connsiteY0" fmla="*/ 349623 h 3489330"/>
                <a:gd name="connsiteX1" fmla="*/ 552039 w 1931518"/>
                <a:gd name="connsiteY1" fmla="*/ 1192792 h 3489330"/>
                <a:gd name="connsiteX2" fmla="*/ 1159231 w 1931518"/>
                <a:gd name="connsiteY2" fmla="*/ 0 h 3489330"/>
                <a:gd name="connsiteX3" fmla="*/ 1931518 w 1931518"/>
                <a:gd name="connsiteY3" fmla="*/ 1597292 h 3489330"/>
                <a:gd name="connsiteX4" fmla="*/ 1082755 w 1931518"/>
                <a:gd name="connsiteY4" fmla="*/ 3034673 h 3489330"/>
                <a:gd name="connsiteX5" fmla="*/ 821455 w 1931518"/>
                <a:gd name="connsiteY5" fmla="*/ 2251109 h 3489330"/>
                <a:gd name="connsiteX6" fmla="*/ 0 w 1931518"/>
                <a:gd name="connsiteY6" fmla="*/ 3489330 h 3489330"/>
                <a:gd name="connsiteX7" fmla="*/ 96914 w 1931518"/>
                <a:gd name="connsiteY7" fmla="*/ 349623 h 3489330"/>
                <a:gd name="connsiteX0" fmla="*/ 0 w 1834604"/>
                <a:gd name="connsiteY0" fmla="*/ 349623 h 3489330"/>
                <a:gd name="connsiteX1" fmla="*/ 455125 w 1834604"/>
                <a:gd name="connsiteY1" fmla="*/ 1192792 h 3489330"/>
                <a:gd name="connsiteX2" fmla="*/ 1062317 w 1834604"/>
                <a:gd name="connsiteY2" fmla="*/ 0 h 3489330"/>
                <a:gd name="connsiteX3" fmla="*/ 1834604 w 1834604"/>
                <a:gd name="connsiteY3" fmla="*/ 1597292 h 3489330"/>
                <a:gd name="connsiteX4" fmla="*/ 985841 w 1834604"/>
                <a:gd name="connsiteY4" fmla="*/ 3034673 h 3489330"/>
                <a:gd name="connsiteX5" fmla="*/ 724541 w 1834604"/>
                <a:gd name="connsiteY5" fmla="*/ 2251109 h 3489330"/>
                <a:gd name="connsiteX6" fmla="*/ 8589 w 1834604"/>
                <a:gd name="connsiteY6" fmla="*/ 3489330 h 3489330"/>
                <a:gd name="connsiteX7" fmla="*/ 0 w 1834604"/>
                <a:gd name="connsiteY7" fmla="*/ 349623 h 3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04" h="3489330">
                  <a:moveTo>
                    <a:pt x="0" y="349623"/>
                  </a:moveTo>
                  <a:lnTo>
                    <a:pt x="455125" y="1192792"/>
                  </a:lnTo>
                  <a:lnTo>
                    <a:pt x="1062317" y="0"/>
                  </a:lnTo>
                  <a:lnTo>
                    <a:pt x="1834604" y="1597292"/>
                  </a:lnTo>
                  <a:lnTo>
                    <a:pt x="985841" y="3034673"/>
                  </a:lnTo>
                  <a:lnTo>
                    <a:pt x="724541" y="2251109"/>
                  </a:lnTo>
                  <a:lnTo>
                    <a:pt x="8589" y="3489330"/>
                  </a:lnTo>
                  <a:lnTo>
                    <a:pt x="0" y="34962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866507" y="4019610"/>
              <a:ext cx="25608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66507" y="5377083"/>
              <a:ext cx="25608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375056" y="4486497"/>
              <a:ext cx="13749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75056" y="4890260"/>
              <a:ext cx="12272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75056" y="4639747"/>
              <a:ext cx="20522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866506" y="4149441"/>
              <a:ext cx="12529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02314" y="5203906"/>
              <a:ext cx="18250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40" idx="1"/>
              <a:endCxn id="40" idx="3"/>
            </p:cNvCxnSpPr>
            <p:nvPr/>
          </p:nvCxnSpPr>
          <p:spPr>
            <a:xfrm>
              <a:off x="5758018" y="4485420"/>
              <a:ext cx="1160753" cy="15705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0" idx="5"/>
              <a:endCxn id="40" idx="3"/>
            </p:cNvCxnSpPr>
            <p:nvPr/>
          </p:nvCxnSpPr>
          <p:spPr>
            <a:xfrm flipV="1">
              <a:off x="5984716" y="4642473"/>
              <a:ext cx="934055" cy="25385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7929349" y="4242817"/>
            <a:ext cx="3982402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724429" y="3663368"/>
            <a:ext cx="411826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rgbClr val="6666FF"/>
                </a:solidFill>
                <a:cs typeface="B Nazanin" panose="00000400000000000000" pitchFamily="2" charset="-78"/>
              </a:rPr>
              <a:t>پیچیدگی زمانی الگوریتم:</a:t>
            </a:r>
          </a:p>
          <a:p>
            <a:pPr algn="r" rtl="1">
              <a:lnSpc>
                <a:spcPct val="150000"/>
              </a:lnSpc>
            </a:pPr>
            <a:endParaRPr lang="fa-IR" sz="1050" dirty="0" smtClean="0">
              <a:solidFill>
                <a:srgbClr val="6666FF"/>
              </a:solidFill>
              <a:cs typeface="B Nazanin" panose="00000400000000000000" pitchFamily="2" charset="-78"/>
            </a:endParaRPr>
          </a:p>
          <a:p>
            <a:pPr marL="285750" lvl="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solidFill>
                  <a:srgbClr val="6666FF"/>
                </a:solidFill>
                <a:cs typeface="B Nazanin" panose="00000400000000000000" pitchFamily="2" charset="-78"/>
              </a:rPr>
              <a:t>زمان اجرای مورد انتظار: </a:t>
            </a:r>
            <a:r>
              <a:rPr lang="en-US" sz="14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O(n log* n)</a:t>
            </a:r>
            <a:endParaRPr lang="fa-IR" sz="1600" dirty="0">
              <a:solidFill>
                <a:srgbClr val="6666FF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  <a:p>
            <a:pPr marL="285750" lvl="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نوع الگوریتم: </a:t>
            </a:r>
            <a:r>
              <a:rPr lang="en-US" sz="14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Las Vegas</a:t>
            </a:r>
            <a:r>
              <a:rPr lang="fa-IR" sz="14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Randomized -</a:t>
            </a:r>
            <a:endParaRPr lang="fa-IR" sz="1600" dirty="0">
              <a:solidFill>
                <a:srgbClr val="6666FF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51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 kamran"/>
        <a:ea typeface=""/>
        <a:cs typeface="B Kamran"/>
      </a:majorFont>
      <a:minorFont>
        <a:latin typeface="B kamran"/>
        <a:ea typeface=""/>
        <a:cs typeface="B Kamr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2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3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4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5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6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7.xml><?xml version="1.0" encoding="utf-8"?>
<Control xmlns="http://schemas.microsoft.com/VisualStudio/2011/storyboarding/control">
  <Id Name="77e3ab82-ca54-47a3-aa54-3df78b2c5844" Revision="1" Stencil="System.MyShapes" StencilVersion="1.0"/>
</Control>
</file>

<file path=customXml/itemProps1.xml><?xml version="1.0" encoding="utf-8"?>
<ds:datastoreItem xmlns:ds="http://schemas.openxmlformats.org/officeDocument/2006/customXml" ds:itemID="{513BE5BC-CF3D-4336-8E6F-FE6A97F8B8C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57B240E-DA1C-46E0-8915-A3DAAF81A97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3D3EB3-ACDF-425A-B1BB-12DF0FA64C0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8024BD0-570A-438B-9BB5-232794E7F6C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8CA894-60A2-41A3-9B47-D8D86AF0F0F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0F369DE-20AE-45DB-AF5A-728BEA839A6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DD5F969-AE74-484D-8969-8496DE10AEA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7085</TotalTime>
  <Words>1476</Words>
  <Application>Microsoft Office PowerPoint</Application>
  <PresentationFormat>Widescreen</PresentationFormat>
  <Paragraphs>450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B kamran</vt:lpstr>
      <vt:lpstr>B kamran</vt:lpstr>
      <vt:lpstr>B Mitra</vt:lpstr>
      <vt:lpstr>B Nazanin</vt:lpstr>
      <vt:lpstr>Calibri</vt:lpstr>
      <vt:lpstr>Cambria Math</vt:lpstr>
      <vt:lpstr>Champers LET</vt:lpstr>
      <vt:lpstr>Chaparral Pro Light</vt:lpstr>
      <vt:lpstr>Courier New</vt:lpstr>
      <vt:lpstr>Harrington</vt:lpstr>
      <vt:lpstr>Ruach LET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</dc:creator>
  <cp:lastModifiedBy>Mehrdad</cp:lastModifiedBy>
  <cp:revision>576</cp:revision>
  <dcterms:created xsi:type="dcterms:W3CDTF">2013-04-05T07:29:25Z</dcterms:created>
  <dcterms:modified xsi:type="dcterms:W3CDTF">2013-09-11T02:39:11Z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