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3300"/>
    <a:srgbClr val="6666FF"/>
    <a:srgbClr val="F1503F"/>
    <a:srgbClr val="00B930"/>
    <a:srgbClr val="05FF46"/>
    <a:srgbClr val="B9FFCB"/>
    <a:srgbClr val="CC66FF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2FE03-6560-4B46-92A7-BB71BEED89E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30144-13FC-4A0F-87AF-EF70E9A48F04}">
      <dgm:prSet phldrT="[Text]" custT="1"/>
      <dgm:spPr>
        <a:solidFill>
          <a:srgbClr val="9966FF"/>
        </a:solidFill>
        <a:effectLst>
          <a:glow rad="762000">
            <a:schemeClr val="tx1">
              <a:alpha val="41000"/>
            </a:schemeClr>
          </a:glow>
        </a:effectLst>
      </dgm:spPr>
      <dgm:t>
        <a:bodyPr/>
        <a:lstStyle/>
        <a:p>
          <a:r>
            <a:rPr lang="fa-IR" sz="2400" b="1" dirty="0" smtClean="0"/>
            <a:t>سرفصل مطالب</a:t>
          </a:r>
          <a:endParaRPr lang="en-US" sz="2400" b="1" dirty="0"/>
        </a:p>
      </dgm:t>
    </dgm:pt>
    <dgm:pt modelId="{8DE08F43-BDD9-4DB8-81EC-FF688852D91E}" type="parTrans" cxnId="{8C16E4BF-773B-4469-A446-165FF34EAE9D}">
      <dgm:prSet/>
      <dgm:spPr/>
      <dgm:t>
        <a:bodyPr/>
        <a:lstStyle/>
        <a:p>
          <a:endParaRPr lang="en-US"/>
        </a:p>
      </dgm:t>
    </dgm:pt>
    <dgm:pt modelId="{E26C570A-6E63-468B-AB87-131BA40B3A5E}" type="sibTrans" cxnId="{8C16E4BF-773B-4469-A446-165FF34EAE9D}">
      <dgm:prSet/>
      <dgm:spPr/>
      <dgm:t>
        <a:bodyPr/>
        <a:lstStyle/>
        <a:p>
          <a:endParaRPr lang="en-US"/>
        </a:p>
      </dgm:t>
    </dgm:pt>
    <dgm:pt modelId="{22CA02E6-18CF-40A3-A96A-64FD8C3E62A2}">
      <dgm:prSet phldrT="[Text]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b="1" dirty="0" smtClean="0">
              <a:solidFill>
                <a:schemeClr val="tx1"/>
              </a:solidFill>
            </a:rPr>
            <a:t>1. هندسه محاسباتی چیست؟</a:t>
          </a:r>
          <a:endParaRPr lang="en-US" b="1" dirty="0">
            <a:solidFill>
              <a:schemeClr val="tx1"/>
            </a:solidFill>
          </a:endParaRPr>
        </a:p>
      </dgm:t>
    </dgm:pt>
    <dgm:pt modelId="{999AE471-D830-46E9-B048-FCA7AB666643}" type="parTrans" cxnId="{532EE5AA-9215-490C-AC11-4D7F90927E78}">
      <dgm:prSet/>
      <dgm:spPr/>
      <dgm:t>
        <a:bodyPr/>
        <a:lstStyle/>
        <a:p>
          <a:endParaRPr lang="en-US"/>
        </a:p>
      </dgm:t>
    </dgm:pt>
    <dgm:pt modelId="{0B136D8F-36A6-4A69-AABC-41A8A78F95C1}" type="sibTrans" cxnId="{532EE5AA-9215-490C-AC11-4D7F90927E78}">
      <dgm:prSet/>
      <dgm:spPr/>
      <dgm:t>
        <a:bodyPr/>
        <a:lstStyle/>
        <a:p>
          <a:endParaRPr lang="en-US"/>
        </a:p>
      </dgm:t>
    </dgm:pt>
    <dgm:pt modelId="{73342A73-5389-485C-9977-C3598AAB8A01}">
      <dgm:prSet phldrT="[Text]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b="1" dirty="0" smtClean="0">
              <a:solidFill>
                <a:schemeClr val="tx1"/>
              </a:solidFill>
            </a:rPr>
            <a:t>2. تعاریف مقدماتی</a:t>
          </a:r>
          <a:endParaRPr lang="en-US" b="1" dirty="0">
            <a:solidFill>
              <a:schemeClr val="tx1"/>
            </a:solidFill>
          </a:endParaRPr>
        </a:p>
      </dgm:t>
    </dgm:pt>
    <dgm:pt modelId="{373340C8-676A-4749-B357-916B82B67B62}" type="parTrans" cxnId="{1C053A1A-5FE5-4621-96CC-CEBEB83F3DCA}">
      <dgm:prSet/>
      <dgm:spPr/>
      <dgm:t>
        <a:bodyPr/>
        <a:lstStyle/>
        <a:p>
          <a:endParaRPr lang="en-US"/>
        </a:p>
      </dgm:t>
    </dgm:pt>
    <dgm:pt modelId="{0F2B666D-7006-4D7D-90F8-29A2649A27F7}" type="sibTrans" cxnId="{1C053A1A-5FE5-4621-96CC-CEBEB83F3DCA}">
      <dgm:prSet/>
      <dgm:spPr/>
      <dgm:t>
        <a:bodyPr/>
        <a:lstStyle/>
        <a:p>
          <a:endParaRPr lang="en-US"/>
        </a:p>
      </dgm:t>
    </dgm:pt>
    <dgm:pt modelId="{761881D8-7B81-47C1-9B78-DCBF5A7FB82E}">
      <dgm:prSet phldrT="[Text]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r>
            <a:rPr lang="fa-IR" b="1" smtClean="0">
              <a:solidFill>
                <a:schemeClr val="tx1"/>
              </a:solidFill>
            </a:rPr>
            <a:t>3. طرح مسئله</a:t>
          </a:r>
          <a:endParaRPr lang="en-US" b="1" dirty="0">
            <a:solidFill>
              <a:schemeClr val="tx1"/>
            </a:solidFill>
          </a:endParaRPr>
        </a:p>
      </dgm:t>
    </dgm:pt>
    <dgm:pt modelId="{FA3CC29E-7D1F-4210-B98D-C0C4F32135D5}" type="parTrans" cxnId="{A51BD634-4F72-4687-9155-38F6652A8979}">
      <dgm:prSet/>
      <dgm:spPr/>
      <dgm:t>
        <a:bodyPr/>
        <a:lstStyle/>
        <a:p>
          <a:endParaRPr lang="en-US"/>
        </a:p>
      </dgm:t>
    </dgm:pt>
    <dgm:pt modelId="{06E60902-3CD8-4FD2-9B40-0BC2B3713ABE}" type="sibTrans" cxnId="{A51BD634-4F72-4687-9155-38F6652A8979}">
      <dgm:prSet/>
      <dgm:spPr/>
      <dgm:t>
        <a:bodyPr/>
        <a:lstStyle/>
        <a:p>
          <a:endParaRPr lang="en-US"/>
        </a:p>
      </dgm:t>
    </dgm:pt>
    <dgm:pt modelId="{F6244AB4-3598-41F3-A784-B5D16509E2E4}">
      <dgm:prSet phldrT="[Text]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b="1" smtClean="0">
              <a:solidFill>
                <a:schemeClr val="tx1"/>
              </a:solidFill>
            </a:rPr>
            <a:t>4. کارهای انجام شده</a:t>
          </a:r>
          <a:endParaRPr lang="en-US" b="1" dirty="0">
            <a:solidFill>
              <a:schemeClr val="tx1"/>
            </a:solidFill>
          </a:endParaRPr>
        </a:p>
      </dgm:t>
    </dgm:pt>
    <dgm:pt modelId="{88FF3090-57D8-41DB-A6D5-31067EAF55EE}" type="parTrans" cxnId="{4AAAB705-FEE9-404B-8FD7-8D9A67964205}">
      <dgm:prSet/>
      <dgm:spPr/>
      <dgm:t>
        <a:bodyPr/>
        <a:lstStyle/>
        <a:p>
          <a:endParaRPr lang="en-US"/>
        </a:p>
      </dgm:t>
    </dgm:pt>
    <dgm:pt modelId="{B97440A7-528C-46DA-AA5A-10D3FFB3003E}" type="sibTrans" cxnId="{4AAAB705-FEE9-404B-8FD7-8D9A67964205}">
      <dgm:prSet/>
      <dgm:spPr/>
      <dgm:t>
        <a:bodyPr/>
        <a:lstStyle/>
        <a:p>
          <a:endParaRPr lang="en-US"/>
        </a:p>
      </dgm:t>
    </dgm:pt>
    <dgm:pt modelId="{781AE547-ECDF-467E-B4E3-270CB788AA83}">
      <dgm:prSet phldrT="[Text]"/>
      <dgm:spPr>
        <a:solidFill>
          <a:srgbClr val="FFC000"/>
        </a:solidFill>
        <a:ln>
          <a:solidFill>
            <a:srgbClr val="FF0000"/>
          </a:solidFill>
        </a:ln>
        <a:effectLst>
          <a:glow rad="889000">
            <a:srgbClr val="FFC000">
              <a:alpha val="70000"/>
            </a:srgbClr>
          </a:glow>
        </a:effectLst>
      </dgm:spPr>
      <dgm:t>
        <a:bodyPr/>
        <a:lstStyle/>
        <a:p>
          <a:pPr rtl="1"/>
          <a:r>
            <a:rPr lang="fa-IR" b="1" smtClean="0">
              <a:solidFill>
                <a:schemeClr val="tx1"/>
              </a:solidFill>
            </a:rPr>
            <a:t>5. جمع‌بندی</a:t>
          </a:r>
          <a:endParaRPr lang="en-US" b="1" dirty="0">
            <a:solidFill>
              <a:schemeClr val="tx1"/>
            </a:solidFill>
          </a:endParaRPr>
        </a:p>
      </dgm:t>
    </dgm:pt>
    <dgm:pt modelId="{BD5C3AC4-B9BB-4D24-BF2A-6AC45B958F28}" type="parTrans" cxnId="{6EB1CF3E-DEA5-483B-9145-2765946E8B2B}">
      <dgm:prSet/>
      <dgm:spPr/>
      <dgm:t>
        <a:bodyPr/>
        <a:lstStyle/>
        <a:p>
          <a:endParaRPr lang="en-US"/>
        </a:p>
      </dgm:t>
    </dgm:pt>
    <dgm:pt modelId="{9B4492B7-0F9B-42BF-A17D-FBBF10E6DA5D}" type="sibTrans" cxnId="{6EB1CF3E-DEA5-483B-9145-2765946E8B2B}">
      <dgm:prSet/>
      <dgm:spPr/>
      <dgm:t>
        <a:bodyPr/>
        <a:lstStyle/>
        <a:p>
          <a:endParaRPr lang="en-US"/>
        </a:p>
      </dgm:t>
    </dgm:pt>
    <dgm:pt modelId="{8A24636C-3E62-46B6-9839-C92DE190E033}" type="pres">
      <dgm:prSet presAssocID="{16C2FE03-6560-4B46-92A7-BB71BEED89E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5CA97-965C-4896-8DEF-AA9F1B0BB713}" type="pres">
      <dgm:prSet presAssocID="{06A30144-13FC-4A0F-87AF-EF70E9A48F04}" presName="centerShape" presStyleLbl="node0" presStyleIdx="0" presStyleCnt="1"/>
      <dgm:spPr/>
      <dgm:t>
        <a:bodyPr/>
        <a:lstStyle/>
        <a:p>
          <a:endParaRPr lang="en-US"/>
        </a:p>
      </dgm:t>
    </dgm:pt>
    <dgm:pt modelId="{80C9E20C-09EC-401F-910D-DFAFA15C9BE7}" type="pres">
      <dgm:prSet presAssocID="{999AE471-D830-46E9-B048-FCA7AB66664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7C49939-4915-4FE0-A110-431976460E58}" type="pres">
      <dgm:prSet presAssocID="{999AE471-D830-46E9-B048-FCA7AB66664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C401991-EEBC-475A-A1AD-02F29B15E37A}" type="pres">
      <dgm:prSet presAssocID="{22CA02E6-18CF-40A3-A96A-64FD8C3E62A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D2FCF-199C-400F-A986-3BE4B1CDCAE4}" type="pres">
      <dgm:prSet presAssocID="{373340C8-676A-4749-B357-916B82B67B62}" presName="parTrans" presStyleLbl="sibTrans2D1" presStyleIdx="1" presStyleCnt="5"/>
      <dgm:spPr/>
      <dgm:t>
        <a:bodyPr/>
        <a:lstStyle/>
        <a:p>
          <a:endParaRPr lang="en-US"/>
        </a:p>
      </dgm:t>
    </dgm:pt>
    <dgm:pt modelId="{07FD9BCE-F9D8-487C-A168-2A48A2FD314D}" type="pres">
      <dgm:prSet presAssocID="{373340C8-676A-4749-B357-916B82B67B6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947707C-5D7D-441A-80A4-5D7862336FCC}" type="pres">
      <dgm:prSet presAssocID="{73342A73-5389-485C-9977-C3598AAB8A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38604-1EF9-4796-AE9D-BF4AC6D4DC81}" type="pres">
      <dgm:prSet presAssocID="{FA3CC29E-7D1F-4210-B98D-C0C4F32135D5}" presName="parTrans" presStyleLbl="sibTrans2D1" presStyleIdx="2" presStyleCnt="5"/>
      <dgm:spPr/>
      <dgm:t>
        <a:bodyPr/>
        <a:lstStyle/>
        <a:p>
          <a:endParaRPr lang="en-US"/>
        </a:p>
      </dgm:t>
    </dgm:pt>
    <dgm:pt modelId="{DF69BEC8-ABF7-4B91-AF44-8054A05A4BE9}" type="pres">
      <dgm:prSet presAssocID="{FA3CC29E-7D1F-4210-B98D-C0C4F32135D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4A7EF7D-A299-4AB2-A4A0-F43E4B35B9D8}" type="pres">
      <dgm:prSet presAssocID="{761881D8-7B81-47C1-9B78-DCBF5A7FB8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D61EC-10C0-4D38-872A-F6C75087D882}" type="pres">
      <dgm:prSet presAssocID="{88FF3090-57D8-41DB-A6D5-31067EAF55EE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932A0B9-904A-48D4-A7AA-FF424C080F02}" type="pres">
      <dgm:prSet presAssocID="{88FF3090-57D8-41DB-A6D5-31067EAF55E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9C6C2B5-019E-4F7D-8A37-BE0374502FAE}" type="pres">
      <dgm:prSet presAssocID="{F6244AB4-3598-41F3-A784-B5D16509E2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2E347-7129-415E-BA04-1AAD85D66D6F}" type="pres">
      <dgm:prSet presAssocID="{BD5C3AC4-B9BB-4D24-BF2A-6AC45B958F2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AC6FB197-FB55-4101-8AD6-84C30DA45467}" type="pres">
      <dgm:prSet presAssocID="{BD5C3AC4-B9BB-4D24-BF2A-6AC45B958F2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E0AE4A6-126E-422E-9764-740E63DBAE8E}" type="pres">
      <dgm:prSet presAssocID="{781AE547-ECDF-467E-B4E3-270CB788AA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21B3FA-9920-4DCE-8938-E78B0364AC2E}" type="presOf" srcId="{BD5C3AC4-B9BB-4D24-BF2A-6AC45B958F28}" destId="{AC6FB197-FB55-4101-8AD6-84C30DA45467}" srcOrd="1" destOrd="0" presId="urn:microsoft.com/office/officeart/2005/8/layout/radial5"/>
    <dgm:cxn modelId="{45572F56-F98E-4427-976E-F17709294F7B}" type="presOf" srcId="{FA3CC29E-7D1F-4210-B98D-C0C4F32135D5}" destId="{B1E38604-1EF9-4796-AE9D-BF4AC6D4DC81}" srcOrd="0" destOrd="0" presId="urn:microsoft.com/office/officeart/2005/8/layout/radial5"/>
    <dgm:cxn modelId="{A51BD634-4F72-4687-9155-38F6652A8979}" srcId="{06A30144-13FC-4A0F-87AF-EF70E9A48F04}" destId="{761881D8-7B81-47C1-9B78-DCBF5A7FB82E}" srcOrd="2" destOrd="0" parTransId="{FA3CC29E-7D1F-4210-B98D-C0C4F32135D5}" sibTransId="{06E60902-3CD8-4FD2-9B40-0BC2B3713ABE}"/>
    <dgm:cxn modelId="{3D0AAC15-5488-4293-BB0C-E4A68F232B3F}" type="presOf" srcId="{73342A73-5389-485C-9977-C3598AAB8A01}" destId="{C947707C-5D7D-441A-80A4-5D7862336FCC}" srcOrd="0" destOrd="0" presId="urn:microsoft.com/office/officeart/2005/8/layout/radial5"/>
    <dgm:cxn modelId="{2E631007-62F2-4F6A-831F-61615910FE5A}" type="presOf" srcId="{22CA02E6-18CF-40A3-A96A-64FD8C3E62A2}" destId="{7C401991-EEBC-475A-A1AD-02F29B15E37A}" srcOrd="0" destOrd="0" presId="urn:microsoft.com/office/officeart/2005/8/layout/radial5"/>
    <dgm:cxn modelId="{532EE5AA-9215-490C-AC11-4D7F90927E78}" srcId="{06A30144-13FC-4A0F-87AF-EF70E9A48F04}" destId="{22CA02E6-18CF-40A3-A96A-64FD8C3E62A2}" srcOrd="0" destOrd="0" parTransId="{999AE471-D830-46E9-B048-FCA7AB666643}" sibTransId="{0B136D8F-36A6-4A69-AABC-41A8A78F95C1}"/>
    <dgm:cxn modelId="{1C053A1A-5FE5-4621-96CC-CEBEB83F3DCA}" srcId="{06A30144-13FC-4A0F-87AF-EF70E9A48F04}" destId="{73342A73-5389-485C-9977-C3598AAB8A01}" srcOrd="1" destOrd="0" parTransId="{373340C8-676A-4749-B357-916B82B67B62}" sibTransId="{0F2B666D-7006-4D7D-90F8-29A2649A27F7}"/>
    <dgm:cxn modelId="{21145A27-B5D7-4B9C-85C1-8CA6430A0D5F}" type="presOf" srcId="{FA3CC29E-7D1F-4210-B98D-C0C4F32135D5}" destId="{DF69BEC8-ABF7-4B91-AF44-8054A05A4BE9}" srcOrd="1" destOrd="0" presId="urn:microsoft.com/office/officeart/2005/8/layout/radial5"/>
    <dgm:cxn modelId="{FE07A21A-1262-4EEC-8C61-8E28ABB78956}" type="presOf" srcId="{761881D8-7B81-47C1-9B78-DCBF5A7FB82E}" destId="{C4A7EF7D-A299-4AB2-A4A0-F43E4B35B9D8}" srcOrd="0" destOrd="0" presId="urn:microsoft.com/office/officeart/2005/8/layout/radial5"/>
    <dgm:cxn modelId="{6651376A-5979-48C3-B7B0-EB584F3C62A1}" type="presOf" srcId="{88FF3090-57D8-41DB-A6D5-31067EAF55EE}" destId="{E932A0B9-904A-48D4-A7AA-FF424C080F02}" srcOrd="1" destOrd="0" presId="urn:microsoft.com/office/officeart/2005/8/layout/radial5"/>
    <dgm:cxn modelId="{7C1F6E78-1CDA-4CF3-A3B7-CDF4DEDDE0A8}" type="presOf" srcId="{999AE471-D830-46E9-B048-FCA7AB666643}" destId="{80C9E20C-09EC-401F-910D-DFAFA15C9BE7}" srcOrd="0" destOrd="0" presId="urn:microsoft.com/office/officeart/2005/8/layout/radial5"/>
    <dgm:cxn modelId="{AFBAC1FA-F36D-4DB4-BC85-AFA758BC94B9}" type="presOf" srcId="{F6244AB4-3598-41F3-A784-B5D16509E2E4}" destId="{A9C6C2B5-019E-4F7D-8A37-BE0374502FAE}" srcOrd="0" destOrd="0" presId="urn:microsoft.com/office/officeart/2005/8/layout/radial5"/>
    <dgm:cxn modelId="{53B4525B-F17E-4B32-85E3-01C8B4808BD8}" type="presOf" srcId="{373340C8-676A-4749-B357-916B82B67B62}" destId="{849D2FCF-199C-400F-A986-3BE4B1CDCAE4}" srcOrd="0" destOrd="0" presId="urn:microsoft.com/office/officeart/2005/8/layout/radial5"/>
    <dgm:cxn modelId="{116CE7EC-D8AA-4E5B-951C-0E1C5717B4F1}" type="presOf" srcId="{999AE471-D830-46E9-B048-FCA7AB666643}" destId="{E7C49939-4915-4FE0-A110-431976460E58}" srcOrd="1" destOrd="0" presId="urn:microsoft.com/office/officeart/2005/8/layout/radial5"/>
    <dgm:cxn modelId="{4AAAB705-FEE9-404B-8FD7-8D9A67964205}" srcId="{06A30144-13FC-4A0F-87AF-EF70E9A48F04}" destId="{F6244AB4-3598-41F3-A784-B5D16509E2E4}" srcOrd="3" destOrd="0" parTransId="{88FF3090-57D8-41DB-A6D5-31067EAF55EE}" sibTransId="{B97440A7-528C-46DA-AA5A-10D3FFB3003E}"/>
    <dgm:cxn modelId="{BD618B0D-2E18-42C4-AC2C-D15843A816E2}" type="presOf" srcId="{BD5C3AC4-B9BB-4D24-BF2A-6AC45B958F28}" destId="{95C2E347-7129-415E-BA04-1AAD85D66D6F}" srcOrd="0" destOrd="0" presId="urn:microsoft.com/office/officeart/2005/8/layout/radial5"/>
    <dgm:cxn modelId="{E01F59F3-9DF2-4177-ACB4-8C2C5E6E604D}" type="presOf" srcId="{16C2FE03-6560-4B46-92A7-BB71BEED89ED}" destId="{8A24636C-3E62-46B6-9839-C92DE190E033}" srcOrd="0" destOrd="0" presId="urn:microsoft.com/office/officeart/2005/8/layout/radial5"/>
    <dgm:cxn modelId="{2D966FBC-7E89-4432-B5B5-EB52C482FE7A}" type="presOf" srcId="{06A30144-13FC-4A0F-87AF-EF70E9A48F04}" destId="{1635CA97-965C-4896-8DEF-AA9F1B0BB713}" srcOrd="0" destOrd="0" presId="urn:microsoft.com/office/officeart/2005/8/layout/radial5"/>
    <dgm:cxn modelId="{8093C2AB-4BA4-4D40-9898-D01371285098}" type="presOf" srcId="{88FF3090-57D8-41DB-A6D5-31067EAF55EE}" destId="{86CD61EC-10C0-4D38-872A-F6C75087D882}" srcOrd="0" destOrd="0" presId="urn:microsoft.com/office/officeart/2005/8/layout/radial5"/>
    <dgm:cxn modelId="{6EB1CF3E-DEA5-483B-9145-2765946E8B2B}" srcId="{06A30144-13FC-4A0F-87AF-EF70E9A48F04}" destId="{781AE547-ECDF-467E-B4E3-270CB788AA83}" srcOrd="4" destOrd="0" parTransId="{BD5C3AC4-B9BB-4D24-BF2A-6AC45B958F28}" sibTransId="{9B4492B7-0F9B-42BF-A17D-FBBF10E6DA5D}"/>
    <dgm:cxn modelId="{738E22C6-5EF5-48A5-8ABC-00C1CC4C6067}" type="presOf" srcId="{373340C8-676A-4749-B357-916B82B67B62}" destId="{07FD9BCE-F9D8-487C-A168-2A48A2FD314D}" srcOrd="1" destOrd="0" presId="urn:microsoft.com/office/officeart/2005/8/layout/radial5"/>
    <dgm:cxn modelId="{8C16E4BF-773B-4469-A446-165FF34EAE9D}" srcId="{16C2FE03-6560-4B46-92A7-BB71BEED89ED}" destId="{06A30144-13FC-4A0F-87AF-EF70E9A48F04}" srcOrd="0" destOrd="0" parTransId="{8DE08F43-BDD9-4DB8-81EC-FF688852D91E}" sibTransId="{E26C570A-6E63-468B-AB87-131BA40B3A5E}"/>
    <dgm:cxn modelId="{8EECBE32-CE4E-47E9-BC7C-8F07E9A49A18}" type="presOf" srcId="{781AE547-ECDF-467E-B4E3-270CB788AA83}" destId="{6E0AE4A6-126E-422E-9764-740E63DBAE8E}" srcOrd="0" destOrd="0" presId="urn:microsoft.com/office/officeart/2005/8/layout/radial5"/>
    <dgm:cxn modelId="{6A18A798-4A65-469A-A7A1-BA764A5F46D1}" type="presParOf" srcId="{8A24636C-3E62-46B6-9839-C92DE190E033}" destId="{1635CA97-965C-4896-8DEF-AA9F1B0BB713}" srcOrd="0" destOrd="0" presId="urn:microsoft.com/office/officeart/2005/8/layout/radial5"/>
    <dgm:cxn modelId="{BC408AA3-E940-4615-8D78-2279C8F1B1FE}" type="presParOf" srcId="{8A24636C-3E62-46B6-9839-C92DE190E033}" destId="{80C9E20C-09EC-401F-910D-DFAFA15C9BE7}" srcOrd="1" destOrd="0" presId="urn:microsoft.com/office/officeart/2005/8/layout/radial5"/>
    <dgm:cxn modelId="{4F7D35C5-3D6A-4272-B683-F609985A900E}" type="presParOf" srcId="{80C9E20C-09EC-401F-910D-DFAFA15C9BE7}" destId="{E7C49939-4915-4FE0-A110-431976460E58}" srcOrd="0" destOrd="0" presId="urn:microsoft.com/office/officeart/2005/8/layout/radial5"/>
    <dgm:cxn modelId="{2E10C9EE-AF20-4834-8633-1ADEB350510A}" type="presParOf" srcId="{8A24636C-3E62-46B6-9839-C92DE190E033}" destId="{7C401991-EEBC-475A-A1AD-02F29B15E37A}" srcOrd="2" destOrd="0" presId="urn:microsoft.com/office/officeart/2005/8/layout/radial5"/>
    <dgm:cxn modelId="{62C7B814-E090-494D-AFF4-8D41BAB25CD5}" type="presParOf" srcId="{8A24636C-3E62-46B6-9839-C92DE190E033}" destId="{849D2FCF-199C-400F-A986-3BE4B1CDCAE4}" srcOrd="3" destOrd="0" presId="urn:microsoft.com/office/officeart/2005/8/layout/radial5"/>
    <dgm:cxn modelId="{219F050E-26B7-411D-8568-67D37822A1CC}" type="presParOf" srcId="{849D2FCF-199C-400F-A986-3BE4B1CDCAE4}" destId="{07FD9BCE-F9D8-487C-A168-2A48A2FD314D}" srcOrd="0" destOrd="0" presId="urn:microsoft.com/office/officeart/2005/8/layout/radial5"/>
    <dgm:cxn modelId="{D2F08517-B2C6-4529-84F3-77051311EB58}" type="presParOf" srcId="{8A24636C-3E62-46B6-9839-C92DE190E033}" destId="{C947707C-5D7D-441A-80A4-5D7862336FCC}" srcOrd="4" destOrd="0" presId="urn:microsoft.com/office/officeart/2005/8/layout/radial5"/>
    <dgm:cxn modelId="{F063D01D-1A0E-43C9-9E98-905C3BF66523}" type="presParOf" srcId="{8A24636C-3E62-46B6-9839-C92DE190E033}" destId="{B1E38604-1EF9-4796-AE9D-BF4AC6D4DC81}" srcOrd="5" destOrd="0" presId="urn:microsoft.com/office/officeart/2005/8/layout/radial5"/>
    <dgm:cxn modelId="{64C8C147-8908-4CEC-9993-37759BBE21C6}" type="presParOf" srcId="{B1E38604-1EF9-4796-AE9D-BF4AC6D4DC81}" destId="{DF69BEC8-ABF7-4B91-AF44-8054A05A4BE9}" srcOrd="0" destOrd="0" presId="urn:microsoft.com/office/officeart/2005/8/layout/radial5"/>
    <dgm:cxn modelId="{7D68F203-6E9A-4488-B8A6-98F7D72D0551}" type="presParOf" srcId="{8A24636C-3E62-46B6-9839-C92DE190E033}" destId="{C4A7EF7D-A299-4AB2-A4A0-F43E4B35B9D8}" srcOrd="6" destOrd="0" presId="urn:microsoft.com/office/officeart/2005/8/layout/radial5"/>
    <dgm:cxn modelId="{AA868300-BD2D-4468-B68A-53BBBCA70BFE}" type="presParOf" srcId="{8A24636C-3E62-46B6-9839-C92DE190E033}" destId="{86CD61EC-10C0-4D38-872A-F6C75087D882}" srcOrd="7" destOrd="0" presId="urn:microsoft.com/office/officeart/2005/8/layout/radial5"/>
    <dgm:cxn modelId="{2C9706BD-C7FB-4E79-BB4A-2AD9D128652B}" type="presParOf" srcId="{86CD61EC-10C0-4D38-872A-F6C75087D882}" destId="{E932A0B9-904A-48D4-A7AA-FF424C080F02}" srcOrd="0" destOrd="0" presId="urn:microsoft.com/office/officeart/2005/8/layout/radial5"/>
    <dgm:cxn modelId="{BBDDC57C-DB25-42A8-AE0A-87AF7E1BB2FF}" type="presParOf" srcId="{8A24636C-3E62-46B6-9839-C92DE190E033}" destId="{A9C6C2B5-019E-4F7D-8A37-BE0374502FAE}" srcOrd="8" destOrd="0" presId="urn:microsoft.com/office/officeart/2005/8/layout/radial5"/>
    <dgm:cxn modelId="{694F6E48-24D0-4620-9978-E9B13499ED0D}" type="presParOf" srcId="{8A24636C-3E62-46B6-9839-C92DE190E033}" destId="{95C2E347-7129-415E-BA04-1AAD85D66D6F}" srcOrd="9" destOrd="0" presId="urn:microsoft.com/office/officeart/2005/8/layout/radial5"/>
    <dgm:cxn modelId="{6F9936AF-F1E7-45B2-8FC8-76E13890C754}" type="presParOf" srcId="{95C2E347-7129-415E-BA04-1AAD85D66D6F}" destId="{AC6FB197-FB55-4101-8AD6-84C30DA45467}" srcOrd="0" destOrd="0" presId="urn:microsoft.com/office/officeart/2005/8/layout/radial5"/>
    <dgm:cxn modelId="{3028AA52-3488-4FA1-B852-498E17700B7B}" type="presParOf" srcId="{8A24636C-3E62-46B6-9839-C92DE190E033}" destId="{6E0AE4A6-126E-422E-9764-740E63DBAE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B803A-F237-41EB-B9DF-439730795A45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495F7-153E-4C2B-9D93-AB499C35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D65E5-8852-4435-847B-97FC3615E4B8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2110-0012-40EA-AB6B-815793C5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2110-0012-40EA-AB6B-815793C5E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78982" y="3473489"/>
            <a:ext cx="284328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5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ارائه</a:t>
            </a:r>
            <a:r>
              <a:rPr lang="fa-IR" sz="2500" b="1" baseline="0" dirty="0" smtClean="0">
                <a:solidFill>
                  <a:schemeClr val="tx1"/>
                </a:solidFill>
                <a:cs typeface="B Kamran" panose="00000400000000000000" pitchFamily="2" charset="-78"/>
              </a:rPr>
              <a:t> دهنده: </a:t>
            </a:r>
            <a:r>
              <a:rPr lang="fa-IR" sz="25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احمد تاجدینی</a:t>
            </a:r>
          </a:p>
          <a:p>
            <a:pPr algn="ctr" rtl="1"/>
            <a:endParaRPr lang="fa-IR" sz="1400" b="1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B Kamran" panose="00000400000000000000" pitchFamily="2" charset="-78"/>
              </a:rPr>
              <a:t>استاد راهنما:</a:t>
            </a:r>
            <a:endParaRPr lang="fa-IR" sz="2500" b="1" baseline="0" dirty="0" smtClean="0">
              <a:solidFill>
                <a:schemeClr val="tx1">
                  <a:lumMod val="65000"/>
                  <a:lumOff val="35000"/>
                </a:schemeClr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5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دکتر جابر کریم پور</a:t>
            </a:r>
          </a:p>
          <a:p>
            <a:pPr algn="ctr" rtl="1"/>
            <a:endParaRPr lang="fa-IR" sz="1400" b="1" dirty="0" smtClean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B Kamran" panose="00000400000000000000" pitchFamily="2" charset="-78"/>
              </a:rPr>
              <a:t>استاد مشاور:</a:t>
            </a:r>
          </a:p>
          <a:p>
            <a:pPr algn="ctr" rtl="1"/>
            <a:r>
              <a:rPr lang="fa-IR" sz="2500" b="1" dirty="0" smtClean="0">
                <a:solidFill>
                  <a:schemeClr val="tx1"/>
                </a:solidFill>
                <a:cs typeface="B Kamran" panose="00000400000000000000" pitchFamily="2" charset="-78"/>
              </a:rPr>
              <a:t>دکتر شهریار لطفی </a:t>
            </a:r>
            <a:endParaRPr lang="en-US" sz="2500" b="1" dirty="0">
              <a:solidFill>
                <a:schemeClr val="tx1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296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806278" y="3609966"/>
            <a:ext cx="284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4000" b="1" dirty="0" smtClean="0">
                <a:solidFill>
                  <a:srgbClr val="6666FF"/>
                </a:solidFill>
                <a:latin typeface="Chaparral Pro Light" panose="02060403030505090203" pitchFamily="18" charset="0"/>
                <a:cs typeface="B Kamran" panose="00000400000000000000" pitchFamily="2" charset="-78"/>
              </a:rPr>
              <a:t>Thank</a:t>
            </a:r>
            <a:r>
              <a:rPr lang="en-US" sz="4000" b="1" baseline="0" dirty="0" smtClean="0">
                <a:solidFill>
                  <a:srgbClr val="6666FF"/>
                </a:solidFill>
                <a:latin typeface="Chaparral Pro Light" panose="02060403030505090203" pitchFamily="18" charset="0"/>
                <a:cs typeface="B Kamran" panose="00000400000000000000" pitchFamily="2" charset="-78"/>
              </a:rPr>
              <a:t> You</a:t>
            </a:r>
          </a:p>
          <a:p>
            <a:pPr algn="ctr" rtl="1"/>
            <a:r>
              <a:rPr lang="en-US" sz="4000" b="1" baseline="0" dirty="0" smtClean="0">
                <a:solidFill>
                  <a:srgbClr val="6666FF"/>
                </a:solidFill>
                <a:latin typeface="Chaparral Pro Light" panose="02060403030505090203" pitchFamily="18" charset="0"/>
                <a:cs typeface="B Kamran" panose="00000400000000000000" pitchFamily="2" charset="-78"/>
              </a:rPr>
              <a:t>For</a:t>
            </a:r>
          </a:p>
          <a:p>
            <a:pPr algn="ctr" rtl="1"/>
            <a:r>
              <a:rPr lang="en-US" sz="4000" b="1" baseline="0" dirty="0" smtClean="0">
                <a:solidFill>
                  <a:srgbClr val="6666FF"/>
                </a:solidFill>
                <a:latin typeface="Chaparral Pro Light" panose="02060403030505090203" pitchFamily="18" charset="0"/>
                <a:cs typeface="B Kamran" panose="00000400000000000000" pitchFamily="2" charset="-78"/>
              </a:rPr>
              <a:t>Attention</a:t>
            </a:r>
            <a:endParaRPr lang="en-US" sz="4000" b="1" dirty="0">
              <a:solidFill>
                <a:srgbClr val="6666FF"/>
              </a:solidFill>
              <a:latin typeface="Chaparral Pro Light" panose="02060403030505090203" pitchFamily="18" charset="0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682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i="0" u="none" dirty="0" smtClean="0">
                <a:solidFill>
                  <a:srgbClr val="6666FF"/>
                </a:solidFill>
                <a:effectLst/>
                <a:cs typeface="B Kamran" panose="00000400000000000000" pitchFamily="2" charset="-78"/>
              </a:rPr>
              <a:t>تعاریف مقدماتی</a:t>
            </a:r>
            <a:endParaRPr lang="en-US" sz="1800" b="1" i="0" u="none" dirty="0">
              <a:solidFill>
                <a:srgbClr val="6666FF"/>
              </a:solidFill>
              <a:effectLst/>
              <a:cs typeface="B Kamran" panose="00000400000000000000" pitchFamily="2" charset="-78"/>
            </a:endParaRPr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7" name="Snip Diagonal Corner Rectangle 16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8" name="Snip Diagonal Corner Rectangle 17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جمع‌بندی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9" name="Snip Diagonal Corner Rectangle 18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9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17" name="Snip Diagonal Corner Rectangle 16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8" name="Snip Diagonal Corner Rectangle 17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9" name="Snip Diagonal Corner Rectangle 18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20" name="Snip Diagonal Corner Rectangle 19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جمع‌بندی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تعاریف</a:t>
            </a:r>
          </a:p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مقدماتی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تعاریف</a:t>
            </a:r>
          </a:p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مقدماتی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جمع‌بندی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21" name="Snip Diagonal Corner Rectangle 20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60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طرح مسئله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4" name="Snip Diagonal Corner Rectangle 13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جمع‌بندی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20" name="Snip Diagonal Corner Rectangle 19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314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کارهای</a:t>
            </a:r>
          </a:p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انجام شده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5" name="Snip Diagonal Corner Rectangle 14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جمع‌بندی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20" name="Snip Diagonal Corner Rectangle 19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21" name="Snip Diagonal Corner Rectangle 20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079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10" y="124510"/>
            <a:ext cx="10031036" cy="409030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>
                <a:solidFill>
                  <a:schemeClr val="tx1"/>
                </a:solidFill>
                <a:cs typeface="B Kamran" panose="00000400000000000000" pitchFamily="2" charset="-78"/>
              </a:defRPr>
            </a:lvl1pPr>
          </a:lstStyle>
          <a:p>
            <a:pPr lvl="0"/>
            <a:r>
              <a:rPr lang="fa-IR" dirty="0" smtClean="0"/>
              <a:t>عنوان</a:t>
            </a:r>
            <a:endParaRPr lang="en-US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168562" y="5286271"/>
            <a:ext cx="1097994" cy="673769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glow rad="215900">
              <a:srgbClr val="FFC000">
                <a:alpha val="68000"/>
              </a:srgbClr>
            </a:glow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B Kamran" panose="00000400000000000000" pitchFamily="2" charset="-78"/>
              </a:rPr>
              <a:t>جمع بندی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168562" y="245770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تعاریف مقدماتی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2" name="Snip Diagonal Corner Rectangle 11"/>
          <p:cNvSpPr/>
          <p:nvPr userDrawn="1"/>
        </p:nvSpPr>
        <p:spPr>
          <a:xfrm>
            <a:off x="168562" y="151485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هندسه</a:t>
            </a:r>
            <a:r>
              <a:rPr lang="en-US" sz="1800" b="1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 </a:t>
            </a: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محاسباتی</a:t>
            </a:r>
            <a: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/>
            </a:r>
            <a:br>
              <a:rPr lang="en-US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</a:br>
            <a:r>
              <a:rPr lang="fa-IR" sz="1800" b="1" baseline="0" dirty="0" smtClean="0">
                <a:solidFill>
                  <a:srgbClr val="6666FF"/>
                </a:solidFill>
                <a:latin typeface="+mn-lt"/>
                <a:cs typeface="B Kamran" panose="00000400000000000000" pitchFamily="2" charset="-78"/>
              </a:rPr>
              <a:t>چیست؟</a:t>
            </a:r>
            <a:endParaRPr lang="en-US" sz="1800" b="1" dirty="0">
              <a:solidFill>
                <a:srgbClr val="6666FF"/>
              </a:solidFill>
              <a:latin typeface="+mn-lt"/>
              <a:cs typeface="B Kamran" panose="00000400000000000000" pitchFamily="2" charset="-78"/>
            </a:endParaRPr>
          </a:p>
        </p:txBody>
      </p:sp>
      <p:sp>
        <p:nvSpPr>
          <p:cNvPr id="13" name="Snip Diagonal Corner Rectangle 12"/>
          <p:cNvSpPr/>
          <p:nvPr userDrawn="1"/>
        </p:nvSpPr>
        <p:spPr>
          <a:xfrm>
            <a:off x="168562" y="3400561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طرح</a:t>
            </a:r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مسئله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  <p:sp>
        <p:nvSpPr>
          <p:cNvPr id="14" name="Snip Diagonal Corner Rectangle 13"/>
          <p:cNvSpPr/>
          <p:nvPr userDrawn="1"/>
        </p:nvSpPr>
        <p:spPr>
          <a:xfrm>
            <a:off x="168562" y="4343416"/>
            <a:ext cx="1097994" cy="673769"/>
          </a:xfrm>
          <a:prstGeom prst="snip2DiagRect">
            <a:avLst/>
          </a:prstGeom>
          <a:noFill/>
          <a:ln>
            <a:solidFill>
              <a:srgbClr val="66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8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کارهای</a:t>
            </a:r>
            <a:endParaRPr lang="fa-IR" sz="1800" b="1" baseline="0" dirty="0" smtClean="0">
              <a:solidFill>
                <a:srgbClr val="6666FF"/>
              </a:solidFill>
              <a:cs typeface="B Kamran" panose="00000400000000000000" pitchFamily="2" charset="-78"/>
            </a:endParaRPr>
          </a:p>
          <a:p>
            <a:pPr algn="ctr" rtl="1"/>
            <a:r>
              <a:rPr lang="fa-IR" sz="18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انجام شده</a:t>
            </a:r>
            <a:endParaRPr lang="en-US" sz="18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143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41342"/>
            <a:ext cx="7519916" cy="493072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484717" y="1456296"/>
            <a:ext cx="5295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i="0" dirty="0" smtClean="0">
                <a:solidFill>
                  <a:srgbClr val="00B930"/>
                </a:solidFill>
                <a:effectLst/>
                <a:latin typeface="Slipstream LET" panose="00000400000000000000" pitchFamily="2" charset="0"/>
              </a:rPr>
              <a:t>Monotone</a:t>
            </a:r>
          </a:p>
          <a:p>
            <a:pPr algn="ctr"/>
            <a:r>
              <a:rPr lang="en-US" sz="3600" b="0" i="0" dirty="0" smtClean="0">
                <a:solidFill>
                  <a:srgbClr val="00B930"/>
                </a:solidFill>
                <a:effectLst/>
                <a:latin typeface="Slipstream LET" panose="00000400000000000000" pitchFamily="2" charset="0"/>
              </a:rPr>
              <a:t>Polygon</a:t>
            </a:r>
          </a:p>
          <a:p>
            <a:pPr algn="ctr"/>
            <a:r>
              <a:rPr lang="en-US" sz="3600" b="0" i="0" dirty="0" smtClean="0">
                <a:solidFill>
                  <a:srgbClr val="00B930"/>
                </a:solidFill>
                <a:effectLst/>
                <a:latin typeface="Slipstream LET" panose="00000400000000000000" pitchFamily="2" charset="0"/>
              </a:rPr>
              <a:t>decomposition</a:t>
            </a:r>
            <a:endParaRPr lang="en-US" sz="3600" dirty="0">
              <a:solidFill>
                <a:srgbClr val="00B930"/>
              </a:solidFill>
              <a:latin typeface="Slipstream LET" panose="00000400000000000000" pitchFamily="2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41344" y="183219"/>
            <a:ext cx="8557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400" b="1" kern="120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تجزیه یک چندضلعی­ ساده</a:t>
            </a:r>
            <a:r>
              <a:rPr lang="fa-IR" sz="4400" b="1" kern="1200" baseline="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 </a:t>
            </a:r>
            <a:r>
              <a:rPr lang="fa-IR" sz="4400" b="1" kern="120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به</a:t>
            </a:r>
            <a:r>
              <a:rPr lang="fa-IR" sz="4400" b="1" kern="1200" baseline="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 </a:t>
            </a:r>
            <a:r>
              <a:rPr lang="fa-IR" sz="4400" b="1" kern="120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چندضلعی</a:t>
            </a:r>
            <a:r>
              <a:rPr lang="en-US" sz="1100" b="1" kern="1200" baseline="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 </a:t>
            </a:r>
            <a:r>
              <a:rPr lang="fa-IR" sz="4400" b="1" kern="1200" dirty="0" smtClean="0">
                <a:solidFill>
                  <a:srgbClr val="9966FF"/>
                </a:solidFill>
                <a:effectLst/>
                <a:latin typeface="+mn-lt"/>
                <a:ea typeface="+mn-ea"/>
                <a:cs typeface="B Kamran" panose="00000400000000000000" pitchFamily="2" charset="-78"/>
              </a:rPr>
              <a:t>های یکنواخت</a:t>
            </a:r>
            <a:endParaRPr lang="en-US" sz="4400" b="1" kern="1200" dirty="0" smtClean="0">
              <a:solidFill>
                <a:srgbClr val="9966FF"/>
              </a:solidFill>
              <a:effectLst/>
              <a:latin typeface="+mn-lt"/>
              <a:ea typeface="+mn-ea"/>
              <a:cs typeface="B Kamra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26334" y="1038907"/>
            <a:ext cx="11372155" cy="0"/>
          </a:xfrm>
          <a:prstGeom prst="line">
            <a:avLst/>
          </a:prstGeom>
          <a:ln w="149225" cap="rnd">
            <a:gradFill flip="none" rotWithShape="1">
              <a:gsLst>
                <a:gs pos="21000">
                  <a:srgbClr val="FFC000"/>
                </a:gs>
                <a:gs pos="70000">
                  <a:srgbClr val="00B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8579978" y="6348327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6666FF"/>
                </a:solidFill>
                <a:cs typeface="B Kamran" panose="00000400000000000000" pitchFamily="2" charset="-78"/>
              </a:rPr>
              <a:t>دانشگاه</a:t>
            </a:r>
            <a:r>
              <a:rPr lang="fa-IR" sz="2400" b="1" baseline="0" dirty="0" smtClean="0">
                <a:solidFill>
                  <a:srgbClr val="6666FF"/>
                </a:solidFill>
                <a:cs typeface="B Kamran" panose="00000400000000000000" pitchFamily="2" charset="-78"/>
              </a:rPr>
              <a:t> تبریز، گروه علوم کامپیوتر، بهار 92</a:t>
            </a:r>
            <a:endParaRPr lang="en-US" sz="2400" b="1" dirty="0">
              <a:solidFill>
                <a:srgbClr val="6666FF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18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12035" y="602421"/>
            <a:ext cx="11731432" cy="0"/>
          </a:xfrm>
          <a:prstGeom prst="line">
            <a:avLst/>
          </a:prstGeom>
          <a:ln w="12700" cap="rnd" cmpd="sng">
            <a:solidFill>
              <a:schemeClr val="tx1">
                <a:lumMod val="85000"/>
                <a:lumOff val="15000"/>
              </a:schemeClr>
            </a:solidFill>
          </a:ln>
          <a:effectLst>
            <a:glow rad="76200">
              <a:srgbClr val="FFC000">
                <a:alpha val="7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ame Side Corner Rectangle 1"/>
          <p:cNvSpPr/>
          <p:nvPr userDrawn="1"/>
        </p:nvSpPr>
        <p:spPr>
          <a:xfrm rot="5400000">
            <a:off x="-2094933" y="2777319"/>
            <a:ext cx="5281684" cy="1801506"/>
          </a:xfrm>
          <a:prstGeom prst="snip2SameRect">
            <a:avLst>
              <a:gd name="adj1" fmla="val 8537"/>
              <a:gd name="adj2" fmla="val 0"/>
            </a:avLst>
          </a:prstGeom>
          <a:noFill/>
          <a:ln>
            <a:solidFill>
              <a:srgbClr val="6666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95534" y="85725"/>
            <a:ext cx="1146412" cy="461665"/>
          </a:xfrm>
          <a:prstGeom prst="rect">
            <a:avLst/>
          </a:prstGeom>
          <a:noFill/>
          <a:effectLst/>
        </p:spPr>
        <p:txBody>
          <a:bodyPr wrap="square" lIns="0" rIns="0" rtlCol="0">
            <a:spAutoFit/>
          </a:bodyPr>
          <a:lstStyle/>
          <a:p>
            <a:pPr algn="ctr" rtl="0"/>
            <a:fld id="{A84D2B15-B2CB-44A3-8F6F-8DC44EA7D6FB}" type="slidenum">
              <a:rPr lang="en-US" sz="2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pPr algn="ctr" rtl="0"/>
              <a:t>‹#›</a:t>
            </a:fld>
            <a:r>
              <a:rPr lang="fa-IR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17 / 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556593" y="0"/>
            <a:ext cx="530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8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تعاریف </a:t>
            </a:r>
            <a:r>
              <a:rPr lang="fa-IR" dirty="0"/>
              <a:t>مقدماتی </a:t>
            </a:r>
            <a:r>
              <a:rPr lang="fa-IR" dirty="0" smtClean="0"/>
              <a:t>(3) – انواع راس‌های یک چندضلعی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11255" y="3410756"/>
            <a:ext cx="5532511" cy="2929393"/>
            <a:chOff x="4470567" y="3410756"/>
            <a:chExt cx="5532511" cy="2929393"/>
          </a:xfrm>
        </p:grpSpPr>
        <p:grpSp>
          <p:nvGrpSpPr>
            <p:cNvPr id="11" name="Group 10"/>
            <p:cNvGrpSpPr/>
            <p:nvPr/>
          </p:nvGrpSpPr>
          <p:grpSpPr>
            <a:xfrm>
              <a:off x="4470567" y="3410756"/>
              <a:ext cx="3180926" cy="2929393"/>
              <a:chOff x="4470567" y="3410756"/>
              <a:chExt cx="3180926" cy="2929393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4739383" y="3620837"/>
                <a:ext cx="2688167" cy="2489999"/>
              </a:xfrm>
              <a:custGeom>
                <a:avLst/>
                <a:gdLst>
                  <a:gd name="connsiteX0" fmla="*/ 466725 w 2000250"/>
                  <a:gd name="connsiteY0" fmla="*/ 657225 h 2667000"/>
                  <a:gd name="connsiteX1" fmla="*/ 781050 w 2000250"/>
                  <a:gd name="connsiteY1" fmla="*/ 0 h 2667000"/>
                  <a:gd name="connsiteX2" fmla="*/ 1057275 w 2000250"/>
                  <a:gd name="connsiteY2" fmla="*/ 647700 h 2667000"/>
                  <a:gd name="connsiteX3" fmla="*/ 1476375 w 2000250"/>
                  <a:gd name="connsiteY3" fmla="*/ 238125 h 2667000"/>
                  <a:gd name="connsiteX4" fmla="*/ 1485900 w 2000250"/>
                  <a:gd name="connsiteY4" fmla="*/ 971550 h 2667000"/>
                  <a:gd name="connsiteX5" fmla="*/ 2000250 w 2000250"/>
                  <a:gd name="connsiteY5" fmla="*/ 1228725 h 2667000"/>
                  <a:gd name="connsiteX6" fmla="*/ 1990725 w 2000250"/>
                  <a:gd name="connsiteY6" fmla="*/ 1676400 h 2667000"/>
                  <a:gd name="connsiteX7" fmla="*/ 1514475 w 2000250"/>
                  <a:gd name="connsiteY7" fmla="*/ 1666875 h 2667000"/>
                  <a:gd name="connsiteX8" fmla="*/ 1247775 w 2000250"/>
                  <a:gd name="connsiteY8" fmla="*/ 1390650 h 2667000"/>
                  <a:gd name="connsiteX9" fmla="*/ 1238250 w 2000250"/>
                  <a:gd name="connsiteY9" fmla="*/ 2657475 h 2667000"/>
                  <a:gd name="connsiteX10" fmla="*/ 933450 w 2000250"/>
                  <a:gd name="connsiteY10" fmla="*/ 2657475 h 2667000"/>
                  <a:gd name="connsiteX11" fmla="*/ 571500 w 2000250"/>
                  <a:gd name="connsiteY11" fmla="*/ 2667000 h 2667000"/>
                  <a:gd name="connsiteX12" fmla="*/ 9525 w 2000250"/>
                  <a:gd name="connsiteY12" fmla="*/ 2228850 h 2667000"/>
                  <a:gd name="connsiteX13" fmla="*/ 0 w 2000250"/>
                  <a:gd name="connsiteY13" fmla="*/ 1714500 h 2667000"/>
                  <a:gd name="connsiteX14" fmla="*/ 428625 w 2000250"/>
                  <a:gd name="connsiteY14" fmla="*/ 1733550 h 2667000"/>
                  <a:gd name="connsiteX15" fmla="*/ 438150 w 2000250"/>
                  <a:gd name="connsiteY15" fmla="*/ 1190625 h 2667000"/>
                  <a:gd name="connsiteX16" fmla="*/ 28575 w 2000250"/>
                  <a:gd name="connsiteY16" fmla="*/ 1400175 h 2667000"/>
                  <a:gd name="connsiteX17" fmla="*/ 47625 w 2000250"/>
                  <a:gd name="connsiteY17" fmla="*/ 923925 h 2667000"/>
                  <a:gd name="connsiteX18" fmla="*/ 323850 w 2000250"/>
                  <a:gd name="connsiteY18" fmla="*/ 361950 h 2667000"/>
                  <a:gd name="connsiteX19" fmla="*/ 466725 w 2000250"/>
                  <a:gd name="connsiteY19" fmla="*/ 657225 h 2667000"/>
                  <a:gd name="connsiteX0" fmla="*/ 466725 w 2000250"/>
                  <a:gd name="connsiteY0" fmla="*/ 657225 h 2667000"/>
                  <a:gd name="connsiteX1" fmla="*/ 790575 w 2000250"/>
                  <a:gd name="connsiteY1" fmla="*/ 0 h 2667000"/>
                  <a:gd name="connsiteX2" fmla="*/ 1057275 w 2000250"/>
                  <a:gd name="connsiteY2" fmla="*/ 647700 h 2667000"/>
                  <a:gd name="connsiteX3" fmla="*/ 1476375 w 2000250"/>
                  <a:gd name="connsiteY3" fmla="*/ 238125 h 2667000"/>
                  <a:gd name="connsiteX4" fmla="*/ 1485900 w 2000250"/>
                  <a:gd name="connsiteY4" fmla="*/ 971550 h 2667000"/>
                  <a:gd name="connsiteX5" fmla="*/ 2000250 w 2000250"/>
                  <a:gd name="connsiteY5" fmla="*/ 1228725 h 2667000"/>
                  <a:gd name="connsiteX6" fmla="*/ 1990725 w 2000250"/>
                  <a:gd name="connsiteY6" fmla="*/ 1676400 h 2667000"/>
                  <a:gd name="connsiteX7" fmla="*/ 1514475 w 2000250"/>
                  <a:gd name="connsiteY7" fmla="*/ 1666875 h 2667000"/>
                  <a:gd name="connsiteX8" fmla="*/ 1247775 w 2000250"/>
                  <a:gd name="connsiteY8" fmla="*/ 1390650 h 2667000"/>
                  <a:gd name="connsiteX9" fmla="*/ 1238250 w 2000250"/>
                  <a:gd name="connsiteY9" fmla="*/ 2657475 h 2667000"/>
                  <a:gd name="connsiteX10" fmla="*/ 933450 w 2000250"/>
                  <a:gd name="connsiteY10" fmla="*/ 2657475 h 2667000"/>
                  <a:gd name="connsiteX11" fmla="*/ 571500 w 2000250"/>
                  <a:gd name="connsiteY11" fmla="*/ 2667000 h 2667000"/>
                  <a:gd name="connsiteX12" fmla="*/ 9525 w 2000250"/>
                  <a:gd name="connsiteY12" fmla="*/ 2228850 h 2667000"/>
                  <a:gd name="connsiteX13" fmla="*/ 0 w 2000250"/>
                  <a:gd name="connsiteY13" fmla="*/ 1714500 h 2667000"/>
                  <a:gd name="connsiteX14" fmla="*/ 428625 w 2000250"/>
                  <a:gd name="connsiteY14" fmla="*/ 1733550 h 2667000"/>
                  <a:gd name="connsiteX15" fmla="*/ 438150 w 2000250"/>
                  <a:gd name="connsiteY15" fmla="*/ 1190625 h 2667000"/>
                  <a:gd name="connsiteX16" fmla="*/ 28575 w 2000250"/>
                  <a:gd name="connsiteY16" fmla="*/ 1400175 h 2667000"/>
                  <a:gd name="connsiteX17" fmla="*/ 47625 w 2000250"/>
                  <a:gd name="connsiteY17" fmla="*/ 923925 h 2667000"/>
                  <a:gd name="connsiteX18" fmla="*/ 323850 w 2000250"/>
                  <a:gd name="connsiteY18" fmla="*/ 361950 h 2667000"/>
                  <a:gd name="connsiteX19" fmla="*/ 466725 w 2000250"/>
                  <a:gd name="connsiteY19" fmla="*/ 657225 h 2667000"/>
                  <a:gd name="connsiteX0" fmla="*/ 466725 w 2000250"/>
                  <a:gd name="connsiteY0" fmla="*/ 657225 h 2667000"/>
                  <a:gd name="connsiteX1" fmla="*/ 790575 w 2000250"/>
                  <a:gd name="connsiteY1" fmla="*/ 0 h 2667000"/>
                  <a:gd name="connsiteX2" fmla="*/ 1247775 w 2000250"/>
                  <a:gd name="connsiteY2" fmla="*/ 676275 h 2667000"/>
                  <a:gd name="connsiteX3" fmla="*/ 1476375 w 2000250"/>
                  <a:gd name="connsiteY3" fmla="*/ 238125 h 2667000"/>
                  <a:gd name="connsiteX4" fmla="*/ 1485900 w 2000250"/>
                  <a:gd name="connsiteY4" fmla="*/ 971550 h 2667000"/>
                  <a:gd name="connsiteX5" fmla="*/ 2000250 w 2000250"/>
                  <a:gd name="connsiteY5" fmla="*/ 1228725 h 2667000"/>
                  <a:gd name="connsiteX6" fmla="*/ 1990725 w 2000250"/>
                  <a:gd name="connsiteY6" fmla="*/ 1676400 h 2667000"/>
                  <a:gd name="connsiteX7" fmla="*/ 1514475 w 2000250"/>
                  <a:gd name="connsiteY7" fmla="*/ 1666875 h 2667000"/>
                  <a:gd name="connsiteX8" fmla="*/ 1247775 w 2000250"/>
                  <a:gd name="connsiteY8" fmla="*/ 1390650 h 2667000"/>
                  <a:gd name="connsiteX9" fmla="*/ 1238250 w 2000250"/>
                  <a:gd name="connsiteY9" fmla="*/ 2657475 h 2667000"/>
                  <a:gd name="connsiteX10" fmla="*/ 933450 w 2000250"/>
                  <a:gd name="connsiteY10" fmla="*/ 2657475 h 2667000"/>
                  <a:gd name="connsiteX11" fmla="*/ 571500 w 2000250"/>
                  <a:gd name="connsiteY11" fmla="*/ 2667000 h 2667000"/>
                  <a:gd name="connsiteX12" fmla="*/ 9525 w 2000250"/>
                  <a:gd name="connsiteY12" fmla="*/ 2228850 h 2667000"/>
                  <a:gd name="connsiteX13" fmla="*/ 0 w 2000250"/>
                  <a:gd name="connsiteY13" fmla="*/ 1714500 h 2667000"/>
                  <a:gd name="connsiteX14" fmla="*/ 428625 w 2000250"/>
                  <a:gd name="connsiteY14" fmla="*/ 1733550 h 2667000"/>
                  <a:gd name="connsiteX15" fmla="*/ 438150 w 2000250"/>
                  <a:gd name="connsiteY15" fmla="*/ 1190625 h 2667000"/>
                  <a:gd name="connsiteX16" fmla="*/ 28575 w 2000250"/>
                  <a:gd name="connsiteY16" fmla="*/ 1400175 h 2667000"/>
                  <a:gd name="connsiteX17" fmla="*/ 47625 w 2000250"/>
                  <a:gd name="connsiteY17" fmla="*/ 923925 h 2667000"/>
                  <a:gd name="connsiteX18" fmla="*/ 323850 w 2000250"/>
                  <a:gd name="connsiteY18" fmla="*/ 361950 h 2667000"/>
                  <a:gd name="connsiteX19" fmla="*/ 466725 w 2000250"/>
                  <a:gd name="connsiteY19" fmla="*/ 657225 h 2667000"/>
                  <a:gd name="connsiteX0" fmla="*/ 333375 w 2000250"/>
                  <a:gd name="connsiteY0" fmla="*/ 676275 h 2667000"/>
                  <a:gd name="connsiteX1" fmla="*/ 790575 w 2000250"/>
                  <a:gd name="connsiteY1" fmla="*/ 0 h 2667000"/>
                  <a:gd name="connsiteX2" fmla="*/ 1247775 w 2000250"/>
                  <a:gd name="connsiteY2" fmla="*/ 676275 h 2667000"/>
                  <a:gd name="connsiteX3" fmla="*/ 1476375 w 2000250"/>
                  <a:gd name="connsiteY3" fmla="*/ 238125 h 2667000"/>
                  <a:gd name="connsiteX4" fmla="*/ 1485900 w 2000250"/>
                  <a:gd name="connsiteY4" fmla="*/ 971550 h 2667000"/>
                  <a:gd name="connsiteX5" fmla="*/ 2000250 w 2000250"/>
                  <a:gd name="connsiteY5" fmla="*/ 1228725 h 2667000"/>
                  <a:gd name="connsiteX6" fmla="*/ 1990725 w 2000250"/>
                  <a:gd name="connsiteY6" fmla="*/ 1676400 h 2667000"/>
                  <a:gd name="connsiteX7" fmla="*/ 1514475 w 2000250"/>
                  <a:gd name="connsiteY7" fmla="*/ 1666875 h 2667000"/>
                  <a:gd name="connsiteX8" fmla="*/ 1247775 w 2000250"/>
                  <a:gd name="connsiteY8" fmla="*/ 1390650 h 2667000"/>
                  <a:gd name="connsiteX9" fmla="*/ 1238250 w 2000250"/>
                  <a:gd name="connsiteY9" fmla="*/ 2657475 h 2667000"/>
                  <a:gd name="connsiteX10" fmla="*/ 933450 w 2000250"/>
                  <a:gd name="connsiteY10" fmla="*/ 2657475 h 2667000"/>
                  <a:gd name="connsiteX11" fmla="*/ 571500 w 2000250"/>
                  <a:gd name="connsiteY11" fmla="*/ 2667000 h 2667000"/>
                  <a:gd name="connsiteX12" fmla="*/ 9525 w 2000250"/>
                  <a:gd name="connsiteY12" fmla="*/ 2228850 h 2667000"/>
                  <a:gd name="connsiteX13" fmla="*/ 0 w 2000250"/>
                  <a:gd name="connsiteY13" fmla="*/ 1714500 h 2667000"/>
                  <a:gd name="connsiteX14" fmla="*/ 428625 w 2000250"/>
                  <a:gd name="connsiteY14" fmla="*/ 1733550 h 2667000"/>
                  <a:gd name="connsiteX15" fmla="*/ 438150 w 2000250"/>
                  <a:gd name="connsiteY15" fmla="*/ 1190625 h 2667000"/>
                  <a:gd name="connsiteX16" fmla="*/ 28575 w 2000250"/>
                  <a:gd name="connsiteY16" fmla="*/ 1400175 h 2667000"/>
                  <a:gd name="connsiteX17" fmla="*/ 47625 w 2000250"/>
                  <a:gd name="connsiteY17" fmla="*/ 923925 h 2667000"/>
                  <a:gd name="connsiteX18" fmla="*/ 323850 w 2000250"/>
                  <a:gd name="connsiteY18" fmla="*/ 361950 h 2667000"/>
                  <a:gd name="connsiteX19" fmla="*/ 333375 w 2000250"/>
                  <a:gd name="connsiteY19" fmla="*/ 676275 h 2667000"/>
                  <a:gd name="connsiteX0" fmla="*/ 333375 w 2000250"/>
                  <a:gd name="connsiteY0" fmla="*/ 676275 h 2667000"/>
                  <a:gd name="connsiteX1" fmla="*/ 790575 w 2000250"/>
                  <a:gd name="connsiteY1" fmla="*/ 0 h 2667000"/>
                  <a:gd name="connsiteX2" fmla="*/ 1247775 w 2000250"/>
                  <a:gd name="connsiteY2" fmla="*/ 676275 h 2667000"/>
                  <a:gd name="connsiteX3" fmla="*/ 1476375 w 2000250"/>
                  <a:gd name="connsiteY3" fmla="*/ 238125 h 2667000"/>
                  <a:gd name="connsiteX4" fmla="*/ 1485900 w 2000250"/>
                  <a:gd name="connsiteY4" fmla="*/ 971550 h 2667000"/>
                  <a:gd name="connsiteX5" fmla="*/ 2000250 w 2000250"/>
                  <a:gd name="connsiteY5" fmla="*/ 1228725 h 2667000"/>
                  <a:gd name="connsiteX6" fmla="*/ 1990725 w 2000250"/>
                  <a:gd name="connsiteY6" fmla="*/ 1676400 h 2667000"/>
                  <a:gd name="connsiteX7" fmla="*/ 1514475 w 2000250"/>
                  <a:gd name="connsiteY7" fmla="*/ 1666875 h 2667000"/>
                  <a:gd name="connsiteX8" fmla="*/ 1247775 w 2000250"/>
                  <a:gd name="connsiteY8" fmla="*/ 1390650 h 2667000"/>
                  <a:gd name="connsiteX9" fmla="*/ 1238250 w 2000250"/>
                  <a:gd name="connsiteY9" fmla="*/ 2657475 h 2667000"/>
                  <a:gd name="connsiteX10" fmla="*/ 933450 w 2000250"/>
                  <a:gd name="connsiteY10" fmla="*/ 2657475 h 2667000"/>
                  <a:gd name="connsiteX11" fmla="*/ 571500 w 2000250"/>
                  <a:gd name="connsiteY11" fmla="*/ 2667000 h 2667000"/>
                  <a:gd name="connsiteX12" fmla="*/ 9525 w 2000250"/>
                  <a:gd name="connsiteY12" fmla="*/ 2228850 h 2667000"/>
                  <a:gd name="connsiteX13" fmla="*/ 0 w 2000250"/>
                  <a:gd name="connsiteY13" fmla="*/ 1714500 h 2667000"/>
                  <a:gd name="connsiteX14" fmla="*/ 428625 w 2000250"/>
                  <a:gd name="connsiteY14" fmla="*/ 1733550 h 2667000"/>
                  <a:gd name="connsiteX15" fmla="*/ 438150 w 2000250"/>
                  <a:gd name="connsiteY15" fmla="*/ 1190625 h 2667000"/>
                  <a:gd name="connsiteX16" fmla="*/ 28575 w 2000250"/>
                  <a:gd name="connsiteY16" fmla="*/ 1400175 h 2667000"/>
                  <a:gd name="connsiteX17" fmla="*/ 47625 w 2000250"/>
                  <a:gd name="connsiteY17" fmla="*/ 923925 h 2667000"/>
                  <a:gd name="connsiteX18" fmla="*/ 104775 w 2000250"/>
                  <a:gd name="connsiteY18" fmla="*/ 333375 h 2667000"/>
                  <a:gd name="connsiteX19" fmla="*/ 333375 w 2000250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600200 w 2124075"/>
                  <a:gd name="connsiteY3" fmla="*/ 238125 h 2667000"/>
                  <a:gd name="connsiteX4" fmla="*/ 1609725 w 2124075"/>
                  <a:gd name="connsiteY4" fmla="*/ 971550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600200 w 2124075"/>
                  <a:gd name="connsiteY3" fmla="*/ 333375 h 2667000"/>
                  <a:gd name="connsiteX4" fmla="*/ 1609725 w 2124075"/>
                  <a:gd name="connsiteY4" fmla="*/ 971550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714500 w 2124075"/>
                  <a:gd name="connsiteY3" fmla="*/ 333375 h 2667000"/>
                  <a:gd name="connsiteX4" fmla="*/ 1609725 w 2124075"/>
                  <a:gd name="connsiteY4" fmla="*/ 971550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714500 w 2124075"/>
                  <a:gd name="connsiteY3" fmla="*/ 333375 h 2667000"/>
                  <a:gd name="connsiteX4" fmla="*/ 1714500 w 2124075"/>
                  <a:gd name="connsiteY4" fmla="*/ 1019175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943100 w 2124075"/>
                  <a:gd name="connsiteY3" fmla="*/ 333375 h 2667000"/>
                  <a:gd name="connsiteX4" fmla="*/ 1714500 w 2124075"/>
                  <a:gd name="connsiteY4" fmla="*/ 1019175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124075"/>
                  <a:gd name="connsiteY0" fmla="*/ 676275 h 2667000"/>
                  <a:gd name="connsiteX1" fmla="*/ 914400 w 2124075"/>
                  <a:gd name="connsiteY1" fmla="*/ 0 h 2667000"/>
                  <a:gd name="connsiteX2" fmla="*/ 1371600 w 2124075"/>
                  <a:gd name="connsiteY2" fmla="*/ 676275 h 2667000"/>
                  <a:gd name="connsiteX3" fmla="*/ 1943100 w 2124075"/>
                  <a:gd name="connsiteY3" fmla="*/ 333375 h 2667000"/>
                  <a:gd name="connsiteX4" fmla="*/ 1943100 w 2124075"/>
                  <a:gd name="connsiteY4" fmla="*/ 1019175 h 2667000"/>
                  <a:gd name="connsiteX5" fmla="*/ 2124075 w 2124075"/>
                  <a:gd name="connsiteY5" fmla="*/ 1228725 h 2667000"/>
                  <a:gd name="connsiteX6" fmla="*/ 2114550 w 2124075"/>
                  <a:gd name="connsiteY6" fmla="*/ 1676400 h 2667000"/>
                  <a:gd name="connsiteX7" fmla="*/ 1638300 w 2124075"/>
                  <a:gd name="connsiteY7" fmla="*/ 1666875 h 2667000"/>
                  <a:gd name="connsiteX8" fmla="*/ 1371600 w 2124075"/>
                  <a:gd name="connsiteY8" fmla="*/ 1390650 h 2667000"/>
                  <a:gd name="connsiteX9" fmla="*/ 1362075 w 2124075"/>
                  <a:gd name="connsiteY9" fmla="*/ 2657475 h 2667000"/>
                  <a:gd name="connsiteX10" fmla="*/ 1057275 w 2124075"/>
                  <a:gd name="connsiteY10" fmla="*/ 2657475 h 2667000"/>
                  <a:gd name="connsiteX11" fmla="*/ 695325 w 2124075"/>
                  <a:gd name="connsiteY11" fmla="*/ 2667000 h 2667000"/>
                  <a:gd name="connsiteX12" fmla="*/ 133350 w 2124075"/>
                  <a:gd name="connsiteY12" fmla="*/ 2228850 h 2667000"/>
                  <a:gd name="connsiteX13" fmla="*/ 123825 w 2124075"/>
                  <a:gd name="connsiteY13" fmla="*/ 1714500 h 2667000"/>
                  <a:gd name="connsiteX14" fmla="*/ 552450 w 2124075"/>
                  <a:gd name="connsiteY14" fmla="*/ 1733550 h 2667000"/>
                  <a:gd name="connsiteX15" fmla="*/ 561975 w 2124075"/>
                  <a:gd name="connsiteY15" fmla="*/ 1190625 h 2667000"/>
                  <a:gd name="connsiteX16" fmla="*/ 152400 w 2124075"/>
                  <a:gd name="connsiteY16" fmla="*/ 1400175 h 2667000"/>
                  <a:gd name="connsiteX17" fmla="*/ 0 w 2124075"/>
                  <a:gd name="connsiteY17" fmla="*/ 676275 h 2667000"/>
                  <a:gd name="connsiteX18" fmla="*/ 228600 w 2124075"/>
                  <a:gd name="connsiteY18" fmla="*/ 333375 h 2667000"/>
                  <a:gd name="connsiteX19" fmla="*/ 457200 w 2124075"/>
                  <a:gd name="connsiteY19" fmla="*/ 676275 h 2667000"/>
                  <a:gd name="connsiteX0" fmla="*/ 457200 w 2286000"/>
                  <a:gd name="connsiteY0" fmla="*/ 676275 h 2667000"/>
                  <a:gd name="connsiteX1" fmla="*/ 914400 w 2286000"/>
                  <a:gd name="connsiteY1" fmla="*/ 0 h 2667000"/>
                  <a:gd name="connsiteX2" fmla="*/ 1371600 w 2286000"/>
                  <a:gd name="connsiteY2" fmla="*/ 676275 h 2667000"/>
                  <a:gd name="connsiteX3" fmla="*/ 1943100 w 2286000"/>
                  <a:gd name="connsiteY3" fmla="*/ 333375 h 2667000"/>
                  <a:gd name="connsiteX4" fmla="*/ 1943100 w 2286000"/>
                  <a:gd name="connsiteY4" fmla="*/ 1019175 h 2667000"/>
                  <a:gd name="connsiteX5" fmla="*/ 2286000 w 2286000"/>
                  <a:gd name="connsiteY5" fmla="*/ 1362075 h 2667000"/>
                  <a:gd name="connsiteX6" fmla="*/ 2114550 w 2286000"/>
                  <a:gd name="connsiteY6" fmla="*/ 1676400 h 2667000"/>
                  <a:gd name="connsiteX7" fmla="*/ 1638300 w 2286000"/>
                  <a:gd name="connsiteY7" fmla="*/ 1666875 h 2667000"/>
                  <a:gd name="connsiteX8" fmla="*/ 1371600 w 2286000"/>
                  <a:gd name="connsiteY8" fmla="*/ 1390650 h 2667000"/>
                  <a:gd name="connsiteX9" fmla="*/ 1362075 w 2286000"/>
                  <a:gd name="connsiteY9" fmla="*/ 2657475 h 2667000"/>
                  <a:gd name="connsiteX10" fmla="*/ 1057275 w 2286000"/>
                  <a:gd name="connsiteY10" fmla="*/ 2657475 h 2667000"/>
                  <a:gd name="connsiteX11" fmla="*/ 695325 w 2286000"/>
                  <a:gd name="connsiteY11" fmla="*/ 2667000 h 2667000"/>
                  <a:gd name="connsiteX12" fmla="*/ 133350 w 2286000"/>
                  <a:gd name="connsiteY12" fmla="*/ 2228850 h 2667000"/>
                  <a:gd name="connsiteX13" fmla="*/ 123825 w 2286000"/>
                  <a:gd name="connsiteY13" fmla="*/ 1714500 h 2667000"/>
                  <a:gd name="connsiteX14" fmla="*/ 552450 w 2286000"/>
                  <a:gd name="connsiteY14" fmla="*/ 1733550 h 2667000"/>
                  <a:gd name="connsiteX15" fmla="*/ 561975 w 2286000"/>
                  <a:gd name="connsiteY15" fmla="*/ 1190625 h 2667000"/>
                  <a:gd name="connsiteX16" fmla="*/ 152400 w 2286000"/>
                  <a:gd name="connsiteY16" fmla="*/ 1400175 h 2667000"/>
                  <a:gd name="connsiteX17" fmla="*/ 0 w 2286000"/>
                  <a:gd name="connsiteY17" fmla="*/ 676275 h 2667000"/>
                  <a:gd name="connsiteX18" fmla="*/ 228600 w 2286000"/>
                  <a:gd name="connsiteY18" fmla="*/ 333375 h 2667000"/>
                  <a:gd name="connsiteX19" fmla="*/ 457200 w 2286000"/>
                  <a:gd name="connsiteY19" fmla="*/ 676275 h 2667000"/>
                  <a:gd name="connsiteX0" fmla="*/ 457200 w 2286000"/>
                  <a:gd name="connsiteY0" fmla="*/ 676275 h 2667000"/>
                  <a:gd name="connsiteX1" fmla="*/ 914400 w 2286000"/>
                  <a:gd name="connsiteY1" fmla="*/ 0 h 2667000"/>
                  <a:gd name="connsiteX2" fmla="*/ 1371600 w 2286000"/>
                  <a:gd name="connsiteY2" fmla="*/ 676275 h 2667000"/>
                  <a:gd name="connsiteX3" fmla="*/ 1943100 w 2286000"/>
                  <a:gd name="connsiteY3" fmla="*/ 333375 h 2667000"/>
                  <a:gd name="connsiteX4" fmla="*/ 1943100 w 2286000"/>
                  <a:gd name="connsiteY4" fmla="*/ 1019175 h 2667000"/>
                  <a:gd name="connsiteX5" fmla="*/ 2286000 w 2286000"/>
                  <a:gd name="connsiteY5" fmla="*/ 1362075 h 2667000"/>
                  <a:gd name="connsiteX6" fmla="*/ 2286000 w 2286000"/>
                  <a:gd name="connsiteY6" fmla="*/ 1819275 h 2667000"/>
                  <a:gd name="connsiteX7" fmla="*/ 1638300 w 2286000"/>
                  <a:gd name="connsiteY7" fmla="*/ 1666875 h 2667000"/>
                  <a:gd name="connsiteX8" fmla="*/ 1371600 w 2286000"/>
                  <a:gd name="connsiteY8" fmla="*/ 1390650 h 2667000"/>
                  <a:gd name="connsiteX9" fmla="*/ 1362075 w 2286000"/>
                  <a:gd name="connsiteY9" fmla="*/ 2657475 h 2667000"/>
                  <a:gd name="connsiteX10" fmla="*/ 1057275 w 2286000"/>
                  <a:gd name="connsiteY10" fmla="*/ 2657475 h 2667000"/>
                  <a:gd name="connsiteX11" fmla="*/ 695325 w 2286000"/>
                  <a:gd name="connsiteY11" fmla="*/ 2667000 h 2667000"/>
                  <a:gd name="connsiteX12" fmla="*/ 133350 w 2286000"/>
                  <a:gd name="connsiteY12" fmla="*/ 2228850 h 2667000"/>
                  <a:gd name="connsiteX13" fmla="*/ 123825 w 2286000"/>
                  <a:gd name="connsiteY13" fmla="*/ 1714500 h 2667000"/>
                  <a:gd name="connsiteX14" fmla="*/ 552450 w 2286000"/>
                  <a:gd name="connsiteY14" fmla="*/ 1733550 h 2667000"/>
                  <a:gd name="connsiteX15" fmla="*/ 561975 w 2286000"/>
                  <a:gd name="connsiteY15" fmla="*/ 1190625 h 2667000"/>
                  <a:gd name="connsiteX16" fmla="*/ 152400 w 2286000"/>
                  <a:gd name="connsiteY16" fmla="*/ 1400175 h 2667000"/>
                  <a:gd name="connsiteX17" fmla="*/ 0 w 2286000"/>
                  <a:gd name="connsiteY17" fmla="*/ 676275 h 2667000"/>
                  <a:gd name="connsiteX18" fmla="*/ 228600 w 2286000"/>
                  <a:gd name="connsiteY18" fmla="*/ 333375 h 2667000"/>
                  <a:gd name="connsiteX19" fmla="*/ 457200 w 2286000"/>
                  <a:gd name="connsiteY19" fmla="*/ 676275 h 2667000"/>
                  <a:gd name="connsiteX0" fmla="*/ 457200 w 2286000"/>
                  <a:gd name="connsiteY0" fmla="*/ 676275 h 2667000"/>
                  <a:gd name="connsiteX1" fmla="*/ 914400 w 2286000"/>
                  <a:gd name="connsiteY1" fmla="*/ 0 h 2667000"/>
                  <a:gd name="connsiteX2" fmla="*/ 1371600 w 2286000"/>
                  <a:gd name="connsiteY2" fmla="*/ 676275 h 2667000"/>
                  <a:gd name="connsiteX3" fmla="*/ 1943100 w 2286000"/>
                  <a:gd name="connsiteY3" fmla="*/ 333375 h 2667000"/>
                  <a:gd name="connsiteX4" fmla="*/ 1943100 w 2286000"/>
                  <a:gd name="connsiteY4" fmla="*/ 1019175 h 2667000"/>
                  <a:gd name="connsiteX5" fmla="*/ 2286000 w 2286000"/>
                  <a:gd name="connsiteY5" fmla="*/ 1362075 h 2667000"/>
                  <a:gd name="connsiteX6" fmla="*/ 2286000 w 2286000"/>
                  <a:gd name="connsiteY6" fmla="*/ 1819275 h 2667000"/>
                  <a:gd name="connsiteX7" fmla="*/ 1943100 w 2286000"/>
                  <a:gd name="connsiteY7" fmla="*/ 1819275 h 2667000"/>
                  <a:gd name="connsiteX8" fmla="*/ 1371600 w 2286000"/>
                  <a:gd name="connsiteY8" fmla="*/ 1390650 h 2667000"/>
                  <a:gd name="connsiteX9" fmla="*/ 1362075 w 2286000"/>
                  <a:gd name="connsiteY9" fmla="*/ 2657475 h 2667000"/>
                  <a:gd name="connsiteX10" fmla="*/ 1057275 w 2286000"/>
                  <a:gd name="connsiteY10" fmla="*/ 2657475 h 2667000"/>
                  <a:gd name="connsiteX11" fmla="*/ 695325 w 2286000"/>
                  <a:gd name="connsiteY11" fmla="*/ 2667000 h 2667000"/>
                  <a:gd name="connsiteX12" fmla="*/ 133350 w 2286000"/>
                  <a:gd name="connsiteY12" fmla="*/ 2228850 h 2667000"/>
                  <a:gd name="connsiteX13" fmla="*/ 123825 w 2286000"/>
                  <a:gd name="connsiteY13" fmla="*/ 1714500 h 2667000"/>
                  <a:gd name="connsiteX14" fmla="*/ 552450 w 2286000"/>
                  <a:gd name="connsiteY14" fmla="*/ 1733550 h 2667000"/>
                  <a:gd name="connsiteX15" fmla="*/ 561975 w 2286000"/>
                  <a:gd name="connsiteY15" fmla="*/ 1190625 h 2667000"/>
                  <a:gd name="connsiteX16" fmla="*/ 152400 w 2286000"/>
                  <a:gd name="connsiteY16" fmla="*/ 1400175 h 2667000"/>
                  <a:gd name="connsiteX17" fmla="*/ 0 w 2286000"/>
                  <a:gd name="connsiteY17" fmla="*/ 676275 h 2667000"/>
                  <a:gd name="connsiteX18" fmla="*/ 228600 w 2286000"/>
                  <a:gd name="connsiteY18" fmla="*/ 333375 h 2667000"/>
                  <a:gd name="connsiteX19" fmla="*/ 457200 w 2286000"/>
                  <a:gd name="connsiteY19" fmla="*/ 676275 h 2667000"/>
                  <a:gd name="connsiteX0" fmla="*/ 457200 w 2286000"/>
                  <a:gd name="connsiteY0" fmla="*/ 676275 h 2667000"/>
                  <a:gd name="connsiteX1" fmla="*/ 914400 w 2286000"/>
                  <a:gd name="connsiteY1" fmla="*/ 0 h 2667000"/>
                  <a:gd name="connsiteX2" fmla="*/ 1371600 w 2286000"/>
                  <a:gd name="connsiteY2" fmla="*/ 676275 h 2667000"/>
                  <a:gd name="connsiteX3" fmla="*/ 1943100 w 2286000"/>
                  <a:gd name="connsiteY3" fmla="*/ 333375 h 2667000"/>
                  <a:gd name="connsiteX4" fmla="*/ 1943100 w 2286000"/>
                  <a:gd name="connsiteY4" fmla="*/ 1019175 h 2667000"/>
                  <a:gd name="connsiteX5" fmla="*/ 2286000 w 2286000"/>
                  <a:gd name="connsiteY5" fmla="*/ 1362075 h 2667000"/>
                  <a:gd name="connsiteX6" fmla="*/ 2286000 w 2286000"/>
                  <a:gd name="connsiteY6" fmla="*/ 1819275 h 2667000"/>
                  <a:gd name="connsiteX7" fmla="*/ 1943100 w 2286000"/>
                  <a:gd name="connsiteY7" fmla="*/ 1819275 h 2667000"/>
                  <a:gd name="connsiteX8" fmla="*/ 1371600 w 2286000"/>
                  <a:gd name="connsiteY8" fmla="*/ 1590675 h 2667000"/>
                  <a:gd name="connsiteX9" fmla="*/ 1362075 w 2286000"/>
                  <a:gd name="connsiteY9" fmla="*/ 2657475 h 2667000"/>
                  <a:gd name="connsiteX10" fmla="*/ 1057275 w 2286000"/>
                  <a:gd name="connsiteY10" fmla="*/ 2657475 h 2667000"/>
                  <a:gd name="connsiteX11" fmla="*/ 695325 w 2286000"/>
                  <a:gd name="connsiteY11" fmla="*/ 2667000 h 2667000"/>
                  <a:gd name="connsiteX12" fmla="*/ 133350 w 2286000"/>
                  <a:gd name="connsiteY12" fmla="*/ 2228850 h 2667000"/>
                  <a:gd name="connsiteX13" fmla="*/ 123825 w 2286000"/>
                  <a:gd name="connsiteY13" fmla="*/ 1714500 h 2667000"/>
                  <a:gd name="connsiteX14" fmla="*/ 552450 w 2286000"/>
                  <a:gd name="connsiteY14" fmla="*/ 1733550 h 2667000"/>
                  <a:gd name="connsiteX15" fmla="*/ 561975 w 2286000"/>
                  <a:gd name="connsiteY15" fmla="*/ 1190625 h 2667000"/>
                  <a:gd name="connsiteX16" fmla="*/ 152400 w 2286000"/>
                  <a:gd name="connsiteY16" fmla="*/ 1400175 h 2667000"/>
                  <a:gd name="connsiteX17" fmla="*/ 0 w 2286000"/>
                  <a:gd name="connsiteY17" fmla="*/ 676275 h 2667000"/>
                  <a:gd name="connsiteX18" fmla="*/ 228600 w 2286000"/>
                  <a:gd name="connsiteY18" fmla="*/ 333375 h 2667000"/>
                  <a:gd name="connsiteX19" fmla="*/ 457200 w 2286000"/>
                  <a:gd name="connsiteY19" fmla="*/ 676275 h 2667000"/>
                  <a:gd name="connsiteX0" fmla="*/ 457200 w 2286000"/>
                  <a:gd name="connsiteY0" fmla="*/ 676275 h 2962275"/>
                  <a:gd name="connsiteX1" fmla="*/ 914400 w 2286000"/>
                  <a:gd name="connsiteY1" fmla="*/ 0 h 2962275"/>
                  <a:gd name="connsiteX2" fmla="*/ 1371600 w 2286000"/>
                  <a:gd name="connsiteY2" fmla="*/ 676275 h 2962275"/>
                  <a:gd name="connsiteX3" fmla="*/ 1943100 w 2286000"/>
                  <a:gd name="connsiteY3" fmla="*/ 333375 h 2962275"/>
                  <a:gd name="connsiteX4" fmla="*/ 1943100 w 2286000"/>
                  <a:gd name="connsiteY4" fmla="*/ 1019175 h 2962275"/>
                  <a:gd name="connsiteX5" fmla="*/ 2286000 w 2286000"/>
                  <a:gd name="connsiteY5" fmla="*/ 1362075 h 2962275"/>
                  <a:gd name="connsiteX6" fmla="*/ 2286000 w 2286000"/>
                  <a:gd name="connsiteY6" fmla="*/ 1819275 h 2962275"/>
                  <a:gd name="connsiteX7" fmla="*/ 1943100 w 2286000"/>
                  <a:gd name="connsiteY7" fmla="*/ 1819275 h 2962275"/>
                  <a:gd name="connsiteX8" fmla="*/ 1371600 w 2286000"/>
                  <a:gd name="connsiteY8" fmla="*/ 1590675 h 2962275"/>
                  <a:gd name="connsiteX9" fmla="*/ 1371600 w 2286000"/>
                  <a:gd name="connsiteY9" fmla="*/ 2962275 h 2962275"/>
                  <a:gd name="connsiteX10" fmla="*/ 1057275 w 2286000"/>
                  <a:gd name="connsiteY10" fmla="*/ 2657475 h 2962275"/>
                  <a:gd name="connsiteX11" fmla="*/ 695325 w 2286000"/>
                  <a:gd name="connsiteY11" fmla="*/ 2667000 h 2962275"/>
                  <a:gd name="connsiteX12" fmla="*/ 133350 w 2286000"/>
                  <a:gd name="connsiteY12" fmla="*/ 2228850 h 2962275"/>
                  <a:gd name="connsiteX13" fmla="*/ 123825 w 2286000"/>
                  <a:gd name="connsiteY13" fmla="*/ 1714500 h 2962275"/>
                  <a:gd name="connsiteX14" fmla="*/ 552450 w 2286000"/>
                  <a:gd name="connsiteY14" fmla="*/ 1733550 h 2962275"/>
                  <a:gd name="connsiteX15" fmla="*/ 561975 w 2286000"/>
                  <a:gd name="connsiteY15" fmla="*/ 1190625 h 2962275"/>
                  <a:gd name="connsiteX16" fmla="*/ 152400 w 2286000"/>
                  <a:gd name="connsiteY16" fmla="*/ 1400175 h 2962275"/>
                  <a:gd name="connsiteX17" fmla="*/ 0 w 2286000"/>
                  <a:gd name="connsiteY17" fmla="*/ 676275 h 2962275"/>
                  <a:gd name="connsiteX18" fmla="*/ 228600 w 2286000"/>
                  <a:gd name="connsiteY18" fmla="*/ 333375 h 2962275"/>
                  <a:gd name="connsiteX19" fmla="*/ 457200 w 2286000"/>
                  <a:gd name="connsiteY19" fmla="*/ 676275 h 2962275"/>
                  <a:gd name="connsiteX0" fmla="*/ 457200 w 2286000"/>
                  <a:gd name="connsiteY0" fmla="*/ 676275 h 2962275"/>
                  <a:gd name="connsiteX1" fmla="*/ 914400 w 2286000"/>
                  <a:gd name="connsiteY1" fmla="*/ 0 h 2962275"/>
                  <a:gd name="connsiteX2" fmla="*/ 1371600 w 2286000"/>
                  <a:gd name="connsiteY2" fmla="*/ 676275 h 2962275"/>
                  <a:gd name="connsiteX3" fmla="*/ 1943100 w 2286000"/>
                  <a:gd name="connsiteY3" fmla="*/ 333375 h 2962275"/>
                  <a:gd name="connsiteX4" fmla="*/ 1943100 w 2286000"/>
                  <a:gd name="connsiteY4" fmla="*/ 1019175 h 2962275"/>
                  <a:gd name="connsiteX5" fmla="*/ 2286000 w 2286000"/>
                  <a:gd name="connsiteY5" fmla="*/ 1362075 h 2962275"/>
                  <a:gd name="connsiteX6" fmla="*/ 2286000 w 2286000"/>
                  <a:gd name="connsiteY6" fmla="*/ 1819275 h 2962275"/>
                  <a:gd name="connsiteX7" fmla="*/ 1943100 w 2286000"/>
                  <a:gd name="connsiteY7" fmla="*/ 1819275 h 2962275"/>
                  <a:gd name="connsiteX8" fmla="*/ 1371600 w 2286000"/>
                  <a:gd name="connsiteY8" fmla="*/ 1590675 h 2962275"/>
                  <a:gd name="connsiteX9" fmla="*/ 1371600 w 2286000"/>
                  <a:gd name="connsiteY9" fmla="*/ 2962275 h 2962275"/>
                  <a:gd name="connsiteX10" fmla="*/ 1028700 w 2286000"/>
                  <a:gd name="connsiteY10" fmla="*/ 2962275 h 2962275"/>
                  <a:gd name="connsiteX11" fmla="*/ 695325 w 2286000"/>
                  <a:gd name="connsiteY11" fmla="*/ 2667000 h 2962275"/>
                  <a:gd name="connsiteX12" fmla="*/ 133350 w 2286000"/>
                  <a:gd name="connsiteY12" fmla="*/ 2228850 h 2962275"/>
                  <a:gd name="connsiteX13" fmla="*/ 123825 w 2286000"/>
                  <a:gd name="connsiteY13" fmla="*/ 1714500 h 2962275"/>
                  <a:gd name="connsiteX14" fmla="*/ 552450 w 2286000"/>
                  <a:gd name="connsiteY14" fmla="*/ 1733550 h 2962275"/>
                  <a:gd name="connsiteX15" fmla="*/ 561975 w 2286000"/>
                  <a:gd name="connsiteY15" fmla="*/ 1190625 h 2962275"/>
                  <a:gd name="connsiteX16" fmla="*/ 152400 w 2286000"/>
                  <a:gd name="connsiteY16" fmla="*/ 1400175 h 2962275"/>
                  <a:gd name="connsiteX17" fmla="*/ 0 w 2286000"/>
                  <a:gd name="connsiteY17" fmla="*/ 676275 h 2962275"/>
                  <a:gd name="connsiteX18" fmla="*/ 228600 w 2286000"/>
                  <a:gd name="connsiteY18" fmla="*/ 333375 h 2962275"/>
                  <a:gd name="connsiteX19" fmla="*/ 457200 w 2286000"/>
                  <a:gd name="connsiteY19" fmla="*/ 676275 h 2962275"/>
                  <a:gd name="connsiteX0" fmla="*/ 457200 w 2286000"/>
                  <a:gd name="connsiteY0" fmla="*/ 676275 h 2962275"/>
                  <a:gd name="connsiteX1" fmla="*/ 914400 w 2286000"/>
                  <a:gd name="connsiteY1" fmla="*/ 0 h 2962275"/>
                  <a:gd name="connsiteX2" fmla="*/ 1371600 w 2286000"/>
                  <a:gd name="connsiteY2" fmla="*/ 676275 h 2962275"/>
                  <a:gd name="connsiteX3" fmla="*/ 1943100 w 2286000"/>
                  <a:gd name="connsiteY3" fmla="*/ 333375 h 2962275"/>
                  <a:gd name="connsiteX4" fmla="*/ 1943100 w 2286000"/>
                  <a:gd name="connsiteY4" fmla="*/ 1019175 h 2962275"/>
                  <a:gd name="connsiteX5" fmla="*/ 2286000 w 2286000"/>
                  <a:gd name="connsiteY5" fmla="*/ 1362075 h 2962275"/>
                  <a:gd name="connsiteX6" fmla="*/ 2286000 w 2286000"/>
                  <a:gd name="connsiteY6" fmla="*/ 1819275 h 2962275"/>
                  <a:gd name="connsiteX7" fmla="*/ 1943100 w 2286000"/>
                  <a:gd name="connsiteY7" fmla="*/ 1819275 h 2962275"/>
                  <a:gd name="connsiteX8" fmla="*/ 1371600 w 2286000"/>
                  <a:gd name="connsiteY8" fmla="*/ 1590675 h 2962275"/>
                  <a:gd name="connsiteX9" fmla="*/ 1371600 w 2286000"/>
                  <a:gd name="connsiteY9" fmla="*/ 2962275 h 2962275"/>
                  <a:gd name="connsiteX10" fmla="*/ 1028700 w 2286000"/>
                  <a:gd name="connsiteY10" fmla="*/ 2962275 h 2962275"/>
                  <a:gd name="connsiteX11" fmla="*/ 571500 w 2286000"/>
                  <a:gd name="connsiteY11" fmla="*/ 2962275 h 2962275"/>
                  <a:gd name="connsiteX12" fmla="*/ 133350 w 2286000"/>
                  <a:gd name="connsiteY12" fmla="*/ 2228850 h 2962275"/>
                  <a:gd name="connsiteX13" fmla="*/ 123825 w 2286000"/>
                  <a:gd name="connsiteY13" fmla="*/ 1714500 h 2962275"/>
                  <a:gd name="connsiteX14" fmla="*/ 552450 w 2286000"/>
                  <a:gd name="connsiteY14" fmla="*/ 1733550 h 2962275"/>
                  <a:gd name="connsiteX15" fmla="*/ 561975 w 2286000"/>
                  <a:gd name="connsiteY15" fmla="*/ 1190625 h 2962275"/>
                  <a:gd name="connsiteX16" fmla="*/ 152400 w 2286000"/>
                  <a:gd name="connsiteY16" fmla="*/ 1400175 h 2962275"/>
                  <a:gd name="connsiteX17" fmla="*/ 0 w 2286000"/>
                  <a:gd name="connsiteY17" fmla="*/ 676275 h 2962275"/>
                  <a:gd name="connsiteX18" fmla="*/ 228600 w 2286000"/>
                  <a:gd name="connsiteY18" fmla="*/ 333375 h 2962275"/>
                  <a:gd name="connsiteX19" fmla="*/ 457200 w 22860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352425 w 2514600"/>
                  <a:gd name="connsiteY13" fmla="*/ 1714500 h 2962275"/>
                  <a:gd name="connsiteX14" fmla="*/ 781050 w 2514600"/>
                  <a:gd name="connsiteY14" fmla="*/ 1733550 h 2962275"/>
                  <a:gd name="connsiteX15" fmla="*/ 790575 w 2514600"/>
                  <a:gd name="connsiteY15" fmla="*/ 1190625 h 2962275"/>
                  <a:gd name="connsiteX16" fmla="*/ 381000 w 2514600"/>
                  <a:gd name="connsiteY16" fmla="*/ 1400175 h 2962275"/>
                  <a:gd name="connsiteX17" fmla="*/ 22860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781050 w 2514600"/>
                  <a:gd name="connsiteY14" fmla="*/ 1733550 h 2962275"/>
                  <a:gd name="connsiteX15" fmla="*/ 790575 w 2514600"/>
                  <a:gd name="connsiteY15" fmla="*/ 1190625 h 2962275"/>
                  <a:gd name="connsiteX16" fmla="*/ 381000 w 2514600"/>
                  <a:gd name="connsiteY16" fmla="*/ 1400175 h 2962275"/>
                  <a:gd name="connsiteX17" fmla="*/ 22860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571500 w 2514600"/>
                  <a:gd name="connsiteY14" fmla="*/ 1704975 h 2962275"/>
                  <a:gd name="connsiteX15" fmla="*/ 790575 w 2514600"/>
                  <a:gd name="connsiteY15" fmla="*/ 1190625 h 2962275"/>
                  <a:gd name="connsiteX16" fmla="*/ 381000 w 2514600"/>
                  <a:gd name="connsiteY16" fmla="*/ 1400175 h 2962275"/>
                  <a:gd name="connsiteX17" fmla="*/ 22860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790575 w 2514600"/>
                  <a:gd name="connsiteY15" fmla="*/ 1190625 h 2962275"/>
                  <a:gd name="connsiteX16" fmla="*/ 381000 w 2514600"/>
                  <a:gd name="connsiteY16" fmla="*/ 1400175 h 2962275"/>
                  <a:gd name="connsiteX17" fmla="*/ 22860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800100 w 2628900"/>
                  <a:gd name="connsiteY0" fmla="*/ 676275 h 2962275"/>
                  <a:gd name="connsiteX1" fmla="*/ 1257300 w 2628900"/>
                  <a:gd name="connsiteY1" fmla="*/ 0 h 2962275"/>
                  <a:gd name="connsiteX2" fmla="*/ 1714500 w 2628900"/>
                  <a:gd name="connsiteY2" fmla="*/ 676275 h 2962275"/>
                  <a:gd name="connsiteX3" fmla="*/ 2286000 w 2628900"/>
                  <a:gd name="connsiteY3" fmla="*/ 333375 h 2962275"/>
                  <a:gd name="connsiteX4" fmla="*/ 2286000 w 2628900"/>
                  <a:gd name="connsiteY4" fmla="*/ 1019175 h 2962275"/>
                  <a:gd name="connsiteX5" fmla="*/ 2628900 w 2628900"/>
                  <a:gd name="connsiteY5" fmla="*/ 1362075 h 2962275"/>
                  <a:gd name="connsiteX6" fmla="*/ 2628900 w 2628900"/>
                  <a:gd name="connsiteY6" fmla="*/ 1819275 h 2962275"/>
                  <a:gd name="connsiteX7" fmla="*/ 2286000 w 2628900"/>
                  <a:gd name="connsiteY7" fmla="*/ 1819275 h 2962275"/>
                  <a:gd name="connsiteX8" fmla="*/ 1714500 w 2628900"/>
                  <a:gd name="connsiteY8" fmla="*/ 1590675 h 2962275"/>
                  <a:gd name="connsiteX9" fmla="*/ 1714500 w 2628900"/>
                  <a:gd name="connsiteY9" fmla="*/ 2962275 h 2962275"/>
                  <a:gd name="connsiteX10" fmla="*/ 1371600 w 2628900"/>
                  <a:gd name="connsiteY10" fmla="*/ 2962275 h 2962275"/>
                  <a:gd name="connsiteX11" fmla="*/ 914400 w 2628900"/>
                  <a:gd name="connsiteY11" fmla="*/ 2962275 h 2962275"/>
                  <a:gd name="connsiteX12" fmla="*/ 114300 w 2628900"/>
                  <a:gd name="connsiteY12" fmla="*/ 2505075 h 2962275"/>
                  <a:gd name="connsiteX13" fmla="*/ 114300 w 2628900"/>
                  <a:gd name="connsiteY13" fmla="*/ 1704975 h 2962275"/>
                  <a:gd name="connsiteX14" fmla="*/ 571500 w 2628900"/>
                  <a:gd name="connsiteY14" fmla="*/ 1704975 h 2962275"/>
                  <a:gd name="connsiteX15" fmla="*/ 904875 w 2628900"/>
                  <a:gd name="connsiteY15" fmla="*/ 1190625 h 2962275"/>
                  <a:gd name="connsiteX16" fmla="*/ 0 w 2628900"/>
                  <a:gd name="connsiteY16" fmla="*/ 1019175 h 2962275"/>
                  <a:gd name="connsiteX17" fmla="*/ 342900 w 2628900"/>
                  <a:gd name="connsiteY17" fmla="*/ 676275 h 2962275"/>
                  <a:gd name="connsiteX18" fmla="*/ 571500 w 2628900"/>
                  <a:gd name="connsiteY18" fmla="*/ 333375 h 2962275"/>
                  <a:gd name="connsiteX19" fmla="*/ 800100 w 2628900"/>
                  <a:gd name="connsiteY19" fmla="*/ 676275 h 2962275"/>
                  <a:gd name="connsiteX0" fmla="*/ 800100 w 2628900"/>
                  <a:gd name="connsiteY0" fmla="*/ 676275 h 2962275"/>
                  <a:gd name="connsiteX1" fmla="*/ 1257300 w 2628900"/>
                  <a:gd name="connsiteY1" fmla="*/ 0 h 2962275"/>
                  <a:gd name="connsiteX2" fmla="*/ 1714500 w 2628900"/>
                  <a:gd name="connsiteY2" fmla="*/ 676275 h 2962275"/>
                  <a:gd name="connsiteX3" fmla="*/ 2286000 w 2628900"/>
                  <a:gd name="connsiteY3" fmla="*/ 333375 h 2962275"/>
                  <a:gd name="connsiteX4" fmla="*/ 2286000 w 2628900"/>
                  <a:gd name="connsiteY4" fmla="*/ 1019175 h 2962275"/>
                  <a:gd name="connsiteX5" fmla="*/ 2628900 w 2628900"/>
                  <a:gd name="connsiteY5" fmla="*/ 1362075 h 2962275"/>
                  <a:gd name="connsiteX6" fmla="*/ 2628900 w 2628900"/>
                  <a:gd name="connsiteY6" fmla="*/ 1819275 h 2962275"/>
                  <a:gd name="connsiteX7" fmla="*/ 2286000 w 2628900"/>
                  <a:gd name="connsiteY7" fmla="*/ 1819275 h 2962275"/>
                  <a:gd name="connsiteX8" fmla="*/ 1714500 w 2628900"/>
                  <a:gd name="connsiteY8" fmla="*/ 1590675 h 2962275"/>
                  <a:gd name="connsiteX9" fmla="*/ 1714500 w 2628900"/>
                  <a:gd name="connsiteY9" fmla="*/ 2962275 h 2962275"/>
                  <a:gd name="connsiteX10" fmla="*/ 1371600 w 2628900"/>
                  <a:gd name="connsiteY10" fmla="*/ 2962275 h 2962275"/>
                  <a:gd name="connsiteX11" fmla="*/ 914400 w 2628900"/>
                  <a:gd name="connsiteY11" fmla="*/ 2962275 h 2962275"/>
                  <a:gd name="connsiteX12" fmla="*/ 114300 w 2628900"/>
                  <a:gd name="connsiteY12" fmla="*/ 2505075 h 2962275"/>
                  <a:gd name="connsiteX13" fmla="*/ 114300 w 2628900"/>
                  <a:gd name="connsiteY13" fmla="*/ 1704975 h 2962275"/>
                  <a:gd name="connsiteX14" fmla="*/ 571500 w 2628900"/>
                  <a:gd name="connsiteY14" fmla="*/ 1704975 h 2962275"/>
                  <a:gd name="connsiteX15" fmla="*/ 571500 w 2628900"/>
                  <a:gd name="connsiteY15" fmla="*/ 1247775 h 2962275"/>
                  <a:gd name="connsiteX16" fmla="*/ 0 w 2628900"/>
                  <a:gd name="connsiteY16" fmla="*/ 1019175 h 2962275"/>
                  <a:gd name="connsiteX17" fmla="*/ 342900 w 2628900"/>
                  <a:gd name="connsiteY17" fmla="*/ 676275 h 2962275"/>
                  <a:gd name="connsiteX18" fmla="*/ 571500 w 2628900"/>
                  <a:gd name="connsiteY18" fmla="*/ 333375 h 2962275"/>
                  <a:gd name="connsiteX19" fmla="*/ 800100 w 2628900"/>
                  <a:gd name="connsiteY19" fmla="*/ 676275 h 2962275"/>
                  <a:gd name="connsiteX0" fmla="*/ 800100 w 2628900"/>
                  <a:gd name="connsiteY0" fmla="*/ 676275 h 2962275"/>
                  <a:gd name="connsiteX1" fmla="*/ 1257300 w 2628900"/>
                  <a:gd name="connsiteY1" fmla="*/ 0 h 2962275"/>
                  <a:gd name="connsiteX2" fmla="*/ 1714500 w 2628900"/>
                  <a:gd name="connsiteY2" fmla="*/ 676275 h 2962275"/>
                  <a:gd name="connsiteX3" fmla="*/ 2286000 w 2628900"/>
                  <a:gd name="connsiteY3" fmla="*/ 333375 h 2962275"/>
                  <a:gd name="connsiteX4" fmla="*/ 2286000 w 2628900"/>
                  <a:gd name="connsiteY4" fmla="*/ 1019175 h 2962275"/>
                  <a:gd name="connsiteX5" fmla="*/ 2628900 w 2628900"/>
                  <a:gd name="connsiteY5" fmla="*/ 1362075 h 2962275"/>
                  <a:gd name="connsiteX6" fmla="*/ 2628900 w 2628900"/>
                  <a:gd name="connsiteY6" fmla="*/ 1819275 h 2962275"/>
                  <a:gd name="connsiteX7" fmla="*/ 2286000 w 2628900"/>
                  <a:gd name="connsiteY7" fmla="*/ 1819275 h 2962275"/>
                  <a:gd name="connsiteX8" fmla="*/ 1714500 w 2628900"/>
                  <a:gd name="connsiteY8" fmla="*/ 1590675 h 2962275"/>
                  <a:gd name="connsiteX9" fmla="*/ 1714500 w 2628900"/>
                  <a:gd name="connsiteY9" fmla="*/ 2962275 h 2962275"/>
                  <a:gd name="connsiteX10" fmla="*/ 1371600 w 2628900"/>
                  <a:gd name="connsiteY10" fmla="*/ 2962275 h 2962275"/>
                  <a:gd name="connsiteX11" fmla="*/ 914400 w 2628900"/>
                  <a:gd name="connsiteY11" fmla="*/ 2962275 h 2962275"/>
                  <a:gd name="connsiteX12" fmla="*/ 114300 w 2628900"/>
                  <a:gd name="connsiteY12" fmla="*/ 2505075 h 2962275"/>
                  <a:gd name="connsiteX13" fmla="*/ 114300 w 2628900"/>
                  <a:gd name="connsiteY13" fmla="*/ 1704975 h 2962275"/>
                  <a:gd name="connsiteX14" fmla="*/ 571500 w 2628900"/>
                  <a:gd name="connsiteY14" fmla="*/ 1704975 h 2962275"/>
                  <a:gd name="connsiteX15" fmla="*/ 571500 w 2628900"/>
                  <a:gd name="connsiteY15" fmla="*/ 1133475 h 2962275"/>
                  <a:gd name="connsiteX16" fmla="*/ 0 w 2628900"/>
                  <a:gd name="connsiteY16" fmla="*/ 1019175 h 2962275"/>
                  <a:gd name="connsiteX17" fmla="*/ 342900 w 2628900"/>
                  <a:gd name="connsiteY17" fmla="*/ 676275 h 2962275"/>
                  <a:gd name="connsiteX18" fmla="*/ 571500 w 2628900"/>
                  <a:gd name="connsiteY18" fmla="*/ 333375 h 2962275"/>
                  <a:gd name="connsiteX19" fmla="*/ 800100 w 26289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22860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4572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42900 w 2514600"/>
                  <a:gd name="connsiteY18" fmla="*/ 333375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71700 w 2514600"/>
                  <a:gd name="connsiteY3" fmla="*/ 333375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112264 w 2514600"/>
                  <a:gd name="connsiteY3" fmla="*/ 236982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171700 w 2514600"/>
                  <a:gd name="connsiteY4" fmla="*/ 1019175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81927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777365 h 2962275"/>
                  <a:gd name="connsiteX7" fmla="*/ 2171700 w 2514600"/>
                  <a:gd name="connsiteY7" fmla="*/ 181927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777365 h 2962275"/>
                  <a:gd name="connsiteX7" fmla="*/ 2212848 w 2514600"/>
                  <a:gd name="connsiteY7" fmla="*/ 1777365 h 2962275"/>
                  <a:gd name="connsiteX8" fmla="*/ 1600200 w 2514600"/>
                  <a:gd name="connsiteY8" fmla="*/ 1590675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777365 h 2962275"/>
                  <a:gd name="connsiteX7" fmla="*/ 2212848 w 2514600"/>
                  <a:gd name="connsiteY7" fmla="*/ 1777365 h 2962275"/>
                  <a:gd name="connsiteX8" fmla="*/ 1609344 w 2514600"/>
                  <a:gd name="connsiteY8" fmla="*/ 1421892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1777365 h 2962275"/>
                  <a:gd name="connsiteX7" fmla="*/ 2212848 w 2514600"/>
                  <a:gd name="connsiteY7" fmla="*/ 2014347 h 2962275"/>
                  <a:gd name="connsiteX8" fmla="*/ 1609344 w 2514600"/>
                  <a:gd name="connsiteY8" fmla="*/ 1421892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2014347 h 2962275"/>
                  <a:gd name="connsiteX7" fmla="*/ 2212848 w 2514600"/>
                  <a:gd name="connsiteY7" fmla="*/ 2014347 h 2962275"/>
                  <a:gd name="connsiteX8" fmla="*/ 1609344 w 2514600"/>
                  <a:gd name="connsiteY8" fmla="*/ 1421892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2014347 h 2962275"/>
                  <a:gd name="connsiteX7" fmla="*/ 2212848 w 2514600"/>
                  <a:gd name="connsiteY7" fmla="*/ 2014347 h 2962275"/>
                  <a:gd name="connsiteX8" fmla="*/ 1609344 w 2514600"/>
                  <a:gd name="connsiteY8" fmla="*/ 1540383 h 2962275"/>
                  <a:gd name="connsiteX9" fmla="*/ 1600200 w 2514600"/>
                  <a:gd name="connsiteY9" fmla="*/ 2962275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2014347 h 2962275"/>
                  <a:gd name="connsiteX7" fmla="*/ 2212848 w 2514600"/>
                  <a:gd name="connsiteY7" fmla="*/ 2014347 h 2962275"/>
                  <a:gd name="connsiteX8" fmla="*/ 1609344 w 2514600"/>
                  <a:gd name="connsiteY8" fmla="*/ 1540383 h 2962275"/>
                  <a:gd name="connsiteX9" fmla="*/ 1609344 w 2514600"/>
                  <a:gd name="connsiteY9" fmla="*/ 2725293 h 2962275"/>
                  <a:gd name="connsiteX10" fmla="*/ 1257300 w 2514600"/>
                  <a:gd name="connsiteY10" fmla="*/ 2962275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962275"/>
                  <a:gd name="connsiteX1" fmla="*/ 1143000 w 2514600"/>
                  <a:gd name="connsiteY1" fmla="*/ 0 h 2962275"/>
                  <a:gd name="connsiteX2" fmla="*/ 1600200 w 2514600"/>
                  <a:gd name="connsiteY2" fmla="*/ 676275 h 2962275"/>
                  <a:gd name="connsiteX3" fmla="*/ 2212848 w 2514600"/>
                  <a:gd name="connsiteY3" fmla="*/ 236982 h 2962275"/>
                  <a:gd name="connsiteX4" fmla="*/ 2212848 w 2514600"/>
                  <a:gd name="connsiteY4" fmla="*/ 1066419 h 2962275"/>
                  <a:gd name="connsiteX5" fmla="*/ 2514600 w 2514600"/>
                  <a:gd name="connsiteY5" fmla="*/ 1362075 h 2962275"/>
                  <a:gd name="connsiteX6" fmla="*/ 2514600 w 2514600"/>
                  <a:gd name="connsiteY6" fmla="*/ 2014347 h 2962275"/>
                  <a:gd name="connsiteX7" fmla="*/ 2212848 w 2514600"/>
                  <a:gd name="connsiteY7" fmla="*/ 2014347 h 2962275"/>
                  <a:gd name="connsiteX8" fmla="*/ 1609344 w 2514600"/>
                  <a:gd name="connsiteY8" fmla="*/ 1540383 h 2962275"/>
                  <a:gd name="connsiteX9" fmla="*/ 1609344 w 2514600"/>
                  <a:gd name="connsiteY9" fmla="*/ 2725293 h 2962275"/>
                  <a:gd name="connsiteX10" fmla="*/ 1207008 w 2514600"/>
                  <a:gd name="connsiteY10" fmla="*/ 2725293 h 2962275"/>
                  <a:gd name="connsiteX11" fmla="*/ 800100 w 2514600"/>
                  <a:gd name="connsiteY11" fmla="*/ 2962275 h 2962275"/>
                  <a:gd name="connsiteX12" fmla="*/ 0 w 2514600"/>
                  <a:gd name="connsiteY12" fmla="*/ 2505075 h 2962275"/>
                  <a:gd name="connsiteX13" fmla="*/ 0 w 2514600"/>
                  <a:gd name="connsiteY13" fmla="*/ 1704975 h 2962275"/>
                  <a:gd name="connsiteX14" fmla="*/ 457200 w 2514600"/>
                  <a:gd name="connsiteY14" fmla="*/ 1704975 h 2962275"/>
                  <a:gd name="connsiteX15" fmla="*/ 457200 w 2514600"/>
                  <a:gd name="connsiteY15" fmla="*/ 1133475 h 2962275"/>
                  <a:gd name="connsiteX16" fmla="*/ 0 w 2514600"/>
                  <a:gd name="connsiteY16" fmla="*/ 1362075 h 2962275"/>
                  <a:gd name="connsiteX17" fmla="*/ 0 w 2514600"/>
                  <a:gd name="connsiteY17" fmla="*/ 676275 h 2962275"/>
                  <a:gd name="connsiteX18" fmla="*/ 301752 w 2514600"/>
                  <a:gd name="connsiteY18" fmla="*/ 236982 h 2962275"/>
                  <a:gd name="connsiteX19" fmla="*/ 685800 w 2514600"/>
                  <a:gd name="connsiteY19" fmla="*/ 676275 h 2962275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505075 h 2725293"/>
                  <a:gd name="connsiteX13" fmla="*/ 0 w 2514600"/>
                  <a:gd name="connsiteY13" fmla="*/ 1704975 h 2725293"/>
                  <a:gd name="connsiteX14" fmla="*/ 457200 w 2514600"/>
                  <a:gd name="connsiteY14" fmla="*/ 1704975 h 2725293"/>
                  <a:gd name="connsiteX15" fmla="*/ 457200 w 2514600"/>
                  <a:gd name="connsiteY15" fmla="*/ 1133475 h 2725293"/>
                  <a:gd name="connsiteX16" fmla="*/ 0 w 2514600"/>
                  <a:gd name="connsiteY16" fmla="*/ 1362075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251329 h 2725293"/>
                  <a:gd name="connsiteX13" fmla="*/ 0 w 2514600"/>
                  <a:gd name="connsiteY13" fmla="*/ 1704975 h 2725293"/>
                  <a:gd name="connsiteX14" fmla="*/ 457200 w 2514600"/>
                  <a:gd name="connsiteY14" fmla="*/ 1704975 h 2725293"/>
                  <a:gd name="connsiteX15" fmla="*/ 457200 w 2514600"/>
                  <a:gd name="connsiteY15" fmla="*/ 1133475 h 2725293"/>
                  <a:gd name="connsiteX16" fmla="*/ 0 w 2514600"/>
                  <a:gd name="connsiteY16" fmla="*/ 1362075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251329 h 2725293"/>
                  <a:gd name="connsiteX13" fmla="*/ 0 w 2514600"/>
                  <a:gd name="connsiteY13" fmla="*/ 1777365 h 2725293"/>
                  <a:gd name="connsiteX14" fmla="*/ 457200 w 2514600"/>
                  <a:gd name="connsiteY14" fmla="*/ 1704975 h 2725293"/>
                  <a:gd name="connsiteX15" fmla="*/ 457200 w 2514600"/>
                  <a:gd name="connsiteY15" fmla="*/ 1133475 h 2725293"/>
                  <a:gd name="connsiteX16" fmla="*/ 0 w 2514600"/>
                  <a:gd name="connsiteY16" fmla="*/ 1362075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251329 h 2725293"/>
                  <a:gd name="connsiteX13" fmla="*/ 0 w 2514600"/>
                  <a:gd name="connsiteY13" fmla="*/ 1777365 h 2725293"/>
                  <a:gd name="connsiteX14" fmla="*/ 502920 w 2514600"/>
                  <a:gd name="connsiteY14" fmla="*/ 1777365 h 2725293"/>
                  <a:gd name="connsiteX15" fmla="*/ 457200 w 2514600"/>
                  <a:gd name="connsiteY15" fmla="*/ 1133475 h 2725293"/>
                  <a:gd name="connsiteX16" fmla="*/ 0 w 2514600"/>
                  <a:gd name="connsiteY16" fmla="*/ 1362075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251329 h 2725293"/>
                  <a:gd name="connsiteX13" fmla="*/ 0 w 2514600"/>
                  <a:gd name="connsiteY13" fmla="*/ 1777365 h 2725293"/>
                  <a:gd name="connsiteX14" fmla="*/ 502920 w 2514600"/>
                  <a:gd name="connsiteY14" fmla="*/ 1777365 h 2725293"/>
                  <a:gd name="connsiteX15" fmla="*/ 502920 w 2514600"/>
                  <a:gd name="connsiteY15" fmla="*/ 1184910 h 2725293"/>
                  <a:gd name="connsiteX16" fmla="*/ 0 w 2514600"/>
                  <a:gd name="connsiteY16" fmla="*/ 1362075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676275 h 2725293"/>
                  <a:gd name="connsiteX1" fmla="*/ 1143000 w 2514600"/>
                  <a:gd name="connsiteY1" fmla="*/ 0 h 2725293"/>
                  <a:gd name="connsiteX2" fmla="*/ 1600200 w 2514600"/>
                  <a:gd name="connsiteY2" fmla="*/ 676275 h 2725293"/>
                  <a:gd name="connsiteX3" fmla="*/ 2212848 w 2514600"/>
                  <a:gd name="connsiteY3" fmla="*/ 236982 h 2725293"/>
                  <a:gd name="connsiteX4" fmla="*/ 2212848 w 2514600"/>
                  <a:gd name="connsiteY4" fmla="*/ 1066419 h 2725293"/>
                  <a:gd name="connsiteX5" fmla="*/ 2514600 w 2514600"/>
                  <a:gd name="connsiteY5" fmla="*/ 1362075 h 2725293"/>
                  <a:gd name="connsiteX6" fmla="*/ 2514600 w 2514600"/>
                  <a:gd name="connsiteY6" fmla="*/ 2014347 h 2725293"/>
                  <a:gd name="connsiteX7" fmla="*/ 2212848 w 2514600"/>
                  <a:gd name="connsiteY7" fmla="*/ 2014347 h 2725293"/>
                  <a:gd name="connsiteX8" fmla="*/ 1609344 w 2514600"/>
                  <a:gd name="connsiteY8" fmla="*/ 1540383 h 2725293"/>
                  <a:gd name="connsiteX9" fmla="*/ 1609344 w 2514600"/>
                  <a:gd name="connsiteY9" fmla="*/ 2725293 h 2725293"/>
                  <a:gd name="connsiteX10" fmla="*/ 1207008 w 2514600"/>
                  <a:gd name="connsiteY10" fmla="*/ 2725293 h 2725293"/>
                  <a:gd name="connsiteX11" fmla="*/ 804672 w 2514600"/>
                  <a:gd name="connsiteY11" fmla="*/ 2725293 h 2725293"/>
                  <a:gd name="connsiteX12" fmla="*/ 0 w 2514600"/>
                  <a:gd name="connsiteY12" fmla="*/ 2251329 h 2725293"/>
                  <a:gd name="connsiteX13" fmla="*/ 0 w 2514600"/>
                  <a:gd name="connsiteY13" fmla="*/ 1777365 h 2725293"/>
                  <a:gd name="connsiteX14" fmla="*/ 502920 w 2514600"/>
                  <a:gd name="connsiteY14" fmla="*/ 1777365 h 2725293"/>
                  <a:gd name="connsiteX15" fmla="*/ 502920 w 2514600"/>
                  <a:gd name="connsiteY15" fmla="*/ 1184910 h 2725293"/>
                  <a:gd name="connsiteX16" fmla="*/ 0 w 2514600"/>
                  <a:gd name="connsiteY16" fmla="*/ 1421892 h 2725293"/>
                  <a:gd name="connsiteX17" fmla="*/ 0 w 2514600"/>
                  <a:gd name="connsiteY17" fmla="*/ 676275 h 2725293"/>
                  <a:gd name="connsiteX18" fmla="*/ 301752 w 2514600"/>
                  <a:gd name="connsiteY18" fmla="*/ 236982 h 2725293"/>
                  <a:gd name="connsiteX19" fmla="*/ 685800 w 2514600"/>
                  <a:gd name="connsiteY19" fmla="*/ 676275 h 2725293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212848 w 2514600"/>
                  <a:gd name="connsiteY3" fmla="*/ 355473 h 2843784"/>
                  <a:gd name="connsiteX4" fmla="*/ 2212848 w 2514600"/>
                  <a:gd name="connsiteY4" fmla="*/ 1184910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045208 w 2514600"/>
                  <a:gd name="connsiteY3" fmla="*/ 355473 h 2843784"/>
                  <a:gd name="connsiteX4" fmla="*/ 2212848 w 2514600"/>
                  <a:gd name="connsiteY4" fmla="*/ 1184910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045208 w 2514600"/>
                  <a:gd name="connsiteY3" fmla="*/ 355473 h 2843784"/>
                  <a:gd name="connsiteX4" fmla="*/ 2061972 w 2514600"/>
                  <a:gd name="connsiteY4" fmla="*/ 1175036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045208 w 2514600"/>
                  <a:gd name="connsiteY3" fmla="*/ 355473 h 2843784"/>
                  <a:gd name="connsiteX4" fmla="*/ 2078736 w 2514600"/>
                  <a:gd name="connsiteY4" fmla="*/ 1175036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045208 w 2514600"/>
                  <a:gd name="connsiteY3" fmla="*/ 355473 h 2843784"/>
                  <a:gd name="connsiteX4" fmla="*/ 2045208 w 2514600"/>
                  <a:gd name="connsiteY4" fmla="*/ 1175036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  <a:gd name="connsiteX0" fmla="*/ 685800 w 2514600"/>
                  <a:gd name="connsiteY0" fmla="*/ 794766 h 2843784"/>
                  <a:gd name="connsiteX1" fmla="*/ 1106424 w 2514600"/>
                  <a:gd name="connsiteY1" fmla="*/ 0 h 2843784"/>
                  <a:gd name="connsiteX2" fmla="*/ 1600200 w 2514600"/>
                  <a:gd name="connsiteY2" fmla="*/ 794766 h 2843784"/>
                  <a:gd name="connsiteX3" fmla="*/ 2045208 w 2514600"/>
                  <a:gd name="connsiteY3" fmla="*/ 355473 h 2843784"/>
                  <a:gd name="connsiteX4" fmla="*/ 2053590 w 2514600"/>
                  <a:gd name="connsiteY4" fmla="*/ 1165162 h 2843784"/>
                  <a:gd name="connsiteX5" fmla="*/ 2514600 w 2514600"/>
                  <a:gd name="connsiteY5" fmla="*/ 1480566 h 2843784"/>
                  <a:gd name="connsiteX6" fmla="*/ 2514600 w 2514600"/>
                  <a:gd name="connsiteY6" fmla="*/ 2132838 h 2843784"/>
                  <a:gd name="connsiteX7" fmla="*/ 2212848 w 2514600"/>
                  <a:gd name="connsiteY7" fmla="*/ 2132838 h 2843784"/>
                  <a:gd name="connsiteX8" fmla="*/ 1609344 w 2514600"/>
                  <a:gd name="connsiteY8" fmla="*/ 1658874 h 2843784"/>
                  <a:gd name="connsiteX9" fmla="*/ 1609344 w 2514600"/>
                  <a:gd name="connsiteY9" fmla="*/ 2843784 h 2843784"/>
                  <a:gd name="connsiteX10" fmla="*/ 1207008 w 2514600"/>
                  <a:gd name="connsiteY10" fmla="*/ 2843784 h 2843784"/>
                  <a:gd name="connsiteX11" fmla="*/ 804672 w 2514600"/>
                  <a:gd name="connsiteY11" fmla="*/ 2843784 h 2843784"/>
                  <a:gd name="connsiteX12" fmla="*/ 0 w 2514600"/>
                  <a:gd name="connsiteY12" fmla="*/ 2369820 h 2843784"/>
                  <a:gd name="connsiteX13" fmla="*/ 0 w 2514600"/>
                  <a:gd name="connsiteY13" fmla="*/ 1895856 h 2843784"/>
                  <a:gd name="connsiteX14" fmla="*/ 502920 w 2514600"/>
                  <a:gd name="connsiteY14" fmla="*/ 1895856 h 2843784"/>
                  <a:gd name="connsiteX15" fmla="*/ 502920 w 2514600"/>
                  <a:gd name="connsiteY15" fmla="*/ 1303401 h 2843784"/>
                  <a:gd name="connsiteX16" fmla="*/ 0 w 2514600"/>
                  <a:gd name="connsiteY16" fmla="*/ 1540383 h 2843784"/>
                  <a:gd name="connsiteX17" fmla="*/ 0 w 2514600"/>
                  <a:gd name="connsiteY17" fmla="*/ 794766 h 2843784"/>
                  <a:gd name="connsiteX18" fmla="*/ 301752 w 2514600"/>
                  <a:gd name="connsiteY18" fmla="*/ 355473 h 2843784"/>
                  <a:gd name="connsiteX19" fmla="*/ 685800 w 2514600"/>
                  <a:gd name="connsiteY19" fmla="*/ 794766 h 284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14600" h="2843784">
                    <a:moveTo>
                      <a:pt x="685800" y="794766"/>
                    </a:moveTo>
                    <a:lnTo>
                      <a:pt x="1106424" y="0"/>
                    </a:lnTo>
                    <a:lnTo>
                      <a:pt x="1600200" y="794766"/>
                    </a:lnTo>
                    <a:lnTo>
                      <a:pt x="2045208" y="355473"/>
                    </a:lnTo>
                    <a:lnTo>
                      <a:pt x="2053590" y="1165162"/>
                    </a:lnTo>
                    <a:lnTo>
                      <a:pt x="2514600" y="1480566"/>
                    </a:lnTo>
                    <a:lnTo>
                      <a:pt x="2514600" y="2132838"/>
                    </a:lnTo>
                    <a:lnTo>
                      <a:pt x="2212848" y="2132838"/>
                    </a:lnTo>
                    <a:lnTo>
                      <a:pt x="1609344" y="1658874"/>
                    </a:lnTo>
                    <a:lnTo>
                      <a:pt x="1609344" y="2843784"/>
                    </a:lnTo>
                    <a:lnTo>
                      <a:pt x="1207008" y="2843784"/>
                    </a:lnTo>
                    <a:lnTo>
                      <a:pt x="804672" y="2843784"/>
                    </a:lnTo>
                    <a:lnTo>
                      <a:pt x="0" y="2369820"/>
                    </a:lnTo>
                    <a:lnTo>
                      <a:pt x="0" y="1895856"/>
                    </a:lnTo>
                    <a:lnTo>
                      <a:pt x="502920" y="1895856"/>
                    </a:lnTo>
                    <a:lnTo>
                      <a:pt x="502920" y="1303401"/>
                    </a:lnTo>
                    <a:lnTo>
                      <a:pt x="0" y="1540383"/>
                    </a:lnTo>
                    <a:lnTo>
                      <a:pt x="0" y="794766"/>
                    </a:lnTo>
                    <a:lnTo>
                      <a:pt x="301752" y="355473"/>
                    </a:lnTo>
                    <a:lnTo>
                      <a:pt x="685800" y="794766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15007" y="4057497"/>
                <a:ext cx="20574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89917" y="3707264"/>
                <a:ext cx="25971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015365" y="4493946"/>
                <a:ext cx="25971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481313" y="4779222"/>
                <a:ext cx="17018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5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373787" y="5539978"/>
                <a:ext cx="25971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6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042246" y="5552538"/>
                <a:ext cx="19748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7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509092" y="5178729"/>
                <a:ext cx="25971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8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15007" y="6162408"/>
                <a:ext cx="25971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9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922178" y="6162264"/>
                <a:ext cx="26352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10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509991" y="6162407"/>
                <a:ext cx="24193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11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70567" y="5591822"/>
                <a:ext cx="32258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12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70567" y="5202815"/>
                <a:ext cx="20574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13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088845" y="5056746"/>
                <a:ext cx="17907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14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97806" y="4796511"/>
                <a:ext cx="17018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15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470567" y="4917540"/>
                <a:ext cx="20574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16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70567" y="4245414"/>
                <a:ext cx="20574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17</a:t>
                </a:r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990279" y="3707264"/>
                <a:ext cx="18796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18</a:t>
                </a:r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380064" y="4035769"/>
                <a:ext cx="178435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19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599596" y="3652827"/>
                <a:ext cx="1630821" cy="2446770"/>
              </a:xfrm>
              <a:custGeom>
                <a:avLst/>
                <a:gdLst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504825 w 1504950"/>
                  <a:gd name="connsiteY2" fmla="*/ 2028825 h 2038350"/>
                  <a:gd name="connsiteX3" fmla="*/ 809625 w 1504950"/>
                  <a:gd name="connsiteY3" fmla="*/ 2038350 h 2038350"/>
                  <a:gd name="connsiteX4" fmla="*/ 819150 w 1504950"/>
                  <a:gd name="connsiteY4" fmla="*/ 1571625 h 2038350"/>
                  <a:gd name="connsiteX5" fmla="*/ 1143000 w 1504950"/>
                  <a:gd name="connsiteY5" fmla="*/ 1781175 h 2038350"/>
                  <a:gd name="connsiteX6" fmla="*/ 1466850 w 1504950"/>
                  <a:gd name="connsiteY6" fmla="*/ 1838325 h 2038350"/>
                  <a:gd name="connsiteX7" fmla="*/ 1504950 w 1504950"/>
                  <a:gd name="connsiteY7" fmla="*/ 352425 h 2038350"/>
                  <a:gd name="connsiteX8" fmla="*/ 800100 w 1504950"/>
                  <a:gd name="connsiteY8" fmla="*/ 771525 h 2038350"/>
                  <a:gd name="connsiteX9" fmla="*/ 238125 w 1504950"/>
                  <a:gd name="connsiteY9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504825 w 1504950"/>
                  <a:gd name="connsiteY2" fmla="*/ 2028825 h 2038350"/>
                  <a:gd name="connsiteX3" fmla="*/ 809625 w 1504950"/>
                  <a:gd name="connsiteY3" fmla="*/ 2038350 h 2038350"/>
                  <a:gd name="connsiteX4" fmla="*/ 790575 w 1504950"/>
                  <a:gd name="connsiteY4" fmla="*/ 1533525 h 2038350"/>
                  <a:gd name="connsiteX5" fmla="*/ 1143000 w 1504950"/>
                  <a:gd name="connsiteY5" fmla="*/ 1781175 h 2038350"/>
                  <a:gd name="connsiteX6" fmla="*/ 1466850 w 1504950"/>
                  <a:gd name="connsiteY6" fmla="*/ 1838325 h 2038350"/>
                  <a:gd name="connsiteX7" fmla="*/ 1504950 w 1504950"/>
                  <a:gd name="connsiteY7" fmla="*/ 352425 h 2038350"/>
                  <a:gd name="connsiteX8" fmla="*/ 800100 w 1504950"/>
                  <a:gd name="connsiteY8" fmla="*/ 771525 h 2038350"/>
                  <a:gd name="connsiteX9" fmla="*/ 238125 w 1504950"/>
                  <a:gd name="connsiteY9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504825 w 1504950"/>
                  <a:gd name="connsiteY2" fmla="*/ 2028825 h 2038350"/>
                  <a:gd name="connsiteX3" fmla="*/ 781050 w 1504950"/>
                  <a:gd name="connsiteY3" fmla="*/ 2038350 h 2038350"/>
                  <a:gd name="connsiteX4" fmla="*/ 790575 w 1504950"/>
                  <a:gd name="connsiteY4" fmla="*/ 1533525 h 2038350"/>
                  <a:gd name="connsiteX5" fmla="*/ 1143000 w 1504950"/>
                  <a:gd name="connsiteY5" fmla="*/ 1781175 h 2038350"/>
                  <a:gd name="connsiteX6" fmla="*/ 1466850 w 1504950"/>
                  <a:gd name="connsiteY6" fmla="*/ 1838325 h 2038350"/>
                  <a:gd name="connsiteX7" fmla="*/ 1504950 w 1504950"/>
                  <a:gd name="connsiteY7" fmla="*/ 352425 h 2038350"/>
                  <a:gd name="connsiteX8" fmla="*/ 800100 w 1504950"/>
                  <a:gd name="connsiteY8" fmla="*/ 771525 h 2038350"/>
                  <a:gd name="connsiteX9" fmla="*/ 238125 w 1504950"/>
                  <a:gd name="connsiteY9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504825 w 1504950"/>
                  <a:gd name="connsiteY2" fmla="*/ 2028825 h 2038350"/>
                  <a:gd name="connsiteX3" fmla="*/ 781050 w 1504950"/>
                  <a:gd name="connsiteY3" fmla="*/ 2038350 h 2038350"/>
                  <a:gd name="connsiteX4" fmla="*/ 790575 w 1504950"/>
                  <a:gd name="connsiteY4" fmla="*/ 1533525 h 2038350"/>
                  <a:gd name="connsiteX5" fmla="*/ 1171575 w 1504950"/>
                  <a:gd name="connsiteY5" fmla="*/ 1752600 h 2038350"/>
                  <a:gd name="connsiteX6" fmla="*/ 1466850 w 1504950"/>
                  <a:gd name="connsiteY6" fmla="*/ 1838325 h 2038350"/>
                  <a:gd name="connsiteX7" fmla="*/ 1504950 w 1504950"/>
                  <a:gd name="connsiteY7" fmla="*/ 352425 h 2038350"/>
                  <a:gd name="connsiteX8" fmla="*/ 800100 w 1504950"/>
                  <a:gd name="connsiteY8" fmla="*/ 771525 h 2038350"/>
                  <a:gd name="connsiteX9" fmla="*/ 238125 w 1504950"/>
                  <a:gd name="connsiteY9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504825 w 1504950"/>
                  <a:gd name="connsiteY2" fmla="*/ 2028825 h 2038350"/>
                  <a:gd name="connsiteX3" fmla="*/ 781050 w 1504950"/>
                  <a:gd name="connsiteY3" fmla="*/ 2038350 h 2038350"/>
                  <a:gd name="connsiteX4" fmla="*/ 790575 w 1504950"/>
                  <a:gd name="connsiteY4" fmla="*/ 1533525 h 2038350"/>
                  <a:gd name="connsiteX5" fmla="*/ 1143000 w 1504950"/>
                  <a:gd name="connsiteY5" fmla="*/ 1781175 h 2038350"/>
                  <a:gd name="connsiteX6" fmla="*/ 1466850 w 1504950"/>
                  <a:gd name="connsiteY6" fmla="*/ 1838325 h 2038350"/>
                  <a:gd name="connsiteX7" fmla="*/ 1504950 w 1504950"/>
                  <a:gd name="connsiteY7" fmla="*/ 352425 h 2038350"/>
                  <a:gd name="connsiteX8" fmla="*/ 800100 w 1504950"/>
                  <a:gd name="connsiteY8" fmla="*/ 771525 h 2038350"/>
                  <a:gd name="connsiteX9" fmla="*/ 238125 w 1504950"/>
                  <a:gd name="connsiteY9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257175 w 1504950"/>
                  <a:gd name="connsiteY2" fmla="*/ 1238250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19062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19062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19062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19062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19062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504950"/>
                  <a:gd name="connsiteY0" fmla="*/ 0 h 2038350"/>
                  <a:gd name="connsiteX1" fmla="*/ 0 w 1504950"/>
                  <a:gd name="connsiteY1" fmla="*/ 400050 h 2038350"/>
                  <a:gd name="connsiteX2" fmla="*/ 419100 w 1504950"/>
                  <a:gd name="connsiteY2" fmla="*/ 1095375 h 2038350"/>
                  <a:gd name="connsiteX3" fmla="*/ 504825 w 1504950"/>
                  <a:gd name="connsiteY3" fmla="*/ 2028825 h 2038350"/>
                  <a:gd name="connsiteX4" fmla="*/ 781050 w 1504950"/>
                  <a:gd name="connsiteY4" fmla="*/ 2038350 h 2038350"/>
                  <a:gd name="connsiteX5" fmla="*/ 790575 w 1504950"/>
                  <a:gd name="connsiteY5" fmla="*/ 1533525 h 2038350"/>
                  <a:gd name="connsiteX6" fmla="*/ 1143000 w 1504950"/>
                  <a:gd name="connsiteY6" fmla="*/ 1781175 h 2038350"/>
                  <a:gd name="connsiteX7" fmla="*/ 1466850 w 1504950"/>
                  <a:gd name="connsiteY7" fmla="*/ 1838325 h 2038350"/>
                  <a:gd name="connsiteX8" fmla="*/ 1504950 w 1504950"/>
                  <a:gd name="connsiteY8" fmla="*/ 352425 h 2038350"/>
                  <a:gd name="connsiteX9" fmla="*/ 800100 w 1504950"/>
                  <a:gd name="connsiteY9" fmla="*/ 771525 h 2038350"/>
                  <a:gd name="connsiteX10" fmla="*/ 238125 w 1504950"/>
                  <a:gd name="connsiteY10" fmla="*/ 0 h 2038350"/>
                  <a:gd name="connsiteX0" fmla="*/ 238125 w 1466850"/>
                  <a:gd name="connsiteY0" fmla="*/ 0 h 2038350"/>
                  <a:gd name="connsiteX1" fmla="*/ 0 w 1466850"/>
                  <a:gd name="connsiteY1" fmla="*/ 400050 h 2038350"/>
                  <a:gd name="connsiteX2" fmla="*/ 419100 w 1466850"/>
                  <a:gd name="connsiteY2" fmla="*/ 1095375 h 2038350"/>
                  <a:gd name="connsiteX3" fmla="*/ 504825 w 1466850"/>
                  <a:gd name="connsiteY3" fmla="*/ 2028825 h 2038350"/>
                  <a:gd name="connsiteX4" fmla="*/ 781050 w 1466850"/>
                  <a:gd name="connsiteY4" fmla="*/ 2038350 h 2038350"/>
                  <a:gd name="connsiteX5" fmla="*/ 790575 w 1466850"/>
                  <a:gd name="connsiteY5" fmla="*/ 1533525 h 2038350"/>
                  <a:gd name="connsiteX6" fmla="*/ 1143000 w 1466850"/>
                  <a:gd name="connsiteY6" fmla="*/ 1781175 h 2038350"/>
                  <a:gd name="connsiteX7" fmla="*/ 1466850 w 1466850"/>
                  <a:gd name="connsiteY7" fmla="*/ 1838325 h 2038350"/>
                  <a:gd name="connsiteX8" fmla="*/ 1295400 w 1466850"/>
                  <a:gd name="connsiteY8" fmla="*/ 476250 h 2038350"/>
                  <a:gd name="connsiteX9" fmla="*/ 800100 w 1466850"/>
                  <a:gd name="connsiteY9" fmla="*/ 771525 h 2038350"/>
                  <a:gd name="connsiteX10" fmla="*/ 238125 w 1466850"/>
                  <a:gd name="connsiteY10" fmla="*/ 0 h 2038350"/>
                  <a:gd name="connsiteX0" fmla="*/ 238125 w 1295400"/>
                  <a:gd name="connsiteY0" fmla="*/ 0 h 2038350"/>
                  <a:gd name="connsiteX1" fmla="*/ 0 w 1295400"/>
                  <a:gd name="connsiteY1" fmla="*/ 400050 h 2038350"/>
                  <a:gd name="connsiteX2" fmla="*/ 419100 w 1295400"/>
                  <a:gd name="connsiteY2" fmla="*/ 1095375 h 2038350"/>
                  <a:gd name="connsiteX3" fmla="*/ 504825 w 1295400"/>
                  <a:gd name="connsiteY3" fmla="*/ 2028825 h 2038350"/>
                  <a:gd name="connsiteX4" fmla="*/ 781050 w 1295400"/>
                  <a:gd name="connsiteY4" fmla="*/ 2038350 h 2038350"/>
                  <a:gd name="connsiteX5" fmla="*/ 790575 w 1295400"/>
                  <a:gd name="connsiteY5" fmla="*/ 1533525 h 2038350"/>
                  <a:gd name="connsiteX6" fmla="*/ 1143000 w 1295400"/>
                  <a:gd name="connsiteY6" fmla="*/ 1781175 h 2038350"/>
                  <a:gd name="connsiteX7" fmla="*/ 1219200 w 1295400"/>
                  <a:gd name="connsiteY7" fmla="*/ 1466850 h 2038350"/>
                  <a:gd name="connsiteX8" fmla="*/ 1295400 w 1295400"/>
                  <a:gd name="connsiteY8" fmla="*/ 476250 h 2038350"/>
                  <a:gd name="connsiteX9" fmla="*/ 800100 w 1295400"/>
                  <a:gd name="connsiteY9" fmla="*/ 771525 h 2038350"/>
                  <a:gd name="connsiteX10" fmla="*/ 238125 w 1295400"/>
                  <a:gd name="connsiteY10" fmla="*/ 0 h 2038350"/>
                  <a:gd name="connsiteX0" fmla="*/ 238125 w 1238250"/>
                  <a:gd name="connsiteY0" fmla="*/ 0 h 2038350"/>
                  <a:gd name="connsiteX1" fmla="*/ 0 w 1238250"/>
                  <a:gd name="connsiteY1" fmla="*/ 400050 h 2038350"/>
                  <a:gd name="connsiteX2" fmla="*/ 419100 w 1238250"/>
                  <a:gd name="connsiteY2" fmla="*/ 1095375 h 2038350"/>
                  <a:gd name="connsiteX3" fmla="*/ 504825 w 1238250"/>
                  <a:gd name="connsiteY3" fmla="*/ 2028825 h 2038350"/>
                  <a:gd name="connsiteX4" fmla="*/ 781050 w 1238250"/>
                  <a:gd name="connsiteY4" fmla="*/ 2038350 h 2038350"/>
                  <a:gd name="connsiteX5" fmla="*/ 790575 w 1238250"/>
                  <a:gd name="connsiteY5" fmla="*/ 1533525 h 2038350"/>
                  <a:gd name="connsiteX6" fmla="*/ 1143000 w 1238250"/>
                  <a:gd name="connsiteY6" fmla="*/ 1781175 h 2038350"/>
                  <a:gd name="connsiteX7" fmla="*/ 1219200 w 1238250"/>
                  <a:gd name="connsiteY7" fmla="*/ 1466850 h 2038350"/>
                  <a:gd name="connsiteX8" fmla="*/ 1238250 w 1238250"/>
                  <a:gd name="connsiteY8" fmla="*/ 581025 h 2038350"/>
                  <a:gd name="connsiteX9" fmla="*/ 800100 w 1238250"/>
                  <a:gd name="connsiteY9" fmla="*/ 771525 h 2038350"/>
                  <a:gd name="connsiteX10" fmla="*/ 238125 w 123825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143000 w 1371600"/>
                  <a:gd name="connsiteY6" fmla="*/ 1781175 h 2038350"/>
                  <a:gd name="connsiteX7" fmla="*/ 1371600 w 1371600"/>
                  <a:gd name="connsiteY7" fmla="*/ 1771650 h 2038350"/>
                  <a:gd name="connsiteX8" fmla="*/ 1238250 w 1371600"/>
                  <a:gd name="connsiteY8" fmla="*/ 581025 h 2038350"/>
                  <a:gd name="connsiteX9" fmla="*/ 800100 w 1371600"/>
                  <a:gd name="connsiteY9" fmla="*/ 771525 h 2038350"/>
                  <a:gd name="connsiteX10" fmla="*/ 238125 w 137160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143000 w 1371600"/>
                  <a:gd name="connsiteY6" fmla="*/ 1781175 h 2038350"/>
                  <a:gd name="connsiteX7" fmla="*/ 1371600 w 1371600"/>
                  <a:gd name="connsiteY7" fmla="*/ 1771650 h 2038350"/>
                  <a:gd name="connsiteX8" fmla="*/ 1266825 w 1371600"/>
                  <a:gd name="connsiteY8" fmla="*/ 361950 h 2038350"/>
                  <a:gd name="connsiteX9" fmla="*/ 800100 w 1371600"/>
                  <a:gd name="connsiteY9" fmla="*/ 771525 h 2038350"/>
                  <a:gd name="connsiteX10" fmla="*/ 238125 w 137160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143000 w 1371600"/>
                  <a:gd name="connsiteY6" fmla="*/ 1781175 h 2038350"/>
                  <a:gd name="connsiteX7" fmla="*/ 1371600 w 1371600"/>
                  <a:gd name="connsiteY7" fmla="*/ 1771650 h 2038350"/>
                  <a:gd name="connsiteX8" fmla="*/ 1295400 w 1371600"/>
                  <a:gd name="connsiteY8" fmla="*/ 352425 h 2038350"/>
                  <a:gd name="connsiteX9" fmla="*/ 800100 w 1371600"/>
                  <a:gd name="connsiteY9" fmla="*/ 771525 h 2038350"/>
                  <a:gd name="connsiteX10" fmla="*/ 238125 w 137160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143000 w 1371600"/>
                  <a:gd name="connsiteY6" fmla="*/ 1781175 h 2038350"/>
                  <a:gd name="connsiteX7" fmla="*/ 1371600 w 1371600"/>
                  <a:gd name="connsiteY7" fmla="*/ 1771650 h 2038350"/>
                  <a:gd name="connsiteX8" fmla="*/ 1295400 w 1371600"/>
                  <a:gd name="connsiteY8" fmla="*/ 352425 h 2038350"/>
                  <a:gd name="connsiteX9" fmla="*/ 781050 w 1371600"/>
                  <a:gd name="connsiteY9" fmla="*/ 762000 h 2038350"/>
                  <a:gd name="connsiteX10" fmla="*/ 238125 w 137160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143000 w 1371600"/>
                  <a:gd name="connsiteY6" fmla="*/ 1781175 h 2038350"/>
                  <a:gd name="connsiteX7" fmla="*/ 1371600 w 1371600"/>
                  <a:gd name="connsiteY7" fmla="*/ 1771650 h 2038350"/>
                  <a:gd name="connsiteX8" fmla="*/ 1285875 w 1371600"/>
                  <a:gd name="connsiteY8" fmla="*/ 352425 h 2038350"/>
                  <a:gd name="connsiteX9" fmla="*/ 781050 w 1371600"/>
                  <a:gd name="connsiteY9" fmla="*/ 762000 h 2038350"/>
                  <a:gd name="connsiteX10" fmla="*/ 238125 w 1371600"/>
                  <a:gd name="connsiteY10" fmla="*/ 0 h 2038350"/>
                  <a:gd name="connsiteX0" fmla="*/ 238125 w 1371600"/>
                  <a:gd name="connsiteY0" fmla="*/ 0 h 2038350"/>
                  <a:gd name="connsiteX1" fmla="*/ 0 w 1371600"/>
                  <a:gd name="connsiteY1" fmla="*/ 400050 h 2038350"/>
                  <a:gd name="connsiteX2" fmla="*/ 419100 w 1371600"/>
                  <a:gd name="connsiteY2" fmla="*/ 1095375 h 2038350"/>
                  <a:gd name="connsiteX3" fmla="*/ 504825 w 1371600"/>
                  <a:gd name="connsiteY3" fmla="*/ 2028825 h 2038350"/>
                  <a:gd name="connsiteX4" fmla="*/ 781050 w 1371600"/>
                  <a:gd name="connsiteY4" fmla="*/ 2038350 h 2038350"/>
                  <a:gd name="connsiteX5" fmla="*/ 790575 w 1371600"/>
                  <a:gd name="connsiteY5" fmla="*/ 1533525 h 2038350"/>
                  <a:gd name="connsiteX6" fmla="*/ 1038225 w 1371600"/>
                  <a:gd name="connsiteY6" fmla="*/ 1676400 h 2038350"/>
                  <a:gd name="connsiteX7" fmla="*/ 1371600 w 1371600"/>
                  <a:gd name="connsiteY7" fmla="*/ 1771650 h 2038350"/>
                  <a:gd name="connsiteX8" fmla="*/ 1285875 w 1371600"/>
                  <a:gd name="connsiteY8" fmla="*/ 352425 h 2038350"/>
                  <a:gd name="connsiteX9" fmla="*/ 781050 w 1371600"/>
                  <a:gd name="connsiteY9" fmla="*/ 762000 h 2038350"/>
                  <a:gd name="connsiteX10" fmla="*/ 238125 w 1371600"/>
                  <a:gd name="connsiteY10" fmla="*/ 0 h 2038350"/>
                  <a:gd name="connsiteX0" fmla="*/ 238125 w 1285875"/>
                  <a:gd name="connsiteY0" fmla="*/ 0 h 2038350"/>
                  <a:gd name="connsiteX1" fmla="*/ 0 w 1285875"/>
                  <a:gd name="connsiteY1" fmla="*/ 400050 h 2038350"/>
                  <a:gd name="connsiteX2" fmla="*/ 419100 w 1285875"/>
                  <a:gd name="connsiteY2" fmla="*/ 1095375 h 2038350"/>
                  <a:gd name="connsiteX3" fmla="*/ 504825 w 1285875"/>
                  <a:gd name="connsiteY3" fmla="*/ 2028825 h 2038350"/>
                  <a:gd name="connsiteX4" fmla="*/ 781050 w 1285875"/>
                  <a:gd name="connsiteY4" fmla="*/ 2038350 h 2038350"/>
                  <a:gd name="connsiteX5" fmla="*/ 790575 w 1285875"/>
                  <a:gd name="connsiteY5" fmla="*/ 1533525 h 2038350"/>
                  <a:gd name="connsiteX6" fmla="*/ 1038225 w 1285875"/>
                  <a:gd name="connsiteY6" fmla="*/ 1676400 h 2038350"/>
                  <a:gd name="connsiteX7" fmla="*/ 1228725 w 1285875"/>
                  <a:gd name="connsiteY7" fmla="*/ 1762125 h 2038350"/>
                  <a:gd name="connsiteX8" fmla="*/ 1285875 w 1285875"/>
                  <a:gd name="connsiteY8" fmla="*/ 352425 h 2038350"/>
                  <a:gd name="connsiteX9" fmla="*/ 781050 w 1285875"/>
                  <a:gd name="connsiteY9" fmla="*/ 762000 h 2038350"/>
                  <a:gd name="connsiteX10" fmla="*/ 238125 w 1285875"/>
                  <a:gd name="connsiteY10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285875 w 1304925"/>
                  <a:gd name="connsiteY8" fmla="*/ 352425 h 2038350"/>
                  <a:gd name="connsiteX9" fmla="*/ 781050 w 1304925"/>
                  <a:gd name="connsiteY9" fmla="*/ 762000 h 2038350"/>
                  <a:gd name="connsiteX10" fmla="*/ 238125 w 1304925"/>
                  <a:gd name="connsiteY10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285876 w 1304925"/>
                  <a:gd name="connsiteY8" fmla="*/ 1190625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228726 w 1304925"/>
                  <a:gd name="connsiteY8" fmla="*/ 1190625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152526 w 1304925"/>
                  <a:gd name="connsiteY8" fmla="*/ 1190625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238251 w 1304925"/>
                  <a:gd name="connsiteY8" fmla="*/ 1190625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419100 w 1304925"/>
                  <a:gd name="connsiteY2" fmla="*/ 109537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181101 w 1304925"/>
                  <a:gd name="connsiteY8" fmla="*/ 1200150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361950 w 1304925"/>
                  <a:gd name="connsiteY2" fmla="*/ 1190625 h 2038350"/>
                  <a:gd name="connsiteX3" fmla="*/ 504825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181101 w 1304925"/>
                  <a:gd name="connsiteY8" fmla="*/ 1200150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238125 w 1304925"/>
                  <a:gd name="connsiteY0" fmla="*/ 0 h 2038350"/>
                  <a:gd name="connsiteX1" fmla="*/ 0 w 1304925"/>
                  <a:gd name="connsiteY1" fmla="*/ 400050 h 2038350"/>
                  <a:gd name="connsiteX2" fmla="*/ 361950 w 1304925"/>
                  <a:gd name="connsiteY2" fmla="*/ 1190625 h 2038350"/>
                  <a:gd name="connsiteX3" fmla="*/ 381000 w 1304925"/>
                  <a:gd name="connsiteY3" fmla="*/ 2028825 h 2038350"/>
                  <a:gd name="connsiteX4" fmla="*/ 781050 w 1304925"/>
                  <a:gd name="connsiteY4" fmla="*/ 2038350 h 2038350"/>
                  <a:gd name="connsiteX5" fmla="*/ 790575 w 1304925"/>
                  <a:gd name="connsiteY5" fmla="*/ 1533525 h 2038350"/>
                  <a:gd name="connsiteX6" fmla="*/ 1038225 w 1304925"/>
                  <a:gd name="connsiteY6" fmla="*/ 1676400 h 2038350"/>
                  <a:gd name="connsiteX7" fmla="*/ 1304925 w 1304925"/>
                  <a:gd name="connsiteY7" fmla="*/ 1876425 h 2038350"/>
                  <a:gd name="connsiteX8" fmla="*/ 1181101 w 1304925"/>
                  <a:gd name="connsiteY8" fmla="*/ 1200150 h 2038350"/>
                  <a:gd name="connsiteX9" fmla="*/ 1285875 w 1304925"/>
                  <a:gd name="connsiteY9" fmla="*/ 352425 h 2038350"/>
                  <a:gd name="connsiteX10" fmla="*/ 781050 w 1304925"/>
                  <a:gd name="connsiteY10" fmla="*/ 762000 h 2038350"/>
                  <a:gd name="connsiteX11" fmla="*/ 238125 w 1304925"/>
                  <a:gd name="connsiteY11" fmla="*/ 0 h 2038350"/>
                  <a:gd name="connsiteX0" fmla="*/ 342900 w 1409700"/>
                  <a:gd name="connsiteY0" fmla="*/ 0 h 2038350"/>
                  <a:gd name="connsiteX1" fmla="*/ 0 w 1409700"/>
                  <a:gd name="connsiteY1" fmla="*/ 561975 h 2038350"/>
                  <a:gd name="connsiteX2" fmla="*/ 466725 w 1409700"/>
                  <a:gd name="connsiteY2" fmla="*/ 1190625 h 2038350"/>
                  <a:gd name="connsiteX3" fmla="*/ 485775 w 1409700"/>
                  <a:gd name="connsiteY3" fmla="*/ 2028825 h 2038350"/>
                  <a:gd name="connsiteX4" fmla="*/ 885825 w 1409700"/>
                  <a:gd name="connsiteY4" fmla="*/ 2038350 h 2038350"/>
                  <a:gd name="connsiteX5" fmla="*/ 895350 w 1409700"/>
                  <a:gd name="connsiteY5" fmla="*/ 1533525 h 2038350"/>
                  <a:gd name="connsiteX6" fmla="*/ 1143000 w 1409700"/>
                  <a:gd name="connsiteY6" fmla="*/ 1676400 h 2038350"/>
                  <a:gd name="connsiteX7" fmla="*/ 1409700 w 1409700"/>
                  <a:gd name="connsiteY7" fmla="*/ 1876425 h 2038350"/>
                  <a:gd name="connsiteX8" fmla="*/ 1285876 w 1409700"/>
                  <a:gd name="connsiteY8" fmla="*/ 1200150 h 2038350"/>
                  <a:gd name="connsiteX9" fmla="*/ 1390650 w 1409700"/>
                  <a:gd name="connsiteY9" fmla="*/ 352425 h 2038350"/>
                  <a:gd name="connsiteX10" fmla="*/ 885825 w 1409700"/>
                  <a:gd name="connsiteY10" fmla="*/ 762000 h 2038350"/>
                  <a:gd name="connsiteX11" fmla="*/ 342900 w 1409700"/>
                  <a:gd name="connsiteY11" fmla="*/ 0 h 2038350"/>
                  <a:gd name="connsiteX0" fmla="*/ 342900 w 1409700"/>
                  <a:gd name="connsiteY0" fmla="*/ 0 h 2314575"/>
                  <a:gd name="connsiteX1" fmla="*/ 0 w 1409700"/>
                  <a:gd name="connsiteY1" fmla="*/ 561975 h 2314575"/>
                  <a:gd name="connsiteX2" fmla="*/ 466725 w 1409700"/>
                  <a:gd name="connsiteY2" fmla="*/ 1190625 h 2314575"/>
                  <a:gd name="connsiteX3" fmla="*/ 419100 w 1409700"/>
                  <a:gd name="connsiteY3" fmla="*/ 2314575 h 2314575"/>
                  <a:gd name="connsiteX4" fmla="*/ 885825 w 1409700"/>
                  <a:gd name="connsiteY4" fmla="*/ 2038350 h 2314575"/>
                  <a:gd name="connsiteX5" fmla="*/ 895350 w 1409700"/>
                  <a:gd name="connsiteY5" fmla="*/ 1533525 h 2314575"/>
                  <a:gd name="connsiteX6" fmla="*/ 1143000 w 1409700"/>
                  <a:gd name="connsiteY6" fmla="*/ 1676400 h 2314575"/>
                  <a:gd name="connsiteX7" fmla="*/ 1409700 w 1409700"/>
                  <a:gd name="connsiteY7" fmla="*/ 1876425 h 2314575"/>
                  <a:gd name="connsiteX8" fmla="*/ 1285876 w 1409700"/>
                  <a:gd name="connsiteY8" fmla="*/ 1200150 h 2314575"/>
                  <a:gd name="connsiteX9" fmla="*/ 1390650 w 1409700"/>
                  <a:gd name="connsiteY9" fmla="*/ 352425 h 2314575"/>
                  <a:gd name="connsiteX10" fmla="*/ 885825 w 1409700"/>
                  <a:gd name="connsiteY10" fmla="*/ 762000 h 2314575"/>
                  <a:gd name="connsiteX11" fmla="*/ 342900 w 1409700"/>
                  <a:gd name="connsiteY11" fmla="*/ 0 h 2314575"/>
                  <a:gd name="connsiteX0" fmla="*/ 342900 w 1409700"/>
                  <a:gd name="connsiteY0" fmla="*/ 0 h 2333625"/>
                  <a:gd name="connsiteX1" fmla="*/ 0 w 1409700"/>
                  <a:gd name="connsiteY1" fmla="*/ 561975 h 2333625"/>
                  <a:gd name="connsiteX2" fmla="*/ 466725 w 1409700"/>
                  <a:gd name="connsiteY2" fmla="*/ 1190625 h 2333625"/>
                  <a:gd name="connsiteX3" fmla="*/ 419100 w 1409700"/>
                  <a:gd name="connsiteY3" fmla="*/ 2314575 h 2333625"/>
                  <a:gd name="connsiteX4" fmla="*/ 876300 w 1409700"/>
                  <a:gd name="connsiteY4" fmla="*/ 2333625 h 2333625"/>
                  <a:gd name="connsiteX5" fmla="*/ 895350 w 1409700"/>
                  <a:gd name="connsiteY5" fmla="*/ 1533525 h 2333625"/>
                  <a:gd name="connsiteX6" fmla="*/ 1143000 w 1409700"/>
                  <a:gd name="connsiteY6" fmla="*/ 1676400 h 2333625"/>
                  <a:gd name="connsiteX7" fmla="*/ 1409700 w 1409700"/>
                  <a:gd name="connsiteY7" fmla="*/ 1876425 h 2333625"/>
                  <a:gd name="connsiteX8" fmla="*/ 1285876 w 1409700"/>
                  <a:gd name="connsiteY8" fmla="*/ 1200150 h 2333625"/>
                  <a:gd name="connsiteX9" fmla="*/ 1390650 w 1409700"/>
                  <a:gd name="connsiteY9" fmla="*/ 352425 h 2333625"/>
                  <a:gd name="connsiteX10" fmla="*/ 885825 w 1409700"/>
                  <a:gd name="connsiteY10" fmla="*/ 762000 h 2333625"/>
                  <a:gd name="connsiteX11" fmla="*/ 342900 w 1409700"/>
                  <a:gd name="connsiteY11" fmla="*/ 0 h 2333625"/>
                  <a:gd name="connsiteX0" fmla="*/ 342900 w 1409700"/>
                  <a:gd name="connsiteY0" fmla="*/ 0 h 2333625"/>
                  <a:gd name="connsiteX1" fmla="*/ 0 w 1409700"/>
                  <a:gd name="connsiteY1" fmla="*/ 561975 h 2333625"/>
                  <a:gd name="connsiteX2" fmla="*/ 466725 w 1409700"/>
                  <a:gd name="connsiteY2" fmla="*/ 1190625 h 2333625"/>
                  <a:gd name="connsiteX3" fmla="*/ 419100 w 1409700"/>
                  <a:gd name="connsiteY3" fmla="*/ 2314575 h 2333625"/>
                  <a:gd name="connsiteX4" fmla="*/ 876300 w 1409700"/>
                  <a:gd name="connsiteY4" fmla="*/ 2333625 h 2333625"/>
                  <a:gd name="connsiteX5" fmla="*/ 895350 w 1409700"/>
                  <a:gd name="connsiteY5" fmla="*/ 1533525 h 2333625"/>
                  <a:gd name="connsiteX6" fmla="*/ 1143000 w 1409700"/>
                  <a:gd name="connsiteY6" fmla="*/ 1676400 h 2333625"/>
                  <a:gd name="connsiteX7" fmla="*/ 1409700 w 1409700"/>
                  <a:gd name="connsiteY7" fmla="*/ 1876425 h 2333625"/>
                  <a:gd name="connsiteX8" fmla="*/ 1400176 w 1409700"/>
                  <a:gd name="connsiteY8" fmla="*/ 1209675 h 2333625"/>
                  <a:gd name="connsiteX9" fmla="*/ 1390650 w 1409700"/>
                  <a:gd name="connsiteY9" fmla="*/ 352425 h 2333625"/>
                  <a:gd name="connsiteX10" fmla="*/ 885825 w 1409700"/>
                  <a:gd name="connsiteY10" fmla="*/ 762000 h 2333625"/>
                  <a:gd name="connsiteX11" fmla="*/ 342900 w 1409700"/>
                  <a:gd name="connsiteY11" fmla="*/ 0 h 2333625"/>
                  <a:gd name="connsiteX0" fmla="*/ 342900 w 1409700"/>
                  <a:gd name="connsiteY0" fmla="*/ 0 h 2695575"/>
                  <a:gd name="connsiteX1" fmla="*/ 0 w 1409700"/>
                  <a:gd name="connsiteY1" fmla="*/ 561975 h 2695575"/>
                  <a:gd name="connsiteX2" fmla="*/ 466725 w 1409700"/>
                  <a:gd name="connsiteY2" fmla="*/ 1190625 h 2695575"/>
                  <a:gd name="connsiteX3" fmla="*/ 419100 w 1409700"/>
                  <a:gd name="connsiteY3" fmla="*/ 2314575 h 2695575"/>
                  <a:gd name="connsiteX4" fmla="*/ 895350 w 1409700"/>
                  <a:gd name="connsiteY4" fmla="*/ 2695575 h 2695575"/>
                  <a:gd name="connsiteX5" fmla="*/ 895350 w 1409700"/>
                  <a:gd name="connsiteY5" fmla="*/ 1533525 h 2695575"/>
                  <a:gd name="connsiteX6" fmla="*/ 1143000 w 1409700"/>
                  <a:gd name="connsiteY6" fmla="*/ 1676400 h 2695575"/>
                  <a:gd name="connsiteX7" fmla="*/ 1409700 w 1409700"/>
                  <a:gd name="connsiteY7" fmla="*/ 1876425 h 2695575"/>
                  <a:gd name="connsiteX8" fmla="*/ 1400176 w 1409700"/>
                  <a:gd name="connsiteY8" fmla="*/ 1209675 h 2695575"/>
                  <a:gd name="connsiteX9" fmla="*/ 1390650 w 1409700"/>
                  <a:gd name="connsiteY9" fmla="*/ 352425 h 2695575"/>
                  <a:gd name="connsiteX10" fmla="*/ 885825 w 1409700"/>
                  <a:gd name="connsiteY10" fmla="*/ 762000 h 2695575"/>
                  <a:gd name="connsiteX11" fmla="*/ 342900 w 1409700"/>
                  <a:gd name="connsiteY11" fmla="*/ 0 h 2695575"/>
                  <a:gd name="connsiteX0" fmla="*/ 342900 w 1409700"/>
                  <a:gd name="connsiteY0" fmla="*/ 0 h 2695575"/>
                  <a:gd name="connsiteX1" fmla="*/ 0 w 1409700"/>
                  <a:gd name="connsiteY1" fmla="*/ 561975 h 2695575"/>
                  <a:gd name="connsiteX2" fmla="*/ 466725 w 1409700"/>
                  <a:gd name="connsiteY2" fmla="*/ 1190625 h 2695575"/>
                  <a:gd name="connsiteX3" fmla="*/ 419100 w 1409700"/>
                  <a:gd name="connsiteY3" fmla="*/ 2695575 h 2695575"/>
                  <a:gd name="connsiteX4" fmla="*/ 895350 w 1409700"/>
                  <a:gd name="connsiteY4" fmla="*/ 2695575 h 2695575"/>
                  <a:gd name="connsiteX5" fmla="*/ 895350 w 1409700"/>
                  <a:gd name="connsiteY5" fmla="*/ 1533525 h 2695575"/>
                  <a:gd name="connsiteX6" fmla="*/ 1143000 w 1409700"/>
                  <a:gd name="connsiteY6" fmla="*/ 1676400 h 2695575"/>
                  <a:gd name="connsiteX7" fmla="*/ 1409700 w 1409700"/>
                  <a:gd name="connsiteY7" fmla="*/ 1876425 h 2695575"/>
                  <a:gd name="connsiteX8" fmla="*/ 1400176 w 1409700"/>
                  <a:gd name="connsiteY8" fmla="*/ 1209675 h 2695575"/>
                  <a:gd name="connsiteX9" fmla="*/ 1390650 w 1409700"/>
                  <a:gd name="connsiteY9" fmla="*/ 352425 h 2695575"/>
                  <a:gd name="connsiteX10" fmla="*/ 885825 w 1409700"/>
                  <a:gd name="connsiteY10" fmla="*/ 762000 h 2695575"/>
                  <a:gd name="connsiteX11" fmla="*/ 342900 w 140970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143000 w 1733550"/>
                  <a:gd name="connsiteY6" fmla="*/ 1676400 h 2695575"/>
                  <a:gd name="connsiteX7" fmla="*/ 1733550 w 1733550"/>
                  <a:gd name="connsiteY7" fmla="*/ 2000250 h 2695575"/>
                  <a:gd name="connsiteX8" fmla="*/ 1400176 w 1733550"/>
                  <a:gd name="connsiteY8" fmla="*/ 1209675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143000 w 1733550"/>
                  <a:gd name="connsiteY6" fmla="*/ 1676400 h 2695575"/>
                  <a:gd name="connsiteX7" fmla="*/ 1733550 w 1733550"/>
                  <a:gd name="connsiteY7" fmla="*/ 2000250 h 2695575"/>
                  <a:gd name="connsiteX8" fmla="*/ 1343026 w 1733550"/>
                  <a:gd name="connsiteY8" fmla="*/ 1362075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143000 w 1733550"/>
                  <a:gd name="connsiteY6" fmla="*/ 1676400 h 2695575"/>
                  <a:gd name="connsiteX7" fmla="*/ 1733550 w 1733550"/>
                  <a:gd name="connsiteY7" fmla="*/ 2000250 h 2695575"/>
                  <a:gd name="connsiteX8" fmla="*/ 1343026 w 1733550"/>
                  <a:gd name="connsiteY8" fmla="*/ 1362075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143000 w 1733550"/>
                  <a:gd name="connsiteY6" fmla="*/ 1676400 h 2695575"/>
                  <a:gd name="connsiteX7" fmla="*/ 1733550 w 1733550"/>
                  <a:gd name="connsiteY7" fmla="*/ 2000250 h 2695575"/>
                  <a:gd name="connsiteX8" fmla="*/ 1390651 w 1733550"/>
                  <a:gd name="connsiteY8" fmla="*/ 1371600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552575 w 1733550"/>
                  <a:gd name="connsiteY6" fmla="*/ 1990725 h 2695575"/>
                  <a:gd name="connsiteX7" fmla="*/ 1733550 w 1733550"/>
                  <a:gd name="connsiteY7" fmla="*/ 2000250 h 2695575"/>
                  <a:gd name="connsiteX8" fmla="*/ 1390651 w 1733550"/>
                  <a:gd name="connsiteY8" fmla="*/ 1371600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  <a:gd name="connsiteX0" fmla="*/ 342900 w 1733550"/>
                  <a:gd name="connsiteY0" fmla="*/ 0 h 2695575"/>
                  <a:gd name="connsiteX1" fmla="*/ 0 w 1733550"/>
                  <a:gd name="connsiteY1" fmla="*/ 561975 h 2695575"/>
                  <a:gd name="connsiteX2" fmla="*/ 466725 w 1733550"/>
                  <a:gd name="connsiteY2" fmla="*/ 1190625 h 2695575"/>
                  <a:gd name="connsiteX3" fmla="*/ 419100 w 1733550"/>
                  <a:gd name="connsiteY3" fmla="*/ 2695575 h 2695575"/>
                  <a:gd name="connsiteX4" fmla="*/ 895350 w 1733550"/>
                  <a:gd name="connsiteY4" fmla="*/ 2695575 h 2695575"/>
                  <a:gd name="connsiteX5" fmla="*/ 895350 w 1733550"/>
                  <a:gd name="connsiteY5" fmla="*/ 1533525 h 2695575"/>
                  <a:gd name="connsiteX6" fmla="*/ 1533525 w 1733550"/>
                  <a:gd name="connsiteY6" fmla="*/ 1943100 h 2695575"/>
                  <a:gd name="connsiteX7" fmla="*/ 1733550 w 1733550"/>
                  <a:gd name="connsiteY7" fmla="*/ 2000250 h 2695575"/>
                  <a:gd name="connsiteX8" fmla="*/ 1390651 w 1733550"/>
                  <a:gd name="connsiteY8" fmla="*/ 1371600 h 2695575"/>
                  <a:gd name="connsiteX9" fmla="*/ 1390650 w 1733550"/>
                  <a:gd name="connsiteY9" fmla="*/ 352425 h 2695575"/>
                  <a:gd name="connsiteX10" fmla="*/ 885825 w 1733550"/>
                  <a:gd name="connsiteY10" fmla="*/ 762000 h 2695575"/>
                  <a:gd name="connsiteX11" fmla="*/ 342900 w 1733550"/>
                  <a:gd name="connsiteY11" fmla="*/ 0 h 269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33550" h="2695575">
                    <a:moveTo>
                      <a:pt x="342900" y="0"/>
                    </a:moveTo>
                    <a:lnTo>
                      <a:pt x="0" y="561975"/>
                    </a:lnTo>
                    <a:cubicBezTo>
                      <a:pt x="139700" y="825500"/>
                      <a:pt x="393700" y="917575"/>
                      <a:pt x="466725" y="1190625"/>
                    </a:cubicBezTo>
                    <a:cubicBezTo>
                      <a:pt x="533400" y="1355725"/>
                      <a:pt x="390525" y="2416175"/>
                      <a:pt x="419100" y="2695575"/>
                    </a:cubicBezTo>
                    <a:lnTo>
                      <a:pt x="895350" y="2695575"/>
                    </a:lnTo>
                    <a:lnTo>
                      <a:pt x="895350" y="1533525"/>
                    </a:lnTo>
                    <a:lnTo>
                      <a:pt x="1533525" y="1943100"/>
                    </a:lnTo>
                    <a:lnTo>
                      <a:pt x="1733550" y="2000250"/>
                    </a:lnTo>
                    <a:cubicBezTo>
                      <a:pt x="1603375" y="1787525"/>
                      <a:pt x="1463676" y="1641475"/>
                      <a:pt x="1390651" y="1371600"/>
                    </a:cubicBezTo>
                    <a:cubicBezTo>
                      <a:pt x="1390651" y="1092200"/>
                      <a:pt x="1390650" y="631825"/>
                      <a:pt x="1390650" y="352425"/>
                    </a:cubicBezTo>
                    <a:lnTo>
                      <a:pt x="885825" y="762000"/>
                    </a:lnTo>
                    <a:lnTo>
                      <a:pt x="342900" y="0"/>
                    </a:lnTo>
                    <a:close/>
                  </a:path>
                </a:pathLst>
              </a:custGeom>
              <a:pattFill prst="pct80">
                <a:fgClr>
                  <a:srgbClr val="FFFF00"/>
                </a:fgClr>
                <a:bgClr>
                  <a:srgbClr val="00B0F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6199956" y="4206160"/>
                <a:ext cx="134407" cy="391657"/>
              </a:xfrm>
              <a:custGeom>
                <a:avLst/>
                <a:gdLst>
                  <a:gd name="connsiteX0" fmla="*/ 0 w 352425"/>
                  <a:gd name="connsiteY0" fmla="*/ 0 h 914400"/>
                  <a:gd name="connsiteX1" fmla="*/ 152400 w 352425"/>
                  <a:gd name="connsiteY1" fmla="*/ 304800 h 914400"/>
                  <a:gd name="connsiteX2" fmla="*/ 200025 w 352425"/>
                  <a:gd name="connsiteY2" fmla="*/ 914400 h 914400"/>
                  <a:gd name="connsiteX3" fmla="*/ 200025 w 352425"/>
                  <a:gd name="connsiteY3" fmla="*/ 914400 h 914400"/>
                  <a:gd name="connsiteX4" fmla="*/ 352425 w 352425"/>
                  <a:gd name="connsiteY4" fmla="*/ 581025 h 914400"/>
                  <a:gd name="connsiteX0" fmla="*/ 0 w 200025"/>
                  <a:gd name="connsiteY0" fmla="*/ 0 h 914400"/>
                  <a:gd name="connsiteX1" fmla="*/ 152400 w 200025"/>
                  <a:gd name="connsiteY1" fmla="*/ 304800 h 914400"/>
                  <a:gd name="connsiteX2" fmla="*/ 200025 w 200025"/>
                  <a:gd name="connsiteY2" fmla="*/ 914400 h 914400"/>
                  <a:gd name="connsiteX3" fmla="*/ 200025 w 200025"/>
                  <a:gd name="connsiteY3" fmla="*/ 914400 h 914400"/>
                  <a:gd name="connsiteX0" fmla="*/ 0 w 222518"/>
                  <a:gd name="connsiteY0" fmla="*/ 0 h 914400"/>
                  <a:gd name="connsiteX1" fmla="*/ 209550 w 222518"/>
                  <a:gd name="connsiteY1" fmla="*/ 381000 h 914400"/>
                  <a:gd name="connsiteX2" fmla="*/ 200025 w 222518"/>
                  <a:gd name="connsiteY2" fmla="*/ 914400 h 914400"/>
                  <a:gd name="connsiteX3" fmla="*/ 200025 w 222518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18" h="914400">
                    <a:moveTo>
                      <a:pt x="0" y="0"/>
                    </a:moveTo>
                    <a:cubicBezTo>
                      <a:pt x="59531" y="76200"/>
                      <a:pt x="176213" y="228600"/>
                      <a:pt x="209550" y="381000"/>
                    </a:cubicBezTo>
                    <a:cubicBezTo>
                      <a:pt x="242887" y="533400"/>
                      <a:pt x="201612" y="825500"/>
                      <a:pt x="200025" y="914400"/>
                    </a:cubicBezTo>
                    <a:lnTo>
                      <a:pt x="200025" y="914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type="arrow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>
              <a:xfrm flipH="1">
                <a:off x="6558378" y="4206160"/>
                <a:ext cx="134407" cy="391657"/>
              </a:xfrm>
              <a:custGeom>
                <a:avLst/>
                <a:gdLst>
                  <a:gd name="connsiteX0" fmla="*/ 0 w 352425"/>
                  <a:gd name="connsiteY0" fmla="*/ 0 h 914400"/>
                  <a:gd name="connsiteX1" fmla="*/ 152400 w 352425"/>
                  <a:gd name="connsiteY1" fmla="*/ 304800 h 914400"/>
                  <a:gd name="connsiteX2" fmla="*/ 200025 w 352425"/>
                  <a:gd name="connsiteY2" fmla="*/ 914400 h 914400"/>
                  <a:gd name="connsiteX3" fmla="*/ 200025 w 352425"/>
                  <a:gd name="connsiteY3" fmla="*/ 914400 h 914400"/>
                  <a:gd name="connsiteX4" fmla="*/ 352425 w 352425"/>
                  <a:gd name="connsiteY4" fmla="*/ 581025 h 914400"/>
                  <a:gd name="connsiteX0" fmla="*/ 0 w 200025"/>
                  <a:gd name="connsiteY0" fmla="*/ 0 h 914400"/>
                  <a:gd name="connsiteX1" fmla="*/ 152400 w 200025"/>
                  <a:gd name="connsiteY1" fmla="*/ 304800 h 914400"/>
                  <a:gd name="connsiteX2" fmla="*/ 200025 w 200025"/>
                  <a:gd name="connsiteY2" fmla="*/ 914400 h 914400"/>
                  <a:gd name="connsiteX3" fmla="*/ 200025 w 200025"/>
                  <a:gd name="connsiteY3" fmla="*/ 914400 h 914400"/>
                  <a:gd name="connsiteX0" fmla="*/ 0 w 222518"/>
                  <a:gd name="connsiteY0" fmla="*/ 0 h 914400"/>
                  <a:gd name="connsiteX1" fmla="*/ 209550 w 222518"/>
                  <a:gd name="connsiteY1" fmla="*/ 381000 h 914400"/>
                  <a:gd name="connsiteX2" fmla="*/ 200025 w 222518"/>
                  <a:gd name="connsiteY2" fmla="*/ 914400 h 914400"/>
                  <a:gd name="connsiteX3" fmla="*/ 200025 w 222518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18" h="914400">
                    <a:moveTo>
                      <a:pt x="0" y="0"/>
                    </a:moveTo>
                    <a:cubicBezTo>
                      <a:pt x="59531" y="76200"/>
                      <a:pt x="176213" y="228600"/>
                      <a:pt x="209550" y="381000"/>
                    </a:cubicBezTo>
                    <a:cubicBezTo>
                      <a:pt x="242887" y="533400"/>
                      <a:pt x="201612" y="825500"/>
                      <a:pt x="200025" y="914400"/>
                    </a:cubicBezTo>
                    <a:lnTo>
                      <a:pt x="200025" y="914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type="arrow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6311814" y="4844654"/>
                <a:ext cx="4627" cy="374365"/>
              </a:xfrm>
              <a:custGeom>
                <a:avLst/>
                <a:gdLst>
                  <a:gd name="connsiteX0" fmla="*/ 0 w 352425"/>
                  <a:gd name="connsiteY0" fmla="*/ 0 h 914400"/>
                  <a:gd name="connsiteX1" fmla="*/ 152400 w 352425"/>
                  <a:gd name="connsiteY1" fmla="*/ 304800 h 914400"/>
                  <a:gd name="connsiteX2" fmla="*/ 200025 w 352425"/>
                  <a:gd name="connsiteY2" fmla="*/ 914400 h 914400"/>
                  <a:gd name="connsiteX3" fmla="*/ 200025 w 352425"/>
                  <a:gd name="connsiteY3" fmla="*/ 914400 h 914400"/>
                  <a:gd name="connsiteX4" fmla="*/ 352425 w 352425"/>
                  <a:gd name="connsiteY4" fmla="*/ 581025 h 914400"/>
                  <a:gd name="connsiteX0" fmla="*/ 0 w 200025"/>
                  <a:gd name="connsiteY0" fmla="*/ 0 h 914400"/>
                  <a:gd name="connsiteX1" fmla="*/ 152400 w 200025"/>
                  <a:gd name="connsiteY1" fmla="*/ 304800 h 914400"/>
                  <a:gd name="connsiteX2" fmla="*/ 200025 w 200025"/>
                  <a:gd name="connsiteY2" fmla="*/ 914400 h 914400"/>
                  <a:gd name="connsiteX3" fmla="*/ 200025 w 200025"/>
                  <a:gd name="connsiteY3" fmla="*/ 914400 h 914400"/>
                  <a:gd name="connsiteX0" fmla="*/ 0 w 222518"/>
                  <a:gd name="connsiteY0" fmla="*/ 0 h 914400"/>
                  <a:gd name="connsiteX1" fmla="*/ 209550 w 222518"/>
                  <a:gd name="connsiteY1" fmla="*/ 381000 h 914400"/>
                  <a:gd name="connsiteX2" fmla="*/ 200025 w 222518"/>
                  <a:gd name="connsiteY2" fmla="*/ 914400 h 914400"/>
                  <a:gd name="connsiteX3" fmla="*/ 200025 w 222518"/>
                  <a:gd name="connsiteY3" fmla="*/ 914400 h 914400"/>
                  <a:gd name="connsiteX0" fmla="*/ 0 w 47910"/>
                  <a:gd name="connsiteY0" fmla="*/ 0 h 974956"/>
                  <a:gd name="connsiteX1" fmla="*/ 46369 w 47910"/>
                  <a:gd name="connsiteY1" fmla="*/ 441556 h 974956"/>
                  <a:gd name="connsiteX2" fmla="*/ 36844 w 47910"/>
                  <a:gd name="connsiteY2" fmla="*/ 974956 h 974956"/>
                  <a:gd name="connsiteX3" fmla="*/ 36844 w 47910"/>
                  <a:gd name="connsiteY3" fmla="*/ 974956 h 974956"/>
                  <a:gd name="connsiteX0" fmla="*/ 0 w 36844"/>
                  <a:gd name="connsiteY0" fmla="*/ 0 h 974956"/>
                  <a:gd name="connsiteX1" fmla="*/ 36844 w 36844"/>
                  <a:gd name="connsiteY1" fmla="*/ 974956 h 974956"/>
                  <a:gd name="connsiteX2" fmla="*/ 36844 w 36844"/>
                  <a:gd name="connsiteY2" fmla="*/ 974956 h 974956"/>
                  <a:gd name="connsiteX0" fmla="*/ 22494 w 22494"/>
                  <a:gd name="connsiteY0" fmla="*/ 0 h 914400"/>
                  <a:gd name="connsiteX1" fmla="*/ 0 w 22494"/>
                  <a:gd name="connsiteY1" fmla="*/ 914400 h 914400"/>
                  <a:gd name="connsiteX2" fmla="*/ 0 w 22494"/>
                  <a:gd name="connsiteY2" fmla="*/ 914400 h 914400"/>
                  <a:gd name="connsiteX0" fmla="*/ 7659 w 7659"/>
                  <a:gd name="connsiteY0" fmla="*/ 0 h 874029"/>
                  <a:gd name="connsiteX1" fmla="*/ 0 w 7659"/>
                  <a:gd name="connsiteY1" fmla="*/ 874029 h 874029"/>
                  <a:gd name="connsiteX2" fmla="*/ 0 w 7659"/>
                  <a:gd name="connsiteY2" fmla="*/ 874029 h 87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9" h="874029">
                    <a:moveTo>
                      <a:pt x="7659" y="0"/>
                    </a:moveTo>
                    <a:lnTo>
                      <a:pt x="0" y="874029"/>
                    </a:lnTo>
                    <a:lnTo>
                      <a:pt x="0" y="87402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type="arrow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8116900" flipH="1">
                <a:off x="6631062" y="4820528"/>
                <a:ext cx="156789" cy="405914"/>
              </a:xfrm>
              <a:custGeom>
                <a:avLst/>
                <a:gdLst>
                  <a:gd name="connsiteX0" fmla="*/ 0 w 352425"/>
                  <a:gd name="connsiteY0" fmla="*/ 0 h 914400"/>
                  <a:gd name="connsiteX1" fmla="*/ 152400 w 352425"/>
                  <a:gd name="connsiteY1" fmla="*/ 304800 h 914400"/>
                  <a:gd name="connsiteX2" fmla="*/ 200025 w 352425"/>
                  <a:gd name="connsiteY2" fmla="*/ 914400 h 914400"/>
                  <a:gd name="connsiteX3" fmla="*/ 200025 w 352425"/>
                  <a:gd name="connsiteY3" fmla="*/ 914400 h 914400"/>
                  <a:gd name="connsiteX4" fmla="*/ 352425 w 352425"/>
                  <a:gd name="connsiteY4" fmla="*/ 581025 h 914400"/>
                  <a:gd name="connsiteX0" fmla="*/ 0 w 200025"/>
                  <a:gd name="connsiteY0" fmla="*/ 0 h 914400"/>
                  <a:gd name="connsiteX1" fmla="*/ 152400 w 200025"/>
                  <a:gd name="connsiteY1" fmla="*/ 304800 h 914400"/>
                  <a:gd name="connsiteX2" fmla="*/ 200025 w 200025"/>
                  <a:gd name="connsiteY2" fmla="*/ 914400 h 914400"/>
                  <a:gd name="connsiteX3" fmla="*/ 200025 w 200025"/>
                  <a:gd name="connsiteY3" fmla="*/ 914400 h 914400"/>
                  <a:gd name="connsiteX0" fmla="*/ 0 w 222518"/>
                  <a:gd name="connsiteY0" fmla="*/ 0 h 914400"/>
                  <a:gd name="connsiteX1" fmla="*/ 209550 w 222518"/>
                  <a:gd name="connsiteY1" fmla="*/ 381000 h 914400"/>
                  <a:gd name="connsiteX2" fmla="*/ 200025 w 222518"/>
                  <a:gd name="connsiteY2" fmla="*/ 914400 h 914400"/>
                  <a:gd name="connsiteX3" fmla="*/ 200025 w 222518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18" h="914400">
                    <a:moveTo>
                      <a:pt x="0" y="0"/>
                    </a:moveTo>
                    <a:cubicBezTo>
                      <a:pt x="59531" y="76200"/>
                      <a:pt x="176213" y="228600"/>
                      <a:pt x="209550" y="381000"/>
                    </a:cubicBezTo>
                    <a:cubicBezTo>
                      <a:pt x="242887" y="533400"/>
                      <a:pt x="201612" y="825500"/>
                      <a:pt x="200025" y="914400"/>
                    </a:cubicBezTo>
                    <a:lnTo>
                      <a:pt x="200025" y="914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type="arrow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874680" y="3587131"/>
                <a:ext cx="89606" cy="8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 flipV="1">
                <a:off x="6397977" y="4316491"/>
                <a:ext cx="86021" cy="83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>
                <a:off x="6413157" y="4973896"/>
                <a:ext cx="86021" cy="83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871093" y="3907178"/>
                <a:ext cx="89606" cy="8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17161" y="3896727"/>
                <a:ext cx="89606" cy="8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 flipV="1">
                <a:off x="5420384" y="4304696"/>
                <a:ext cx="86021" cy="83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5224149" y="4661638"/>
                <a:ext cx="86021" cy="83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696373" y="4275278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713392" y="4920285"/>
                <a:ext cx="89606" cy="8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flipV="1">
                <a:off x="5224149" y="5264209"/>
                <a:ext cx="86021" cy="83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703542" y="5237612"/>
                <a:ext cx="89606" cy="8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95471" y="5633306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527464" y="6057816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56672" y="6065881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409573" y="6057816"/>
                <a:ext cx="89606" cy="8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052999" y="5440791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7357658" y="4853012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882747" y="4575141"/>
                <a:ext cx="86021" cy="83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73787" y="5434152"/>
                <a:ext cx="89606" cy="8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825032" y="4811412"/>
                <a:ext cx="155575" cy="1980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</a:t>
                </a:r>
                <a:endPara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881403" y="3410756"/>
                <a:ext cx="260350" cy="17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830777" y="3812764"/>
              <a:ext cx="2172301" cy="2163495"/>
              <a:chOff x="8340511" y="3998769"/>
              <a:chExt cx="2172301" cy="216349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0417562" y="4267306"/>
                <a:ext cx="95250" cy="1820010"/>
                <a:chOff x="9051739" y="4375751"/>
                <a:chExt cx="95250" cy="182001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051739" y="5242743"/>
                  <a:ext cx="95250" cy="914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9051739" y="4797660"/>
                  <a:ext cx="95250" cy="914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0" name="Isosceles Triangle 129"/>
                <p:cNvSpPr/>
                <p:nvPr/>
              </p:nvSpPr>
              <p:spPr>
                <a:xfrm>
                  <a:off x="9051739" y="5668779"/>
                  <a:ext cx="91440" cy="9142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1" name="Isosceles Triangle 130"/>
                <p:cNvSpPr/>
                <p:nvPr/>
              </p:nvSpPr>
              <p:spPr>
                <a:xfrm flipV="1">
                  <a:off x="9051739" y="6104339"/>
                  <a:ext cx="91440" cy="9142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9051739" y="4375751"/>
                  <a:ext cx="91440" cy="91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" name="Rectangle 132"/>
              <p:cNvSpPr/>
              <p:nvPr/>
            </p:nvSpPr>
            <p:spPr>
              <a:xfrm>
                <a:off x="8340511" y="3998769"/>
                <a:ext cx="2010376" cy="21634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r" rtl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400" b="1" kern="12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راس 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معمولی (</a:t>
                </a: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Chaparral Pro Light" panose="020604030305050902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Regular Vertex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) </a:t>
                </a:r>
                <a:endParaRPr lang="en-US" sz="1400" b="1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algn="r" rtl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400" b="1" kern="12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راس 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شروع (</a:t>
                </a: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Chaparral Pro Light" panose="020604030305050902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 Vertex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)</a:t>
                </a:r>
                <a:endParaRPr lang="en-US" sz="1400" b="1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algn="r" rtl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400" b="1" kern="12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راس 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پایان (</a:t>
                </a: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Chaparral Pro Light" panose="020604030305050902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 Vertex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)</a:t>
                </a:r>
                <a:endParaRPr lang="en-US" sz="1400" b="1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algn="r" rtl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400" b="1" kern="12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راس 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تفکیک (</a:t>
                </a: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Chaparral Pro Light" panose="020604030305050902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Split Vertex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)</a:t>
                </a:r>
                <a:endParaRPr lang="en-US" sz="1400" b="1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 algn="r" rtl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400" b="1" kern="12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راس 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ادغام (</a:t>
                </a: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Chaparral Pro Light" panose="020604030305050902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Merge Vertex</a:t>
                </a:r>
                <a:r>
                  <a:rPr lang="fa-IR" sz="1400" b="1" kern="1200" dirty="0" smtClean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</a:rPr>
                  <a:t>)</a:t>
                </a:r>
                <a:endParaRPr lang="en-US" sz="1400" b="1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10392835" y="1676610"/>
            <a:ext cx="118136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انواع راس‌ها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992977" y="859256"/>
            <a:ext cx="304417" cy="2318530"/>
          </a:xfrm>
          <a:prstGeom prst="rightBrace">
            <a:avLst>
              <a:gd name="adj1" fmla="val 35162"/>
              <a:gd name="adj2" fmla="val 4868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8414773" y="1073177"/>
            <a:ext cx="1578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Tx/>
              <a:buAutoNum type="arabicPeriod"/>
            </a:pPr>
            <a:r>
              <a:rPr lang="fa-IR" b="1" dirty="0">
                <a:solidFill>
                  <a:srgbClr val="002060"/>
                </a:solidFill>
              </a:rPr>
              <a:t>راس چرخشی</a:t>
            </a:r>
            <a:r>
              <a:rPr lang="fa-IR" b="1" dirty="0"/>
              <a:t/>
            </a:r>
            <a:br>
              <a:rPr lang="fa-IR" b="1" dirty="0"/>
            </a:br>
            <a:r>
              <a:rPr lang="fa-IR" sz="16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</a:rPr>
              <a:t>Turn vertex</a:t>
            </a:r>
            <a:r>
              <a:rPr lang="fa-IR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fa-IR" b="1" dirty="0"/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fa-IR" b="1" dirty="0" smtClean="0">
                <a:solidFill>
                  <a:srgbClr val="002060"/>
                </a:solidFill>
              </a:rPr>
              <a:t>راس معمولی</a:t>
            </a:r>
          </a:p>
        </p:txBody>
      </p:sp>
      <p:sp>
        <p:nvSpPr>
          <p:cNvPr id="141" name="Right Brace 140"/>
          <p:cNvSpPr/>
          <p:nvPr/>
        </p:nvSpPr>
        <p:spPr>
          <a:xfrm>
            <a:off x="8151770" y="896554"/>
            <a:ext cx="269924" cy="1657219"/>
          </a:xfrm>
          <a:prstGeom prst="rightBrace">
            <a:avLst>
              <a:gd name="adj1" fmla="val 35162"/>
              <a:gd name="adj2" fmla="val 2977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017246" y="799447"/>
            <a:ext cx="5134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Tx/>
              <a:buAutoNum type="arabicPeriod"/>
            </a:pPr>
            <a:r>
              <a:rPr lang="fa-IR" b="1" dirty="0">
                <a:solidFill>
                  <a:srgbClr val="002060"/>
                </a:solidFill>
              </a:rPr>
              <a:t>راس </a:t>
            </a:r>
            <a:r>
              <a:rPr lang="fa-IR" b="1" dirty="0" smtClean="0">
                <a:solidFill>
                  <a:srgbClr val="002060"/>
                </a:solidFill>
              </a:rPr>
              <a:t>شروع</a:t>
            </a:r>
            <a:r>
              <a:rPr lang="fa-IR" b="1" dirty="0" smtClean="0"/>
              <a:t>:   زاویه داخلی کمتر از 180 درجه –  بالاتر از راس‌های مجاور </a:t>
            </a:r>
            <a:endParaRPr lang="fa-IR" b="1" dirty="0"/>
          </a:p>
          <a:p>
            <a:pPr marL="342900" indent="-342900" algn="r" rtl="1">
              <a:lnSpc>
                <a:spcPct val="150000"/>
              </a:lnSpc>
              <a:buFontTx/>
              <a:buAutoNum type="arabicPeriod"/>
            </a:pPr>
            <a:r>
              <a:rPr lang="fa-IR" b="1" dirty="0">
                <a:solidFill>
                  <a:srgbClr val="002060"/>
                </a:solidFill>
              </a:rPr>
              <a:t>راس پایان</a:t>
            </a:r>
            <a:r>
              <a:rPr lang="fa-IR" b="1" dirty="0" smtClean="0"/>
              <a:t>:    زاویه </a:t>
            </a:r>
            <a:r>
              <a:rPr lang="fa-IR" b="1" dirty="0"/>
              <a:t>داخلی کمتر از 180 </a:t>
            </a:r>
            <a:r>
              <a:rPr lang="fa-IR" b="1" dirty="0" smtClean="0"/>
              <a:t>درجه </a:t>
            </a:r>
            <a:r>
              <a:rPr lang="fa-IR" b="1" dirty="0"/>
              <a:t>– </a:t>
            </a:r>
            <a:r>
              <a:rPr lang="fa-IR" b="1" dirty="0" smtClean="0"/>
              <a:t> پایین‌تر از </a:t>
            </a:r>
            <a:r>
              <a:rPr lang="fa-IR" b="1" dirty="0"/>
              <a:t>راس‌های مجاور </a:t>
            </a:r>
            <a:endParaRPr lang="fa-IR" b="1" dirty="0" smtClean="0"/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fa-IR" b="1" dirty="0" smtClean="0">
                <a:solidFill>
                  <a:srgbClr val="002060"/>
                </a:solidFill>
              </a:rPr>
              <a:t>راس ادغام</a:t>
            </a:r>
            <a:r>
              <a:rPr lang="fa-IR" b="1" dirty="0" smtClean="0"/>
              <a:t>:</a:t>
            </a:r>
            <a:r>
              <a:rPr lang="fa-IR" b="1" dirty="0"/>
              <a:t> </a:t>
            </a:r>
            <a:r>
              <a:rPr lang="fa-IR" b="1" dirty="0" smtClean="0"/>
              <a:t>  زاویه </a:t>
            </a:r>
            <a:r>
              <a:rPr lang="fa-IR" b="1" dirty="0"/>
              <a:t>داخلی </a:t>
            </a:r>
            <a:r>
              <a:rPr lang="fa-IR" b="1" dirty="0" smtClean="0"/>
              <a:t>بیشتر از </a:t>
            </a:r>
            <a:r>
              <a:rPr lang="fa-IR" b="1" dirty="0"/>
              <a:t>180 درجه – </a:t>
            </a:r>
            <a:r>
              <a:rPr lang="fa-IR" b="1" dirty="0" smtClean="0"/>
              <a:t> پایین‌تر </a:t>
            </a:r>
            <a:r>
              <a:rPr lang="fa-IR" b="1" dirty="0"/>
              <a:t>از راس‌های مجاور </a:t>
            </a:r>
            <a:endParaRPr lang="fa-IR" b="1" dirty="0" smtClean="0"/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fa-IR" b="1" dirty="0" smtClean="0">
                <a:solidFill>
                  <a:srgbClr val="002060"/>
                </a:solidFill>
              </a:rPr>
              <a:t>راس </a:t>
            </a:r>
            <a:r>
              <a:rPr lang="fa-IR" b="1" dirty="0">
                <a:solidFill>
                  <a:srgbClr val="002060"/>
                </a:solidFill>
              </a:rPr>
              <a:t>تفکیک</a:t>
            </a:r>
            <a:r>
              <a:rPr lang="fa-IR" b="1" dirty="0" smtClean="0"/>
              <a:t>:   </a:t>
            </a:r>
            <a:r>
              <a:rPr lang="fa-IR" b="1" dirty="0"/>
              <a:t>زاویه داخلی بیشتر از 180 درجه – </a:t>
            </a:r>
            <a:r>
              <a:rPr lang="fa-IR" b="1" dirty="0" smtClean="0"/>
              <a:t> بالاتر </a:t>
            </a:r>
            <a:r>
              <a:rPr lang="fa-IR" b="1" dirty="0"/>
              <a:t>از راس‌های مجاور </a:t>
            </a:r>
            <a:endParaRPr lang="fa-IR" b="1" dirty="0" smtClean="0"/>
          </a:p>
        </p:txBody>
      </p:sp>
    </p:spTree>
    <p:extLst>
      <p:ext uri="{BB962C8B-B14F-4D97-AF65-F5344CB8AC3E}">
        <p14:creationId xmlns:p14="http://schemas.microsoft.com/office/powerpoint/2010/main" val="10707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طرح مسئله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008006" y="704841"/>
            <a:ext cx="140996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6666FF"/>
                </a:solidFill>
              </a:rPr>
              <a:t>تجزیه چندضلعی</a:t>
            </a:r>
            <a:endParaRPr lang="fa-IR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81463" y="1260801"/>
            <a:ext cx="9336505" cy="530892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</a:rPr>
              <a:t>فرآیندی است که در آن یک چندضلعی ساده به مجموعه­ای از چندضلعی­های کوچکتر افراز می­شود.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595098" y="1853615"/>
            <a:ext cx="511545" cy="671219"/>
          </a:xfrm>
          <a:prstGeom prst="downArrow">
            <a:avLst>
              <a:gd name="adj1" fmla="val 50000"/>
              <a:gd name="adj2" fmla="val 42830"/>
            </a:avLst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V="1">
            <a:off x="2415654" y="2607572"/>
            <a:ext cx="8693624" cy="179478"/>
          </a:xfrm>
          <a:prstGeom prst="roundRect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10582130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8636962" y="2879976"/>
            <a:ext cx="237084" cy="498258"/>
          </a:xfrm>
          <a:prstGeom prst="downArrow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139268" y="3424422"/>
            <a:ext cx="12410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6666FF"/>
                </a:solidFill>
              </a:rPr>
              <a:t>تجزیه یکنواخت</a:t>
            </a:r>
          </a:p>
          <a:p>
            <a:pPr algn="ctr" rtl="1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Monotone Decomp.</a:t>
            </a:r>
            <a:endParaRPr lang="fa-IR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>
            <a:off x="6733385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945452" y="3431339"/>
            <a:ext cx="181652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6666FF"/>
                </a:solidFill>
              </a:rPr>
              <a:t>تجزیه یکپارچه یکنواخت</a:t>
            </a:r>
            <a:endParaRPr lang="en-US" b="1" dirty="0" smtClean="0">
              <a:solidFill>
                <a:srgbClr val="6666FF"/>
              </a:solidFill>
            </a:endParaRPr>
          </a:p>
          <a:p>
            <a:pPr algn="ctr" rtl="1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Uniformly Monotone Decomp.</a:t>
            </a:r>
            <a:endParaRPr lang="fa-IR" sz="1100" dirty="0" smtClean="0">
              <a:solidFill>
                <a:schemeClr val="accent6">
                  <a:lumMod val="75000"/>
                </a:schemeClr>
              </a:solidFill>
              <a:latin typeface="Champers LET" pitchFamily="2" charset="0"/>
            </a:endParaRPr>
          </a:p>
        </p:txBody>
      </p:sp>
      <p:sp>
        <p:nvSpPr>
          <p:cNvPr id="101" name="Down Arrow 100"/>
          <p:cNvSpPr/>
          <p:nvPr/>
        </p:nvSpPr>
        <p:spPr>
          <a:xfrm>
            <a:off x="4808270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960009" y="4231525"/>
            <a:ext cx="1599565" cy="1488951"/>
            <a:chOff x="7468688" y="4607049"/>
            <a:chExt cx="1599565" cy="1488951"/>
          </a:xfrm>
        </p:grpSpPr>
        <p:sp>
          <p:nvSpPr>
            <p:cNvPr id="104" name="Freeform 103"/>
            <p:cNvSpPr/>
            <p:nvPr/>
          </p:nvSpPr>
          <p:spPr>
            <a:xfrm>
              <a:off x="7468688" y="4607049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Connector 17"/>
            <p:cNvCxnSpPr>
              <a:stCxn id="104" idx="17"/>
              <a:endCxn id="104" idx="13"/>
            </p:cNvCxnSpPr>
            <p:nvPr/>
          </p:nvCxnSpPr>
          <p:spPr>
            <a:xfrm flipH="1">
              <a:off x="8150645" y="4851028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4" idx="2"/>
              <a:endCxn id="104" idx="6"/>
            </p:cNvCxnSpPr>
            <p:nvPr/>
          </p:nvCxnSpPr>
          <p:spPr>
            <a:xfrm>
              <a:off x="8382725" y="4851028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4" idx="12"/>
              <a:endCxn id="104" idx="7"/>
            </p:cNvCxnSpPr>
            <p:nvPr/>
          </p:nvCxnSpPr>
          <p:spPr>
            <a:xfrm>
              <a:off x="8039961" y="5826945"/>
              <a:ext cx="45701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7621707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833004" y="4754022"/>
              <a:ext cx="187960" cy="16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223621" y="5530630"/>
              <a:ext cx="187960" cy="16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223621" y="5881294"/>
              <a:ext cx="187960" cy="16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056432" y="4231523"/>
            <a:ext cx="1599565" cy="1488951"/>
            <a:chOff x="4838936" y="4607047"/>
            <a:chExt cx="1599565" cy="1488951"/>
          </a:xfrm>
        </p:grpSpPr>
        <p:sp>
          <p:nvSpPr>
            <p:cNvPr id="135" name="Freeform 134"/>
            <p:cNvSpPr/>
            <p:nvPr/>
          </p:nvSpPr>
          <p:spPr>
            <a:xfrm>
              <a:off x="4838936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135" idx="16"/>
              <a:endCxn id="135" idx="13"/>
            </p:cNvCxnSpPr>
            <p:nvPr/>
          </p:nvCxnSpPr>
          <p:spPr>
            <a:xfrm>
              <a:off x="4838936" y="4607047"/>
              <a:ext cx="681957" cy="48774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5" idx="17"/>
              <a:endCxn id="135" idx="13"/>
            </p:cNvCxnSpPr>
            <p:nvPr/>
          </p:nvCxnSpPr>
          <p:spPr>
            <a:xfrm flipH="1">
              <a:off x="5520893" y="4851026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5" idx="2"/>
              <a:endCxn id="135" idx="6"/>
            </p:cNvCxnSpPr>
            <p:nvPr/>
          </p:nvCxnSpPr>
          <p:spPr>
            <a:xfrm>
              <a:off x="5752973" y="4851026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35" idx="6"/>
              <a:endCxn id="135" idx="3"/>
            </p:cNvCxnSpPr>
            <p:nvPr/>
          </p:nvCxnSpPr>
          <p:spPr>
            <a:xfrm flipV="1">
              <a:off x="5752973" y="4607047"/>
              <a:ext cx="685528" cy="48795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5" idx="7"/>
              <a:endCxn id="135" idx="10"/>
            </p:cNvCxnSpPr>
            <p:nvPr/>
          </p:nvCxnSpPr>
          <p:spPr>
            <a:xfrm flipH="1">
              <a:off x="5181700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5" idx="12"/>
              <a:endCxn id="135" idx="10"/>
            </p:cNvCxnSpPr>
            <p:nvPr/>
          </p:nvCxnSpPr>
          <p:spPr>
            <a:xfrm flipH="1">
              <a:off x="5181700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248479" y="499267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593818" y="5530630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38502" y="4997050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96415" y="4838344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787515" y="4838344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4645" y="5764936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18028" y="5887211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104595" y="4231523"/>
            <a:ext cx="1599565" cy="1488951"/>
            <a:chOff x="2267259" y="4607047"/>
            <a:chExt cx="1599565" cy="1488951"/>
          </a:xfrm>
        </p:grpSpPr>
        <p:sp>
          <p:nvSpPr>
            <p:cNvPr id="137" name="Freeform 136"/>
            <p:cNvSpPr/>
            <p:nvPr/>
          </p:nvSpPr>
          <p:spPr>
            <a:xfrm>
              <a:off x="2267259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3" name="Straight Connector 142"/>
            <p:cNvCxnSpPr>
              <a:stCxn id="137" idx="17"/>
              <a:endCxn id="137" idx="13"/>
            </p:cNvCxnSpPr>
            <p:nvPr/>
          </p:nvCxnSpPr>
          <p:spPr>
            <a:xfrm flipH="1">
              <a:off x="2949216" y="4851026"/>
              <a:ext cx="3571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7" idx="2"/>
              <a:endCxn id="137" idx="6"/>
            </p:cNvCxnSpPr>
            <p:nvPr/>
          </p:nvCxnSpPr>
          <p:spPr>
            <a:xfrm>
              <a:off x="3181296" y="4851026"/>
              <a:ext cx="0" cy="24397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37" idx="7"/>
              <a:endCxn id="137" idx="10"/>
            </p:cNvCxnSpPr>
            <p:nvPr/>
          </p:nvCxnSpPr>
          <p:spPr>
            <a:xfrm flipH="1">
              <a:off x="2610023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37" idx="12"/>
              <a:endCxn id="137" idx="10"/>
            </p:cNvCxnSpPr>
            <p:nvPr/>
          </p:nvCxnSpPr>
          <p:spPr>
            <a:xfrm flipH="1">
              <a:off x="2610023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2429878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026773" y="5534780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599544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355332" y="5876190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13000" y="5759891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905177" y="4231525"/>
            <a:ext cx="1599565" cy="1488951"/>
            <a:chOff x="9790877" y="4607049"/>
            <a:chExt cx="1599565" cy="1488951"/>
          </a:xfrm>
        </p:grpSpPr>
        <p:sp>
          <p:nvSpPr>
            <p:cNvPr id="103" name="Freeform 102"/>
            <p:cNvSpPr/>
            <p:nvPr/>
          </p:nvSpPr>
          <p:spPr>
            <a:xfrm>
              <a:off x="9790877" y="4607049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7" name="Straight Connector 166"/>
            <p:cNvCxnSpPr>
              <a:stCxn id="103" idx="2"/>
              <a:endCxn id="103" idx="13"/>
            </p:cNvCxnSpPr>
            <p:nvPr/>
          </p:nvCxnSpPr>
          <p:spPr>
            <a:xfrm flipH="1">
              <a:off x="10472834" y="4851028"/>
              <a:ext cx="232080" cy="24376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03" idx="12"/>
              <a:endCxn id="103" idx="7"/>
            </p:cNvCxnSpPr>
            <p:nvPr/>
          </p:nvCxnSpPr>
          <p:spPr>
            <a:xfrm>
              <a:off x="10362150" y="5826945"/>
              <a:ext cx="45701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950321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117207" y="4751686"/>
              <a:ext cx="187960" cy="16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548184" y="5881294"/>
              <a:ext cx="187960" cy="16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2" name="Down Arrow 181"/>
          <p:cNvSpPr/>
          <p:nvPr/>
        </p:nvSpPr>
        <p:spPr>
          <a:xfrm>
            <a:off x="2913693" y="2879976"/>
            <a:ext cx="237084" cy="498258"/>
          </a:xfrm>
          <a:prstGeom prst="downArrow">
            <a:avLst/>
          </a:prstGeom>
          <a:noFill/>
          <a:ln w="1905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933913" y="3420183"/>
            <a:ext cx="19527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6666FF"/>
                </a:solidFill>
              </a:rPr>
              <a:t>تجزیه با استفاده از نقاط کمکی</a:t>
            </a:r>
            <a:endParaRPr lang="en-US" b="1" dirty="0" smtClean="0">
              <a:solidFill>
                <a:srgbClr val="6666FF"/>
              </a:solidFill>
            </a:endParaRPr>
          </a:p>
          <a:p>
            <a:pPr algn="ctr" rtl="1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Decomp. With Steiner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P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oints</a:t>
            </a:r>
            <a:endParaRPr lang="fa-IR" sz="1100" dirty="0" smtClean="0">
              <a:solidFill>
                <a:schemeClr val="accent6">
                  <a:lumMod val="75000"/>
                </a:schemeClr>
              </a:solidFill>
              <a:latin typeface="Champers LET" pitchFamily="2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52868" y="4231523"/>
            <a:ext cx="1599565" cy="1488951"/>
            <a:chOff x="2267259" y="4607047"/>
            <a:chExt cx="1599565" cy="1488951"/>
          </a:xfrm>
        </p:grpSpPr>
        <p:sp>
          <p:nvSpPr>
            <p:cNvPr id="185" name="Freeform 184"/>
            <p:cNvSpPr/>
            <p:nvPr/>
          </p:nvSpPr>
          <p:spPr>
            <a:xfrm>
              <a:off x="2267259" y="4607047"/>
              <a:ext cx="1599565" cy="1488951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102724" y="519969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128406" y="1299922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2051363" y="1299922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3077043" y="519969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8" name="Straight Connector 187"/>
            <p:cNvCxnSpPr>
              <a:stCxn id="185" idx="7"/>
              <a:endCxn id="185" idx="10"/>
            </p:cNvCxnSpPr>
            <p:nvPr/>
          </p:nvCxnSpPr>
          <p:spPr>
            <a:xfrm flipH="1">
              <a:off x="2610023" y="5826943"/>
              <a:ext cx="685528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5" idx="12"/>
              <a:endCxn id="185" idx="10"/>
            </p:cNvCxnSpPr>
            <p:nvPr/>
          </p:nvCxnSpPr>
          <p:spPr>
            <a:xfrm flipH="1">
              <a:off x="2610023" y="5826943"/>
              <a:ext cx="228509" cy="2690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429878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026486" y="4660365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99544" y="4752932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30297" y="5759891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48721" y="5535115"/>
              <a:ext cx="187960" cy="170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53613" y="5883273"/>
              <a:ext cx="151551" cy="177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10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5" name="Oval 194"/>
          <p:cNvSpPr/>
          <p:nvPr/>
        </p:nvSpPr>
        <p:spPr>
          <a:xfrm>
            <a:off x="2926877" y="4574207"/>
            <a:ext cx="50894" cy="50894"/>
          </a:xfrm>
          <a:prstGeom prst="ellips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>
            <a:stCxn id="185" idx="17"/>
            <a:endCxn id="195" idx="1"/>
          </p:cNvCxnSpPr>
          <p:nvPr/>
        </p:nvCxnSpPr>
        <p:spPr>
          <a:xfrm>
            <a:off x="2838396" y="4475502"/>
            <a:ext cx="95934" cy="10615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5" idx="2"/>
            <a:endCxn id="195" idx="7"/>
          </p:cNvCxnSpPr>
          <p:nvPr/>
        </p:nvCxnSpPr>
        <p:spPr>
          <a:xfrm flipH="1">
            <a:off x="2970318" y="4475502"/>
            <a:ext cx="96587" cy="10615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85" idx="13"/>
            <a:endCxn id="195" idx="3"/>
          </p:cNvCxnSpPr>
          <p:nvPr/>
        </p:nvCxnSpPr>
        <p:spPr>
          <a:xfrm flipV="1">
            <a:off x="2834825" y="4617648"/>
            <a:ext cx="99505" cy="10161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5" idx="6"/>
            <a:endCxn id="195" idx="5"/>
          </p:cNvCxnSpPr>
          <p:nvPr/>
        </p:nvCxnSpPr>
        <p:spPr>
          <a:xfrm flipH="1" flipV="1">
            <a:off x="2970318" y="4617648"/>
            <a:ext cx="96587" cy="10183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875363" y="3431339"/>
            <a:ext cx="21114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6666FF"/>
                </a:solidFill>
              </a:rPr>
              <a:t>تجزیه کمینه یکپارچه یکنواخت</a:t>
            </a:r>
            <a:endParaRPr lang="en-US" b="1" dirty="0" smtClean="0">
              <a:solidFill>
                <a:srgbClr val="6666FF"/>
              </a:solidFill>
            </a:endParaRPr>
          </a:p>
          <a:p>
            <a:pPr algn="ctr" rtl="1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Min. Uniformly Monotone Decomp.</a:t>
            </a:r>
            <a:endParaRPr lang="fa-IR" sz="1100" dirty="0" smtClean="0">
              <a:solidFill>
                <a:schemeClr val="accent6">
                  <a:lumMod val="75000"/>
                </a:schemeClr>
              </a:solidFill>
              <a:latin typeface="Champers LET" pitchFamily="2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0158601" y="3433472"/>
            <a:ext cx="1114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6666FF"/>
                </a:solidFill>
              </a:rPr>
              <a:t>تجزیه معمولی</a:t>
            </a:r>
          </a:p>
          <a:p>
            <a:pPr algn="ctr" rtl="1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hampers LET" pitchFamily="2" charset="0"/>
              </a:rPr>
              <a:t>Regular Decomp.</a:t>
            </a:r>
            <a:endParaRPr lang="fa-IR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62101" y="6028286"/>
            <a:ext cx="9855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6666FF"/>
                </a:solidFill>
              </a:rPr>
              <a:t>انواع دیگر تجزیه: </a:t>
            </a:r>
            <a:r>
              <a:rPr lang="fa-IR" sz="2000" b="1" dirty="0" smtClean="0"/>
              <a:t>تجزیه محدب </a:t>
            </a:r>
            <a:r>
              <a:rPr lang="fa-IR" sz="2000" b="1" dirty="0" smtClean="0">
                <a:latin typeface="Champers LET" pitchFamily="2" charset="0"/>
              </a:rPr>
              <a:t>(</a:t>
            </a:r>
            <a:r>
              <a:rPr lang="en-US" sz="1200" dirty="0" smtClean="0">
                <a:latin typeface="Champers LET" pitchFamily="2" charset="0"/>
              </a:rPr>
              <a:t>Convex Decomp.</a:t>
            </a:r>
            <a:r>
              <a:rPr lang="fa-IR" sz="2000" b="1" dirty="0" smtClean="0">
                <a:latin typeface="Champers LET" pitchFamily="2" charset="0"/>
              </a:rPr>
              <a:t>)</a:t>
            </a:r>
            <a:r>
              <a:rPr lang="fa-IR" sz="2000" b="1" dirty="0" smtClean="0"/>
              <a:t> – تجزیه ذوزنقه‌ای </a:t>
            </a:r>
            <a:r>
              <a:rPr lang="fa-IR" sz="2000" b="1" dirty="0" smtClean="0">
                <a:latin typeface="Champers LET" pitchFamily="2" charset="0"/>
              </a:rPr>
              <a:t>(</a:t>
            </a:r>
            <a:r>
              <a:rPr lang="en-US" sz="1200" dirty="0" smtClean="0">
                <a:latin typeface="Champers LET" pitchFamily="2" charset="0"/>
              </a:rPr>
              <a:t>Trapezoidal Decomp.</a:t>
            </a:r>
            <a:r>
              <a:rPr lang="fa-IR" sz="2000" b="1" dirty="0" smtClean="0">
                <a:latin typeface="Champers LET" pitchFamily="2" charset="0"/>
              </a:rPr>
              <a:t>)</a:t>
            </a:r>
            <a:r>
              <a:rPr lang="fa-IR" sz="2000" b="1" dirty="0" smtClean="0"/>
              <a:t> – تجزیه ستاره‌ای </a:t>
            </a:r>
            <a:r>
              <a:rPr lang="fa-IR" sz="2000" b="1" dirty="0" smtClean="0">
                <a:latin typeface="Champers LET" pitchFamily="2" charset="0"/>
              </a:rPr>
              <a:t>(</a:t>
            </a:r>
            <a:r>
              <a:rPr lang="en-US" sz="1200" dirty="0" smtClean="0">
                <a:latin typeface="Champers LET" pitchFamily="2" charset="0"/>
              </a:rPr>
              <a:t>Star Shaped Decomp.</a:t>
            </a:r>
            <a:r>
              <a:rPr lang="fa-IR" sz="2000" b="1" dirty="0" smtClean="0">
                <a:latin typeface="Champers LET" pitchFamily="2" charset="0"/>
              </a:rPr>
              <a:t>)</a:t>
            </a:r>
            <a:r>
              <a:rPr lang="fa-IR" sz="2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1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قضیه چندضلعی یکنواخت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553" y="832116"/>
            <a:ext cx="228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/>
              <a:t>قضیه چندضلعی یکنواخت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081463" y="1260801"/>
            <a:ext cx="9336505" cy="530892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</a:rPr>
              <a:t>اگر یک چندضلعی ساده راس ادغام یا تفکیکی نداشته باشد آنگاه آن چندضلعی، یکنواخت قائم است.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1463" y="4106539"/>
            <a:ext cx="9336505" cy="400110"/>
          </a:xfrm>
          <a:prstGeom prst="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>
                <a:solidFill>
                  <a:schemeClr val="bg1"/>
                </a:solidFill>
              </a:rPr>
              <a:t>قضیه چندضلعی </a:t>
            </a:r>
            <a:r>
              <a:rPr lang="fa-IR" sz="2000" b="1" dirty="0" smtClean="0">
                <a:solidFill>
                  <a:schemeClr val="bg1"/>
                </a:solidFill>
              </a:rPr>
              <a:t>یکنواخت</a:t>
            </a:r>
            <a:r>
              <a:rPr lang="fa-IR" sz="2000" b="1" dirty="0">
                <a:solidFill>
                  <a:schemeClr val="bg1"/>
                </a:solidFill>
              </a:rPr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در جهت عکس برقرار نیست!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88358" y="1946147"/>
            <a:ext cx="5603118" cy="2054450"/>
            <a:chOff x="2185236" y="1938089"/>
            <a:chExt cx="6638583" cy="2288158"/>
          </a:xfrm>
        </p:grpSpPr>
        <p:sp>
          <p:nvSpPr>
            <p:cNvPr id="21" name="Freeform 20"/>
            <p:cNvSpPr/>
            <p:nvPr/>
          </p:nvSpPr>
          <p:spPr>
            <a:xfrm>
              <a:off x="3455722" y="2398519"/>
              <a:ext cx="1660902" cy="1631666"/>
            </a:xfrm>
            <a:custGeom>
              <a:avLst/>
              <a:gdLst>
                <a:gd name="connsiteX0" fmla="*/ 695325 w 1819275"/>
                <a:gd name="connsiteY0" fmla="*/ 0 h 1838325"/>
                <a:gd name="connsiteX1" fmla="*/ 952500 w 1819275"/>
                <a:gd name="connsiteY1" fmla="*/ 371475 h 1838325"/>
                <a:gd name="connsiteX2" fmla="*/ 1371600 w 1819275"/>
                <a:gd name="connsiteY2" fmla="*/ 390525 h 1838325"/>
                <a:gd name="connsiteX3" fmla="*/ 971550 w 1819275"/>
                <a:gd name="connsiteY3" fmla="*/ 695325 h 1838325"/>
                <a:gd name="connsiteX4" fmla="*/ 981075 w 1819275"/>
                <a:gd name="connsiteY4" fmla="*/ 952500 h 1838325"/>
                <a:gd name="connsiteX5" fmla="*/ 1543050 w 1819275"/>
                <a:gd name="connsiteY5" fmla="*/ 962025 h 1838325"/>
                <a:gd name="connsiteX6" fmla="*/ 1552575 w 1819275"/>
                <a:gd name="connsiteY6" fmla="*/ 1190625 h 1838325"/>
                <a:gd name="connsiteX7" fmla="*/ 1819275 w 1819275"/>
                <a:gd name="connsiteY7" fmla="*/ 1200150 h 1838325"/>
                <a:gd name="connsiteX8" fmla="*/ 1809750 w 1819275"/>
                <a:gd name="connsiteY8" fmla="*/ 1504950 h 1838325"/>
                <a:gd name="connsiteX9" fmla="*/ 733425 w 1819275"/>
                <a:gd name="connsiteY9" fmla="*/ 1466850 h 1838325"/>
                <a:gd name="connsiteX10" fmla="*/ 733425 w 1819275"/>
                <a:gd name="connsiteY10" fmla="*/ 1638300 h 1838325"/>
                <a:gd name="connsiteX11" fmla="*/ 438150 w 1819275"/>
                <a:gd name="connsiteY11" fmla="*/ 1838325 h 1838325"/>
                <a:gd name="connsiteX12" fmla="*/ 200025 w 1819275"/>
                <a:gd name="connsiteY12" fmla="*/ 1638300 h 1838325"/>
                <a:gd name="connsiteX13" fmla="*/ 190500 w 1819275"/>
                <a:gd name="connsiteY13" fmla="*/ 1485900 h 1838325"/>
                <a:gd name="connsiteX14" fmla="*/ 0 w 1819275"/>
                <a:gd name="connsiteY14" fmla="*/ 1476375 h 1838325"/>
                <a:gd name="connsiteX15" fmla="*/ 9525 w 1819275"/>
                <a:gd name="connsiteY15" fmla="*/ 1276350 h 1838325"/>
                <a:gd name="connsiteX16" fmla="*/ 590550 w 1819275"/>
                <a:gd name="connsiteY16" fmla="*/ 1257300 h 1838325"/>
                <a:gd name="connsiteX17" fmla="*/ 600075 w 1819275"/>
                <a:gd name="connsiteY17" fmla="*/ 981075 h 1838325"/>
                <a:gd name="connsiteX18" fmla="*/ 161925 w 1819275"/>
                <a:gd name="connsiteY18" fmla="*/ 723900 h 1838325"/>
                <a:gd name="connsiteX19" fmla="*/ 552450 w 1819275"/>
                <a:gd name="connsiteY19" fmla="*/ 523875 h 1838325"/>
                <a:gd name="connsiteX20" fmla="*/ 304800 w 1819275"/>
                <a:gd name="connsiteY20" fmla="*/ 352425 h 1838325"/>
                <a:gd name="connsiteX21" fmla="*/ 695325 w 1819275"/>
                <a:gd name="connsiteY21" fmla="*/ 0 h 1838325"/>
                <a:gd name="connsiteX0" fmla="*/ 695325 w 1819275"/>
                <a:gd name="connsiteY0" fmla="*/ 0 h 1838325"/>
                <a:gd name="connsiteX1" fmla="*/ 952500 w 1819275"/>
                <a:gd name="connsiteY1" fmla="*/ 371475 h 1838325"/>
                <a:gd name="connsiteX2" fmla="*/ 1371600 w 1819275"/>
                <a:gd name="connsiteY2" fmla="*/ 390525 h 1838325"/>
                <a:gd name="connsiteX3" fmla="*/ 971550 w 1819275"/>
                <a:gd name="connsiteY3" fmla="*/ 695325 h 1838325"/>
                <a:gd name="connsiteX4" fmla="*/ 981075 w 1819275"/>
                <a:gd name="connsiteY4" fmla="*/ 952500 h 1838325"/>
                <a:gd name="connsiteX5" fmla="*/ 1543050 w 1819275"/>
                <a:gd name="connsiteY5" fmla="*/ 962025 h 1838325"/>
                <a:gd name="connsiteX6" fmla="*/ 1552575 w 1819275"/>
                <a:gd name="connsiteY6" fmla="*/ 1190625 h 1838325"/>
                <a:gd name="connsiteX7" fmla="*/ 1819275 w 1819275"/>
                <a:gd name="connsiteY7" fmla="*/ 1200150 h 1838325"/>
                <a:gd name="connsiteX8" fmla="*/ 1809750 w 1819275"/>
                <a:gd name="connsiteY8" fmla="*/ 1504950 h 1838325"/>
                <a:gd name="connsiteX9" fmla="*/ 733425 w 1819275"/>
                <a:gd name="connsiteY9" fmla="*/ 1466850 h 1838325"/>
                <a:gd name="connsiteX10" fmla="*/ 733425 w 1819275"/>
                <a:gd name="connsiteY10" fmla="*/ 1638300 h 1838325"/>
                <a:gd name="connsiteX11" fmla="*/ 438150 w 1819275"/>
                <a:gd name="connsiteY11" fmla="*/ 1838325 h 1838325"/>
                <a:gd name="connsiteX12" fmla="*/ 200025 w 1819275"/>
                <a:gd name="connsiteY12" fmla="*/ 1638300 h 1838325"/>
                <a:gd name="connsiteX13" fmla="*/ 190500 w 1819275"/>
                <a:gd name="connsiteY13" fmla="*/ 1485900 h 1838325"/>
                <a:gd name="connsiteX14" fmla="*/ 0 w 1819275"/>
                <a:gd name="connsiteY14" fmla="*/ 1476375 h 1838325"/>
                <a:gd name="connsiteX15" fmla="*/ 9525 w 1819275"/>
                <a:gd name="connsiteY15" fmla="*/ 1276350 h 1838325"/>
                <a:gd name="connsiteX16" fmla="*/ 590550 w 1819275"/>
                <a:gd name="connsiteY16" fmla="*/ 1257300 h 1838325"/>
                <a:gd name="connsiteX17" fmla="*/ 600075 w 1819275"/>
                <a:gd name="connsiteY17" fmla="*/ 981075 h 1838325"/>
                <a:gd name="connsiteX18" fmla="*/ 161925 w 1819275"/>
                <a:gd name="connsiteY18" fmla="*/ 723900 h 1838325"/>
                <a:gd name="connsiteX19" fmla="*/ 552450 w 1819275"/>
                <a:gd name="connsiteY19" fmla="*/ 523875 h 1838325"/>
                <a:gd name="connsiteX20" fmla="*/ 280650 w 1819275"/>
                <a:gd name="connsiteY20" fmla="*/ 304259 h 1838325"/>
                <a:gd name="connsiteX21" fmla="*/ 695325 w 1819275"/>
                <a:gd name="connsiteY21" fmla="*/ 0 h 1838325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97938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80650 w 1819275"/>
                <a:gd name="connsiteY20" fmla="*/ 311672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80650 w 1819275"/>
                <a:gd name="connsiteY20" fmla="*/ 311672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56500 w 1819275"/>
                <a:gd name="connsiteY20" fmla="*/ 363561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512363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17800 w 1819275"/>
                <a:gd name="connsiteY8" fmla="*/ 1467888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17800 w 1819275"/>
                <a:gd name="connsiteY8" fmla="*/ 1482714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622876 w 1819275"/>
                <a:gd name="connsiteY0" fmla="*/ 0 h 1845738"/>
                <a:gd name="connsiteX1" fmla="*/ 952500 w 1819275"/>
                <a:gd name="connsiteY1" fmla="*/ 378888 h 1845738"/>
                <a:gd name="connsiteX2" fmla="*/ 1371600 w 1819275"/>
                <a:gd name="connsiteY2" fmla="*/ 375700 h 1845738"/>
                <a:gd name="connsiteX3" fmla="*/ 971550 w 1819275"/>
                <a:gd name="connsiteY3" fmla="*/ 702738 h 1845738"/>
                <a:gd name="connsiteX4" fmla="*/ 981075 w 1819275"/>
                <a:gd name="connsiteY4" fmla="*/ 959913 h 1845738"/>
                <a:gd name="connsiteX5" fmla="*/ 1543050 w 1819275"/>
                <a:gd name="connsiteY5" fmla="*/ 969438 h 1845738"/>
                <a:gd name="connsiteX6" fmla="*/ 1552575 w 1819275"/>
                <a:gd name="connsiteY6" fmla="*/ 1198038 h 1845738"/>
                <a:gd name="connsiteX7" fmla="*/ 1819275 w 1819275"/>
                <a:gd name="connsiteY7" fmla="*/ 1207563 h 1845738"/>
                <a:gd name="connsiteX8" fmla="*/ 1809750 w 1819275"/>
                <a:gd name="connsiteY8" fmla="*/ 1490127 h 1845738"/>
                <a:gd name="connsiteX9" fmla="*/ 733425 w 1819275"/>
                <a:gd name="connsiteY9" fmla="*/ 1474263 h 1845738"/>
                <a:gd name="connsiteX10" fmla="*/ 733425 w 1819275"/>
                <a:gd name="connsiteY10" fmla="*/ 1645713 h 1845738"/>
                <a:gd name="connsiteX11" fmla="*/ 438150 w 1819275"/>
                <a:gd name="connsiteY11" fmla="*/ 1845738 h 1845738"/>
                <a:gd name="connsiteX12" fmla="*/ 200025 w 1819275"/>
                <a:gd name="connsiteY12" fmla="*/ 1645713 h 1845738"/>
                <a:gd name="connsiteX13" fmla="*/ 190500 w 1819275"/>
                <a:gd name="connsiteY13" fmla="*/ 1493313 h 1845738"/>
                <a:gd name="connsiteX14" fmla="*/ 0 w 1819275"/>
                <a:gd name="connsiteY14" fmla="*/ 1483788 h 1845738"/>
                <a:gd name="connsiteX15" fmla="*/ 9525 w 1819275"/>
                <a:gd name="connsiteY15" fmla="*/ 1283763 h 1845738"/>
                <a:gd name="connsiteX16" fmla="*/ 590550 w 1819275"/>
                <a:gd name="connsiteY16" fmla="*/ 1264713 h 1845738"/>
                <a:gd name="connsiteX17" fmla="*/ 600075 w 1819275"/>
                <a:gd name="connsiteY17" fmla="*/ 988488 h 1845738"/>
                <a:gd name="connsiteX18" fmla="*/ 161925 w 1819275"/>
                <a:gd name="connsiteY18" fmla="*/ 731313 h 1845738"/>
                <a:gd name="connsiteX19" fmla="*/ 552450 w 1819275"/>
                <a:gd name="connsiteY19" fmla="*/ 531288 h 1845738"/>
                <a:gd name="connsiteX20" fmla="*/ 248450 w 1819275"/>
                <a:gd name="connsiteY20" fmla="*/ 400624 h 1845738"/>
                <a:gd name="connsiteX21" fmla="*/ 622876 w 1819275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212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90127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051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90127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191510 w 2387909"/>
                <a:gd name="connsiteY0" fmla="*/ 0 h 1845738"/>
                <a:gd name="connsiteX1" fmla="*/ 1521134 w 2387909"/>
                <a:gd name="connsiteY1" fmla="*/ 378888 h 1845738"/>
                <a:gd name="connsiteX2" fmla="*/ 1940234 w 2387909"/>
                <a:gd name="connsiteY2" fmla="*/ 375700 h 1845738"/>
                <a:gd name="connsiteX3" fmla="*/ 1540184 w 2387909"/>
                <a:gd name="connsiteY3" fmla="*/ 702738 h 1845738"/>
                <a:gd name="connsiteX4" fmla="*/ 1549709 w 2387909"/>
                <a:gd name="connsiteY4" fmla="*/ 959913 h 1845738"/>
                <a:gd name="connsiteX5" fmla="*/ 2111684 w 2387909"/>
                <a:gd name="connsiteY5" fmla="*/ 969438 h 1845738"/>
                <a:gd name="connsiteX6" fmla="*/ 2105109 w 2387909"/>
                <a:gd name="connsiteY6" fmla="*/ 1198038 h 1845738"/>
                <a:gd name="connsiteX7" fmla="*/ 2387909 w 2387909"/>
                <a:gd name="connsiteY7" fmla="*/ 1207563 h 1845738"/>
                <a:gd name="connsiteX8" fmla="*/ 2378384 w 2387909"/>
                <a:gd name="connsiteY8" fmla="*/ 1475302 h 1845738"/>
                <a:gd name="connsiteX9" fmla="*/ 1302059 w 2387909"/>
                <a:gd name="connsiteY9" fmla="*/ 1474263 h 1845738"/>
                <a:gd name="connsiteX10" fmla="*/ 1302059 w 2387909"/>
                <a:gd name="connsiteY10" fmla="*/ 1645713 h 1845738"/>
                <a:gd name="connsiteX11" fmla="*/ 1006784 w 2387909"/>
                <a:gd name="connsiteY11" fmla="*/ 1845738 h 1845738"/>
                <a:gd name="connsiteX12" fmla="*/ 768659 w 2387909"/>
                <a:gd name="connsiteY12" fmla="*/ 1645713 h 1845738"/>
                <a:gd name="connsiteX13" fmla="*/ 759134 w 2387909"/>
                <a:gd name="connsiteY13" fmla="*/ 1493313 h 1845738"/>
                <a:gd name="connsiteX14" fmla="*/ 568634 w 2387909"/>
                <a:gd name="connsiteY14" fmla="*/ 1483788 h 1845738"/>
                <a:gd name="connsiteX15" fmla="*/ 578159 w 2387909"/>
                <a:gd name="connsiteY15" fmla="*/ 1283763 h 1845738"/>
                <a:gd name="connsiteX16" fmla="*/ 0 w 2387909"/>
                <a:gd name="connsiteY16" fmla="*/ 990447 h 1845738"/>
                <a:gd name="connsiteX17" fmla="*/ 1168709 w 2387909"/>
                <a:gd name="connsiteY17" fmla="*/ 988488 h 1845738"/>
                <a:gd name="connsiteX18" fmla="*/ 730559 w 2387909"/>
                <a:gd name="connsiteY18" fmla="*/ 731313 h 1845738"/>
                <a:gd name="connsiteX19" fmla="*/ 1121084 w 2387909"/>
                <a:gd name="connsiteY19" fmla="*/ 531288 h 1845738"/>
                <a:gd name="connsiteX20" fmla="*/ 817084 w 2387909"/>
                <a:gd name="connsiteY20" fmla="*/ 400624 h 1845738"/>
                <a:gd name="connsiteX21" fmla="*/ 1191510 w 2387909"/>
                <a:gd name="connsiteY21" fmla="*/ 0 h 1845738"/>
                <a:gd name="connsiteX0" fmla="*/ 1207641 w 2387909"/>
                <a:gd name="connsiteY0" fmla="*/ 0 h 1830913"/>
                <a:gd name="connsiteX1" fmla="*/ 1521134 w 2387909"/>
                <a:gd name="connsiteY1" fmla="*/ 364063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817084 w 2387909"/>
                <a:gd name="connsiteY20" fmla="*/ 385799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21134 w 2387909"/>
                <a:gd name="connsiteY1" fmla="*/ 364063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40234 w 2387909"/>
                <a:gd name="connsiteY2" fmla="*/ 36087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540184 w 2387909"/>
                <a:gd name="connsiteY3" fmla="*/ 687913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549709 w 2387909"/>
                <a:gd name="connsiteY4" fmla="*/ 945088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111684 w 2387909"/>
                <a:gd name="connsiteY5" fmla="*/ 954613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105109 w 2387909"/>
                <a:gd name="connsiteY6" fmla="*/ 1183213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077143 w 2387909"/>
                <a:gd name="connsiteY6" fmla="*/ 1245317 h 1830913"/>
                <a:gd name="connsiteX7" fmla="*/ 2387909 w 2387909"/>
                <a:gd name="connsiteY7" fmla="*/ 1192738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7909"/>
                <a:gd name="connsiteY0" fmla="*/ 0 h 1830913"/>
                <a:gd name="connsiteX1" fmla="*/ 1594086 w 2387909"/>
                <a:gd name="connsiteY1" fmla="*/ 355805 h 1830913"/>
                <a:gd name="connsiteX2" fmla="*/ 1980531 w 2387909"/>
                <a:gd name="connsiteY2" fmla="*/ 355805 h 1830913"/>
                <a:gd name="connsiteX3" fmla="*/ 1497475 w 2387909"/>
                <a:gd name="connsiteY3" fmla="*/ 622659 h 1830913"/>
                <a:gd name="connsiteX4" fmla="*/ 1497475 w 2387909"/>
                <a:gd name="connsiteY4" fmla="*/ 978464 h 1830913"/>
                <a:gd name="connsiteX5" fmla="*/ 2077143 w 2387909"/>
                <a:gd name="connsiteY5" fmla="*/ 978464 h 1830913"/>
                <a:gd name="connsiteX6" fmla="*/ 2077143 w 2387909"/>
                <a:gd name="connsiteY6" fmla="*/ 1245317 h 1830913"/>
                <a:gd name="connsiteX7" fmla="*/ 2387909 w 2387909"/>
                <a:gd name="connsiteY7" fmla="*/ 1334269 h 1830913"/>
                <a:gd name="connsiteX8" fmla="*/ 2378384 w 2387909"/>
                <a:gd name="connsiteY8" fmla="*/ 1460477 h 1830913"/>
                <a:gd name="connsiteX9" fmla="*/ 1302059 w 2387909"/>
                <a:gd name="connsiteY9" fmla="*/ 1459438 h 1830913"/>
                <a:gd name="connsiteX10" fmla="*/ 1302059 w 2387909"/>
                <a:gd name="connsiteY10" fmla="*/ 1630888 h 1830913"/>
                <a:gd name="connsiteX11" fmla="*/ 1006784 w 2387909"/>
                <a:gd name="connsiteY11" fmla="*/ 1830913 h 1830913"/>
                <a:gd name="connsiteX12" fmla="*/ 768659 w 2387909"/>
                <a:gd name="connsiteY12" fmla="*/ 1630888 h 1830913"/>
                <a:gd name="connsiteX13" fmla="*/ 759134 w 2387909"/>
                <a:gd name="connsiteY13" fmla="*/ 1478488 h 1830913"/>
                <a:gd name="connsiteX14" fmla="*/ 568634 w 2387909"/>
                <a:gd name="connsiteY14" fmla="*/ 1468963 h 1830913"/>
                <a:gd name="connsiteX15" fmla="*/ 578159 w 2387909"/>
                <a:gd name="connsiteY15" fmla="*/ 1268938 h 1830913"/>
                <a:gd name="connsiteX16" fmla="*/ 0 w 2387909"/>
                <a:gd name="connsiteY16" fmla="*/ 975622 h 1830913"/>
                <a:gd name="connsiteX17" fmla="*/ 1168709 w 2387909"/>
                <a:gd name="connsiteY17" fmla="*/ 973663 h 1830913"/>
                <a:gd name="connsiteX18" fmla="*/ 730559 w 2387909"/>
                <a:gd name="connsiteY18" fmla="*/ 716488 h 1830913"/>
                <a:gd name="connsiteX19" fmla="*/ 1121084 w 2387909"/>
                <a:gd name="connsiteY19" fmla="*/ 516463 h 1830913"/>
                <a:gd name="connsiteX20" fmla="*/ 724585 w 2387909"/>
                <a:gd name="connsiteY20" fmla="*/ 355805 h 1830913"/>
                <a:gd name="connsiteX21" fmla="*/ 1207641 w 2387909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2059 w 2388051"/>
                <a:gd name="connsiteY9" fmla="*/ 1459438 h 1830913"/>
                <a:gd name="connsiteX10" fmla="*/ 1302059 w 2388051"/>
                <a:gd name="connsiteY10" fmla="*/ 1630888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4330 w 2388051"/>
                <a:gd name="connsiteY9" fmla="*/ 1512171 h 1830913"/>
                <a:gd name="connsiteX10" fmla="*/ 1302059 w 2388051"/>
                <a:gd name="connsiteY10" fmla="*/ 1630888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30913"/>
                <a:gd name="connsiteX1" fmla="*/ 1594086 w 2388051"/>
                <a:gd name="connsiteY1" fmla="*/ 355805 h 1830913"/>
                <a:gd name="connsiteX2" fmla="*/ 1980531 w 2388051"/>
                <a:gd name="connsiteY2" fmla="*/ 355805 h 1830913"/>
                <a:gd name="connsiteX3" fmla="*/ 1497475 w 2388051"/>
                <a:gd name="connsiteY3" fmla="*/ 622659 h 1830913"/>
                <a:gd name="connsiteX4" fmla="*/ 1497475 w 2388051"/>
                <a:gd name="connsiteY4" fmla="*/ 978464 h 1830913"/>
                <a:gd name="connsiteX5" fmla="*/ 2077143 w 2388051"/>
                <a:gd name="connsiteY5" fmla="*/ 978464 h 1830913"/>
                <a:gd name="connsiteX6" fmla="*/ 2077143 w 2388051"/>
                <a:gd name="connsiteY6" fmla="*/ 1245317 h 1830913"/>
                <a:gd name="connsiteX7" fmla="*/ 2387909 w 2388051"/>
                <a:gd name="connsiteY7" fmla="*/ 1334269 h 1830913"/>
                <a:gd name="connsiteX8" fmla="*/ 2387909 w 2388051"/>
                <a:gd name="connsiteY8" fmla="*/ 1512171 h 1830913"/>
                <a:gd name="connsiteX9" fmla="*/ 1304330 w 2388051"/>
                <a:gd name="connsiteY9" fmla="*/ 1512171 h 1830913"/>
                <a:gd name="connsiteX10" fmla="*/ 1304330 w 2388051"/>
                <a:gd name="connsiteY10" fmla="*/ 1690074 h 1830913"/>
                <a:gd name="connsiteX11" fmla="*/ 1006784 w 2388051"/>
                <a:gd name="connsiteY11" fmla="*/ 1830913 h 1830913"/>
                <a:gd name="connsiteX12" fmla="*/ 768659 w 2388051"/>
                <a:gd name="connsiteY12" fmla="*/ 1630888 h 1830913"/>
                <a:gd name="connsiteX13" fmla="*/ 759134 w 2388051"/>
                <a:gd name="connsiteY13" fmla="*/ 1478488 h 1830913"/>
                <a:gd name="connsiteX14" fmla="*/ 568634 w 2388051"/>
                <a:gd name="connsiteY14" fmla="*/ 1468963 h 1830913"/>
                <a:gd name="connsiteX15" fmla="*/ 578159 w 2388051"/>
                <a:gd name="connsiteY15" fmla="*/ 1268938 h 1830913"/>
                <a:gd name="connsiteX16" fmla="*/ 0 w 2388051"/>
                <a:gd name="connsiteY16" fmla="*/ 975622 h 1830913"/>
                <a:gd name="connsiteX17" fmla="*/ 1168709 w 2388051"/>
                <a:gd name="connsiteY17" fmla="*/ 973663 h 1830913"/>
                <a:gd name="connsiteX18" fmla="*/ 730559 w 2388051"/>
                <a:gd name="connsiteY18" fmla="*/ 716488 h 1830913"/>
                <a:gd name="connsiteX19" fmla="*/ 1121084 w 2388051"/>
                <a:gd name="connsiteY19" fmla="*/ 516463 h 1830913"/>
                <a:gd name="connsiteX20" fmla="*/ 724585 w 2388051"/>
                <a:gd name="connsiteY20" fmla="*/ 355805 h 1830913"/>
                <a:gd name="connsiteX21" fmla="*/ 1207641 w 2388051"/>
                <a:gd name="connsiteY21" fmla="*/ 0 h 1830913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68659 w 2388051"/>
                <a:gd name="connsiteY12" fmla="*/ 1630888 h 1867976"/>
                <a:gd name="connsiteX13" fmla="*/ 759134 w 2388051"/>
                <a:gd name="connsiteY13" fmla="*/ 1478488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59134 w 2388051"/>
                <a:gd name="connsiteY13" fmla="*/ 1478488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568634 w 2388051"/>
                <a:gd name="connsiteY14" fmla="*/ 1468963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78159 w 2388051"/>
                <a:gd name="connsiteY15" fmla="*/ 1268938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48309 w 2388051"/>
                <a:gd name="connsiteY15" fmla="*/ 1334269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121084 w 2388051"/>
                <a:gd name="connsiteY19" fmla="*/ 516463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338160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1168709 w 2388051"/>
                <a:gd name="connsiteY17" fmla="*/ 973663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531394 w 2388051"/>
                <a:gd name="connsiteY17" fmla="*/ 978464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8051"/>
                <a:gd name="connsiteY0" fmla="*/ 0 h 1867976"/>
                <a:gd name="connsiteX1" fmla="*/ 1594086 w 2388051"/>
                <a:gd name="connsiteY1" fmla="*/ 355805 h 1867976"/>
                <a:gd name="connsiteX2" fmla="*/ 1980531 w 2388051"/>
                <a:gd name="connsiteY2" fmla="*/ 355805 h 1867976"/>
                <a:gd name="connsiteX3" fmla="*/ 1497475 w 2388051"/>
                <a:gd name="connsiteY3" fmla="*/ 622659 h 1867976"/>
                <a:gd name="connsiteX4" fmla="*/ 1497475 w 2388051"/>
                <a:gd name="connsiteY4" fmla="*/ 978464 h 1867976"/>
                <a:gd name="connsiteX5" fmla="*/ 2077143 w 2388051"/>
                <a:gd name="connsiteY5" fmla="*/ 978464 h 1867976"/>
                <a:gd name="connsiteX6" fmla="*/ 2077143 w 2388051"/>
                <a:gd name="connsiteY6" fmla="*/ 1245317 h 1867976"/>
                <a:gd name="connsiteX7" fmla="*/ 2387909 w 2388051"/>
                <a:gd name="connsiteY7" fmla="*/ 1334269 h 1867976"/>
                <a:gd name="connsiteX8" fmla="*/ 2387909 w 2388051"/>
                <a:gd name="connsiteY8" fmla="*/ 1512171 h 1867976"/>
                <a:gd name="connsiteX9" fmla="*/ 1304330 w 2388051"/>
                <a:gd name="connsiteY9" fmla="*/ 1512171 h 1867976"/>
                <a:gd name="connsiteX10" fmla="*/ 1304330 w 2388051"/>
                <a:gd name="connsiteY10" fmla="*/ 1690074 h 1867976"/>
                <a:gd name="connsiteX11" fmla="*/ 1014479 w 2388051"/>
                <a:gd name="connsiteY11" fmla="*/ 1867976 h 1867976"/>
                <a:gd name="connsiteX12" fmla="*/ 724628 w 2388051"/>
                <a:gd name="connsiteY12" fmla="*/ 1690074 h 1867976"/>
                <a:gd name="connsiteX13" fmla="*/ 724628 w 2388051"/>
                <a:gd name="connsiteY13" fmla="*/ 1512171 h 1867976"/>
                <a:gd name="connsiteX14" fmla="*/ 434777 w 2388051"/>
                <a:gd name="connsiteY14" fmla="*/ 1512171 h 1867976"/>
                <a:gd name="connsiteX15" fmla="*/ 531394 w 2388051"/>
                <a:gd name="connsiteY15" fmla="*/ 1245317 h 1867976"/>
                <a:gd name="connsiteX16" fmla="*/ 0 w 2388051"/>
                <a:gd name="connsiteY16" fmla="*/ 975622 h 1867976"/>
                <a:gd name="connsiteX17" fmla="*/ 917862 w 2388051"/>
                <a:gd name="connsiteY17" fmla="*/ 978464 h 1867976"/>
                <a:gd name="connsiteX18" fmla="*/ 730559 w 2388051"/>
                <a:gd name="connsiteY18" fmla="*/ 716488 h 1867976"/>
                <a:gd name="connsiteX19" fmla="*/ 1014479 w 2388051"/>
                <a:gd name="connsiteY19" fmla="*/ 533707 h 1867976"/>
                <a:gd name="connsiteX20" fmla="*/ 724585 w 2388051"/>
                <a:gd name="connsiteY20" fmla="*/ 355805 h 1867976"/>
                <a:gd name="connsiteX21" fmla="*/ 1207641 w 2388051"/>
                <a:gd name="connsiteY21" fmla="*/ 0 h 1867976"/>
                <a:gd name="connsiteX0" fmla="*/ 1207641 w 2387909"/>
                <a:gd name="connsiteY0" fmla="*/ 0 h 1867976"/>
                <a:gd name="connsiteX1" fmla="*/ 1594086 w 2387909"/>
                <a:gd name="connsiteY1" fmla="*/ 355805 h 1867976"/>
                <a:gd name="connsiteX2" fmla="*/ 1980531 w 2387909"/>
                <a:gd name="connsiteY2" fmla="*/ 355805 h 1867976"/>
                <a:gd name="connsiteX3" fmla="*/ 1497475 w 2387909"/>
                <a:gd name="connsiteY3" fmla="*/ 622659 h 1867976"/>
                <a:gd name="connsiteX4" fmla="*/ 1497475 w 2387909"/>
                <a:gd name="connsiteY4" fmla="*/ 978464 h 1867976"/>
                <a:gd name="connsiteX5" fmla="*/ 2077143 w 2387909"/>
                <a:gd name="connsiteY5" fmla="*/ 978464 h 1867976"/>
                <a:gd name="connsiteX6" fmla="*/ 2077143 w 2387909"/>
                <a:gd name="connsiteY6" fmla="*/ 1245317 h 1867976"/>
                <a:gd name="connsiteX7" fmla="*/ 2387909 w 2387909"/>
                <a:gd name="connsiteY7" fmla="*/ 1334269 h 1867976"/>
                <a:gd name="connsiteX8" fmla="*/ 2367117 w 2387909"/>
                <a:gd name="connsiteY8" fmla="*/ 1512171 h 1867976"/>
                <a:gd name="connsiteX9" fmla="*/ 1304330 w 2387909"/>
                <a:gd name="connsiteY9" fmla="*/ 1512171 h 1867976"/>
                <a:gd name="connsiteX10" fmla="*/ 1304330 w 2387909"/>
                <a:gd name="connsiteY10" fmla="*/ 1690074 h 1867976"/>
                <a:gd name="connsiteX11" fmla="*/ 1014479 w 2387909"/>
                <a:gd name="connsiteY11" fmla="*/ 1867976 h 1867976"/>
                <a:gd name="connsiteX12" fmla="*/ 724628 w 2387909"/>
                <a:gd name="connsiteY12" fmla="*/ 1690074 h 1867976"/>
                <a:gd name="connsiteX13" fmla="*/ 724628 w 2387909"/>
                <a:gd name="connsiteY13" fmla="*/ 1512171 h 1867976"/>
                <a:gd name="connsiteX14" fmla="*/ 434777 w 2387909"/>
                <a:gd name="connsiteY14" fmla="*/ 1512171 h 1867976"/>
                <a:gd name="connsiteX15" fmla="*/ 531394 w 2387909"/>
                <a:gd name="connsiteY15" fmla="*/ 1245317 h 1867976"/>
                <a:gd name="connsiteX16" fmla="*/ 0 w 2387909"/>
                <a:gd name="connsiteY16" fmla="*/ 975622 h 1867976"/>
                <a:gd name="connsiteX17" fmla="*/ 917862 w 2387909"/>
                <a:gd name="connsiteY17" fmla="*/ 978464 h 1867976"/>
                <a:gd name="connsiteX18" fmla="*/ 730559 w 2387909"/>
                <a:gd name="connsiteY18" fmla="*/ 716488 h 1867976"/>
                <a:gd name="connsiteX19" fmla="*/ 1014479 w 2387909"/>
                <a:gd name="connsiteY19" fmla="*/ 533707 h 1867976"/>
                <a:gd name="connsiteX20" fmla="*/ 724585 w 2387909"/>
                <a:gd name="connsiteY20" fmla="*/ 355805 h 1867976"/>
                <a:gd name="connsiteX21" fmla="*/ 1207641 w 2387909"/>
                <a:gd name="connsiteY21" fmla="*/ 0 h 1867976"/>
                <a:gd name="connsiteX0" fmla="*/ 1207641 w 2387909"/>
                <a:gd name="connsiteY0" fmla="*/ 0 h 1867976"/>
                <a:gd name="connsiteX1" fmla="*/ 1594086 w 2387909"/>
                <a:gd name="connsiteY1" fmla="*/ 355805 h 1867976"/>
                <a:gd name="connsiteX2" fmla="*/ 1980531 w 2387909"/>
                <a:gd name="connsiteY2" fmla="*/ 355805 h 1867976"/>
                <a:gd name="connsiteX3" fmla="*/ 1497475 w 2387909"/>
                <a:gd name="connsiteY3" fmla="*/ 622659 h 1867976"/>
                <a:gd name="connsiteX4" fmla="*/ 1497475 w 2387909"/>
                <a:gd name="connsiteY4" fmla="*/ 978464 h 1867976"/>
                <a:gd name="connsiteX5" fmla="*/ 2077143 w 2387909"/>
                <a:gd name="connsiteY5" fmla="*/ 978464 h 1867976"/>
                <a:gd name="connsiteX6" fmla="*/ 2077143 w 2387909"/>
                <a:gd name="connsiteY6" fmla="*/ 1245317 h 1867976"/>
                <a:gd name="connsiteX7" fmla="*/ 2387909 w 2387909"/>
                <a:gd name="connsiteY7" fmla="*/ 1334269 h 1867976"/>
                <a:gd name="connsiteX8" fmla="*/ 2367117 w 2387909"/>
                <a:gd name="connsiteY8" fmla="*/ 1512171 h 1867976"/>
                <a:gd name="connsiteX9" fmla="*/ 1304330 w 2387909"/>
                <a:gd name="connsiteY9" fmla="*/ 1512171 h 1867976"/>
                <a:gd name="connsiteX10" fmla="*/ 1304330 w 2387909"/>
                <a:gd name="connsiteY10" fmla="*/ 1690074 h 1867976"/>
                <a:gd name="connsiteX11" fmla="*/ 1014479 w 2387909"/>
                <a:gd name="connsiteY11" fmla="*/ 1867976 h 1867976"/>
                <a:gd name="connsiteX12" fmla="*/ 724628 w 2387909"/>
                <a:gd name="connsiteY12" fmla="*/ 1690074 h 1867976"/>
                <a:gd name="connsiteX13" fmla="*/ 724628 w 2387909"/>
                <a:gd name="connsiteY13" fmla="*/ 1512171 h 1867976"/>
                <a:gd name="connsiteX14" fmla="*/ 434777 w 2387909"/>
                <a:gd name="connsiteY14" fmla="*/ 1512171 h 1867976"/>
                <a:gd name="connsiteX15" fmla="*/ 531394 w 2387909"/>
                <a:gd name="connsiteY15" fmla="*/ 1245317 h 1867976"/>
                <a:gd name="connsiteX16" fmla="*/ 0 w 2387909"/>
                <a:gd name="connsiteY16" fmla="*/ 975622 h 1867976"/>
                <a:gd name="connsiteX17" fmla="*/ 917862 w 2387909"/>
                <a:gd name="connsiteY17" fmla="*/ 978464 h 1867976"/>
                <a:gd name="connsiteX18" fmla="*/ 730559 w 2387909"/>
                <a:gd name="connsiteY18" fmla="*/ 716488 h 1867976"/>
                <a:gd name="connsiteX19" fmla="*/ 1014479 w 2387909"/>
                <a:gd name="connsiteY19" fmla="*/ 533707 h 1867976"/>
                <a:gd name="connsiteX20" fmla="*/ 724585 w 2387909"/>
                <a:gd name="connsiteY20" fmla="*/ 355805 h 1867976"/>
                <a:gd name="connsiteX21" fmla="*/ 1207641 w 2387909"/>
                <a:gd name="connsiteY21" fmla="*/ 0 h 1867976"/>
                <a:gd name="connsiteX0" fmla="*/ 1207641 w 2367244"/>
                <a:gd name="connsiteY0" fmla="*/ 0 h 1867976"/>
                <a:gd name="connsiteX1" fmla="*/ 1594086 w 2367244"/>
                <a:gd name="connsiteY1" fmla="*/ 355805 h 1867976"/>
                <a:gd name="connsiteX2" fmla="*/ 1980531 w 2367244"/>
                <a:gd name="connsiteY2" fmla="*/ 355805 h 1867976"/>
                <a:gd name="connsiteX3" fmla="*/ 1497475 w 2367244"/>
                <a:gd name="connsiteY3" fmla="*/ 622659 h 1867976"/>
                <a:gd name="connsiteX4" fmla="*/ 1497475 w 2367244"/>
                <a:gd name="connsiteY4" fmla="*/ 978464 h 1867976"/>
                <a:gd name="connsiteX5" fmla="*/ 2077143 w 2367244"/>
                <a:gd name="connsiteY5" fmla="*/ 978464 h 1867976"/>
                <a:gd name="connsiteX6" fmla="*/ 2077143 w 2367244"/>
                <a:gd name="connsiteY6" fmla="*/ 1245317 h 1867976"/>
                <a:gd name="connsiteX7" fmla="*/ 2366977 w 2367244"/>
                <a:gd name="connsiteY7" fmla="*/ 1334269 h 1867976"/>
                <a:gd name="connsiteX8" fmla="*/ 2367117 w 2367244"/>
                <a:gd name="connsiteY8" fmla="*/ 1512171 h 1867976"/>
                <a:gd name="connsiteX9" fmla="*/ 1304330 w 2367244"/>
                <a:gd name="connsiteY9" fmla="*/ 1512171 h 1867976"/>
                <a:gd name="connsiteX10" fmla="*/ 1304330 w 2367244"/>
                <a:gd name="connsiteY10" fmla="*/ 1690074 h 1867976"/>
                <a:gd name="connsiteX11" fmla="*/ 1014479 w 2367244"/>
                <a:gd name="connsiteY11" fmla="*/ 1867976 h 1867976"/>
                <a:gd name="connsiteX12" fmla="*/ 724628 w 2367244"/>
                <a:gd name="connsiteY12" fmla="*/ 1690074 h 1867976"/>
                <a:gd name="connsiteX13" fmla="*/ 724628 w 2367244"/>
                <a:gd name="connsiteY13" fmla="*/ 1512171 h 1867976"/>
                <a:gd name="connsiteX14" fmla="*/ 434777 w 2367244"/>
                <a:gd name="connsiteY14" fmla="*/ 1512171 h 1867976"/>
                <a:gd name="connsiteX15" fmla="*/ 531394 w 2367244"/>
                <a:gd name="connsiteY15" fmla="*/ 1245317 h 1867976"/>
                <a:gd name="connsiteX16" fmla="*/ 0 w 2367244"/>
                <a:gd name="connsiteY16" fmla="*/ 975622 h 1867976"/>
                <a:gd name="connsiteX17" fmla="*/ 917862 w 2367244"/>
                <a:gd name="connsiteY17" fmla="*/ 978464 h 1867976"/>
                <a:gd name="connsiteX18" fmla="*/ 730559 w 2367244"/>
                <a:gd name="connsiteY18" fmla="*/ 716488 h 1867976"/>
                <a:gd name="connsiteX19" fmla="*/ 1014479 w 2367244"/>
                <a:gd name="connsiteY19" fmla="*/ 533707 h 1867976"/>
                <a:gd name="connsiteX20" fmla="*/ 724585 w 2367244"/>
                <a:gd name="connsiteY20" fmla="*/ 355805 h 1867976"/>
                <a:gd name="connsiteX21" fmla="*/ 1207641 w 2367244"/>
                <a:gd name="connsiteY21" fmla="*/ 0 h 1867976"/>
                <a:gd name="connsiteX0" fmla="*/ 1207641 w 2367244"/>
                <a:gd name="connsiteY0" fmla="*/ 0 h 1867976"/>
                <a:gd name="connsiteX1" fmla="*/ 1594086 w 2367244"/>
                <a:gd name="connsiteY1" fmla="*/ 355805 h 1867976"/>
                <a:gd name="connsiteX2" fmla="*/ 1980531 w 2367244"/>
                <a:gd name="connsiteY2" fmla="*/ 355805 h 1867976"/>
                <a:gd name="connsiteX3" fmla="*/ 1497475 w 2367244"/>
                <a:gd name="connsiteY3" fmla="*/ 622659 h 1867976"/>
                <a:gd name="connsiteX4" fmla="*/ 1497475 w 2367244"/>
                <a:gd name="connsiteY4" fmla="*/ 978464 h 1867976"/>
                <a:gd name="connsiteX5" fmla="*/ 2077143 w 2367244"/>
                <a:gd name="connsiteY5" fmla="*/ 978464 h 1867976"/>
                <a:gd name="connsiteX6" fmla="*/ 2366977 w 2367244"/>
                <a:gd name="connsiteY6" fmla="*/ 1334269 h 1867976"/>
                <a:gd name="connsiteX7" fmla="*/ 2367117 w 2367244"/>
                <a:gd name="connsiteY7" fmla="*/ 1512171 h 1867976"/>
                <a:gd name="connsiteX8" fmla="*/ 1304330 w 2367244"/>
                <a:gd name="connsiteY8" fmla="*/ 1512171 h 1867976"/>
                <a:gd name="connsiteX9" fmla="*/ 1304330 w 2367244"/>
                <a:gd name="connsiteY9" fmla="*/ 1690074 h 1867976"/>
                <a:gd name="connsiteX10" fmla="*/ 1014479 w 2367244"/>
                <a:gd name="connsiteY10" fmla="*/ 1867976 h 1867976"/>
                <a:gd name="connsiteX11" fmla="*/ 724628 w 2367244"/>
                <a:gd name="connsiteY11" fmla="*/ 1690074 h 1867976"/>
                <a:gd name="connsiteX12" fmla="*/ 724628 w 2367244"/>
                <a:gd name="connsiteY12" fmla="*/ 1512171 h 1867976"/>
                <a:gd name="connsiteX13" fmla="*/ 434777 w 2367244"/>
                <a:gd name="connsiteY13" fmla="*/ 1512171 h 1867976"/>
                <a:gd name="connsiteX14" fmla="*/ 531394 w 2367244"/>
                <a:gd name="connsiteY14" fmla="*/ 1245317 h 1867976"/>
                <a:gd name="connsiteX15" fmla="*/ 0 w 2367244"/>
                <a:gd name="connsiteY15" fmla="*/ 975622 h 1867976"/>
                <a:gd name="connsiteX16" fmla="*/ 917862 w 2367244"/>
                <a:gd name="connsiteY16" fmla="*/ 978464 h 1867976"/>
                <a:gd name="connsiteX17" fmla="*/ 730559 w 2367244"/>
                <a:gd name="connsiteY17" fmla="*/ 716488 h 1867976"/>
                <a:gd name="connsiteX18" fmla="*/ 1014479 w 2367244"/>
                <a:gd name="connsiteY18" fmla="*/ 533707 h 1867976"/>
                <a:gd name="connsiteX19" fmla="*/ 724585 w 2367244"/>
                <a:gd name="connsiteY19" fmla="*/ 355805 h 1867976"/>
                <a:gd name="connsiteX20" fmla="*/ 1207641 w 2367244"/>
                <a:gd name="connsiteY20" fmla="*/ 0 h 186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67244" h="1867976">
                  <a:moveTo>
                    <a:pt x="1207641" y="0"/>
                  </a:moveTo>
                  <a:lnTo>
                    <a:pt x="1594086" y="355805"/>
                  </a:lnTo>
                  <a:lnTo>
                    <a:pt x="1980531" y="355805"/>
                  </a:lnTo>
                  <a:lnTo>
                    <a:pt x="1497475" y="622659"/>
                  </a:lnTo>
                  <a:lnTo>
                    <a:pt x="1497475" y="978464"/>
                  </a:lnTo>
                  <a:lnTo>
                    <a:pt x="2077143" y="978464"/>
                  </a:lnTo>
                  <a:lnTo>
                    <a:pt x="2366977" y="1334269"/>
                  </a:lnTo>
                  <a:cubicBezTo>
                    <a:pt x="2366485" y="1421044"/>
                    <a:pt x="2367609" y="1425396"/>
                    <a:pt x="2367117" y="1512171"/>
                  </a:cubicBezTo>
                  <a:lnTo>
                    <a:pt x="1304330" y="1512171"/>
                  </a:lnTo>
                  <a:lnTo>
                    <a:pt x="1304330" y="1690074"/>
                  </a:lnTo>
                  <a:lnTo>
                    <a:pt x="1014479" y="1867976"/>
                  </a:lnTo>
                  <a:lnTo>
                    <a:pt x="724628" y="1690074"/>
                  </a:lnTo>
                  <a:lnTo>
                    <a:pt x="724628" y="1512171"/>
                  </a:lnTo>
                  <a:lnTo>
                    <a:pt x="434777" y="1512171"/>
                  </a:lnTo>
                  <a:lnTo>
                    <a:pt x="531394" y="1245317"/>
                  </a:lnTo>
                  <a:lnTo>
                    <a:pt x="0" y="975622"/>
                  </a:lnTo>
                  <a:lnTo>
                    <a:pt x="917862" y="978464"/>
                  </a:lnTo>
                  <a:lnTo>
                    <a:pt x="730559" y="716488"/>
                  </a:lnTo>
                  <a:lnTo>
                    <a:pt x="1014479" y="533707"/>
                  </a:lnTo>
                  <a:lnTo>
                    <a:pt x="724585" y="355805"/>
                  </a:lnTo>
                  <a:lnTo>
                    <a:pt x="1207641" y="0"/>
                  </a:lnTo>
                  <a:close/>
                </a:path>
              </a:pathLst>
            </a:custGeom>
            <a:noFill/>
            <a:ln w="19050" cap="sq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5255446" y="2438399"/>
              <a:ext cx="1670887" cy="1591785"/>
            </a:xfrm>
            <a:custGeom>
              <a:avLst/>
              <a:gdLst>
                <a:gd name="connsiteX0" fmla="*/ 0 w 2791327"/>
                <a:gd name="connsiteY0" fmla="*/ 0 h 1796715"/>
                <a:gd name="connsiteX1" fmla="*/ 401053 w 2791327"/>
                <a:gd name="connsiteY1" fmla="*/ 320842 h 1796715"/>
                <a:gd name="connsiteX2" fmla="*/ 978569 w 2791327"/>
                <a:gd name="connsiteY2" fmla="*/ 449178 h 1796715"/>
                <a:gd name="connsiteX3" fmla="*/ 1171074 w 2791327"/>
                <a:gd name="connsiteY3" fmla="*/ 930442 h 1796715"/>
                <a:gd name="connsiteX4" fmla="*/ 1925053 w 2791327"/>
                <a:gd name="connsiteY4" fmla="*/ 1203157 h 1796715"/>
                <a:gd name="connsiteX5" fmla="*/ 2101516 w 2791327"/>
                <a:gd name="connsiteY5" fmla="*/ 1572126 h 1796715"/>
                <a:gd name="connsiteX6" fmla="*/ 2791327 w 2791327"/>
                <a:gd name="connsiteY6" fmla="*/ 1732547 h 1796715"/>
                <a:gd name="connsiteX7" fmla="*/ 1876927 w 2791327"/>
                <a:gd name="connsiteY7" fmla="*/ 1796715 h 1796715"/>
                <a:gd name="connsiteX8" fmla="*/ 1411706 w 2791327"/>
                <a:gd name="connsiteY8" fmla="*/ 1347536 h 1796715"/>
                <a:gd name="connsiteX9" fmla="*/ 1042737 w 2791327"/>
                <a:gd name="connsiteY9" fmla="*/ 1299410 h 1796715"/>
                <a:gd name="connsiteX10" fmla="*/ 786064 w 2791327"/>
                <a:gd name="connsiteY10" fmla="*/ 625642 h 1796715"/>
                <a:gd name="connsiteX11" fmla="*/ 160422 w 2791327"/>
                <a:gd name="connsiteY11" fmla="*/ 465221 h 1796715"/>
                <a:gd name="connsiteX12" fmla="*/ 0 w 2791327"/>
                <a:gd name="connsiteY12" fmla="*/ 0 h 1796715"/>
                <a:gd name="connsiteX0" fmla="*/ 0 w 2431015"/>
                <a:gd name="connsiteY0" fmla="*/ 0 h 1796715"/>
                <a:gd name="connsiteX1" fmla="*/ 401053 w 2431015"/>
                <a:gd name="connsiteY1" fmla="*/ 320842 h 1796715"/>
                <a:gd name="connsiteX2" fmla="*/ 978569 w 2431015"/>
                <a:gd name="connsiteY2" fmla="*/ 449178 h 1796715"/>
                <a:gd name="connsiteX3" fmla="*/ 1171074 w 2431015"/>
                <a:gd name="connsiteY3" fmla="*/ 930442 h 1796715"/>
                <a:gd name="connsiteX4" fmla="*/ 1925053 w 2431015"/>
                <a:gd name="connsiteY4" fmla="*/ 1203157 h 1796715"/>
                <a:gd name="connsiteX5" fmla="*/ 2101516 w 2431015"/>
                <a:gd name="connsiteY5" fmla="*/ 1572126 h 1796715"/>
                <a:gd name="connsiteX6" fmla="*/ 2431015 w 2431015"/>
                <a:gd name="connsiteY6" fmla="*/ 1704281 h 1796715"/>
                <a:gd name="connsiteX7" fmla="*/ 1876927 w 2431015"/>
                <a:gd name="connsiteY7" fmla="*/ 1796715 h 1796715"/>
                <a:gd name="connsiteX8" fmla="*/ 1411706 w 2431015"/>
                <a:gd name="connsiteY8" fmla="*/ 1347536 h 1796715"/>
                <a:gd name="connsiteX9" fmla="*/ 1042737 w 2431015"/>
                <a:gd name="connsiteY9" fmla="*/ 1299410 h 1796715"/>
                <a:gd name="connsiteX10" fmla="*/ 786064 w 2431015"/>
                <a:gd name="connsiteY10" fmla="*/ 625642 h 1796715"/>
                <a:gd name="connsiteX11" fmla="*/ 160422 w 2431015"/>
                <a:gd name="connsiteY11" fmla="*/ 465221 h 1796715"/>
                <a:gd name="connsiteX12" fmla="*/ 0 w 2431015"/>
                <a:gd name="connsiteY12" fmla="*/ 0 h 17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1015" h="1796715">
                  <a:moveTo>
                    <a:pt x="0" y="0"/>
                  </a:moveTo>
                  <a:lnTo>
                    <a:pt x="401053" y="320842"/>
                  </a:lnTo>
                  <a:lnTo>
                    <a:pt x="978569" y="449178"/>
                  </a:lnTo>
                  <a:lnTo>
                    <a:pt x="1171074" y="930442"/>
                  </a:lnTo>
                  <a:lnTo>
                    <a:pt x="1925053" y="1203157"/>
                  </a:lnTo>
                  <a:lnTo>
                    <a:pt x="2101516" y="1572126"/>
                  </a:lnTo>
                  <a:lnTo>
                    <a:pt x="2431015" y="1704281"/>
                  </a:lnTo>
                  <a:lnTo>
                    <a:pt x="1876927" y="1796715"/>
                  </a:lnTo>
                  <a:lnTo>
                    <a:pt x="1411706" y="1347536"/>
                  </a:lnTo>
                  <a:lnTo>
                    <a:pt x="1042737" y="1299410"/>
                  </a:lnTo>
                  <a:lnTo>
                    <a:pt x="786064" y="625642"/>
                  </a:lnTo>
                  <a:lnTo>
                    <a:pt x="160422" y="4652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2804" y="2438399"/>
              <a:ext cx="1104900" cy="1591785"/>
            </a:xfrm>
            <a:custGeom>
              <a:avLst/>
              <a:gdLst>
                <a:gd name="connsiteX0" fmla="*/ 704850 w 1781175"/>
                <a:gd name="connsiteY0" fmla="*/ 0 h 1752600"/>
                <a:gd name="connsiteX1" fmla="*/ 0 w 1781175"/>
                <a:gd name="connsiteY1" fmla="*/ 419100 h 1752600"/>
                <a:gd name="connsiteX2" fmla="*/ 419100 w 1781175"/>
                <a:gd name="connsiteY2" fmla="*/ 657225 h 1752600"/>
                <a:gd name="connsiteX3" fmla="*/ 38100 w 1781175"/>
                <a:gd name="connsiteY3" fmla="*/ 838200 h 1752600"/>
                <a:gd name="connsiteX4" fmla="*/ 381000 w 1781175"/>
                <a:gd name="connsiteY4" fmla="*/ 1076325 h 1752600"/>
                <a:gd name="connsiteX5" fmla="*/ 47625 w 1781175"/>
                <a:gd name="connsiteY5" fmla="*/ 1314450 h 1752600"/>
                <a:gd name="connsiteX6" fmla="*/ 933450 w 1781175"/>
                <a:gd name="connsiteY6" fmla="*/ 1752600 h 1752600"/>
                <a:gd name="connsiteX7" fmla="*/ 1676400 w 1781175"/>
                <a:gd name="connsiteY7" fmla="*/ 1362075 h 1752600"/>
                <a:gd name="connsiteX8" fmla="*/ 1409700 w 1781175"/>
                <a:gd name="connsiteY8" fmla="*/ 1171575 h 1752600"/>
                <a:gd name="connsiteX9" fmla="*/ 1714500 w 1781175"/>
                <a:gd name="connsiteY9" fmla="*/ 1000125 h 1752600"/>
                <a:gd name="connsiteX10" fmla="*/ 1438275 w 1781175"/>
                <a:gd name="connsiteY10" fmla="*/ 742950 h 1752600"/>
                <a:gd name="connsiteX11" fmla="*/ 1781175 w 1781175"/>
                <a:gd name="connsiteY11" fmla="*/ 485775 h 1752600"/>
                <a:gd name="connsiteX12" fmla="*/ 704850 w 1781175"/>
                <a:gd name="connsiteY12" fmla="*/ 0 h 1752600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38100 w 1781175"/>
                <a:gd name="connsiteY3" fmla="*/ 904875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238250 h 1819275"/>
                <a:gd name="connsiteX9" fmla="*/ 1714500 w 1781175"/>
                <a:gd name="connsiteY9" fmla="*/ 1066800 h 1819275"/>
                <a:gd name="connsiteX10" fmla="*/ 1438275 w 1781175"/>
                <a:gd name="connsiteY10" fmla="*/ 809625 h 1819275"/>
                <a:gd name="connsiteX11" fmla="*/ 1781175 w 1781175"/>
                <a:gd name="connsiteY11" fmla="*/ 552450 h 1819275"/>
                <a:gd name="connsiteX12" fmla="*/ 914400 w 1781175"/>
                <a:gd name="connsiteY12" fmla="*/ 0 h 1819275"/>
                <a:gd name="connsiteX0" fmla="*/ 914400 w 1790700"/>
                <a:gd name="connsiteY0" fmla="*/ 0 h 1819275"/>
                <a:gd name="connsiteX1" fmla="*/ 0 w 1790700"/>
                <a:gd name="connsiteY1" fmla="*/ 485775 h 1819275"/>
                <a:gd name="connsiteX2" fmla="*/ 419100 w 1790700"/>
                <a:gd name="connsiteY2" fmla="*/ 723900 h 1819275"/>
                <a:gd name="connsiteX3" fmla="*/ 38100 w 1790700"/>
                <a:gd name="connsiteY3" fmla="*/ 904875 h 1819275"/>
                <a:gd name="connsiteX4" fmla="*/ 381000 w 1790700"/>
                <a:gd name="connsiteY4" fmla="*/ 1143000 h 1819275"/>
                <a:gd name="connsiteX5" fmla="*/ 47625 w 1790700"/>
                <a:gd name="connsiteY5" fmla="*/ 1381125 h 1819275"/>
                <a:gd name="connsiteX6" fmla="*/ 933450 w 1790700"/>
                <a:gd name="connsiteY6" fmla="*/ 1819275 h 1819275"/>
                <a:gd name="connsiteX7" fmla="*/ 1676400 w 1790700"/>
                <a:gd name="connsiteY7" fmla="*/ 1428750 h 1819275"/>
                <a:gd name="connsiteX8" fmla="*/ 1409700 w 1790700"/>
                <a:gd name="connsiteY8" fmla="*/ 1238250 h 1819275"/>
                <a:gd name="connsiteX9" fmla="*/ 1714500 w 1790700"/>
                <a:gd name="connsiteY9" fmla="*/ 1066800 h 1819275"/>
                <a:gd name="connsiteX10" fmla="*/ 1438275 w 1790700"/>
                <a:gd name="connsiteY10" fmla="*/ 809625 h 1819275"/>
                <a:gd name="connsiteX11" fmla="*/ 1790700 w 1790700"/>
                <a:gd name="connsiteY11" fmla="*/ 465125 h 1819275"/>
                <a:gd name="connsiteX12" fmla="*/ 914400 w 179070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1066800 h 1819275"/>
                <a:gd name="connsiteX10" fmla="*/ 1438275 w 1885950"/>
                <a:gd name="connsiteY10" fmla="*/ 809625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1066800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38100 w 1885950"/>
                <a:gd name="connsiteY3" fmla="*/ 904875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950366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19050 w 1885950"/>
                <a:gd name="connsiteY3" fmla="*/ 919429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714500 w 1885950"/>
                <a:gd name="connsiteY9" fmla="*/ 950366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85950"/>
                <a:gd name="connsiteY0" fmla="*/ 0 h 1819275"/>
                <a:gd name="connsiteX1" fmla="*/ 0 w 1885950"/>
                <a:gd name="connsiteY1" fmla="*/ 485775 h 1819275"/>
                <a:gd name="connsiteX2" fmla="*/ 419100 w 1885950"/>
                <a:gd name="connsiteY2" fmla="*/ 723900 h 1819275"/>
                <a:gd name="connsiteX3" fmla="*/ 19050 w 1885950"/>
                <a:gd name="connsiteY3" fmla="*/ 919429 h 1819275"/>
                <a:gd name="connsiteX4" fmla="*/ 381000 w 1885950"/>
                <a:gd name="connsiteY4" fmla="*/ 1143000 h 1819275"/>
                <a:gd name="connsiteX5" fmla="*/ 47625 w 1885950"/>
                <a:gd name="connsiteY5" fmla="*/ 1381125 h 1819275"/>
                <a:gd name="connsiteX6" fmla="*/ 933450 w 1885950"/>
                <a:gd name="connsiteY6" fmla="*/ 1819275 h 1819275"/>
                <a:gd name="connsiteX7" fmla="*/ 1676400 w 1885950"/>
                <a:gd name="connsiteY7" fmla="*/ 1428750 h 1819275"/>
                <a:gd name="connsiteX8" fmla="*/ 1409700 w 1885950"/>
                <a:gd name="connsiteY8" fmla="*/ 1238250 h 1819275"/>
                <a:gd name="connsiteX9" fmla="*/ 1800225 w 1885950"/>
                <a:gd name="connsiteY9" fmla="*/ 994029 h 1819275"/>
                <a:gd name="connsiteX10" fmla="*/ 1400175 w 1885950"/>
                <a:gd name="connsiteY10" fmla="*/ 736854 h 1819275"/>
                <a:gd name="connsiteX11" fmla="*/ 1885950 w 1885950"/>
                <a:gd name="connsiteY11" fmla="*/ 479679 h 1819275"/>
                <a:gd name="connsiteX12" fmla="*/ 914400 w 1885950"/>
                <a:gd name="connsiteY12" fmla="*/ 0 h 1819275"/>
                <a:gd name="connsiteX0" fmla="*/ 914400 w 1800225"/>
                <a:gd name="connsiteY0" fmla="*/ 0 h 1819275"/>
                <a:gd name="connsiteX1" fmla="*/ 0 w 1800225"/>
                <a:gd name="connsiteY1" fmla="*/ 485775 h 1819275"/>
                <a:gd name="connsiteX2" fmla="*/ 419100 w 1800225"/>
                <a:gd name="connsiteY2" fmla="*/ 723900 h 1819275"/>
                <a:gd name="connsiteX3" fmla="*/ 19050 w 1800225"/>
                <a:gd name="connsiteY3" fmla="*/ 919429 h 1819275"/>
                <a:gd name="connsiteX4" fmla="*/ 381000 w 1800225"/>
                <a:gd name="connsiteY4" fmla="*/ 1143000 h 1819275"/>
                <a:gd name="connsiteX5" fmla="*/ 47625 w 1800225"/>
                <a:gd name="connsiteY5" fmla="*/ 1381125 h 1819275"/>
                <a:gd name="connsiteX6" fmla="*/ 933450 w 1800225"/>
                <a:gd name="connsiteY6" fmla="*/ 1819275 h 1819275"/>
                <a:gd name="connsiteX7" fmla="*/ 1676400 w 1800225"/>
                <a:gd name="connsiteY7" fmla="*/ 1428750 h 1819275"/>
                <a:gd name="connsiteX8" fmla="*/ 1409700 w 1800225"/>
                <a:gd name="connsiteY8" fmla="*/ 1238250 h 1819275"/>
                <a:gd name="connsiteX9" fmla="*/ 1800225 w 1800225"/>
                <a:gd name="connsiteY9" fmla="*/ 994029 h 1819275"/>
                <a:gd name="connsiteX10" fmla="*/ 1400175 w 1800225"/>
                <a:gd name="connsiteY10" fmla="*/ 736854 h 1819275"/>
                <a:gd name="connsiteX11" fmla="*/ 1771650 w 1800225"/>
                <a:gd name="connsiteY11" fmla="*/ 486956 h 1819275"/>
                <a:gd name="connsiteX12" fmla="*/ 914400 w 180022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238250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676400 w 1781175"/>
                <a:gd name="connsiteY7" fmla="*/ 1428750 h 1819275"/>
                <a:gd name="connsiteX8" fmla="*/ 1409700 w 1781175"/>
                <a:gd name="connsiteY8" fmla="*/ 1172756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819275"/>
                <a:gd name="connsiteX1" fmla="*/ 0 w 1781175"/>
                <a:gd name="connsiteY1" fmla="*/ 485775 h 1819275"/>
                <a:gd name="connsiteX2" fmla="*/ 419100 w 1781175"/>
                <a:gd name="connsiteY2" fmla="*/ 723900 h 1819275"/>
                <a:gd name="connsiteX3" fmla="*/ 19050 w 1781175"/>
                <a:gd name="connsiteY3" fmla="*/ 919429 h 1819275"/>
                <a:gd name="connsiteX4" fmla="*/ 381000 w 1781175"/>
                <a:gd name="connsiteY4" fmla="*/ 1143000 h 1819275"/>
                <a:gd name="connsiteX5" fmla="*/ 47625 w 1781175"/>
                <a:gd name="connsiteY5" fmla="*/ 1381125 h 1819275"/>
                <a:gd name="connsiteX6" fmla="*/ 933450 w 1781175"/>
                <a:gd name="connsiteY6" fmla="*/ 1819275 h 1819275"/>
                <a:gd name="connsiteX7" fmla="*/ 1704975 w 1781175"/>
                <a:gd name="connsiteY7" fmla="*/ 1457859 h 1819275"/>
                <a:gd name="connsiteX8" fmla="*/ 1409700 w 1781175"/>
                <a:gd name="connsiteY8" fmla="*/ 1172756 h 1819275"/>
                <a:gd name="connsiteX9" fmla="*/ 1781175 w 1781175"/>
                <a:gd name="connsiteY9" fmla="*/ 957643 h 1819275"/>
                <a:gd name="connsiteX10" fmla="*/ 1400175 w 1781175"/>
                <a:gd name="connsiteY10" fmla="*/ 736854 h 1819275"/>
                <a:gd name="connsiteX11" fmla="*/ 1771650 w 1781175"/>
                <a:gd name="connsiteY11" fmla="*/ 486956 h 1819275"/>
                <a:gd name="connsiteX12" fmla="*/ 914400 w 1781175"/>
                <a:gd name="connsiteY12" fmla="*/ 0 h 1819275"/>
                <a:gd name="connsiteX0" fmla="*/ 914400 w 1781175"/>
                <a:gd name="connsiteY0" fmla="*/ 0 h 1797444"/>
                <a:gd name="connsiteX1" fmla="*/ 0 w 1781175"/>
                <a:gd name="connsiteY1" fmla="*/ 485775 h 1797444"/>
                <a:gd name="connsiteX2" fmla="*/ 419100 w 1781175"/>
                <a:gd name="connsiteY2" fmla="*/ 723900 h 1797444"/>
                <a:gd name="connsiteX3" fmla="*/ 19050 w 1781175"/>
                <a:gd name="connsiteY3" fmla="*/ 919429 h 1797444"/>
                <a:gd name="connsiteX4" fmla="*/ 381000 w 1781175"/>
                <a:gd name="connsiteY4" fmla="*/ 1143000 h 1797444"/>
                <a:gd name="connsiteX5" fmla="*/ 47625 w 1781175"/>
                <a:gd name="connsiteY5" fmla="*/ 1381125 h 1797444"/>
                <a:gd name="connsiteX6" fmla="*/ 857250 w 1781175"/>
                <a:gd name="connsiteY6" fmla="*/ 1797444 h 1797444"/>
                <a:gd name="connsiteX7" fmla="*/ 1704975 w 1781175"/>
                <a:gd name="connsiteY7" fmla="*/ 1457859 h 1797444"/>
                <a:gd name="connsiteX8" fmla="*/ 1409700 w 1781175"/>
                <a:gd name="connsiteY8" fmla="*/ 1172756 h 1797444"/>
                <a:gd name="connsiteX9" fmla="*/ 1781175 w 1781175"/>
                <a:gd name="connsiteY9" fmla="*/ 957643 h 1797444"/>
                <a:gd name="connsiteX10" fmla="*/ 1400175 w 1781175"/>
                <a:gd name="connsiteY10" fmla="*/ 736854 h 1797444"/>
                <a:gd name="connsiteX11" fmla="*/ 1771650 w 1781175"/>
                <a:gd name="connsiteY11" fmla="*/ 486956 h 1797444"/>
                <a:gd name="connsiteX12" fmla="*/ 914400 w 1781175"/>
                <a:gd name="connsiteY12" fmla="*/ 0 h 1797444"/>
                <a:gd name="connsiteX0" fmla="*/ 904875 w 1781175"/>
                <a:gd name="connsiteY0" fmla="*/ 0 h 1637348"/>
                <a:gd name="connsiteX1" fmla="*/ 0 w 1781175"/>
                <a:gd name="connsiteY1" fmla="*/ 325679 h 1637348"/>
                <a:gd name="connsiteX2" fmla="*/ 419100 w 1781175"/>
                <a:gd name="connsiteY2" fmla="*/ 563804 h 1637348"/>
                <a:gd name="connsiteX3" fmla="*/ 19050 w 1781175"/>
                <a:gd name="connsiteY3" fmla="*/ 759333 h 1637348"/>
                <a:gd name="connsiteX4" fmla="*/ 381000 w 1781175"/>
                <a:gd name="connsiteY4" fmla="*/ 982904 h 1637348"/>
                <a:gd name="connsiteX5" fmla="*/ 47625 w 1781175"/>
                <a:gd name="connsiteY5" fmla="*/ 1221029 h 1637348"/>
                <a:gd name="connsiteX6" fmla="*/ 857250 w 1781175"/>
                <a:gd name="connsiteY6" fmla="*/ 1637348 h 1637348"/>
                <a:gd name="connsiteX7" fmla="*/ 1704975 w 1781175"/>
                <a:gd name="connsiteY7" fmla="*/ 1297763 h 1637348"/>
                <a:gd name="connsiteX8" fmla="*/ 1409700 w 1781175"/>
                <a:gd name="connsiteY8" fmla="*/ 1012660 h 1637348"/>
                <a:gd name="connsiteX9" fmla="*/ 1781175 w 1781175"/>
                <a:gd name="connsiteY9" fmla="*/ 797547 h 1637348"/>
                <a:gd name="connsiteX10" fmla="*/ 1400175 w 1781175"/>
                <a:gd name="connsiteY10" fmla="*/ 576758 h 1637348"/>
                <a:gd name="connsiteX11" fmla="*/ 1771650 w 1781175"/>
                <a:gd name="connsiteY11" fmla="*/ 326860 h 1637348"/>
                <a:gd name="connsiteX12" fmla="*/ 904875 w 1781175"/>
                <a:gd name="connsiteY12" fmla="*/ 0 h 1637348"/>
                <a:gd name="connsiteX0" fmla="*/ 904875 w 1781175"/>
                <a:gd name="connsiteY0" fmla="*/ 0 h 1630071"/>
                <a:gd name="connsiteX1" fmla="*/ 0 w 1781175"/>
                <a:gd name="connsiteY1" fmla="*/ 325679 h 1630071"/>
                <a:gd name="connsiteX2" fmla="*/ 419100 w 1781175"/>
                <a:gd name="connsiteY2" fmla="*/ 563804 h 1630071"/>
                <a:gd name="connsiteX3" fmla="*/ 19050 w 1781175"/>
                <a:gd name="connsiteY3" fmla="*/ 759333 h 1630071"/>
                <a:gd name="connsiteX4" fmla="*/ 381000 w 1781175"/>
                <a:gd name="connsiteY4" fmla="*/ 982904 h 1630071"/>
                <a:gd name="connsiteX5" fmla="*/ 47625 w 1781175"/>
                <a:gd name="connsiteY5" fmla="*/ 1221029 h 1630071"/>
                <a:gd name="connsiteX6" fmla="*/ 895350 w 1781175"/>
                <a:gd name="connsiteY6" fmla="*/ 1630071 h 1630071"/>
                <a:gd name="connsiteX7" fmla="*/ 1704975 w 1781175"/>
                <a:gd name="connsiteY7" fmla="*/ 1297763 h 1630071"/>
                <a:gd name="connsiteX8" fmla="*/ 1409700 w 1781175"/>
                <a:gd name="connsiteY8" fmla="*/ 1012660 h 1630071"/>
                <a:gd name="connsiteX9" fmla="*/ 1781175 w 1781175"/>
                <a:gd name="connsiteY9" fmla="*/ 797547 h 1630071"/>
                <a:gd name="connsiteX10" fmla="*/ 1400175 w 1781175"/>
                <a:gd name="connsiteY10" fmla="*/ 576758 h 1630071"/>
                <a:gd name="connsiteX11" fmla="*/ 1771650 w 1781175"/>
                <a:gd name="connsiteY11" fmla="*/ 326860 h 1630071"/>
                <a:gd name="connsiteX12" fmla="*/ 904875 w 1781175"/>
                <a:gd name="connsiteY12" fmla="*/ 0 h 1630071"/>
                <a:gd name="connsiteX0" fmla="*/ 904875 w 1781175"/>
                <a:gd name="connsiteY0" fmla="*/ 0 h 1630071"/>
                <a:gd name="connsiteX1" fmla="*/ 0 w 1781175"/>
                <a:gd name="connsiteY1" fmla="*/ 325679 h 1630071"/>
                <a:gd name="connsiteX2" fmla="*/ 419100 w 1781175"/>
                <a:gd name="connsiteY2" fmla="*/ 563804 h 1630071"/>
                <a:gd name="connsiteX3" fmla="*/ 19050 w 1781175"/>
                <a:gd name="connsiteY3" fmla="*/ 759333 h 1630071"/>
                <a:gd name="connsiteX4" fmla="*/ 381000 w 1781175"/>
                <a:gd name="connsiteY4" fmla="*/ 982904 h 1630071"/>
                <a:gd name="connsiteX5" fmla="*/ 47625 w 1781175"/>
                <a:gd name="connsiteY5" fmla="*/ 1221029 h 1630071"/>
                <a:gd name="connsiteX6" fmla="*/ 895350 w 1781175"/>
                <a:gd name="connsiteY6" fmla="*/ 1630071 h 1630071"/>
                <a:gd name="connsiteX7" fmla="*/ 1704975 w 1781175"/>
                <a:gd name="connsiteY7" fmla="*/ 1297763 h 1630071"/>
                <a:gd name="connsiteX8" fmla="*/ 1409700 w 1781175"/>
                <a:gd name="connsiteY8" fmla="*/ 1012660 h 1630071"/>
                <a:gd name="connsiteX9" fmla="*/ 1781175 w 1781175"/>
                <a:gd name="connsiteY9" fmla="*/ 797547 h 1630071"/>
                <a:gd name="connsiteX10" fmla="*/ 1400175 w 1781175"/>
                <a:gd name="connsiteY10" fmla="*/ 576758 h 1630071"/>
                <a:gd name="connsiteX11" fmla="*/ 1771650 w 1781175"/>
                <a:gd name="connsiteY11" fmla="*/ 326860 h 1630071"/>
                <a:gd name="connsiteX12" fmla="*/ 904875 w 1781175"/>
                <a:gd name="connsiteY12" fmla="*/ 0 h 1630071"/>
                <a:gd name="connsiteX0" fmla="*/ 8382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71650 w 1781175"/>
                <a:gd name="connsiteY11" fmla="*/ 355968 h 1659179"/>
                <a:gd name="connsiteX12" fmla="*/ 838200 w 1781175"/>
                <a:gd name="connsiteY12" fmla="*/ 0 h 1659179"/>
                <a:gd name="connsiteX0" fmla="*/ 8382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838200 w 1781175"/>
                <a:gd name="connsiteY12" fmla="*/ 0 h 1659179"/>
                <a:gd name="connsiteX0" fmla="*/ 8001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800100 w 1781175"/>
                <a:gd name="connsiteY12" fmla="*/ 0 h 1659179"/>
                <a:gd name="connsiteX0" fmla="*/ 6858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89535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685800 w 1781175"/>
                <a:gd name="connsiteY12" fmla="*/ 0 h 1659179"/>
                <a:gd name="connsiteX0" fmla="*/ 685800 w 1781175"/>
                <a:gd name="connsiteY0" fmla="*/ 0 h 1659179"/>
                <a:gd name="connsiteX1" fmla="*/ 0 w 1781175"/>
                <a:gd name="connsiteY1" fmla="*/ 354787 h 1659179"/>
                <a:gd name="connsiteX2" fmla="*/ 419100 w 1781175"/>
                <a:gd name="connsiteY2" fmla="*/ 592912 h 1659179"/>
                <a:gd name="connsiteX3" fmla="*/ 19050 w 1781175"/>
                <a:gd name="connsiteY3" fmla="*/ 788441 h 1659179"/>
                <a:gd name="connsiteX4" fmla="*/ 381000 w 1781175"/>
                <a:gd name="connsiteY4" fmla="*/ 1012012 h 1659179"/>
                <a:gd name="connsiteX5" fmla="*/ 47625 w 1781175"/>
                <a:gd name="connsiteY5" fmla="*/ 1250137 h 1659179"/>
                <a:gd name="connsiteX6" fmla="*/ 685800 w 1781175"/>
                <a:gd name="connsiteY6" fmla="*/ 1659179 h 1659179"/>
                <a:gd name="connsiteX7" fmla="*/ 1704975 w 1781175"/>
                <a:gd name="connsiteY7" fmla="*/ 1326871 h 1659179"/>
                <a:gd name="connsiteX8" fmla="*/ 1409700 w 1781175"/>
                <a:gd name="connsiteY8" fmla="*/ 1041768 h 1659179"/>
                <a:gd name="connsiteX9" fmla="*/ 1781175 w 1781175"/>
                <a:gd name="connsiteY9" fmla="*/ 826655 h 1659179"/>
                <a:gd name="connsiteX10" fmla="*/ 1400175 w 1781175"/>
                <a:gd name="connsiteY10" fmla="*/ 605866 h 1659179"/>
                <a:gd name="connsiteX11" fmla="*/ 1704975 w 1781175"/>
                <a:gd name="connsiteY11" fmla="*/ 363247 h 1659179"/>
                <a:gd name="connsiteX12" fmla="*/ 685800 w 17811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609600 w 2009775"/>
                <a:gd name="connsiteY4" fmla="*/ 1012012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933575 w 2009775"/>
                <a:gd name="connsiteY7" fmla="*/ 1326871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609600 w 2009775"/>
                <a:gd name="connsiteY4" fmla="*/ 1012012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342900 w 2009775"/>
                <a:gd name="connsiteY4" fmla="*/ 1135560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638300 w 2009775"/>
                <a:gd name="connsiteY8" fmla="*/ 1041768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2009775"/>
                <a:gd name="connsiteY0" fmla="*/ 0 h 1659179"/>
                <a:gd name="connsiteX1" fmla="*/ 228600 w 2009775"/>
                <a:gd name="connsiteY1" fmla="*/ 354787 h 1659179"/>
                <a:gd name="connsiteX2" fmla="*/ 647700 w 2009775"/>
                <a:gd name="connsiteY2" fmla="*/ 592912 h 1659179"/>
                <a:gd name="connsiteX3" fmla="*/ 247650 w 2009775"/>
                <a:gd name="connsiteY3" fmla="*/ 788441 h 1659179"/>
                <a:gd name="connsiteX4" fmla="*/ 342900 w 2009775"/>
                <a:gd name="connsiteY4" fmla="*/ 1135560 h 1659179"/>
                <a:gd name="connsiteX5" fmla="*/ 0 w 2009775"/>
                <a:gd name="connsiteY5" fmla="*/ 1397612 h 1659179"/>
                <a:gd name="connsiteX6" fmla="*/ 914400 w 2009775"/>
                <a:gd name="connsiteY6" fmla="*/ 1659179 h 1659179"/>
                <a:gd name="connsiteX7" fmla="*/ 1828800 w 2009775"/>
                <a:gd name="connsiteY7" fmla="*/ 1397612 h 1659179"/>
                <a:gd name="connsiteX8" fmla="*/ 1485900 w 2009775"/>
                <a:gd name="connsiteY8" fmla="*/ 1135560 h 1659179"/>
                <a:gd name="connsiteX9" fmla="*/ 2009775 w 2009775"/>
                <a:gd name="connsiteY9" fmla="*/ 826655 h 1659179"/>
                <a:gd name="connsiteX10" fmla="*/ 1628775 w 2009775"/>
                <a:gd name="connsiteY10" fmla="*/ 605866 h 1659179"/>
                <a:gd name="connsiteX11" fmla="*/ 1933575 w 2009775"/>
                <a:gd name="connsiteY11" fmla="*/ 363247 h 1659179"/>
                <a:gd name="connsiteX12" fmla="*/ 914400 w 20097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647700 w 1933575"/>
                <a:gd name="connsiteY2" fmla="*/ 592912 h 1659179"/>
                <a:gd name="connsiteX3" fmla="*/ 247650 w 1933575"/>
                <a:gd name="connsiteY3" fmla="*/ 788441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647700 w 1933575"/>
                <a:gd name="connsiteY2" fmla="*/ 592912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628775 w 1933575"/>
                <a:gd name="connsiteY10" fmla="*/ 605866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228600 w 1933575"/>
                <a:gd name="connsiteY1" fmla="*/ 354787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485900 w 1933575"/>
                <a:gd name="connsiteY10" fmla="*/ 611455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933575"/>
                <a:gd name="connsiteY0" fmla="*/ 0 h 1659179"/>
                <a:gd name="connsiteX1" fmla="*/ 0 w 1933575"/>
                <a:gd name="connsiteY1" fmla="*/ 349403 h 1659179"/>
                <a:gd name="connsiteX2" fmla="*/ 342900 w 1933575"/>
                <a:gd name="connsiteY2" fmla="*/ 611455 h 1659179"/>
                <a:gd name="connsiteX3" fmla="*/ 0 w 1933575"/>
                <a:gd name="connsiteY3" fmla="*/ 873508 h 1659179"/>
                <a:gd name="connsiteX4" fmla="*/ 342900 w 1933575"/>
                <a:gd name="connsiteY4" fmla="*/ 1135560 h 1659179"/>
                <a:gd name="connsiteX5" fmla="*/ 0 w 1933575"/>
                <a:gd name="connsiteY5" fmla="*/ 1397612 h 1659179"/>
                <a:gd name="connsiteX6" fmla="*/ 914400 w 1933575"/>
                <a:gd name="connsiteY6" fmla="*/ 1659179 h 1659179"/>
                <a:gd name="connsiteX7" fmla="*/ 1828800 w 1933575"/>
                <a:gd name="connsiteY7" fmla="*/ 1397612 h 1659179"/>
                <a:gd name="connsiteX8" fmla="*/ 1485900 w 1933575"/>
                <a:gd name="connsiteY8" fmla="*/ 1135560 h 1659179"/>
                <a:gd name="connsiteX9" fmla="*/ 1828800 w 1933575"/>
                <a:gd name="connsiteY9" fmla="*/ 873508 h 1659179"/>
                <a:gd name="connsiteX10" fmla="*/ 1485900 w 1933575"/>
                <a:gd name="connsiteY10" fmla="*/ 611455 h 1659179"/>
                <a:gd name="connsiteX11" fmla="*/ 1933575 w 1933575"/>
                <a:gd name="connsiteY11" fmla="*/ 363247 h 1659179"/>
                <a:gd name="connsiteX12" fmla="*/ 914400 w 1933575"/>
                <a:gd name="connsiteY12" fmla="*/ 0 h 1659179"/>
                <a:gd name="connsiteX0" fmla="*/ 914400 w 1828800"/>
                <a:gd name="connsiteY0" fmla="*/ 0 h 1659179"/>
                <a:gd name="connsiteX1" fmla="*/ 0 w 1828800"/>
                <a:gd name="connsiteY1" fmla="*/ 349403 h 1659179"/>
                <a:gd name="connsiteX2" fmla="*/ 342900 w 1828800"/>
                <a:gd name="connsiteY2" fmla="*/ 611455 h 1659179"/>
                <a:gd name="connsiteX3" fmla="*/ 0 w 1828800"/>
                <a:gd name="connsiteY3" fmla="*/ 873508 h 1659179"/>
                <a:gd name="connsiteX4" fmla="*/ 342900 w 1828800"/>
                <a:gd name="connsiteY4" fmla="*/ 1135560 h 1659179"/>
                <a:gd name="connsiteX5" fmla="*/ 0 w 1828800"/>
                <a:gd name="connsiteY5" fmla="*/ 1397612 h 1659179"/>
                <a:gd name="connsiteX6" fmla="*/ 914400 w 1828800"/>
                <a:gd name="connsiteY6" fmla="*/ 1659179 h 1659179"/>
                <a:gd name="connsiteX7" fmla="*/ 1828800 w 1828800"/>
                <a:gd name="connsiteY7" fmla="*/ 1397612 h 1659179"/>
                <a:gd name="connsiteX8" fmla="*/ 1485900 w 1828800"/>
                <a:gd name="connsiteY8" fmla="*/ 1135560 h 1659179"/>
                <a:gd name="connsiteX9" fmla="*/ 1828800 w 1828800"/>
                <a:gd name="connsiteY9" fmla="*/ 873508 h 1659179"/>
                <a:gd name="connsiteX10" fmla="*/ 1485900 w 1828800"/>
                <a:gd name="connsiteY10" fmla="*/ 611455 h 1659179"/>
                <a:gd name="connsiteX11" fmla="*/ 1828800 w 1828800"/>
                <a:gd name="connsiteY11" fmla="*/ 349403 h 1659179"/>
                <a:gd name="connsiteX12" fmla="*/ 914400 w 1828800"/>
                <a:gd name="connsiteY12" fmla="*/ 0 h 1659179"/>
                <a:gd name="connsiteX0" fmla="*/ 914400 w 1828800"/>
                <a:gd name="connsiteY0" fmla="*/ 0 h 1571828"/>
                <a:gd name="connsiteX1" fmla="*/ 0 w 1828800"/>
                <a:gd name="connsiteY1" fmla="*/ 262052 h 1571828"/>
                <a:gd name="connsiteX2" fmla="*/ 342900 w 1828800"/>
                <a:gd name="connsiteY2" fmla="*/ 524104 h 1571828"/>
                <a:gd name="connsiteX3" fmla="*/ 0 w 1828800"/>
                <a:gd name="connsiteY3" fmla="*/ 786157 h 1571828"/>
                <a:gd name="connsiteX4" fmla="*/ 342900 w 1828800"/>
                <a:gd name="connsiteY4" fmla="*/ 1048209 h 1571828"/>
                <a:gd name="connsiteX5" fmla="*/ 0 w 1828800"/>
                <a:gd name="connsiteY5" fmla="*/ 1310261 h 1571828"/>
                <a:gd name="connsiteX6" fmla="*/ 914400 w 1828800"/>
                <a:gd name="connsiteY6" fmla="*/ 1571828 h 1571828"/>
                <a:gd name="connsiteX7" fmla="*/ 1828800 w 1828800"/>
                <a:gd name="connsiteY7" fmla="*/ 1310261 h 1571828"/>
                <a:gd name="connsiteX8" fmla="*/ 1485900 w 1828800"/>
                <a:gd name="connsiteY8" fmla="*/ 1048209 h 1571828"/>
                <a:gd name="connsiteX9" fmla="*/ 1828800 w 1828800"/>
                <a:gd name="connsiteY9" fmla="*/ 786157 h 1571828"/>
                <a:gd name="connsiteX10" fmla="*/ 1485900 w 1828800"/>
                <a:gd name="connsiteY10" fmla="*/ 524104 h 1571828"/>
                <a:gd name="connsiteX11" fmla="*/ 1828800 w 1828800"/>
                <a:gd name="connsiteY11" fmla="*/ 262052 h 1571828"/>
                <a:gd name="connsiteX12" fmla="*/ 914400 w 1828800"/>
                <a:gd name="connsiteY12" fmla="*/ 0 h 1571828"/>
                <a:gd name="connsiteX0" fmla="*/ 914400 w 1828800"/>
                <a:gd name="connsiteY0" fmla="*/ 0 h 1746529"/>
                <a:gd name="connsiteX1" fmla="*/ 0 w 1828800"/>
                <a:gd name="connsiteY1" fmla="*/ 436753 h 1746529"/>
                <a:gd name="connsiteX2" fmla="*/ 342900 w 1828800"/>
                <a:gd name="connsiteY2" fmla="*/ 698805 h 1746529"/>
                <a:gd name="connsiteX3" fmla="*/ 0 w 1828800"/>
                <a:gd name="connsiteY3" fmla="*/ 960858 h 1746529"/>
                <a:gd name="connsiteX4" fmla="*/ 342900 w 1828800"/>
                <a:gd name="connsiteY4" fmla="*/ 1222910 h 1746529"/>
                <a:gd name="connsiteX5" fmla="*/ 0 w 1828800"/>
                <a:gd name="connsiteY5" fmla="*/ 1484962 h 1746529"/>
                <a:gd name="connsiteX6" fmla="*/ 914400 w 1828800"/>
                <a:gd name="connsiteY6" fmla="*/ 1746529 h 1746529"/>
                <a:gd name="connsiteX7" fmla="*/ 1828800 w 1828800"/>
                <a:gd name="connsiteY7" fmla="*/ 1484962 h 1746529"/>
                <a:gd name="connsiteX8" fmla="*/ 1485900 w 1828800"/>
                <a:gd name="connsiteY8" fmla="*/ 1222910 h 1746529"/>
                <a:gd name="connsiteX9" fmla="*/ 1828800 w 1828800"/>
                <a:gd name="connsiteY9" fmla="*/ 960858 h 1746529"/>
                <a:gd name="connsiteX10" fmla="*/ 1485900 w 1828800"/>
                <a:gd name="connsiteY10" fmla="*/ 698805 h 1746529"/>
                <a:gd name="connsiteX11" fmla="*/ 1828800 w 1828800"/>
                <a:gd name="connsiteY11" fmla="*/ 436753 h 1746529"/>
                <a:gd name="connsiteX12" fmla="*/ 914400 w 1828800"/>
                <a:gd name="connsiteY12" fmla="*/ 0 h 1746529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342900 w 1828800"/>
                <a:gd name="connsiteY2" fmla="*/ 698805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485900 w 1828800"/>
                <a:gd name="connsiteY10" fmla="*/ 698805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485900 w 1828800"/>
                <a:gd name="connsiteY10" fmla="*/ 698805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342900 w 1828800"/>
                <a:gd name="connsiteY4" fmla="*/ 1222910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485900 w 1828800"/>
                <a:gd name="connsiteY8" fmla="*/ 1222910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423894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569229 w 1828800"/>
                <a:gd name="connsiteY2" fmla="*/ 693682 h 1922250"/>
                <a:gd name="connsiteX3" fmla="*/ 0 w 1828800"/>
                <a:gd name="connsiteY3" fmla="*/ 960858 h 1922250"/>
                <a:gd name="connsiteX4" fmla="*/ 423894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  <a:gd name="connsiteX0" fmla="*/ 914400 w 1828800"/>
                <a:gd name="connsiteY0" fmla="*/ 0 h 1922250"/>
                <a:gd name="connsiteX1" fmla="*/ 0 w 1828800"/>
                <a:gd name="connsiteY1" fmla="*/ 436753 h 1922250"/>
                <a:gd name="connsiteX2" fmla="*/ 569229 w 1828800"/>
                <a:gd name="connsiteY2" fmla="*/ 693682 h 1922250"/>
                <a:gd name="connsiteX3" fmla="*/ 0 w 1828800"/>
                <a:gd name="connsiteY3" fmla="*/ 960858 h 1922250"/>
                <a:gd name="connsiteX4" fmla="*/ 569229 w 1828800"/>
                <a:gd name="connsiteY4" fmla="*/ 1195138 h 1922250"/>
                <a:gd name="connsiteX5" fmla="*/ 0 w 1828800"/>
                <a:gd name="connsiteY5" fmla="*/ 1484962 h 1922250"/>
                <a:gd name="connsiteX6" fmla="*/ 914400 w 1828800"/>
                <a:gd name="connsiteY6" fmla="*/ 1922250 h 1922250"/>
                <a:gd name="connsiteX7" fmla="*/ 1828800 w 1828800"/>
                <a:gd name="connsiteY7" fmla="*/ 1484962 h 1922250"/>
                <a:gd name="connsiteX8" fmla="*/ 1295905 w 1828800"/>
                <a:gd name="connsiteY8" fmla="*/ 1195138 h 1922250"/>
                <a:gd name="connsiteX9" fmla="*/ 1828800 w 1828800"/>
                <a:gd name="connsiteY9" fmla="*/ 960858 h 1922250"/>
                <a:gd name="connsiteX10" fmla="*/ 1295905 w 1828800"/>
                <a:gd name="connsiteY10" fmla="*/ 693682 h 1922250"/>
                <a:gd name="connsiteX11" fmla="*/ 1828800 w 1828800"/>
                <a:gd name="connsiteY11" fmla="*/ 436753 h 1922250"/>
                <a:gd name="connsiteX12" fmla="*/ 914400 w 1828800"/>
                <a:gd name="connsiteY12" fmla="*/ 0 h 19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922250">
                  <a:moveTo>
                    <a:pt x="914400" y="0"/>
                  </a:moveTo>
                  <a:lnTo>
                    <a:pt x="0" y="436753"/>
                  </a:lnTo>
                  <a:lnTo>
                    <a:pt x="569229" y="693682"/>
                  </a:lnTo>
                  <a:lnTo>
                    <a:pt x="0" y="960858"/>
                  </a:lnTo>
                  <a:lnTo>
                    <a:pt x="569229" y="1195138"/>
                  </a:lnTo>
                  <a:lnTo>
                    <a:pt x="0" y="1484962"/>
                  </a:lnTo>
                  <a:lnTo>
                    <a:pt x="914400" y="1922250"/>
                  </a:lnTo>
                  <a:lnTo>
                    <a:pt x="1828800" y="1484962"/>
                  </a:lnTo>
                  <a:lnTo>
                    <a:pt x="1295905" y="1195138"/>
                  </a:lnTo>
                  <a:lnTo>
                    <a:pt x="1828800" y="960858"/>
                  </a:lnTo>
                  <a:lnTo>
                    <a:pt x="1295905" y="693682"/>
                  </a:lnTo>
                  <a:lnTo>
                    <a:pt x="1828800" y="436753"/>
                  </a:lnTo>
                  <a:lnTo>
                    <a:pt x="914400" y="0"/>
                  </a:ln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25842" y="4030185"/>
              <a:ext cx="974558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418347" y="2261939"/>
              <a:ext cx="0" cy="190098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34374" y="3849180"/>
              <a:ext cx="317061" cy="37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1437" y="1938089"/>
              <a:ext cx="317061" cy="37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85236" y="3772980"/>
              <a:ext cx="659797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25842" y="3444115"/>
              <a:ext cx="659797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25842" y="3115251"/>
              <a:ext cx="659797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25842" y="2796995"/>
              <a:ext cx="659797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352812" y="2608395"/>
            <a:ext cx="3065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این چندضلعی‌ها راس ادغام و یا تفکیک ندارند،</a:t>
            </a:r>
          </a:p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بنابراین یکنواخت قائم هستند.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131291" y="5265130"/>
            <a:ext cx="1150327" cy="913224"/>
          </a:xfrm>
          <a:custGeom>
            <a:avLst/>
            <a:gdLst>
              <a:gd name="connsiteX0" fmla="*/ 712694 w 1573306"/>
              <a:gd name="connsiteY0" fmla="*/ 658906 h 1344706"/>
              <a:gd name="connsiteX1" fmla="*/ 0 w 1573306"/>
              <a:gd name="connsiteY1" fmla="*/ 658906 h 1344706"/>
              <a:gd name="connsiteX2" fmla="*/ 13447 w 1573306"/>
              <a:gd name="connsiteY2" fmla="*/ 1344706 h 1344706"/>
              <a:gd name="connsiteX3" fmla="*/ 1573306 w 1573306"/>
              <a:gd name="connsiteY3" fmla="*/ 1344706 h 1344706"/>
              <a:gd name="connsiteX4" fmla="*/ 1559859 w 1573306"/>
              <a:gd name="connsiteY4" fmla="*/ 672353 h 1344706"/>
              <a:gd name="connsiteX5" fmla="*/ 1183341 w 1573306"/>
              <a:gd name="connsiteY5" fmla="*/ 0 h 1344706"/>
              <a:gd name="connsiteX6" fmla="*/ 712694 w 1573306"/>
              <a:gd name="connsiteY6" fmla="*/ 658906 h 1344706"/>
              <a:gd name="connsiteX0" fmla="*/ 712694 w 1573306"/>
              <a:gd name="connsiteY0" fmla="*/ 599805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12694 w 1573306"/>
              <a:gd name="connsiteY6" fmla="*/ 599805 h 1285605"/>
              <a:gd name="connsiteX0" fmla="*/ 789451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89451 w 1573306"/>
              <a:gd name="connsiteY6" fmla="*/ 604063 h 1285605"/>
              <a:gd name="connsiteX0" fmla="*/ 653023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653023 w 1573306"/>
              <a:gd name="connsiteY6" fmla="*/ 604063 h 1285605"/>
              <a:gd name="connsiteX0" fmla="*/ 663296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6 w 1583579"/>
              <a:gd name="connsiteY6" fmla="*/ 604063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663295 w 1583579"/>
              <a:gd name="connsiteY0" fmla="*/ 519289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519289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571063 w 1583579"/>
              <a:gd name="connsiteY0" fmla="*/ 434518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434518 h 1285605"/>
              <a:gd name="connsiteX0" fmla="*/ 571063 w 1583579"/>
              <a:gd name="connsiteY0" fmla="*/ 349744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349744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799724 w 1583579"/>
              <a:gd name="connsiteY6" fmla="*/ 443707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799724 w 1583579"/>
              <a:gd name="connsiteY6" fmla="*/ 443707 h 1285605"/>
              <a:gd name="connsiteX0" fmla="*/ 68539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85393 w 1583579"/>
              <a:gd name="connsiteY0" fmla="*/ 604063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571063 w 1583579"/>
              <a:gd name="connsiteY0" fmla="*/ 604063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57106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371378 w 1583579"/>
              <a:gd name="connsiteY4" fmla="*/ 604063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04063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85936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61673 w 1347658"/>
              <a:gd name="connsiteY0" fmla="*/ 685936 h 1285605"/>
              <a:gd name="connsiteX1" fmla="*/ 90020 w 1347658"/>
              <a:gd name="connsiteY1" fmla="*/ 685936 h 1285605"/>
              <a:gd name="connsiteX2" fmla="*/ 0 w 1347658"/>
              <a:gd name="connsiteY2" fmla="*/ 1285605 h 1285605"/>
              <a:gd name="connsiteX3" fmla="*/ 1347658 w 1347658"/>
              <a:gd name="connsiteY3" fmla="*/ 1283924 h 1285605"/>
              <a:gd name="connsiteX4" fmla="*/ 1347658 w 1347658"/>
              <a:gd name="connsiteY4" fmla="*/ 685936 h 1285605"/>
              <a:gd name="connsiteX5" fmla="*/ 1004666 w 1347658"/>
              <a:gd name="connsiteY5" fmla="*/ 0 h 1285605"/>
              <a:gd name="connsiteX6" fmla="*/ 661673 w 1347658"/>
              <a:gd name="connsiteY6" fmla="*/ 685936 h 1285605"/>
              <a:gd name="connsiteX0" fmla="*/ 571654 w 1257639"/>
              <a:gd name="connsiteY0" fmla="*/ 685936 h 1285605"/>
              <a:gd name="connsiteX1" fmla="*/ 1 w 1257639"/>
              <a:gd name="connsiteY1" fmla="*/ 685936 h 1285605"/>
              <a:gd name="connsiteX2" fmla="*/ 0 w 1257639"/>
              <a:gd name="connsiteY2" fmla="*/ 1285605 h 1285605"/>
              <a:gd name="connsiteX3" fmla="*/ 1257639 w 1257639"/>
              <a:gd name="connsiteY3" fmla="*/ 1283924 h 1285605"/>
              <a:gd name="connsiteX4" fmla="*/ 1257639 w 1257639"/>
              <a:gd name="connsiteY4" fmla="*/ 685936 h 1285605"/>
              <a:gd name="connsiteX5" fmla="*/ 914647 w 1257639"/>
              <a:gd name="connsiteY5" fmla="*/ 0 h 1285605"/>
              <a:gd name="connsiteX6" fmla="*/ 571654 w 1257639"/>
              <a:gd name="connsiteY6" fmla="*/ 685936 h 1285605"/>
              <a:gd name="connsiteX0" fmla="*/ 571654 w 1333859"/>
              <a:gd name="connsiteY0" fmla="*/ 685936 h 1285605"/>
              <a:gd name="connsiteX1" fmla="*/ 1 w 1333859"/>
              <a:gd name="connsiteY1" fmla="*/ 685936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6" fmla="*/ 571654 w 1333859"/>
              <a:gd name="connsiteY6" fmla="*/ 685936 h 128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859" h="1285605">
                <a:moveTo>
                  <a:pt x="571654" y="685936"/>
                </a:moveTo>
                <a:lnTo>
                  <a:pt x="1" y="685936"/>
                </a:lnTo>
                <a:cubicBezTo>
                  <a:pt x="1" y="885826"/>
                  <a:pt x="0" y="1085715"/>
                  <a:pt x="0" y="1285605"/>
                </a:cubicBezTo>
                <a:lnTo>
                  <a:pt x="1257639" y="1283924"/>
                </a:lnTo>
                <a:lnTo>
                  <a:pt x="1333859" y="386265"/>
                </a:lnTo>
                <a:lnTo>
                  <a:pt x="914647" y="0"/>
                </a:lnTo>
                <a:lnTo>
                  <a:pt x="571654" y="685936"/>
                </a:lnTo>
                <a:close/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684817" y="5166262"/>
            <a:ext cx="1150327" cy="916841"/>
          </a:xfrm>
          <a:custGeom>
            <a:avLst/>
            <a:gdLst>
              <a:gd name="connsiteX0" fmla="*/ 712694 w 1573306"/>
              <a:gd name="connsiteY0" fmla="*/ 658906 h 1344706"/>
              <a:gd name="connsiteX1" fmla="*/ 0 w 1573306"/>
              <a:gd name="connsiteY1" fmla="*/ 658906 h 1344706"/>
              <a:gd name="connsiteX2" fmla="*/ 13447 w 1573306"/>
              <a:gd name="connsiteY2" fmla="*/ 1344706 h 1344706"/>
              <a:gd name="connsiteX3" fmla="*/ 1573306 w 1573306"/>
              <a:gd name="connsiteY3" fmla="*/ 1344706 h 1344706"/>
              <a:gd name="connsiteX4" fmla="*/ 1559859 w 1573306"/>
              <a:gd name="connsiteY4" fmla="*/ 672353 h 1344706"/>
              <a:gd name="connsiteX5" fmla="*/ 1183341 w 1573306"/>
              <a:gd name="connsiteY5" fmla="*/ 0 h 1344706"/>
              <a:gd name="connsiteX6" fmla="*/ 712694 w 1573306"/>
              <a:gd name="connsiteY6" fmla="*/ 658906 h 1344706"/>
              <a:gd name="connsiteX0" fmla="*/ 712694 w 1573306"/>
              <a:gd name="connsiteY0" fmla="*/ 599805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12694 w 1573306"/>
              <a:gd name="connsiteY6" fmla="*/ 599805 h 1285605"/>
              <a:gd name="connsiteX0" fmla="*/ 789451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789451 w 1573306"/>
              <a:gd name="connsiteY6" fmla="*/ 604063 h 1285605"/>
              <a:gd name="connsiteX0" fmla="*/ 653023 w 1573306"/>
              <a:gd name="connsiteY0" fmla="*/ 604063 h 1285605"/>
              <a:gd name="connsiteX1" fmla="*/ 0 w 1573306"/>
              <a:gd name="connsiteY1" fmla="*/ 599805 h 1285605"/>
              <a:gd name="connsiteX2" fmla="*/ 13447 w 1573306"/>
              <a:gd name="connsiteY2" fmla="*/ 1285605 h 1285605"/>
              <a:gd name="connsiteX3" fmla="*/ 1573306 w 1573306"/>
              <a:gd name="connsiteY3" fmla="*/ 1285605 h 1285605"/>
              <a:gd name="connsiteX4" fmla="*/ 1559859 w 1573306"/>
              <a:gd name="connsiteY4" fmla="*/ 613252 h 1285605"/>
              <a:gd name="connsiteX5" fmla="*/ 1128189 w 1573306"/>
              <a:gd name="connsiteY5" fmla="*/ 0 h 1285605"/>
              <a:gd name="connsiteX6" fmla="*/ 653023 w 1573306"/>
              <a:gd name="connsiteY6" fmla="*/ 604063 h 1285605"/>
              <a:gd name="connsiteX0" fmla="*/ 663296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6 w 1583579"/>
              <a:gd name="connsiteY6" fmla="*/ 604063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663295 w 1583579"/>
              <a:gd name="connsiteY0" fmla="*/ 519289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519289 h 1285605"/>
              <a:gd name="connsiteX0" fmla="*/ 663295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663295 w 1583579"/>
              <a:gd name="connsiteY6" fmla="*/ 604063 h 1285605"/>
              <a:gd name="connsiteX0" fmla="*/ 571063 w 1583579"/>
              <a:gd name="connsiteY0" fmla="*/ 434518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434518 h 1285605"/>
              <a:gd name="connsiteX0" fmla="*/ 571063 w 1583579"/>
              <a:gd name="connsiteY0" fmla="*/ 349744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571063 w 1583579"/>
              <a:gd name="connsiteY6" fmla="*/ 349744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138462 w 1583579"/>
              <a:gd name="connsiteY5" fmla="*/ 0 h 1285605"/>
              <a:gd name="connsiteX6" fmla="*/ 799724 w 1583579"/>
              <a:gd name="connsiteY6" fmla="*/ 443707 h 1285605"/>
              <a:gd name="connsiteX0" fmla="*/ 799724 w 1583579"/>
              <a:gd name="connsiteY0" fmla="*/ 443707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799724 w 1583579"/>
              <a:gd name="connsiteY6" fmla="*/ 443707 h 1285605"/>
              <a:gd name="connsiteX0" fmla="*/ 68539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85393 w 1583579"/>
              <a:gd name="connsiteY0" fmla="*/ 604063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85393 w 1583579"/>
              <a:gd name="connsiteY6" fmla="*/ 604063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685936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663295 w 1583579"/>
              <a:gd name="connsiteY0" fmla="*/ 443707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443707 h 1285605"/>
              <a:gd name="connsiteX0" fmla="*/ 571063 w 1583579"/>
              <a:gd name="connsiteY0" fmla="*/ 604063 h 1285605"/>
              <a:gd name="connsiteX1" fmla="*/ 0 w 1583579"/>
              <a:gd name="connsiteY1" fmla="*/ 443707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571063 w 1583579"/>
              <a:gd name="connsiteY0" fmla="*/ 604063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571063 w 1583579"/>
              <a:gd name="connsiteY6" fmla="*/ 604063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570132 w 1583579"/>
              <a:gd name="connsiteY4" fmla="*/ 613252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583579"/>
              <a:gd name="connsiteY0" fmla="*/ 613252 h 1285605"/>
              <a:gd name="connsiteX1" fmla="*/ 0 w 1583579"/>
              <a:gd name="connsiteY1" fmla="*/ 604063 h 1285605"/>
              <a:gd name="connsiteX2" fmla="*/ 23720 w 1583579"/>
              <a:gd name="connsiteY2" fmla="*/ 1285605 h 1285605"/>
              <a:gd name="connsiteX3" fmla="*/ 1583579 w 1583579"/>
              <a:gd name="connsiteY3" fmla="*/ 1285605 h 1285605"/>
              <a:gd name="connsiteX4" fmla="*/ 1371378 w 1583579"/>
              <a:gd name="connsiteY4" fmla="*/ 604063 h 1285605"/>
              <a:gd name="connsiteX5" fmla="*/ 1028386 w 1583579"/>
              <a:gd name="connsiteY5" fmla="*/ 0 h 1285605"/>
              <a:gd name="connsiteX6" fmla="*/ 663295 w 1583579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04063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63295 w 1371378"/>
              <a:gd name="connsiteY0" fmla="*/ 613252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63295 w 1371378"/>
              <a:gd name="connsiteY6" fmla="*/ 613252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04063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85393 w 1371378"/>
              <a:gd name="connsiteY0" fmla="*/ 685936 h 1285605"/>
              <a:gd name="connsiteX1" fmla="*/ 0 w 1371378"/>
              <a:gd name="connsiteY1" fmla="*/ 685936 h 1285605"/>
              <a:gd name="connsiteX2" fmla="*/ 23720 w 1371378"/>
              <a:gd name="connsiteY2" fmla="*/ 1285605 h 1285605"/>
              <a:gd name="connsiteX3" fmla="*/ 1371378 w 1371378"/>
              <a:gd name="connsiteY3" fmla="*/ 1283924 h 1285605"/>
              <a:gd name="connsiteX4" fmla="*/ 1371378 w 1371378"/>
              <a:gd name="connsiteY4" fmla="*/ 685936 h 1285605"/>
              <a:gd name="connsiteX5" fmla="*/ 1028386 w 1371378"/>
              <a:gd name="connsiteY5" fmla="*/ 0 h 1285605"/>
              <a:gd name="connsiteX6" fmla="*/ 685393 w 1371378"/>
              <a:gd name="connsiteY6" fmla="*/ 685936 h 1285605"/>
              <a:gd name="connsiteX0" fmla="*/ 661673 w 1347658"/>
              <a:gd name="connsiteY0" fmla="*/ 685936 h 1285605"/>
              <a:gd name="connsiteX1" fmla="*/ 90020 w 1347658"/>
              <a:gd name="connsiteY1" fmla="*/ 685936 h 1285605"/>
              <a:gd name="connsiteX2" fmla="*/ 0 w 1347658"/>
              <a:gd name="connsiteY2" fmla="*/ 1285605 h 1285605"/>
              <a:gd name="connsiteX3" fmla="*/ 1347658 w 1347658"/>
              <a:gd name="connsiteY3" fmla="*/ 1283924 h 1285605"/>
              <a:gd name="connsiteX4" fmla="*/ 1347658 w 1347658"/>
              <a:gd name="connsiteY4" fmla="*/ 685936 h 1285605"/>
              <a:gd name="connsiteX5" fmla="*/ 1004666 w 1347658"/>
              <a:gd name="connsiteY5" fmla="*/ 0 h 1285605"/>
              <a:gd name="connsiteX6" fmla="*/ 661673 w 1347658"/>
              <a:gd name="connsiteY6" fmla="*/ 685936 h 1285605"/>
              <a:gd name="connsiteX0" fmla="*/ 571654 w 1257639"/>
              <a:gd name="connsiteY0" fmla="*/ 685936 h 1285605"/>
              <a:gd name="connsiteX1" fmla="*/ 1 w 1257639"/>
              <a:gd name="connsiteY1" fmla="*/ 685936 h 1285605"/>
              <a:gd name="connsiteX2" fmla="*/ 0 w 1257639"/>
              <a:gd name="connsiteY2" fmla="*/ 1285605 h 1285605"/>
              <a:gd name="connsiteX3" fmla="*/ 1257639 w 1257639"/>
              <a:gd name="connsiteY3" fmla="*/ 1283924 h 1285605"/>
              <a:gd name="connsiteX4" fmla="*/ 1257639 w 1257639"/>
              <a:gd name="connsiteY4" fmla="*/ 685936 h 1285605"/>
              <a:gd name="connsiteX5" fmla="*/ 914647 w 1257639"/>
              <a:gd name="connsiteY5" fmla="*/ 0 h 1285605"/>
              <a:gd name="connsiteX6" fmla="*/ 571654 w 1257639"/>
              <a:gd name="connsiteY6" fmla="*/ 685936 h 1285605"/>
              <a:gd name="connsiteX0" fmla="*/ 571654 w 1333859"/>
              <a:gd name="connsiteY0" fmla="*/ 685936 h 1285605"/>
              <a:gd name="connsiteX1" fmla="*/ 1 w 1333859"/>
              <a:gd name="connsiteY1" fmla="*/ 685936 h 1285605"/>
              <a:gd name="connsiteX2" fmla="*/ 0 w 1333859"/>
              <a:gd name="connsiteY2" fmla="*/ 1285605 h 1285605"/>
              <a:gd name="connsiteX3" fmla="*/ 1257639 w 1333859"/>
              <a:gd name="connsiteY3" fmla="*/ 1283924 h 1285605"/>
              <a:gd name="connsiteX4" fmla="*/ 1333859 w 1333859"/>
              <a:gd name="connsiteY4" fmla="*/ 386265 h 1285605"/>
              <a:gd name="connsiteX5" fmla="*/ 914647 w 1333859"/>
              <a:gd name="connsiteY5" fmla="*/ 0 h 1285605"/>
              <a:gd name="connsiteX6" fmla="*/ 571654 w 1333859"/>
              <a:gd name="connsiteY6" fmla="*/ 685936 h 1285605"/>
              <a:gd name="connsiteX0" fmla="*/ 571654 w 1843173"/>
              <a:gd name="connsiteY0" fmla="*/ 685936 h 1591329"/>
              <a:gd name="connsiteX1" fmla="*/ 1 w 1843173"/>
              <a:gd name="connsiteY1" fmla="*/ 685936 h 1591329"/>
              <a:gd name="connsiteX2" fmla="*/ 0 w 1843173"/>
              <a:gd name="connsiteY2" fmla="*/ 1285605 h 1591329"/>
              <a:gd name="connsiteX3" fmla="*/ 1843173 w 1843173"/>
              <a:gd name="connsiteY3" fmla="*/ 1591329 h 1591329"/>
              <a:gd name="connsiteX4" fmla="*/ 1333859 w 1843173"/>
              <a:gd name="connsiteY4" fmla="*/ 386265 h 1591329"/>
              <a:gd name="connsiteX5" fmla="*/ 914647 w 1843173"/>
              <a:gd name="connsiteY5" fmla="*/ 0 h 1591329"/>
              <a:gd name="connsiteX6" fmla="*/ 571654 w 1843173"/>
              <a:gd name="connsiteY6" fmla="*/ 685936 h 1591329"/>
              <a:gd name="connsiteX0" fmla="*/ 571654 w 1700746"/>
              <a:gd name="connsiteY0" fmla="*/ 685936 h 1360775"/>
              <a:gd name="connsiteX1" fmla="*/ 1 w 1700746"/>
              <a:gd name="connsiteY1" fmla="*/ 685936 h 1360775"/>
              <a:gd name="connsiteX2" fmla="*/ 0 w 1700746"/>
              <a:gd name="connsiteY2" fmla="*/ 1285605 h 1360775"/>
              <a:gd name="connsiteX3" fmla="*/ 1700746 w 1700746"/>
              <a:gd name="connsiteY3" fmla="*/ 1360775 h 1360775"/>
              <a:gd name="connsiteX4" fmla="*/ 1333859 w 1700746"/>
              <a:gd name="connsiteY4" fmla="*/ 386265 h 1360775"/>
              <a:gd name="connsiteX5" fmla="*/ 914647 w 1700746"/>
              <a:gd name="connsiteY5" fmla="*/ 0 h 1360775"/>
              <a:gd name="connsiteX6" fmla="*/ 571654 w 1700746"/>
              <a:gd name="connsiteY6" fmla="*/ 685936 h 1360775"/>
              <a:gd name="connsiteX0" fmla="*/ 571654 w 1653271"/>
              <a:gd name="connsiteY0" fmla="*/ 685936 h 1285605"/>
              <a:gd name="connsiteX1" fmla="*/ 1 w 1653271"/>
              <a:gd name="connsiteY1" fmla="*/ 685936 h 1285605"/>
              <a:gd name="connsiteX2" fmla="*/ 0 w 1653271"/>
              <a:gd name="connsiteY2" fmla="*/ 1285605 h 1285605"/>
              <a:gd name="connsiteX3" fmla="*/ 1653271 w 1653271"/>
              <a:gd name="connsiteY3" fmla="*/ 1264711 h 1285605"/>
              <a:gd name="connsiteX4" fmla="*/ 1333859 w 1653271"/>
              <a:gd name="connsiteY4" fmla="*/ 386265 h 1285605"/>
              <a:gd name="connsiteX5" fmla="*/ 914647 w 1653271"/>
              <a:gd name="connsiteY5" fmla="*/ 0 h 1285605"/>
              <a:gd name="connsiteX6" fmla="*/ 571654 w 1653271"/>
              <a:gd name="connsiteY6" fmla="*/ 685936 h 1285605"/>
              <a:gd name="connsiteX0" fmla="*/ 571654 w 1333860"/>
              <a:gd name="connsiteY0" fmla="*/ 685936 h 1648968"/>
              <a:gd name="connsiteX1" fmla="*/ 1 w 1333860"/>
              <a:gd name="connsiteY1" fmla="*/ 685936 h 1648968"/>
              <a:gd name="connsiteX2" fmla="*/ 0 w 1333860"/>
              <a:gd name="connsiteY2" fmla="*/ 1285605 h 1648968"/>
              <a:gd name="connsiteX3" fmla="*/ 830358 w 1333860"/>
              <a:gd name="connsiteY3" fmla="*/ 1648968 h 1648968"/>
              <a:gd name="connsiteX4" fmla="*/ 1333859 w 1333860"/>
              <a:gd name="connsiteY4" fmla="*/ 386265 h 1648968"/>
              <a:gd name="connsiteX5" fmla="*/ 914647 w 1333860"/>
              <a:gd name="connsiteY5" fmla="*/ 0 h 1648968"/>
              <a:gd name="connsiteX6" fmla="*/ 571654 w 1333860"/>
              <a:gd name="connsiteY6" fmla="*/ 685936 h 16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860" h="1648968">
                <a:moveTo>
                  <a:pt x="571654" y="685936"/>
                </a:moveTo>
                <a:lnTo>
                  <a:pt x="1" y="685936"/>
                </a:lnTo>
                <a:cubicBezTo>
                  <a:pt x="1" y="885826"/>
                  <a:pt x="0" y="1085715"/>
                  <a:pt x="0" y="1285605"/>
                </a:cubicBezTo>
                <a:lnTo>
                  <a:pt x="830358" y="1648968"/>
                </a:lnTo>
                <a:lnTo>
                  <a:pt x="1333859" y="386265"/>
                </a:lnTo>
                <a:lnTo>
                  <a:pt x="914647" y="0"/>
                </a:lnTo>
                <a:lnTo>
                  <a:pt x="571654" y="685936"/>
                </a:lnTo>
                <a:close/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291399" y="5642219"/>
            <a:ext cx="91440" cy="91422"/>
          </a:xfrm>
          <a:prstGeom prst="triangl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5" name="Isosceles Triangle 64"/>
          <p:cNvSpPr/>
          <p:nvPr/>
        </p:nvSpPr>
        <p:spPr>
          <a:xfrm flipV="1">
            <a:off x="4580698" y="5716453"/>
            <a:ext cx="91440" cy="91422"/>
          </a:xfrm>
          <a:prstGeom prst="triangl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8705" y="5331699"/>
            <a:ext cx="376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 بنا به 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تعریف، این چندضلعی‌ها یکنواخت قائم هستند،</a:t>
            </a:r>
          </a:p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اما راس ادغام یا تفکیک دارند.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101696" y="4863521"/>
            <a:ext cx="1657351" cy="39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راس ادغام (</a:t>
            </a:r>
            <a:r>
              <a:rPr lang="en-US" sz="12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Vertex</a:t>
            </a: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)</a:t>
            </a:r>
            <a:endParaRPr lang="en-US" sz="1400" dirty="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48975" y="6058262"/>
            <a:ext cx="1611938" cy="511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راس تفکیک (</a:t>
            </a:r>
            <a:r>
              <a:rPr lang="en-US" sz="12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Vertex</a:t>
            </a:r>
            <a:r>
              <a:rPr lang="fa-IR" sz="140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)</a:t>
            </a:r>
            <a:endParaRPr lang="en-US" sz="1400" dirty="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4363978" y="5281197"/>
            <a:ext cx="189672" cy="343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428053" y="5807875"/>
            <a:ext cx="399775" cy="33153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422630" y="6500650"/>
            <a:ext cx="82255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585109" y="4913010"/>
            <a:ext cx="0" cy="170682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73855" y="6338133"/>
            <a:ext cx="26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86434" y="4622237"/>
            <a:ext cx="26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28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9335" y="810326"/>
            <a:ext cx="620679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6666FF"/>
                </a:solidFill>
              </a:rPr>
              <a:t>روش تجزیه:</a:t>
            </a:r>
          </a:p>
          <a:p>
            <a:pPr marL="68103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با اضافه کردن قطر به راس‌های ادغام و تفکیک، عمل تجزیه انجام می‌شود.</a:t>
            </a:r>
          </a:p>
          <a:p>
            <a:pPr marL="68103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راس‌های ادغام به راسی که پایین‌تر از آنها است، متصل می‌شوند.</a:t>
            </a:r>
          </a:p>
          <a:p>
            <a:pPr marL="68103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راس‌های 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تفکیک به </a:t>
            </a: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راسی که 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بالاتر </a:t>
            </a: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از آنها است، متصل می‌شوند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95288" algn="r" rtl="1">
              <a:lnSpc>
                <a:spcPct val="150000"/>
              </a:lnSpc>
            </a:pPr>
            <a:endParaRPr lang="fa-I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95288" algn="r" rtl="1">
              <a:lnSpc>
                <a:spcPct val="150000"/>
              </a:lnSpc>
            </a:pPr>
            <a:endParaRPr lang="fa-I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fa-IR" sz="2400" b="1" dirty="0">
                <a:solidFill>
                  <a:srgbClr val="6666FF"/>
                </a:solidFill>
              </a:rPr>
              <a:t>ویژگی‌ها:</a:t>
            </a:r>
          </a:p>
          <a:p>
            <a:pPr marL="681038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زمان اجرای الگوریتم از مرتبه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O(n log n)</a:t>
            </a:r>
            <a:r>
              <a:rPr lang="fa-IR" sz="1600" dirty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 </a:t>
            </a: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است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n</a:t>
            </a:r>
            <a:r>
              <a:rPr lang="fa-IR" b="1" dirty="0">
                <a:solidFill>
                  <a:schemeClr val="accent6">
                    <a:lumMod val="50000"/>
                  </a:schemeClr>
                </a:solidFill>
              </a:rPr>
              <a:t> تعداد راس‌های چندضلعی است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681038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مصرف حافظه الگوریتم از مرتبه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</a:rPr>
              <a:t>O(n)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</a:rPr>
              <a:t> است.</a:t>
            </a:r>
            <a:endParaRPr lang="fa-I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681038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تجزیه به صورت کمینه انجام نمی‌شود.</a:t>
            </a:r>
          </a:p>
          <a:p>
            <a:pPr marL="681038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از نقاط کمکی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</a:rPr>
              <a:t>Steiner points</a:t>
            </a:r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) استفاده نمی‌شود.</a:t>
            </a:r>
            <a:endParaRPr lang="fa-I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الگوریتم لی و پریپاراتا </a:t>
            </a:r>
            <a:r>
              <a:rPr lang="fa-IR" dirty="0" smtClean="0">
                <a:latin typeface="Chaparral Pro Light" panose="02060403030505090203" pitchFamily="18" charset="0"/>
              </a:rPr>
              <a:t>(</a:t>
            </a:r>
            <a:r>
              <a:rPr lang="en-US" sz="2400" b="0" dirty="0" smtClean="0">
                <a:latin typeface="Chaparral Pro Light" panose="02060403030505090203" pitchFamily="18" charset="0"/>
              </a:rPr>
              <a:t>Lee &amp; Preparata</a:t>
            </a:r>
            <a:r>
              <a:rPr lang="fa-IR" dirty="0" smtClean="0">
                <a:latin typeface="Chaparral Pro Light" panose="02060403030505090203" pitchFamily="18" charset="0"/>
              </a:rPr>
              <a:t>)</a:t>
            </a:r>
            <a:endParaRPr lang="en-US" dirty="0">
              <a:latin typeface="Chaparral Pro Light" panose="020604030305050902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803477" y="3974671"/>
            <a:ext cx="3236798" cy="2598682"/>
            <a:chOff x="1749544" y="1053418"/>
            <a:chExt cx="3236798" cy="2598682"/>
          </a:xfrm>
        </p:grpSpPr>
        <p:sp>
          <p:nvSpPr>
            <p:cNvPr id="43" name="Rectangle 42"/>
            <p:cNvSpPr/>
            <p:nvPr/>
          </p:nvSpPr>
          <p:spPr>
            <a:xfrm>
              <a:off x="4001463" y="2698060"/>
              <a:ext cx="984879" cy="484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Sweep line</a:t>
              </a:r>
            </a:p>
            <a:p>
              <a:pPr algn="ctr" rtl="1">
                <a:lnSpc>
                  <a:spcPct val="105000"/>
                </a:lnSpc>
              </a:pPr>
              <a:r>
                <a:rPr lang="fa-IR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(</a:t>
              </a:r>
              <a:r>
                <a:rPr lang="fa-IR" sz="1600" b="1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خط جاروب</a:t>
              </a:r>
              <a:r>
                <a:rPr lang="fa-IR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)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355648" y="1978472"/>
              <a:ext cx="184140" cy="685665"/>
            </a:xfrm>
            <a:custGeom>
              <a:avLst/>
              <a:gdLst>
                <a:gd name="connsiteX0" fmla="*/ 0 w 150554"/>
                <a:gd name="connsiteY0" fmla="*/ 0 h 900953"/>
                <a:gd name="connsiteX1" fmla="*/ 147917 w 150554"/>
                <a:gd name="connsiteY1" fmla="*/ 363071 h 900953"/>
                <a:gd name="connsiteX2" fmla="*/ 80682 w 150554"/>
                <a:gd name="connsiteY2" fmla="*/ 900953 h 90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554" h="900953">
                  <a:moveTo>
                    <a:pt x="0" y="0"/>
                  </a:moveTo>
                  <a:cubicBezTo>
                    <a:pt x="67235" y="106456"/>
                    <a:pt x="134470" y="212912"/>
                    <a:pt x="147917" y="363071"/>
                  </a:cubicBezTo>
                  <a:cubicBezTo>
                    <a:pt x="161364" y="513230"/>
                    <a:pt x="121023" y="707091"/>
                    <a:pt x="80682" y="900953"/>
                  </a:cubicBezTo>
                </a:path>
              </a:pathLst>
            </a:custGeom>
            <a:noFill/>
            <a:ln w="190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749544" y="1053418"/>
              <a:ext cx="2900844" cy="2011680"/>
              <a:chOff x="4471506" y="2823660"/>
              <a:chExt cx="2900844" cy="20574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91310" y="3649256"/>
                <a:ext cx="18796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4471506" y="3694782"/>
                <a:ext cx="290084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617612" y="3644996"/>
                <a:ext cx="78988" cy="789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44437" y="3991603"/>
                <a:ext cx="78988" cy="789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8"/>
              </p:cNvCxnSpPr>
              <p:nvPr/>
            </p:nvCxnSpPr>
            <p:spPr>
              <a:xfrm>
                <a:off x="5657106" y="3684490"/>
                <a:ext cx="1040126" cy="34884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4922972" y="3749778"/>
                <a:ext cx="18796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83189" y="3226741"/>
                <a:ext cx="18796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72957" y="3925166"/>
                <a:ext cx="276756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77610" y="3393641"/>
                <a:ext cx="18796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4563632" y="2823660"/>
                <a:ext cx="2133600" cy="2057400"/>
              </a:xfrm>
              <a:custGeom>
                <a:avLst/>
                <a:gdLst>
                  <a:gd name="connsiteX0" fmla="*/ 666750 w 2133600"/>
                  <a:gd name="connsiteY0" fmla="*/ 0 h 2057400"/>
                  <a:gd name="connsiteX1" fmla="*/ 0 w 2133600"/>
                  <a:gd name="connsiteY1" fmla="*/ 352425 h 2057400"/>
                  <a:gd name="connsiteX2" fmla="*/ 371475 w 2133600"/>
                  <a:gd name="connsiteY2" fmla="*/ 1323975 h 2057400"/>
                  <a:gd name="connsiteX3" fmla="*/ 152400 w 2133600"/>
                  <a:gd name="connsiteY3" fmla="*/ 1733550 h 2057400"/>
                  <a:gd name="connsiteX4" fmla="*/ 657225 w 2133600"/>
                  <a:gd name="connsiteY4" fmla="*/ 2057400 h 2057400"/>
                  <a:gd name="connsiteX5" fmla="*/ 1590675 w 2133600"/>
                  <a:gd name="connsiteY5" fmla="*/ 1704975 h 2057400"/>
                  <a:gd name="connsiteX6" fmla="*/ 590550 w 2133600"/>
                  <a:gd name="connsiteY6" fmla="*/ 1638300 h 2057400"/>
                  <a:gd name="connsiteX7" fmla="*/ 800100 w 2133600"/>
                  <a:gd name="connsiteY7" fmla="*/ 1304925 h 2057400"/>
                  <a:gd name="connsiteX8" fmla="*/ 2133600 w 2133600"/>
                  <a:gd name="connsiteY8" fmla="*/ 1209675 h 2057400"/>
                  <a:gd name="connsiteX9" fmla="*/ 1400175 w 2133600"/>
                  <a:gd name="connsiteY9" fmla="*/ 104775 h 2057400"/>
                  <a:gd name="connsiteX10" fmla="*/ 1085850 w 2133600"/>
                  <a:gd name="connsiteY10" fmla="*/ 857250 h 2057400"/>
                  <a:gd name="connsiteX11" fmla="*/ 714375 w 2133600"/>
                  <a:gd name="connsiteY11" fmla="*/ 590550 h 2057400"/>
                  <a:gd name="connsiteX12" fmla="*/ 666750 w 2133600"/>
                  <a:gd name="connsiteY12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33600" h="2057400">
                    <a:moveTo>
                      <a:pt x="666750" y="0"/>
                    </a:moveTo>
                    <a:lnTo>
                      <a:pt x="0" y="352425"/>
                    </a:lnTo>
                    <a:lnTo>
                      <a:pt x="371475" y="1323975"/>
                    </a:lnTo>
                    <a:lnTo>
                      <a:pt x="152400" y="1733550"/>
                    </a:lnTo>
                    <a:lnTo>
                      <a:pt x="657225" y="2057400"/>
                    </a:lnTo>
                    <a:lnTo>
                      <a:pt x="1590675" y="1704975"/>
                    </a:lnTo>
                    <a:lnTo>
                      <a:pt x="590550" y="1638300"/>
                    </a:lnTo>
                    <a:lnTo>
                      <a:pt x="800100" y="1304925"/>
                    </a:lnTo>
                    <a:lnTo>
                      <a:pt x="2133600" y="1209675"/>
                    </a:lnTo>
                    <a:lnTo>
                      <a:pt x="1400175" y="104775"/>
                    </a:lnTo>
                    <a:lnTo>
                      <a:pt x="1085850" y="857250"/>
                    </a:lnTo>
                    <a:lnTo>
                      <a:pt x="714375" y="590550"/>
                    </a:lnTo>
                    <a:lnTo>
                      <a:pt x="66675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201361" y="3328935"/>
              <a:ext cx="1997210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2000" b="1" dirty="0" smtClean="0">
                  <a:solidFill>
                    <a:srgbClr val="6666FF"/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از بین بردن راس ادغام</a:t>
              </a:r>
              <a:endParaRPr lang="en-US" sz="2000" b="1" dirty="0" smtClean="0">
                <a:solidFill>
                  <a:srgbClr val="6666FF"/>
                </a:solidFill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01905" y="1034709"/>
            <a:ext cx="3048306" cy="2512016"/>
            <a:chOff x="1653988" y="3993062"/>
            <a:chExt cx="3048306" cy="2512016"/>
          </a:xfrm>
        </p:grpSpPr>
        <p:grpSp>
          <p:nvGrpSpPr>
            <p:cNvPr id="44" name="Group 43"/>
            <p:cNvGrpSpPr/>
            <p:nvPr/>
          </p:nvGrpSpPr>
          <p:grpSpPr>
            <a:xfrm>
              <a:off x="1653988" y="3993062"/>
              <a:ext cx="3048306" cy="2011679"/>
              <a:chOff x="8014345" y="2968297"/>
              <a:chExt cx="3048306" cy="2011679"/>
            </a:xfrm>
          </p:grpSpPr>
          <p:sp>
            <p:nvSpPr>
              <p:cNvPr id="2" name="Freeform 1"/>
              <p:cNvSpPr/>
              <p:nvPr/>
            </p:nvSpPr>
            <p:spPr>
              <a:xfrm>
                <a:off x="8109901" y="2968297"/>
                <a:ext cx="2352675" cy="2011679"/>
              </a:xfrm>
              <a:custGeom>
                <a:avLst/>
                <a:gdLst>
                  <a:gd name="connsiteX0" fmla="*/ 371475 w 2352675"/>
                  <a:gd name="connsiteY0" fmla="*/ 142875 h 2209800"/>
                  <a:gd name="connsiteX1" fmla="*/ 171450 w 2352675"/>
                  <a:gd name="connsiteY1" fmla="*/ 438150 h 2209800"/>
                  <a:gd name="connsiteX2" fmla="*/ 47625 w 2352675"/>
                  <a:gd name="connsiteY2" fmla="*/ 800100 h 2209800"/>
                  <a:gd name="connsiteX3" fmla="*/ 200025 w 2352675"/>
                  <a:gd name="connsiteY3" fmla="*/ 1428750 h 2209800"/>
                  <a:gd name="connsiteX4" fmla="*/ 0 w 2352675"/>
                  <a:gd name="connsiteY4" fmla="*/ 1638300 h 2209800"/>
                  <a:gd name="connsiteX5" fmla="*/ 161925 w 2352675"/>
                  <a:gd name="connsiteY5" fmla="*/ 2095500 h 2209800"/>
                  <a:gd name="connsiteX6" fmla="*/ 819150 w 2352675"/>
                  <a:gd name="connsiteY6" fmla="*/ 2105025 h 2209800"/>
                  <a:gd name="connsiteX7" fmla="*/ 657225 w 2352675"/>
                  <a:gd name="connsiteY7" fmla="*/ 1819275 h 2209800"/>
                  <a:gd name="connsiteX8" fmla="*/ 914400 w 2352675"/>
                  <a:gd name="connsiteY8" fmla="*/ 1752600 h 2209800"/>
                  <a:gd name="connsiteX9" fmla="*/ 952500 w 2352675"/>
                  <a:gd name="connsiteY9" fmla="*/ 1228725 h 2209800"/>
                  <a:gd name="connsiteX10" fmla="*/ 1581150 w 2352675"/>
                  <a:gd name="connsiteY10" fmla="*/ 2209800 h 2209800"/>
                  <a:gd name="connsiteX11" fmla="*/ 1619250 w 2352675"/>
                  <a:gd name="connsiteY11" fmla="*/ 1619250 h 2209800"/>
                  <a:gd name="connsiteX12" fmla="*/ 2181225 w 2352675"/>
                  <a:gd name="connsiteY12" fmla="*/ 1581150 h 2209800"/>
                  <a:gd name="connsiteX13" fmla="*/ 2352675 w 2352675"/>
                  <a:gd name="connsiteY13" fmla="*/ 657225 h 2209800"/>
                  <a:gd name="connsiteX14" fmla="*/ 1857375 w 2352675"/>
                  <a:gd name="connsiteY14" fmla="*/ 1419225 h 2209800"/>
                  <a:gd name="connsiteX15" fmla="*/ 1895475 w 2352675"/>
                  <a:gd name="connsiteY15" fmla="*/ 390525 h 2209800"/>
                  <a:gd name="connsiteX16" fmla="*/ 962025 w 2352675"/>
                  <a:gd name="connsiteY16" fmla="*/ 0 h 2209800"/>
                  <a:gd name="connsiteX17" fmla="*/ 771525 w 2352675"/>
                  <a:gd name="connsiteY17" fmla="*/ 228600 h 2209800"/>
                  <a:gd name="connsiteX18" fmla="*/ 723900 w 2352675"/>
                  <a:gd name="connsiteY18" fmla="*/ 876300 h 2209800"/>
                  <a:gd name="connsiteX19" fmla="*/ 371475 w 2352675"/>
                  <a:gd name="connsiteY19" fmla="*/ 142875 h 2209800"/>
                  <a:gd name="connsiteX0" fmla="*/ 371475 w 2352675"/>
                  <a:gd name="connsiteY0" fmla="*/ 142875 h 2209800"/>
                  <a:gd name="connsiteX1" fmla="*/ 171450 w 2352675"/>
                  <a:gd name="connsiteY1" fmla="*/ 438150 h 2209800"/>
                  <a:gd name="connsiteX2" fmla="*/ 47625 w 2352675"/>
                  <a:gd name="connsiteY2" fmla="*/ 800100 h 2209800"/>
                  <a:gd name="connsiteX3" fmla="*/ 200025 w 2352675"/>
                  <a:gd name="connsiteY3" fmla="*/ 1428750 h 2209800"/>
                  <a:gd name="connsiteX4" fmla="*/ 0 w 2352675"/>
                  <a:gd name="connsiteY4" fmla="*/ 1638300 h 2209800"/>
                  <a:gd name="connsiteX5" fmla="*/ 161925 w 2352675"/>
                  <a:gd name="connsiteY5" fmla="*/ 2095500 h 2209800"/>
                  <a:gd name="connsiteX6" fmla="*/ 819150 w 2352675"/>
                  <a:gd name="connsiteY6" fmla="*/ 2105025 h 2209800"/>
                  <a:gd name="connsiteX7" fmla="*/ 657225 w 2352675"/>
                  <a:gd name="connsiteY7" fmla="*/ 1819275 h 2209800"/>
                  <a:gd name="connsiteX8" fmla="*/ 914400 w 2352675"/>
                  <a:gd name="connsiteY8" fmla="*/ 1752600 h 2209800"/>
                  <a:gd name="connsiteX9" fmla="*/ 952500 w 2352675"/>
                  <a:gd name="connsiteY9" fmla="*/ 1228725 h 2209800"/>
                  <a:gd name="connsiteX10" fmla="*/ 1581150 w 2352675"/>
                  <a:gd name="connsiteY10" fmla="*/ 2209800 h 2209800"/>
                  <a:gd name="connsiteX11" fmla="*/ 1619250 w 2352675"/>
                  <a:gd name="connsiteY11" fmla="*/ 1619250 h 2209800"/>
                  <a:gd name="connsiteX12" fmla="*/ 2181225 w 2352675"/>
                  <a:gd name="connsiteY12" fmla="*/ 1581150 h 2209800"/>
                  <a:gd name="connsiteX13" fmla="*/ 2352675 w 2352675"/>
                  <a:gd name="connsiteY13" fmla="*/ 657225 h 2209800"/>
                  <a:gd name="connsiteX14" fmla="*/ 1796863 w 2352675"/>
                  <a:gd name="connsiteY14" fmla="*/ 1419225 h 2209800"/>
                  <a:gd name="connsiteX15" fmla="*/ 1895475 w 2352675"/>
                  <a:gd name="connsiteY15" fmla="*/ 390525 h 2209800"/>
                  <a:gd name="connsiteX16" fmla="*/ 962025 w 2352675"/>
                  <a:gd name="connsiteY16" fmla="*/ 0 h 2209800"/>
                  <a:gd name="connsiteX17" fmla="*/ 771525 w 2352675"/>
                  <a:gd name="connsiteY17" fmla="*/ 228600 h 2209800"/>
                  <a:gd name="connsiteX18" fmla="*/ 723900 w 2352675"/>
                  <a:gd name="connsiteY18" fmla="*/ 876300 h 2209800"/>
                  <a:gd name="connsiteX19" fmla="*/ 371475 w 2352675"/>
                  <a:gd name="connsiteY19" fmla="*/ 142875 h 2209800"/>
                  <a:gd name="connsiteX0" fmla="*/ 371475 w 2352675"/>
                  <a:gd name="connsiteY0" fmla="*/ 142875 h 2209800"/>
                  <a:gd name="connsiteX1" fmla="*/ 171450 w 2352675"/>
                  <a:gd name="connsiteY1" fmla="*/ 438150 h 2209800"/>
                  <a:gd name="connsiteX2" fmla="*/ 47625 w 2352675"/>
                  <a:gd name="connsiteY2" fmla="*/ 800100 h 2209800"/>
                  <a:gd name="connsiteX3" fmla="*/ 200025 w 2352675"/>
                  <a:gd name="connsiteY3" fmla="*/ 1428750 h 2209800"/>
                  <a:gd name="connsiteX4" fmla="*/ 0 w 2352675"/>
                  <a:gd name="connsiteY4" fmla="*/ 1638300 h 2209800"/>
                  <a:gd name="connsiteX5" fmla="*/ 161925 w 2352675"/>
                  <a:gd name="connsiteY5" fmla="*/ 2095500 h 2209800"/>
                  <a:gd name="connsiteX6" fmla="*/ 819150 w 2352675"/>
                  <a:gd name="connsiteY6" fmla="*/ 2105025 h 2209800"/>
                  <a:gd name="connsiteX7" fmla="*/ 657225 w 2352675"/>
                  <a:gd name="connsiteY7" fmla="*/ 1819275 h 2209800"/>
                  <a:gd name="connsiteX8" fmla="*/ 914400 w 2352675"/>
                  <a:gd name="connsiteY8" fmla="*/ 1752600 h 2209800"/>
                  <a:gd name="connsiteX9" fmla="*/ 952500 w 2352675"/>
                  <a:gd name="connsiteY9" fmla="*/ 1228725 h 2209800"/>
                  <a:gd name="connsiteX10" fmla="*/ 1581150 w 2352675"/>
                  <a:gd name="connsiteY10" fmla="*/ 2209800 h 2209800"/>
                  <a:gd name="connsiteX11" fmla="*/ 1619250 w 2352675"/>
                  <a:gd name="connsiteY11" fmla="*/ 1619250 h 2209800"/>
                  <a:gd name="connsiteX12" fmla="*/ 2181225 w 2352675"/>
                  <a:gd name="connsiteY12" fmla="*/ 1581150 h 2209800"/>
                  <a:gd name="connsiteX13" fmla="*/ 2352675 w 2352675"/>
                  <a:gd name="connsiteY13" fmla="*/ 657225 h 2209800"/>
                  <a:gd name="connsiteX14" fmla="*/ 1796863 w 2352675"/>
                  <a:gd name="connsiteY14" fmla="*/ 1419225 h 2209800"/>
                  <a:gd name="connsiteX15" fmla="*/ 1895475 w 2352675"/>
                  <a:gd name="connsiteY15" fmla="*/ 390525 h 2209800"/>
                  <a:gd name="connsiteX16" fmla="*/ 962025 w 2352675"/>
                  <a:gd name="connsiteY16" fmla="*/ 0 h 2209800"/>
                  <a:gd name="connsiteX17" fmla="*/ 771525 w 2352675"/>
                  <a:gd name="connsiteY17" fmla="*/ 228600 h 2209800"/>
                  <a:gd name="connsiteX18" fmla="*/ 619125 w 2352675"/>
                  <a:gd name="connsiteY18" fmla="*/ 857250 h 2209800"/>
                  <a:gd name="connsiteX19" fmla="*/ 371475 w 2352675"/>
                  <a:gd name="connsiteY19" fmla="*/ 142875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52675" h="2209800">
                    <a:moveTo>
                      <a:pt x="371475" y="142875"/>
                    </a:moveTo>
                    <a:lnTo>
                      <a:pt x="171450" y="438150"/>
                    </a:lnTo>
                    <a:lnTo>
                      <a:pt x="47625" y="800100"/>
                    </a:lnTo>
                    <a:lnTo>
                      <a:pt x="200025" y="1428750"/>
                    </a:lnTo>
                    <a:lnTo>
                      <a:pt x="0" y="1638300"/>
                    </a:lnTo>
                    <a:lnTo>
                      <a:pt x="161925" y="2095500"/>
                    </a:lnTo>
                    <a:lnTo>
                      <a:pt x="819150" y="2105025"/>
                    </a:lnTo>
                    <a:lnTo>
                      <a:pt x="657225" y="1819275"/>
                    </a:lnTo>
                    <a:lnTo>
                      <a:pt x="914400" y="1752600"/>
                    </a:lnTo>
                    <a:lnTo>
                      <a:pt x="952500" y="1228725"/>
                    </a:lnTo>
                    <a:lnTo>
                      <a:pt x="1581150" y="2209800"/>
                    </a:lnTo>
                    <a:lnTo>
                      <a:pt x="1619250" y="1619250"/>
                    </a:lnTo>
                    <a:lnTo>
                      <a:pt x="2181225" y="1581150"/>
                    </a:lnTo>
                    <a:lnTo>
                      <a:pt x="2352675" y="657225"/>
                    </a:lnTo>
                    <a:lnTo>
                      <a:pt x="1796863" y="1419225"/>
                    </a:lnTo>
                    <a:lnTo>
                      <a:pt x="1895475" y="390525"/>
                    </a:lnTo>
                    <a:lnTo>
                      <a:pt x="962025" y="0"/>
                    </a:lnTo>
                    <a:lnTo>
                      <a:pt x="771525" y="228600"/>
                    </a:lnTo>
                    <a:lnTo>
                      <a:pt x="619125" y="857250"/>
                    </a:lnTo>
                    <a:lnTo>
                      <a:pt x="371475" y="14287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014345" y="4086569"/>
                <a:ext cx="3048306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0822306" y="3821718"/>
                <a:ext cx="187960" cy="264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69054" y="3689333"/>
                <a:ext cx="187960" cy="264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751853" y="3689332"/>
                <a:ext cx="187960" cy="264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80877" y="4037693"/>
                <a:ext cx="187960" cy="264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endParaRPr lang="en-US" sz="2000" baseline="-25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59723" y="3662765"/>
                <a:ext cx="774593" cy="2051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helper(v</a:t>
                </a:r>
                <a:r>
                  <a:rPr lang="en-US" sz="1400" baseline="-250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haparral Pro Light" panose="02060403030505090203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" name="Straight Connector 18"/>
              <p:cNvCxnSpPr>
                <a:stCxn id="2" idx="18"/>
                <a:endCxn id="2" idx="9"/>
              </p:cNvCxnSpPr>
              <p:nvPr/>
            </p:nvCxnSpPr>
            <p:spPr>
              <a:xfrm>
                <a:off x="8729026" y="3748690"/>
                <a:ext cx="333375" cy="33817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8695688" y="3722542"/>
                <a:ext cx="78988" cy="7190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022950" y="4053586"/>
                <a:ext cx="78988" cy="7190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096657" y="6181913"/>
              <a:ext cx="2200636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2000" b="1" dirty="0" smtClean="0">
                  <a:solidFill>
                    <a:srgbClr val="6666FF"/>
                  </a:solidFill>
                  <a:latin typeface="Chaparral Pro Light" panose="02060403030505090203" pitchFamily="18" charset="0"/>
                  <a:ea typeface="Times New Roman" panose="02020603050405020304" pitchFamily="18" charset="0"/>
                </a:rPr>
                <a:t>از بین بردن راس تفکیک</a:t>
              </a:r>
              <a:endParaRPr lang="en-US" sz="2000" b="1" dirty="0" smtClean="0">
                <a:solidFill>
                  <a:srgbClr val="6666FF"/>
                </a:solidFill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0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74210" y="138158"/>
            <a:ext cx="10031036" cy="409030"/>
          </a:xfrm>
        </p:spPr>
        <p:txBody>
          <a:bodyPr/>
          <a:lstStyle/>
          <a:p>
            <a:r>
              <a:rPr lang="fa-IR" dirty="0" smtClean="0"/>
              <a:t>مجموعه مستقل یک گراف </a:t>
            </a:r>
            <a:r>
              <a:rPr lang="fa-IR" dirty="0" smtClean="0">
                <a:latin typeface="Chaparral Pro Light" panose="02060403030505090203" pitchFamily="18" charset="0"/>
              </a:rPr>
              <a:t>(</a:t>
            </a:r>
            <a:r>
              <a:rPr lang="en-US" sz="2200" dirty="0" smtClean="0">
                <a:latin typeface="Chaparral Pro Light" panose="02060403030505090203" pitchFamily="18" charset="0"/>
              </a:rPr>
              <a:t>Independent Set</a:t>
            </a:r>
            <a:r>
              <a:rPr lang="fa-IR" dirty="0" smtClean="0">
                <a:latin typeface="Chaparral Pro Light" panose="02060403030505090203" pitchFamily="18" charset="0"/>
              </a:rPr>
              <a:t>)</a:t>
            </a:r>
            <a:endParaRPr lang="en-US" dirty="0">
              <a:latin typeface="Chaparral Pro Light" panose="02060403030505090203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578030" y="827984"/>
            <a:ext cx="31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/>
              <a:t>مجموعه مستقل </a:t>
            </a:r>
            <a:r>
              <a:rPr lang="fa-IR" sz="2000" b="1" dirty="0" smtClean="0"/>
              <a:t>یک </a:t>
            </a:r>
            <a:r>
              <a:rPr lang="fa-IR" sz="2000" b="1" dirty="0"/>
              <a:t>گراف: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774210" y="1256668"/>
            <a:ext cx="9942136" cy="1270631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ar-SA" sz="2000" b="1" dirty="0">
                <a:solidFill>
                  <a:schemeClr val="tx1"/>
                </a:solidFill>
              </a:rPr>
              <a:t>یک </a:t>
            </a:r>
            <a:r>
              <a:rPr lang="ar-SA" sz="2000" b="1" i="1" dirty="0">
                <a:solidFill>
                  <a:schemeClr val="tx1"/>
                </a:solidFill>
              </a:rPr>
              <a:t>مجموعه مستقل</a:t>
            </a:r>
            <a:r>
              <a:rPr lang="ar-SA" sz="2000" b="1" dirty="0">
                <a:solidFill>
                  <a:schemeClr val="tx1"/>
                </a:solidFill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Independent set</a:t>
            </a:r>
            <a:r>
              <a:rPr lang="fa-IR" sz="2000" b="1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)</a:t>
            </a:r>
            <a:r>
              <a:rPr lang="ar-SA" sz="2000" b="1" dirty="0" smtClean="0">
                <a:solidFill>
                  <a:schemeClr val="tx1"/>
                </a:solidFill>
              </a:rPr>
              <a:t> </a:t>
            </a:r>
            <a:r>
              <a:rPr lang="ar-SA" sz="2000" b="1" dirty="0">
                <a:solidFill>
                  <a:schemeClr val="tx1"/>
                </a:solidFill>
              </a:rPr>
              <a:t>در یک گراف بدون </a:t>
            </a:r>
            <a:r>
              <a:rPr lang="ar-SA" sz="2000" b="1" dirty="0" smtClean="0">
                <a:solidFill>
                  <a:schemeClr val="tx1"/>
                </a:solidFill>
              </a:rPr>
              <a:t>جهت،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ar-SA" sz="2000" b="1" dirty="0" smtClean="0">
                <a:solidFill>
                  <a:schemeClr val="tx1"/>
                </a:solidFill>
              </a:rPr>
              <a:t>زیرمجموعه‌ای </a:t>
            </a:r>
            <a:r>
              <a:rPr lang="ar-SA" sz="2000" b="1" dirty="0">
                <a:solidFill>
                  <a:schemeClr val="tx1"/>
                </a:solidFill>
              </a:rPr>
              <a:t>از راس‌های آن است به طوری که هیچ دو راسی (از این </a:t>
            </a:r>
            <a:r>
              <a:rPr lang="ar-SA" sz="2000" b="1" dirty="0" smtClean="0">
                <a:solidFill>
                  <a:schemeClr val="tx1"/>
                </a:solidFill>
              </a:rPr>
              <a:t>مجموعه)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ar-SA" sz="2000" b="1" dirty="0" smtClean="0">
                <a:solidFill>
                  <a:schemeClr val="tx1"/>
                </a:solidFill>
              </a:rPr>
              <a:t>توسط </a:t>
            </a:r>
            <a:r>
              <a:rPr lang="ar-SA" sz="2000" b="1" dirty="0">
                <a:solidFill>
                  <a:schemeClr val="tx1"/>
                </a:solidFill>
              </a:rPr>
              <a:t>یک یال به هم متصل نشده باشد.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30543" y="3253524"/>
            <a:ext cx="409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6">
                    <a:lumMod val="75000"/>
                  </a:schemeClr>
                </a:solidFill>
              </a:rPr>
              <a:t>یک گراف و چهار زیرمجموعه‌های مستقل آن</a:t>
            </a:r>
          </a:p>
          <a:p>
            <a:pPr algn="r" rtl="1"/>
            <a:r>
              <a:rPr lang="fa-IR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a-IR" sz="2000" dirty="0" smtClean="0">
                <a:solidFill>
                  <a:schemeClr val="accent6">
                    <a:lumMod val="75000"/>
                  </a:schemeClr>
                </a:solidFill>
              </a:rPr>
              <a:t>این گراف زیرمجموعه‌های مستقل دیگری هم دارد</a:t>
            </a:r>
            <a:r>
              <a:rPr lang="fa-IR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a-I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89962" y="2938248"/>
            <a:ext cx="1121291" cy="12966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= {1, 4}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= {1, 3, 6}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= {1, 4, 5}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= {4, 5}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567157" y="2759731"/>
            <a:ext cx="1563323" cy="1516093"/>
            <a:chOff x="2303070" y="2838589"/>
            <a:chExt cx="1641504" cy="2157092"/>
          </a:xfrm>
        </p:grpSpPr>
        <p:sp>
          <p:nvSpPr>
            <p:cNvPr id="80" name="Oval 79"/>
            <p:cNvSpPr/>
            <p:nvPr/>
          </p:nvSpPr>
          <p:spPr>
            <a:xfrm>
              <a:off x="2980957" y="2838589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1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321669" y="3536826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2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654360" y="3536826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3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980957" y="4079784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6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303070" y="4657792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5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635761" y="4705467"/>
              <a:ext cx="290214" cy="29021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haparral Pro Light" panose="02060403030505090203" pitchFamily="18" charset="0"/>
                </a:rPr>
                <a:t>4</a:t>
              </a:r>
              <a:endParaRPr lang="en-US" sz="1200" b="1" dirty="0">
                <a:solidFill>
                  <a:srgbClr val="002060"/>
                </a:solidFill>
                <a:latin typeface="Chaparral Pro Light" panose="02060403030505090203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2567486" y="3086100"/>
              <a:ext cx="450375" cy="487907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1" idx="6"/>
              <a:endCxn id="82" idx="2"/>
            </p:cNvCxnSpPr>
            <p:nvPr/>
          </p:nvCxnSpPr>
          <p:spPr>
            <a:xfrm>
              <a:off x="2611883" y="3681933"/>
              <a:ext cx="1042477" cy="0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1" idx="5"/>
            </p:cNvCxnSpPr>
            <p:nvPr/>
          </p:nvCxnSpPr>
          <p:spPr>
            <a:xfrm>
              <a:off x="2569382" y="3784539"/>
              <a:ext cx="430993" cy="349311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4"/>
              <a:endCxn id="85" idx="0"/>
            </p:cNvCxnSpPr>
            <p:nvPr/>
          </p:nvCxnSpPr>
          <p:spPr>
            <a:xfrm flipH="1">
              <a:off x="3780868" y="3827040"/>
              <a:ext cx="18599" cy="878427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1"/>
              <a:endCxn id="83" idx="5"/>
            </p:cNvCxnSpPr>
            <p:nvPr/>
          </p:nvCxnSpPr>
          <p:spPr>
            <a:xfrm flipH="1" flipV="1">
              <a:off x="3228670" y="4327497"/>
              <a:ext cx="449592" cy="420471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567485" y="4317811"/>
              <a:ext cx="440140" cy="399196"/>
            </a:xfrm>
            <a:prstGeom prst="line">
              <a:avLst/>
            </a:prstGeom>
            <a:ln w="28575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5591784" y="4394395"/>
            <a:ext cx="612456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b="1" dirty="0">
                <a:solidFill>
                  <a:srgbClr val="6666FF"/>
                </a:solidFill>
              </a:rPr>
              <a:t>مجموعه مستقل بیشینه</a:t>
            </a:r>
            <a:r>
              <a:rPr lang="fa-IR" b="1" dirty="0" smtClean="0">
                <a:solidFill>
                  <a:srgbClr val="6666FF"/>
                </a:solidFill>
              </a:rPr>
              <a:t>:</a:t>
            </a:r>
            <a:r>
              <a:rPr lang="fa-IR" b="1" dirty="0" smtClean="0"/>
              <a:t> </a:t>
            </a:r>
            <a:r>
              <a:rPr lang="fa-IR" b="1" dirty="0"/>
              <a:t>به بزرگترین مجموعه مستقل یک گراف، </a:t>
            </a:r>
            <a:r>
              <a:rPr lang="fa-IR" b="1" i="1" dirty="0"/>
              <a:t>مجموعه مستقل بیشینه</a:t>
            </a:r>
            <a:r>
              <a:rPr lang="fa-IR" b="1" dirty="0"/>
              <a:t> گفته می‌شود</a:t>
            </a:r>
            <a:r>
              <a:rPr lang="ar-SA" b="1" dirty="0" smtClean="0"/>
              <a:t>.</a:t>
            </a:r>
            <a:endParaRPr lang="fa-IR" b="1" dirty="0" smtClean="0"/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latin typeface="Chaparral Pro Light" panose="02060403030505090203" pitchFamily="18" charset="0"/>
              </a:rPr>
              <a:t>مجموعه مستقل بیشینه، یکتا نیست.</a:t>
            </a:r>
            <a:endParaRPr lang="fa-IR" b="1" dirty="0" smtClean="0"/>
          </a:p>
          <a:p>
            <a:pPr lvl="1" algn="r" rtl="1">
              <a:lnSpc>
                <a:spcPct val="150000"/>
              </a:lnSpc>
            </a:pPr>
            <a:r>
              <a:rPr lang="fa-IR" b="1" dirty="0" smtClean="0"/>
              <a:t>در گراف بالا، مجموعه‌های </a:t>
            </a:r>
            <a:r>
              <a:rPr lang="en-US" sz="1600" b="1" dirty="0" smtClean="0">
                <a:latin typeface="Chaparral Pro Light" panose="02060403030505090203" pitchFamily="18" charset="0"/>
              </a:rPr>
              <a:t>S</a:t>
            </a:r>
            <a:r>
              <a:rPr lang="en-US" b="1" baseline="-25000" dirty="0" smtClean="0">
                <a:latin typeface="Chaparral Pro Light" panose="02060403030505090203" pitchFamily="18" charset="0"/>
              </a:rPr>
              <a:t>2</a:t>
            </a:r>
            <a:r>
              <a:rPr lang="fa-IR" b="1" dirty="0" smtClean="0">
                <a:latin typeface="Chaparral Pro Light" panose="02060403030505090203" pitchFamily="18" charset="0"/>
              </a:rPr>
              <a:t> و </a:t>
            </a:r>
            <a:r>
              <a:rPr lang="en-US" sz="1600" b="1" dirty="0" smtClean="0">
                <a:latin typeface="Chaparral Pro Light" panose="02060403030505090203" pitchFamily="18" charset="0"/>
              </a:rPr>
              <a:t>S</a:t>
            </a:r>
            <a:r>
              <a:rPr lang="en-US" b="1" baseline="-25000" dirty="0" smtClean="0">
                <a:latin typeface="Chaparral Pro Light" panose="02060403030505090203" pitchFamily="18" charset="0"/>
              </a:rPr>
              <a:t>3</a:t>
            </a:r>
            <a:r>
              <a:rPr lang="fa-IR" b="1" dirty="0" smtClean="0">
                <a:latin typeface="Chaparral Pro Light" panose="02060403030505090203" pitchFamily="18" charset="0"/>
              </a:rPr>
              <a:t> دو مجموعه‌ مستقل بیشینه هستند.</a:t>
            </a:r>
            <a:endParaRPr lang="fa-IR" b="1" dirty="0">
              <a:latin typeface="Chaparral Pro Light" panose="02060403030505090203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06826" y="5900579"/>
            <a:ext cx="6442142" cy="668513"/>
          </a:xfrm>
          <a:prstGeom prst="rect">
            <a:avLst/>
          </a:prstGeom>
          <a:pattFill prst="pct5">
            <a:fgClr>
              <a:srgbClr val="F1503F"/>
            </a:fgClr>
            <a:bgClr>
              <a:srgbClr val="FF0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</a:rPr>
              <a:t>مسئله یافتن مجموعه مستقل بیشینه یک گراف بدون جهت، یک مسئله </a:t>
            </a:r>
            <a:r>
              <a:rPr lang="en-US" sz="1600" b="1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NP-Hard</a:t>
            </a:r>
            <a:r>
              <a:rPr lang="fa-IR" sz="2000" b="1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است.</a:t>
            </a:r>
            <a:endParaRPr lang="ar-S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گراف مدور</a:t>
            </a:r>
            <a:endParaRPr lang="en-US" dirty="0">
              <a:latin typeface="Chaparral Pro Light" panose="0206040303050509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8030" y="827984"/>
            <a:ext cx="31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/>
              <a:t>گراف مدور </a:t>
            </a:r>
            <a:r>
              <a:rPr lang="fa-IR" sz="2000" b="1" dirty="0" smtClean="0">
                <a:latin typeface="Chaparral Pro Light" panose="02060403030505090203" pitchFamily="18" charset="0"/>
              </a:rPr>
              <a:t>(</a:t>
            </a:r>
            <a:r>
              <a:rPr lang="en-US" dirty="0" smtClean="0">
                <a:latin typeface="Chaparral Pro Light" panose="02060403030505090203" pitchFamily="18" charset="0"/>
              </a:rPr>
              <a:t>Circle Graph</a:t>
            </a:r>
            <a:r>
              <a:rPr lang="fa-IR" sz="2000" b="1" dirty="0" smtClean="0">
                <a:latin typeface="Chaparral Pro Light" panose="02060403030505090203" pitchFamily="18" charset="0"/>
              </a:rPr>
              <a:t>)</a:t>
            </a:r>
            <a:endParaRPr lang="fa-IR" sz="2000" b="1" dirty="0">
              <a:latin typeface="Chaparral Pro Light" panose="0206040303050509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210" y="1256668"/>
            <a:ext cx="9942136" cy="588821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rgbClr val="FFC000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ar-SA" sz="2000" b="1" dirty="0">
                <a:solidFill>
                  <a:schemeClr val="tx1"/>
                </a:solidFill>
              </a:rPr>
              <a:t>یک گراف بدون جهت و همریخت  با گراف تقاطع  قطرهای یک دایره، گراف </a:t>
            </a:r>
            <a:r>
              <a:rPr lang="ar-SA" sz="2000" b="1" dirty="0" smtClean="0">
                <a:solidFill>
                  <a:schemeClr val="tx1"/>
                </a:solidFill>
              </a:rPr>
              <a:t>مدور </a:t>
            </a:r>
            <a:r>
              <a:rPr lang="ar-SA" sz="2000" b="1" dirty="0">
                <a:solidFill>
                  <a:schemeClr val="tx1"/>
                </a:solidFill>
              </a:rPr>
              <a:t>نامیده </a:t>
            </a:r>
            <a:r>
              <a:rPr lang="ar-SA" sz="2000" b="1" dirty="0" smtClean="0">
                <a:solidFill>
                  <a:schemeClr val="tx1"/>
                </a:solidFill>
              </a:rPr>
              <a:t>می</a:t>
            </a:r>
            <a:r>
              <a:rPr lang="fa-IR" sz="2000" b="1" dirty="0" smtClean="0">
                <a:solidFill>
                  <a:schemeClr val="tx1"/>
                </a:solidFill>
              </a:rPr>
              <a:t>‌</a:t>
            </a:r>
            <a:r>
              <a:rPr lang="ar-SA" sz="2000" b="1" dirty="0" smtClean="0">
                <a:solidFill>
                  <a:schemeClr val="tx1"/>
                </a:solidFill>
              </a:rPr>
              <a:t>شود</a:t>
            </a:r>
            <a:r>
              <a:rPr lang="ar-SA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5811" y="5346855"/>
            <a:ext cx="8079474" cy="668513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00B050"/>
            </a:bgClr>
          </a:pattFill>
          <a:ln>
            <a:solidFill>
              <a:schemeClr val="accent2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solidFill>
                  <a:schemeClr val="bg1"/>
                </a:solidFill>
              </a:rPr>
              <a:t>مسئله یافتن مجموعه مستقل بیشینه یک گراف </a:t>
            </a:r>
            <a:r>
              <a:rPr lang="fa-IR" sz="2400" b="1" dirty="0" smtClean="0">
                <a:solidFill>
                  <a:schemeClr val="bg1"/>
                </a:solidFill>
              </a:rPr>
              <a:t>مدور، الگوریتم با مرتبه زمانی چندجمله‌ای دارد.</a:t>
            </a:r>
            <a:endParaRPr lang="ar-SA" sz="24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94173" y="2133626"/>
            <a:ext cx="6467226" cy="2861752"/>
            <a:chOff x="3104210" y="2133626"/>
            <a:chExt cx="6467226" cy="2861752"/>
          </a:xfrm>
        </p:grpSpPr>
        <p:grpSp>
          <p:nvGrpSpPr>
            <p:cNvPr id="41" name="Group 40"/>
            <p:cNvGrpSpPr/>
            <p:nvPr/>
          </p:nvGrpSpPr>
          <p:grpSpPr>
            <a:xfrm>
              <a:off x="3104210" y="2133626"/>
              <a:ext cx="2440780" cy="2861752"/>
              <a:chOff x="2047928" y="2082826"/>
              <a:chExt cx="2440780" cy="286175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471436" y="4575246"/>
                <a:ext cx="1400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دایره</a:t>
                </a:r>
                <a:r>
                  <a:rPr lang="fa-IR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haparral Pro Light" panose="02060403030505090203" pitchFamily="18" charset="0"/>
                  </a:rPr>
                  <a:t>C</a:t>
                </a:r>
                <a:r>
                  <a:rPr lang="fa-I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با پنج قطر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2047928" y="2082826"/>
                <a:ext cx="2440780" cy="2362577"/>
                <a:chOff x="2047928" y="2082826"/>
                <a:chExt cx="2440780" cy="2362577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182358" y="2287482"/>
                  <a:ext cx="1978925" cy="197892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3" idx="1"/>
                  <a:endCxn id="3" idx="5"/>
                </p:cNvCxnSpPr>
                <p:nvPr/>
              </p:nvCxnSpPr>
              <p:spPr>
                <a:xfrm>
                  <a:off x="2472165" y="2577289"/>
                  <a:ext cx="1399311" cy="1399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226378" y="3019661"/>
                  <a:ext cx="1901434" cy="5233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3" idx="7"/>
                </p:cNvCxnSpPr>
                <p:nvPr/>
              </p:nvCxnSpPr>
              <p:spPr>
                <a:xfrm flipV="1">
                  <a:off x="2916679" y="2577289"/>
                  <a:ext cx="954797" cy="16596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" idx="2"/>
                  <a:endCxn id="3" idx="0"/>
                </p:cNvCxnSpPr>
                <p:nvPr/>
              </p:nvCxnSpPr>
              <p:spPr>
                <a:xfrm flipV="1">
                  <a:off x="2182358" y="2287482"/>
                  <a:ext cx="989463" cy="98946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3" idx="3"/>
                  <a:endCxn id="3" idx="6"/>
                </p:cNvCxnSpPr>
                <p:nvPr/>
              </p:nvCxnSpPr>
              <p:spPr>
                <a:xfrm flipV="1">
                  <a:off x="2472165" y="3276945"/>
                  <a:ext cx="1689118" cy="69965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3914697" y="2403125"/>
                  <a:ext cx="205740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2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205799" y="2913229"/>
                  <a:ext cx="259715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3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28993" y="3188073"/>
                  <a:ext cx="259715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4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910213" y="3969058"/>
                  <a:ext cx="170180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5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807167" y="4267662"/>
                  <a:ext cx="259715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6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300971" y="3948300"/>
                  <a:ext cx="149199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7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304068" y="2396709"/>
                  <a:ext cx="259715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 smtClean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10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165559" y="2082826"/>
                  <a:ext cx="203806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3016666" y="2440188"/>
                  <a:ext cx="100433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kern="1200" dirty="0" smtClean="0">
                      <a:solidFill>
                        <a:srgbClr val="FF0000"/>
                      </a:solidFill>
                      <a:effectLst/>
                      <a:latin typeface="Chaparral Pro Light" panose="02060403030505090203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</a:t>
                  </a:r>
                  <a:endParaRPr lang="en-US" sz="1200" b="1" dirty="0">
                    <a:solidFill>
                      <a:srgbClr val="FF0000"/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966449" y="2897242"/>
                  <a:ext cx="100433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kern="1200" dirty="0" smtClean="0">
                      <a:solidFill>
                        <a:srgbClr val="FF0000"/>
                      </a:solidFill>
                      <a:effectLst/>
                      <a:latin typeface="Chaparral Pro Light" panose="02060403030505090203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b</a:t>
                  </a:r>
                  <a:endParaRPr lang="en-US" sz="1200" b="1" dirty="0">
                    <a:solidFill>
                      <a:srgbClr val="FF0000"/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570459" y="3231414"/>
                  <a:ext cx="100433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kern="1200" dirty="0" smtClean="0">
                      <a:solidFill>
                        <a:srgbClr val="FF0000"/>
                      </a:solidFill>
                      <a:effectLst/>
                      <a:latin typeface="Chaparral Pro Light" panose="02060403030505090203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c</a:t>
                  </a:r>
                  <a:endParaRPr lang="en-US" sz="1200" b="1" dirty="0">
                    <a:solidFill>
                      <a:srgbClr val="FF0000"/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671344" y="3696770"/>
                  <a:ext cx="100433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kern="1200" dirty="0" smtClean="0">
                      <a:solidFill>
                        <a:srgbClr val="FF0000"/>
                      </a:solidFill>
                      <a:effectLst/>
                      <a:latin typeface="Chaparral Pro Light" panose="02060403030505090203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d</a:t>
                  </a:r>
                  <a:endParaRPr lang="en-US" sz="1200" b="1" dirty="0">
                    <a:solidFill>
                      <a:srgbClr val="FF0000"/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589733" y="2774078"/>
                  <a:ext cx="100433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kern="1200" dirty="0" smtClean="0">
                      <a:solidFill>
                        <a:srgbClr val="FF0000"/>
                      </a:solidFill>
                      <a:effectLst/>
                      <a:latin typeface="Chaparral Pro Light" panose="02060403030505090203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e</a:t>
                  </a:r>
                  <a:endParaRPr lang="en-US" sz="1200" b="1" dirty="0">
                    <a:solidFill>
                      <a:srgbClr val="FF0000"/>
                    </a:solidFill>
                    <a:effectLst/>
                    <a:latin typeface="Chaparral Pro Light" panose="02060403030505090203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069854" y="3476496"/>
                  <a:ext cx="120298" cy="1777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 smtClean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8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47928" y="3214249"/>
                  <a:ext cx="147669" cy="183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 dirty="0" smtClean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9</a:t>
                  </a:r>
                  <a:endPara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7384331" y="2297002"/>
              <a:ext cx="2187105" cy="2694183"/>
              <a:chOff x="6661334" y="2301195"/>
              <a:chExt cx="2187105" cy="269418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661334" y="2301195"/>
                <a:ext cx="2187105" cy="2054377"/>
                <a:chOff x="6671846" y="2282034"/>
                <a:chExt cx="2187105" cy="2054377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7586513" y="2282034"/>
                  <a:ext cx="337363" cy="330961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rgbClr val="002060"/>
                      </a:solidFill>
                      <a:latin typeface="Chaparral Pro Light" panose="02060403030505090203" pitchFamily="18" charset="0"/>
                    </a:rPr>
                    <a:t>a</a:t>
                  </a:r>
                  <a:endParaRPr lang="en-US" sz="1600" b="1" dirty="0">
                    <a:solidFill>
                      <a:srgbClr val="002060"/>
                    </a:solidFill>
                    <a:latin typeface="Chaparral Pro Light" panose="02060403030505090203" pitchFamily="18" charset="0"/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8521588" y="2947395"/>
                  <a:ext cx="337363" cy="330961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rgbClr val="002060"/>
                      </a:solidFill>
                      <a:latin typeface="Chaparral Pro Light" panose="02060403030505090203" pitchFamily="18" charset="0"/>
                    </a:rPr>
                    <a:t>b</a:t>
                  </a:r>
                  <a:endParaRPr lang="en-US" sz="1600" b="1" dirty="0">
                    <a:solidFill>
                      <a:srgbClr val="002060"/>
                    </a:solidFill>
                    <a:latin typeface="Chaparral Pro Light" panose="02060403030505090203" pitchFamily="18" charset="0"/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8254895" y="4005450"/>
                  <a:ext cx="337363" cy="330961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rgbClr val="002060"/>
                      </a:solidFill>
                      <a:latin typeface="Chaparral Pro Light" panose="02060403030505090203" pitchFamily="18" charset="0"/>
                    </a:rPr>
                    <a:t>c</a:t>
                  </a:r>
                  <a:endParaRPr lang="en-US" sz="1600" b="1" dirty="0">
                    <a:solidFill>
                      <a:srgbClr val="002060"/>
                    </a:solidFill>
                    <a:latin typeface="Chaparral Pro Light" panose="02060403030505090203" pitchFamily="18" charset="0"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671846" y="2921776"/>
                  <a:ext cx="337363" cy="330961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rgbClr val="002060"/>
                      </a:solidFill>
                      <a:latin typeface="Chaparral Pro Light" panose="02060403030505090203" pitchFamily="18" charset="0"/>
                    </a:rPr>
                    <a:t>e</a:t>
                  </a:r>
                  <a:endParaRPr lang="en-US" sz="1600" b="1" dirty="0">
                    <a:solidFill>
                      <a:srgbClr val="002060"/>
                    </a:solidFill>
                    <a:latin typeface="Chaparral Pro Light" panose="02060403030505090203" pitchFamily="18" charset="0"/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47468" y="4002000"/>
                  <a:ext cx="337363" cy="330961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rgbClr val="002060"/>
                      </a:solidFill>
                      <a:latin typeface="Chaparral Pro Light" panose="02060403030505090203" pitchFamily="18" charset="0"/>
                    </a:rPr>
                    <a:t>d</a:t>
                  </a:r>
                  <a:endParaRPr lang="en-US" sz="1600" b="1" dirty="0">
                    <a:solidFill>
                      <a:srgbClr val="002060"/>
                    </a:solidFill>
                    <a:latin typeface="Chaparral Pro Light" panose="02060403030505090203" pitchFamily="18" charset="0"/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15" idx="5"/>
                  <a:endCxn id="116" idx="1"/>
                </p:cNvCxnSpPr>
                <p:nvPr/>
              </p:nvCxnSpPr>
              <p:spPr>
                <a:xfrm>
                  <a:off x="7874470" y="2564527"/>
                  <a:ext cx="696524" cy="43133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16" idx="4"/>
                </p:cNvCxnSpPr>
                <p:nvPr/>
              </p:nvCxnSpPr>
              <p:spPr>
                <a:xfrm flipH="1">
                  <a:off x="8468139" y="3278356"/>
                  <a:ext cx="222131" cy="7291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16" idx="3"/>
                  <a:endCxn id="120" idx="7"/>
                </p:cNvCxnSpPr>
                <p:nvPr/>
              </p:nvCxnSpPr>
              <p:spPr>
                <a:xfrm flipH="1">
                  <a:off x="7235425" y="3229888"/>
                  <a:ext cx="1335569" cy="82058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16" idx="2"/>
                  <a:endCxn id="119" idx="6"/>
                </p:cNvCxnSpPr>
                <p:nvPr/>
              </p:nvCxnSpPr>
              <p:spPr>
                <a:xfrm flipH="1" flipV="1">
                  <a:off x="7009209" y="3087257"/>
                  <a:ext cx="1512379" cy="256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17" idx="1"/>
                  <a:endCxn id="119" idx="5"/>
                </p:cNvCxnSpPr>
                <p:nvPr/>
              </p:nvCxnSpPr>
              <p:spPr>
                <a:xfrm flipH="1" flipV="1">
                  <a:off x="6959803" y="3204269"/>
                  <a:ext cx="1344498" cy="849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120" idx="0"/>
                  <a:endCxn id="119" idx="4"/>
                </p:cNvCxnSpPr>
                <p:nvPr/>
              </p:nvCxnSpPr>
              <p:spPr>
                <a:xfrm flipH="1" flipV="1">
                  <a:off x="6840528" y="3252737"/>
                  <a:ext cx="275622" cy="7492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6661334" y="4626046"/>
                <a:ext cx="2018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گراف مدور متناظر با دایره 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haparral Pro Light" panose="02060403030505090203" pitchFamily="18" charset="0"/>
                  </a:rPr>
                  <a:t>C</a:t>
                </a:r>
                <a:endParaRPr lang="fa-IR" sz="1600" b="1" dirty="0" smtClean="0">
                  <a:solidFill>
                    <a:schemeClr val="accent6">
                      <a:lumMod val="75000"/>
                    </a:schemeClr>
                  </a:solidFill>
                  <a:latin typeface="Chaparral Pro Light" panose="02060403030505090203" pitchFamily="18" charset="0"/>
                </a:endParaRPr>
              </a:p>
            </p:txBody>
          </p:sp>
        </p:grpSp>
        <p:sp>
          <p:nvSpPr>
            <p:cNvPr id="40" name="Left-Right Arrow 39"/>
            <p:cNvSpPr/>
            <p:nvPr/>
          </p:nvSpPr>
          <p:spPr>
            <a:xfrm>
              <a:off x="5803630" y="3141770"/>
              <a:ext cx="1090171" cy="396914"/>
            </a:xfrm>
            <a:prstGeom prst="leftRightArrow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الگوریتم لیو و نتافوس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8283" y="810326"/>
            <a:ext cx="6067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6666FF"/>
                </a:solidFill>
              </a:rPr>
              <a:t>این الگوریتم در چهار گام اجرا می‌شود:</a:t>
            </a:r>
          </a:p>
          <a:p>
            <a:pPr algn="r" rtl="1"/>
            <a:endParaRPr lang="fa-IR" b="1" dirty="0" smtClean="0">
              <a:solidFill>
                <a:srgbClr val="6666FF"/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گام 1:</a:t>
            </a: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همه </a:t>
            </a:r>
            <a:r>
              <a:rPr lang="fa-IR" sz="2000" dirty="0" smtClean="0">
                <a:solidFill>
                  <a:srgbClr val="6666FF"/>
                </a:solidFill>
              </a:rPr>
              <a:t>راس‌های </a:t>
            </a:r>
            <a:r>
              <a:rPr lang="fa-IR" sz="2000" dirty="0">
                <a:solidFill>
                  <a:srgbClr val="6666FF"/>
                </a:solidFill>
              </a:rPr>
              <a:t>ادغام و تفکیک چندضلعی یافته </a:t>
            </a:r>
            <a:r>
              <a:rPr lang="fa-IR" sz="2000" dirty="0" smtClean="0">
                <a:solidFill>
                  <a:srgbClr val="6666FF"/>
                </a:solidFill>
              </a:rPr>
              <a:t>می‌شود.</a:t>
            </a: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به ازای هر راس تفکیک یا ادغام، یک راس روی محیط </a:t>
            </a:r>
            <a:r>
              <a:rPr lang="fa-IR" sz="2000" dirty="0" smtClean="0">
                <a:solidFill>
                  <a:srgbClr val="6666FF"/>
                </a:solidFill>
              </a:rPr>
              <a:t>دایره‌ای </a:t>
            </a:r>
            <a:r>
              <a:rPr lang="fa-IR" sz="2000" dirty="0">
                <a:solidFill>
                  <a:srgbClr val="6666FF"/>
                </a:solidFill>
              </a:rPr>
              <a:t>به </a:t>
            </a:r>
            <a:r>
              <a:rPr lang="fa-IR" sz="2000" dirty="0" smtClean="0">
                <a:solidFill>
                  <a:srgbClr val="6666FF"/>
                </a:solidFill>
              </a:rPr>
              <a:t>نام</a:t>
            </a:r>
            <a:r>
              <a:rPr lang="en-US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C</a:t>
            </a:r>
            <a:r>
              <a:rPr lang="en-US" sz="2000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 </a:t>
            </a:r>
            <a:r>
              <a:rPr lang="fa-IR" sz="2000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 </a:t>
            </a:r>
            <a:r>
              <a:rPr lang="fa-IR" sz="2000" dirty="0" smtClean="0">
                <a:solidFill>
                  <a:srgbClr val="6666FF"/>
                </a:solidFill>
              </a:rPr>
              <a:t>قرار می‌گیرد.</a:t>
            </a:r>
            <a:endParaRPr lang="en-US" sz="2000" dirty="0">
              <a:solidFill>
                <a:srgbClr val="6666FF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گام </a:t>
            </a:r>
            <a:r>
              <a:rPr lang="fa-I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2: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همه زوج </a:t>
            </a:r>
            <a:r>
              <a:rPr lang="fa-IR" sz="2000" dirty="0" smtClean="0">
                <a:solidFill>
                  <a:srgbClr val="6666FF"/>
                </a:solidFill>
              </a:rPr>
              <a:t>راس‌هایی </a:t>
            </a:r>
            <a:r>
              <a:rPr lang="fa-IR" sz="2000" dirty="0">
                <a:solidFill>
                  <a:srgbClr val="6666FF"/>
                </a:solidFill>
              </a:rPr>
              <a:t>که شامل یک راس ادغام و یک راس تفکیک </a:t>
            </a:r>
            <a:r>
              <a:rPr lang="fa-IR" sz="2000" dirty="0" smtClean="0">
                <a:solidFill>
                  <a:srgbClr val="6666FF"/>
                </a:solidFill>
              </a:rPr>
              <a:t>می‌باشند </a:t>
            </a:r>
            <a:r>
              <a:rPr lang="fa-IR" sz="2000" dirty="0">
                <a:solidFill>
                  <a:srgbClr val="6666FF"/>
                </a:solidFill>
              </a:rPr>
              <a:t>و </a:t>
            </a:r>
            <a:r>
              <a:rPr lang="fa-IR" sz="2000" dirty="0" smtClean="0">
                <a:solidFill>
                  <a:srgbClr val="6666FF"/>
                </a:solidFill>
              </a:rPr>
              <a:t>می‏توان آنها </a:t>
            </a:r>
            <a:r>
              <a:rPr lang="fa-IR" sz="2000" dirty="0">
                <a:solidFill>
                  <a:srgbClr val="6666FF"/>
                </a:solidFill>
              </a:rPr>
              <a:t>را با یک قطر به هم متصل </a:t>
            </a:r>
            <a:r>
              <a:rPr lang="fa-IR" sz="2000" dirty="0" smtClean="0">
                <a:solidFill>
                  <a:srgbClr val="6666FF"/>
                </a:solidFill>
              </a:rPr>
              <a:t>کرد، </a:t>
            </a:r>
            <a:r>
              <a:rPr lang="fa-IR" sz="2000" dirty="0">
                <a:solidFill>
                  <a:srgbClr val="6666FF"/>
                </a:solidFill>
              </a:rPr>
              <a:t>یافته </a:t>
            </a:r>
            <a:r>
              <a:rPr lang="fa-IR" sz="2000" dirty="0" smtClean="0">
                <a:solidFill>
                  <a:srgbClr val="6666FF"/>
                </a:solidFill>
              </a:rPr>
              <a:t>می‌شود.</a:t>
            </a: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به ازای هر یک از این زوج </a:t>
            </a:r>
            <a:r>
              <a:rPr lang="fa-IR" sz="2000" dirty="0" smtClean="0">
                <a:solidFill>
                  <a:srgbClr val="6666FF"/>
                </a:solidFill>
              </a:rPr>
              <a:t>راس‌ها</a:t>
            </a:r>
            <a:r>
              <a:rPr lang="fa-IR" sz="2000" dirty="0">
                <a:solidFill>
                  <a:srgbClr val="6666FF"/>
                </a:solidFill>
              </a:rPr>
              <a:t>، </a:t>
            </a:r>
            <a:r>
              <a:rPr lang="fa-IR" sz="2000" dirty="0" smtClean="0">
                <a:solidFill>
                  <a:srgbClr val="6666FF"/>
                </a:solidFill>
              </a:rPr>
              <a:t>راس‌های </a:t>
            </a:r>
            <a:r>
              <a:rPr lang="fa-IR" sz="2000" dirty="0">
                <a:solidFill>
                  <a:srgbClr val="6666FF"/>
                </a:solidFill>
              </a:rPr>
              <a:t>متناظر با آنها در </a:t>
            </a:r>
            <a:r>
              <a:rPr lang="fa-IR" sz="2000" dirty="0" smtClean="0">
                <a:solidFill>
                  <a:srgbClr val="6666FF"/>
                </a:solidFill>
              </a:rPr>
              <a:t>دایره </a:t>
            </a:r>
            <a:r>
              <a:rPr lang="en-US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C</a:t>
            </a:r>
            <a:r>
              <a:rPr lang="fa-IR" sz="2000" dirty="0" smtClean="0">
                <a:solidFill>
                  <a:srgbClr val="6666FF"/>
                </a:solidFill>
              </a:rPr>
              <a:t> </a:t>
            </a:r>
            <a:r>
              <a:rPr lang="en-US" sz="2000" dirty="0" smtClean="0">
                <a:solidFill>
                  <a:srgbClr val="6666FF"/>
                </a:solidFill>
              </a:rPr>
              <a:t> </a:t>
            </a:r>
            <a:r>
              <a:rPr lang="fa-IR" sz="2000" dirty="0">
                <a:solidFill>
                  <a:srgbClr val="6666FF"/>
                </a:solidFill>
              </a:rPr>
              <a:t>با یک قطر به هم متصل </a:t>
            </a:r>
            <a:r>
              <a:rPr lang="fa-IR" sz="2000" dirty="0" smtClean="0">
                <a:solidFill>
                  <a:srgbClr val="6666FF"/>
                </a:solidFill>
              </a:rPr>
              <a:t>می‌شوند</a:t>
            </a:r>
            <a:r>
              <a:rPr lang="fa-IR" sz="2000" b="1" dirty="0" smtClean="0">
                <a:solidFill>
                  <a:srgbClr val="6666FF"/>
                </a:solidFill>
              </a:rPr>
              <a:t>.</a:t>
            </a:r>
            <a:endParaRPr lang="en-US" sz="2000" dirty="0">
              <a:solidFill>
                <a:srgbClr val="6666FF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گام </a:t>
            </a:r>
            <a:r>
              <a:rPr lang="fa-I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3: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مجموعه مستقل بیشینه گراف مدور متناظر با </a:t>
            </a:r>
            <a:r>
              <a:rPr lang="fa-IR" sz="2000" dirty="0" smtClean="0">
                <a:solidFill>
                  <a:srgbClr val="6666FF"/>
                </a:solidFill>
              </a:rPr>
              <a:t>دایره</a:t>
            </a:r>
            <a:r>
              <a:rPr lang="en-US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C</a:t>
            </a:r>
            <a:r>
              <a:rPr lang="en-US" sz="2000" dirty="0" smtClean="0">
                <a:solidFill>
                  <a:srgbClr val="6666FF"/>
                </a:solidFill>
              </a:rPr>
              <a:t> </a:t>
            </a:r>
            <a:r>
              <a:rPr lang="fa-IR" sz="2000" dirty="0" smtClean="0">
                <a:solidFill>
                  <a:srgbClr val="6666FF"/>
                </a:solidFill>
              </a:rPr>
              <a:t> یافته می‌شود.</a:t>
            </a: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هر راس این مجموعه یک قطر را نشان </a:t>
            </a:r>
            <a:r>
              <a:rPr lang="fa-IR" sz="2000" dirty="0" smtClean="0">
                <a:solidFill>
                  <a:srgbClr val="6666FF"/>
                </a:solidFill>
              </a:rPr>
              <a:t>می‌دهد</a:t>
            </a:r>
            <a:r>
              <a:rPr lang="fa-IR" sz="2000" dirty="0">
                <a:solidFill>
                  <a:srgbClr val="6666FF"/>
                </a:solidFill>
              </a:rPr>
              <a:t>. به ازای هر راس این مجموعه، قطر متناظر با آن راس به چندضلعی </a:t>
            </a:r>
            <a:r>
              <a:rPr lang="en-US" sz="2000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P</a:t>
            </a:r>
            <a:r>
              <a:rPr lang="fa-IR" sz="2000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 </a:t>
            </a:r>
            <a:r>
              <a:rPr lang="fa-IR" sz="2000" dirty="0" smtClean="0">
                <a:solidFill>
                  <a:srgbClr val="6666FF"/>
                </a:solidFill>
              </a:rPr>
              <a:t>اضافه می‌شود</a:t>
            </a:r>
            <a:endParaRPr lang="en-US" sz="2000" dirty="0" smtClean="0">
              <a:solidFill>
                <a:srgbClr val="6666FF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گام </a:t>
            </a:r>
            <a:r>
              <a:rPr lang="fa-I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4: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228600" algn="r" rtl="1"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6666FF"/>
                </a:solidFill>
              </a:rPr>
              <a:t> </a:t>
            </a:r>
            <a:r>
              <a:rPr lang="fa-IR" sz="2000" dirty="0" smtClean="0">
                <a:solidFill>
                  <a:srgbClr val="6666FF"/>
                </a:solidFill>
              </a:rPr>
              <a:t>راس‌های </a:t>
            </a:r>
            <a:r>
              <a:rPr lang="fa-IR" sz="2000" dirty="0">
                <a:solidFill>
                  <a:srgbClr val="6666FF"/>
                </a:solidFill>
              </a:rPr>
              <a:t>ادغام و تفکیکی که توسط هیچ قطری به </a:t>
            </a:r>
            <a:r>
              <a:rPr lang="fa-IR" sz="2000" dirty="0" smtClean="0">
                <a:solidFill>
                  <a:srgbClr val="6666FF"/>
                </a:solidFill>
              </a:rPr>
              <a:t>راس‌های </a:t>
            </a:r>
            <a:r>
              <a:rPr lang="fa-IR" sz="2000" dirty="0">
                <a:solidFill>
                  <a:srgbClr val="6666FF"/>
                </a:solidFill>
              </a:rPr>
              <a:t>دیگر متصل </a:t>
            </a:r>
            <a:r>
              <a:rPr lang="fa-IR" sz="2000" dirty="0" err="1" smtClean="0">
                <a:solidFill>
                  <a:srgbClr val="6666FF"/>
                </a:solidFill>
              </a:rPr>
              <a:t>نشده‌اند</a:t>
            </a:r>
            <a:r>
              <a:rPr lang="fa-IR" sz="2000" dirty="0">
                <a:solidFill>
                  <a:srgbClr val="6666FF"/>
                </a:solidFill>
              </a:rPr>
              <a:t>، با استفاده از الگوریتم لی و </a:t>
            </a:r>
            <a:r>
              <a:rPr lang="fa-IR" sz="2000" dirty="0" err="1" smtClean="0">
                <a:solidFill>
                  <a:srgbClr val="6666FF"/>
                </a:solidFill>
              </a:rPr>
              <a:t>پریپاراتا</a:t>
            </a:r>
            <a:r>
              <a:rPr lang="fa-IR" sz="2000" dirty="0" smtClean="0">
                <a:solidFill>
                  <a:srgbClr val="6666FF"/>
                </a:solidFill>
              </a:rPr>
              <a:t> </a:t>
            </a:r>
            <a:r>
              <a:rPr lang="fa-IR" sz="2000" dirty="0">
                <a:solidFill>
                  <a:srgbClr val="6666FF"/>
                </a:solidFill>
              </a:rPr>
              <a:t>به راس مناسب متصل </a:t>
            </a:r>
            <a:r>
              <a:rPr lang="fa-IR" sz="2000" dirty="0" smtClean="0">
                <a:solidFill>
                  <a:srgbClr val="6666FF"/>
                </a:solidFill>
              </a:rPr>
              <a:t>می‌شوند.</a:t>
            </a:r>
            <a:endParaRPr lang="en-US" sz="2000" dirty="0">
              <a:solidFill>
                <a:srgbClr val="6666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695020" y="1065819"/>
            <a:ext cx="2075367" cy="2360314"/>
            <a:chOff x="1493315" y="810326"/>
            <a:chExt cx="2075367" cy="2360314"/>
          </a:xfrm>
        </p:grpSpPr>
        <p:sp>
          <p:nvSpPr>
            <p:cNvPr id="8" name="Freeform 7"/>
            <p:cNvSpPr/>
            <p:nvPr/>
          </p:nvSpPr>
          <p:spPr>
            <a:xfrm>
              <a:off x="1677958" y="1000388"/>
              <a:ext cx="1664315" cy="1724439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316359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95232 w 7179768"/>
                <a:gd name="connsiteY10" fmla="*/ 2951770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909125 w 7179768"/>
                <a:gd name="connsiteY5" fmla="*/ 1299921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909125 w 7179768"/>
                <a:gd name="connsiteY5" fmla="*/ 1247339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316492" y="519968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909125" y="1247339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3550620" y="2782312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1352828" y="1194756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2906029" y="519968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54564" y="822743"/>
              <a:ext cx="205740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59761" y="1047912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82358" y="839483"/>
              <a:ext cx="12443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7795" y="1209873"/>
              <a:ext cx="180887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15087" y="168224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83345" y="1593507"/>
              <a:ext cx="149199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84108" y="271934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4041" y="810326"/>
              <a:ext cx="203806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65362" y="2156955"/>
              <a:ext cx="120298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0132" y="2010488"/>
              <a:ext cx="147669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23442" y="2559865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20822" y="271385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0014" y="200003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13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12203" y="213581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03152" y="1206866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00500" y="159802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15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456" y="1039351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91592" y="165525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16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93315" y="86724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18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55136" y="2879791"/>
              <a:ext cx="259715" cy="290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 smtClean="0">
                  <a:solidFill>
                    <a:srgbClr val="C00000"/>
                  </a:solidFill>
                  <a:effectLst/>
                  <a:latin typeface="Chaparral Pro Light" panose="02060403030505090203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2000" dirty="0">
                <a:solidFill>
                  <a:srgbClr val="C00000"/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95713" y="1255881"/>
            <a:ext cx="1891127" cy="2146343"/>
            <a:chOff x="3719377" y="1083477"/>
            <a:chExt cx="1646647" cy="1843304"/>
          </a:xfrm>
        </p:grpSpPr>
        <p:sp>
          <p:nvSpPr>
            <p:cNvPr id="28" name="Rectangle 27"/>
            <p:cNvSpPr/>
            <p:nvPr/>
          </p:nvSpPr>
          <p:spPr>
            <a:xfrm>
              <a:off x="4530731" y="1083477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91718" y="1492452"/>
              <a:ext cx="149199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897145" y="1288266"/>
              <a:ext cx="1283147" cy="1283147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38718" y="1260274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5667" y="1565515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45726" y="1979385"/>
              <a:ext cx="120298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148017" y="2008858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81153" y="2433109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39079" y="247259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190109" y="2451769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878643" y="2008858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972580" y="1565515"/>
              <a:ext cx="55984" cy="55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3449" y="2494187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9377" y="195544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15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16382" y="149896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2" idx="5"/>
              <a:endCxn id="29" idx="1"/>
            </p:cNvCxnSpPr>
            <p:nvPr/>
          </p:nvCxnSpPr>
          <p:spPr>
            <a:xfrm>
              <a:off x="4586503" y="1308059"/>
              <a:ext cx="487363" cy="265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" idx="3"/>
              <a:endCxn id="38" idx="7"/>
            </p:cNvCxnSpPr>
            <p:nvPr/>
          </p:nvCxnSpPr>
          <p:spPr>
            <a:xfrm flipH="1">
              <a:off x="3926428" y="1308059"/>
              <a:ext cx="620489" cy="7089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2"/>
              <a:endCxn id="39" idx="6"/>
            </p:cNvCxnSpPr>
            <p:nvPr/>
          </p:nvCxnSpPr>
          <p:spPr>
            <a:xfrm flipH="1">
              <a:off x="4028564" y="1593507"/>
              <a:ext cx="103710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8" idx="7"/>
            </p:cNvCxnSpPr>
            <p:nvPr/>
          </p:nvCxnSpPr>
          <p:spPr>
            <a:xfrm flipV="1">
              <a:off x="3926428" y="1621499"/>
              <a:ext cx="70897" cy="395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3" idx="0"/>
              <a:endCxn id="32" idx="3"/>
            </p:cNvCxnSpPr>
            <p:nvPr/>
          </p:nvCxnSpPr>
          <p:spPr>
            <a:xfrm flipV="1">
              <a:off x="4909145" y="2056643"/>
              <a:ext cx="247071" cy="3764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3" idx="6"/>
              <a:endCxn id="37" idx="6"/>
            </p:cNvCxnSpPr>
            <p:nvPr/>
          </p:nvCxnSpPr>
          <p:spPr>
            <a:xfrm flipH="1">
              <a:off x="4246093" y="2461101"/>
              <a:ext cx="691044" cy="186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4432919" y="2676997"/>
              <a:ext cx="253575" cy="2497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kern="1200" dirty="0" smtClean="0">
                  <a:solidFill>
                    <a:srgbClr val="C00000"/>
                  </a:solidFill>
                  <a:effectLst/>
                  <a:latin typeface="Chaparral Pro Light" panose="02060403030505090203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US" sz="2000" b="1" dirty="0">
                <a:solidFill>
                  <a:srgbClr val="C00000"/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95858" y="1588555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86494" y="1363166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34710" y="1336452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994120" y="1687292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92827" y="2317099"/>
              <a:ext cx="131501" cy="139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61626" y="2109241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889931" y="3605582"/>
            <a:ext cx="3378338" cy="614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  <a:latin typeface="Chaparral Pro Light" panose="020604030305050902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Maximum Independent Set (C) = 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C00000"/>
                </a:solidFill>
                <a:effectLst/>
                <a:latin typeface="Chaparral Pro Light" panose="020604030305050902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{a, b, d, e, f }</a:t>
            </a:r>
            <a:endParaRPr lang="en-US" sz="2000" dirty="0">
              <a:solidFill>
                <a:srgbClr val="C00000"/>
              </a:solidFill>
              <a:effectLst/>
              <a:latin typeface="Chaparral Pro Light" panose="02060403030505090203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409230" y="4601093"/>
            <a:ext cx="2075367" cy="2071815"/>
            <a:chOff x="1493315" y="810326"/>
            <a:chExt cx="2075367" cy="2071815"/>
          </a:xfrm>
        </p:grpSpPr>
        <p:sp>
          <p:nvSpPr>
            <p:cNvPr id="77" name="Freeform 76"/>
            <p:cNvSpPr/>
            <p:nvPr/>
          </p:nvSpPr>
          <p:spPr>
            <a:xfrm>
              <a:off x="1677958" y="1000388"/>
              <a:ext cx="1664315" cy="1724439"/>
            </a:xfrm>
            <a:custGeom>
              <a:avLst/>
              <a:gdLst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2514600 w 4894730"/>
                <a:gd name="connsiteY17" fmla="*/ 1869141 h 3899647"/>
                <a:gd name="connsiteX18" fmla="*/ 1761565 w 4894730"/>
                <a:gd name="connsiteY18" fmla="*/ 1116105 h 3899647"/>
                <a:gd name="connsiteX19" fmla="*/ 389965 w 4894730"/>
                <a:gd name="connsiteY19" fmla="*/ 1116105 h 3899647"/>
                <a:gd name="connsiteX20" fmla="*/ 389965 w 4894730"/>
                <a:gd name="connsiteY20" fmla="*/ 578223 h 3899647"/>
                <a:gd name="connsiteX21" fmla="*/ 2407024 w 4894730"/>
                <a:gd name="connsiteY21" fmla="*/ 672353 h 3899647"/>
                <a:gd name="connsiteX22" fmla="*/ 2043953 w 4894730"/>
                <a:gd name="connsiteY22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1358153 w 4894730"/>
                <a:gd name="connsiteY16" fmla="*/ 1828800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4894730"/>
                <a:gd name="connsiteY0" fmla="*/ 0 h 3899647"/>
                <a:gd name="connsiteX1" fmla="*/ 3711389 w 4894730"/>
                <a:gd name="connsiteY1" fmla="*/ 0 h 3899647"/>
                <a:gd name="connsiteX2" fmla="*/ 3321424 w 4894730"/>
                <a:gd name="connsiteY2" fmla="*/ 685800 h 3899647"/>
                <a:gd name="connsiteX3" fmla="*/ 4894730 w 4894730"/>
                <a:gd name="connsiteY3" fmla="*/ 726141 h 3899647"/>
                <a:gd name="connsiteX4" fmla="*/ 4007224 w 4894730"/>
                <a:gd name="connsiteY4" fmla="*/ 1210235 h 3899647"/>
                <a:gd name="connsiteX5" fmla="*/ 4598894 w 4894730"/>
                <a:gd name="connsiteY5" fmla="*/ 1438835 h 3899647"/>
                <a:gd name="connsiteX6" fmla="*/ 4612341 w 4894730"/>
                <a:gd name="connsiteY6" fmla="*/ 1828800 h 3899647"/>
                <a:gd name="connsiteX7" fmla="*/ 3361765 w 4894730"/>
                <a:gd name="connsiteY7" fmla="*/ 1734670 h 3899647"/>
                <a:gd name="connsiteX8" fmla="*/ 2702859 w 4894730"/>
                <a:gd name="connsiteY8" fmla="*/ 2904564 h 3899647"/>
                <a:gd name="connsiteX9" fmla="*/ 3818965 w 4894730"/>
                <a:gd name="connsiteY9" fmla="*/ 2944905 h 3899647"/>
                <a:gd name="connsiteX10" fmla="*/ 4612341 w 4894730"/>
                <a:gd name="connsiteY10" fmla="*/ 2407023 h 3899647"/>
                <a:gd name="connsiteX11" fmla="*/ 3845859 w 4894730"/>
                <a:gd name="connsiteY11" fmla="*/ 3899647 h 3899647"/>
                <a:gd name="connsiteX12" fmla="*/ 833718 w 4894730"/>
                <a:gd name="connsiteY12" fmla="*/ 3845858 h 3899647"/>
                <a:gd name="connsiteX13" fmla="*/ 0 w 4894730"/>
                <a:gd name="connsiteY13" fmla="*/ 2326341 h 3899647"/>
                <a:gd name="connsiteX14" fmla="*/ 1465730 w 4894730"/>
                <a:gd name="connsiteY14" fmla="*/ 3294529 h 3899647"/>
                <a:gd name="connsiteX15" fmla="*/ 2084294 w 4894730"/>
                <a:gd name="connsiteY15" fmla="*/ 2918011 h 3899647"/>
                <a:gd name="connsiteX16" fmla="*/ 2299447 w 4894730"/>
                <a:gd name="connsiteY16" fmla="*/ 1936377 h 3899647"/>
                <a:gd name="connsiteX17" fmla="*/ 1761565 w 4894730"/>
                <a:gd name="connsiteY17" fmla="*/ 1116105 h 3899647"/>
                <a:gd name="connsiteX18" fmla="*/ 389965 w 4894730"/>
                <a:gd name="connsiteY18" fmla="*/ 1116105 h 3899647"/>
                <a:gd name="connsiteX19" fmla="*/ 389965 w 4894730"/>
                <a:gd name="connsiteY19" fmla="*/ 578223 h 3899647"/>
                <a:gd name="connsiteX20" fmla="*/ 2407024 w 4894730"/>
                <a:gd name="connsiteY20" fmla="*/ 672353 h 3899647"/>
                <a:gd name="connsiteX21" fmla="*/ 2043953 w 4894730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4612341 w 5701553"/>
                <a:gd name="connsiteY6" fmla="*/ 1828800 h 3899647"/>
                <a:gd name="connsiteX7" fmla="*/ 3361765 w 5701553"/>
                <a:gd name="connsiteY7" fmla="*/ 1734670 h 3899647"/>
                <a:gd name="connsiteX8" fmla="*/ 2702859 w 5701553"/>
                <a:gd name="connsiteY8" fmla="*/ 2904564 h 3899647"/>
                <a:gd name="connsiteX9" fmla="*/ 3818965 w 5701553"/>
                <a:gd name="connsiteY9" fmla="*/ 2944905 h 3899647"/>
                <a:gd name="connsiteX10" fmla="*/ 4612341 w 5701553"/>
                <a:gd name="connsiteY10" fmla="*/ 2407023 h 3899647"/>
                <a:gd name="connsiteX11" fmla="*/ 3845859 w 5701553"/>
                <a:gd name="connsiteY11" fmla="*/ 3899647 h 3899647"/>
                <a:gd name="connsiteX12" fmla="*/ 833718 w 5701553"/>
                <a:gd name="connsiteY12" fmla="*/ 3845858 h 3899647"/>
                <a:gd name="connsiteX13" fmla="*/ 0 w 5701553"/>
                <a:gd name="connsiteY13" fmla="*/ 2326341 h 3899647"/>
                <a:gd name="connsiteX14" fmla="*/ 1465730 w 5701553"/>
                <a:gd name="connsiteY14" fmla="*/ 3294529 h 3899647"/>
                <a:gd name="connsiteX15" fmla="*/ 2084294 w 5701553"/>
                <a:gd name="connsiteY15" fmla="*/ 2918011 h 3899647"/>
                <a:gd name="connsiteX16" fmla="*/ 2299447 w 5701553"/>
                <a:gd name="connsiteY16" fmla="*/ 1936377 h 3899647"/>
                <a:gd name="connsiteX17" fmla="*/ 1761565 w 5701553"/>
                <a:gd name="connsiteY17" fmla="*/ 1116105 h 3899647"/>
                <a:gd name="connsiteX18" fmla="*/ 389965 w 5701553"/>
                <a:gd name="connsiteY18" fmla="*/ 1116105 h 3899647"/>
                <a:gd name="connsiteX19" fmla="*/ 389965 w 5701553"/>
                <a:gd name="connsiteY19" fmla="*/ 578223 h 3899647"/>
                <a:gd name="connsiteX20" fmla="*/ 2407024 w 5701553"/>
                <a:gd name="connsiteY20" fmla="*/ 672353 h 3899647"/>
                <a:gd name="connsiteX21" fmla="*/ 2043953 w 5701553"/>
                <a:gd name="connsiteY21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361765 w 5701553"/>
                <a:gd name="connsiteY6" fmla="*/ 1734670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4598894 w 5701553"/>
                <a:gd name="connsiteY5" fmla="*/ 1438835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01553"/>
                <a:gd name="connsiteY0" fmla="*/ 0 h 3899647"/>
                <a:gd name="connsiteX1" fmla="*/ 3711389 w 5701553"/>
                <a:gd name="connsiteY1" fmla="*/ 0 h 3899647"/>
                <a:gd name="connsiteX2" fmla="*/ 3321424 w 5701553"/>
                <a:gd name="connsiteY2" fmla="*/ 685800 h 3899647"/>
                <a:gd name="connsiteX3" fmla="*/ 4894730 w 5701553"/>
                <a:gd name="connsiteY3" fmla="*/ 726141 h 3899647"/>
                <a:gd name="connsiteX4" fmla="*/ 5701553 w 5701553"/>
                <a:gd name="connsiteY4" fmla="*/ 1062318 h 3899647"/>
                <a:gd name="connsiteX5" fmla="*/ 3738282 w 5701553"/>
                <a:gd name="connsiteY5" fmla="*/ 1196788 h 3899647"/>
                <a:gd name="connsiteX6" fmla="*/ 3133165 w 5701553"/>
                <a:gd name="connsiteY6" fmla="*/ 2030505 h 3899647"/>
                <a:gd name="connsiteX7" fmla="*/ 2702859 w 5701553"/>
                <a:gd name="connsiteY7" fmla="*/ 2904564 h 3899647"/>
                <a:gd name="connsiteX8" fmla="*/ 3818965 w 5701553"/>
                <a:gd name="connsiteY8" fmla="*/ 2944905 h 3899647"/>
                <a:gd name="connsiteX9" fmla="*/ 4612341 w 5701553"/>
                <a:gd name="connsiteY9" fmla="*/ 2407023 h 3899647"/>
                <a:gd name="connsiteX10" fmla="*/ 3845859 w 5701553"/>
                <a:gd name="connsiteY10" fmla="*/ 3899647 h 3899647"/>
                <a:gd name="connsiteX11" fmla="*/ 833718 w 5701553"/>
                <a:gd name="connsiteY11" fmla="*/ 3845858 h 3899647"/>
                <a:gd name="connsiteX12" fmla="*/ 0 w 5701553"/>
                <a:gd name="connsiteY12" fmla="*/ 2326341 h 3899647"/>
                <a:gd name="connsiteX13" fmla="*/ 1465730 w 5701553"/>
                <a:gd name="connsiteY13" fmla="*/ 3294529 h 3899647"/>
                <a:gd name="connsiteX14" fmla="*/ 2084294 w 5701553"/>
                <a:gd name="connsiteY14" fmla="*/ 2918011 h 3899647"/>
                <a:gd name="connsiteX15" fmla="*/ 2299447 w 5701553"/>
                <a:gd name="connsiteY15" fmla="*/ 1936377 h 3899647"/>
                <a:gd name="connsiteX16" fmla="*/ 1761565 w 5701553"/>
                <a:gd name="connsiteY16" fmla="*/ 1116105 h 3899647"/>
                <a:gd name="connsiteX17" fmla="*/ 389965 w 5701553"/>
                <a:gd name="connsiteY17" fmla="*/ 1116105 h 3899647"/>
                <a:gd name="connsiteX18" fmla="*/ 389965 w 5701553"/>
                <a:gd name="connsiteY18" fmla="*/ 578223 h 3899647"/>
                <a:gd name="connsiteX19" fmla="*/ 2407024 w 5701553"/>
                <a:gd name="connsiteY19" fmla="*/ 672353 h 3899647"/>
                <a:gd name="connsiteX20" fmla="*/ 2043953 w 5701553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465730 w 5768788"/>
                <a:gd name="connsiteY13" fmla="*/ 3294529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818965 w 5768788"/>
                <a:gd name="connsiteY8" fmla="*/ 2944905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043953 w 5768788"/>
                <a:gd name="connsiteY0" fmla="*/ 0 h 3899647"/>
                <a:gd name="connsiteX1" fmla="*/ 3711389 w 5768788"/>
                <a:gd name="connsiteY1" fmla="*/ 0 h 3899647"/>
                <a:gd name="connsiteX2" fmla="*/ 3321424 w 5768788"/>
                <a:gd name="connsiteY2" fmla="*/ 685800 h 3899647"/>
                <a:gd name="connsiteX3" fmla="*/ 5768788 w 5768788"/>
                <a:gd name="connsiteY3" fmla="*/ 658906 h 3899647"/>
                <a:gd name="connsiteX4" fmla="*/ 5701553 w 5768788"/>
                <a:gd name="connsiteY4" fmla="*/ 1062318 h 3899647"/>
                <a:gd name="connsiteX5" fmla="*/ 3738282 w 5768788"/>
                <a:gd name="connsiteY5" fmla="*/ 1196788 h 3899647"/>
                <a:gd name="connsiteX6" fmla="*/ 3133165 w 5768788"/>
                <a:gd name="connsiteY6" fmla="*/ 2030505 h 3899647"/>
                <a:gd name="connsiteX7" fmla="*/ 2702859 w 5768788"/>
                <a:gd name="connsiteY7" fmla="*/ 2904564 h 3899647"/>
                <a:gd name="connsiteX8" fmla="*/ 3442447 w 5768788"/>
                <a:gd name="connsiteY8" fmla="*/ 3442446 h 3899647"/>
                <a:gd name="connsiteX9" fmla="*/ 4612341 w 5768788"/>
                <a:gd name="connsiteY9" fmla="*/ 2407023 h 3899647"/>
                <a:gd name="connsiteX10" fmla="*/ 3845859 w 5768788"/>
                <a:gd name="connsiteY10" fmla="*/ 3899647 h 3899647"/>
                <a:gd name="connsiteX11" fmla="*/ 833718 w 5768788"/>
                <a:gd name="connsiteY11" fmla="*/ 3845858 h 3899647"/>
                <a:gd name="connsiteX12" fmla="*/ 0 w 5768788"/>
                <a:gd name="connsiteY12" fmla="*/ 2326341 h 3899647"/>
                <a:gd name="connsiteX13" fmla="*/ 1653988 w 5768788"/>
                <a:gd name="connsiteY13" fmla="*/ 3348318 h 3899647"/>
                <a:gd name="connsiteX14" fmla="*/ 2084294 w 5768788"/>
                <a:gd name="connsiteY14" fmla="*/ 2918011 h 3899647"/>
                <a:gd name="connsiteX15" fmla="*/ 2299447 w 5768788"/>
                <a:gd name="connsiteY15" fmla="*/ 1936377 h 3899647"/>
                <a:gd name="connsiteX16" fmla="*/ 1761565 w 5768788"/>
                <a:gd name="connsiteY16" fmla="*/ 1116105 h 3899647"/>
                <a:gd name="connsiteX17" fmla="*/ 389965 w 5768788"/>
                <a:gd name="connsiteY17" fmla="*/ 1116105 h 3899647"/>
                <a:gd name="connsiteX18" fmla="*/ 389965 w 5768788"/>
                <a:gd name="connsiteY18" fmla="*/ 578223 h 3899647"/>
                <a:gd name="connsiteX19" fmla="*/ 2407024 w 5768788"/>
                <a:gd name="connsiteY19" fmla="*/ 672353 h 3899647"/>
                <a:gd name="connsiteX20" fmla="*/ 2043953 w 5768788"/>
                <a:gd name="connsiteY20" fmla="*/ 0 h 3899647"/>
                <a:gd name="connsiteX0" fmla="*/ 2185549 w 5768788"/>
                <a:gd name="connsiteY0" fmla="*/ 0 h 3930417"/>
                <a:gd name="connsiteX1" fmla="*/ 3711389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3077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738282 w 5768788"/>
                <a:gd name="connsiteY5" fmla="*/ 1227558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761565 w 5768788"/>
                <a:gd name="connsiteY16" fmla="*/ 114687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389965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701553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2044757 w 5768788"/>
                <a:gd name="connsiteY16" fmla="*/ 126995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89001 w 5768788"/>
                <a:gd name="connsiteY16" fmla="*/ 1208415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60682 w 5768788"/>
                <a:gd name="connsiteY16" fmla="*/ 134688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389965 w 5768788"/>
                <a:gd name="connsiteY17" fmla="*/ 114687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85549 w 5768788"/>
                <a:gd name="connsiteY0" fmla="*/ 0 h 3930417"/>
                <a:gd name="connsiteX1" fmla="*/ 3654751 w 5768788"/>
                <a:gd name="connsiteY1" fmla="*/ 61540 h 3930417"/>
                <a:gd name="connsiteX2" fmla="*/ 3321424 w 5768788"/>
                <a:gd name="connsiteY2" fmla="*/ 716570 h 3930417"/>
                <a:gd name="connsiteX3" fmla="*/ 5768788 w 5768788"/>
                <a:gd name="connsiteY3" fmla="*/ 689676 h 3930417"/>
                <a:gd name="connsiteX4" fmla="*/ 5616596 w 5768788"/>
                <a:gd name="connsiteY4" fmla="*/ 1093088 h 3930417"/>
                <a:gd name="connsiteX5" fmla="*/ 3936517 w 5768788"/>
                <a:gd name="connsiteY5" fmla="*/ 1289099 h 3930417"/>
                <a:gd name="connsiteX6" fmla="*/ 3133165 w 5768788"/>
                <a:gd name="connsiteY6" fmla="*/ 2061275 h 3930417"/>
                <a:gd name="connsiteX7" fmla="*/ 2702859 w 5768788"/>
                <a:gd name="connsiteY7" fmla="*/ 2935334 h 3930417"/>
                <a:gd name="connsiteX8" fmla="*/ 3442447 w 5768788"/>
                <a:gd name="connsiteY8" fmla="*/ 3473216 h 3930417"/>
                <a:gd name="connsiteX9" fmla="*/ 4612341 w 5768788"/>
                <a:gd name="connsiteY9" fmla="*/ 2437793 h 3930417"/>
                <a:gd name="connsiteX10" fmla="*/ 3845859 w 5768788"/>
                <a:gd name="connsiteY10" fmla="*/ 3930417 h 3930417"/>
                <a:gd name="connsiteX11" fmla="*/ 833718 w 5768788"/>
                <a:gd name="connsiteY11" fmla="*/ 3876628 h 3930417"/>
                <a:gd name="connsiteX12" fmla="*/ 0 w 5768788"/>
                <a:gd name="connsiteY12" fmla="*/ 2357111 h 3930417"/>
                <a:gd name="connsiteX13" fmla="*/ 1653988 w 5768788"/>
                <a:gd name="connsiteY13" fmla="*/ 3379088 h 3930417"/>
                <a:gd name="connsiteX14" fmla="*/ 2084294 w 5768788"/>
                <a:gd name="connsiteY14" fmla="*/ 2948781 h 3930417"/>
                <a:gd name="connsiteX15" fmla="*/ 2299447 w 5768788"/>
                <a:gd name="connsiteY15" fmla="*/ 1967147 h 3930417"/>
                <a:gd name="connsiteX16" fmla="*/ 1874842 w 5768788"/>
                <a:gd name="connsiteY16" fmla="*/ 1285340 h 3930417"/>
                <a:gd name="connsiteX17" fmla="*/ 404125 w 5768788"/>
                <a:gd name="connsiteY17" fmla="*/ 1054565 h 3930417"/>
                <a:gd name="connsiteX18" fmla="*/ 248369 w 5768788"/>
                <a:gd name="connsiteY18" fmla="*/ 608993 h 3930417"/>
                <a:gd name="connsiteX19" fmla="*/ 2407024 w 5768788"/>
                <a:gd name="connsiteY19" fmla="*/ 703123 h 3930417"/>
                <a:gd name="connsiteX20" fmla="*/ 2185549 w 5768788"/>
                <a:gd name="connsiteY20" fmla="*/ 0 h 3930417"/>
                <a:gd name="connsiteX0" fmla="*/ 2157230 w 5768788"/>
                <a:gd name="connsiteY0" fmla="*/ 0 h 3884262"/>
                <a:gd name="connsiteX1" fmla="*/ 3654751 w 5768788"/>
                <a:gd name="connsiteY1" fmla="*/ 1538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874842 w 5768788"/>
                <a:gd name="connsiteY16" fmla="*/ 1239185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936517 w 5768788"/>
                <a:gd name="connsiteY5" fmla="*/ 1242944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248369 w 5768788"/>
                <a:gd name="connsiteY18" fmla="*/ 562838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407024 w 5768788"/>
                <a:gd name="connsiteY19" fmla="*/ 656968 h 3884262"/>
                <a:gd name="connsiteX20" fmla="*/ 2157230 w 5768788"/>
                <a:gd name="connsiteY20" fmla="*/ 0 h 3884262"/>
                <a:gd name="connsiteX0" fmla="*/ 215723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2157230 w 5768788"/>
                <a:gd name="connsiteY20" fmla="*/ 0 h 3884262"/>
                <a:gd name="connsiteX0" fmla="*/ 1974900 w 5768788"/>
                <a:gd name="connsiteY0" fmla="*/ 0 h 3884262"/>
                <a:gd name="connsiteX1" fmla="*/ 3654751 w 5768788"/>
                <a:gd name="connsiteY1" fmla="*/ 46155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3884262"/>
                <a:gd name="connsiteX1" fmla="*/ 3534032 w 5768788"/>
                <a:gd name="connsiteY1" fmla="*/ 0 h 3884262"/>
                <a:gd name="connsiteX2" fmla="*/ 3321424 w 5768788"/>
                <a:gd name="connsiteY2" fmla="*/ 670415 h 3884262"/>
                <a:gd name="connsiteX3" fmla="*/ 5768788 w 5768788"/>
                <a:gd name="connsiteY3" fmla="*/ 643521 h 3884262"/>
                <a:gd name="connsiteX4" fmla="*/ 5616596 w 5768788"/>
                <a:gd name="connsiteY4" fmla="*/ 1046933 h 3884262"/>
                <a:gd name="connsiteX5" fmla="*/ 3487584 w 5768788"/>
                <a:gd name="connsiteY5" fmla="*/ 2451556 h 3884262"/>
                <a:gd name="connsiteX6" fmla="*/ 3133165 w 5768788"/>
                <a:gd name="connsiteY6" fmla="*/ 2015120 h 3884262"/>
                <a:gd name="connsiteX7" fmla="*/ 2702859 w 5768788"/>
                <a:gd name="connsiteY7" fmla="*/ 2889179 h 3884262"/>
                <a:gd name="connsiteX8" fmla="*/ 3442447 w 5768788"/>
                <a:gd name="connsiteY8" fmla="*/ 3427061 h 3884262"/>
                <a:gd name="connsiteX9" fmla="*/ 4612341 w 5768788"/>
                <a:gd name="connsiteY9" fmla="*/ 2391638 h 3884262"/>
                <a:gd name="connsiteX10" fmla="*/ 3845859 w 5768788"/>
                <a:gd name="connsiteY10" fmla="*/ 3884262 h 3884262"/>
                <a:gd name="connsiteX11" fmla="*/ 833718 w 5768788"/>
                <a:gd name="connsiteY11" fmla="*/ 3830473 h 3884262"/>
                <a:gd name="connsiteX12" fmla="*/ 0 w 5768788"/>
                <a:gd name="connsiteY12" fmla="*/ 2310956 h 3884262"/>
                <a:gd name="connsiteX13" fmla="*/ 1653988 w 5768788"/>
                <a:gd name="connsiteY13" fmla="*/ 3332933 h 3884262"/>
                <a:gd name="connsiteX14" fmla="*/ 2084294 w 5768788"/>
                <a:gd name="connsiteY14" fmla="*/ 2902626 h 3884262"/>
                <a:gd name="connsiteX15" fmla="*/ 2299447 w 5768788"/>
                <a:gd name="connsiteY15" fmla="*/ 1920992 h 3884262"/>
                <a:gd name="connsiteX16" fmla="*/ 1672823 w 5768788"/>
                <a:gd name="connsiteY16" fmla="*/ 2294323 h 3884262"/>
                <a:gd name="connsiteX17" fmla="*/ 404125 w 5768788"/>
                <a:gd name="connsiteY17" fmla="*/ 1008410 h 3884262"/>
                <a:gd name="connsiteX18" fmla="*/ 415769 w 5768788"/>
                <a:gd name="connsiteY18" fmla="*/ 613305 h 3884262"/>
                <a:gd name="connsiteX19" fmla="*/ 2286727 w 5768788"/>
                <a:gd name="connsiteY19" fmla="*/ 613305 h 3884262"/>
                <a:gd name="connsiteX20" fmla="*/ 1974900 w 5768788"/>
                <a:gd name="connsiteY20" fmla="*/ 0 h 3884262"/>
                <a:gd name="connsiteX0" fmla="*/ 1974900 w 5768788"/>
                <a:gd name="connsiteY0" fmla="*/ 0 h 4006923"/>
                <a:gd name="connsiteX1" fmla="*/ 3534032 w 5768788"/>
                <a:gd name="connsiteY1" fmla="*/ 122661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415769 w 5768788"/>
                <a:gd name="connsiteY18" fmla="*/ 73596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404125 w 5768788"/>
                <a:gd name="connsiteY17" fmla="*/ 1131071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286727 w 5768788"/>
                <a:gd name="connsiteY19" fmla="*/ 73596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1698784 w 5768788"/>
                <a:gd name="connsiteY19" fmla="*/ 779726 h 4006923"/>
                <a:gd name="connsiteX20" fmla="*/ 1974900 w 5768788"/>
                <a:gd name="connsiteY20" fmla="*/ 0 h 4006923"/>
                <a:gd name="connsiteX0" fmla="*/ 1974900 w 5768788"/>
                <a:gd name="connsiteY0" fmla="*/ 0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974900 w 5768788"/>
                <a:gd name="connsiteY20" fmla="*/ 0 h 4006923"/>
                <a:gd name="connsiteX0" fmla="*/ 1698784 w 5768788"/>
                <a:gd name="connsiteY0" fmla="*/ 259909 h 4006923"/>
                <a:gd name="connsiteX1" fmla="*/ 3534032 w 5768788"/>
                <a:gd name="connsiteY1" fmla="*/ 0 h 4006923"/>
                <a:gd name="connsiteX2" fmla="*/ 3321424 w 5768788"/>
                <a:gd name="connsiteY2" fmla="*/ 793076 h 4006923"/>
                <a:gd name="connsiteX3" fmla="*/ 5768788 w 5768788"/>
                <a:gd name="connsiteY3" fmla="*/ 766182 h 4006923"/>
                <a:gd name="connsiteX4" fmla="*/ 5616596 w 5768788"/>
                <a:gd name="connsiteY4" fmla="*/ 1169594 h 4006923"/>
                <a:gd name="connsiteX5" fmla="*/ 3487584 w 5768788"/>
                <a:gd name="connsiteY5" fmla="*/ 2574217 h 4006923"/>
                <a:gd name="connsiteX6" fmla="*/ 3133165 w 5768788"/>
                <a:gd name="connsiteY6" fmla="*/ 2137781 h 4006923"/>
                <a:gd name="connsiteX7" fmla="*/ 2702859 w 5768788"/>
                <a:gd name="connsiteY7" fmla="*/ 3011840 h 4006923"/>
                <a:gd name="connsiteX8" fmla="*/ 3442447 w 5768788"/>
                <a:gd name="connsiteY8" fmla="*/ 3549722 h 4006923"/>
                <a:gd name="connsiteX9" fmla="*/ 4612341 w 5768788"/>
                <a:gd name="connsiteY9" fmla="*/ 2514299 h 4006923"/>
                <a:gd name="connsiteX10" fmla="*/ 3845859 w 5768788"/>
                <a:gd name="connsiteY10" fmla="*/ 4006923 h 4006923"/>
                <a:gd name="connsiteX11" fmla="*/ 833718 w 5768788"/>
                <a:gd name="connsiteY11" fmla="*/ 3953134 h 4006923"/>
                <a:gd name="connsiteX12" fmla="*/ 0 w 5768788"/>
                <a:gd name="connsiteY12" fmla="*/ 2433617 h 4006923"/>
                <a:gd name="connsiteX13" fmla="*/ 1653988 w 5768788"/>
                <a:gd name="connsiteY13" fmla="*/ 3455594 h 4006923"/>
                <a:gd name="connsiteX14" fmla="*/ 2084294 w 5768788"/>
                <a:gd name="connsiteY14" fmla="*/ 3025287 h 4006923"/>
                <a:gd name="connsiteX15" fmla="*/ 2299447 w 5768788"/>
                <a:gd name="connsiteY15" fmla="*/ 2043653 h 4006923"/>
                <a:gd name="connsiteX16" fmla="*/ 1672823 w 5768788"/>
                <a:gd name="connsiteY16" fmla="*/ 2416984 h 4006923"/>
                <a:gd name="connsiteX17" fmla="*/ 0 w 5768788"/>
                <a:gd name="connsiteY17" fmla="*/ 1299543 h 4006923"/>
                <a:gd name="connsiteX18" fmla="*/ 0 w 5768788"/>
                <a:gd name="connsiteY18" fmla="*/ 779726 h 4006923"/>
                <a:gd name="connsiteX19" fmla="*/ 2123480 w 5768788"/>
                <a:gd name="connsiteY19" fmla="*/ 779726 h 4006923"/>
                <a:gd name="connsiteX20" fmla="*/ 1698784 w 5768788"/>
                <a:gd name="connsiteY20" fmla="*/ 259909 h 4006923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21424 w 5768788"/>
                <a:gd name="connsiteY2" fmla="*/ 53316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822264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06273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616596 w 5768788"/>
                <a:gd name="connsiteY4" fmla="*/ 909685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299447 w 5768788"/>
                <a:gd name="connsiteY15" fmla="*/ 1783744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133165 w 5768788"/>
                <a:gd name="connsiteY6" fmla="*/ 1877872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672823 w 5768788"/>
                <a:gd name="connsiteY16" fmla="*/ 2157075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3487584 w 5768788"/>
                <a:gd name="connsiteY5" fmla="*/ 231430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702859 w 5768788"/>
                <a:gd name="connsiteY7" fmla="*/ 2751931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084294 w 5768788"/>
                <a:gd name="connsiteY14" fmla="*/ 2765378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3845859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442447 w 5768788"/>
                <a:gd name="connsiteY8" fmla="*/ 3289813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612341 w 5768788"/>
                <a:gd name="connsiteY9" fmla="*/ 2254390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53988 w 5768788"/>
                <a:gd name="connsiteY13" fmla="*/ 3195685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0 w 5768788"/>
                <a:gd name="connsiteY12" fmla="*/ 2173708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339176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339176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1698784 w 5768788"/>
                <a:gd name="connsiteY0" fmla="*/ 0 h 3747014"/>
                <a:gd name="connsiteX1" fmla="*/ 3822264 w 5768788"/>
                <a:gd name="connsiteY1" fmla="*/ 0 h 3747014"/>
                <a:gd name="connsiteX2" fmla="*/ 3397568 w 5768788"/>
                <a:gd name="connsiteY2" fmla="*/ 519817 h 3747014"/>
                <a:gd name="connsiteX3" fmla="*/ 5768788 w 5768788"/>
                <a:gd name="connsiteY3" fmla="*/ 519817 h 3747014"/>
                <a:gd name="connsiteX4" fmla="*/ 5768788 w 5768788"/>
                <a:gd name="connsiteY4" fmla="*/ 1039634 h 3747014"/>
                <a:gd name="connsiteX5" fmla="*/ 4246960 w 5768788"/>
                <a:gd name="connsiteY5" fmla="*/ 2079268 h 3747014"/>
                <a:gd name="connsiteX6" fmla="*/ 3397568 w 5768788"/>
                <a:gd name="connsiteY6" fmla="*/ 1559451 h 3747014"/>
                <a:gd name="connsiteX7" fmla="*/ 2972872 w 5768788"/>
                <a:gd name="connsiteY7" fmla="*/ 2858993 h 3747014"/>
                <a:gd name="connsiteX8" fmla="*/ 3822264 w 5768788"/>
                <a:gd name="connsiteY8" fmla="*/ 3378810 h 3747014"/>
                <a:gd name="connsiteX9" fmla="*/ 4246960 w 5768788"/>
                <a:gd name="connsiteY9" fmla="*/ 2599085 h 3747014"/>
                <a:gd name="connsiteX10" fmla="*/ 4671657 w 5768788"/>
                <a:gd name="connsiteY10" fmla="*/ 3747014 h 3747014"/>
                <a:gd name="connsiteX11" fmla="*/ 833718 w 5768788"/>
                <a:gd name="connsiteY11" fmla="*/ 3693225 h 3747014"/>
                <a:gd name="connsiteX12" fmla="*/ 1274088 w 5768788"/>
                <a:gd name="connsiteY12" fmla="*/ 2599085 h 3747014"/>
                <a:gd name="connsiteX13" fmla="*/ 1698784 w 5768788"/>
                <a:gd name="connsiteY13" fmla="*/ 3378810 h 3747014"/>
                <a:gd name="connsiteX14" fmla="*/ 2548176 w 5768788"/>
                <a:gd name="connsiteY14" fmla="*/ 2858993 h 3747014"/>
                <a:gd name="connsiteX15" fmla="*/ 2123480 w 5768788"/>
                <a:gd name="connsiteY15" fmla="*/ 1559451 h 3747014"/>
                <a:gd name="connsiteX16" fmla="*/ 1274088 w 5768788"/>
                <a:gd name="connsiteY16" fmla="*/ 2079268 h 3747014"/>
                <a:gd name="connsiteX17" fmla="*/ 0 w 5768788"/>
                <a:gd name="connsiteY17" fmla="*/ 1039634 h 3747014"/>
                <a:gd name="connsiteX18" fmla="*/ 0 w 5768788"/>
                <a:gd name="connsiteY18" fmla="*/ 519817 h 3747014"/>
                <a:gd name="connsiteX19" fmla="*/ 2123480 w 5768788"/>
                <a:gd name="connsiteY19" fmla="*/ 519817 h 3747014"/>
                <a:gd name="connsiteX20" fmla="*/ 1698784 w 5768788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424696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193484"/>
                <a:gd name="connsiteY0" fmla="*/ 0 h 3747014"/>
                <a:gd name="connsiteX1" fmla="*/ 4246960 w 6193484"/>
                <a:gd name="connsiteY1" fmla="*/ 0 h 3747014"/>
                <a:gd name="connsiteX2" fmla="*/ 3822264 w 6193484"/>
                <a:gd name="connsiteY2" fmla="*/ 519817 h 3747014"/>
                <a:gd name="connsiteX3" fmla="*/ 6193484 w 6193484"/>
                <a:gd name="connsiteY3" fmla="*/ 519817 h 3747014"/>
                <a:gd name="connsiteX4" fmla="*/ 6193484 w 6193484"/>
                <a:gd name="connsiteY4" fmla="*/ 1039634 h 3747014"/>
                <a:gd name="connsiteX5" fmla="*/ 4671656 w 6193484"/>
                <a:gd name="connsiteY5" fmla="*/ 2079268 h 3747014"/>
                <a:gd name="connsiteX6" fmla="*/ 3822264 w 6193484"/>
                <a:gd name="connsiteY6" fmla="*/ 1559451 h 3747014"/>
                <a:gd name="connsiteX7" fmla="*/ 3397568 w 6193484"/>
                <a:gd name="connsiteY7" fmla="*/ 2858993 h 3747014"/>
                <a:gd name="connsiteX8" fmla="*/ 4246960 w 6193484"/>
                <a:gd name="connsiteY8" fmla="*/ 3378810 h 3747014"/>
                <a:gd name="connsiteX9" fmla="*/ 4671656 w 6193484"/>
                <a:gd name="connsiteY9" fmla="*/ 2599085 h 3747014"/>
                <a:gd name="connsiteX10" fmla="*/ 5096353 w 6193484"/>
                <a:gd name="connsiteY10" fmla="*/ 3747014 h 3747014"/>
                <a:gd name="connsiteX11" fmla="*/ 1258414 w 6193484"/>
                <a:gd name="connsiteY11" fmla="*/ 3693225 h 3747014"/>
                <a:gd name="connsiteX12" fmla="*/ 1698784 w 6193484"/>
                <a:gd name="connsiteY12" fmla="*/ 2599085 h 3747014"/>
                <a:gd name="connsiteX13" fmla="*/ 2123480 w 6193484"/>
                <a:gd name="connsiteY13" fmla="*/ 3378810 h 3747014"/>
                <a:gd name="connsiteX14" fmla="*/ 2972872 w 6193484"/>
                <a:gd name="connsiteY14" fmla="*/ 2858993 h 3747014"/>
                <a:gd name="connsiteX15" fmla="*/ 2548176 w 6193484"/>
                <a:gd name="connsiteY15" fmla="*/ 1559451 h 3747014"/>
                <a:gd name="connsiteX16" fmla="*/ 1698784 w 6193484"/>
                <a:gd name="connsiteY16" fmla="*/ 2079268 h 3747014"/>
                <a:gd name="connsiteX17" fmla="*/ 0 w 6193484"/>
                <a:gd name="connsiteY17" fmla="*/ 1039634 h 3747014"/>
                <a:gd name="connsiteX18" fmla="*/ 0 w 6193484"/>
                <a:gd name="connsiteY18" fmla="*/ 519817 h 3747014"/>
                <a:gd name="connsiteX19" fmla="*/ 2548176 w 6193484"/>
                <a:gd name="connsiteY19" fmla="*/ 519817 h 3747014"/>
                <a:gd name="connsiteX20" fmla="*/ 2123480 w 6193484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193484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747014"/>
                <a:gd name="connsiteX1" fmla="*/ 4246960 w 6795137"/>
                <a:gd name="connsiteY1" fmla="*/ 0 h 3747014"/>
                <a:gd name="connsiteX2" fmla="*/ 3822264 w 6795137"/>
                <a:gd name="connsiteY2" fmla="*/ 519817 h 3747014"/>
                <a:gd name="connsiteX3" fmla="*/ 6795137 w 6795137"/>
                <a:gd name="connsiteY3" fmla="*/ 519817 h 3747014"/>
                <a:gd name="connsiteX4" fmla="*/ 6795137 w 6795137"/>
                <a:gd name="connsiteY4" fmla="*/ 1039634 h 3747014"/>
                <a:gd name="connsiteX5" fmla="*/ 4671656 w 6795137"/>
                <a:gd name="connsiteY5" fmla="*/ 2079268 h 3747014"/>
                <a:gd name="connsiteX6" fmla="*/ 3822264 w 6795137"/>
                <a:gd name="connsiteY6" fmla="*/ 1559451 h 3747014"/>
                <a:gd name="connsiteX7" fmla="*/ 3397568 w 6795137"/>
                <a:gd name="connsiteY7" fmla="*/ 2858993 h 3747014"/>
                <a:gd name="connsiteX8" fmla="*/ 4246960 w 6795137"/>
                <a:gd name="connsiteY8" fmla="*/ 3378810 h 3747014"/>
                <a:gd name="connsiteX9" fmla="*/ 4671656 w 6795137"/>
                <a:gd name="connsiteY9" fmla="*/ 2599085 h 3747014"/>
                <a:gd name="connsiteX10" fmla="*/ 5096353 w 6795137"/>
                <a:gd name="connsiteY10" fmla="*/ 3747014 h 3747014"/>
                <a:gd name="connsiteX11" fmla="*/ 1258414 w 6795137"/>
                <a:gd name="connsiteY11" fmla="*/ 3693225 h 3747014"/>
                <a:gd name="connsiteX12" fmla="*/ 1698784 w 6795137"/>
                <a:gd name="connsiteY12" fmla="*/ 2599085 h 3747014"/>
                <a:gd name="connsiteX13" fmla="*/ 2123480 w 6795137"/>
                <a:gd name="connsiteY13" fmla="*/ 3378810 h 3747014"/>
                <a:gd name="connsiteX14" fmla="*/ 2972872 w 6795137"/>
                <a:gd name="connsiteY14" fmla="*/ 2858993 h 3747014"/>
                <a:gd name="connsiteX15" fmla="*/ 2548176 w 6795137"/>
                <a:gd name="connsiteY15" fmla="*/ 1559451 h 3747014"/>
                <a:gd name="connsiteX16" fmla="*/ 1698784 w 6795137"/>
                <a:gd name="connsiteY16" fmla="*/ 2079268 h 3747014"/>
                <a:gd name="connsiteX17" fmla="*/ 0 w 6795137"/>
                <a:gd name="connsiteY17" fmla="*/ 1039634 h 3747014"/>
                <a:gd name="connsiteX18" fmla="*/ 0 w 6795137"/>
                <a:gd name="connsiteY18" fmla="*/ 519817 h 3747014"/>
                <a:gd name="connsiteX19" fmla="*/ 2548176 w 6795137"/>
                <a:gd name="connsiteY19" fmla="*/ 519817 h 3747014"/>
                <a:gd name="connsiteX20" fmla="*/ 2123480 w 6795137"/>
                <a:gd name="connsiteY20" fmla="*/ 0 h 3747014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125841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60378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972872 w 6795137"/>
                <a:gd name="connsiteY14" fmla="*/ 2858993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02769 w 6795137"/>
                <a:gd name="connsiteY14" fmla="*/ 2620674 h 3693225"/>
                <a:gd name="connsiteX15" fmla="*/ 2548176 w 6795137"/>
                <a:gd name="connsiteY15" fmla="*/ 1559451 h 3693225"/>
                <a:gd name="connsiteX16" fmla="*/ 1698784 w 6795137"/>
                <a:gd name="connsiteY16" fmla="*/ 2079268 h 3693225"/>
                <a:gd name="connsiteX17" fmla="*/ 0 w 6795137"/>
                <a:gd name="connsiteY17" fmla="*/ 1039634 h 3693225"/>
                <a:gd name="connsiteX18" fmla="*/ 0 w 6795137"/>
                <a:gd name="connsiteY18" fmla="*/ 519817 h 3693225"/>
                <a:gd name="connsiteX19" fmla="*/ 2548176 w 6795137"/>
                <a:gd name="connsiteY19" fmla="*/ 519817 h 3693225"/>
                <a:gd name="connsiteX20" fmla="*/ 2123480 w 6795137"/>
                <a:gd name="connsiteY20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397568 w 6795137"/>
                <a:gd name="connsiteY7" fmla="*/ 2858993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3953143 w 6795137"/>
                <a:gd name="connsiteY7" fmla="*/ 2685670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51981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822264 w 6795137"/>
                <a:gd name="connsiteY2" fmla="*/ 519817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206282 w 6795137"/>
                <a:gd name="connsiteY18" fmla="*/ 801467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950474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698784 w 6795137"/>
                <a:gd name="connsiteY15" fmla="*/ 2079268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4671656 w 6795137"/>
                <a:gd name="connsiteY5" fmla="*/ 2079268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399628 w 6795137"/>
                <a:gd name="connsiteY15" fmla="*/ 1624296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56285 w 6795137"/>
                <a:gd name="connsiteY5" fmla="*/ 1840950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48176 w 6795137"/>
                <a:gd name="connsiteY18" fmla="*/ 866463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736790 w 6795137"/>
                <a:gd name="connsiteY2" fmla="*/ 888128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817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795137 w 6795137"/>
                <a:gd name="connsiteY3" fmla="*/ 519817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795137"/>
                <a:gd name="connsiteY0" fmla="*/ 0 h 3693225"/>
                <a:gd name="connsiteX1" fmla="*/ 4246960 w 6795137"/>
                <a:gd name="connsiteY1" fmla="*/ 0 h 3693225"/>
                <a:gd name="connsiteX2" fmla="*/ 3589884 w 6795137"/>
                <a:gd name="connsiteY2" fmla="*/ 779954 h 3693225"/>
                <a:gd name="connsiteX3" fmla="*/ 6154086 w 6795137"/>
                <a:gd name="connsiteY3" fmla="*/ 519969 h 3693225"/>
                <a:gd name="connsiteX4" fmla="*/ 6795137 w 6795137"/>
                <a:gd name="connsiteY4" fmla="*/ 1039634 h 3693225"/>
                <a:gd name="connsiteX5" fmla="*/ 5099021 w 6795137"/>
                <a:gd name="connsiteY5" fmla="*/ 1949277 h 3693225"/>
                <a:gd name="connsiteX6" fmla="*/ 3822264 w 6795137"/>
                <a:gd name="connsiteY6" fmla="*/ 1559451 h 3693225"/>
                <a:gd name="connsiteX7" fmla="*/ 4038617 w 6795137"/>
                <a:gd name="connsiteY7" fmla="*/ 2555678 h 3693225"/>
                <a:gd name="connsiteX8" fmla="*/ 4246960 w 6795137"/>
                <a:gd name="connsiteY8" fmla="*/ 3378810 h 3693225"/>
                <a:gd name="connsiteX9" fmla="*/ 4671656 w 6795137"/>
                <a:gd name="connsiteY9" fmla="*/ 2599085 h 3693225"/>
                <a:gd name="connsiteX10" fmla="*/ 5085669 w 6795137"/>
                <a:gd name="connsiteY10" fmla="*/ 3693225 h 3693225"/>
                <a:gd name="connsiteX11" fmla="*/ 982944 w 6795137"/>
                <a:gd name="connsiteY11" fmla="*/ 3693225 h 3693225"/>
                <a:gd name="connsiteX12" fmla="*/ 1698784 w 6795137"/>
                <a:gd name="connsiteY12" fmla="*/ 2599085 h 3693225"/>
                <a:gd name="connsiteX13" fmla="*/ 2123480 w 6795137"/>
                <a:gd name="connsiteY13" fmla="*/ 3378810 h 3693225"/>
                <a:gd name="connsiteX14" fmla="*/ 2548176 w 6795137"/>
                <a:gd name="connsiteY14" fmla="*/ 1559451 h 3693225"/>
                <a:gd name="connsiteX15" fmla="*/ 1228682 w 6795137"/>
                <a:gd name="connsiteY15" fmla="*/ 1797619 h 3693225"/>
                <a:gd name="connsiteX16" fmla="*/ 0 w 6795137"/>
                <a:gd name="connsiteY16" fmla="*/ 1039634 h 3693225"/>
                <a:gd name="connsiteX17" fmla="*/ 0 w 6795137"/>
                <a:gd name="connsiteY17" fmla="*/ 519969 h 3693225"/>
                <a:gd name="connsiteX18" fmla="*/ 2564203 w 6795137"/>
                <a:gd name="connsiteY18" fmla="*/ 779954 h 3693225"/>
                <a:gd name="connsiteX19" fmla="*/ 2123480 w 6795137"/>
                <a:gd name="connsiteY19" fmla="*/ 0 h 3693225"/>
                <a:gd name="connsiteX0" fmla="*/ 2123480 w 6154086"/>
                <a:gd name="connsiteY0" fmla="*/ 0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123480 w 6154086"/>
                <a:gd name="connsiteY19" fmla="*/ 0 h 3693225"/>
                <a:gd name="connsiteX0" fmla="*/ 2051362 w 6154086"/>
                <a:gd name="connsiteY0" fmla="*/ 259985 h 3693225"/>
                <a:gd name="connsiteX1" fmla="*/ 4246960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259985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259985 h 3693225"/>
                <a:gd name="connsiteX0" fmla="*/ 2051362 w 6154086"/>
                <a:gd name="connsiteY0" fmla="*/ 0 h 3693225"/>
                <a:gd name="connsiteX1" fmla="*/ 4102724 w 6154086"/>
                <a:gd name="connsiteY1" fmla="*/ 0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693225"/>
                <a:gd name="connsiteX1" fmla="*/ 4102724 w 6154086"/>
                <a:gd name="connsiteY1" fmla="*/ 259985 h 3693225"/>
                <a:gd name="connsiteX2" fmla="*/ 3589884 w 6154086"/>
                <a:gd name="connsiteY2" fmla="*/ 779954 h 3693225"/>
                <a:gd name="connsiteX3" fmla="*/ 6154086 w 6154086"/>
                <a:gd name="connsiteY3" fmla="*/ 519969 h 3693225"/>
                <a:gd name="connsiteX4" fmla="*/ 6154086 w 6154086"/>
                <a:gd name="connsiteY4" fmla="*/ 1039938 h 3693225"/>
                <a:gd name="connsiteX5" fmla="*/ 5099021 w 6154086"/>
                <a:gd name="connsiteY5" fmla="*/ 1949277 h 3693225"/>
                <a:gd name="connsiteX6" fmla="*/ 3822264 w 6154086"/>
                <a:gd name="connsiteY6" fmla="*/ 1559451 h 3693225"/>
                <a:gd name="connsiteX7" fmla="*/ 4038617 w 6154086"/>
                <a:gd name="connsiteY7" fmla="*/ 2555678 h 3693225"/>
                <a:gd name="connsiteX8" fmla="*/ 4246960 w 6154086"/>
                <a:gd name="connsiteY8" fmla="*/ 3378810 h 3693225"/>
                <a:gd name="connsiteX9" fmla="*/ 4671656 w 6154086"/>
                <a:gd name="connsiteY9" fmla="*/ 2599085 h 3693225"/>
                <a:gd name="connsiteX10" fmla="*/ 5085669 w 6154086"/>
                <a:gd name="connsiteY10" fmla="*/ 3693225 h 3693225"/>
                <a:gd name="connsiteX11" fmla="*/ 982944 w 6154086"/>
                <a:gd name="connsiteY11" fmla="*/ 3693225 h 3693225"/>
                <a:gd name="connsiteX12" fmla="*/ 1698784 w 6154086"/>
                <a:gd name="connsiteY12" fmla="*/ 2599085 h 3693225"/>
                <a:gd name="connsiteX13" fmla="*/ 2123480 w 6154086"/>
                <a:gd name="connsiteY13" fmla="*/ 3378810 h 3693225"/>
                <a:gd name="connsiteX14" fmla="*/ 2548176 w 6154086"/>
                <a:gd name="connsiteY14" fmla="*/ 1559451 h 3693225"/>
                <a:gd name="connsiteX15" fmla="*/ 1228682 w 6154086"/>
                <a:gd name="connsiteY15" fmla="*/ 1797619 h 3693225"/>
                <a:gd name="connsiteX16" fmla="*/ 0 w 6154086"/>
                <a:gd name="connsiteY16" fmla="*/ 1039634 h 3693225"/>
                <a:gd name="connsiteX17" fmla="*/ 0 w 6154086"/>
                <a:gd name="connsiteY17" fmla="*/ 519969 h 3693225"/>
                <a:gd name="connsiteX18" fmla="*/ 2564203 w 6154086"/>
                <a:gd name="connsiteY18" fmla="*/ 779954 h 3693225"/>
                <a:gd name="connsiteX19" fmla="*/ 2051362 w 6154086"/>
                <a:gd name="connsiteY19" fmla="*/ 0 h 3693225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099021 w 6154086"/>
                <a:gd name="connsiteY5" fmla="*/ 1689292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228682 w 6154086"/>
                <a:gd name="connsiteY15" fmla="*/ 1537634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085669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982944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51284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641246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123480 w 6154086"/>
                <a:gd name="connsiteY13" fmla="*/ 3118825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246960 w 6154086"/>
                <a:gd name="connsiteY8" fmla="*/ 3118825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051362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038617 w 6154086"/>
                <a:gd name="connsiteY7" fmla="*/ 2295693 h 3433240"/>
                <a:gd name="connsiteX8" fmla="*/ 4102724 w 6154086"/>
                <a:gd name="connsiteY8" fmla="*/ 2859830 h 3433240"/>
                <a:gd name="connsiteX9" fmla="*/ 4671656 w 6154086"/>
                <a:gd name="connsiteY9" fmla="*/ 2339100 h 3433240"/>
                <a:gd name="connsiteX10" fmla="*/ 5128405 w 6154086"/>
                <a:gd name="connsiteY10" fmla="*/ 3433240 h 3433240"/>
                <a:gd name="connsiteX11" fmla="*/ 1025681 w 6154086"/>
                <a:gd name="connsiteY11" fmla="*/ 3433240 h 3433240"/>
                <a:gd name="connsiteX12" fmla="*/ 1698784 w 6154086"/>
                <a:gd name="connsiteY12" fmla="*/ 2339100 h 3433240"/>
                <a:gd name="connsiteX13" fmla="*/ 2564203 w 6154086"/>
                <a:gd name="connsiteY13" fmla="*/ 2859830 h 3433240"/>
                <a:gd name="connsiteX14" fmla="*/ 2548176 w 6154086"/>
                <a:gd name="connsiteY14" fmla="*/ 1299466 h 3433240"/>
                <a:gd name="connsiteX15" fmla="*/ 1538522 w 6154086"/>
                <a:gd name="connsiteY15" fmla="*/ 1559907 h 3433240"/>
                <a:gd name="connsiteX16" fmla="*/ 0 w 6154086"/>
                <a:gd name="connsiteY16" fmla="*/ 779649 h 3433240"/>
                <a:gd name="connsiteX17" fmla="*/ 0 w 6154086"/>
                <a:gd name="connsiteY17" fmla="*/ 259984 h 3433240"/>
                <a:gd name="connsiteX18" fmla="*/ 2564203 w 6154086"/>
                <a:gd name="connsiteY18" fmla="*/ 519969 h 3433240"/>
                <a:gd name="connsiteX19" fmla="*/ 2051362 w 6154086"/>
                <a:gd name="connsiteY19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358988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564203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822264 w 6154086"/>
                <a:gd name="connsiteY6" fmla="*/ 1299466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615565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512840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051362 w 6154086"/>
                <a:gd name="connsiteY0" fmla="*/ 0 h 3433240"/>
                <a:gd name="connsiteX1" fmla="*/ 4102724 w 6154086"/>
                <a:gd name="connsiteY1" fmla="*/ 0 h 3433240"/>
                <a:gd name="connsiteX2" fmla="*/ 3589884 w 6154086"/>
                <a:gd name="connsiteY2" fmla="*/ 519969 h 3433240"/>
                <a:gd name="connsiteX3" fmla="*/ 6154086 w 6154086"/>
                <a:gd name="connsiteY3" fmla="*/ 259984 h 3433240"/>
                <a:gd name="connsiteX4" fmla="*/ 6154086 w 6154086"/>
                <a:gd name="connsiteY4" fmla="*/ 779953 h 3433240"/>
                <a:gd name="connsiteX5" fmla="*/ 4615565 w 6154086"/>
                <a:gd name="connsiteY5" fmla="*/ 1559907 h 3433240"/>
                <a:gd name="connsiteX6" fmla="*/ 3589884 w 6154086"/>
                <a:gd name="connsiteY6" fmla="*/ 1299923 h 3433240"/>
                <a:gd name="connsiteX7" fmla="*/ 4102724 w 6154086"/>
                <a:gd name="connsiteY7" fmla="*/ 2859830 h 3433240"/>
                <a:gd name="connsiteX8" fmla="*/ 4671656 w 6154086"/>
                <a:gd name="connsiteY8" fmla="*/ 2339100 h 3433240"/>
                <a:gd name="connsiteX9" fmla="*/ 5128405 w 6154086"/>
                <a:gd name="connsiteY9" fmla="*/ 3433240 h 3433240"/>
                <a:gd name="connsiteX10" fmla="*/ 1025681 w 6154086"/>
                <a:gd name="connsiteY10" fmla="*/ 3433240 h 3433240"/>
                <a:gd name="connsiteX11" fmla="*/ 1698784 w 6154086"/>
                <a:gd name="connsiteY11" fmla="*/ 2339100 h 3433240"/>
                <a:gd name="connsiteX12" fmla="*/ 2051362 w 6154086"/>
                <a:gd name="connsiteY12" fmla="*/ 2859830 h 3433240"/>
                <a:gd name="connsiteX13" fmla="*/ 2548176 w 6154086"/>
                <a:gd name="connsiteY13" fmla="*/ 1299466 h 3433240"/>
                <a:gd name="connsiteX14" fmla="*/ 1538522 w 6154086"/>
                <a:gd name="connsiteY14" fmla="*/ 1559907 h 3433240"/>
                <a:gd name="connsiteX15" fmla="*/ 0 w 6154086"/>
                <a:gd name="connsiteY15" fmla="*/ 779649 h 3433240"/>
                <a:gd name="connsiteX16" fmla="*/ 0 w 6154086"/>
                <a:gd name="connsiteY16" fmla="*/ 259984 h 3433240"/>
                <a:gd name="connsiteX17" fmla="*/ 2564203 w 6154086"/>
                <a:gd name="connsiteY17" fmla="*/ 519969 h 3433240"/>
                <a:gd name="connsiteX18" fmla="*/ 2051362 w 6154086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512841 w 6666927"/>
                <a:gd name="connsiteY16" fmla="*/ 259984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4 w 6666927"/>
                <a:gd name="connsiteY17" fmla="*/ 519969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5 w 6666927"/>
                <a:gd name="connsiteY2" fmla="*/ 519969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6666927"/>
                <a:gd name="connsiteY0" fmla="*/ 0 h 3433240"/>
                <a:gd name="connsiteX1" fmla="*/ 4615565 w 6666927"/>
                <a:gd name="connsiteY1" fmla="*/ 0 h 3433240"/>
                <a:gd name="connsiteX2" fmla="*/ 4102724 w 6666927"/>
                <a:gd name="connsiteY2" fmla="*/ 779954 h 3433240"/>
                <a:gd name="connsiteX3" fmla="*/ 6666927 w 6666927"/>
                <a:gd name="connsiteY3" fmla="*/ 259984 h 3433240"/>
                <a:gd name="connsiteX4" fmla="*/ 6666927 w 6666927"/>
                <a:gd name="connsiteY4" fmla="*/ 779953 h 3433240"/>
                <a:gd name="connsiteX5" fmla="*/ 5128406 w 6666927"/>
                <a:gd name="connsiteY5" fmla="*/ 1559907 h 3433240"/>
                <a:gd name="connsiteX6" fmla="*/ 4102725 w 6666927"/>
                <a:gd name="connsiteY6" fmla="*/ 1299923 h 3433240"/>
                <a:gd name="connsiteX7" fmla="*/ 4615565 w 6666927"/>
                <a:gd name="connsiteY7" fmla="*/ 2859830 h 3433240"/>
                <a:gd name="connsiteX8" fmla="*/ 5184497 w 6666927"/>
                <a:gd name="connsiteY8" fmla="*/ 2339100 h 3433240"/>
                <a:gd name="connsiteX9" fmla="*/ 5641246 w 6666927"/>
                <a:gd name="connsiteY9" fmla="*/ 3433240 h 3433240"/>
                <a:gd name="connsiteX10" fmla="*/ 1538522 w 6666927"/>
                <a:gd name="connsiteY10" fmla="*/ 3433240 h 3433240"/>
                <a:gd name="connsiteX11" fmla="*/ 2211625 w 6666927"/>
                <a:gd name="connsiteY11" fmla="*/ 2339100 h 3433240"/>
                <a:gd name="connsiteX12" fmla="*/ 2564203 w 6666927"/>
                <a:gd name="connsiteY12" fmla="*/ 2859830 h 3433240"/>
                <a:gd name="connsiteX13" fmla="*/ 3061017 w 6666927"/>
                <a:gd name="connsiteY13" fmla="*/ 1299466 h 3433240"/>
                <a:gd name="connsiteX14" fmla="*/ 2051363 w 6666927"/>
                <a:gd name="connsiteY14" fmla="*/ 1559907 h 3433240"/>
                <a:gd name="connsiteX15" fmla="*/ 0 w 6666927"/>
                <a:gd name="connsiteY15" fmla="*/ 779954 h 3433240"/>
                <a:gd name="connsiteX16" fmla="*/ 0 w 6666927"/>
                <a:gd name="connsiteY16" fmla="*/ 259985 h 3433240"/>
                <a:gd name="connsiteX17" fmla="*/ 3077043 w 6666927"/>
                <a:gd name="connsiteY17" fmla="*/ 779954 h 3433240"/>
                <a:gd name="connsiteX18" fmla="*/ 2564203 w 6666927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6666927 w 7179768"/>
                <a:gd name="connsiteY3" fmla="*/ 259984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0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0 h 3433240"/>
                <a:gd name="connsiteX0" fmla="*/ 2564203 w 7179768"/>
                <a:gd name="connsiteY0" fmla="*/ 259985 h 3433240"/>
                <a:gd name="connsiteX1" fmla="*/ 4615565 w 7179768"/>
                <a:gd name="connsiteY1" fmla="*/ 0 h 3433240"/>
                <a:gd name="connsiteX2" fmla="*/ 4102724 w 7179768"/>
                <a:gd name="connsiteY2" fmla="*/ 779954 h 3433240"/>
                <a:gd name="connsiteX3" fmla="*/ 7179768 w 7179768"/>
                <a:gd name="connsiteY3" fmla="*/ 259985 h 3433240"/>
                <a:gd name="connsiteX4" fmla="*/ 7179768 w 7179768"/>
                <a:gd name="connsiteY4" fmla="*/ 779954 h 3433240"/>
                <a:gd name="connsiteX5" fmla="*/ 5128406 w 7179768"/>
                <a:gd name="connsiteY5" fmla="*/ 1559907 h 3433240"/>
                <a:gd name="connsiteX6" fmla="*/ 4102725 w 7179768"/>
                <a:gd name="connsiteY6" fmla="*/ 1299923 h 3433240"/>
                <a:gd name="connsiteX7" fmla="*/ 4615565 w 7179768"/>
                <a:gd name="connsiteY7" fmla="*/ 2859830 h 3433240"/>
                <a:gd name="connsiteX8" fmla="*/ 5184497 w 7179768"/>
                <a:gd name="connsiteY8" fmla="*/ 2339100 h 3433240"/>
                <a:gd name="connsiteX9" fmla="*/ 5641246 w 7179768"/>
                <a:gd name="connsiteY9" fmla="*/ 3433240 h 3433240"/>
                <a:gd name="connsiteX10" fmla="*/ 1538522 w 7179768"/>
                <a:gd name="connsiteY10" fmla="*/ 3433240 h 3433240"/>
                <a:gd name="connsiteX11" fmla="*/ 2211625 w 7179768"/>
                <a:gd name="connsiteY11" fmla="*/ 2339100 h 3433240"/>
                <a:gd name="connsiteX12" fmla="*/ 2564203 w 7179768"/>
                <a:gd name="connsiteY12" fmla="*/ 2859830 h 3433240"/>
                <a:gd name="connsiteX13" fmla="*/ 3061017 w 7179768"/>
                <a:gd name="connsiteY13" fmla="*/ 1299466 h 3433240"/>
                <a:gd name="connsiteX14" fmla="*/ 2051363 w 7179768"/>
                <a:gd name="connsiteY14" fmla="*/ 1559907 h 3433240"/>
                <a:gd name="connsiteX15" fmla="*/ 0 w 7179768"/>
                <a:gd name="connsiteY15" fmla="*/ 779954 h 3433240"/>
                <a:gd name="connsiteX16" fmla="*/ 0 w 7179768"/>
                <a:gd name="connsiteY16" fmla="*/ 259985 h 3433240"/>
                <a:gd name="connsiteX17" fmla="*/ 3077043 w 7179768"/>
                <a:gd name="connsiteY17" fmla="*/ 779954 h 3433240"/>
                <a:gd name="connsiteX18" fmla="*/ 2564203 w 7179768"/>
                <a:gd name="connsiteY18" fmla="*/ 259985 h 3433240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2211625 w 7179768"/>
                <a:gd name="connsiteY11" fmla="*/ 2079115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184497 w 7179768"/>
                <a:gd name="connsiteY8" fmla="*/ 2079115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1538522 w 7179768"/>
                <a:gd name="connsiteY10" fmla="*/ 3173255 h 3173255"/>
                <a:gd name="connsiteX11" fmla="*/ 1196628 w 7179768"/>
                <a:gd name="connsiteY11" fmla="*/ 2166929 h 3173255"/>
                <a:gd name="connsiteX12" fmla="*/ 2564203 w 7179768"/>
                <a:gd name="connsiteY12" fmla="*/ 2599845 h 3173255"/>
                <a:gd name="connsiteX13" fmla="*/ 3061017 w 7179768"/>
                <a:gd name="connsiteY13" fmla="*/ 1039481 h 3173255"/>
                <a:gd name="connsiteX14" fmla="*/ 2051363 w 7179768"/>
                <a:gd name="connsiteY14" fmla="*/ 1299922 h 3173255"/>
                <a:gd name="connsiteX15" fmla="*/ 0 w 7179768"/>
                <a:gd name="connsiteY15" fmla="*/ 519969 h 3173255"/>
                <a:gd name="connsiteX16" fmla="*/ 0 w 7179768"/>
                <a:gd name="connsiteY16" fmla="*/ 0 h 3173255"/>
                <a:gd name="connsiteX17" fmla="*/ 3077043 w 7179768"/>
                <a:gd name="connsiteY17" fmla="*/ 519969 h 3173255"/>
                <a:gd name="connsiteX18" fmla="*/ 2564203 w 7179768"/>
                <a:gd name="connsiteY18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316359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95232 w 7179768"/>
                <a:gd name="connsiteY10" fmla="*/ 2951770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102724 w 7179768"/>
                <a:gd name="connsiteY2" fmla="*/ 519969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3077043 w 7179768"/>
                <a:gd name="connsiteY18" fmla="*/ 519969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2051363 w 7179768"/>
                <a:gd name="connsiteY15" fmla="*/ 1299922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128406 w 7179768"/>
                <a:gd name="connsiteY5" fmla="*/ 1299922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909125 w 7179768"/>
                <a:gd name="connsiteY5" fmla="*/ 1299921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  <a:gd name="connsiteX0" fmla="*/ 2564203 w 7179768"/>
                <a:gd name="connsiteY0" fmla="*/ 0 h 3173255"/>
                <a:gd name="connsiteX1" fmla="*/ 4615565 w 7179768"/>
                <a:gd name="connsiteY1" fmla="*/ 0 h 3173255"/>
                <a:gd name="connsiteX2" fmla="*/ 4316492 w 7179768"/>
                <a:gd name="connsiteY2" fmla="*/ 519968 h 3173255"/>
                <a:gd name="connsiteX3" fmla="*/ 7179768 w 7179768"/>
                <a:gd name="connsiteY3" fmla="*/ 0 h 3173255"/>
                <a:gd name="connsiteX4" fmla="*/ 7179768 w 7179768"/>
                <a:gd name="connsiteY4" fmla="*/ 519969 h 3173255"/>
                <a:gd name="connsiteX5" fmla="*/ 5909125 w 7179768"/>
                <a:gd name="connsiteY5" fmla="*/ 1247339 h 3173255"/>
                <a:gd name="connsiteX6" fmla="*/ 4102725 w 7179768"/>
                <a:gd name="connsiteY6" fmla="*/ 1039938 h 3173255"/>
                <a:gd name="connsiteX7" fmla="*/ 4615565 w 7179768"/>
                <a:gd name="connsiteY7" fmla="*/ 2599845 h 3173255"/>
                <a:gd name="connsiteX8" fmla="*/ 5812193 w 7179768"/>
                <a:gd name="connsiteY8" fmla="*/ 2166929 h 3173255"/>
                <a:gd name="connsiteX9" fmla="*/ 5641246 w 7179768"/>
                <a:gd name="connsiteY9" fmla="*/ 3173255 h 3173255"/>
                <a:gd name="connsiteX10" fmla="*/ 3550620 w 7179768"/>
                <a:gd name="connsiteY10" fmla="*/ 2782312 h 3173255"/>
                <a:gd name="connsiteX11" fmla="*/ 1538522 w 7179768"/>
                <a:gd name="connsiteY11" fmla="*/ 3173255 h 3173255"/>
                <a:gd name="connsiteX12" fmla="*/ 1196628 w 7179768"/>
                <a:gd name="connsiteY12" fmla="*/ 2166929 h 3173255"/>
                <a:gd name="connsiteX13" fmla="*/ 2564203 w 7179768"/>
                <a:gd name="connsiteY13" fmla="*/ 2599845 h 3173255"/>
                <a:gd name="connsiteX14" fmla="*/ 3061017 w 7179768"/>
                <a:gd name="connsiteY14" fmla="*/ 1039481 h 3173255"/>
                <a:gd name="connsiteX15" fmla="*/ 1352828 w 7179768"/>
                <a:gd name="connsiteY15" fmla="*/ 1194756 h 3173255"/>
                <a:gd name="connsiteX16" fmla="*/ 0 w 7179768"/>
                <a:gd name="connsiteY16" fmla="*/ 519969 h 3173255"/>
                <a:gd name="connsiteX17" fmla="*/ 0 w 7179768"/>
                <a:gd name="connsiteY17" fmla="*/ 0 h 3173255"/>
                <a:gd name="connsiteX18" fmla="*/ 2906029 w 7179768"/>
                <a:gd name="connsiteY18" fmla="*/ 519968 h 3173255"/>
                <a:gd name="connsiteX19" fmla="*/ 2564203 w 7179768"/>
                <a:gd name="connsiteY19" fmla="*/ 0 h 31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79768" h="3173255">
                  <a:moveTo>
                    <a:pt x="2564203" y="0"/>
                  </a:moveTo>
                  <a:lnTo>
                    <a:pt x="4615565" y="0"/>
                  </a:lnTo>
                  <a:lnTo>
                    <a:pt x="4316492" y="519968"/>
                  </a:lnTo>
                  <a:lnTo>
                    <a:pt x="7179768" y="0"/>
                  </a:lnTo>
                  <a:lnTo>
                    <a:pt x="7179768" y="519969"/>
                  </a:lnTo>
                  <a:lnTo>
                    <a:pt x="5909125" y="1247339"/>
                  </a:lnTo>
                  <a:lnTo>
                    <a:pt x="4102725" y="1039938"/>
                  </a:lnTo>
                  <a:lnTo>
                    <a:pt x="4615565" y="2599845"/>
                  </a:lnTo>
                  <a:lnTo>
                    <a:pt x="5812193" y="2166929"/>
                  </a:lnTo>
                  <a:lnTo>
                    <a:pt x="5641246" y="3173255"/>
                  </a:lnTo>
                  <a:lnTo>
                    <a:pt x="3550620" y="2782312"/>
                  </a:lnTo>
                  <a:lnTo>
                    <a:pt x="1538522" y="3173255"/>
                  </a:lnTo>
                  <a:lnTo>
                    <a:pt x="1196628" y="2166929"/>
                  </a:lnTo>
                  <a:lnTo>
                    <a:pt x="2564203" y="2599845"/>
                  </a:lnTo>
                  <a:lnTo>
                    <a:pt x="3061017" y="1039481"/>
                  </a:lnTo>
                  <a:lnTo>
                    <a:pt x="1352828" y="1194756"/>
                  </a:lnTo>
                  <a:lnTo>
                    <a:pt x="0" y="519969"/>
                  </a:lnTo>
                  <a:lnTo>
                    <a:pt x="0" y="0"/>
                  </a:lnTo>
                  <a:lnTo>
                    <a:pt x="2906029" y="519968"/>
                  </a:lnTo>
                  <a:lnTo>
                    <a:pt x="2564203" y="0"/>
                  </a:lnTo>
                  <a:close/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54564" y="822743"/>
              <a:ext cx="205740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59761" y="1047912"/>
              <a:ext cx="13150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82358" y="825835"/>
              <a:ext cx="124431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87795" y="1209873"/>
              <a:ext cx="180887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15087" y="168224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83345" y="1593507"/>
              <a:ext cx="149199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108" y="271934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04041" y="810326"/>
              <a:ext cx="203806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65362" y="2156955"/>
              <a:ext cx="120298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40132" y="1996840"/>
              <a:ext cx="147669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23442" y="2559865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20822" y="271385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10014" y="2000030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13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12203" y="213581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03152" y="1206866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00500" y="1598029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15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31456" y="1039351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1592" y="165525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16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93315" y="867243"/>
              <a:ext cx="259715" cy="162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200" dirty="0" smtClean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18</a:t>
              </a:r>
              <a:endParaRPr lang="en-US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58" name="Straight Connector 57"/>
          <p:cNvCxnSpPr>
            <a:stCxn id="77" idx="2"/>
            <a:endCxn id="77" idx="6"/>
          </p:cNvCxnSpPr>
          <p:nvPr/>
        </p:nvCxnSpPr>
        <p:spPr>
          <a:xfrm flipH="1">
            <a:off x="3544910" y="5073721"/>
            <a:ext cx="49553" cy="2825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7" idx="6"/>
            <a:endCxn id="77" idx="18"/>
          </p:cNvCxnSpPr>
          <p:nvPr/>
        </p:nvCxnSpPr>
        <p:spPr>
          <a:xfrm flipH="1" flipV="1">
            <a:off x="3267509" y="5073721"/>
            <a:ext cx="277401" cy="2825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7" idx="18"/>
            <a:endCxn id="77" idx="14"/>
          </p:cNvCxnSpPr>
          <p:nvPr/>
        </p:nvCxnSpPr>
        <p:spPr>
          <a:xfrm>
            <a:off x="3267509" y="5073721"/>
            <a:ext cx="35927" cy="28231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7" idx="7"/>
            <a:endCxn id="77" idx="10"/>
          </p:cNvCxnSpPr>
          <p:nvPr/>
        </p:nvCxnSpPr>
        <p:spPr>
          <a:xfrm flipH="1">
            <a:off x="3416929" y="6203986"/>
            <a:ext cx="246861" cy="991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7" idx="10"/>
            <a:endCxn id="77" idx="13"/>
          </p:cNvCxnSpPr>
          <p:nvPr/>
        </p:nvCxnSpPr>
        <p:spPr>
          <a:xfrm flipH="1" flipV="1">
            <a:off x="3188271" y="6203986"/>
            <a:ext cx="228658" cy="991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الگوریتم‏های موجود برای تجزیه یکنواخت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03382"/>
              </p:ext>
            </p:extLst>
          </p:nvPr>
        </p:nvGraphicFramePr>
        <p:xfrm>
          <a:off x="1963479" y="1032266"/>
          <a:ext cx="9653451" cy="3450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150"/>
                <a:gridCol w="1552575"/>
                <a:gridCol w="4248024"/>
                <a:gridCol w="604045"/>
                <a:gridCol w="1286657"/>
              </a:tblGrid>
              <a:tr h="7679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dirty="0" smtClean="0"/>
                        <a:t>زمان اجرا</a:t>
                      </a:r>
                      <a:endParaRPr lang="en-US" sz="2000" b="1" dirty="0" smtClean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900" b="1" dirty="0" smtClean="0"/>
                        <a:t>استفاده از نقاط</a:t>
                      </a:r>
                      <a:r>
                        <a:rPr lang="fa-IR" sz="1900" b="1" baseline="0" dirty="0" smtClean="0"/>
                        <a:t> کمکی</a:t>
                      </a:r>
                    </a:p>
                    <a:p>
                      <a:pPr algn="ctr" rtl="1"/>
                      <a:r>
                        <a:rPr lang="fa-IR" sz="1400" b="1" baseline="0" dirty="0" smtClean="0">
                          <a:latin typeface="Chaparral Pro Light" panose="02060403030505090203" pitchFamily="18" charset="0"/>
                        </a:rPr>
                        <a:t>(</a:t>
                      </a:r>
                      <a:r>
                        <a:rPr lang="en-US" sz="1400" b="1" baseline="0" dirty="0" smtClean="0">
                          <a:latin typeface="Chaparral Pro Light" panose="02060403030505090203" pitchFamily="18" charset="0"/>
                        </a:rPr>
                        <a:t>Steiner Points</a:t>
                      </a:r>
                      <a:r>
                        <a:rPr lang="fa-IR" sz="1400" b="1" baseline="0" dirty="0" smtClean="0">
                          <a:latin typeface="Chaparral Pro Light" panose="02060403030505090203" pitchFamily="18" charset="0"/>
                        </a:rPr>
                        <a:t>)</a:t>
                      </a:r>
                      <a:endParaRPr lang="en-US" sz="1400" b="1" dirty="0"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/>
                        <a:t>نوع تجزیه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/>
                        <a:t>سال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/>
                        <a:t>طراح الگوریتم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</a:rPr>
                        <a:t>O(n log n)</a:t>
                      </a:r>
                      <a:endParaRPr lang="en-US" sz="1300" b="1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00B050"/>
                          </a:solidFill>
                          <a:cs typeface="+mn-cs"/>
                        </a:rPr>
                        <a:t>خیر</a:t>
                      </a:r>
                      <a:endParaRPr lang="en-US" sz="1800" b="1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</a:t>
                      </a:r>
                      <a:r>
                        <a:rPr lang="fa-IR" sz="1800" b="1" baseline="0" dirty="0" smtClean="0">
                          <a:cs typeface="+mn-cs"/>
                        </a:rPr>
                        <a:t> یک چندضلعی ساده به چندضلعی‌های یکنواخت قائم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1977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Lee &amp; Preparata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</a:rPr>
                        <a:t>O(Nn</a:t>
                      </a:r>
                      <a:r>
                        <a:rPr lang="en-US" sz="1300" b="1" baseline="30000" dirty="0" smtClean="0">
                          <a:latin typeface="Chaparral Pro Light" panose="02060403030505090203" pitchFamily="18" charset="0"/>
                        </a:rPr>
                        <a:t>4</a:t>
                      </a:r>
                      <a:r>
                        <a:rPr lang="en-US" sz="1300" b="1" dirty="0" smtClean="0">
                          <a:latin typeface="Chaparral Pro Light" panose="02060403030505090203" pitchFamily="18" charset="0"/>
                        </a:rPr>
                        <a:t>)</a:t>
                      </a:r>
                      <a:endParaRPr lang="en-US" sz="1300" b="1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00B050"/>
                          </a:solidFill>
                          <a:cs typeface="+mn-cs"/>
                        </a:rPr>
                        <a:t>خیر</a:t>
                      </a:r>
                      <a:endParaRPr lang="en-US" sz="1800" b="1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 کمینه</a:t>
                      </a:r>
                      <a:r>
                        <a:rPr lang="fa-IR" sz="1800" b="1" baseline="0" dirty="0" smtClean="0">
                          <a:cs typeface="+mn-cs"/>
                        </a:rPr>
                        <a:t> یکنواخت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1983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J. Keil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haparral Pro Light" panose="02060403030505090203" pitchFamily="18" charset="0"/>
                        </a:rPr>
                        <a:t>NP-Hard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00B050"/>
                          </a:solidFill>
                          <a:cs typeface="+mn-cs"/>
                        </a:rPr>
                        <a:t>خیر</a:t>
                      </a:r>
                      <a:endParaRPr lang="en-US" sz="1800" b="1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 کمینه یکنواخت یک چندضلعی حفره‌دار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1983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J. Keil</a:t>
                      </a: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O(</a:t>
                      </a: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nN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+ n log n + 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3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)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00B050"/>
                          </a:solidFill>
                          <a:cs typeface="+mn-cs"/>
                        </a:rPr>
                        <a:t>خیر</a:t>
                      </a:r>
                      <a:endParaRPr lang="en-US" sz="1800" b="1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 کمینه </a:t>
                      </a:r>
                      <a:r>
                        <a:rPr lang="fa-IR" sz="1800" b="1" baseline="0" dirty="0" smtClean="0">
                          <a:cs typeface="+mn-cs"/>
                        </a:rPr>
                        <a:t>یک چندضلعی ساده به چندضلعی‌های یکنواخت قائم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1987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Liu &amp; Ntafos</a:t>
                      </a: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O(nN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3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+ 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2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n log n + 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5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)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00B050"/>
                          </a:solidFill>
                          <a:cs typeface="+mn-cs"/>
                        </a:rPr>
                        <a:t>خیر</a:t>
                      </a:r>
                      <a:endParaRPr lang="en-US" sz="1800" b="1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 کمینه </a:t>
                      </a:r>
                      <a:r>
                        <a:rPr lang="fa-IR" sz="1800" b="1" baseline="0" dirty="0" smtClean="0">
                          <a:cs typeface="+mn-cs"/>
                        </a:rPr>
                        <a:t>یک چندضلعی ساده به چندضلعی‌های</a:t>
                      </a:r>
                      <a:r>
                        <a:rPr lang="en-US" sz="1800" b="1" baseline="0" dirty="0" smtClean="0">
                          <a:cs typeface="+mn-cs"/>
                        </a:rPr>
                        <a:t> </a:t>
                      </a:r>
                      <a:r>
                        <a:rPr lang="fa-IR" sz="1800" b="1" baseline="0" dirty="0" smtClean="0">
                          <a:cs typeface="+mn-cs"/>
                        </a:rPr>
                        <a:t>یکپارچه یکنواخت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1987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Liu &amp; Ntafos</a:t>
                      </a: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O(N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3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+ n log n + N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5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)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FF0000"/>
                          </a:solidFill>
                          <a:cs typeface="+mn-cs"/>
                        </a:rPr>
                        <a:t>بله</a:t>
                      </a:r>
                      <a:endParaRPr lang="en-US" sz="18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cs typeface="+mn-cs"/>
                        </a:rPr>
                        <a:t>تجزیه کمینه </a:t>
                      </a:r>
                      <a:r>
                        <a:rPr lang="fa-IR" sz="1800" b="1" baseline="0" dirty="0" smtClean="0">
                          <a:cs typeface="+mn-cs"/>
                        </a:rPr>
                        <a:t>یک چندضلعی ساده به چندضلعی‌های</a:t>
                      </a:r>
                      <a:r>
                        <a:rPr lang="en-US" sz="1800" b="1" baseline="0" dirty="0" smtClean="0">
                          <a:cs typeface="+mn-cs"/>
                        </a:rPr>
                        <a:t> </a:t>
                      </a:r>
                      <a:r>
                        <a:rPr lang="fa-IR" sz="1800" b="1" baseline="0" dirty="0" smtClean="0">
                          <a:cs typeface="+mn-cs"/>
                        </a:rPr>
                        <a:t>یکپارچه یکنواخت</a:t>
                      </a:r>
                      <a:endParaRPr lang="en-US" sz="1800" b="1" dirty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1987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Liu &amp; Ntafos</a:t>
                      </a:r>
                    </a:p>
                  </a:txBody>
                  <a:tcPr anchor="ctr"/>
                </a:tc>
              </a:tr>
              <a:tr h="295237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tx1"/>
                          </a:solidFill>
                          <a:latin typeface="Chaparral Pro Light" panose="02060403030505090203" pitchFamily="18" charset="0"/>
                        </a:rPr>
                        <a:t>O(K(n log n + h log3 h))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haparral Pro Light" panose="02060403030505090203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 smtClean="0">
                          <a:solidFill>
                            <a:srgbClr val="FF0000"/>
                          </a:solidFill>
                          <a:cs typeface="+mn-cs"/>
                        </a:rPr>
                        <a:t>بله</a:t>
                      </a:r>
                      <a:endParaRPr lang="en-US" sz="1800" b="1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dirty="0" smtClean="0">
                          <a:cs typeface="+mn-cs"/>
                        </a:rPr>
                        <a:t>تجزیه کمینه یکنواخت یک چندضلعی حفره‌دار</a:t>
                      </a:r>
                      <a:endParaRPr lang="en-US" sz="1800" b="1" dirty="0" smtClean="0"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300" b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Wei</a:t>
                      </a:r>
                      <a:r>
                        <a:rPr lang="en-US" sz="1300" b="1" baseline="0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 Joneja</a:t>
                      </a:r>
                      <a:r>
                        <a:rPr lang="en-US" sz="1300" b="1" baseline="0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r>
                        <a:rPr lang="en-US" sz="1300" b="1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 Mount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3271" y="4669279"/>
            <a:ext cx="96549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</a:rPr>
              <a:t>n</a:t>
            </a:r>
            <a:r>
              <a:rPr lang="fa-IR" b="1" dirty="0" smtClean="0">
                <a:latin typeface="Chaparral Pro Light" panose="02060403030505090203" pitchFamily="18" charset="0"/>
              </a:rPr>
              <a:t>: </a:t>
            </a:r>
            <a:r>
              <a:rPr lang="fa-IR" b="1" dirty="0" smtClean="0"/>
              <a:t>تعداد راس‌های چندضلعی</a:t>
            </a:r>
          </a:p>
          <a:p>
            <a:pPr algn="r" rt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</a:rPr>
              <a:t>N</a:t>
            </a:r>
            <a:r>
              <a:rPr lang="fa-IR" b="1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</a:rPr>
              <a:t>:</a:t>
            </a:r>
            <a:r>
              <a:rPr lang="en-US" b="1" dirty="0">
                <a:latin typeface="Chaparral Pro Light" panose="02060403030505090203" pitchFamily="18" charset="0"/>
              </a:rPr>
              <a:t> </a:t>
            </a:r>
            <a:r>
              <a:rPr lang="fa-IR" b="1" dirty="0" smtClean="0"/>
              <a:t>تعداد </a:t>
            </a:r>
            <a:r>
              <a:rPr lang="fa-IR" b="1" dirty="0"/>
              <a:t>راس‌های </a:t>
            </a:r>
            <a:r>
              <a:rPr lang="fa-IR" b="1" dirty="0" smtClean="0"/>
              <a:t>چندضلعی</a:t>
            </a:r>
            <a:r>
              <a:rPr lang="fa-IR" b="1" dirty="0"/>
              <a:t> </a:t>
            </a:r>
            <a:r>
              <a:rPr lang="fa-IR" b="1" dirty="0" smtClean="0"/>
              <a:t>که زاویه داخلی آنها بیشتر از 180 درجه است.</a:t>
            </a:r>
            <a:endParaRPr lang="fa-IR" b="1" dirty="0"/>
          </a:p>
          <a:p>
            <a:pPr algn="r" rt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</a:rPr>
              <a:t>h</a:t>
            </a:r>
            <a:r>
              <a:rPr lang="fa-IR" b="1" dirty="0" smtClean="0">
                <a:latin typeface="Chaparral Pro Light" panose="02060403030505090203" pitchFamily="18" charset="0"/>
              </a:rPr>
              <a:t>:</a:t>
            </a:r>
            <a:r>
              <a:rPr lang="en-US" b="1" dirty="0" smtClean="0">
                <a:latin typeface="Chaparral Pro Light" panose="02060403030505090203" pitchFamily="18" charset="0"/>
              </a:rPr>
              <a:t> </a:t>
            </a:r>
            <a:r>
              <a:rPr lang="fa-IR" b="1" dirty="0" smtClean="0"/>
              <a:t>تعداد حفره‌های چندضلعی</a:t>
            </a:r>
            <a:br>
              <a:rPr lang="fa-IR" b="1" dirty="0" smtClean="0"/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haparral Pro Light" panose="02060403030505090203" pitchFamily="18" charset="0"/>
              </a:rPr>
              <a:t>K(p)</a:t>
            </a:r>
            <a:r>
              <a:rPr lang="fa-IR" b="1" dirty="0" smtClean="0">
                <a:latin typeface="Chaparral Pro Light" panose="02060403030505090203" pitchFamily="18" charset="0"/>
              </a:rPr>
              <a:t>: </a:t>
            </a:r>
            <a:r>
              <a:rPr lang="fa-IR" b="1" dirty="0" smtClean="0"/>
              <a:t>تعداد اضلاع گراف بینایی </a:t>
            </a:r>
            <a:r>
              <a:rPr lang="fa-IR" b="1" dirty="0" smtClean="0">
                <a:latin typeface="Chaparral Pro Light" panose="02060403030505090203" pitchFamily="18" charset="0"/>
              </a:rPr>
              <a:t>(</a:t>
            </a:r>
            <a:r>
              <a:rPr lang="en-US" sz="1400" dirty="0" smtClean="0">
                <a:latin typeface="Chaparral Pro Light" panose="02060403030505090203" pitchFamily="18" charset="0"/>
              </a:rPr>
              <a:t>Visibility Graph</a:t>
            </a:r>
            <a:r>
              <a:rPr lang="fa-IR" b="1" dirty="0" smtClean="0">
                <a:latin typeface="Chaparral Pro Light" panose="02060403030505090203" pitchFamily="18" charset="0"/>
              </a:rPr>
              <a:t>)</a:t>
            </a:r>
            <a:r>
              <a:rPr lang="fa-IR" b="1" dirty="0" smtClean="0"/>
              <a:t> چندضلعی </a:t>
            </a:r>
            <a:r>
              <a:rPr lang="en-US" dirty="0" smtClean="0">
                <a:latin typeface="Chaparral Pro Light" panose="02060403030505090203" pitchFamily="18" charset="0"/>
              </a:rPr>
              <a:t>p</a:t>
            </a:r>
            <a:endParaRPr lang="fa-IR" dirty="0"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9470450"/>
              </p:ext>
            </p:extLst>
          </p:nvPr>
        </p:nvGraphicFramePr>
        <p:xfrm>
          <a:off x="3068007" y="1369250"/>
          <a:ext cx="7159205" cy="427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هندسه محاسباتی چیست؟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611" y="676394"/>
            <a:ext cx="8905635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algn="r" rtl="1">
              <a:lnSpc>
                <a:spcPct val="150000"/>
              </a:lnSpc>
            </a:pPr>
            <a:r>
              <a:rPr lang="fa-IR" sz="2000" b="1" dirty="0">
                <a:solidFill>
                  <a:srgbClr val="0070C0"/>
                </a:solidFill>
              </a:rPr>
              <a:t>هندسه محاسباتی</a:t>
            </a:r>
            <a:r>
              <a:rPr lang="fa-IR" sz="2000" dirty="0">
                <a:solidFill>
                  <a:prstClr val="black"/>
                </a:solidFill>
              </a:rPr>
              <a:t>:</a:t>
            </a:r>
            <a:br>
              <a:rPr lang="fa-IR" sz="2000" dirty="0">
                <a:solidFill>
                  <a:prstClr val="black"/>
                </a:solidFill>
              </a:rPr>
            </a:br>
            <a:r>
              <a:rPr lang="fa-IR" b="1" dirty="0">
                <a:solidFill>
                  <a:prstClr val="black"/>
                </a:solidFill>
              </a:rPr>
              <a:t>شاخه ای از علوم کامپیوتر است که هدف آن ارائه </a:t>
            </a:r>
            <a:r>
              <a:rPr lang="fa-IR" b="1" u="sng" dirty="0">
                <a:solidFill>
                  <a:prstClr val="black"/>
                </a:solidFill>
              </a:rPr>
              <a:t>الگوریتم های کارا </a:t>
            </a:r>
            <a:r>
              <a:rPr lang="fa-IR" b="1" dirty="0">
                <a:solidFill>
                  <a:prstClr val="black"/>
                </a:solidFill>
              </a:rPr>
              <a:t>برای مسائل </a:t>
            </a:r>
            <a:r>
              <a:rPr lang="fa-IR" b="1" u="sng" dirty="0">
                <a:solidFill>
                  <a:prstClr val="black"/>
                </a:solidFill>
              </a:rPr>
              <a:t>هندسی</a:t>
            </a:r>
            <a:r>
              <a:rPr lang="fa-IR" b="1" dirty="0">
                <a:solidFill>
                  <a:prstClr val="black"/>
                </a:solidFill>
              </a:rPr>
              <a:t> است.</a:t>
            </a:r>
            <a:endParaRPr lang="en-US" b="1" dirty="0">
              <a:solidFill>
                <a:prstClr val="black"/>
              </a:solidFill>
            </a:endParaRPr>
          </a:p>
          <a:p>
            <a:pPr marL="266700" indent="-266700" algn="r" rtl="1">
              <a:lnSpc>
                <a:spcPct val="150000"/>
              </a:lnSpc>
            </a:pPr>
            <a:endParaRPr lang="en-US" sz="1050" b="1" dirty="0" smtClean="0">
              <a:solidFill>
                <a:srgbClr val="0070C0"/>
              </a:solidFill>
            </a:endParaRPr>
          </a:p>
          <a:p>
            <a:pPr marL="266700" indent="-266700"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</a:rPr>
              <a:t>چه </a:t>
            </a:r>
            <a:r>
              <a:rPr lang="fa-IR" sz="2000" b="1" dirty="0">
                <a:solidFill>
                  <a:srgbClr val="0070C0"/>
                </a:solidFill>
              </a:rPr>
              <a:t>مسائلی در حوزه هندسه محاسباتی قرار دارند</a:t>
            </a:r>
            <a:r>
              <a:rPr lang="fa-IR" sz="2000" b="1" dirty="0" smtClean="0">
                <a:solidFill>
                  <a:srgbClr val="0070C0"/>
                </a:solidFill>
              </a:rPr>
              <a:t>؟</a:t>
            </a:r>
          </a:p>
          <a:p>
            <a:pPr marL="57785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b="1" dirty="0"/>
              <a:t>مسائل هندسی که حل آن ها مستلزم </a:t>
            </a:r>
            <a:r>
              <a:rPr lang="fa-IR" sz="2000" b="1" u="sng" dirty="0"/>
              <a:t>ارائه الگوریتم</a:t>
            </a:r>
            <a:r>
              <a:rPr lang="fa-IR" sz="2000" b="1" dirty="0"/>
              <a:t> باشد</a:t>
            </a:r>
            <a:r>
              <a:rPr lang="fa-IR" sz="2000" b="1" dirty="0" smtClean="0"/>
              <a:t>!</a:t>
            </a:r>
            <a:endParaRPr lang="fa-IR" sz="2000" dirty="0"/>
          </a:p>
          <a:p>
            <a:pPr marL="57785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/>
              <a:t>مسائلی که با استفاده از روابط هندسه اقلیدسی در زمان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fa-I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b="1" dirty="0"/>
              <a:t>حل می شوند در حوزه هندسه محاسباتی نیستند</a:t>
            </a:r>
            <a:r>
              <a:rPr lang="fa-IR" b="1" dirty="0" smtClean="0"/>
              <a:t>!</a:t>
            </a:r>
            <a:br>
              <a:rPr lang="fa-IR" b="1" dirty="0" smtClean="0"/>
            </a:br>
            <a:endParaRPr lang="en-US" sz="1050" b="1" dirty="0">
              <a:cs typeface="+mj-cs"/>
            </a:endParaRPr>
          </a:p>
          <a:p>
            <a:pPr marL="266700" indent="-266700" algn="r" rtl="1">
              <a:lnSpc>
                <a:spcPct val="150000"/>
              </a:lnSpc>
            </a:pPr>
            <a:r>
              <a:rPr lang="fa-IR" sz="2000" b="1" dirty="0">
                <a:solidFill>
                  <a:srgbClr val="0070C0"/>
                </a:solidFill>
              </a:rPr>
              <a:t>برخی از مسائل کلاسیک </a:t>
            </a:r>
            <a:r>
              <a:rPr lang="fa-IR" sz="2000" b="1" dirty="0" smtClean="0">
                <a:solidFill>
                  <a:srgbClr val="0070C0"/>
                </a:solidFill>
              </a:rPr>
              <a:t>هندسه </a:t>
            </a:r>
            <a:r>
              <a:rPr lang="fa-IR" sz="2000" b="1" dirty="0">
                <a:solidFill>
                  <a:srgbClr val="0070C0"/>
                </a:solidFill>
              </a:rPr>
              <a:t>محاسباتی</a:t>
            </a:r>
            <a:r>
              <a:rPr lang="fa-IR" sz="2000" b="1" dirty="0" smtClean="0">
                <a:solidFill>
                  <a:srgbClr val="0070C0"/>
                </a:solidFill>
              </a:rPr>
              <a:t>:</a:t>
            </a:r>
            <a:r>
              <a:rPr lang="fa-IR" sz="2000" b="1" dirty="0" smtClean="0">
                <a:cs typeface="+mj-cs"/>
              </a:rPr>
              <a:t> </a:t>
            </a:r>
            <a:endParaRPr lang="en-US" sz="2000" b="1" dirty="0"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54228"/>
              </p:ext>
            </p:extLst>
          </p:nvPr>
        </p:nvGraphicFramePr>
        <p:xfrm>
          <a:off x="2156346" y="3919590"/>
          <a:ext cx="8344506" cy="2740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191"/>
                <a:gridCol w="4632315"/>
              </a:tblGrid>
              <a:tr h="878806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برنامه ریزی حرکت ربات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fa-IR" sz="24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latin typeface="Champers LET" pitchFamily="2" charset="0"/>
                          <a:ea typeface="+mn-ea"/>
                          <a:cs typeface="+mn-cs"/>
                        </a:rPr>
                        <a:t>Robot Motion Planning</a:t>
                      </a:r>
                      <a:r>
                        <a:rPr lang="fa-IR" sz="24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dirty="0" smtClean="0"/>
                        <a:t>مثلثی‏سازی چندضلعی</a:t>
                      </a:r>
                      <a:endParaRPr lang="en-US" sz="2000" b="1" dirty="0" smtClean="0"/>
                    </a:p>
                    <a:p>
                      <a:pPr algn="r" rtl="1"/>
                      <a:r>
                        <a:rPr lang="fa-IR" sz="24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hampers LET" pitchFamily="2" charset="0"/>
                        </a:rPr>
                        <a:t>Polygon Triangulation</a:t>
                      </a:r>
                      <a:r>
                        <a:rPr lang="fa-IR" sz="24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51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مسئله موقعیت نقطه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hampers LET" pitchFamily="2" charset="0"/>
                          <a:ea typeface="+mn-ea"/>
                          <a:cs typeface="+mn-cs"/>
                        </a:rPr>
                        <a:t>Point Location Problem</a:t>
                      </a:r>
                      <a:r>
                        <a:rPr kumimoji="0" lang="fa-I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مسئله دید در چندضلعی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fa-IR" sz="2400" b="1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latin typeface="Champers LET" pitchFamily="2" charset="0"/>
                          <a:ea typeface="+mn-ea"/>
                          <a:cs typeface="+mn-cs"/>
                        </a:rPr>
                        <a:t>Visibility Problem</a:t>
                      </a:r>
                      <a:r>
                        <a:rPr lang="fa-IR" sz="2400" b="1" kern="1200" dirty="0" smtClean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200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8199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تجزیه چندضلعی ها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latin typeface="Champers LET" pitchFamily="2" charset="0"/>
                          <a:ea typeface="+mn-ea"/>
                          <a:cs typeface="+mn-cs"/>
                        </a:rPr>
                        <a:t>Polygon Decomposition</a:t>
                      </a:r>
                      <a:r>
                        <a:rPr lang="fa-IR" sz="2400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fa-IR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مسئله چندضلعی محیطی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fa-IR" sz="2400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latin typeface="Champers LET" pitchFamily="2" charset="0"/>
                          <a:ea typeface="+mn-ea"/>
                          <a:cs typeface="+mn-cs"/>
                        </a:rPr>
                        <a:t>Polygon Containment Problem</a:t>
                      </a:r>
                      <a:r>
                        <a:rPr lang="fa-IR" sz="2400" kern="12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54311" y="3947181"/>
            <a:ext cx="5275816" cy="2526619"/>
            <a:chOff x="6054311" y="3998697"/>
            <a:chExt cx="5275816" cy="25266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831" y="3998697"/>
              <a:ext cx="650296" cy="6502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11" y="4017145"/>
              <a:ext cx="657546" cy="65754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11" y="4913224"/>
              <a:ext cx="650296" cy="65029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311" y="5875020"/>
              <a:ext cx="650296" cy="6502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831" y="4954168"/>
              <a:ext cx="650296" cy="6502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831" y="5875020"/>
              <a:ext cx="650296" cy="650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4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مثلثی‏سازی یک چندضلعی </a:t>
            </a:r>
            <a:r>
              <a:rPr lang="fa-IR" dirty="0" smtClean="0">
                <a:latin typeface="Calibri" panose="020F0502020204030204" pitchFamily="34" charset="0"/>
              </a:rPr>
              <a:t>(</a:t>
            </a:r>
            <a:r>
              <a:rPr lang="en-US" sz="2000" b="0" dirty="0" smtClean="0">
                <a:latin typeface="Chaparral Pro Light" panose="02060403030505090203" pitchFamily="18" charset="0"/>
              </a:rPr>
              <a:t>Polygon</a:t>
            </a:r>
            <a:r>
              <a:rPr lang="en-US" sz="2000" dirty="0" smtClean="0">
                <a:latin typeface="Chaparral Pro Light" panose="02060403030505090203" pitchFamily="18" charset="0"/>
              </a:rPr>
              <a:t> </a:t>
            </a:r>
            <a:r>
              <a:rPr lang="en-US" sz="2000" b="0" dirty="0" smtClean="0">
                <a:latin typeface="Chaparral Pro Light" panose="02060403030505090203" pitchFamily="18" charset="0"/>
              </a:rPr>
              <a:t>Triangulation</a:t>
            </a:r>
            <a:r>
              <a:rPr lang="fa-IR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2612" y="935753"/>
            <a:ext cx="54618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هدف از مثلثی سازی، تجزیه یک چندضلعی به مجموعه‏ای از مثلث‏ها می‏باشد.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نتیجه فرایند مثلثی‏سازی یکتا نیست (به شکل توجه کنید)</a:t>
            </a:r>
            <a:r>
              <a:rPr lang="en-US" b="1" dirty="0" smtClean="0"/>
              <a:t>.</a:t>
            </a:r>
            <a:endParaRPr lang="en-US" b="1" dirty="0"/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/>
              <a:t>همواره </a:t>
            </a:r>
            <a:r>
              <a:rPr lang="en-US" dirty="0" smtClean="0">
                <a:latin typeface="Chaparral Pro Light" panose="02060403030505090203" pitchFamily="18" charset="0"/>
              </a:rPr>
              <a:t>n-</a:t>
            </a:r>
            <a:r>
              <a:rPr lang="en-US" sz="1600" dirty="0" smtClean="0">
                <a:latin typeface="Chaparral Pro Light" panose="02060403030505090203" pitchFamily="18" charset="0"/>
              </a:rPr>
              <a:t>2</a:t>
            </a:r>
            <a:r>
              <a:rPr lang="fa-IR" b="1" dirty="0" smtClean="0">
                <a:latin typeface="Calibri" panose="020F0502020204030204" pitchFamily="34" charset="0"/>
              </a:rPr>
              <a:t> </a:t>
            </a:r>
            <a:r>
              <a:rPr lang="fa-IR" b="1" dirty="0">
                <a:latin typeface="Calibri" panose="020F0502020204030204" pitchFamily="34" charset="0"/>
              </a:rPr>
              <a:t>مثلث تولید می‏شود (</a:t>
            </a:r>
            <a:r>
              <a:rPr lang="en-US" dirty="0">
                <a:latin typeface="Chaparral Pro Light" panose="02060403030505090203" pitchFamily="18" charset="0"/>
              </a:rPr>
              <a:t>n</a:t>
            </a:r>
            <a:r>
              <a:rPr lang="fa-IR" dirty="0">
                <a:latin typeface="Calibri" panose="020F0502020204030204" pitchFamily="34" charset="0"/>
              </a:rPr>
              <a:t> تعداد رئوس چندضلعی است</a:t>
            </a:r>
            <a:r>
              <a:rPr lang="fa-IR" b="1" dirty="0">
                <a:latin typeface="Calibri" panose="020F0502020204030204" pitchFamily="34" charset="0"/>
              </a:rPr>
              <a:t>).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مثلثی سازی چندضلعی‌ها یکی از مسائل مهم و پر کاربرد هندسه محاسباتی است.</a:t>
            </a:r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endParaRPr lang="en-US" b="1" dirty="0" smtClean="0"/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endParaRPr lang="fa-IR" b="1" dirty="0" smtClean="0"/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r>
              <a:rPr lang="fa-IR" sz="2000" b="1" dirty="0" smtClean="0">
                <a:solidFill>
                  <a:srgbClr val="0070C0"/>
                </a:solidFill>
              </a:rPr>
              <a:t>برخی از الگوریتم‏های ارائه شده برای مثلثی‏سازی یک چندضلعی ساده با </a:t>
            </a:r>
            <a:r>
              <a:rPr lang="en-US" sz="2000" dirty="0" smtClean="0">
                <a:solidFill>
                  <a:srgbClr val="0070C0"/>
                </a:solidFill>
                <a:latin typeface="Chaparral Pro Light" panose="02060403030505090203" pitchFamily="18" charset="0"/>
              </a:rPr>
              <a:t>n</a:t>
            </a:r>
            <a:r>
              <a:rPr lang="fa-IR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a-IR" sz="2000" b="1" dirty="0" smtClean="0">
                <a:solidFill>
                  <a:srgbClr val="0070C0"/>
                </a:solidFill>
              </a:rPr>
              <a:t>راس: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42766"/>
              </p:ext>
            </p:extLst>
          </p:nvPr>
        </p:nvGraphicFramePr>
        <p:xfrm>
          <a:off x="1912468" y="4101790"/>
          <a:ext cx="9739925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88728"/>
                <a:gridCol w="1584927"/>
                <a:gridCol w="3781183"/>
                <a:gridCol w="78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/>
                        <a:t>تکنیک استفاده شده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/>
                        <a:t>پیچیدگی محاسباتی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/>
                        <a:t>طراح</a:t>
                      </a:r>
                      <a:r>
                        <a:rPr lang="fa-IR" b="1" baseline="0" dirty="0" smtClean="0"/>
                        <a:t> </a:t>
                      </a:r>
                      <a:r>
                        <a:rPr lang="fa-IR" b="1" dirty="0" smtClean="0"/>
                        <a:t>الگوریتم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/>
                        <a:t>سال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Recursive diagonal insertion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US" sz="1600" b="0" i="0" baseline="3000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Lennes</a:t>
                      </a:r>
                      <a:endParaRPr lang="en-US" sz="1600" b="0" i="1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haparral Pro Light" panose="02060403030505090203" pitchFamily="18" charset="0"/>
                        </a:rPr>
                        <a:t>1911</a:t>
                      </a:r>
                      <a:endParaRPr lang="en-US" sz="1400" b="0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Decomposition into monotone pieces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Garey, Johnson, Preparata &amp; Tarjan</a:t>
                      </a:r>
                      <a:endParaRPr lang="en-US" sz="1600" b="0" i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haparral Pro Light" panose="02060403030505090203" pitchFamily="18" charset="0"/>
                        </a:rPr>
                        <a:t>1978</a:t>
                      </a:r>
                      <a:endParaRPr lang="en-US" sz="1400" b="0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Divide &amp; Conquer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Chazelle</a:t>
                      </a:r>
                      <a:endParaRPr lang="en-US" sz="1600" b="0" i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haparral Pro Light" panose="02060403030505090203" pitchFamily="18" charset="0"/>
                        </a:rPr>
                        <a:t>1982</a:t>
                      </a:r>
                      <a:endParaRPr lang="en-US" sz="1400" b="0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Using involved data structures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O(n log log n)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Tarjan &amp; Van Wyk</a:t>
                      </a:r>
                      <a:endParaRPr lang="en-US" sz="1600" b="0" i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haparral Pro Light" panose="02060403030505090203" pitchFamily="18" charset="0"/>
                        </a:rPr>
                        <a:t>1987</a:t>
                      </a:r>
                      <a:endParaRPr lang="en-US" sz="1400" b="0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600" b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effectLst/>
                          <a:latin typeface="Chaparral Pro Light" panose="02060403030505090203" pitchFamily="18" charset="0"/>
                          <a:cs typeface="Times New Roman" panose="02020603050405020304" pitchFamily="18" charset="0"/>
                        </a:rPr>
                        <a:t>Chazelle</a:t>
                      </a:r>
                      <a:endParaRPr lang="en-US" sz="1600" b="0" i="0" dirty="0">
                        <a:latin typeface="Chaparral Pro Light" panose="02060403030505090203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haparral Pro Light" panose="02060403030505090203" pitchFamily="18" charset="0"/>
                        </a:rPr>
                        <a:t>1990</a:t>
                      </a:r>
                      <a:endParaRPr lang="en-US" sz="1400" b="0" dirty="0">
                        <a:latin typeface="Chaparral Pro Light" panose="020604030305050902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912468" y="1056068"/>
            <a:ext cx="3109230" cy="1737511"/>
            <a:chOff x="2256714" y="1188644"/>
            <a:chExt cx="3109230" cy="17375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714" y="1188644"/>
              <a:ext cx="1554615" cy="17273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329" y="1188644"/>
              <a:ext cx="1554615" cy="173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3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a-IR" dirty="0" smtClean="0"/>
              <a:t>برنامه ریزی حرکت ربات </a:t>
            </a:r>
            <a:r>
              <a:rPr lang="fa-IR" dirty="0" smtClean="0">
                <a:solidFill>
                  <a:prstClr val="black"/>
                </a:solidFill>
                <a:latin typeface="Calibri" panose="020F0502020204030204" pitchFamily="34" charset="0"/>
              </a:rPr>
              <a:t>(</a:t>
            </a:r>
            <a:r>
              <a:rPr lang="en-US" sz="2000" b="0" dirty="0" smtClean="0">
                <a:solidFill>
                  <a:prstClr val="black"/>
                </a:solidFill>
                <a:latin typeface="Chaparral Pro Light" panose="02060403030505090203" pitchFamily="18" charset="0"/>
              </a:rPr>
              <a:t>Robot Motion Planning</a:t>
            </a:r>
            <a:r>
              <a:rPr lang="fa-IR" dirty="0" smtClean="0">
                <a:solidFill>
                  <a:prstClr val="black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74210" y="1019273"/>
            <a:ext cx="4263484" cy="5314291"/>
            <a:chOff x="2047163" y="928049"/>
            <a:chExt cx="4367285" cy="5104262"/>
          </a:xfrm>
        </p:grpSpPr>
        <p:sp>
          <p:nvSpPr>
            <p:cNvPr id="4" name="Rectangle 3"/>
            <p:cNvSpPr/>
            <p:nvPr/>
          </p:nvSpPr>
          <p:spPr>
            <a:xfrm>
              <a:off x="2047163" y="928049"/>
              <a:ext cx="4367285" cy="5104262"/>
            </a:xfrm>
            <a:prstGeom prst="rect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187054" y="1963708"/>
              <a:ext cx="1009934" cy="982638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3325" y="4560985"/>
              <a:ext cx="2333766" cy="55089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b="1" dirty="0"/>
            </a:p>
          </p:txBody>
        </p:sp>
        <p:sp>
          <p:nvSpPr>
            <p:cNvPr id="7" name="Trapezoid 6"/>
            <p:cNvSpPr/>
            <p:nvPr/>
          </p:nvSpPr>
          <p:spPr>
            <a:xfrm>
              <a:off x="5094023" y="1097073"/>
              <a:ext cx="1105469" cy="914400"/>
            </a:xfrm>
            <a:prstGeom prst="trapezoid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00" b="1" dirty="0"/>
                <a:t>مانع</a:t>
              </a:r>
              <a:endParaRPr lang="en-US" sz="2400" b="1" dirty="0"/>
            </a:p>
          </p:txBody>
        </p:sp>
        <p:sp>
          <p:nvSpPr>
            <p:cNvPr id="8" name="Diamond 7"/>
            <p:cNvSpPr/>
            <p:nvPr/>
          </p:nvSpPr>
          <p:spPr>
            <a:xfrm>
              <a:off x="3712190" y="2079713"/>
              <a:ext cx="696036" cy="1733266"/>
            </a:xfrm>
            <a:prstGeom prst="diamond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5295331" y="3471790"/>
              <a:ext cx="880280" cy="655092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180" y="1016655"/>
              <a:ext cx="743903" cy="74390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390002" y="4549970"/>
              <a:ext cx="779363" cy="550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b="1" dirty="0" smtClean="0">
                  <a:solidFill>
                    <a:srgbClr val="00B930"/>
                  </a:solidFill>
                  <a:latin typeface="Calibri" panose="020F0502020204030204" pitchFamily="34" charset="0"/>
                </a:rPr>
                <a:t>مقصد</a:t>
              </a:r>
              <a:endParaRPr lang="en-US" sz="2400" b="1" dirty="0">
                <a:solidFill>
                  <a:srgbClr val="00B93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85623" y="1481070"/>
              <a:ext cx="3438659" cy="4185634"/>
            </a:xfrm>
            <a:custGeom>
              <a:avLst/>
              <a:gdLst>
                <a:gd name="connsiteX0" fmla="*/ 811369 w 3438659"/>
                <a:gd name="connsiteY0" fmla="*/ 0 h 4185634"/>
                <a:gd name="connsiteX1" fmla="*/ 1751526 w 3438659"/>
                <a:gd name="connsiteY1" fmla="*/ 12879 h 4185634"/>
                <a:gd name="connsiteX2" fmla="*/ 2421228 w 3438659"/>
                <a:gd name="connsiteY2" fmla="*/ 1300767 h 4185634"/>
                <a:gd name="connsiteX3" fmla="*/ 2421228 w 3438659"/>
                <a:gd name="connsiteY3" fmla="*/ 2678806 h 4185634"/>
                <a:gd name="connsiteX4" fmla="*/ 0 w 3438659"/>
                <a:gd name="connsiteY4" fmla="*/ 2678806 h 4185634"/>
                <a:gd name="connsiteX5" fmla="*/ 0 w 3438659"/>
                <a:gd name="connsiteY5" fmla="*/ 4185634 h 4185634"/>
                <a:gd name="connsiteX6" fmla="*/ 3438659 w 3438659"/>
                <a:gd name="connsiteY6" fmla="*/ 4185634 h 4185634"/>
                <a:gd name="connsiteX7" fmla="*/ 3438659 w 3438659"/>
                <a:gd name="connsiteY7" fmla="*/ 3747753 h 418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8659" h="4185634">
                  <a:moveTo>
                    <a:pt x="811369" y="0"/>
                  </a:moveTo>
                  <a:lnTo>
                    <a:pt x="1751526" y="12879"/>
                  </a:lnTo>
                  <a:lnTo>
                    <a:pt x="2421228" y="1300767"/>
                  </a:lnTo>
                  <a:lnTo>
                    <a:pt x="2421228" y="2678806"/>
                  </a:lnTo>
                  <a:lnTo>
                    <a:pt x="0" y="2678806"/>
                  </a:lnTo>
                  <a:lnTo>
                    <a:pt x="0" y="4185634"/>
                  </a:lnTo>
                  <a:lnTo>
                    <a:pt x="3438659" y="4185634"/>
                  </a:lnTo>
                  <a:lnTo>
                    <a:pt x="3438659" y="3747753"/>
                  </a:lnTo>
                </a:path>
              </a:pathLst>
            </a:custGeom>
            <a:noFill/>
            <a:ln w="571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82436" y="1019274"/>
            <a:ext cx="57434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در این مسئله هدف یافتن یک مسیر از نقطه شروع به سمت مقصد است 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ربات نباید به موانع برخورد کند.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با توجه به شرایط مسئله، ممکن است نیاز به چرخش ربات باشد.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در حالت ساده، فرض می‎شود ربات از پیکربندی محیط خود آگاهی دارد.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شکل (ظاهری) ربات می‎تواند به صورت هر چندضلعی دلخواه باشد</a:t>
            </a:r>
            <a:br>
              <a:rPr lang="fa-IR" b="1" dirty="0" smtClean="0"/>
            </a:br>
            <a:r>
              <a:rPr lang="fa-IR" b="1" dirty="0" smtClean="0"/>
              <a:t>(برای برخی از الگوریتم‎ها، شکل ربات باید الزاما یک چندضلعی محدب باشد).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fa-IR" b="1" dirty="0" smtClean="0"/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با فرض اینکه مجموع </a:t>
            </a:r>
            <a:r>
              <a:rPr lang="fa-IR" b="1" dirty="0"/>
              <a:t>رئوس همه موانع </a:t>
            </a:r>
            <a:r>
              <a:rPr lang="en-US" dirty="0">
                <a:solidFill>
                  <a:prstClr val="black"/>
                </a:solidFill>
                <a:latin typeface="Chaparral Pro Light" panose="02060403030505090203" pitchFamily="18" charset="0"/>
              </a:rPr>
              <a:t>n</a:t>
            </a:r>
            <a:r>
              <a:rPr lang="fa-I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a-IR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است</a:t>
            </a:r>
            <a:r>
              <a:rPr lang="fa-IR" dirty="0" smtClean="0">
                <a:solidFill>
                  <a:prstClr val="black"/>
                </a:solidFill>
                <a:latin typeface="Calibri" panose="020F0502020204030204" pitchFamily="34" charset="0"/>
              </a:rPr>
              <a:t>،</a:t>
            </a:r>
            <a:br>
              <a:rPr lang="fa-IR" dirty="0" smtClean="0">
                <a:solidFill>
                  <a:prstClr val="black"/>
                </a:solidFill>
                <a:latin typeface="Calibri" panose="020F0502020204030204" pitchFamily="34" charset="0"/>
              </a:rPr>
            </a:br>
            <a:r>
              <a:rPr lang="fa-IR" b="1" dirty="0" smtClean="0"/>
              <a:t>برای ربات های نقطه‎ای (ساده ترین حالت مسئله) الگوریتمی به صورت زیر وجود دارد:</a:t>
            </a:r>
            <a:br>
              <a:rPr lang="fa-IR" b="1" dirty="0" smtClean="0"/>
            </a:br>
            <a:r>
              <a:rPr lang="fa-IR" b="1" dirty="0" smtClean="0"/>
              <a:t>پیچیدگی زمانی پیش پردازش:</a:t>
            </a:r>
            <a:r>
              <a:rPr lang="fa-IR" b="1" dirty="0" smtClean="0">
                <a:latin typeface="Chaparral Pro Light" panose="02060403030505090203" pitchFamily="18" charset="0"/>
              </a:rPr>
              <a:t> </a:t>
            </a:r>
            <a:r>
              <a:rPr lang="en-US" dirty="0" smtClean="0">
                <a:latin typeface="Chaparral Pro Light" panose="02060403030505090203" pitchFamily="18" charset="0"/>
              </a:rPr>
              <a:t>O(n log n)</a:t>
            </a:r>
            <a:r>
              <a:rPr lang="fa-IR" b="1" dirty="0"/>
              <a:t/>
            </a:r>
            <a:br>
              <a:rPr lang="fa-IR" b="1" dirty="0"/>
            </a:br>
            <a:r>
              <a:rPr lang="fa-IR" b="1" dirty="0" smtClean="0"/>
              <a:t>پیچیدگی زمانی مسیریابی: </a:t>
            </a:r>
            <a:r>
              <a:rPr lang="en-US" dirty="0" smtClean="0">
                <a:latin typeface="Chaparral Pro Light" panose="02060403030505090203" pitchFamily="18" charset="0"/>
              </a:rPr>
              <a:t>O(n)</a:t>
            </a:r>
            <a:endParaRPr lang="fa-IR" dirty="0" smtClean="0"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مسئله قابلیت دید در چندضلعی (</a:t>
            </a:r>
            <a:r>
              <a:rPr lang="en-US" sz="2000" b="0" dirty="0" smtClean="0">
                <a:solidFill>
                  <a:prstClr val="black"/>
                </a:solidFill>
                <a:latin typeface="Chaparral Pro Light" panose="02060403030505090203" pitchFamily="18" charset="0"/>
              </a:rPr>
              <a:t>Visibility Problem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6782" y="611455"/>
            <a:ext cx="61387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Clr>
                <a:srgbClr val="6666FF"/>
              </a:buClr>
            </a:pPr>
            <a:r>
              <a:rPr lang="fa-IR" sz="2000" b="1" dirty="0" smtClean="0">
                <a:solidFill>
                  <a:srgbClr val="6666FF"/>
                </a:solidFill>
              </a:rPr>
              <a:t>تعریف 1:</a:t>
            </a:r>
          </a:p>
          <a:p>
            <a:pPr marL="355600"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/>
              <a:t>می‎گوییم دو نقطه درون یک چندضلعی </a:t>
            </a:r>
            <a:r>
              <a:rPr lang="fa-IR" b="1" dirty="0" smtClean="0">
                <a:solidFill>
                  <a:srgbClr val="6666FF"/>
                </a:solidFill>
              </a:rPr>
              <a:t>همدیگر را می‎بینند</a:t>
            </a:r>
            <a:r>
              <a:rPr lang="fa-IR" b="1" dirty="0" smtClean="0"/>
              <a:t> اگر</a:t>
            </a:r>
            <a:br>
              <a:rPr lang="fa-IR" b="1" dirty="0" smtClean="0"/>
            </a:br>
            <a:r>
              <a:rPr lang="fa-IR" b="1" dirty="0" smtClean="0"/>
              <a:t>خط واصل دو نقطه</a:t>
            </a:r>
            <a:r>
              <a:rPr lang="fa-IR" b="1" dirty="0"/>
              <a:t>،</a:t>
            </a:r>
            <a:r>
              <a:rPr lang="fa-IR" b="1" dirty="0" smtClean="0"/>
              <a:t> اضلاع چندضلعی را قطع نکند.</a:t>
            </a:r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endParaRPr lang="fa-IR" sz="800" b="1" dirty="0" smtClean="0"/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>
                <a:solidFill>
                  <a:srgbClr val="6666FF"/>
                </a:solidFill>
              </a:rPr>
              <a:t>تعریف 2:</a:t>
            </a:r>
          </a:p>
          <a:p>
            <a:pPr marL="355600"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/>
              <a:t>فرض کنید </a:t>
            </a:r>
            <a:r>
              <a:rPr lang="en-US" dirty="0" smtClean="0">
                <a:latin typeface="Chaparral Pro Light" panose="02060403030505090203" pitchFamily="18" charset="0"/>
              </a:rPr>
              <a:t>x</a:t>
            </a:r>
            <a:r>
              <a:rPr lang="fa-IR" b="1" dirty="0" smtClean="0">
                <a:latin typeface="Calibri" panose="020F0502020204030204" pitchFamily="34" charset="0"/>
              </a:rPr>
              <a:t> نقطه‎ای درون چندضلعی </a:t>
            </a:r>
            <a:r>
              <a:rPr lang="en-US" dirty="0" smtClean="0">
                <a:latin typeface="Chaparral Pro Light" panose="02060403030505090203" pitchFamily="18" charset="0"/>
              </a:rPr>
              <a:t>P</a:t>
            </a:r>
            <a:r>
              <a:rPr lang="fa-IR" b="1" dirty="0" smtClean="0">
                <a:latin typeface="Calibri" panose="020F0502020204030204" pitchFamily="34" charset="0"/>
              </a:rPr>
              <a:t> باشد.</a:t>
            </a:r>
            <a:br>
              <a:rPr lang="fa-IR" b="1" dirty="0" smtClean="0">
                <a:latin typeface="Calibri" panose="020F0502020204030204" pitchFamily="34" charset="0"/>
              </a:rPr>
            </a:br>
            <a:r>
              <a:rPr lang="fa-IR" b="1" dirty="0" smtClean="0">
                <a:solidFill>
                  <a:srgbClr val="6666FF"/>
                </a:solidFill>
                <a:latin typeface="Calibri" panose="020F0502020204030204" pitchFamily="34" charset="0"/>
              </a:rPr>
              <a:t>چندضلعی پیدا از نقطه </a:t>
            </a:r>
            <a:r>
              <a:rPr lang="en-US" b="1" dirty="0" smtClean="0">
                <a:solidFill>
                  <a:srgbClr val="6666FF"/>
                </a:solidFill>
                <a:latin typeface="Chaparral Pro Light" panose="02060403030505090203" pitchFamily="18" charset="0"/>
              </a:rPr>
              <a:t>x</a:t>
            </a:r>
            <a:r>
              <a:rPr lang="fa-IR" b="1" dirty="0" smtClean="0">
                <a:latin typeface="Calibri" panose="020F0502020204030204" pitchFamily="34" charset="0"/>
              </a:rPr>
              <a:t> (</a:t>
            </a:r>
            <a:r>
              <a:rPr lang="en-US" sz="1600" i="1" dirty="0" smtClean="0">
                <a:latin typeface="Chaparral Pro Light" panose="02060403030505090203" pitchFamily="18" charset="0"/>
              </a:rPr>
              <a:t>Visibility Polygon from x</a:t>
            </a:r>
            <a:r>
              <a:rPr lang="fa-IR" b="1" dirty="0" smtClean="0">
                <a:latin typeface="Calibri" panose="020F0502020204030204" pitchFamily="34" charset="0"/>
              </a:rPr>
              <a:t>)</a:t>
            </a:r>
            <a:r>
              <a:rPr lang="fa-IR" b="1" dirty="0">
                <a:latin typeface="Calibri" panose="020F0502020204030204" pitchFamily="34" charset="0"/>
              </a:rPr>
              <a:t> </a:t>
            </a:r>
            <a:r>
              <a:rPr lang="fa-IR" b="1" dirty="0" smtClean="0">
                <a:latin typeface="Calibri" panose="020F0502020204030204" pitchFamily="34" charset="0"/>
              </a:rPr>
              <a:t>به صورت زیر تعریف می‎شود:</a:t>
            </a:r>
          </a:p>
          <a:p>
            <a:pPr marL="355600"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>
                <a:latin typeface="Calibri" panose="020F0502020204030204" pitchFamily="34" charset="0"/>
              </a:rPr>
              <a:t>مجموعه تمام نقاط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haparral Pro Light" panose="02060403030505090203" pitchFamily="18" charset="0"/>
              </a:rPr>
              <a:t>P</a:t>
            </a:r>
            <a:r>
              <a:rPr lang="fa-IR" b="1" dirty="0" smtClean="0">
                <a:latin typeface="Calibri" panose="020F0502020204030204" pitchFamily="34" charset="0"/>
              </a:rPr>
              <a:t> که از </a:t>
            </a:r>
            <a:r>
              <a:rPr lang="en-US" dirty="0" smtClean="0">
                <a:latin typeface="Chaparral Pro Light" panose="02060403030505090203" pitchFamily="18" charset="0"/>
              </a:rPr>
              <a:t>x</a:t>
            </a:r>
            <a:r>
              <a:rPr lang="fa-IR" b="1" dirty="0" smtClean="0">
                <a:latin typeface="Calibri" panose="020F0502020204030204" pitchFamily="34" charset="0"/>
              </a:rPr>
              <a:t> دیده می‎شوند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haparral Pro Light" panose="02060403030505090203" pitchFamily="18" charset="0"/>
              </a:rPr>
              <a:t>V(P, x) </a:t>
            </a:r>
            <a:r>
              <a:rPr lang="en-US" b="1" dirty="0">
                <a:latin typeface="Chaparral Pro Light" panose="02060403030505090203" pitchFamily="18" charset="0"/>
              </a:rPr>
              <a:t>= </a:t>
            </a:r>
            <a:endParaRPr lang="en-US" b="1" dirty="0" smtClean="0">
              <a:latin typeface="Chaparral Pro Light" panose="02060403030505090203" pitchFamily="18" charset="0"/>
            </a:endParaRPr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endParaRPr lang="fa-IR" sz="800" b="1" dirty="0" smtClean="0">
              <a:latin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>
                <a:solidFill>
                  <a:srgbClr val="6666FF"/>
                </a:solidFill>
              </a:rPr>
              <a:t>الگوریتم‏های موجود:</a:t>
            </a:r>
            <a:endParaRPr lang="en-US" b="1" dirty="0">
              <a:solidFill>
                <a:srgbClr val="6666FF"/>
              </a:solidFill>
            </a:endParaRPr>
          </a:p>
          <a:p>
            <a:pPr marL="342900" algn="r" rtl="1">
              <a:lnSpc>
                <a:spcPct val="150000"/>
              </a:lnSpc>
              <a:buClr>
                <a:srgbClr val="6666FF"/>
              </a:buClr>
            </a:pPr>
            <a:r>
              <a:rPr lang="fa-IR" b="1" dirty="0" smtClean="0"/>
              <a:t>برای یافتن چندضلعی پیدا از نقطه </a:t>
            </a:r>
            <a:r>
              <a:rPr lang="en-US" dirty="0" smtClean="0">
                <a:latin typeface="Chaparral Pro Light" panose="02060403030505090203" pitchFamily="18" charset="0"/>
              </a:rPr>
              <a:t>x</a:t>
            </a:r>
            <a:r>
              <a:rPr lang="fa-IR" b="1" dirty="0" smtClean="0"/>
              <a:t>، یک الگوریتم از مرتبه </a:t>
            </a:r>
            <a:r>
              <a:rPr lang="en-US" sz="1600" dirty="0" smtClean="0">
                <a:latin typeface="Chaparral Pro Light" panose="02060403030505090203" pitchFamily="18" charset="0"/>
              </a:rPr>
              <a:t>O(n)</a:t>
            </a:r>
            <a:r>
              <a:rPr lang="fa-IR" b="1" dirty="0" smtClean="0">
                <a:latin typeface="Chaparral Pro Light" panose="02060403030505090203" pitchFamily="18" charset="0"/>
              </a:rPr>
              <a:t> </a:t>
            </a:r>
            <a:r>
              <a:rPr lang="fa-IR" b="1" dirty="0" smtClean="0"/>
              <a:t>وجود دارد.</a:t>
            </a:r>
            <a:br>
              <a:rPr lang="fa-IR" b="1" dirty="0" smtClean="0"/>
            </a:br>
            <a:r>
              <a:rPr lang="en-US" sz="1600" dirty="0" smtClean="0">
                <a:latin typeface="Chaparral Pro Light" panose="02060403030505090203" pitchFamily="18" charset="0"/>
              </a:rPr>
              <a:t>n</a:t>
            </a:r>
            <a:r>
              <a:rPr lang="fa-IR" b="1" dirty="0" smtClean="0"/>
              <a:t> تعداد رئوس چندضلعی است.</a:t>
            </a:r>
            <a:endParaRPr lang="en-US" b="1" dirty="0"/>
          </a:p>
          <a:p>
            <a:pPr marL="342900" algn="r" rtl="1">
              <a:lnSpc>
                <a:spcPct val="150000"/>
              </a:lnSpc>
              <a:buClr>
                <a:srgbClr val="6666FF"/>
              </a:buClr>
            </a:pPr>
            <a:endParaRPr lang="en-US" sz="800" b="1" dirty="0"/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>
                <a:latin typeface="Calibri" panose="020F0502020204030204" pitchFamily="34" charset="0"/>
              </a:rPr>
              <a:t>مسئله موزه (یا </a:t>
            </a:r>
            <a:r>
              <a:rPr lang="fa-IR" b="1" dirty="0">
                <a:latin typeface="Calibri" panose="020F0502020204030204" pitchFamily="34" charset="0"/>
              </a:rPr>
              <a:t>نگارخانه هنر-</a:t>
            </a:r>
            <a:r>
              <a:rPr lang="en-US" sz="1600" dirty="0">
                <a:latin typeface="Chaparral Pro Light" panose="02060403030505090203" pitchFamily="18" charset="0"/>
              </a:rPr>
              <a:t>Art Gallery Problem</a:t>
            </a:r>
            <a:r>
              <a:rPr lang="fa-IR" b="1" dirty="0">
                <a:latin typeface="Calibri" panose="020F0502020204030204" pitchFamily="34" charset="0"/>
              </a:rPr>
              <a:t>) از جمله مسائل </a:t>
            </a:r>
            <a:r>
              <a:rPr lang="en-US" sz="1600" dirty="0">
                <a:latin typeface="Chaparral Pro Light" panose="02060403030505090203" pitchFamily="18" charset="0"/>
              </a:rPr>
              <a:t>Visibility</a:t>
            </a:r>
            <a:r>
              <a:rPr lang="fa-IR" sz="1600" b="1" dirty="0">
                <a:latin typeface="Calibri" panose="020F0502020204030204" pitchFamily="34" charset="0"/>
              </a:rPr>
              <a:t> </a:t>
            </a:r>
            <a:r>
              <a:rPr lang="fa-IR" b="1" dirty="0">
                <a:latin typeface="Calibri" panose="020F0502020204030204" pitchFamily="34" charset="0"/>
              </a:rPr>
              <a:t>است</a:t>
            </a:r>
            <a:r>
              <a:rPr lang="fa-IR" b="1" dirty="0" smtClean="0">
                <a:latin typeface="Calibri" panose="020F0502020204030204" pitchFamily="34" charset="0"/>
              </a:rPr>
              <a:t>.</a:t>
            </a:r>
            <a:br>
              <a:rPr lang="fa-IR" b="1" dirty="0" smtClean="0">
                <a:latin typeface="Calibri" panose="020F0502020204030204" pitchFamily="34" charset="0"/>
              </a:rPr>
            </a:br>
            <a:r>
              <a:rPr lang="fa-IR" b="1" dirty="0" smtClean="0">
                <a:latin typeface="Calibri" panose="020F0502020204030204" pitchFamily="34" charset="0"/>
              </a:rPr>
              <a:t>در این مسئله هدف پیدا کردن تعداد کمینه دوربین‎ها برای محافظت از موزه می‏باشد.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fa-IR" b="1" dirty="0" smtClean="0">
                <a:latin typeface="Calibri" panose="020F0502020204030204" pitchFamily="34" charset="0"/>
              </a:rPr>
              <a:t>مسئله موزه یک مسئله </a:t>
            </a:r>
            <a:r>
              <a:rPr lang="en-US" sz="1600" dirty="0" smtClean="0">
                <a:latin typeface="Chaparral Pro Light" panose="02060403030505090203" pitchFamily="18" charset="0"/>
              </a:rPr>
              <a:t>NP-Hard</a:t>
            </a:r>
            <a:r>
              <a:rPr lang="fa-IR" b="1" dirty="0" smtClean="0">
                <a:latin typeface="Calibri" panose="020F0502020204030204" pitchFamily="34" charset="0"/>
              </a:rPr>
              <a:t> است.</a:t>
            </a:r>
            <a:endParaRPr lang="fa-IR" b="1" dirty="0"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1993" y="1085239"/>
            <a:ext cx="3971999" cy="5155510"/>
            <a:chOff x="1635099" y="910428"/>
            <a:chExt cx="3971999" cy="5155510"/>
          </a:xfrm>
        </p:grpSpPr>
        <p:grpSp>
          <p:nvGrpSpPr>
            <p:cNvPr id="19" name="Group 18"/>
            <p:cNvGrpSpPr/>
            <p:nvPr/>
          </p:nvGrpSpPr>
          <p:grpSpPr>
            <a:xfrm>
              <a:off x="3675159" y="910428"/>
              <a:ext cx="1931939" cy="2300749"/>
              <a:chOff x="2348383" y="982080"/>
              <a:chExt cx="2060188" cy="3532636"/>
            </a:xfrm>
          </p:grpSpPr>
          <p:sp>
            <p:nvSpPr>
              <p:cNvPr id="6" name="L-Shape 5"/>
              <p:cNvSpPr/>
              <p:nvPr/>
            </p:nvSpPr>
            <p:spPr>
              <a:xfrm rot="16200000">
                <a:off x="2095213" y="1616155"/>
                <a:ext cx="2458833" cy="1190683"/>
              </a:xfrm>
              <a:prstGeom prst="corner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2963276" y="1274572"/>
                <a:ext cx="514706" cy="1650426"/>
              </a:xfrm>
              <a:prstGeom prst="line">
                <a:avLst/>
              </a:prstGeom>
              <a:ln w="6350" cap="sq">
                <a:round/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6" idx="0"/>
                <a:endCxn id="15" idx="1"/>
              </p:cNvCxnSpPr>
              <p:nvPr/>
            </p:nvCxnSpPr>
            <p:spPr>
              <a:xfrm flipV="1">
                <a:off x="3473627" y="1927789"/>
                <a:ext cx="66851" cy="897192"/>
              </a:xfrm>
              <a:prstGeom prst="line">
                <a:avLst/>
              </a:prstGeom>
              <a:ln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830601" y="2890999"/>
                <a:ext cx="280687" cy="47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haparral Pro Light" panose="02060403030505090203" pitchFamily="18" charset="0"/>
                  </a:rPr>
                  <a:t>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94048" y="1019380"/>
                <a:ext cx="282395" cy="47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haparral Pro Light" panose="02060403030505090203" pitchFamily="18" charset="0"/>
                  </a:rPr>
                  <a:t>b</a:t>
                </a:r>
                <a:endParaRPr lang="en-US" sz="1400" dirty="0"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40477" y="1691503"/>
                <a:ext cx="285814" cy="47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haparral Pro Light" panose="02060403030505090203" pitchFamily="18" charset="0"/>
                  </a:rPr>
                  <a:t>d</a:t>
                </a:r>
                <a:endParaRPr lang="en-US" sz="1400" dirty="0"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2685" y="2824981"/>
                <a:ext cx="261882" cy="47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haparral Pro Light" panose="02060403030505090203" pitchFamily="18" charset="0"/>
                  </a:rPr>
                  <a:t>c</a:t>
                </a:r>
                <a:endParaRPr lang="en-US" sz="1400" dirty="0"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48383" y="3522321"/>
                <a:ext cx="2060188" cy="99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نقاط 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 و 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 یکدیگر را نمی‎بینند.</a:t>
                </a:r>
              </a:p>
              <a:p>
                <a:pPr algn="r" rtl="1"/>
                <a:r>
                  <a:rPr lang="fa-IR" dirty="0">
                    <a:solidFill>
                      <a:schemeClr val="accent6">
                        <a:lumMod val="50000"/>
                      </a:schemeClr>
                    </a:solidFill>
                  </a:rPr>
                  <a:t>نقاط 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fa-IR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و </a:t>
                </a:r>
                <a:r>
                  <a:rPr lang="en-US" sz="1600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d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 یکدیگر </a:t>
                </a:r>
                <a:r>
                  <a:rPr lang="fa-IR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را می‎بینند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  <a:endParaRPr lang="fa-IR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35099" y="942408"/>
              <a:ext cx="2045188" cy="2268769"/>
              <a:chOff x="1746920" y="3535859"/>
              <a:chExt cx="2798209" cy="303048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39926" y="3535859"/>
                <a:ext cx="1968043" cy="2081472"/>
                <a:chOff x="2139926" y="3848681"/>
                <a:chExt cx="1968043" cy="2081472"/>
              </a:xfrm>
            </p:grpSpPr>
            <p:sp>
              <p:nvSpPr>
                <p:cNvPr id="7" name="Cross 6"/>
                <p:cNvSpPr/>
                <p:nvPr/>
              </p:nvSpPr>
              <p:spPr>
                <a:xfrm>
                  <a:off x="2139926" y="3848681"/>
                  <a:ext cx="1963357" cy="2081472"/>
                </a:xfrm>
                <a:prstGeom prst="plus">
                  <a:avLst>
                    <a:gd name="adj" fmla="val 33306"/>
                  </a:avLst>
                </a:prstGeom>
                <a:solidFill>
                  <a:srgbClr val="00B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2796988" y="4038898"/>
                  <a:ext cx="995083" cy="726140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971355" y="4763193"/>
                  <a:ext cx="831718" cy="1158737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dash"/>
                  <a:head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810019" y="3863859"/>
                  <a:ext cx="636151" cy="1789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ight Triangle 32"/>
                <p:cNvSpPr/>
                <p:nvPr/>
              </p:nvSpPr>
              <p:spPr>
                <a:xfrm rot="10800000">
                  <a:off x="2805245" y="4025588"/>
                  <a:ext cx="638309" cy="473484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Triangle 34"/>
                <p:cNvSpPr/>
                <p:nvPr/>
              </p:nvSpPr>
              <p:spPr>
                <a:xfrm flipH="1">
                  <a:off x="2990217" y="5295666"/>
                  <a:ext cx="456496" cy="626264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736877" y="4758956"/>
                  <a:ext cx="371092" cy="452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haparral Pro Light" panose="02060403030505090203" pitchFamily="18" charset="0"/>
                    </a:rPr>
                    <a:t>x</a:t>
                  </a:r>
                  <a:endParaRPr lang="en-US" sz="1600" dirty="0">
                    <a:latin typeface="Chaparral Pro Light" panose="02060403030505090203" pitchFamily="18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746920" y="5703011"/>
                <a:ext cx="2798209" cy="86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چندضلعی پیدا از نقطه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Chaparral Pro Light" panose="02060403030505090203" pitchFamily="18" charset="0"/>
                  </a:rPr>
                  <a:t>x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با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رنگ سبز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مشخص شده است.</a:t>
                </a:r>
                <a:endParaRPr lang="fa-IR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482" y="3606668"/>
              <a:ext cx="2095500" cy="20955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813755" y="5727384"/>
              <a:ext cx="1719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50000"/>
                    </a:schemeClr>
                  </a:solidFill>
                  <a:latin typeface="Chaparral Pro Light" panose="02060403030505090203" pitchFamily="18" charset="0"/>
                </a:rPr>
                <a:t>Art Gallery Problem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latin typeface="Chaparral Pro Light" panose="0206040303050509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4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مسئله موقعیت نقطه (</a:t>
            </a:r>
            <a:r>
              <a:rPr lang="en-US" sz="2000" b="0" dirty="0" smtClean="0">
                <a:latin typeface="Chaparral Pro Light" panose="02060403030505090203" pitchFamily="18" charset="0"/>
              </a:rPr>
              <a:t>Point Location Problem</a:t>
            </a:r>
            <a:r>
              <a:rPr lang="fa-IR" dirty="0" smtClean="0"/>
              <a:t>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79821" y="945952"/>
            <a:ext cx="3014443" cy="2457191"/>
            <a:chOff x="1739365" y="791571"/>
            <a:chExt cx="3121984" cy="2411234"/>
          </a:xfrm>
        </p:grpSpPr>
        <p:sp>
          <p:nvSpPr>
            <p:cNvPr id="5" name="Regular Pentagon 4"/>
            <p:cNvSpPr/>
            <p:nvPr/>
          </p:nvSpPr>
          <p:spPr>
            <a:xfrm>
              <a:off x="2180941" y="929539"/>
              <a:ext cx="2108056" cy="2084361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parral Pro Light" panose="02060403030505090203" pitchFamily="18" charset="0"/>
              </a:endParaRPr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 flipH="1">
              <a:off x="2583545" y="929539"/>
              <a:ext cx="651424" cy="2084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5" idx="2"/>
            </p:cNvCxnSpPr>
            <p:nvPr/>
          </p:nvCxnSpPr>
          <p:spPr>
            <a:xfrm flipH="1">
              <a:off x="2583545" y="1725692"/>
              <a:ext cx="1705450" cy="128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164099" y="1238954"/>
              <a:ext cx="81887" cy="8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aparral Pro Light" panose="020604030305050902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768" y="1601048"/>
              <a:ext cx="684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Region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1</a:t>
              </a:r>
              <a:endParaRPr lang="en-US" sz="1400" dirty="0">
                <a:solidFill>
                  <a:srgbClr val="FF000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3669" y="1518688"/>
              <a:ext cx="684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Region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1385" y="2402154"/>
              <a:ext cx="684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Region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3</a:t>
              </a:r>
              <a:endParaRPr lang="en-US" sz="1400" dirty="0">
                <a:solidFill>
                  <a:srgbClr val="FF0000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02484" y="901211"/>
              <a:ext cx="684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Region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39365" y="791571"/>
              <a:ext cx="3121984" cy="241123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66FF"/>
                </a:solidFill>
                <a:latin typeface="Chaparral Pro Light" panose="02060403030505090203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1632" y="901211"/>
              <a:ext cx="1053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Chaparral Pro Light" panose="02060403030505090203" pitchFamily="18" charset="0"/>
                </a:rPr>
                <a:t>Query Point</a:t>
              </a:r>
              <a:endParaRPr lang="en-US" sz="1400" dirty="0">
                <a:solidFill>
                  <a:srgbClr val="FF0000"/>
                </a:solidFill>
                <a:latin typeface="Chaparral Pro Light" panose="02060403030505090203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346209" y="945952"/>
            <a:ext cx="5380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یک نقطه و یک </a:t>
            </a:r>
            <a:r>
              <a:rPr lang="fa-IR" b="1" dirty="0" err="1" smtClean="0"/>
              <a:t>تقسیم‌بندی</a:t>
            </a:r>
            <a:r>
              <a:rPr lang="fa-IR" b="1" dirty="0" smtClean="0"/>
              <a:t> (</a:t>
            </a:r>
            <a:r>
              <a:rPr lang="en-US" sz="1600" dirty="0" smtClean="0">
                <a:latin typeface="Chaparral Pro Light" panose="02060403030505090203" pitchFamily="18" charset="0"/>
              </a:rPr>
              <a:t>Sub Division</a:t>
            </a:r>
            <a:r>
              <a:rPr lang="fa-IR" b="1" dirty="0" smtClean="0"/>
              <a:t>) از فضا داده شده است،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هدف پیدا کردن ناحیه‎ای است که نقطه </a:t>
            </a:r>
            <a:r>
              <a:rPr lang="en-US" sz="1600" dirty="0" smtClean="0">
                <a:latin typeface="Chaparral Pro Light" panose="02060403030505090203" pitchFamily="18" charset="0"/>
              </a:rPr>
              <a:t>Query</a:t>
            </a:r>
            <a:r>
              <a:rPr lang="fa-IR" b="1" dirty="0" smtClean="0"/>
              <a:t> در آن واقع شده است. </a:t>
            </a:r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الگوریتمی از مرتبه </a:t>
            </a:r>
            <a:r>
              <a:rPr lang="en-US" sz="1600" dirty="0" smtClean="0">
                <a:latin typeface="Chaparral Pro Light" panose="02060403030505090203" pitchFamily="18" charset="0"/>
              </a:rPr>
              <a:t>O(log n)</a:t>
            </a:r>
            <a:r>
              <a:rPr lang="fa-IR" sz="1600" dirty="0" smtClean="0">
                <a:latin typeface="Chaparral Pro Light" panose="02060403030505090203" pitchFamily="18" charset="0"/>
              </a:rPr>
              <a:t> </a:t>
            </a:r>
            <a:r>
              <a:rPr lang="fa-IR" b="1" dirty="0" smtClean="0"/>
              <a:t>برای این مسئله وجود دارد،</a:t>
            </a:r>
            <a:r>
              <a:rPr lang="fa-IR" sz="1600" dirty="0" smtClean="0">
                <a:latin typeface="Calibri" panose="020F0502020204030204" pitchFamily="34" charset="0"/>
              </a:rPr>
              <a:t/>
            </a:r>
            <a:br>
              <a:rPr lang="fa-IR" sz="1600" dirty="0" smtClean="0">
                <a:latin typeface="Calibri" panose="020F0502020204030204" pitchFamily="34" charset="0"/>
              </a:rPr>
            </a:br>
            <a:r>
              <a:rPr lang="fa-IR" b="1" dirty="0" smtClean="0"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latin typeface="Chaparral Pro Light" panose="02060403030505090203" pitchFamily="18" charset="0"/>
              </a:rPr>
              <a:t>n</a:t>
            </a:r>
            <a:r>
              <a:rPr lang="fa-IR" sz="1600" dirty="0" smtClean="0">
                <a:latin typeface="Calibri" panose="020F0502020204030204" pitchFamily="34" charset="0"/>
              </a:rPr>
              <a:t> </a:t>
            </a:r>
            <a:r>
              <a:rPr lang="fa-IR" b="1" dirty="0" smtClean="0"/>
              <a:t>تعداد اضلاع </a:t>
            </a:r>
            <a:r>
              <a:rPr lang="en-US" sz="1600" dirty="0" smtClean="0">
                <a:latin typeface="Chaparral Pro Light" panose="02060403030505090203" pitchFamily="18" charset="0"/>
              </a:rPr>
              <a:t>Sub Division</a:t>
            </a:r>
            <a:r>
              <a:rPr lang="fa-IR" sz="1600" dirty="0" smtClean="0">
                <a:latin typeface="Chaparral Pro Light" panose="02060403030505090203" pitchFamily="18" charset="0"/>
              </a:rPr>
              <a:t> </a:t>
            </a:r>
            <a:r>
              <a:rPr lang="fa-IR" b="1" dirty="0" smtClean="0"/>
              <a:t>است</a:t>
            </a:r>
            <a:r>
              <a:rPr lang="en-US" b="1" dirty="0" smtClean="0"/>
              <a:t>(</a:t>
            </a:r>
            <a:r>
              <a:rPr lang="fa-IR" b="1" dirty="0" smtClean="0"/>
              <a:t>.</a:t>
            </a:r>
            <a:endParaRPr lang="fa-IR" b="1" dirty="0"/>
          </a:p>
          <a:p>
            <a:pPr marL="285750" indent="-285750" algn="r" rtl="1">
              <a:lnSpc>
                <a:spcPct val="150000"/>
              </a:lnSpc>
              <a:buClr>
                <a:srgbClr val="6666FF"/>
              </a:buClr>
              <a:buFont typeface="Wingdings" panose="05000000000000000000" pitchFamily="2" charset="2"/>
              <a:buChar char="v"/>
            </a:pPr>
            <a:r>
              <a:rPr lang="fa-IR" b="1" dirty="0" smtClean="0"/>
              <a:t>یکی از کاربردهای این مسئله:</a:t>
            </a:r>
            <a:br>
              <a:rPr lang="fa-IR" b="1" dirty="0" smtClean="0"/>
            </a:br>
            <a:r>
              <a:rPr lang="fa-IR" b="1" dirty="0" smtClean="0"/>
              <a:t> پیدا کردن عنصر کلیک شده توسط موس در سیستم عامل های گرافیکی است.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22431" y="3393079"/>
            <a:ext cx="140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6">
                    <a:lumMod val="50000"/>
                  </a:schemeClr>
                </a:solidFill>
              </a:rPr>
              <a:t>مسئله موقعیت نقطه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9821" y="4038251"/>
            <a:ext cx="7903432" cy="2425595"/>
            <a:chOff x="2479821" y="4174731"/>
            <a:chExt cx="7903432" cy="24255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476" y="4471129"/>
              <a:ext cx="3372321" cy="14098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54643" y="6230994"/>
              <a:ext cx="483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accent6">
                      <a:lumMod val="50000"/>
                    </a:schemeClr>
                  </a:solidFill>
                </a:rPr>
                <a:t>سیستم عامل چگونه متوجه می شود کدام عنصر درون پنجره کلیک شده است؟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358" y="4469459"/>
              <a:ext cx="3373213" cy="141027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479821" y="4174731"/>
              <a:ext cx="7903432" cy="197270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1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تعاریف مقدماتی (1) – چندضلعی ساده و محدب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309" y="873456"/>
            <a:ext cx="491993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6666FF"/>
                </a:solidFill>
              </a:rPr>
              <a:t>چندضلعی ساده</a:t>
            </a:r>
            <a:r>
              <a:rPr lang="fa-IR" b="1" dirty="0" smtClean="0"/>
              <a:t>: چندضلعی که اضلاع آن همدیگر را قطع نکنند و دارای حفره نباشد.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7402" y="2060812"/>
            <a:ext cx="1337481" cy="637074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503883" y="1732830"/>
            <a:ext cx="996286" cy="965056"/>
          </a:xfrm>
          <a:prstGeom prst="star5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8283413" y="1742544"/>
            <a:ext cx="846161" cy="955342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281061" y="1732830"/>
            <a:ext cx="1252747" cy="955342"/>
          </a:xfrm>
          <a:custGeom>
            <a:avLst/>
            <a:gdLst>
              <a:gd name="connsiteX0" fmla="*/ 0 w 1651379"/>
              <a:gd name="connsiteY0" fmla="*/ 0 h 504967"/>
              <a:gd name="connsiteX1" fmla="*/ 955343 w 1651379"/>
              <a:gd name="connsiteY1" fmla="*/ 0 h 504967"/>
              <a:gd name="connsiteX2" fmla="*/ 955343 w 1651379"/>
              <a:gd name="connsiteY2" fmla="*/ 504967 h 504967"/>
              <a:gd name="connsiteX3" fmla="*/ 1651379 w 1651379"/>
              <a:gd name="connsiteY3" fmla="*/ 504967 h 504967"/>
              <a:gd name="connsiteX4" fmla="*/ 1651379 w 1651379"/>
              <a:gd name="connsiteY4" fmla="*/ 204717 h 504967"/>
              <a:gd name="connsiteX5" fmla="*/ 13648 w 1651379"/>
              <a:gd name="connsiteY5" fmla="*/ 204717 h 504967"/>
              <a:gd name="connsiteX6" fmla="*/ 0 w 1651379"/>
              <a:gd name="connsiteY6" fmla="*/ 0 h 504967"/>
              <a:gd name="connsiteX0" fmla="*/ 0 w 1639863"/>
              <a:gd name="connsiteY0" fmla="*/ 0 h 510943"/>
              <a:gd name="connsiteX1" fmla="*/ 943827 w 1639863"/>
              <a:gd name="connsiteY1" fmla="*/ 5976 h 510943"/>
              <a:gd name="connsiteX2" fmla="*/ 943827 w 1639863"/>
              <a:gd name="connsiteY2" fmla="*/ 510943 h 510943"/>
              <a:gd name="connsiteX3" fmla="*/ 1639863 w 1639863"/>
              <a:gd name="connsiteY3" fmla="*/ 510943 h 510943"/>
              <a:gd name="connsiteX4" fmla="*/ 1639863 w 1639863"/>
              <a:gd name="connsiteY4" fmla="*/ 210693 h 510943"/>
              <a:gd name="connsiteX5" fmla="*/ 2132 w 1639863"/>
              <a:gd name="connsiteY5" fmla="*/ 210693 h 510943"/>
              <a:gd name="connsiteX6" fmla="*/ 0 w 1639863"/>
              <a:gd name="connsiteY6" fmla="*/ 0 h 51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863" h="510943">
                <a:moveTo>
                  <a:pt x="0" y="0"/>
                </a:moveTo>
                <a:lnTo>
                  <a:pt x="943827" y="5976"/>
                </a:lnTo>
                <a:lnTo>
                  <a:pt x="943827" y="510943"/>
                </a:lnTo>
                <a:lnTo>
                  <a:pt x="1639863" y="510943"/>
                </a:lnTo>
                <a:lnTo>
                  <a:pt x="1639863" y="210693"/>
                </a:lnTo>
                <a:lnTo>
                  <a:pt x="2132" y="210693"/>
                </a:lnTo>
                <a:cubicBezTo>
                  <a:pt x="1421" y="140462"/>
                  <a:pt x="711" y="70231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24708" y="1732830"/>
            <a:ext cx="801188" cy="965056"/>
            <a:chOff x="10554789" y="2048011"/>
            <a:chExt cx="801188" cy="851943"/>
          </a:xfrm>
          <a:solidFill>
            <a:srgbClr val="FFC000"/>
          </a:solidFill>
        </p:grpSpPr>
        <p:sp>
          <p:nvSpPr>
            <p:cNvPr id="13" name="Regular Pentagon 12"/>
            <p:cNvSpPr/>
            <p:nvPr/>
          </p:nvSpPr>
          <p:spPr>
            <a:xfrm>
              <a:off x="10554789" y="2048011"/>
              <a:ext cx="801188" cy="851943"/>
            </a:xfrm>
            <a:prstGeom prst="pentagon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866372" y="2603364"/>
              <a:ext cx="180761" cy="23714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26833" y="28284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ساده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2717" y="28284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ساده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8581" y="2828462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</a:rPr>
              <a:t>ساده نیست</a:t>
            </a:r>
          </a:p>
          <a:p>
            <a:pPr algn="ctr" rtl="1"/>
            <a:r>
              <a:rPr lang="fa-IR" b="1" dirty="0">
                <a:solidFill>
                  <a:srgbClr val="FF0000"/>
                </a:solidFill>
              </a:rPr>
              <a:t>(</a:t>
            </a:r>
            <a:r>
              <a:rPr lang="fa-IR" b="1" dirty="0" smtClean="0">
                <a:solidFill>
                  <a:srgbClr val="FF0000"/>
                </a:solidFill>
              </a:rPr>
              <a:t>اضلاع متقاطع دارد)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3928" y="28284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ساده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71960" y="2828462"/>
            <a:ext cx="89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</a:rPr>
              <a:t>ساده نیست</a:t>
            </a:r>
          </a:p>
          <a:p>
            <a:pPr algn="ctr" rtl="1"/>
            <a:r>
              <a:rPr lang="fa-IR" b="1" dirty="0">
                <a:solidFill>
                  <a:srgbClr val="FF0000"/>
                </a:solidFill>
              </a:rPr>
              <a:t>(</a:t>
            </a:r>
            <a:r>
              <a:rPr lang="fa-IR" b="1" dirty="0" smtClean="0">
                <a:solidFill>
                  <a:srgbClr val="FF0000"/>
                </a:solidFill>
              </a:rPr>
              <a:t>حفره دارد)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2948" y="3941338"/>
            <a:ext cx="51122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6666FF"/>
                </a:solidFill>
              </a:rPr>
              <a:t>چندضلعی محدب</a:t>
            </a:r>
            <a:r>
              <a:rPr lang="fa-IR" b="1" dirty="0" smtClean="0"/>
              <a:t>: چندضلعی ساده‎ای که هر دو نقطه دلخواه درون آن یکدیگر را ببینند.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2652938" y="4631753"/>
            <a:ext cx="996286" cy="965056"/>
          </a:xfrm>
          <a:prstGeom prst="star5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66708" y="57330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محدب نیست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340387" y="5046287"/>
            <a:ext cx="152113" cy="402013"/>
          </a:xfrm>
          <a:prstGeom prst="line">
            <a:avLst/>
          </a:prstGeom>
          <a:ln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4504312" y="4637421"/>
            <a:ext cx="846161" cy="955342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44827" y="57330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محدب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gular Pentagon 32"/>
          <p:cNvSpPr/>
          <p:nvPr/>
        </p:nvSpPr>
        <p:spPr>
          <a:xfrm>
            <a:off x="8272029" y="4627707"/>
            <a:ext cx="801188" cy="965056"/>
          </a:xfrm>
          <a:prstGeom prst="pentag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6253905" y="4798030"/>
            <a:ext cx="1235512" cy="794733"/>
          </a:xfrm>
          <a:prstGeom prst="parallelogram">
            <a:avLst>
              <a:gd name="adj" fmla="val 32382"/>
            </a:avLst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22018" y="57330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محدب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4420" y="57330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</a:rPr>
              <a:t>محدب است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>
            <a:off x="9798630" y="4637422"/>
            <a:ext cx="965804" cy="955342"/>
          </a:xfrm>
          <a:prstGeom prst="plus">
            <a:avLst>
              <a:gd name="adj" fmla="val 30210"/>
            </a:avLst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818857" y="57330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</a:rPr>
              <a:t>محدب نیست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9891390" y="4709796"/>
            <a:ext cx="270301" cy="336491"/>
          </a:xfrm>
          <a:prstGeom prst="line">
            <a:avLst/>
          </a:prstGeom>
          <a:ln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smtClean="0"/>
              <a:t>تعاریف </a:t>
            </a:r>
            <a:r>
              <a:rPr lang="fa-IR" dirty="0"/>
              <a:t>مقدماتی </a:t>
            </a:r>
            <a:r>
              <a:rPr lang="fa-IR" dirty="0" smtClean="0"/>
              <a:t>(2) – چندضلعی یکنواخت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039" y="873456"/>
            <a:ext cx="9908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6666FF"/>
                </a:solidFill>
              </a:rPr>
              <a:t>چندضلعی یکنواخت</a:t>
            </a:r>
            <a:r>
              <a:rPr lang="fa-IR" b="1" dirty="0" smtClean="0"/>
              <a:t>: </a:t>
            </a:r>
            <a:r>
              <a:rPr lang="fa-IR" b="1" dirty="0"/>
              <a:t>یک چندضلعی ساده نسبت به خط </a:t>
            </a:r>
            <a:r>
              <a:rPr lang="en-US" dirty="0">
                <a:latin typeface="Chaparral Pro Light" panose="02060403030505090203" pitchFamily="18" charset="0"/>
              </a:rPr>
              <a:t>L</a:t>
            </a:r>
            <a:r>
              <a:rPr lang="fa-IR" b="1" dirty="0"/>
              <a:t> </a:t>
            </a:r>
            <a:r>
              <a:rPr lang="fa-IR" b="1" dirty="0" smtClean="0"/>
              <a:t>یکنواخت</a:t>
            </a:r>
            <a:r>
              <a:rPr lang="en-US" b="1" dirty="0" smtClean="0"/>
              <a:t> </a:t>
            </a:r>
            <a:r>
              <a:rPr lang="fa-IR" b="1" dirty="0" smtClean="0"/>
              <a:t>(</a:t>
            </a:r>
            <a:r>
              <a:rPr lang="en-US" sz="1600" dirty="0" smtClean="0">
                <a:latin typeface="Chaparral Pro Light" panose="02060403030505090203" pitchFamily="18" charset="0"/>
              </a:rPr>
              <a:t>Monotone</a:t>
            </a:r>
            <a:r>
              <a:rPr lang="fa-IR" b="1" dirty="0" smtClean="0"/>
              <a:t>) </a:t>
            </a:r>
            <a:r>
              <a:rPr lang="fa-IR" b="1" dirty="0"/>
              <a:t>نامیده می­شود اگر </a:t>
            </a:r>
            <a:r>
              <a:rPr lang="fa-IR" b="1" dirty="0" smtClean="0"/>
              <a:t>هر </a:t>
            </a:r>
            <a:r>
              <a:rPr lang="fa-IR" b="1" dirty="0"/>
              <a:t>خط عمود بر </a:t>
            </a:r>
            <a:r>
              <a:rPr lang="en-US" dirty="0">
                <a:latin typeface="Chaparral Pro Light" panose="02060403030505090203" pitchFamily="18" charset="0"/>
              </a:rPr>
              <a:t>L</a:t>
            </a:r>
            <a:r>
              <a:rPr lang="fa-IR" b="1" dirty="0"/>
              <a:t> سطح چندضلعی را حداکثر یک بار قطع </a:t>
            </a:r>
            <a:r>
              <a:rPr lang="fa-IR" b="1" dirty="0" smtClean="0"/>
              <a:t>کند</a:t>
            </a:r>
            <a:r>
              <a:rPr lang="en-US" b="1" dirty="0" smtClean="0"/>
              <a:t>.</a:t>
            </a:r>
            <a:endParaRPr lang="fa-IR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8416118" y="2265263"/>
            <a:ext cx="338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 smtClean="0">
                <a:solidFill>
                  <a:srgbClr val="00B050"/>
                </a:solidFill>
              </a:rPr>
              <a:t>چندضلعی </a:t>
            </a:r>
            <a:r>
              <a:rPr lang="fa-IR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(الف)</a:t>
            </a:r>
            <a:r>
              <a:rPr lang="fa-IR" sz="1600" b="1" dirty="0" smtClean="0">
                <a:solidFill>
                  <a:srgbClr val="00B050"/>
                </a:solidFill>
              </a:rPr>
              <a:t> نسبت به خط‌های</a:t>
            </a:r>
            <a:r>
              <a:rPr lang="fa-IR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A</a:t>
            </a:r>
            <a:r>
              <a:rPr lang="fa-IR" sz="1600" b="1" dirty="0" smtClean="0">
                <a:solidFill>
                  <a:srgbClr val="00B050"/>
                </a:solidFill>
              </a:rPr>
              <a:t> و </a:t>
            </a: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</a:t>
            </a:r>
            <a:r>
              <a:rPr lang="fa-IR" sz="1600" b="1" dirty="0" smtClean="0">
                <a:solidFill>
                  <a:srgbClr val="00B050"/>
                </a:solidFill>
              </a:rPr>
              <a:t> یکنواخت است.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rgbClr val="00B050"/>
                </a:solidFill>
              </a:rPr>
              <a:t>چندضلعی </a:t>
            </a:r>
            <a:r>
              <a:rPr lang="fa-IR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(ب)</a:t>
            </a:r>
            <a:r>
              <a:rPr lang="fa-IR" sz="1600" b="1" dirty="0" smtClean="0">
                <a:solidFill>
                  <a:srgbClr val="00B050"/>
                </a:solidFill>
              </a:rPr>
              <a:t> نسبت </a:t>
            </a:r>
            <a:r>
              <a:rPr lang="fa-IR" sz="1600" b="1" dirty="0">
                <a:solidFill>
                  <a:srgbClr val="00B050"/>
                </a:solidFill>
              </a:rPr>
              <a:t>به </a:t>
            </a:r>
            <a:r>
              <a:rPr lang="fa-IR" sz="1600" b="1" dirty="0" smtClean="0">
                <a:solidFill>
                  <a:srgbClr val="00B050"/>
                </a:solidFill>
              </a:rPr>
              <a:t>خط ‌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</a:t>
            </a:r>
            <a:r>
              <a:rPr lang="fa-IR" sz="1600" b="1" dirty="0" smtClean="0">
                <a:solidFill>
                  <a:srgbClr val="00B050"/>
                </a:solidFill>
              </a:rPr>
              <a:t>یکنواخت نیست.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rgbClr val="00B050"/>
                </a:solidFill>
              </a:rPr>
              <a:t>چندضلعی </a:t>
            </a:r>
            <a:r>
              <a:rPr lang="fa-IR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(ج)</a:t>
            </a:r>
            <a:r>
              <a:rPr lang="fa-IR" sz="1600" b="1" dirty="0" smtClean="0">
                <a:solidFill>
                  <a:srgbClr val="00B050"/>
                </a:solidFill>
              </a:rPr>
              <a:t> یکنواخت قائم نیست.</a:t>
            </a:r>
            <a:endParaRPr lang="fa-IR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83632" y="4381799"/>
            <a:ext cx="104216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solidFill>
                  <a:srgbClr val="6666FF"/>
                </a:solidFill>
              </a:rPr>
              <a:t>چندضلعی یکنواخت قائم</a:t>
            </a:r>
            <a:r>
              <a:rPr lang="fa-IR" b="1" dirty="0"/>
              <a:t>:</a:t>
            </a:r>
            <a:r>
              <a:rPr lang="en-US" b="1" dirty="0"/>
              <a:t> </a:t>
            </a:r>
            <a:r>
              <a:rPr lang="fa-IR" b="1" dirty="0"/>
              <a:t> یک چندضلعی که نسبت به محور </a:t>
            </a:r>
            <a:r>
              <a:rPr lang="en-US" dirty="0">
                <a:latin typeface="Chaparral Pro Light" panose="02060403030505090203" pitchFamily="18" charset="0"/>
              </a:rPr>
              <a:t>Y</a:t>
            </a:r>
            <a:r>
              <a:rPr lang="fa-IR" b="1" dirty="0"/>
              <a:t> </a:t>
            </a:r>
            <a:r>
              <a:rPr lang="en-US" b="1" dirty="0"/>
              <a:t> </a:t>
            </a:r>
            <a:r>
              <a:rPr lang="fa-IR" b="1" dirty="0"/>
              <a:t>یکنواخت باشد، چندضلعی یکنواخت قائم (</a:t>
            </a:r>
            <a:r>
              <a:rPr lang="en-US" sz="1600" dirty="0">
                <a:latin typeface="Chaparral Pro Light" panose="02060403030505090203" pitchFamily="18" charset="0"/>
              </a:rPr>
              <a:t>Y-Monotone</a:t>
            </a:r>
            <a:r>
              <a:rPr lang="fa-IR" b="1" dirty="0"/>
              <a:t>) نامیده می­شود</a:t>
            </a:r>
            <a:r>
              <a:rPr lang="fa-IR" b="1" dirty="0" smtClean="0"/>
              <a:t>.</a:t>
            </a:r>
            <a:endParaRPr lang="en-US" b="1" dirty="0" smtClean="0"/>
          </a:p>
          <a:p>
            <a:pPr marL="57308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/>
              <a:t>هر چندضلعی یکنواخت قائم، از دو زنجیره رئوس سمت چپ و راست تشکیل می‌شود. </a:t>
            </a:r>
          </a:p>
          <a:p>
            <a:pPr marL="57308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/>
              <a:t>اگر راس‌ها از بالا </a:t>
            </a:r>
            <a:r>
              <a:rPr lang="fa-IR" b="1" dirty="0"/>
              <a:t>به </a:t>
            </a:r>
            <a:r>
              <a:rPr lang="fa-IR" b="1" dirty="0" smtClean="0"/>
              <a:t>پایین‌ </a:t>
            </a:r>
            <a:r>
              <a:rPr lang="fa-IR" b="1" dirty="0"/>
              <a:t>پیمایش </a:t>
            </a:r>
            <a:r>
              <a:rPr lang="fa-IR" b="1" dirty="0" smtClean="0"/>
              <a:t>شود، </a:t>
            </a:r>
            <a:r>
              <a:rPr lang="fa-IR" b="1" dirty="0"/>
              <a:t>آنگاه جهت پیمایش همواره به سمت پایین و یا افقی است و هیچگاه به سمت بالا </a:t>
            </a:r>
            <a:r>
              <a:rPr lang="fa-IR" b="1" dirty="0" smtClean="0"/>
              <a:t>نیست.</a:t>
            </a:r>
          </a:p>
          <a:p>
            <a:pPr marL="57308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 smtClean="0"/>
              <a:t>راس‌ها نسبت به مولفه </a:t>
            </a:r>
            <a:r>
              <a:rPr lang="en-US" b="1" dirty="0" smtClean="0"/>
              <a:t> </a:t>
            </a:r>
            <a:r>
              <a:rPr lang="en-US" dirty="0" smtClean="0">
                <a:latin typeface="Chaparral Pro Light" panose="02060403030505090203" pitchFamily="18" charset="0"/>
              </a:rPr>
              <a:t>Y</a:t>
            </a:r>
            <a:r>
              <a:rPr lang="fa-IR" b="1" dirty="0" smtClean="0"/>
              <a:t>مرتب هستند.</a:t>
            </a:r>
          </a:p>
          <a:p>
            <a:pPr marL="573088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b="1" dirty="0"/>
              <a:t>یک چندضلعی یکنواخت قائم با </a:t>
            </a:r>
            <a:r>
              <a:rPr lang="en-US" dirty="0">
                <a:latin typeface="Chaparral Pro Light" panose="02060403030505090203" pitchFamily="18" charset="0"/>
              </a:rPr>
              <a:t>n</a:t>
            </a:r>
            <a:r>
              <a:rPr lang="fa-IR" b="1" dirty="0"/>
              <a:t> راس، در زمان </a:t>
            </a:r>
            <a:r>
              <a:rPr lang="en-US" dirty="0">
                <a:latin typeface="Chaparral Pro Light" panose="02060403030505090203" pitchFamily="18" charset="0"/>
              </a:rPr>
              <a:t>O(n)</a:t>
            </a:r>
            <a:r>
              <a:rPr lang="fa-IR" dirty="0">
                <a:latin typeface="Calibri" panose="020F0502020204030204" pitchFamily="34" charset="0"/>
              </a:rPr>
              <a:t> </a:t>
            </a:r>
            <a:r>
              <a:rPr lang="fa-IR" b="1" dirty="0"/>
              <a:t>مثلثی‏سازی می‌شود</a:t>
            </a:r>
            <a:r>
              <a:rPr lang="fa-IR" b="1" dirty="0" smtClean="0"/>
              <a:t>.</a:t>
            </a:r>
            <a:endParaRPr lang="fa-IR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2084307" y="1516244"/>
            <a:ext cx="6040380" cy="2716848"/>
            <a:chOff x="1735669" y="1732770"/>
            <a:chExt cx="6040380" cy="2716848"/>
          </a:xfrm>
        </p:grpSpPr>
        <p:grpSp>
          <p:nvGrpSpPr>
            <p:cNvPr id="30" name="Group 29"/>
            <p:cNvGrpSpPr/>
            <p:nvPr/>
          </p:nvGrpSpPr>
          <p:grpSpPr>
            <a:xfrm>
              <a:off x="5556689" y="1945122"/>
              <a:ext cx="2219360" cy="2163488"/>
              <a:chOff x="0" y="0"/>
              <a:chExt cx="2828925" cy="252591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0" y="661490"/>
                <a:ext cx="28289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0" y="1061479"/>
                <a:ext cx="28289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0" y="2304213"/>
                <a:ext cx="28289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0" y="2109069"/>
                <a:ext cx="28289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0" y="137693"/>
                <a:ext cx="2362200" cy="2388225"/>
                <a:chOff x="0" y="137693"/>
                <a:chExt cx="2362200" cy="2388589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704850" y="223418"/>
                  <a:ext cx="1104900" cy="1876425"/>
                </a:xfrm>
                <a:custGeom>
                  <a:avLst/>
                  <a:gdLst>
                    <a:gd name="connsiteX0" fmla="*/ 704850 w 1781175"/>
                    <a:gd name="connsiteY0" fmla="*/ 0 h 1752600"/>
                    <a:gd name="connsiteX1" fmla="*/ 0 w 1781175"/>
                    <a:gd name="connsiteY1" fmla="*/ 419100 h 1752600"/>
                    <a:gd name="connsiteX2" fmla="*/ 419100 w 1781175"/>
                    <a:gd name="connsiteY2" fmla="*/ 657225 h 1752600"/>
                    <a:gd name="connsiteX3" fmla="*/ 38100 w 1781175"/>
                    <a:gd name="connsiteY3" fmla="*/ 838200 h 1752600"/>
                    <a:gd name="connsiteX4" fmla="*/ 381000 w 1781175"/>
                    <a:gd name="connsiteY4" fmla="*/ 1076325 h 1752600"/>
                    <a:gd name="connsiteX5" fmla="*/ 47625 w 1781175"/>
                    <a:gd name="connsiteY5" fmla="*/ 1314450 h 1752600"/>
                    <a:gd name="connsiteX6" fmla="*/ 933450 w 1781175"/>
                    <a:gd name="connsiteY6" fmla="*/ 1752600 h 1752600"/>
                    <a:gd name="connsiteX7" fmla="*/ 1676400 w 1781175"/>
                    <a:gd name="connsiteY7" fmla="*/ 1362075 h 1752600"/>
                    <a:gd name="connsiteX8" fmla="*/ 1409700 w 1781175"/>
                    <a:gd name="connsiteY8" fmla="*/ 1171575 h 1752600"/>
                    <a:gd name="connsiteX9" fmla="*/ 1714500 w 1781175"/>
                    <a:gd name="connsiteY9" fmla="*/ 1000125 h 1752600"/>
                    <a:gd name="connsiteX10" fmla="*/ 1438275 w 1781175"/>
                    <a:gd name="connsiteY10" fmla="*/ 742950 h 1752600"/>
                    <a:gd name="connsiteX11" fmla="*/ 1781175 w 1781175"/>
                    <a:gd name="connsiteY11" fmla="*/ 485775 h 1752600"/>
                    <a:gd name="connsiteX12" fmla="*/ 704850 w 1781175"/>
                    <a:gd name="connsiteY12" fmla="*/ 0 h 1752600"/>
                    <a:gd name="connsiteX0" fmla="*/ 914400 w 1781175"/>
                    <a:gd name="connsiteY0" fmla="*/ 0 h 1819275"/>
                    <a:gd name="connsiteX1" fmla="*/ 0 w 1781175"/>
                    <a:gd name="connsiteY1" fmla="*/ 485775 h 1819275"/>
                    <a:gd name="connsiteX2" fmla="*/ 419100 w 1781175"/>
                    <a:gd name="connsiteY2" fmla="*/ 723900 h 1819275"/>
                    <a:gd name="connsiteX3" fmla="*/ 38100 w 1781175"/>
                    <a:gd name="connsiteY3" fmla="*/ 904875 h 1819275"/>
                    <a:gd name="connsiteX4" fmla="*/ 381000 w 1781175"/>
                    <a:gd name="connsiteY4" fmla="*/ 1143000 h 1819275"/>
                    <a:gd name="connsiteX5" fmla="*/ 47625 w 1781175"/>
                    <a:gd name="connsiteY5" fmla="*/ 1381125 h 1819275"/>
                    <a:gd name="connsiteX6" fmla="*/ 933450 w 1781175"/>
                    <a:gd name="connsiteY6" fmla="*/ 1819275 h 1819275"/>
                    <a:gd name="connsiteX7" fmla="*/ 1676400 w 1781175"/>
                    <a:gd name="connsiteY7" fmla="*/ 1428750 h 1819275"/>
                    <a:gd name="connsiteX8" fmla="*/ 1409700 w 1781175"/>
                    <a:gd name="connsiteY8" fmla="*/ 1238250 h 1819275"/>
                    <a:gd name="connsiteX9" fmla="*/ 1714500 w 1781175"/>
                    <a:gd name="connsiteY9" fmla="*/ 1066800 h 1819275"/>
                    <a:gd name="connsiteX10" fmla="*/ 1438275 w 1781175"/>
                    <a:gd name="connsiteY10" fmla="*/ 809625 h 1819275"/>
                    <a:gd name="connsiteX11" fmla="*/ 1781175 w 1781175"/>
                    <a:gd name="connsiteY11" fmla="*/ 552450 h 1819275"/>
                    <a:gd name="connsiteX12" fmla="*/ 914400 w 1781175"/>
                    <a:gd name="connsiteY12" fmla="*/ 0 h 1819275"/>
                    <a:gd name="connsiteX0" fmla="*/ 914400 w 1790700"/>
                    <a:gd name="connsiteY0" fmla="*/ 0 h 1819275"/>
                    <a:gd name="connsiteX1" fmla="*/ 0 w 1790700"/>
                    <a:gd name="connsiteY1" fmla="*/ 485775 h 1819275"/>
                    <a:gd name="connsiteX2" fmla="*/ 419100 w 1790700"/>
                    <a:gd name="connsiteY2" fmla="*/ 723900 h 1819275"/>
                    <a:gd name="connsiteX3" fmla="*/ 38100 w 1790700"/>
                    <a:gd name="connsiteY3" fmla="*/ 904875 h 1819275"/>
                    <a:gd name="connsiteX4" fmla="*/ 381000 w 1790700"/>
                    <a:gd name="connsiteY4" fmla="*/ 1143000 h 1819275"/>
                    <a:gd name="connsiteX5" fmla="*/ 47625 w 1790700"/>
                    <a:gd name="connsiteY5" fmla="*/ 1381125 h 1819275"/>
                    <a:gd name="connsiteX6" fmla="*/ 933450 w 1790700"/>
                    <a:gd name="connsiteY6" fmla="*/ 1819275 h 1819275"/>
                    <a:gd name="connsiteX7" fmla="*/ 1676400 w 1790700"/>
                    <a:gd name="connsiteY7" fmla="*/ 1428750 h 1819275"/>
                    <a:gd name="connsiteX8" fmla="*/ 1409700 w 1790700"/>
                    <a:gd name="connsiteY8" fmla="*/ 1238250 h 1819275"/>
                    <a:gd name="connsiteX9" fmla="*/ 1714500 w 1790700"/>
                    <a:gd name="connsiteY9" fmla="*/ 1066800 h 1819275"/>
                    <a:gd name="connsiteX10" fmla="*/ 1438275 w 1790700"/>
                    <a:gd name="connsiteY10" fmla="*/ 809625 h 1819275"/>
                    <a:gd name="connsiteX11" fmla="*/ 1790700 w 1790700"/>
                    <a:gd name="connsiteY11" fmla="*/ 465125 h 1819275"/>
                    <a:gd name="connsiteX12" fmla="*/ 914400 w 1790700"/>
                    <a:gd name="connsiteY12" fmla="*/ 0 h 1819275"/>
                    <a:gd name="connsiteX0" fmla="*/ 914400 w 1885950"/>
                    <a:gd name="connsiteY0" fmla="*/ 0 h 1819275"/>
                    <a:gd name="connsiteX1" fmla="*/ 0 w 1885950"/>
                    <a:gd name="connsiteY1" fmla="*/ 485775 h 1819275"/>
                    <a:gd name="connsiteX2" fmla="*/ 419100 w 1885950"/>
                    <a:gd name="connsiteY2" fmla="*/ 723900 h 1819275"/>
                    <a:gd name="connsiteX3" fmla="*/ 38100 w 1885950"/>
                    <a:gd name="connsiteY3" fmla="*/ 904875 h 1819275"/>
                    <a:gd name="connsiteX4" fmla="*/ 381000 w 1885950"/>
                    <a:gd name="connsiteY4" fmla="*/ 1143000 h 1819275"/>
                    <a:gd name="connsiteX5" fmla="*/ 47625 w 1885950"/>
                    <a:gd name="connsiteY5" fmla="*/ 1381125 h 1819275"/>
                    <a:gd name="connsiteX6" fmla="*/ 933450 w 1885950"/>
                    <a:gd name="connsiteY6" fmla="*/ 1819275 h 1819275"/>
                    <a:gd name="connsiteX7" fmla="*/ 1676400 w 1885950"/>
                    <a:gd name="connsiteY7" fmla="*/ 1428750 h 1819275"/>
                    <a:gd name="connsiteX8" fmla="*/ 1409700 w 1885950"/>
                    <a:gd name="connsiteY8" fmla="*/ 1238250 h 1819275"/>
                    <a:gd name="connsiteX9" fmla="*/ 1714500 w 1885950"/>
                    <a:gd name="connsiteY9" fmla="*/ 1066800 h 1819275"/>
                    <a:gd name="connsiteX10" fmla="*/ 1438275 w 1885950"/>
                    <a:gd name="connsiteY10" fmla="*/ 809625 h 1819275"/>
                    <a:gd name="connsiteX11" fmla="*/ 1885950 w 1885950"/>
                    <a:gd name="connsiteY11" fmla="*/ 479679 h 1819275"/>
                    <a:gd name="connsiteX12" fmla="*/ 914400 w 1885950"/>
                    <a:gd name="connsiteY12" fmla="*/ 0 h 1819275"/>
                    <a:gd name="connsiteX0" fmla="*/ 914400 w 1885950"/>
                    <a:gd name="connsiteY0" fmla="*/ 0 h 1819275"/>
                    <a:gd name="connsiteX1" fmla="*/ 0 w 1885950"/>
                    <a:gd name="connsiteY1" fmla="*/ 485775 h 1819275"/>
                    <a:gd name="connsiteX2" fmla="*/ 419100 w 1885950"/>
                    <a:gd name="connsiteY2" fmla="*/ 723900 h 1819275"/>
                    <a:gd name="connsiteX3" fmla="*/ 38100 w 1885950"/>
                    <a:gd name="connsiteY3" fmla="*/ 904875 h 1819275"/>
                    <a:gd name="connsiteX4" fmla="*/ 381000 w 1885950"/>
                    <a:gd name="connsiteY4" fmla="*/ 1143000 h 1819275"/>
                    <a:gd name="connsiteX5" fmla="*/ 47625 w 1885950"/>
                    <a:gd name="connsiteY5" fmla="*/ 1381125 h 1819275"/>
                    <a:gd name="connsiteX6" fmla="*/ 933450 w 1885950"/>
                    <a:gd name="connsiteY6" fmla="*/ 1819275 h 1819275"/>
                    <a:gd name="connsiteX7" fmla="*/ 1676400 w 1885950"/>
                    <a:gd name="connsiteY7" fmla="*/ 1428750 h 1819275"/>
                    <a:gd name="connsiteX8" fmla="*/ 1409700 w 1885950"/>
                    <a:gd name="connsiteY8" fmla="*/ 1238250 h 1819275"/>
                    <a:gd name="connsiteX9" fmla="*/ 1714500 w 1885950"/>
                    <a:gd name="connsiteY9" fmla="*/ 1066800 h 1819275"/>
                    <a:gd name="connsiteX10" fmla="*/ 1400175 w 1885950"/>
                    <a:gd name="connsiteY10" fmla="*/ 736854 h 1819275"/>
                    <a:gd name="connsiteX11" fmla="*/ 1885950 w 1885950"/>
                    <a:gd name="connsiteY11" fmla="*/ 479679 h 1819275"/>
                    <a:gd name="connsiteX12" fmla="*/ 914400 w 1885950"/>
                    <a:gd name="connsiteY12" fmla="*/ 0 h 1819275"/>
                    <a:gd name="connsiteX0" fmla="*/ 914400 w 1885950"/>
                    <a:gd name="connsiteY0" fmla="*/ 0 h 1819275"/>
                    <a:gd name="connsiteX1" fmla="*/ 0 w 1885950"/>
                    <a:gd name="connsiteY1" fmla="*/ 485775 h 1819275"/>
                    <a:gd name="connsiteX2" fmla="*/ 419100 w 1885950"/>
                    <a:gd name="connsiteY2" fmla="*/ 723900 h 1819275"/>
                    <a:gd name="connsiteX3" fmla="*/ 38100 w 1885950"/>
                    <a:gd name="connsiteY3" fmla="*/ 904875 h 1819275"/>
                    <a:gd name="connsiteX4" fmla="*/ 381000 w 1885950"/>
                    <a:gd name="connsiteY4" fmla="*/ 1143000 h 1819275"/>
                    <a:gd name="connsiteX5" fmla="*/ 47625 w 1885950"/>
                    <a:gd name="connsiteY5" fmla="*/ 1381125 h 1819275"/>
                    <a:gd name="connsiteX6" fmla="*/ 933450 w 1885950"/>
                    <a:gd name="connsiteY6" fmla="*/ 1819275 h 1819275"/>
                    <a:gd name="connsiteX7" fmla="*/ 1676400 w 1885950"/>
                    <a:gd name="connsiteY7" fmla="*/ 1428750 h 1819275"/>
                    <a:gd name="connsiteX8" fmla="*/ 1409700 w 1885950"/>
                    <a:gd name="connsiteY8" fmla="*/ 1238250 h 1819275"/>
                    <a:gd name="connsiteX9" fmla="*/ 1714500 w 1885950"/>
                    <a:gd name="connsiteY9" fmla="*/ 950366 h 1819275"/>
                    <a:gd name="connsiteX10" fmla="*/ 1400175 w 1885950"/>
                    <a:gd name="connsiteY10" fmla="*/ 736854 h 1819275"/>
                    <a:gd name="connsiteX11" fmla="*/ 1885950 w 1885950"/>
                    <a:gd name="connsiteY11" fmla="*/ 479679 h 1819275"/>
                    <a:gd name="connsiteX12" fmla="*/ 914400 w 1885950"/>
                    <a:gd name="connsiteY12" fmla="*/ 0 h 1819275"/>
                    <a:gd name="connsiteX0" fmla="*/ 914400 w 1885950"/>
                    <a:gd name="connsiteY0" fmla="*/ 0 h 1819275"/>
                    <a:gd name="connsiteX1" fmla="*/ 0 w 1885950"/>
                    <a:gd name="connsiteY1" fmla="*/ 485775 h 1819275"/>
                    <a:gd name="connsiteX2" fmla="*/ 419100 w 1885950"/>
                    <a:gd name="connsiteY2" fmla="*/ 723900 h 1819275"/>
                    <a:gd name="connsiteX3" fmla="*/ 19050 w 1885950"/>
                    <a:gd name="connsiteY3" fmla="*/ 919429 h 1819275"/>
                    <a:gd name="connsiteX4" fmla="*/ 381000 w 1885950"/>
                    <a:gd name="connsiteY4" fmla="*/ 1143000 h 1819275"/>
                    <a:gd name="connsiteX5" fmla="*/ 47625 w 1885950"/>
                    <a:gd name="connsiteY5" fmla="*/ 1381125 h 1819275"/>
                    <a:gd name="connsiteX6" fmla="*/ 933450 w 1885950"/>
                    <a:gd name="connsiteY6" fmla="*/ 1819275 h 1819275"/>
                    <a:gd name="connsiteX7" fmla="*/ 1676400 w 1885950"/>
                    <a:gd name="connsiteY7" fmla="*/ 1428750 h 1819275"/>
                    <a:gd name="connsiteX8" fmla="*/ 1409700 w 1885950"/>
                    <a:gd name="connsiteY8" fmla="*/ 1238250 h 1819275"/>
                    <a:gd name="connsiteX9" fmla="*/ 1714500 w 1885950"/>
                    <a:gd name="connsiteY9" fmla="*/ 950366 h 1819275"/>
                    <a:gd name="connsiteX10" fmla="*/ 1400175 w 1885950"/>
                    <a:gd name="connsiteY10" fmla="*/ 736854 h 1819275"/>
                    <a:gd name="connsiteX11" fmla="*/ 1885950 w 1885950"/>
                    <a:gd name="connsiteY11" fmla="*/ 479679 h 1819275"/>
                    <a:gd name="connsiteX12" fmla="*/ 914400 w 1885950"/>
                    <a:gd name="connsiteY12" fmla="*/ 0 h 1819275"/>
                    <a:gd name="connsiteX0" fmla="*/ 914400 w 1885950"/>
                    <a:gd name="connsiteY0" fmla="*/ 0 h 1819275"/>
                    <a:gd name="connsiteX1" fmla="*/ 0 w 1885950"/>
                    <a:gd name="connsiteY1" fmla="*/ 485775 h 1819275"/>
                    <a:gd name="connsiteX2" fmla="*/ 419100 w 1885950"/>
                    <a:gd name="connsiteY2" fmla="*/ 723900 h 1819275"/>
                    <a:gd name="connsiteX3" fmla="*/ 19050 w 1885950"/>
                    <a:gd name="connsiteY3" fmla="*/ 919429 h 1819275"/>
                    <a:gd name="connsiteX4" fmla="*/ 381000 w 1885950"/>
                    <a:gd name="connsiteY4" fmla="*/ 1143000 h 1819275"/>
                    <a:gd name="connsiteX5" fmla="*/ 47625 w 1885950"/>
                    <a:gd name="connsiteY5" fmla="*/ 1381125 h 1819275"/>
                    <a:gd name="connsiteX6" fmla="*/ 933450 w 1885950"/>
                    <a:gd name="connsiteY6" fmla="*/ 1819275 h 1819275"/>
                    <a:gd name="connsiteX7" fmla="*/ 1676400 w 1885950"/>
                    <a:gd name="connsiteY7" fmla="*/ 1428750 h 1819275"/>
                    <a:gd name="connsiteX8" fmla="*/ 1409700 w 1885950"/>
                    <a:gd name="connsiteY8" fmla="*/ 1238250 h 1819275"/>
                    <a:gd name="connsiteX9" fmla="*/ 1800225 w 1885950"/>
                    <a:gd name="connsiteY9" fmla="*/ 994029 h 1819275"/>
                    <a:gd name="connsiteX10" fmla="*/ 1400175 w 1885950"/>
                    <a:gd name="connsiteY10" fmla="*/ 736854 h 1819275"/>
                    <a:gd name="connsiteX11" fmla="*/ 1885950 w 1885950"/>
                    <a:gd name="connsiteY11" fmla="*/ 479679 h 1819275"/>
                    <a:gd name="connsiteX12" fmla="*/ 914400 w 1885950"/>
                    <a:gd name="connsiteY12" fmla="*/ 0 h 1819275"/>
                    <a:gd name="connsiteX0" fmla="*/ 914400 w 1800225"/>
                    <a:gd name="connsiteY0" fmla="*/ 0 h 1819275"/>
                    <a:gd name="connsiteX1" fmla="*/ 0 w 1800225"/>
                    <a:gd name="connsiteY1" fmla="*/ 485775 h 1819275"/>
                    <a:gd name="connsiteX2" fmla="*/ 419100 w 1800225"/>
                    <a:gd name="connsiteY2" fmla="*/ 723900 h 1819275"/>
                    <a:gd name="connsiteX3" fmla="*/ 19050 w 1800225"/>
                    <a:gd name="connsiteY3" fmla="*/ 919429 h 1819275"/>
                    <a:gd name="connsiteX4" fmla="*/ 381000 w 1800225"/>
                    <a:gd name="connsiteY4" fmla="*/ 1143000 h 1819275"/>
                    <a:gd name="connsiteX5" fmla="*/ 47625 w 1800225"/>
                    <a:gd name="connsiteY5" fmla="*/ 1381125 h 1819275"/>
                    <a:gd name="connsiteX6" fmla="*/ 933450 w 1800225"/>
                    <a:gd name="connsiteY6" fmla="*/ 1819275 h 1819275"/>
                    <a:gd name="connsiteX7" fmla="*/ 1676400 w 1800225"/>
                    <a:gd name="connsiteY7" fmla="*/ 1428750 h 1819275"/>
                    <a:gd name="connsiteX8" fmla="*/ 1409700 w 1800225"/>
                    <a:gd name="connsiteY8" fmla="*/ 1238250 h 1819275"/>
                    <a:gd name="connsiteX9" fmla="*/ 1800225 w 1800225"/>
                    <a:gd name="connsiteY9" fmla="*/ 994029 h 1819275"/>
                    <a:gd name="connsiteX10" fmla="*/ 1400175 w 1800225"/>
                    <a:gd name="connsiteY10" fmla="*/ 736854 h 1819275"/>
                    <a:gd name="connsiteX11" fmla="*/ 1771650 w 1800225"/>
                    <a:gd name="connsiteY11" fmla="*/ 486956 h 1819275"/>
                    <a:gd name="connsiteX12" fmla="*/ 914400 w 1800225"/>
                    <a:gd name="connsiteY12" fmla="*/ 0 h 1819275"/>
                    <a:gd name="connsiteX0" fmla="*/ 914400 w 1781175"/>
                    <a:gd name="connsiteY0" fmla="*/ 0 h 1819275"/>
                    <a:gd name="connsiteX1" fmla="*/ 0 w 1781175"/>
                    <a:gd name="connsiteY1" fmla="*/ 485775 h 1819275"/>
                    <a:gd name="connsiteX2" fmla="*/ 419100 w 1781175"/>
                    <a:gd name="connsiteY2" fmla="*/ 723900 h 1819275"/>
                    <a:gd name="connsiteX3" fmla="*/ 19050 w 1781175"/>
                    <a:gd name="connsiteY3" fmla="*/ 919429 h 1819275"/>
                    <a:gd name="connsiteX4" fmla="*/ 381000 w 1781175"/>
                    <a:gd name="connsiteY4" fmla="*/ 1143000 h 1819275"/>
                    <a:gd name="connsiteX5" fmla="*/ 47625 w 1781175"/>
                    <a:gd name="connsiteY5" fmla="*/ 1381125 h 1819275"/>
                    <a:gd name="connsiteX6" fmla="*/ 933450 w 1781175"/>
                    <a:gd name="connsiteY6" fmla="*/ 1819275 h 1819275"/>
                    <a:gd name="connsiteX7" fmla="*/ 1676400 w 1781175"/>
                    <a:gd name="connsiteY7" fmla="*/ 1428750 h 1819275"/>
                    <a:gd name="connsiteX8" fmla="*/ 1409700 w 1781175"/>
                    <a:gd name="connsiteY8" fmla="*/ 1238250 h 1819275"/>
                    <a:gd name="connsiteX9" fmla="*/ 1781175 w 1781175"/>
                    <a:gd name="connsiteY9" fmla="*/ 957643 h 1819275"/>
                    <a:gd name="connsiteX10" fmla="*/ 1400175 w 1781175"/>
                    <a:gd name="connsiteY10" fmla="*/ 736854 h 1819275"/>
                    <a:gd name="connsiteX11" fmla="*/ 1771650 w 1781175"/>
                    <a:gd name="connsiteY11" fmla="*/ 486956 h 1819275"/>
                    <a:gd name="connsiteX12" fmla="*/ 914400 w 1781175"/>
                    <a:gd name="connsiteY12" fmla="*/ 0 h 1819275"/>
                    <a:gd name="connsiteX0" fmla="*/ 914400 w 1781175"/>
                    <a:gd name="connsiteY0" fmla="*/ 0 h 1819275"/>
                    <a:gd name="connsiteX1" fmla="*/ 0 w 1781175"/>
                    <a:gd name="connsiteY1" fmla="*/ 485775 h 1819275"/>
                    <a:gd name="connsiteX2" fmla="*/ 419100 w 1781175"/>
                    <a:gd name="connsiteY2" fmla="*/ 723900 h 1819275"/>
                    <a:gd name="connsiteX3" fmla="*/ 19050 w 1781175"/>
                    <a:gd name="connsiteY3" fmla="*/ 919429 h 1819275"/>
                    <a:gd name="connsiteX4" fmla="*/ 381000 w 1781175"/>
                    <a:gd name="connsiteY4" fmla="*/ 1143000 h 1819275"/>
                    <a:gd name="connsiteX5" fmla="*/ 47625 w 1781175"/>
                    <a:gd name="connsiteY5" fmla="*/ 1381125 h 1819275"/>
                    <a:gd name="connsiteX6" fmla="*/ 933450 w 1781175"/>
                    <a:gd name="connsiteY6" fmla="*/ 1819275 h 1819275"/>
                    <a:gd name="connsiteX7" fmla="*/ 1676400 w 1781175"/>
                    <a:gd name="connsiteY7" fmla="*/ 1428750 h 1819275"/>
                    <a:gd name="connsiteX8" fmla="*/ 1409700 w 1781175"/>
                    <a:gd name="connsiteY8" fmla="*/ 1172756 h 1819275"/>
                    <a:gd name="connsiteX9" fmla="*/ 1781175 w 1781175"/>
                    <a:gd name="connsiteY9" fmla="*/ 957643 h 1819275"/>
                    <a:gd name="connsiteX10" fmla="*/ 1400175 w 1781175"/>
                    <a:gd name="connsiteY10" fmla="*/ 736854 h 1819275"/>
                    <a:gd name="connsiteX11" fmla="*/ 1771650 w 1781175"/>
                    <a:gd name="connsiteY11" fmla="*/ 486956 h 1819275"/>
                    <a:gd name="connsiteX12" fmla="*/ 914400 w 1781175"/>
                    <a:gd name="connsiteY12" fmla="*/ 0 h 1819275"/>
                    <a:gd name="connsiteX0" fmla="*/ 914400 w 1781175"/>
                    <a:gd name="connsiteY0" fmla="*/ 0 h 1819275"/>
                    <a:gd name="connsiteX1" fmla="*/ 0 w 1781175"/>
                    <a:gd name="connsiteY1" fmla="*/ 485775 h 1819275"/>
                    <a:gd name="connsiteX2" fmla="*/ 419100 w 1781175"/>
                    <a:gd name="connsiteY2" fmla="*/ 723900 h 1819275"/>
                    <a:gd name="connsiteX3" fmla="*/ 19050 w 1781175"/>
                    <a:gd name="connsiteY3" fmla="*/ 919429 h 1819275"/>
                    <a:gd name="connsiteX4" fmla="*/ 381000 w 1781175"/>
                    <a:gd name="connsiteY4" fmla="*/ 1143000 h 1819275"/>
                    <a:gd name="connsiteX5" fmla="*/ 47625 w 1781175"/>
                    <a:gd name="connsiteY5" fmla="*/ 1381125 h 1819275"/>
                    <a:gd name="connsiteX6" fmla="*/ 933450 w 1781175"/>
                    <a:gd name="connsiteY6" fmla="*/ 1819275 h 1819275"/>
                    <a:gd name="connsiteX7" fmla="*/ 1704975 w 1781175"/>
                    <a:gd name="connsiteY7" fmla="*/ 1457859 h 1819275"/>
                    <a:gd name="connsiteX8" fmla="*/ 1409700 w 1781175"/>
                    <a:gd name="connsiteY8" fmla="*/ 1172756 h 1819275"/>
                    <a:gd name="connsiteX9" fmla="*/ 1781175 w 1781175"/>
                    <a:gd name="connsiteY9" fmla="*/ 957643 h 1819275"/>
                    <a:gd name="connsiteX10" fmla="*/ 1400175 w 1781175"/>
                    <a:gd name="connsiteY10" fmla="*/ 736854 h 1819275"/>
                    <a:gd name="connsiteX11" fmla="*/ 1771650 w 1781175"/>
                    <a:gd name="connsiteY11" fmla="*/ 486956 h 1819275"/>
                    <a:gd name="connsiteX12" fmla="*/ 914400 w 1781175"/>
                    <a:gd name="connsiteY12" fmla="*/ 0 h 1819275"/>
                    <a:gd name="connsiteX0" fmla="*/ 914400 w 1781175"/>
                    <a:gd name="connsiteY0" fmla="*/ 0 h 1797444"/>
                    <a:gd name="connsiteX1" fmla="*/ 0 w 1781175"/>
                    <a:gd name="connsiteY1" fmla="*/ 485775 h 1797444"/>
                    <a:gd name="connsiteX2" fmla="*/ 419100 w 1781175"/>
                    <a:gd name="connsiteY2" fmla="*/ 723900 h 1797444"/>
                    <a:gd name="connsiteX3" fmla="*/ 19050 w 1781175"/>
                    <a:gd name="connsiteY3" fmla="*/ 919429 h 1797444"/>
                    <a:gd name="connsiteX4" fmla="*/ 381000 w 1781175"/>
                    <a:gd name="connsiteY4" fmla="*/ 1143000 h 1797444"/>
                    <a:gd name="connsiteX5" fmla="*/ 47625 w 1781175"/>
                    <a:gd name="connsiteY5" fmla="*/ 1381125 h 1797444"/>
                    <a:gd name="connsiteX6" fmla="*/ 857250 w 1781175"/>
                    <a:gd name="connsiteY6" fmla="*/ 1797444 h 1797444"/>
                    <a:gd name="connsiteX7" fmla="*/ 1704975 w 1781175"/>
                    <a:gd name="connsiteY7" fmla="*/ 1457859 h 1797444"/>
                    <a:gd name="connsiteX8" fmla="*/ 1409700 w 1781175"/>
                    <a:gd name="connsiteY8" fmla="*/ 1172756 h 1797444"/>
                    <a:gd name="connsiteX9" fmla="*/ 1781175 w 1781175"/>
                    <a:gd name="connsiteY9" fmla="*/ 957643 h 1797444"/>
                    <a:gd name="connsiteX10" fmla="*/ 1400175 w 1781175"/>
                    <a:gd name="connsiteY10" fmla="*/ 736854 h 1797444"/>
                    <a:gd name="connsiteX11" fmla="*/ 1771650 w 1781175"/>
                    <a:gd name="connsiteY11" fmla="*/ 486956 h 1797444"/>
                    <a:gd name="connsiteX12" fmla="*/ 914400 w 1781175"/>
                    <a:gd name="connsiteY12" fmla="*/ 0 h 1797444"/>
                    <a:gd name="connsiteX0" fmla="*/ 904875 w 1781175"/>
                    <a:gd name="connsiteY0" fmla="*/ 0 h 1637348"/>
                    <a:gd name="connsiteX1" fmla="*/ 0 w 1781175"/>
                    <a:gd name="connsiteY1" fmla="*/ 325679 h 1637348"/>
                    <a:gd name="connsiteX2" fmla="*/ 419100 w 1781175"/>
                    <a:gd name="connsiteY2" fmla="*/ 563804 h 1637348"/>
                    <a:gd name="connsiteX3" fmla="*/ 19050 w 1781175"/>
                    <a:gd name="connsiteY3" fmla="*/ 759333 h 1637348"/>
                    <a:gd name="connsiteX4" fmla="*/ 381000 w 1781175"/>
                    <a:gd name="connsiteY4" fmla="*/ 982904 h 1637348"/>
                    <a:gd name="connsiteX5" fmla="*/ 47625 w 1781175"/>
                    <a:gd name="connsiteY5" fmla="*/ 1221029 h 1637348"/>
                    <a:gd name="connsiteX6" fmla="*/ 857250 w 1781175"/>
                    <a:gd name="connsiteY6" fmla="*/ 1637348 h 1637348"/>
                    <a:gd name="connsiteX7" fmla="*/ 1704975 w 1781175"/>
                    <a:gd name="connsiteY7" fmla="*/ 1297763 h 1637348"/>
                    <a:gd name="connsiteX8" fmla="*/ 1409700 w 1781175"/>
                    <a:gd name="connsiteY8" fmla="*/ 1012660 h 1637348"/>
                    <a:gd name="connsiteX9" fmla="*/ 1781175 w 1781175"/>
                    <a:gd name="connsiteY9" fmla="*/ 797547 h 1637348"/>
                    <a:gd name="connsiteX10" fmla="*/ 1400175 w 1781175"/>
                    <a:gd name="connsiteY10" fmla="*/ 576758 h 1637348"/>
                    <a:gd name="connsiteX11" fmla="*/ 1771650 w 1781175"/>
                    <a:gd name="connsiteY11" fmla="*/ 326860 h 1637348"/>
                    <a:gd name="connsiteX12" fmla="*/ 904875 w 1781175"/>
                    <a:gd name="connsiteY12" fmla="*/ 0 h 1637348"/>
                    <a:gd name="connsiteX0" fmla="*/ 904875 w 1781175"/>
                    <a:gd name="connsiteY0" fmla="*/ 0 h 1630071"/>
                    <a:gd name="connsiteX1" fmla="*/ 0 w 1781175"/>
                    <a:gd name="connsiteY1" fmla="*/ 325679 h 1630071"/>
                    <a:gd name="connsiteX2" fmla="*/ 419100 w 1781175"/>
                    <a:gd name="connsiteY2" fmla="*/ 563804 h 1630071"/>
                    <a:gd name="connsiteX3" fmla="*/ 19050 w 1781175"/>
                    <a:gd name="connsiteY3" fmla="*/ 759333 h 1630071"/>
                    <a:gd name="connsiteX4" fmla="*/ 381000 w 1781175"/>
                    <a:gd name="connsiteY4" fmla="*/ 982904 h 1630071"/>
                    <a:gd name="connsiteX5" fmla="*/ 47625 w 1781175"/>
                    <a:gd name="connsiteY5" fmla="*/ 1221029 h 1630071"/>
                    <a:gd name="connsiteX6" fmla="*/ 895350 w 1781175"/>
                    <a:gd name="connsiteY6" fmla="*/ 1630071 h 1630071"/>
                    <a:gd name="connsiteX7" fmla="*/ 1704975 w 1781175"/>
                    <a:gd name="connsiteY7" fmla="*/ 1297763 h 1630071"/>
                    <a:gd name="connsiteX8" fmla="*/ 1409700 w 1781175"/>
                    <a:gd name="connsiteY8" fmla="*/ 1012660 h 1630071"/>
                    <a:gd name="connsiteX9" fmla="*/ 1781175 w 1781175"/>
                    <a:gd name="connsiteY9" fmla="*/ 797547 h 1630071"/>
                    <a:gd name="connsiteX10" fmla="*/ 1400175 w 1781175"/>
                    <a:gd name="connsiteY10" fmla="*/ 576758 h 1630071"/>
                    <a:gd name="connsiteX11" fmla="*/ 1771650 w 1781175"/>
                    <a:gd name="connsiteY11" fmla="*/ 326860 h 1630071"/>
                    <a:gd name="connsiteX12" fmla="*/ 904875 w 1781175"/>
                    <a:gd name="connsiteY12" fmla="*/ 0 h 1630071"/>
                    <a:gd name="connsiteX0" fmla="*/ 904875 w 1781175"/>
                    <a:gd name="connsiteY0" fmla="*/ 0 h 1630071"/>
                    <a:gd name="connsiteX1" fmla="*/ 0 w 1781175"/>
                    <a:gd name="connsiteY1" fmla="*/ 325679 h 1630071"/>
                    <a:gd name="connsiteX2" fmla="*/ 419100 w 1781175"/>
                    <a:gd name="connsiteY2" fmla="*/ 563804 h 1630071"/>
                    <a:gd name="connsiteX3" fmla="*/ 19050 w 1781175"/>
                    <a:gd name="connsiteY3" fmla="*/ 759333 h 1630071"/>
                    <a:gd name="connsiteX4" fmla="*/ 381000 w 1781175"/>
                    <a:gd name="connsiteY4" fmla="*/ 982904 h 1630071"/>
                    <a:gd name="connsiteX5" fmla="*/ 47625 w 1781175"/>
                    <a:gd name="connsiteY5" fmla="*/ 1221029 h 1630071"/>
                    <a:gd name="connsiteX6" fmla="*/ 895350 w 1781175"/>
                    <a:gd name="connsiteY6" fmla="*/ 1630071 h 1630071"/>
                    <a:gd name="connsiteX7" fmla="*/ 1704975 w 1781175"/>
                    <a:gd name="connsiteY7" fmla="*/ 1297763 h 1630071"/>
                    <a:gd name="connsiteX8" fmla="*/ 1409700 w 1781175"/>
                    <a:gd name="connsiteY8" fmla="*/ 1012660 h 1630071"/>
                    <a:gd name="connsiteX9" fmla="*/ 1781175 w 1781175"/>
                    <a:gd name="connsiteY9" fmla="*/ 797547 h 1630071"/>
                    <a:gd name="connsiteX10" fmla="*/ 1400175 w 1781175"/>
                    <a:gd name="connsiteY10" fmla="*/ 576758 h 1630071"/>
                    <a:gd name="connsiteX11" fmla="*/ 1771650 w 1781175"/>
                    <a:gd name="connsiteY11" fmla="*/ 326860 h 1630071"/>
                    <a:gd name="connsiteX12" fmla="*/ 904875 w 1781175"/>
                    <a:gd name="connsiteY12" fmla="*/ 0 h 1630071"/>
                    <a:gd name="connsiteX0" fmla="*/ 838200 w 1781175"/>
                    <a:gd name="connsiteY0" fmla="*/ 0 h 1659179"/>
                    <a:gd name="connsiteX1" fmla="*/ 0 w 1781175"/>
                    <a:gd name="connsiteY1" fmla="*/ 354787 h 1659179"/>
                    <a:gd name="connsiteX2" fmla="*/ 419100 w 1781175"/>
                    <a:gd name="connsiteY2" fmla="*/ 592912 h 1659179"/>
                    <a:gd name="connsiteX3" fmla="*/ 19050 w 1781175"/>
                    <a:gd name="connsiteY3" fmla="*/ 788441 h 1659179"/>
                    <a:gd name="connsiteX4" fmla="*/ 381000 w 1781175"/>
                    <a:gd name="connsiteY4" fmla="*/ 1012012 h 1659179"/>
                    <a:gd name="connsiteX5" fmla="*/ 47625 w 1781175"/>
                    <a:gd name="connsiteY5" fmla="*/ 1250137 h 1659179"/>
                    <a:gd name="connsiteX6" fmla="*/ 895350 w 1781175"/>
                    <a:gd name="connsiteY6" fmla="*/ 1659179 h 1659179"/>
                    <a:gd name="connsiteX7" fmla="*/ 1704975 w 1781175"/>
                    <a:gd name="connsiteY7" fmla="*/ 1326871 h 1659179"/>
                    <a:gd name="connsiteX8" fmla="*/ 1409700 w 1781175"/>
                    <a:gd name="connsiteY8" fmla="*/ 1041768 h 1659179"/>
                    <a:gd name="connsiteX9" fmla="*/ 1781175 w 1781175"/>
                    <a:gd name="connsiteY9" fmla="*/ 826655 h 1659179"/>
                    <a:gd name="connsiteX10" fmla="*/ 1400175 w 1781175"/>
                    <a:gd name="connsiteY10" fmla="*/ 605866 h 1659179"/>
                    <a:gd name="connsiteX11" fmla="*/ 1771650 w 1781175"/>
                    <a:gd name="connsiteY11" fmla="*/ 355968 h 1659179"/>
                    <a:gd name="connsiteX12" fmla="*/ 838200 w 1781175"/>
                    <a:gd name="connsiteY12" fmla="*/ 0 h 1659179"/>
                    <a:gd name="connsiteX0" fmla="*/ 838200 w 1781175"/>
                    <a:gd name="connsiteY0" fmla="*/ 0 h 1659179"/>
                    <a:gd name="connsiteX1" fmla="*/ 0 w 1781175"/>
                    <a:gd name="connsiteY1" fmla="*/ 354787 h 1659179"/>
                    <a:gd name="connsiteX2" fmla="*/ 419100 w 1781175"/>
                    <a:gd name="connsiteY2" fmla="*/ 592912 h 1659179"/>
                    <a:gd name="connsiteX3" fmla="*/ 19050 w 1781175"/>
                    <a:gd name="connsiteY3" fmla="*/ 788441 h 1659179"/>
                    <a:gd name="connsiteX4" fmla="*/ 381000 w 1781175"/>
                    <a:gd name="connsiteY4" fmla="*/ 1012012 h 1659179"/>
                    <a:gd name="connsiteX5" fmla="*/ 47625 w 1781175"/>
                    <a:gd name="connsiteY5" fmla="*/ 1250137 h 1659179"/>
                    <a:gd name="connsiteX6" fmla="*/ 895350 w 1781175"/>
                    <a:gd name="connsiteY6" fmla="*/ 1659179 h 1659179"/>
                    <a:gd name="connsiteX7" fmla="*/ 1704975 w 1781175"/>
                    <a:gd name="connsiteY7" fmla="*/ 1326871 h 1659179"/>
                    <a:gd name="connsiteX8" fmla="*/ 1409700 w 1781175"/>
                    <a:gd name="connsiteY8" fmla="*/ 1041768 h 1659179"/>
                    <a:gd name="connsiteX9" fmla="*/ 1781175 w 1781175"/>
                    <a:gd name="connsiteY9" fmla="*/ 826655 h 1659179"/>
                    <a:gd name="connsiteX10" fmla="*/ 1400175 w 1781175"/>
                    <a:gd name="connsiteY10" fmla="*/ 605866 h 1659179"/>
                    <a:gd name="connsiteX11" fmla="*/ 1704975 w 1781175"/>
                    <a:gd name="connsiteY11" fmla="*/ 363247 h 1659179"/>
                    <a:gd name="connsiteX12" fmla="*/ 838200 w 1781175"/>
                    <a:gd name="connsiteY12" fmla="*/ 0 h 1659179"/>
                    <a:gd name="connsiteX0" fmla="*/ 800100 w 1781175"/>
                    <a:gd name="connsiteY0" fmla="*/ 0 h 1659179"/>
                    <a:gd name="connsiteX1" fmla="*/ 0 w 1781175"/>
                    <a:gd name="connsiteY1" fmla="*/ 354787 h 1659179"/>
                    <a:gd name="connsiteX2" fmla="*/ 419100 w 1781175"/>
                    <a:gd name="connsiteY2" fmla="*/ 592912 h 1659179"/>
                    <a:gd name="connsiteX3" fmla="*/ 19050 w 1781175"/>
                    <a:gd name="connsiteY3" fmla="*/ 788441 h 1659179"/>
                    <a:gd name="connsiteX4" fmla="*/ 381000 w 1781175"/>
                    <a:gd name="connsiteY4" fmla="*/ 1012012 h 1659179"/>
                    <a:gd name="connsiteX5" fmla="*/ 47625 w 1781175"/>
                    <a:gd name="connsiteY5" fmla="*/ 1250137 h 1659179"/>
                    <a:gd name="connsiteX6" fmla="*/ 895350 w 1781175"/>
                    <a:gd name="connsiteY6" fmla="*/ 1659179 h 1659179"/>
                    <a:gd name="connsiteX7" fmla="*/ 1704975 w 1781175"/>
                    <a:gd name="connsiteY7" fmla="*/ 1326871 h 1659179"/>
                    <a:gd name="connsiteX8" fmla="*/ 1409700 w 1781175"/>
                    <a:gd name="connsiteY8" fmla="*/ 1041768 h 1659179"/>
                    <a:gd name="connsiteX9" fmla="*/ 1781175 w 1781175"/>
                    <a:gd name="connsiteY9" fmla="*/ 826655 h 1659179"/>
                    <a:gd name="connsiteX10" fmla="*/ 1400175 w 1781175"/>
                    <a:gd name="connsiteY10" fmla="*/ 605866 h 1659179"/>
                    <a:gd name="connsiteX11" fmla="*/ 1704975 w 1781175"/>
                    <a:gd name="connsiteY11" fmla="*/ 363247 h 1659179"/>
                    <a:gd name="connsiteX12" fmla="*/ 800100 w 1781175"/>
                    <a:gd name="connsiteY12" fmla="*/ 0 h 1659179"/>
                    <a:gd name="connsiteX0" fmla="*/ 685800 w 1781175"/>
                    <a:gd name="connsiteY0" fmla="*/ 0 h 1659179"/>
                    <a:gd name="connsiteX1" fmla="*/ 0 w 1781175"/>
                    <a:gd name="connsiteY1" fmla="*/ 354787 h 1659179"/>
                    <a:gd name="connsiteX2" fmla="*/ 419100 w 1781175"/>
                    <a:gd name="connsiteY2" fmla="*/ 592912 h 1659179"/>
                    <a:gd name="connsiteX3" fmla="*/ 19050 w 1781175"/>
                    <a:gd name="connsiteY3" fmla="*/ 788441 h 1659179"/>
                    <a:gd name="connsiteX4" fmla="*/ 381000 w 1781175"/>
                    <a:gd name="connsiteY4" fmla="*/ 1012012 h 1659179"/>
                    <a:gd name="connsiteX5" fmla="*/ 47625 w 1781175"/>
                    <a:gd name="connsiteY5" fmla="*/ 1250137 h 1659179"/>
                    <a:gd name="connsiteX6" fmla="*/ 895350 w 1781175"/>
                    <a:gd name="connsiteY6" fmla="*/ 1659179 h 1659179"/>
                    <a:gd name="connsiteX7" fmla="*/ 1704975 w 1781175"/>
                    <a:gd name="connsiteY7" fmla="*/ 1326871 h 1659179"/>
                    <a:gd name="connsiteX8" fmla="*/ 1409700 w 1781175"/>
                    <a:gd name="connsiteY8" fmla="*/ 1041768 h 1659179"/>
                    <a:gd name="connsiteX9" fmla="*/ 1781175 w 1781175"/>
                    <a:gd name="connsiteY9" fmla="*/ 826655 h 1659179"/>
                    <a:gd name="connsiteX10" fmla="*/ 1400175 w 1781175"/>
                    <a:gd name="connsiteY10" fmla="*/ 605866 h 1659179"/>
                    <a:gd name="connsiteX11" fmla="*/ 1704975 w 1781175"/>
                    <a:gd name="connsiteY11" fmla="*/ 363247 h 1659179"/>
                    <a:gd name="connsiteX12" fmla="*/ 685800 w 1781175"/>
                    <a:gd name="connsiteY12" fmla="*/ 0 h 1659179"/>
                    <a:gd name="connsiteX0" fmla="*/ 685800 w 1781175"/>
                    <a:gd name="connsiteY0" fmla="*/ 0 h 1659179"/>
                    <a:gd name="connsiteX1" fmla="*/ 0 w 1781175"/>
                    <a:gd name="connsiteY1" fmla="*/ 354787 h 1659179"/>
                    <a:gd name="connsiteX2" fmla="*/ 419100 w 1781175"/>
                    <a:gd name="connsiteY2" fmla="*/ 592912 h 1659179"/>
                    <a:gd name="connsiteX3" fmla="*/ 19050 w 1781175"/>
                    <a:gd name="connsiteY3" fmla="*/ 788441 h 1659179"/>
                    <a:gd name="connsiteX4" fmla="*/ 381000 w 1781175"/>
                    <a:gd name="connsiteY4" fmla="*/ 1012012 h 1659179"/>
                    <a:gd name="connsiteX5" fmla="*/ 47625 w 1781175"/>
                    <a:gd name="connsiteY5" fmla="*/ 1250137 h 1659179"/>
                    <a:gd name="connsiteX6" fmla="*/ 685800 w 1781175"/>
                    <a:gd name="connsiteY6" fmla="*/ 1659179 h 1659179"/>
                    <a:gd name="connsiteX7" fmla="*/ 1704975 w 1781175"/>
                    <a:gd name="connsiteY7" fmla="*/ 1326871 h 1659179"/>
                    <a:gd name="connsiteX8" fmla="*/ 1409700 w 1781175"/>
                    <a:gd name="connsiteY8" fmla="*/ 1041768 h 1659179"/>
                    <a:gd name="connsiteX9" fmla="*/ 1781175 w 1781175"/>
                    <a:gd name="connsiteY9" fmla="*/ 826655 h 1659179"/>
                    <a:gd name="connsiteX10" fmla="*/ 1400175 w 1781175"/>
                    <a:gd name="connsiteY10" fmla="*/ 605866 h 1659179"/>
                    <a:gd name="connsiteX11" fmla="*/ 1704975 w 1781175"/>
                    <a:gd name="connsiteY11" fmla="*/ 363247 h 1659179"/>
                    <a:gd name="connsiteX12" fmla="*/ 685800 w 1781175"/>
                    <a:gd name="connsiteY12" fmla="*/ 0 h 1659179"/>
                    <a:gd name="connsiteX0" fmla="*/ 914400 w 2009775"/>
                    <a:gd name="connsiteY0" fmla="*/ 0 h 1659179"/>
                    <a:gd name="connsiteX1" fmla="*/ 228600 w 2009775"/>
                    <a:gd name="connsiteY1" fmla="*/ 354787 h 1659179"/>
                    <a:gd name="connsiteX2" fmla="*/ 647700 w 2009775"/>
                    <a:gd name="connsiteY2" fmla="*/ 592912 h 1659179"/>
                    <a:gd name="connsiteX3" fmla="*/ 247650 w 2009775"/>
                    <a:gd name="connsiteY3" fmla="*/ 788441 h 1659179"/>
                    <a:gd name="connsiteX4" fmla="*/ 609600 w 2009775"/>
                    <a:gd name="connsiteY4" fmla="*/ 1012012 h 1659179"/>
                    <a:gd name="connsiteX5" fmla="*/ 0 w 2009775"/>
                    <a:gd name="connsiteY5" fmla="*/ 1397612 h 1659179"/>
                    <a:gd name="connsiteX6" fmla="*/ 914400 w 2009775"/>
                    <a:gd name="connsiteY6" fmla="*/ 1659179 h 1659179"/>
                    <a:gd name="connsiteX7" fmla="*/ 1933575 w 2009775"/>
                    <a:gd name="connsiteY7" fmla="*/ 1326871 h 1659179"/>
                    <a:gd name="connsiteX8" fmla="*/ 1638300 w 2009775"/>
                    <a:gd name="connsiteY8" fmla="*/ 1041768 h 1659179"/>
                    <a:gd name="connsiteX9" fmla="*/ 2009775 w 2009775"/>
                    <a:gd name="connsiteY9" fmla="*/ 826655 h 1659179"/>
                    <a:gd name="connsiteX10" fmla="*/ 1628775 w 2009775"/>
                    <a:gd name="connsiteY10" fmla="*/ 605866 h 1659179"/>
                    <a:gd name="connsiteX11" fmla="*/ 1933575 w 2009775"/>
                    <a:gd name="connsiteY11" fmla="*/ 363247 h 1659179"/>
                    <a:gd name="connsiteX12" fmla="*/ 914400 w 2009775"/>
                    <a:gd name="connsiteY12" fmla="*/ 0 h 1659179"/>
                    <a:gd name="connsiteX0" fmla="*/ 914400 w 2009775"/>
                    <a:gd name="connsiteY0" fmla="*/ 0 h 1659179"/>
                    <a:gd name="connsiteX1" fmla="*/ 228600 w 2009775"/>
                    <a:gd name="connsiteY1" fmla="*/ 354787 h 1659179"/>
                    <a:gd name="connsiteX2" fmla="*/ 647700 w 2009775"/>
                    <a:gd name="connsiteY2" fmla="*/ 592912 h 1659179"/>
                    <a:gd name="connsiteX3" fmla="*/ 247650 w 2009775"/>
                    <a:gd name="connsiteY3" fmla="*/ 788441 h 1659179"/>
                    <a:gd name="connsiteX4" fmla="*/ 609600 w 2009775"/>
                    <a:gd name="connsiteY4" fmla="*/ 1012012 h 1659179"/>
                    <a:gd name="connsiteX5" fmla="*/ 0 w 2009775"/>
                    <a:gd name="connsiteY5" fmla="*/ 1397612 h 1659179"/>
                    <a:gd name="connsiteX6" fmla="*/ 914400 w 2009775"/>
                    <a:gd name="connsiteY6" fmla="*/ 1659179 h 1659179"/>
                    <a:gd name="connsiteX7" fmla="*/ 1828800 w 2009775"/>
                    <a:gd name="connsiteY7" fmla="*/ 1397612 h 1659179"/>
                    <a:gd name="connsiteX8" fmla="*/ 1638300 w 2009775"/>
                    <a:gd name="connsiteY8" fmla="*/ 1041768 h 1659179"/>
                    <a:gd name="connsiteX9" fmla="*/ 2009775 w 2009775"/>
                    <a:gd name="connsiteY9" fmla="*/ 826655 h 1659179"/>
                    <a:gd name="connsiteX10" fmla="*/ 1628775 w 2009775"/>
                    <a:gd name="connsiteY10" fmla="*/ 605866 h 1659179"/>
                    <a:gd name="connsiteX11" fmla="*/ 1933575 w 2009775"/>
                    <a:gd name="connsiteY11" fmla="*/ 363247 h 1659179"/>
                    <a:gd name="connsiteX12" fmla="*/ 914400 w 2009775"/>
                    <a:gd name="connsiteY12" fmla="*/ 0 h 1659179"/>
                    <a:gd name="connsiteX0" fmla="*/ 914400 w 2009775"/>
                    <a:gd name="connsiteY0" fmla="*/ 0 h 1659179"/>
                    <a:gd name="connsiteX1" fmla="*/ 228600 w 2009775"/>
                    <a:gd name="connsiteY1" fmla="*/ 354787 h 1659179"/>
                    <a:gd name="connsiteX2" fmla="*/ 647700 w 2009775"/>
                    <a:gd name="connsiteY2" fmla="*/ 592912 h 1659179"/>
                    <a:gd name="connsiteX3" fmla="*/ 247650 w 2009775"/>
                    <a:gd name="connsiteY3" fmla="*/ 788441 h 1659179"/>
                    <a:gd name="connsiteX4" fmla="*/ 342900 w 2009775"/>
                    <a:gd name="connsiteY4" fmla="*/ 1135560 h 1659179"/>
                    <a:gd name="connsiteX5" fmla="*/ 0 w 2009775"/>
                    <a:gd name="connsiteY5" fmla="*/ 1397612 h 1659179"/>
                    <a:gd name="connsiteX6" fmla="*/ 914400 w 2009775"/>
                    <a:gd name="connsiteY6" fmla="*/ 1659179 h 1659179"/>
                    <a:gd name="connsiteX7" fmla="*/ 1828800 w 2009775"/>
                    <a:gd name="connsiteY7" fmla="*/ 1397612 h 1659179"/>
                    <a:gd name="connsiteX8" fmla="*/ 1638300 w 2009775"/>
                    <a:gd name="connsiteY8" fmla="*/ 1041768 h 1659179"/>
                    <a:gd name="connsiteX9" fmla="*/ 2009775 w 2009775"/>
                    <a:gd name="connsiteY9" fmla="*/ 826655 h 1659179"/>
                    <a:gd name="connsiteX10" fmla="*/ 1628775 w 2009775"/>
                    <a:gd name="connsiteY10" fmla="*/ 605866 h 1659179"/>
                    <a:gd name="connsiteX11" fmla="*/ 1933575 w 2009775"/>
                    <a:gd name="connsiteY11" fmla="*/ 363247 h 1659179"/>
                    <a:gd name="connsiteX12" fmla="*/ 914400 w 2009775"/>
                    <a:gd name="connsiteY12" fmla="*/ 0 h 1659179"/>
                    <a:gd name="connsiteX0" fmla="*/ 914400 w 2009775"/>
                    <a:gd name="connsiteY0" fmla="*/ 0 h 1659179"/>
                    <a:gd name="connsiteX1" fmla="*/ 228600 w 2009775"/>
                    <a:gd name="connsiteY1" fmla="*/ 354787 h 1659179"/>
                    <a:gd name="connsiteX2" fmla="*/ 647700 w 2009775"/>
                    <a:gd name="connsiteY2" fmla="*/ 592912 h 1659179"/>
                    <a:gd name="connsiteX3" fmla="*/ 247650 w 2009775"/>
                    <a:gd name="connsiteY3" fmla="*/ 788441 h 1659179"/>
                    <a:gd name="connsiteX4" fmla="*/ 342900 w 2009775"/>
                    <a:gd name="connsiteY4" fmla="*/ 1135560 h 1659179"/>
                    <a:gd name="connsiteX5" fmla="*/ 0 w 2009775"/>
                    <a:gd name="connsiteY5" fmla="*/ 1397612 h 1659179"/>
                    <a:gd name="connsiteX6" fmla="*/ 914400 w 2009775"/>
                    <a:gd name="connsiteY6" fmla="*/ 1659179 h 1659179"/>
                    <a:gd name="connsiteX7" fmla="*/ 1828800 w 2009775"/>
                    <a:gd name="connsiteY7" fmla="*/ 1397612 h 1659179"/>
                    <a:gd name="connsiteX8" fmla="*/ 1485900 w 2009775"/>
                    <a:gd name="connsiteY8" fmla="*/ 1135560 h 1659179"/>
                    <a:gd name="connsiteX9" fmla="*/ 2009775 w 2009775"/>
                    <a:gd name="connsiteY9" fmla="*/ 826655 h 1659179"/>
                    <a:gd name="connsiteX10" fmla="*/ 1628775 w 2009775"/>
                    <a:gd name="connsiteY10" fmla="*/ 605866 h 1659179"/>
                    <a:gd name="connsiteX11" fmla="*/ 1933575 w 2009775"/>
                    <a:gd name="connsiteY11" fmla="*/ 363247 h 1659179"/>
                    <a:gd name="connsiteX12" fmla="*/ 914400 w 2009775"/>
                    <a:gd name="connsiteY12" fmla="*/ 0 h 1659179"/>
                    <a:gd name="connsiteX0" fmla="*/ 914400 w 1933575"/>
                    <a:gd name="connsiteY0" fmla="*/ 0 h 1659179"/>
                    <a:gd name="connsiteX1" fmla="*/ 228600 w 1933575"/>
                    <a:gd name="connsiteY1" fmla="*/ 354787 h 1659179"/>
                    <a:gd name="connsiteX2" fmla="*/ 647700 w 1933575"/>
                    <a:gd name="connsiteY2" fmla="*/ 592912 h 1659179"/>
                    <a:gd name="connsiteX3" fmla="*/ 247650 w 1933575"/>
                    <a:gd name="connsiteY3" fmla="*/ 788441 h 1659179"/>
                    <a:gd name="connsiteX4" fmla="*/ 342900 w 1933575"/>
                    <a:gd name="connsiteY4" fmla="*/ 1135560 h 1659179"/>
                    <a:gd name="connsiteX5" fmla="*/ 0 w 1933575"/>
                    <a:gd name="connsiteY5" fmla="*/ 1397612 h 1659179"/>
                    <a:gd name="connsiteX6" fmla="*/ 914400 w 1933575"/>
                    <a:gd name="connsiteY6" fmla="*/ 1659179 h 1659179"/>
                    <a:gd name="connsiteX7" fmla="*/ 1828800 w 1933575"/>
                    <a:gd name="connsiteY7" fmla="*/ 1397612 h 1659179"/>
                    <a:gd name="connsiteX8" fmla="*/ 1485900 w 1933575"/>
                    <a:gd name="connsiteY8" fmla="*/ 1135560 h 1659179"/>
                    <a:gd name="connsiteX9" fmla="*/ 1828800 w 1933575"/>
                    <a:gd name="connsiteY9" fmla="*/ 873508 h 1659179"/>
                    <a:gd name="connsiteX10" fmla="*/ 1628775 w 1933575"/>
                    <a:gd name="connsiteY10" fmla="*/ 605866 h 1659179"/>
                    <a:gd name="connsiteX11" fmla="*/ 1933575 w 1933575"/>
                    <a:gd name="connsiteY11" fmla="*/ 363247 h 1659179"/>
                    <a:gd name="connsiteX12" fmla="*/ 914400 w 1933575"/>
                    <a:gd name="connsiteY12" fmla="*/ 0 h 1659179"/>
                    <a:gd name="connsiteX0" fmla="*/ 914400 w 1933575"/>
                    <a:gd name="connsiteY0" fmla="*/ 0 h 1659179"/>
                    <a:gd name="connsiteX1" fmla="*/ 228600 w 1933575"/>
                    <a:gd name="connsiteY1" fmla="*/ 354787 h 1659179"/>
                    <a:gd name="connsiteX2" fmla="*/ 647700 w 1933575"/>
                    <a:gd name="connsiteY2" fmla="*/ 592912 h 1659179"/>
                    <a:gd name="connsiteX3" fmla="*/ 0 w 1933575"/>
                    <a:gd name="connsiteY3" fmla="*/ 873508 h 1659179"/>
                    <a:gd name="connsiteX4" fmla="*/ 342900 w 1933575"/>
                    <a:gd name="connsiteY4" fmla="*/ 1135560 h 1659179"/>
                    <a:gd name="connsiteX5" fmla="*/ 0 w 1933575"/>
                    <a:gd name="connsiteY5" fmla="*/ 1397612 h 1659179"/>
                    <a:gd name="connsiteX6" fmla="*/ 914400 w 1933575"/>
                    <a:gd name="connsiteY6" fmla="*/ 1659179 h 1659179"/>
                    <a:gd name="connsiteX7" fmla="*/ 1828800 w 1933575"/>
                    <a:gd name="connsiteY7" fmla="*/ 1397612 h 1659179"/>
                    <a:gd name="connsiteX8" fmla="*/ 1485900 w 1933575"/>
                    <a:gd name="connsiteY8" fmla="*/ 1135560 h 1659179"/>
                    <a:gd name="connsiteX9" fmla="*/ 1828800 w 1933575"/>
                    <a:gd name="connsiteY9" fmla="*/ 873508 h 1659179"/>
                    <a:gd name="connsiteX10" fmla="*/ 1628775 w 1933575"/>
                    <a:gd name="connsiteY10" fmla="*/ 605866 h 1659179"/>
                    <a:gd name="connsiteX11" fmla="*/ 1933575 w 1933575"/>
                    <a:gd name="connsiteY11" fmla="*/ 363247 h 1659179"/>
                    <a:gd name="connsiteX12" fmla="*/ 914400 w 1933575"/>
                    <a:gd name="connsiteY12" fmla="*/ 0 h 1659179"/>
                    <a:gd name="connsiteX0" fmla="*/ 914400 w 1933575"/>
                    <a:gd name="connsiteY0" fmla="*/ 0 h 1659179"/>
                    <a:gd name="connsiteX1" fmla="*/ 228600 w 1933575"/>
                    <a:gd name="connsiteY1" fmla="*/ 354787 h 1659179"/>
                    <a:gd name="connsiteX2" fmla="*/ 342900 w 1933575"/>
                    <a:gd name="connsiteY2" fmla="*/ 611455 h 1659179"/>
                    <a:gd name="connsiteX3" fmla="*/ 0 w 1933575"/>
                    <a:gd name="connsiteY3" fmla="*/ 873508 h 1659179"/>
                    <a:gd name="connsiteX4" fmla="*/ 342900 w 1933575"/>
                    <a:gd name="connsiteY4" fmla="*/ 1135560 h 1659179"/>
                    <a:gd name="connsiteX5" fmla="*/ 0 w 1933575"/>
                    <a:gd name="connsiteY5" fmla="*/ 1397612 h 1659179"/>
                    <a:gd name="connsiteX6" fmla="*/ 914400 w 1933575"/>
                    <a:gd name="connsiteY6" fmla="*/ 1659179 h 1659179"/>
                    <a:gd name="connsiteX7" fmla="*/ 1828800 w 1933575"/>
                    <a:gd name="connsiteY7" fmla="*/ 1397612 h 1659179"/>
                    <a:gd name="connsiteX8" fmla="*/ 1485900 w 1933575"/>
                    <a:gd name="connsiteY8" fmla="*/ 1135560 h 1659179"/>
                    <a:gd name="connsiteX9" fmla="*/ 1828800 w 1933575"/>
                    <a:gd name="connsiteY9" fmla="*/ 873508 h 1659179"/>
                    <a:gd name="connsiteX10" fmla="*/ 1628775 w 1933575"/>
                    <a:gd name="connsiteY10" fmla="*/ 605866 h 1659179"/>
                    <a:gd name="connsiteX11" fmla="*/ 1933575 w 1933575"/>
                    <a:gd name="connsiteY11" fmla="*/ 363247 h 1659179"/>
                    <a:gd name="connsiteX12" fmla="*/ 914400 w 1933575"/>
                    <a:gd name="connsiteY12" fmla="*/ 0 h 1659179"/>
                    <a:gd name="connsiteX0" fmla="*/ 914400 w 1933575"/>
                    <a:gd name="connsiteY0" fmla="*/ 0 h 1659179"/>
                    <a:gd name="connsiteX1" fmla="*/ 228600 w 1933575"/>
                    <a:gd name="connsiteY1" fmla="*/ 354787 h 1659179"/>
                    <a:gd name="connsiteX2" fmla="*/ 342900 w 1933575"/>
                    <a:gd name="connsiteY2" fmla="*/ 611455 h 1659179"/>
                    <a:gd name="connsiteX3" fmla="*/ 0 w 1933575"/>
                    <a:gd name="connsiteY3" fmla="*/ 873508 h 1659179"/>
                    <a:gd name="connsiteX4" fmla="*/ 342900 w 1933575"/>
                    <a:gd name="connsiteY4" fmla="*/ 1135560 h 1659179"/>
                    <a:gd name="connsiteX5" fmla="*/ 0 w 1933575"/>
                    <a:gd name="connsiteY5" fmla="*/ 1397612 h 1659179"/>
                    <a:gd name="connsiteX6" fmla="*/ 914400 w 1933575"/>
                    <a:gd name="connsiteY6" fmla="*/ 1659179 h 1659179"/>
                    <a:gd name="connsiteX7" fmla="*/ 1828800 w 1933575"/>
                    <a:gd name="connsiteY7" fmla="*/ 1397612 h 1659179"/>
                    <a:gd name="connsiteX8" fmla="*/ 1485900 w 1933575"/>
                    <a:gd name="connsiteY8" fmla="*/ 1135560 h 1659179"/>
                    <a:gd name="connsiteX9" fmla="*/ 1828800 w 1933575"/>
                    <a:gd name="connsiteY9" fmla="*/ 873508 h 1659179"/>
                    <a:gd name="connsiteX10" fmla="*/ 1485900 w 1933575"/>
                    <a:gd name="connsiteY10" fmla="*/ 611455 h 1659179"/>
                    <a:gd name="connsiteX11" fmla="*/ 1933575 w 1933575"/>
                    <a:gd name="connsiteY11" fmla="*/ 363247 h 1659179"/>
                    <a:gd name="connsiteX12" fmla="*/ 914400 w 1933575"/>
                    <a:gd name="connsiteY12" fmla="*/ 0 h 1659179"/>
                    <a:gd name="connsiteX0" fmla="*/ 914400 w 1933575"/>
                    <a:gd name="connsiteY0" fmla="*/ 0 h 1659179"/>
                    <a:gd name="connsiteX1" fmla="*/ 0 w 1933575"/>
                    <a:gd name="connsiteY1" fmla="*/ 349403 h 1659179"/>
                    <a:gd name="connsiteX2" fmla="*/ 342900 w 1933575"/>
                    <a:gd name="connsiteY2" fmla="*/ 611455 h 1659179"/>
                    <a:gd name="connsiteX3" fmla="*/ 0 w 1933575"/>
                    <a:gd name="connsiteY3" fmla="*/ 873508 h 1659179"/>
                    <a:gd name="connsiteX4" fmla="*/ 342900 w 1933575"/>
                    <a:gd name="connsiteY4" fmla="*/ 1135560 h 1659179"/>
                    <a:gd name="connsiteX5" fmla="*/ 0 w 1933575"/>
                    <a:gd name="connsiteY5" fmla="*/ 1397612 h 1659179"/>
                    <a:gd name="connsiteX6" fmla="*/ 914400 w 1933575"/>
                    <a:gd name="connsiteY6" fmla="*/ 1659179 h 1659179"/>
                    <a:gd name="connsiteX7" fmla="*/ 1828800 w 1933575"/>
                    <a:gd name="connsiteY7" fmla="*/ 1397612 h 1659179"/>
                    <a:gd name="connsiteX8" fmla="*/ 1485900 w 1933575"/>
                    <a:gd name="connsiteY8" fmla="*/ 1135560 h 1659179"/>
                    <a:gd name="connsiteX9" fmla="*/ 1828800 w 1933575"/>
                    <a:gd name="connsiteY9" fmla="*/ 873508 h 1659179"/>
                    <a:gd name="connsiteX10" fmla="*/ 1485900 w 1933575"/>
                    <a:gd name="connsiteY10" fmla="*/ 611455 h 1659179"/>
                    <a:gd name="connsiteX11" fmla="*/ 1933575 w 1933575"/>
                    <a:gd name="connsiteY11" fmla="*/ 363247 h 1659179"/>
                    <a:gd name="connsiteX12" fmla="*/ 914400 w 1933575"/>
                    <a:gd name="connsiteY12" fmla="*/ 0 h 1659179"/>
                    <a:gd name="connsiteX0" fmla="*/ 914400 w 1828800"/>
                    <a:gd name="connsiteY0" fmla="*/ 0 h 1659179"/>
                    <a:gd name="connsiteX1" fmla="*/ 0 w 1828800"/>
                    <a:gd name="connsiteY1" fmla="*/ 349403 h 1659179"/>
                    <a:gd name="connsiteX2" fmla="*/ 342900 w 1828800"/>
                    <a:gd name="connsiteY2" fmla="*/ 611455 h 1659179"/>
                    <a:gd name="connsiteX3" fmla="*/ 0 w 1828800"/>
                    <a:gd name="connsiteY3" fmla="*/ 873508 h 1659179"/>
                    <a:gd name="connsiteX4" fmla="*/ 342900 w 1828800"/>
                    <a:gd name="connsiteY4" fmla="*/ 1135560 h 1659179"/>
                    <a:gd name="connsiteX5" fmla="*/ 0 w 1828800"/>
                    <a:gd name="connsiteY5" fmla="*/ 1397612 h 1659179"/>
                    <a:gd name="connsiteX6" fmla="*/ 914400 w 1828800"/>
                    <a:gd name="connsiteY6" fmla="*/ 1659179 h 1659179"/>
                    <a:gd name="connsiteX7" fmla="*/ 1828800 w 1828800"/>
                    <a:gd name="connsiteY7" fmla="*/ 1397612 h 1659179"/>
                    <a:gd name="connsiteX8" fmla="*/ 1485900 w 1828800"/>
                    <a:gd name="connsiteY8" fmla="*/ 1135560 h 1659179"/>
                    <a:gd name="connsiteX9" fmla="*/ 1828800 w 1828800"/>
                    <a:gd name="connsiteY9" fmla="*/ 873508 h 1659179"/>
                    <a:gd name="connsiteX10" fmla="*/ 1485900 w 1828800"/>
                    <a:gd name="connsiteY10" fmla="*/ 611455 h 1659179"/>
                    <a:gd name="connsiteX11" fmla="*/ 1828800 w 1828800"/>
                    <a:gd name="connsiteY11" fmla="*/ 349403 h 1659179"/>
                    <a:gd name="connsiteX12" fmla="*/ 914400 w 1828800"/>
                    <a:gd name="connsiteY12" fmla="*/ 0 h 1659179"/>
                    <a:gd name="connsiteX0" fmla="*/ 914400 w 1828800"/>
                    <a:gd name="connsiteY0" fmla="*/ 0 h 1571828"/>
                    <a:gd name="connsiteX1" fmla="*/ 0 w 1828800"/>
                    <a:gd name="connsiteY1" fmla="*/ 262052 h 1571828"/>
                    <a:gd name="connsiteX2" fmla="*/ 342900 w 1828800"/>
                    <a:gd name="connsiteY2" fmla="*/ 524104 h 1571828"/>
                    <a:gd name="connsiteX3" fmla="*/ 0 w 1828800"/>
                    <a:gd name="connsiteY3" fmla="*/ 786157 h 1571828"/>
                    <a:gd name="connsiteX4" fmla="*/ 342900 w 1828800"/>
                    <a:gd name="connsiteY4" fmla="*/ 1048209 h 1571828"/>
                    <a:gd name="connsiteX5" fmla="*/ 0 w 1828800"/>
                    <a:gd name="connsiteY5" fmla="*/ 1310261 h 1571828"/>
                    <a:gd name="connsiteX6" fmla="*/ 914400 w 1828800"/>
                    <a:gd name="connsiteY6" fmla="*/ 1571828 h 1571828"/>
                    <a:gd name="connsiteX7" fmla="*/ 1828800 w 1828800"/>
                    <a:gd name="connsiteY7" fmla="*/ 1310261 h 1571828"/>
                    <a:gd name="connsiteX8" fmla="*/ 1485900 w 1828800"/>
                    <a:gd name="connsiteY8" fmla="*/ 1048209 h 1571828"/>
                    <a:gd name="connsiteX9" fmla="*/ 1828800 w 1828800"/>
                    <a:gd name="connsiteY9" fmla="*/ 786157 h 1571828"/>
                    <a:gd name="connsiteX10" fmla="*/ 1485900 w 1828800"/>
                    <a:gd name="connsiteY10" fmla="*/ 524104 h 1571828"/>
                    <a:gd name="connsiteX11" fmla="*/ 1828800 w 1828800"/>
                    <a:gd name="connsiteY11" fmla="*/ 262052 h 1571828"/>
                    <a:gd name="connsiteX12" fmla="*/ 914400 w 1828800"/>
                    <a:gd name="connsiteY12" fmla="*/ 0 h 1571828"/>
                    <a:gd name="connsiteX0" fmla="*/ 914400 w 1828800"/>
                    <a:gd name="connsiteY0" fmla="*/ 0 h 1746529"/>
                    <a:gd name="connsiteX1" fmla="*/ 0 w 1828800"/>
                    <a:gd name="connsiteY1" fmla="*/ 436753 h 1746529"/>
                    <a:gd name="connsiteX2" fmla="*/ 342900 w 1828800"/>
                    <a:gd name="connsiteY2" fmla="*/ 698805 h 1746529"/>
                    <a:gd name="connsiteX3" fmla="*/ 0 w 1828800"/>
                    <a:gd name="connsiteY3" fmla="*/ 960858 h 1746529"/>
                    <a:gd name="connsiteX4" fmla="*/ 342900 w 1828800"/>
                    <a:gd name="connsiteY4" fmla="*/ 1222910 h 1746529"/>
                    <a:gd name="connsiteX5" fmla="*/ 0 w 1828800"/>
                    <a:gd name="connsiteY5" fmla="*/ 1484962 h 1746529"/>
                    <a:gd name="connsiteX6" fmla="*/ 914400 w 1828800"/>
                    <a:gd name="connsiteY6" fmla="*/ 1746529 h 1746529"/>
                    <a:gd name="connsiteX7" fmla="*/ 1828800 w 1828800"/>
                    <a:gd name="connsiteY7" fmla="*/ 1484962 h 1746529"/>
                    <a:gd name="connsiteX8" fmla="*/ 1485900 w 1828800"/>
                    <a:gd name="connsiteY8" fmla="*/ 1222910 h 1746529"/>
                    <a:gd name="connsiteX9" fmla="*/ 1828800 w 1828800"/>
                    <a:gd name="connsiteY9" fmla="*/ 960858 h 1746529"/>
                    <a:gd name="connsiteX10" fmla="*/ 1485900 w 1828800"/>
                    <a:gd name="connsiteY10" fmla="*/ 698805 h 1746529"/>
                    <a:gd name="connsiteX11" fmla="*/ 1828800 w 1828800"/>
                    <a:gd name="connsiteY11" fmla="*/ 436753 h 1746529"/>
                    <a:gd name="connsiteX12" fmla="*/ 914400 w 1828800"/>
                    <a:gd name="connsiteY12" fmla="*/ 0 h 1746529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342900 w 1828800"/>
                    <a:gd name="connsiteY2" fmla="*/ 698805 h 1922250"/>
                    <a:gd name="connsiteX3" fmla="*/ 0 w 1828800"/>
                    <a:gd name="connsiteY3" fmla="*/ 960858 h 1922250"/>
                    <a:gd name="connsiteX4" fmla="*/ 342900 w 1828800"/>
                    <a:gd name="connsiteY4" fmla="*/ 1222910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485900 w 1828800"/>
                    <a:gd name="connsiteY8" fmla="*/ 1222910 h 1922250"/>
                    <a:gd name="connsiteX9" fmla="*/ 1828800 w 1828800"/>
                    <a:gd name="connsiteY9" fmla="*/ 960858 h 1922250"/>
                    <a:gd name="connsiteX10" fmla="*/ 1485900 w 1828800"/>
                    <a:gd name="connsiteY10" fmla="*/ 698805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423894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342900 w 1828800"/>
                    <a:gd name="connsiteY4" fmla="*/ 1222910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485900 w 1828800"/>
                    <a:gd name="connsiteY8" fmla="*/ 1222910 h 1922250"/>
                    <a:gd name="connsiteX9" fmla="*/ 1828800 w 1828800"/>
                    <a:gd name="connsiteY9" fmla="*/ 960858 h 1922250"/>
                    <a:gd name="connsiteX10" fmla="*/ 1485900 w 1828800"/>
                    <a:gd name="connsiteY10" fmla="*/ 698805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423894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342900 w 1828800"/>
                    <a:gd name="connsiteY4" fmla="*/ 1222910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485900 w 1828800"/>
                    <a:gd name="connsiteY8" fmla="*/ 1222910 h 1922250"/>
                    <a:gd name="connsiteX9" fmla="*/ 1828800 w 1828800"/>
                    <a:gd name="connsiteY9" fmla="*/ 960858 h 1922250"/>
                    <a:gd name="connsiteX10" fmla="*/ 1295905 w 1828800"/>
                    <a:gd name="connsiteY10" fmla="*/ 693682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423894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423894 w 1828800"/>
                    <a:gd name="connsiteY4" fmla="*/ 1195138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485900 w 1828800"/>
                    <a:gd name="connsiteY8" fmla="*/ 1222910 h 1922250"/>
                    <a:gd name="connsiteX9" fmla="*/ 1828800 w 1828800"/>
                    <a:gd name="connsiteY9" fmla="*/ 960858 h 1922250"/>
                    <a:gd name="connsiteX10" fmla="*/ 1295905 w 1828800"/>
                    <a:gd name="connsiteY10" fmla="*/ 693682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423894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423894 w 1828800"/>
                    <a:gd name="connsiteY4" fmla="*/ 1195138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295905 w 1828800"/>
                    <a:gd name="connsiteY8" fmla="*/ 1195138 h 1922250"/>
                    <a:gd name="connsiteX9" fmla="*/ 1828800 w 1828800"/>
                    <a:gd name="connsiteY9" fmla="*/ 960858 h 1922250"/>
                    <a:gd name="connsiteX10" fmla="*/ 1295905 w 1828800"/>
                    <a:gd name="connsiteY10" fmla="*/ 693682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569229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423894 w 1828800"/>
                    <a:gd name="connsiteY4" fmla="*/ 1195138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295905 w 1828800"/>
                    <a:gd name="connsiteY8" fmla="*/ 1195138 h 1922250"/>
                    <a:gd name="connsiteX9" fmla="*/ 1828800 w 1828800"/>
                    <a:gd name="connsiteY9" fmla="*/ 960858 h 1922250"/>
                    <a:gd name="connsiteX10" fmla="*/ 1295905 w 1828800"/>
                    <a:gd name="connsiteY10" fmla="*/ 693682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  <a:gd name="connsiteX0" fmla="*/ 914400 w 1828800"/>
                    <a:gd name="connsiteY0" fmla="*/ 0 h 1922250"/>
                    <a:gd name="connsiteX1" fmla="*/ 0 w 1828800"/>
                    <a:gd name="connsiteY1" fmla="*/ 436753 h 1922250"/>
                    <a:gd name="connsiteX2" fmla="*/ 569229 w 1828800"/>
                    <a:gd name="connsiteY2" fmla="*/ 693682 h 1922250"/>
                    <a:gd name="connsiteX3" fmla="*/ 0 w 1828800"/>
                    <a:gd name="connsiteY3" fmla="*/ 960858 h 1922250"/>
                    <a:gd name="connsiteX4" fmla="*/ 569229 w 1828800"/>
                    <a:gd name="connsiteY4" fmla="*/ 1195138 h 1922250"/>
                    <a:gd name="connsiteX5" fmla="*/ 0 w 1828800"/>
                    <a:gd name="connsiteY5" fmla="*/ 1484962 h 1922250"/>
                    <a:gd name="connsiteX6" fmla="*/ 914400 w 1828800"/>
                    <a:gd name="connsiteY6" fmla="*/ 1922250 h 1922250"/>
                    <a:gd name="connsiteX7" fmla="*/ 1828800 w 1828800"/>
                    <a:gd name="connsiteY7" fmla="*/ 1484962 h 1922250"/>
                    <a:gd name="connsiteX8" fmla="*/ 1295905 w 1828800"/>
                    <a:gd name="connsiteY8" fmla="*/ 1195138 h 1922250"/>
                    <a:gd name="connsiteX9" fmla="*/ 1828800 w 1828800"/>
                    <a:gd name="connsiteY9" fmla="*/ 960858 h 1922250"/>
                    <a:gd name="connsiteX10" fmla="*/ 1295905 w 1828800"/>
                    <a:gd name="connsiteY10" fmla="*/ 693682 h 1922250"/>
                    <a:gd name="connsiteX11" fmla="*/ 1828800 w 1828800"/>
                    <a:gd name="connsiteY11" fmla="*/ 436753 h 1922250"/>
                    <a:gd name="connsiteX12" fmla="*/ 914400 w 1828800"/>
                    <a:gd name="connsiteY12" fmla="*/ 0 h 19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28800" h="1922250">
                      <a:moveTo>
                        <a:pt x="914400" y="0"/>
                      </a:moveTo>
                      <a:lnTo>
                        <a:pt x="0" y="436753"/>
                      </a:lnTo>
                      <a:lnTo>
                        <a:pt x="569229" y="693682"/>
                      </a:lnTo>
                      <a:lnTo>
                        <a:pt x="0" y="960858"/>
                      </a:lnTo>
                      <a:lnTo>
                        <a:pt x="569229" y="1195138"/>
                      </a:lnTo>
                      <a:lnTo>
                        <a:pt x="0" y="1484962"/>
                      </a:lnTo>
                      <a:lnTo>
                        <a:pt x="914400" y="1922250"/>
                      </a:lnTo>
                      <a:lnTo>
                        <a:pt x="1828800" y="1484962"/>
                      </a:lnTo>
                      <a:lnTo>
                        <a:pt x="1295905" y="1195138"/>
                      </a:lnTo>
                      <a:lnTo>
                        <a:pt x="1828800" y="960858"/>
                      </a:lnTo>
                      <a:lnTo>
                        <a:pt x="1295905" y="693682"/>
                      </a:lnTo>
                      <a:lnTo>
                        <a:pt x="1828800" y="436753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362200" y="137693"/>
                  <a:ext cx="0" cy="2388589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0" y="1509293"/>
                  <a:ext cx="1133476" cy="98372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0" y="166268"/>
                  <a:ext cx="2076450" cy="1828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/>
              <p:cNvSpPr/>
              <p:nvPr/>
            </p:nvSpPr>
            <p:spPr>
              <a:xfrm>
                <a:off x="2590800" y="420847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90800" y="835575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595563" y="1875714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590800" y="2325894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390775" y="75571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79" y="1357472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200" dirty="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endParaRPr lang="en-US" sz="1200" dirty="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800225" y="0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43029" y="1732770"/>
              <a:ext cx="1098463" cy="2054894"/>
              <a:chOff x="514032" y="143408"/>
              <a:chExt cx="1400175" cy="239913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665162" y="600710"/>
                <a:ext cx="1104900" cy="1875790"/>
              </a:xfrm>
              <a:custGeom>
                <a:avLst/>
                <a:gdLst>
                  <a:gd name="connsiteX0" fmla="*/ 704850 w 1781175"/>
                  <a:gd name="connsiteY0" fmla="*/ 0 h 1752600"/>
                  <a:gd name="connsiteX1" fmla="*/ 0 w 1781175"/>
                  <a:gd name="connsiteY1" fmla="*/ 419100 h 1752600"/>
                  <a:gd name="connsiteX2" fmla="*/ 419100 w 1781175"/>
                  <a:gd name="connsiteY2" fmla="*/ 657225 h 1752600"/>
                  <a:gd name="connsiteX3" fmla="*/ 38100 w 1781175"/>
                  <a:gd name="connsiteY3" fmla="*/ 838200 h 1752600"/>
                  <a:gd name="connsiteX4" fmla="*/ 381000 w 1781175"/>
                  <a:gd name="connsiteY4" fmla="*/ 1076325 h 1752600"/>
                  <a:gd name="connsiteX5" fmla="*/ 47625 w 1781175"/>
                  <a:gd name="connsiteY5" fmla="*/ 1314450 h 1752600"/>
                  <a:gd name="connsiteX6" fmla="*/ 933450 w 1781175"/>
                  <a:gd name="connsiteY6" fmla="*/ 1752600 h 1752600"/>
                  <a:gd name="connsiteX7" fmla="*/ 1676400 w 1781175"/>
                  <a:gd name="connsiteY7" fmla="*/ 1362075 h 1752600"/>
                  <a:gd name="connsiteX8" fmla="*/ 1409700 w 1781175"/>
                  <a:gd name="connsiteY8" fmla="*/ 1171575 h 1752600"/>
                  <a:gd name="connsiteX9" fmla="*/ 1714500 w 1781175"/>
                  <a:gd name="connsiteY9" fmla="*/ 1000125 h 1752600"/>
                  <a:gd name="connsiteX10" fmla="*/ 1438275 w 1781175"/>
                  <a:gd name="connsiteY10" fmla="*/ 742950 h 1752600"/>
                  <a:gd name="connsiteX11" fmla="*/ 1781175 w 1781175"/>
                  <a:gd name="connsiteY11" fmla="*/ 485775 h 1752600"/>
                  <a:gd name="connsiteX12" fmla="*/ 704850 w 1781175"/>
                  <a:gd name="connsiteY12" fmla="*/ 0 h 1752600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38100 w 1781175"/>
                  <a:gd name="connsiteY3" fmla="*/ 904875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14500 w 1781175"/>
                  <a:gd name="connsiteY9" fmla="*/ 1066800 h 1819275"/>
                  <a:gd name="connsiteX10" fmla="*/ 1438275 w 1781175"/>
                  <a:gd name="connsiteY10" fmla="*/ 809625 h 1819275"/>
                  <a:gd name="connsiteX11" fmla="*/ 1781175 w 1781175"/>
                  <a:gd name="connsiteY11" fmla="*/ 552450 h 1819275"/>
                  <a:gd name="connsiteX12" fmla="*/ 914400 w 1781175"/>
                  <a:gd name="connsiteY12" fmla="*/ 0 h 1819275"/>
                  <a:gd name="connsiteX0" fmla="*/ 914400 w 1790700"/>
                  <a:gd name="connsiteY0" fmla="*/ 0 h 1819275"/>
                  <a:gd name="connsiteX1" fmla="*/ 0 w 1790700"/>
                  <a:gd name="connsiteY1" fmla="*/ 485775 h 1819275"/>
                  <a:gd name="connsiteX2" fmla="*/ 419100 w 1790700"/>
                  <a:gd name="connsiteY2" fmla="*/ 723900 h 1819275"/>
                  <a:gd name="connsiteX3" fmla="*/ 38100 w 1790700"/>
                  <a:gd name="connsiteY3" fmla="*/ 904875 h 1819275"/>
                  <a:gd name="connsiteX4" fmla="*/ 381000 w 1790700"/>
                  <a:gd name="connsiteY4" fmla="*/ 1143000 h 1819275"/>
                  <a:gd name="connsiteX5" fmla="*/ 47625 w 1790700"/>
                  <a:gd name="connsiteY5" fmla="*/ 1381125 h 1819275"/>
                  <a:gd name="connsiteX6" fmla="*/ 933450 w 1790700"/>
                  <a:gd name="connsiteY6" fmla="*/ 1819275 h 1819275"/>
                  <a:gd name="connsiteX7" fmla="*/ 1676400 w 1790700"/>
                  <a:gd name="connsiteY7" fmla="*/ 1428750 h 1819275"/>
                  <a:gd name="connsiteX8" fmla="*/ 1409700 w 1790700"/>
                  <a:gd name="connsiteY8" fmla="*/ 1238250 h 1819275"/>
                  <a:gd name="connsiteX9" fmla="*/ 1714500 w 1790700"/>
                  <a:gd name="connsiteY9" fmla="*/ 1066800 h 1819275"/>
                  <a:gd name="connsiteX10" fmla="*/ 1438275 w 1790700"/>
                  <a:gd name="connsiteY10" fmla="*/ 809625 h 1819275"/>
                  <a:gd name="connsiteX11" fmla="*/ 1790700 w 1790700"/>
                  <a:gd name="connsiteY11" fmla="*/ 465125 h 1819275"/>
                  <a:gd name="connsiteX12" fmla="*/ 914400 w 179070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38275 w 1885950"/>
                  <a:gd name="connsiteY10" fmla="*/ 809625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1066800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38100 w 1885950"/>
                  <a:gd name="connsiteY3" fmla="*/ 904875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714500 w 1885950"/>
                  <a:gd name="connsiteY9" fmla="*/ 950366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85950"/>
                  <a:gd name="connsiteY0" fmla="*/ 0 h 1819275"/>
                  <a:gd name="connsiteX1" fmla="*/ 0 w 1885950"/>
                  <a:gd name="connsiteY1" fmla="*/ 485775 h 1819275"/>
                  <a:gd name="connsiteX2" fmla="*/ 419100 w 1885950"/>
                  <a:gd name="connsiteY2" fmla="*/ 723900 h 1819275"/>
                  <a:gd name="connsiteX3" fmla="*/ 19050 w 1885950"/>
                  <a:gd name="connsiteY3" fmla="*/ 919429 h 1819275"/>
                  <a:gd name="connsiteX4" fmla="*/ 381000 w 1885950"/>
                  <a:gd name="connsiteY4" fmla="*/ 1143000 h 1819275"/>
                  <a:gd name="connsiteX5" fmla="*/ 47625 w 1885950"/>
                  <a:gd name="connsiteY5" fmla="*/ 1381125 h 1819275"/>
                  <a:gd name="connsiteX6" fmla="*/ 933450 w 1885950"/>
                  <a:gd name="connsiteY6" fmla="*/ 1819275 h 1819275"/>
                  <a:gd name="connsiteX7" fmla="*/ 1676400 w 1885950"/>
                  <a:gd name="connsiteY7" fmla="*/ 1428750 h 1819275"/>
                  <a:gd name="connsiteX8" fmla="*/ 1409700 w 1885950"/>
                  <a:gd name="connsiteY8" fmla="*/ 1238250 h 1819275"/>
                  <a:gd name="connsiteX9" fmla="*/ 1800225 w 1885950"/>
                  <a:gd name="connsiteY9" fmla="*/ 994029 h 1819275"/>
                  <a:gd name="connsiteX10" fmla="*/ 1400175 w 1885950"/>
                  <a:gd name="connsiteY10" fmla="*/ 736854 h 1819275"/>
                  <a:gd name="connsiteX11" fmla="*/ 1885950 w 1885950"/>
                  <a:gd name="connsiteY11" fmla="*/ 479679 h 1819275"/>
                  <a:gd name="connsiteX12" fmla="*/ 914400 w 1885950"/>
                  <a:gd name="connsiteY12" fmla="*/ 0 h 1819275"/>
                  <a:gd name="connsiteX0" fmla="*/ 914400 w 1800225"/>
                  <a:gd name="connsiteY0" fmla="*/ 0 h 1819275"/>
                  <a:gd name="connsiteX1" fmla="*/ 0 w 1800225"/>
                  <a:gd name="connsiteY1" fmla="*/ 485775 h 1819275"/>
                  <a:gd name="connsiteX2" fmla="*/ 419100 w 1800225"/>
                  <a:gd name="connsiteY2" fmla="*/ 723900 h 1819275"/>
                  <a:gd name="connsiteX3" fmla="*/ 19050 w 1800225"/>
                  <a:gd name="connsiteY3" fmla="*/ 919429 h 1819275"/>
                  <a:gd name="connsiteX4" fmla="*/ 381000 w 1800225"/>
                  <a:gd name="connsiteY4" fmla="*/ 1143000 h 1819275"/>
                  <a:gd name="connsiteX5" fmla="*/ 47625 w 1800225"/>
                  <a:gd name="connsiteY5" fmla="*/ 1381125 h 1819275"/>
                  <a:gd name="connsiteX6" fmla="*/ 933450 w 1800225"/>
                  <a:gd name="connsiteY6" fmla="*/ 1819275 h 1819275"/>
                  <a:gd name="connsiteX7" fmla="*/ 1676400 w 1800225"/>
                  <a:gd name="connsiteY7" fmla="*/ 1428750 h 1819275"/>
                  <a:gd name="connsiteX8" fmla="*/ 1409700 w 1800225"/>
                  <a:gd name="connsiteY8" fmla="*/ 1238250 h 1819275"/>
                  <a:gd name="connsiteX9" fmla="*/ 1800225 w 1800225"/>
                  <a:gd name="connsiteY9" fmla="*/ 994029 h 1819275"/>
                  <a:gd name="connsiteX10" fmla="*/ 1400175 w 1800225"/>
                  <a:gd name="connsiteY10" fmla="*/ 736854 h 1819275"/>
                  <a:gd name="connsiteX11" fmla="*/ 1771650 w 1800225"/>
                  <a:gd name="connsiteY11" fmla="*/ 486956 h 1819275"/>
                  <a:gd name="connsiteX12" fmla="*/ 914400 w 180022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238250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676400 w 1781175"/>
                  <a:gd name="connsiteY7" fmla="*/ 1428750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819275"/>
                  <a:gd name="connsiteX1" fmla="*/ 0 w 1781175"/>
                  <a:gd name="connsiteY1" fmla="*/ 485775 h 1819275"/>
                  <a:gd name="connsiteX2" fmla="*/ 419100 w 1781175"/>
                  <a:gd name="connsiteY2" fmla="*/ 723900 h 1819275"/>
                  <a:gd name="connsiteX3" fmla="*/ 19050 w 1781175"/>
                  <a:gd name="connsiteY3" fmla="*/ 919429 h 1819275"/>
                  <a:gd name="connsiteX4" fmla="*/ 381000 w 1781175"/>
                  <a:gd name="connsiteY4" fmla="*/ 1143000 h 1819275"/>
                  <a:gd name="connsiteX5" fmla="*/ 47625 w 1781175"/>
                  <a:gd name="connsiteY5" fmla="*/ 1381125 h 1819275"/>
                  <a:gd name="connsiteX6" fmla="*/ 933450 w 1781175"/>
                  <a:gd name="connsiteY6" fmla="*/ 1819275 h 1819275"/>
                  <a:gd name="connsiteX7" fmla="*/ 1704975 w 1781175"/>
                  <a:gd name="connsiteY7" fmla="*/ 1457859 h 1819275"/>
                  <a:gd name="connsiteX8" fmla="*/ 1409700 w 1781175"/>
                  <a:gd name="connsiteY8" fmla="*/ 1172756 h 1819275"/>
                  <a:gd name="connsiteX9" fmla="*/ 1781175 w 1781175"/>
                  <a:gd name="connsiteY9" fmla="*/ 957643 h 1819275"/>
                  <a:gd name="connsiteX10" fmla="*/ 1400175 w 1781175"/>
                  <a:gd name="connsiteY10" fmla="*/ 736854 h 1819275"/>
                  <a:gd name="connsiteX11" fmla="*/ 1771650 w 1781175"/>
                  <a:gd name="connsiteY11" fmla="*/ 486956 h 1819275"/>
                  <a:gd name="connsiteX12" fmla="*/ 914400 w 1781175"/>
                  <a:gd name="connsiteY12" fmla="*/ 0 h 1819275"/>
                  <a:gd name="connsiteX0" fmla="*/ 914400 w 1781175"/>
                  <a:gd name="connsiteY0" fmla="*/ 0 h 1797444"/>
                  <a:gd name="connsiteX1" fmla="*/ 0 w 1781175"/>
                  <a:gd name="connsiteY1" fmla="*/ 485775 h 1797444"/>
                  <a:gd name="connsiteX2" fmla="*/ 419100 w 1781175"/>
                  <a:gd name="connsiteY2" fmla="*/ 723900 h 1797444"/>
                  <a:gd name="connsiteX3" fmla="*/ 19050 w 1781175"/>
                  <a:gd name="connsiteY3" fmla="*/ 919429 h 1797444"/>
                  <a:gd name="connsiteX4" fmla="*/ 381000 w 1781175"/>
                  <a:gd name="connsiteY4" fmla="*/ 1143000 h 1797444"/>
                  <a:gd name="connsiteX5" fmla="*/ 47625 w 1781175"/>
                  <a:gd name="connsiteY5" fmla="*/ 1381125 h 1797444"/>
                  <a:gd name="connsiteX6" fmla="*/ 857250 w 1781175"/>
                  <a:gd name="connsiteY6" fmla="*/ 1797444 h 1797444"/>
                  <a:gd name="connsiteX7" fmla="*/ 1704975 w 1781175"/>
                  <a:gd name="connsiteY7" fmla="*/ 1457859 h 1797444"/>
                  <a:gd name="connsiteX8" fmla="*/ 1409700 w 1781175"/>
                  <a:gd name="connsiteY8" fmla="*/ 1172756 h 1797444"/>
                  <a:gd name="connsiteX9" fmla="*/ 1781175 w 1781175"/>
                  <a:gd name="connsiteY9" fmla="*/ 957643 h 1797444"/>
                  <a:gd name="connsiteX10" fmla="*/ 1400175 w 1781175"/>
                  <a:gd name="connsiteY10" fmla="*/ 736854 h 1797444"/>
                  <a:gd name="connsiteX11" fmla="*/ 1771650 w 1781175"/>
                  <a:gd name="connsiteY11" fmla="*/ 486956 h 1797444"/>
                  <a:gd name="connsiteX12" fmla="*/ 914400 w 1781175"/>
                  <a:gd name="connsiteY12" fmla="*/ 0 h 1797444"/>
                  <a:gd name="connsiteX0" fmla="*/ 904875 w 1781175"/>
                  <a:gd name="connsiteY0" fmla="*/ 0 h 1637348"/>
                  <a:gd name="connsiteX1" fmla="*/ 0 w 1781175"/>
                  <a:gd name="connsiteY1" fmla="*/ 325679 h 1637348"/>
                  <a:gd name="connsiteX2" fmla="*/ 419100 w 1781175"/>
                  <a:gd name="connsiteY2" fmla="*/ 563804 h 1637348"/>
                  <a:gd name="connsiteX3" fmla="*/ 19050 w 1781175"/>
                  <a:gd name="connsiteY3" fmla="*/ 759333 h 1637348"/>
                  <a:gd name="connsiteX4" fmla="*/ 381000 w 1781175"/>
                  <a:gd name="connsiteY4" fmla="*/ 982904 h 1637348"/>
                  <a:gd name="connsiteX5" fmla="*/ 47625 w 1781175"/>
                  <a:gd name="connsiteY5" fmla="*/ 1221029 h 1637348"/>
                  <a:gd name="connsiteX6" fmla="*/ 857250 w 1781175"/>
                  <a:gd name="connsiteY6" fmla="*/ 1637348 h 1637348"/>
                  <a:gd name="connsiteX7" fmla="*/ 1704975 w 1781175"/>
                  <a:gd name="connsiteY7" fmla="*/ 1297763 h 1637348"/>
                  <a:gd name="connsiteX8" fmla="*/ 1409700 w 1781175"/>
                  <a:gd name="connsiteY8" fmla="*/ 1012660 h 1637348"/>
                  <a:gd name="connsiteX9" fmla="*/ 1781175 w 1781175"/>
                  <a:gd name="connsiteY9" fmla="*/ 797547 h 1637348"/>
                  <a:gd name="connsiteX10" fmla="*/ 1400175 w 1781175"/>
                  <a:gd name="connsiteY10" fmla="*/ 576758 h 1637348"/>
                  <a:gd name="connsiteX11" fmla="*/ 1771650 w 1781175"/>
                  <a:gd name="connsiteY11" fmla="*/ 326860 h 1637348"/>
                  <a:gd name="connsiteX12" fmla="*/ 904875 w 1781175"/>
                  <a:gd name="connsiteY12" fmla="*/ 0 h 1637348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904875 w 1781175"/>
                  <a:gd name="connsiteY0" fmla="*/ 0 h 1630071"/>
                  <a:gd name="connsiteX1" fmla="*/ 0 w 1781175"/>
                  <a:gd name="connsiteY1" fmla="*/ 325679 h 1630071"/>
                  <a:gd name="connsiteX2" fmla="*/ 419100 w 1781175"/>
                  <a:gd name="connsiteY2" fmla="*/ 563804 h 1630071"/>
                  <a:gd name="connsiteX3" fmla="*/ 19050 w 1781175"/>
                  <a:gd name="connsiteY3" fmla="*/ 759333 h 1630071"/>
                  <a:gd name="connsiteX4" fmla="*/ 381000 w 1781175"/>
                  <a:gd name="connsiteY4" fmla="*/ 982904 h 1630071"/>
                  <a:gd name="connsiteX5" fmla="*/ 47625 w 1781175"/>
                  <a:gd name="connsiteY5" fmla="*/ 1221029 h 1630071"/>
                  <a:gd name="connsiteX6" fmla="*/ 895350 w 1781175"/>
                  <a:gd name="connsiteY6" fmla="*/ 1630071 h 1630071"/>
                  <a:gd name="connsiteX7" fmla="*/ 1704975 w 1781175"/>
                  <a:gd name="connsiteY7" fmla="*/ 1297763 h 1630071"/>
                  <a:gd name="connsiteX8" fmla="*/ 1409700 w 1781175"/>
                  <a:gd name="connsiteY8" fmla="*/ 1012660 h 1630071"/>
                  <a:gd name="connsiteX9" fmla="*/ 1781175 w 1781175"/>
                  <a:gd name="connsiteY9" fmla="*/ 797547 h 1630071"/>
                  <a:gd name="connsiteX10" fmla="*/ 1400175 w 1781175"/>
                  <a:gd name="connsiteY10" fmla="*/ 576758 h 1630071"/>
                  <a:gd name="connsiteX11" fmla="*/ 1771650 w 1781175"/>
                  <a:gd name="connsiteY11" fmla="*/ 326860 h 1630071"/>
                  <a:gd name="connsiteX12" fmla="*/ 904875 w 1781175"/>
                  <a:gd name="connsiteY12" fmla="*/ 0 h 1630071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71650 w 1781175"/>
                  <a:gd name="connsiteY11" fmla="*/ 355968 h 1659179"/>
                  <a:gd name="connsiteX12" fmla="*/ 838200 w 1781175"/>
                  <a:gd name="connsiteY12" fmla="*/ 0 h 1659179"/>
                  <a:gd name="connsiteX0" fmla="*/ 8382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38200 w 1781175"/>
                  <a:gd name="connsiteY12" fmla="*/ 0 h 1659179"/>
                  <a:gd name="connsiteX0" fmla="*/ 8001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8001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89535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685800 w 1781175"/>
                  <a:gd name="connsiteY0" fmla="*/ 0 h 1659179"/>
                  <a:gd name="connsiteX1" fmla="*/ 0 w 1781175"/>
                  <a:gd name="connsiteY1" fmla="*/ 354787 h 1659179"/>
                  <a:gd name="connsiteX2" fmla="*/ 419100 w 1781175"/>
                  <a:gd name="connsiteY2" fmla="*/ 592912 h 1659179"/>
                  <a:gd name="connsiteX3" fmla="*/ 19050 w 1781175"/>
                  <a:gd name="connsiteY3" fmla="*/ 788441 h 1659179"/>
                  <a:gd name="connsiteX4" fmla="*/ 381000 w 1781175"/>
                  <a:gd name="connsiteY4" fmla="*/ 1012012 h 1659179"/>
                  <a:gd name="connsiteX5" fmla="*/ 47625 w 1781175"/>
                  <a:gd name="connsiteY5" fmla="*/ 1250137 h 1659179"/>
                  <a:gd name="connsiteX6" fmla="*/ 685800 w 1781175"/>
                  <a:gd name="connsiteY6" fmla="*/ 1659179 h 1659179"/>
                  <a:gd name="connsiteX7" fmla="*/ 1704975 w 1781175"/>
                  <a:gd name="connsiteY7" fmla="*/ 1326871 h 1659179"/>
                  <a:gd name="connsiteX8" fmla="*/ 1409700 w 1781175"/>
                  <a:gd name="connsiteY8" fmla="*/ 1041768 h 1659179"/>
                  <a:gd name="connsiteX9" fmla="*/ 1781175 w 1781175"/>
                  <a:gd name="connsiteY9" fmla="*/ 826655 h 1659179"/>
                  <a:gd name="connsiteX10" fmla="*/ 1400175 w 1781175"/>
                  <a:gd name="connsiteY10" fmla="*/ 605866 h 1659179"/>
                  <a:gd name="connsiteX11" fmla="*/ 1704975 w 1781175"/>
                  <a:gd name="connsiteY11" fmla="*/ 363247 h 1659179"/>
                  <a:gd name="connsiteX12" fmla="*/ 685800 w 17811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933575 w 2009775"/>
                  <a:gd name="connsiteY7" fmla="*/ 1326871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609600 w 2009775"/>
                  <a:gd name="connsiteY4" fmla="*/ 1012012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638300 w 2009775"/>
                  <a:gd name="connsiteY8" fmla="*/ 1041768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2009775"/>
                  <a:gd name="connsiteY0" fmla="*/ 0 h 1659179"/>
                  <a:gd name="connsiteX1" fmla="*/ 228600 w 2009775"/>
                  <a:gd name="connsiteY1" fmla="*/ 354787 h 1659179"/>
                  <a:gd name="connsiteX2" fmla="*/ 647700 w 2009775"/>
                  <a:gd name="connsiteY2" fmla="*/ 592912 h 1659179"/>
                  <a:gd name="connsiteX3" fmla="*/ 247650 w 2009775"/>
                  <a:gd name="connsiteY3" fmla="*/ 788441 h 1659179"/>
                  <a:gd name="connsiteX4" fmla="*/ 342900 w 2009775"/>
                  <a:gd name="connsiteY4" fmla="*/ 1135560 h 1659179"/>
                  <a:gd name="connsiteX5" fmla="*/ 0 w 2009775"/>
                  <a:gd name="connsiteY5" fmla="*/ 1397612 h 1659179"/>
                  <a:gd name="connsiteX6" fmla="*/ 914400 w 2009775"/>
                  <a:gd name="connsiteY6" fmla="*/ 1659179 h 1659179"/>
                  <a:gd name="connsiteX7" fmla="*/ 1828800 w 2009775"/>
                  <a:gd name="connsiteY7" fmla="*/ 1397612 h 1659179"/>
                  <a:gd name="connsiteX8" fmla="*/ 1485900 w 2009775"/>
                  <a:gd name="connsiteY8" fmla="*/ 1135560 h 1659179"/>
                  <a:gd name="connsiteX9" fmla="*/ 2009775 w 2009775"/>
                  <a:gd name="connsiteY9" fmla="*/ 826655 h 1659179"/>
                  <a:gd name="connsiteX10" fmla="*/ 1628775 w 2009775"/>
                  <a:gd name="connsiteY10" fmla="*/ 605866 h 1659179"/>
                  <a:gd name="connsiteX11" fmla="*/ 1933575 w 2009775"/>
                  <a:gd name="connsiteY11" fmla="*/ 363247 h 1659179"/>
                  <a:gd name="connsiteX12" fmla="*/ 914400 w 20097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247650 w 1933575"/>
                  <a:gd name="connsiteY3" fmla="*/ 788441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647700 w 1933575"/>
                  <a:gd name="connsiteY2" fmla="*/ 592912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628775 w 1933575"/>
                  <a:gd name="connsiteY10" fmla="*/ 605866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228600 w 1933575"/>
                  <a:gd name="connsiteY1" fmla="*/ 354787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933575"/>
                  <a:gd name="connsiteY0" fmla="*/ 0 h 1659179"/>
                  <a:gd name="connsiteX1" fmla="*/ 0 w 1933575"/>
                  <a:gd name="connsiteY1" fmla="*/ 349403 h 1659179"/>
                  <a:gd name="connsiteX2" fmla="*/ 342900 w 1933575"/>
                  <a:gd name="connsiteY2" fmla="*/ 611455 h 1659179"/>
                  <a:gd name="connsiteX3" fmla="*/ 0 w 1933575"/>
                  <a:gd name="connsiteY3" fmla="*/ 873508 h 1659179"/>
                  <a:gd name="connsiteX4" fmla="*/ 342900 w 1933575"/>
                  <a:gd name="connsiteY4" fmla="*/ 1135560 h 1659179"/>
                  <a:gd name="connsiteX5" fmla="*/ 0 w 1933575"/>
                  <a:gd name="connsiteY5" fmla="*/ 1397612 h 1659179"/>
                  <a:gd name="connsiteX6" fmla="*/ 914400 w 1933575"/>
                  <a:gd name="connsiteY6" fmla="*/ 1659179 h 1659179"/>
                  <a:gd name="connsiteX7" fmla="*/ 1828800 w 1933575"/>
                  <a:gd name="connsiteY7" fmla="*/ 1397612 h 1659179"/>
                  <a:gd name="connsiteX8" fmla="*/ 1485900 w 1933575"/>
                  <a:gd name="connsiteY8" fmla="*/ 1135560 h 1659179"/>
                  <a:gd name="connsiteX9" fmla="*/ 1828800 w 1933575"/>
                  <a:gd name="connsiteY9" fmla="*/ 873508 h 1659179"/>
                  <a:gd name="connsiteX10" fmla="*/ 1485900 w 1933575"/>
                  <a:gd name="connsiteY10" fmla="*/ 611455 h 1659179"/>
                  <a:gd name="connsiteX11" fmla="*/ 1933575 w 1933575"/>
                  <a:gd name="connsiteY11" fmla="*/ 363247 h 1659179"/>
                  <a:gd name="connsiteX12" fmla="*/ 914400 w 1933575"/>
                  <a:gd name="connsiteY12" fmla="*/ 0 h 1659179"/>
                  <a:gd name="connsiteX0" fmla="*/ 914400 w 1828800"/>
                  <a:gd name="connsiteY0" fmla="*/ 0 h 1659179"/>
                  <a:gd name="connsiteX1" fmla="*/ 0 w 1828800"/>
                  <a:gd name="connsiteY1" fmla="*/ 349403 h 1659179"/>
                  <a:gd name="connsiteX2" fmla="*/ 342900 w 1828800"/>
                  <a:gd name="connsiteY2" fmla="*/ 611455 h 1659179"/>
                  <a:gd name="connsiteX3" fmla="*/ 0 w 1828800"/>
                  <a:gd name="connsiteY3" fmla="*/ 873508 h 1659179"/>
                  <a:gd name="connsiteX4" fmla="*/ 342900 w 1828800"/>
                  <a:gd name="connsiteY4" fmla="*/ 1135560 h 1659179"/>
                  <a:gd name="connsiteX5" fmla="*/ 0 w 1828800"/>
                  <a:gd name="connsiteY5" fmla="*/ 1397612 h 1659179"/>
                  <a:gd name="connsiteX6" fmla="*/ 914400 w 1828800"/>
                  <a:gd name="connsiteY6" fmla="*/ 1659179 h 1659179"/>
                  <a:gd name="connsiteX7" fmla="*/ 1828800 w 1828800"/>
                  <a:gd name="connsiteY7" fmla="*/ 1397612 h 1659179"/>
                  <a:gd name="connsiteX8" fmla="*/ 1485900 w 1828800"/>
                  <a:gd name="connsiteY8" fmla="*/ 1135560 h 1659179"/>
                  <a:gd name="connsiteX9" fmla="*/ 1828800 w 1828800"/>
                  <a:gd name="connsiteY9" fmla="*/ 873508 h 1659179"/>
                  <a:gd name="connsiteX10" fmla="*/ 1485900 w 1828800"/>
                  <a:gd name="connsiteY10" fmla="*/ 611455 h 1659179"/>
                  <a:gd name="connsiteX11" fmla="*/ 1828800 w 1828800"/>
                  <a:gd name="connsiteY11" fmla="*/ 349403 h 1659179"/>
                  <a:gd name="connsiteX12" fmla="*/ 914400 w 1828800"/>
                  <a:gd name="connsiteY12" fmla="*/ 0 h 1659179"/>
                  <a:gd name="connsiteX0" fmla="*/ 914400 w 1828800"/>
                  <a:gd name="connsiteY0" fmla="*/ 0 h 1571828"/>
                  <a:gd name="connsiteX1" fmla="*/ 0 w 1828800"/>
                  <a:gd name="connsiteY1" fmla="*/ 262052 h 1571828"/>
                  <a:gd name="connsiteX2" fmla="*/ 342900 w 1828800"/>
                  <a:gd name="connsiteY2" fmla="*/ 524104 h 1571828"/>
                  <a:gd name="connsiteX3" fmla="*/ 0 w 1828800"/>
                  <a:gd name="connsiteY3" fmla="*/ 786157 h 1571828"/>
                  <a:gd name="connsiteX4" fmla="*/ 342900 w 1828800"/>
                  <a:gd name="connsiteY4" fmla="*/ 1048209 h 1571828"/>
                  <a:gd name="connsiteX5" fmla="*/ 0 w 1828800"/>
                  <a:gd name="connsiteY5" fmla="*/ 1310261 h 1571828"/>
                  <a:gd name="connsiteX6" fmla="*/ 914400 w 1828800"/>
                  <a:gd name="connsiteY6" fmla="*/ 1571828 h 1571828"/>
                  <a:gd name="connsiteX7" fmla="*/ 1828800 w 1828800"/>
                  <a:gd name="connsiteY7" fmla="*/ 1310261 h 1571828"/>
                  <a:gd name="connsiteX8" fmla="*/ 1485900 w 1828800"/>
                  <a:gd name="connsiteY8" fmla="*/ 1048209 h 1571828"/>
                  <a:gd name="connsiteX9" fmla="*/ 1828800 w 1828800"/>
                  <a:gd name="connsiteY9" fmla="*/ 786157 h 1571828"/>
                  <a:gd name="connsiteX10" fmla="*/ 1485900 w 1828800"/>
                  <a:gd name="connsiteY10" fmla="*/ 524104 h 1571828"/>
                  <a:gd name="connsiteX11" fmla="*/ 1828800 w 1828800"/>
                  <a:gd name="connsiteY11" fmla="*/ 262052 h 1571828"/>
                  <a:gd name="connsiteX12" fmla="*/ 914400 w 1828800"/>
                  <a:gd name="connsiteY12" fmla="*/ 0 h 1571828"/>
                  <a:gd name="connsiteX0" fmla="*/ 914400 w 1828800"/>
                  <a:gd name="connsiteY0" fmla="*/ 0 h 1746529"/>
                  <a:gd name="connsiteX1" fmla="*/ 0 w 1828800"/>
                  <a:gd name="connsiteY1" fmla="*/ 436753 h 1746529"/>
                  <a:gd name="connsiteX2" fmla="*/ 342900 w 1828800"/>
                  <a:gd name="connsiteY2" fmla="*/ 698805 h 1746529"/>
                  <a:gd name="connsiteX3" fmla="*/ 0 w 1828800"/>
                  <a:gd name="connsiteY3" fmla="*/ 960858 h 1746529"/>
                  <a:gd name="connsiteX4" fmla="*/ 342900 w 1828800"/>
                  <a:gd name="connsiteY4" fmla="*/ 1222910 h 1746529"/>
                  <a:gd name="connsiteX5" fmla="*/ 0 w 1828800"/>
                  <a:gd name="connsiteY5" fmla="*/ 1484962 h 1746529"/>
                  <a:gd name="connsiteX6" fmla="*/ 914400 w 1828800"/>
                  <a:gd name="connsiteY6" fmla="*/ 1746529 h 1746529"/>
                  <a:gd name="connsiteX7" fmla="*/ 1828800 w 1828800"/>
                  <a:gd name="connsiteY7" fmla="*/ 1484962 h 1746529"/>
                  <a:gd name="connsiteX8" fmla="*/ 1485900 w 1828800"/>
                  <a:gd name="connsiteY8" fmla="*/ 1222910 h 1746529"/>
                  <a:gd name="connsiteX9" fmla="*/ 1828800 w 1828800"/>
                  <a:gd name="connsiteY9" fmla="*/ 960858 h 1746529"/>
                  <a:gd name="connsiteX10" fmla="*/ 1485900 w 1828800"/>
                  <a:gd name="connsiteY10" fmla="*/ 698805 h 1746529"/>
                  <a:gd name="connsiteX11" fmla="*/ 1828800 w 1828800"/>
                  <a:gd name="connsiteY11" fmla="*/ 436753 h 1746529"/>
                  <a:gd name="connsiteX12" fmla="*/ 914400 w 1828800"/>
                  <a:gd name="connsiteY12" fmla="*/ 0 h 1746529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342900 w 1828800"/>
                  <a:gd name="connsiteY2" fmla="*/ 698805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485900 w 1828800"/>
                  <a:gd name="connsiteY10" fmla="*/ 698805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342900 w 1828800"/>
                  <a:gd name="connsiteY4" fmla="*/ 1222910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485900 w 1828800"/>
                  <a:gd name="connsiteY8" fmla="*/ 1222910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423894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423894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  <a:gd name="connsiteX0" fmla="*/ 914400 w 1828800"/>
                  <a:gd name="connsiteY0" fmla="*/ 0 h 1922250"/>
                  <a:gd name="connsiteX1" fmla="*/ 0 w 1828800"/>
                  <a:gd name="connsiteY1" fmla="*/ 436753 h 1922250"/>
                  <a:gd name="connsiteX2" fmla="*/ 569229 w 1828800"/>
                  <a:gd name="connsiteY2" fmla="*/ 693682 h 1922250"/>
                  <a:gd name="connsiteX3" fmla="*/ 0 w 1828800"/>
                  <a:gd name="connsiteY3" fmla="*/ 960858 h 1922250"/>
                  <a:gd name="connsiteX4" fmla="*/ 569229 w 1828800"/>
                  <a:gd name="connsiteY4" fmla="*/ 1195138 h 1922250"/>
                  <a:gd name="connsiteX5" fmla="*/ 0 w 1828800"/>
                  <a:gd name="connsiteY5" fmla="*/ 1484962 h 1922250"/>
                  <a:gd name="connsiteX6" fmla="*/ 914400 w 1828800"/>
                  <a:gd name="connsiteY6" fmla="*/ 1922250 h 1922250"/>
                  <a:gd name="connsiteX7" fmla="*/ 1828800 w 1828800"/>
                  <a:gd name="connsiteY7" fmla="*/ 1484962 h 1922250"/>
                  <a:gd name="connsiteX8" fmla="*/ 1295905 w 1828800"/>
                  <a:gd name="connsiteY8" fmla="*/ 1195138 h 1922250"/>
                  <a:gd name="connsiteX9" fmla="*/ 1828800 w 1828800"/>
                  <a:gd name="connsiteY9" fmla="*/ 960858 h 1922250"/>
                  <a:gd name="connsiteX10" fmla="*/ 1295905 w 1828800"/>
                  <a:gd name="connsiteY10" fmla="*/ 693682 h 1922250"/>
                  <a:gd name="connsiteX11" fmla="*/ 1828800 w 1828800"/>
                  <a:gd name="connsiteY11" fmla="*/ 436753 h 1922250"/>
                  <a:gd name="connsiteX12" fmla="*/ 914400 w 1828800"/>
                  <a:gd name="connsiteY12" fmla="*/ 0 h 19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28800" h="1922250">
                    <a:moveTo>
                      <a:pt x="914400" y="0"/>
                    </a:moveTo>
                    <a:lnTo>
                      <a:pt x="0" y="436753"/>
                    </a:lnTo>
                    <a:lnTo>
                      <a:pt x="569229" y="693682"/>
                    </a:lnTo>
                    <a:lnTo>
                      <a:pt x="0" y="960858"/>
                    </a:lnTo>
                    <a:lnTo>
                      <a:pt x="569229" y="1195138"/>
                    </a:lnTo>
                    <a:lnTo>
                      <a:pt x="0" y="1484962"/>
                    </a:lnTo>
                    <a:lnTo>
                      <a:pt x="914400" y="1922250"/>
                    </a:lnTo>
                    <a:lnTo>
                      <a:pt x="1828800" y="1484962"/>
                    </a:lnTo>
                    <a:lnTo>
                      <a:pt x="1295905" y="1195138"/>
                    </a:lnTo>
                    <a:lnTo>
                      <a:pt x="1828800" y="960858"/>
                    </a:lnTo>
                    <a:lnTo>
                      <a:pt x="1295905" y="693682"/>
                    </a:lnTo>
                    <a:lnTo>
                      <a:pt x="1828800" y="436753"/>
                    </a:lnTo>
                    <a:lnTo>
                      <a:pt x="914400" y="0"/>
                    </a:lnTo>
                    <a:close/>
                  </a:path>
                </a:pathLst>
              </a:cu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514032" y="490220"/>
                <a:ext cx="140017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943292" y="909955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43292" y="1424305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43292" y="1976755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100" kern="1200" baseline="-250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695767" y="290830"/>
                <a:ext cx="180975" cy="1714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lang="en-US" sz="120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2" name="Straight Connector 61"/>
              <p:cNvCxnSpPr>
                <a:endCxn id="63" idx="2"/>
              </p:cNvCxnSpPr>
              <p:nvPr/>
            </p:nvCxnSpPr>
            <p:spPr>
              <a:xfrm flipV="1">
                <a:off x="903287" y="343433"/>
                <a:ext cx="7872" cy="21991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815909" y="143408"/>
                <a:ext cx="190500" cy="20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 dirty="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kern="1200" baseline="-25000" dirty="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 dirty="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920824" y="822893"/>
                <a:ext cx="0" cy="37001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15680" y="1347396"/>
                <a:ext cx="0" cy="33337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3287" y="1843615"/>
                <a:ext cx="0" cy="37704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ectangle 97"/>
            <p:cNvSpPr/>
            <p:nvPr/>
          </p:nvSpPr>
          <p:spPr>
            <a:xfrm>
              <a:off x="6174510" y="4190900"/>
              <a:ext cx="737122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b="1" dirty="0" smtClean="0">
                  <a:solidFill>
                    <a:srgbClr val="7030A0"/>
                  </a:solidFill>
                  <a:ea typeface="Times New Roman" panose="02020603050405020304" pitchFamily="18" charset="0"/>
                </a:rPr>
                <a:t>(الف)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21753" y="4175308"/>
              <a:ext cx="737122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b="1" dirty="0" smtClean="0">
                  <a:solidFill>
                    <a:srgbClr val="7030A0"/>
                  </a:solidFill>
                  <a:ea typeface="Times New Roman" panose="02020603050405020304" pitchFamily="18" charset="0"/>
                </a:rPr>
                <a:t>(ب)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87532" y="4180822"/>
              <a:ext cx="737122" cy="258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b="1" dirty="0" smtClean="0">
                  <a:solidFill>
                    <a:srgbClr val="7030A0"/>
                  </a:solidFill>
                  <a:ea typeface="Times New Roman" panose="02020603050405020304" pitchFamily="18" charset="0"/>
                </a:rPr>
                <a:t>(ج)</a:t>
              </a:r>
              <a:endParaRPr lang="en-US" dirty="0">
                <a:solidFill>
                  <a:srgbClr val="7030A0"/>
                </a:solidFill>
                <a:effectLst/>
                <a:ea typeface="Times New Roman" panose="02020603050405020304" pitchFamily="18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735669" y="1783036"/>
              <a:ext cx="1930777" cy="2066260"/>
              <a:chOff x="1735669" y="1783036"/>
              <a:chExt cx="1930777" cy="206626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2213114" y="2329680"/>
                <a:ext cx="1242587" cy="1318589"/>
              </a:xfrm>
              <a:custGeom>
                <a:avLst/>
                <a:gdLst>
                  <a:gd name="connsiteX0" fmla="*/ 0 w 1628775"/>
                  <a:gd name="connsiteY0" fmla="*/ 457200 h 1847850"/>
                  <a:gd name="connsiteX1" fmla="*/ 466725 w 1628775"/>
                  <a:gd name="connsiteY1" fmla="*/ 447675 h 1847850"/>
                  <a:gd name="connsiteX2" fmla="*/ 685800 w 1628775"/>
                  <a:gd name="connsiteY2" fmla="*/ 114300 h 1847850"/>
                  <a:gd name="connsiteX3" fmla="*/ 857250 w 1628775"/>
                  <a:gd name="connsiteY3" fmla="*/ 409575 h 1847850"/>
                  <a:gd name="connsiteX4" fmla="*/ 1285875 w 1628775"/>
                  <a:gd name="connsiteY4" fmla="*/ 409575 h 1847850"/>
                  <a:gd name="connsiteX5" fmla="*/ 1628775 w 1628775"/>
                  <a:gd name="connsiteY5" fmla="*/ 0 h 1847850"/>
                  <a:gd name="connsiteX6" fmla="*/ 1504950 w 1628775"/>
                  <a:gd name="connsiteY6" fmla="*/ 1600200 h 1847850"/>
                  <a:gd name="connsiteX7" fmla="*/ 1209675 w 1628775"/>
                  <a:gd name="connsiteY7" fmla="*/ 1600200 h 1847850"/>
                  <a:gd name="connsiteX8" fmla="*/ 1104900 w 1628775"/>
                  <a:gd name="connsiteY8" fmla="*/ 1162050 h 1847850"/>
                  <a:gd name="connsiteX9" fmla="*/ 895350 w 1628775"/>
                  <a:gd name="connsiteY9" fmla="*/ 1562100 h 1847850"/>
                  <a:gd name="connsiteX10" fmla="*/ 742950 w 1628775"/>
                  <a:gd name="connsiteY10" fmla="*/ 1190625 h 1847850"/>
                  <a:gd name="connsiteX11" fmla="*/ 314325 w 1628775"/>
                  <a:gd name="connsiteY11" fmla="*/ 1847850 h 1847850"/>
                  <a:gd name="connsiteX12" fmla="*/ 0 w 1628775"/>
                  <a:gd name="connsiteY12" fmla="*/ 457200 h 1847850"/>
                  <a:gd name="connsiteX0" fmla="*/ 0 w 1628775"/>
                  <a:gd name="connsiteY0" fmla="*/ 457200 h 1600200"/>
                  <a:gd name="connsiteX1" fmla="*/ 466725 w 1628775"/>
                  <a:gd name="connsiteY1" fmla="*/ 447675 h 1600200"/>
                  <a:gd name="connsiteX2" fmla="*/ 685800 w 1628775"/>
                  <a:gd name="connsiteY2" fmla="*/ 114300 h 1600200"/>
                  <a:gd name="connsiteX3" fmla="*/ 857250 w 1628775"/>
                  <a:gd name="connsiteY3" fmla="*/ 409575 h 1600200"/>
                  <a:gd name="connsiteX4" fmla="*/ 1285875 w 1628775"/>
                  <a:gd name="connsiteY4" fmla="*/ 409575 h 1600200"/>
                  <a:gd name="connsiteX5" fmla="*/ 1628775 w 1628775"/>
                  <a:gd name="connsiteY5" fmla="*/ 0 h 1600200"/>
                  <a:gd name="connsiteX6" fmla="*/ 1504950 w 1628775"/>
                  <a:gd name="connsiteY6" fmla="*/ 1600200 h 1600200"/>
                  <a:gd name="connsiteX7" fmla="*/ 1209675 w 1628775"/>
                  <a:gd name="connsiteY7" fmla="*/ 1600200 h 1600200"/>
                  <a:gd name="connsiteX8" fmla="*/ 1104900 w 1628775"/>
                  <a:gd name="connsiteY8" fmla="*/ 1162050 h 1600200"/>
                  <a:gd name="connsiteX9" fmla="*/ 895350 w 1628775"/>
                  <a:gd name="connsiteY9" fmla="*/ 1562100 h 1600200"/>
                  <a:gd name="connsiteX10" fmla="*/ 742950 w 1628775"/>
                  <a:gd name="connsiteY10" fmla="*/ 1190625 h 1600200"/>
                  <a:gd name="connsiteX11" fmla="*/ 0 w 1628775"/>
                  <a:gd name="connsiteY11" fmla="*/ 457200 h 1600200"/>
                  <a:gd name="connsiteX0" fmla="*/ 0 w 1628775"/>
                  <a:gd name="connsiteY0" fmla="*/ 457200 h 1600200"/>
                  <a:gd name="connsiteX1" fmla="*/ 466725 w 1628775"/>
                  <a:gd name="connsiteY1" fmla="*/ 447675 h 1600200"/>
                  <a:gd name="connsiteX2" fmla="*/ 685800 w 1628775"/>
                  <a:gd name="connsiteY2" fmla="*/ 114300 h 1600200"/>
                  <a:gd name="connsiteX3" fmla="*/ 857250 w 1628775"/>
                  <a:gd name="connsiteY3" fmla="*/ 409575 h 1600200"/>
                  <a:gd name="connsiteX4" fmla="*/ 1285875 w 1628775"/>
                  <a:gd name="connsiteY4" fmla="*/ 409575 h 1600200"/>
                  <a:gd name="connsiteX5" fmla="*/ 1628775 w 1628775"/>
                  <a:gd name="connsiteY5" fmla="*/ 0 h 1600200"/>
                  <a:gd name="connsiteX6" fmla="*/ 1504950 w 1628775"/>
                  <a:gd name="connsiteY6" fmla="*/ 1600200 h 1600200"/>
                  <a:gd name="connsiteX7" fmla="*/ 1209675 w 1628775"/>
                  <a:gd name="connsiteY7" fmla="*/ 1600200 h 1600200"/>
                  <a:gd name="connsiteX8" fmla="*/ 1104900 w 1628775"/>
                  <a:gd name="connsiteY8" fmla="*/ 1162050 h 1600200"/>
                  <a:gd name="connsiteX9" fmla="*/ 895350 w 1628775"/>
                  <a:gd name="connsiteY9" fmla="*/ 1562100 h 1600200"/>
                  <a:gd name="connsiteX10" fmla="*/ 742950 w 1628775"/>
                  <a:gd name="connsiteY10" fmla="*/ 1190625 h 1600200"/>
                  <a:gd name="connsiteX11" fmla="*/ 438150 w 1628775"/>
                  <a:gd name="connsiteY11" fmla="*/ 866775 h 1600200"/>
                  <a:gd name="connsiteX12" fmla="*/ 0 w 1628775"/>
                  <a:gd name="connsiteY12" fmla="*/ 457200 h 1600200"/>
                  <a:gd name="connsiteX0" fmla="*/ 0 w 1628775"/>
                  <a:gd name="connsiteY0" fmla="*/ 457200 h 1943100"/>
                  <a:gd name="connsiteX1" fmla="*/ 466725 w 1628775"/>
                  <a:gd name="connsiteY1" fmla="*/ 447675 h 1943100"/>
                  <a:gd name="connsiteX2" fmla="*/ 685800 w 1628775"/>
                  <a:gd name="connsiteY2" fmla="*/ 114300 h 1943100"/>
                  <a:gd name="connsiteX3" fmla="*/ 857250 w 1628775"/>
                  <a:gd name="connsiteY3" fmla="*/ 409575 h 1943100"/>
                  <a:gd name="connsiteX4" fmla="*/ 1285875 w 1628775"/>
                  <a:gd name="connsiteY4" fmla="*/ 409575 h 1943100"/>
                  <a:gd name="connsiteX5" fmla="*/ 1628775 w 1628775"/>
                  <a:gd name="connsiteY5" fmla="*/ 0 h 1943100"/>
                  <a:gd name="connsiteX6" fmla="*/ 1504950 w 1628775"/>
                  <a:gd name="connsiteY6" fmla="*/ 1600200 h 1943100"/>
                  <a:gd name="connsiteX7" fmla="*/ 1209675 w 1628775"/>
                  <a:gd name="connsiteY7" fmla="*/ 1600200 h 1943100"/>
                  <a:gd name="connsiteX8" fmla="*/ 1104900 w 1628775"/>
                  <a:gd name="connsiteY8" fmla="*/ 1162050 h 1943100"/>
                  <a:gd name="connsiteX9" fmla="*/ 895350 w 1628775"/>
                  <a:gd name="connsiteY9" fmla="*/ 1562100 h 1943100"/>
                  <a:gd name="connsiteX10" fmla="*/ 742950 w 1628775"/>
                  <a:gd name="connsiteY10" fmla="*/ 1190625 h 1943100"/>
                  <a:gd name="connsiteX11" fmla="*/ 38100 w 1628775"/>
                  <a:gd name="connsiteY11" fmla="*/ 1943100 h 1943100"/>
                  <a:gd name="connsiteX12" fmla="*/ 0 w 1628775"/>
                  <a:gd name="connsiteY12" fmla="*/ 457200 h 1943100"/>
                  <a:gd name="connsiteX0" fmla="*/ 0 w 1743075"/>
                  <a:gd name="connsiteY0" fmla="*/ 457200 h 1943100"/>
                  <a:gd name="connsiteX1" fmla="*/ 581025 w 1743075"/>
                  <a:gd name="connsiteY1" fmla="*/ 447675 h 1943100"/>
                  <a:gd name="connsiteX2" fmla="*/ 8001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685800 w 1743075"/>
                  <a:gd name="connsiteY2" fmla="*/ 114300 h 1943100"/>
                  <a:gd name="connsiteX3" fmla="*/ 971550 w 1743075"/>
                  <a:gd name="connsiteY3" fmla="*/ 409575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685800 w 1743075"/>
                  <a:gd name="connsiteY2" fmla="*/ 114300 h 1943100"/>
                  <a:gd name="connsiteX3" fmla="*/ 10287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0287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143000 w 1743075"/>
                  <a:gd name="connsiteY3" fmla="*/ 457200 h 1943100"/>
                  <a:gd name="connsiteX4" fmla="*/ 1400175 w 1743075"/>
                  <a:gd name="connsiteY4" fmla="*/ 409575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1743075"/>
                  <a:gd name="connsiteY0" fmla="*/ 457200 h 1943100"/>
                  <a:gd name="connsiteX1" fmla="*/ 457200 w 1743075"/>
                  <a:gd name="connsiteY1" fmla="*/ 457200 h 1943100"/>
                  <a:gd name="connsiteX2" fmla="*/ 800100 w 1743075"/>
                  <a:gd name="connsiteY2" fmla="*/ 114300 h 1943100"/>
                  <a:gd name="connsiteX3" fmla="*/ 1143000 w 1743075"/>
                  <a:gd name="connsiteY3" fmla="*/ 457200 h 1943100"/>
                  <a:gd name="connsiteX4" fmla="*/ 1485900 w 1743075"/>
                  <a:gd name="connsiteY4" fmla="*/ 457200 h 1943100"/>
                  <a:gd name="connsiteX5" fmla="*/ 1743075 w 1743075"/>
                  <a:gd name="connsiteY5" fmla="*/ 0 h 1943100"/>
                  <a:gd name="connsiteX6" fmla="*/ 1619250 w 1743075"/>
                  <a:gd name="connsiteY6" fmla="*/ 1600200 h 1943100"/>
                  <a:gd name="connsiteX7" fmla="*/ 1323975 w 1743075"/>
                  <a:gd name="connsiteY7" fmla="*/ 1600200 h 1943100"/>
                  <a:gd name="connsiteX8" fmla="*/ 1219200 w 1743075"/>
                  <a:gd name="connsiteY8" fmla="*/ 1162050 h 1943100"/>
                  <a:gd name="connsiteX9" fmla="*/ 1009650 w 1743075"/>
                  <a:gd name="connsiteY9" fmla="*/ 1562100 h 1943100"/>
                  <a:gd name="connsiteX10" fmla="*/ 857250 w 1743075"/>
                  <a:gd name="connsiteY10" fmla="*/ 1190625 h 1943100"/>
                  <a:gd name="connsiteX11" fmla="*/ 152400 w 1743075"/>
                  <a:gd name="connsiteY11" fmla="*/ 1943100 h 1943100"/>
                  <a:gd name="connsiteX12" fmla="*/ 0 w 1743075"/>
                  <a:gd name="connsiteY12" fmla="*/ 457200 h 1943100"/>
                  <a:gd name="connsiteX0" fmla="*/ 0 w 2057400"/>
                  <a:gd name="connsiteY0" fmla="*/ 342900 h 1828800"/>
                  <a:gd name="connsiteX1" fmla="*/ 457200 w 2057400"/>
                  <a:gd name="connsiteY1" fmla="*/ 342900 h 1828800"/>
                  <a:gd name="connsiteX2" fmla="*/ 800100 w 2057400"/>
                  <a:gd name="connsiteY2" fmla="*/ 0 h 1828800"/>
                  <a:gd name="connsiteX3" fmla="*/ 1143000 w 2057400"/>
                  <a:gd name="connsiteY3" fmla="*/ 342900 h 1828800"/>
                  <a:gd name="connsiteX4" fmla="*/ 1485900 w 2057400"/>
                  <a:gd name="connsiteY4" fmla="*/ 342900 h 1828800"/>
                  <a:gd name="connsiteX5" fmla="*/ 2057400 w 2057400"/>
                  <a:gd name="connsiteY5" fmla="*/ 0 h 1828800"/>
                  <a:gd name="connsiteX6" fmla="*/ 1619250 w 2057400"/>
                  <a:gd name="connsiteY6" fmla="*/ 1485900 h 1828800"/>
                  <a:gd name="connsiteX7" fmla="*/ 1323975 w 2057400"/>
                  <a:gd name="connsiteY7" fmla="*/ 1485900 h 1828800"/>
                  <a:gd name="connsiteX8" fmla="*/ 1219200 w 2057400"/>
                  <a:gd name="connsiteY8" fmla="*/ 1047750 h 1828800"/>
                  <a:gd name="connsiteX9" fmla="*/ 1009650 w 2057400"/>
                  <a:gd name="connsiteY9" fmla="*/ 1447800 h 1828800"/>
                  <a:gd name="connsiteX10" fmla="*/ 857250 w 2057400"/>
                  <a:gd name="connsiteY10" fmla="*/ 1076325 h 1828800"/>
                  <a:gd name="connsiteX11" fmla="*/ 152400 w 2057400"/>
                  <a:gd name="connsiteY11" fmla="*/ 1828800 h 1828800"/>
                  <a:gd name="connsiteX12" fmla="*/ 0 w 20574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485900 w 1943100"/>
                  <a:gd name="connsiteY4" fmla="*/ 342900 h 1828800"/>
                  <a:gd name="connsiteX5" fmla="*/ 1943100 w 1943100"/>
                  <a:gd name="connsiteY5" fmla="*/ 0 h 1828800"/>
                  <a:gd name="connsiteX6" fmla="*/ 161925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61925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323975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219200 w 1943100"/>
                  <a:gd name="connsiteY8" fmla="*/ 104775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09650 w 1943100"/>
                  <a:gd name="connsiteY9" fmla="*/ 14478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28700 w 1943100"/>
                  <a:gd name="connsiteY9" fmla="*/ 1485900 h 1828800"/>
                  <a:gd name="connsiteX10" fmla="*/ 857250 w 1943100"/>
                  <a:gd name="connsiteY10" fmla="*/ 1076325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0 w 1943100"/>
                  <a:gd name="connsiteY0" fmla="*/ 342900 h 1828800"/>
                  <a:gd name="connsiteX1" fmla="*/ 457200 w 1943100"/>
                  <a:gd name="connsiteY1" fmla="*/ 342900 h 1828800"/>
                  <a:gd name="connsiteX2" fmla="*/ 800100 w 1943100"/>
                  <a:gd name="connsiteY2" fmla="*/ 0 h 1828800"/>
                  <a:gd name="connsiteX3" fmla="*/ 1143000 w 1943100"/>
                  <a:gd name="connsiteY3" fmla="*/ 342900 h 1828800"/>
                  <a:gd name="connsiteX4" fmla="*/ 1600200 w 1943100"/>
                  <a:gd name="connsiteY4" fmla="*/ 342900 h 1828800"/>
                  <a:gd name="connsiteX5" fmla="*/ 1943100 w 1943100"/>
                  <a:gd name="connsiteY5" fmla="*/ 0 h 1828800"/>
                  <a:gd name="connsiteX6" fmla="*/ 1828800 w 1943100"/>
                  <a:gd name="connsiteY6" fmla="*/ 1485900 h 1828800"/>
                  <a:gd name="connsiteX7" fmla="*/ 1485900 w 1943100"/>
                  <a:gd name="connsiteY7" fmla="*/ 1485900 h 1828800"/>
                  <a:gd name="connsiteX8" fmla="*/ 1485900 w 1943100"/>
                  <a:gd name="connsiteY8" fmla="*/ 1028700 h 1828800"/>
                  <a:gd name="connsiteX9" fmla="*/ 1028700 w 1943100"/>
                  <a:gd name="connsiteY9" fmla="*/ 1485900 h 1828800"/>
                  <a:gd name="connsiteX10" fmla="*/ 800100 w 1943100"/>
                  <a:gd name="connsiteY10" fmla="*/ 1257300 h 1828800"/>
                  <a:gd name="connsiteX11" fmla="*/ 152400 w 1943100"/>
                  <a:gd name="connsiteY11" fmla="*/ 1828800 h 1828800"/>
                  <a:gd name="connsiteX12" fmla="*/ 0 w 1943100"/>
                  <a:gd name="connsiteY12" fmla="*/ 342900 h 1828800"/>
                  <a:gd name="connsiteX0" fmla="*/ 342900 w 2286000"/>
                  <a:gd name="connsiteY0" fmla="*/ 342900 h 1600200"/>
                  <a:gd name="connsiteX1" fmla="*/ 800100 w 2286000"/>
                  <a:gd name="connsiteY1" fmla="*/ 342900 h 1600200"/>
                  <a:gd name="connsiteX2" fmla="*/ 1143000 w 2286000"/>
                  <a:gd name="connsiteY2" fmla="*/ 0 h 1600200"/>
                  <a:gd name="connsiteX3" fmla="*/ 1485900 w 2286000"/>
                  <a:gd name="connsiteY3" fmla="*/ 342900 h 1600200"/>
                  <a:gd name="connsiteX4" fmla="*/ 1943100 w 2286000"/>
                  <a:gd name="connsiteY4" fmla="*/ 342900 h 1600200"/>
                  <a:gd name="connsiteX5" fmla="*/ 2286000 w 2286000"/>
                  <a:gd name="connsiteY5" fmla="*/ 0 h 1600200"/>
                  <a:gd name="connsiteX6" fmla="*/ 2171700 w 2286000"/>
                  <a:gd name="connsiteY6" fmla="*/ 1485900 h 1600200"/>
                  <a:gd name="connsiteX7" fmla="*/ 1828800 w 2286000"/>
                  <a:gd name="connsiteY7" fmla="*/ 1485900 h 1600200"/>
                  <a:gd name="connsiteX8" fmla="*/ 1828800 w 2286000"/>
                  <a:gd name="connsiteY8" fmla="*/ 1028700 h 1600200"/>
                  <a:gd name="connsiteX9" fmla="*/ 1371600 w 2286000"/>
                  <a:gd name="connsiteY9" fmla="*/ 1485900 h 1600200"/>
                  <a:gd name="connsiteX10" fmla="*/ 1143000 w 2286000"/>
                  <a:gd name="connsiteY10" fmla="*/ 1257300 h 1600200"/>
                  <a:gd name="connsiteX11" fmla="*/ 0 w 2286000"/>
                  <a:gd name="connsiteY11" fmla="*/ 1600200 h 1600200"/>
                  <a:gd name="connsiteX12" fmla="*/ 342900 w 2286000"/>
                  <a:gd name="connsiteY12" fmla="*/ 342900 h 1600200"/>
                  <a:gd name="connsiteX0" fmla="*/ 342900 w 2286000"/>
                  <a:gd name="connsiteY0" fmla="*/ 342900 h 1485900"/>
                  <a:gd name="connsiteX1" fmla="*/ 800100 w 2286000"/>
                  <a:gd name="connsiteY1" fmla="*/ 342900 h 1485900"/>
                  <a:gd name="connsiteX2" fmla="*/ 1143000 w 2286000"/>
                  <a:gd name="connsiteY2" fmla="*/ 0 h 1485900"/>
                  <a:gd name="connsiteX3" fmla="*/ 1485900 w 2286000"/>
                  <a:gd name="connsiteY3" fmla="*/ 342900 h 1485900"/>
                  <a:gd name="connsiteX4" fmla="*/ 1943100 w 2286000"/>
                  <a:gd name="connsiteY4" fmla="*/ 342900 h 1485900"/>
                  <a:gd name="connsiteX5" fmla="*/ 2286000 w 2286000"/>
                  <a:gd name="connsiteY5" fmla="*/ 0 h 1485900"/>
                  <a:gd name="connsiteX6" fmla="*/ 2171700 w 2286000"/>
                  <a:gd name="connsiteY6" fmla="*/ 1485900 h 1485900"/>
                  <a:gd name="connsiteX7" fmla="*/ 1828800 w 2286000"/>
                  <a:gd name="connsiteY7" fmla="*/ 1485900 h 1485900"/>
                  <a:gd name="connsiteX8" fmla="*/ 1828800 w 2286000"/>
                  <a:gd name="connsiteY8" fmla="*/ 1028700 h 1485900"/>
                  <a:gd name="connsiteX9" fmla="*/ 1371600 w 2286000"/>
                  <a:gd name="connsiteY9" fmla="*/ 1485900 h 1485900"/>
                  <a:gd name="connsiteX10" fmla="*/ 1143000 w 2286000"/>
                  <a:gd name="connsiteY10" fmla="*/ 1257300 h 1485900"/>
                  <a:gd name="connsiteX11" fmla="*/ 0 w 2286000"/>
                  <a:gd name="connsiteY11" fmla="*/ 1485900 h 1485900"/>
                  <a:gd name="connsiteX12" fmla="*/ 342900 w 22860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1143000 w 2514600"/>
                  <a:gd name="connsiteY10" fmla="*/ 1257300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996430 w 2514600"/>
                  <a:gd name="connsiteY10" fmla="*/ 1145075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828800 w 2514600"/>
                  <a:gd name="connsiteY8" fmla="*/ 102870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943100 w 2514600"/>
                  <a:gd name="connsiteY4" fmla="*/ 342900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957050 w 2514600"/>
                  <a:gd name="connsiteY8" fmla="*/ 107971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485900 w 2514600"/>
                  <a:gd name="connsiteY3" fmla="*/ 342900 h 1485900"/>
                  <a:gd name="connsiteX4" fmla="*/ 1540030 w 2514600"/>
                  <a:gd name="connsiteY4" fmla="*/ 618361 h 1485900"/>
                  <a:gd name="connsiteX5" fmla="*/ 2286000 w 2514600"/>
                  <a:gd name="connsiteY5" fmla="*/ 0 h 1485900"/>
                  <a:gd name="connsiteX6" fmla="*/ 2514600 w 2514600"/>
                  <a:gd name="connsiteY6" fmla="*/ 1485900 h 1485900"/>
                  <a:gd name="connsiteX7" fmla="*/ 1828800 w 2514600"/>
                  <a:gd name="connsiteY7" fmla="*/ 1485900 h 1485900"/>
                  <a:gd name="connsiteX8" fmla="*/ 1957050 w 2514600"/>
                  <a:gd name="connsiteY8" fmla="*/ 1079710 h 1485900"/>
                  <a:gd name="connsiteX9" fmla="*/ 1371600 w 2514600"/>
                  <a:gd name="connsiteY9" fmla="*/ 1485900 h 1485900"/>
                  <a:gd name="connsiteX10" fmla="*/ 1161324 w 2514600"/>
                  <a:gd name="connsiteY10" fmla="*/ 736986 h 1485900"/>
                  <a:gd name="connsiteX11" fmla="*/ 0 w 2514600"/>
                  <a:gd name="connsiteY11" fmla="*/ 1485900 h 1485900"/>
                  <a:gd name="connsiteX12" fmla="*/ 342900 w 2514600"/>
                  <a:gd name="connsiteY12" fmla="*/ 342900 h 1485900"/>
                  <a:gd name="connsiteX0" fmla="*/ 342900 w 2514600"/>
                  <a:gd name="connsiteY0" fmla="*/ 342900 h 1485900"/>
                  <a:gd name="connsiteX1" fmla="*/ 800100 w 2514600"/>
                  <a:gd name="connsiteY1" fmla="*/ 342900 h 1485900"/>
                  <a:gd name="connsiteX2" fmla="*/ 1143000 w 2514600"/>
                  <a:gd name="connsiteY2" fmla="*/ 0 h 1485900"/>
                  <a:gd name="connsiteX3" fmla="*/ 1540030 w 2514600"/>
                  <a:gd name="connsiteY3" fmla="*/ 618361 h 1485900"/>
                  <a:gd name="connsiteX4" fmla="*/ 2286000 w 2514600"/>
                  <a:gd name="connsiteY4" fmla="*/ 0 h 1485900"/>
                  <a:gd name="connsiteX5" fmla="*/ 2514600 w 2514600"/>
                  <a:gd name="connsiteY5" fmla="*/ 1485900 h 1485900"/>
                  <a:gd name="connsiteX6" fmla="*/ 1828800 w 2514600"/>
                  <a:gd name="connsiteY6" fmla="*/ 1485900 h 1485900"/>
                  <a:gd name="connsiteX7" fmla="*/ 1957050 w 2514600"/>
                  <a:gd name="connsiteY7" fmla="*/ 1079710 h 1485900"/>
                  <a:gd name="connsiteX8" fmla="*/ 1371600 w 2514600"/>
                  <a:gd name="connsiteY8" fmla="*/ 1485900 h 1485900"/>
                  <a:gd name="connsiteX9" fmla="*/ 1161324 w 2514600"/>
                  <a:gd name="connsiteY9" fmla="*/ 736986 h 1485900"/>
                  <a:gd name="connsiteX10" fmla="*/ 0 w 2514600"/>
                  <a:gd name="connsiteY10" fmla="*/ 1485900 h 1485900"/>
                  <a:gd name="connsiteX11" fmla="*/ 342900 w 2514600"/>
                  <a:gd name="connsiteY11" fmla="*/ 34290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4600" h="1485900">
                    <a:moveTo>
                      <a:pt x="342900" y="342900"/>
                    </a:moveTo>
                    <a:lnTo>
                      <a:pt x="800100" y="342900"/>
                    </a:lnTo>
                    <a:lnTo>
                      <a:pt x="1143000" y="0"/>
                    </a:lnTo>
                    <a:lnTo>
                      <a:pt x="1540030" y="618361"/>
                    </a:lnTo>
                    <a:lnTo>
                      <a:pt x="2286000" y="0"/>
                    </a:lnTo>
                    <a:lnTo>
                      <a:pt x="2514600" y="1485900"/>
                    </a:lnTo>
                    <a:lnTo>
                      <a:pt x="1828800" y="1485900"/>
                    </a:lnTo>
                    <a:lnTo>
                      <a:pt x="1957050" y="1079710"/>
                    </a:lnTo>
                    <a:lnTo>
                      <a:pt x="1371600" y="1485900"/>
                    </a:lnTo>
                    <a:lnTo>
                      <a:pt x="1161324" y="736986"/>
                    </a:lnTo>
                    <a:lnTo>
                      <a:pt x="0" y="1485900"/>
                    </a:lnTo>
                    <a:lnTo>
                      <a:pt x="34290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965649" y="1932462"/>
                <a:ext cx="0" cy="1916834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1897039" y="1783036"/>
                <a:ext cx="149452" cy="171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solidFill>
                      <a:srgbClr val="6666FF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endParaRPr lang="en-US" sz="1200" dirty="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H="1">
                <a:off x="1735669" y="2511698"/>
                <a:ext cx="185605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3516994" y="2260570"/>
                <a:ext cx="149452" cy="171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6666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100" kern="1200" baseline="-25000" dirty="0" smtClean="0">
                    <a:solidFill>
                      <a:srgbClr val="6666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n-US" sz="1200" dirty="0">
                  <a:solidFill>
                    <a:srgbClr val="6666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2671068" y="2511698"/>
                <a:ext cx="17071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224654" y="2511698"/>
                <a:ext cx="13664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17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 kamran"/>
        <a:ea typeface=""/>
        <a:cs typeface="B Kamran"/>
      </a:majorFont>
      <a:minorFont>
        <a:latin typeface="B kamran"/>
        <a:ea typeface=""/>
        <a:cs typeface="B Kamr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1766</Words>
  <Application>Microsoft Office PowerPoint</Application>
  <PresentationFormat>Widescreen</PresentationFormat>
  <Paragraphs>418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 kamran</vt:lpstr>
      <vt:lpstr>B kamran</vt:lpstr>
      <vt:lpstr>Calibri</vt:lpstr>
      <vt:lpstr>Champers LET</vt:lpstr>
      <vt:lpstr>Chaparral Pro Light</vt:lpstr>
      <vt:lpstr>Courier New</vt:lpstr>
      <vt:lpstr>Slipstream LET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</dc:creator>
  <cp:lastModifiedBy>Mehrdad</cp:lastModifiedBy>
  <cp:revision>350</cp:revision>
  <dcterms:created xsi:type="dcterms:W3CDTF">2013-04-05T07:29:25Z</dcterms:created>
  <dcterms:modified xsi:type="dcterms:W3CDTF">2013-08-31T16:16:08Z</dcterms:modified>
</cp:coreProperties>
</file>