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7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87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57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6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74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0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6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3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9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What is next.js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999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Next.js is a React framework for building full-stack web application.</a:t>
            </a:r>
          </a:p>
          <a:p>
            <a:r>
              <a:rPr lang="en-US" dirty="0" smtClean="0"/>
              <a:t>You use React components to build user interfaces, and Next.js for additional features and optimizations.</a:t>
            </a:r>
          </a:p>
          <a:p>
            <a:r>
              <a:rPr lang="en-US" dirty="0" smtClean="0"/>
              <a:t>Whether you are an individual developer or a part of a large team,Next.js can help you build interactive, dynamic, and fast react application.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711" y="982133"/>
            <a:ext cx="9534699" cy="609600"/>
          </a:xfrm>
        </p:spPr>
        <p:txBody>
          <a:bodyPr/>
          <a:lstStyle/>
          <a:p>
            <a:r>
              <a:rPr lang="en-US" u="sng" dirty="0"/>
              <a:t>What is page.tsx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955" y="2156178"/>
            <a:ext cx="11356621" cy="1422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Page.tsx </a:t>
            </a:r>
            <a:r>
              <a:rPr lang="en-US" dirty="0"/>
              <a:t>file is a special next.js file that exports a React component, and it’s required for the route to accessible.</a:t>
            </a:r>
          </a:p>
        </p:txBody>
      </p:sp>
    </p:spTree>
    <p:extLst>
      <p:ext uri="{BB962C8B-B14F-4D97-AF65-F5344CB8AC3E}">
        <p14:creationId xmlns:p14="http://schemas.microsoft.com/office/powerpoint/2010/main" val="2432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7" y="508000"/>
            <a:ext cx="9674578" cy="89182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What is Link tag, why do we use this tag, and what is its purpose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1" y="2009423"/>
            <a:ext cx="9671402" cy="467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&lt;Link&gt; is a React component that extend the HTML &lt;a&gt; element to provide prefetching and client-side navigation between routes.</a:t>
            </a:r>
          </a:p>
          <a:p>
            <a:r>
              <a:rPr lang="en-US" dirty="0" smtClean="0"/>
              <a:t>It is the primary way to navigate between Next.js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Import Link from `next/link`</a:t>
            </a:r>
          </a:p>
          <a:p>
            <a:pPr marL="0" indent="0">
              <a:buNone/>
            </a:pPr>
            <a:r>
              <a:rPr lang="en-US" dirty="0" smtClean="0"/>
              <a:t>Export default home(){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 &lt;Link href =“/Dashboard”&gt; Dashboard &lt;/Link&gt;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533" y="1083732"/>
            <a:ext cx="9658878" cy="8240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what are components, and why do we use them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33" y="2701042"/>
            <a:ext cx="9658878" cy="2435402"/>
          </a:xfrm>
        </p:spPr>
        <p:txBody>
          <a:bodyPr/>
          <a:lstStyle/>
          <a:p>
            <a:r>
              <a:rPr lang="en-US" dirty="0" smtClean="0"/>
              <a:t>Components are reusable snippet of code that break down user interfaces into smaller building blocks.</a:t>
            </a:r>
          </a:p>
          <a:p>
            <a:r>
              <a:rPr lang="en-US" dirty="0" smtClean="0"/>
              <a:t>They are used to build applications by combining components together to form large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86933"/>
            <a:ext cx="9905999" cy="496711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How can we create nested pages in next.js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778" y="2720623"/>
            <a:ext cx="9805633" cy="1727199"/>
          </a:xfrm>
        </p:spPr>
        <p:txBody>
          <a:bodyPr/>
          <a:lstStyle/>
          <a:p>
            <a:r>
              <a:rPr lang="en-US" dirty="0" smtClean="0"/>
              <a:t>Nested pages in Next.js are a way to organize our web pages into a hierarchy. This mean we can create sub-pages under main pages by using folders in the pages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777" y="846666"/>
            <a:ext cx="9297633" cy="1306865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How can we apply css in next.js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global styles to your application by navigating to /app/</a:t>
            </a:r>
            <a:r>
              <a:rPr lang="en-US" dirty="0" err="1" smtClean="0"/>
              <a:t>layout.tsx</a:t>
            </a:r>
            <a:r>
              <a:rPr lang="en-US" dirty="0" smtClean="0"/>
              <a:t> and importing the global . Css file.</a:t>
            </a:r>
          </a:p>
          <a:p>
            <a:r>
              <a:rPr lang="en-US" dirty="0" smtClean="0"/>
              <a:t>You can use global . Css to add css rules to all the routes in your application – such as CSS reset rules , site-wide styles for HTML elements like Links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u="sng" dirty="0" smtClean="0">
                <a:cs typeface="Arial" panose="020B0604020202020204" pitchFamily="34" charset="0"/>
              </a:rPr>
              <a:t>What Is tailwind css and what is difference between tailwind css and standard css</a:t>
            </a:r>
            <a:endParaRPr lang="en-US" sz="3200" u="sng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2664179"/>
            <a:ext cx="9905998" cy="2980266"/>
          </a:xfrm>
        </p:spPr>
        <p:txBody>
          <a:bodyPr/>
          <a:lstStyle/>
          <a:p>
            <a:r>
              <a:rPr lang="en-US" dirty="0" smtClean="0"/>
              <a:t>Tailwind </a:t>
            </a:r>
            <a:r>
              <a:rPr lang="en-GB" dirty="0"/>
              <a:t>is a CSS framework that speeds up the development process by allowing you to quickly </a:t>
            </a:r>
            <a:r>
              <a:rPr lang="en-GB" dirty="0" smtClean="0"/>
              <a:t>write utility classes directly in your TSX mark up.</a:t>
            </a:r>
          </a:p>
          <a:p>
            <a:r>
              <a:rPr lang="en-GB" dirty="0"/>
              <a:t>In Tailwind, you style elements by adding class names.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&lt;h1 className="text-blue-500"&gt;I'm blue!&lt;/h1&gt;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3" y="618518"/>
            <a:ext cx="9963678" cy="1478570"/>
          </a:xfrm>
        </p:spPr>
        <p:txBody>
          <a:bodyPr/>
          <a:lstStyle/>
          <a:p>
            <a:r>
              <a:rPr lang="en-US" u="sng" dirty="0" smtClean="0"/>
              <a:t>Difference btw css and tailwind css</a:t>
            </a:r>
            <a:endParaRPr lang="en-US" u="sn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900445"/>
              </p:ext>
            </p:extLst>
          </p:nvPr>
        </p:nvGraphicFramePr>
        <p:xfrm>
          <a:off x="1004711" y="2097087"/>
          <a:ext cx="100427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351">
                  <a:extLst>
                    <a:ext uri="{9D8B030D-6E8A-4147-A177-3AD203B41FA5}">
                      <a16:colId xmlns:a16="http://schemas.microsoft.com/office/drawing/2014/main" val="1418438464"/>
                    </a:ext>
                  </a:extLst>
                </a:gridCol>
                <a:gridCol w="5021351">
                  <a:extLst>
                    <a:ext uri="{9D8B030D-6E8A-4147-A177-3AD203B41FA5}">
                      <a16:colId xmlns:a16="http://schemas.microsoft.com/office/drawing/2014/main" val="2870186262"/>
                    </a:ext>
                  </a:extLst>
                </a:gridCol>
              </a:tblGrid>
              <a:tr h="8005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      </a:t>
                      </a:r>
                    </a:p>
                    <a:p>
                      <a:pPr algn="ctr"/>
                      <a:r>
                        <a:rPr lang="en-US" sz="2400" b="0" dirty="0" smtClean="0"/>
                        <a:t>CSS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</a:p>
                    <a:p>
                      <a:pPr algn="ctr"/>
                      <a:r>
                        <a:rPr lang="en-US" sz="2400" b="0" dirty="0" smtClean="0"/>
                        <a:t>Tailwind</a:t>
                      </a:r>
                      <a:r>
                        <a:rPr lang="en-US" sz="2400" b="0" baseline="0" dirty="0" smtClean="0"/>
                        <a:t> CSS</a:t>
                      </a:r>
                      <a:r>
                        <a:rPr lang="en-US" b="0" dirty="0" smtClean="0"/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22912"/>
                  </a:ext>
                </a:extLst>
              </a:tr>
              <a:tr h="76013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CSS uses classes selectors target elements, and properties to define styles.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Tailwind CSS uses utility classes to inline styles within the HTML markup.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03993"/>
                  </a:ext>
                </a:extLst>
              </a:tr>
              <a:tr h="88952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big projects without a design system or documentation , it can get tricky lead to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Tailwind</a:t>
                      </a:r>
                      <a:r>
                        <a:rPr lang="en-US" baseline="0" dirty="0" smtClean="0"/>
                        <a:t> CSS has a learning curve if you are used to traditional CSS , and might not be ideal for projects that demand a unique for every element.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98999"/>
                  </a:ext>
                </a:extLst>
              </a:tr>
              <a:tr h="355808"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dirty="0" smtClean="0"/>
                        <a:t>edia queries</a:t>
                      </a:r>
                      <a:r>
                        <a:rPr lang="en-US" baseline="0" dirty="0" smtClean="0"/>
                        <a:t> to define styles for different break points.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Uses prefixed utility classes to </a:t>
                      </a:r>
                      <a:r>
                        <a:rPr lang="en-US" baseline="0" smtClean="0"/>
                        <a:t>denote breakpoints.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0762"/>
                  </a:ext>
                </a:extLst>
              </a:tr>
              <a:tr h="355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3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332</TotalTime>
  <Words>454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What is next.js </vt:lpstr>
      <vt:lpstr>What is page.tsx file</vt:lpstr>
      <vt:lpstr>What is Link tag, why do we use this tag, and what is its purpose</vt:lpstr>
      <vt:lpstr> what are components, and why do we use them</vt:lpstr>
      <vt:lpstr>How can we create nested pages in next.js</vt:lpstr>
      <vt:lpstr>How can we apply css in next.js  </vt:lpstr>
      <vt:lpstr>What Is tailwind css and what is difference between tailwind css and standard css</vt:lpstr>
      <vt:lpstr>Difference btw css and tailwind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next.js </dc:title>
  <dc:creator>HP</dc:creator>
  <cp:lastModifiedBy>HP</cp:lastModifiedBy>
  <cp:revision>50</cp:revision>
  <dcterms:created xsi:type="dcterms:W3CDTF">2024-11-01T17:29:00Z</dcterms:created>
  <dcterms:modified xsi:type="dcterms:W3CDTF">2024-11-03T08:07:21Z</dcterms:modified>
</cp:coreProperties>
</file>