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C3-8FF6-4960-BA0C-B67CF9D18DDC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925-B3B5-4539-B182-4D74516D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66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C3-8FF6-4960-BA0C-B67CF9D18DDC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925-B3B5-4539-B182-4D74516D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85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C3-8FF6-4960-BA0C-B67CF9D18DDC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925-B3B5-4539-B182-4D74516D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26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C3-8FF6-4960-BA0C-B67CF9D18DDC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925-B3B5-4539-B182-4D74516D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22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C3-8FF6-4960-BA0C-B67CF9D18DDC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925-B3B5-4539-B182-4D74516D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30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C3-8FF6-4960-BA0C-B67CF9D18DDC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925-B3B5-4539-B182-4D74516D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C3-8FF6-4960-BA0C-B67CF9D18DDC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925-B3B5-4539-B182-4D74516D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7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C3-8FF6-4960-BA0C-B67CF9D18DDC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925-B3B5-4539-B182-4D74516D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27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C3-8FF6-4960-BA0C-B67CF9D18DDC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925-B3B5-4539-B182-4D74516D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8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C3-8FF6-4960-BA0C-B67CF9D18DDC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925-B3B5-4539-B182-4D74516D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9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C3-8FF6-4960-BA0C-B67CF9D18DDC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5925-B3B5-4539-B182-4D74516D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78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52C3-8FF6-4960-BA0C-B67CF9D18DDC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5925-B3B5-4539-B182-4D74516D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66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1863094" y="2546985"/>
            <a:ext cx="2215515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Orchestrator</a:t>
            </a:r>
            <a:endParaRPr lang="en-GB" dirty="0"/>
          </a:p>
        </p:txBody>
      </p:sp>
      <p:sp>
        <p:nvSpPr>
          <p:cNvPr id="6" name="Can 5"/>
          <p:cNvSpPr/>
          <p:nvPr/>
        </p:nvSpPr>
        <p:spPr>
          <a:xfrm>
            <a:off x="472440" y="207962"/>
            <a:ext cx="1537336" cy="205740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Historical Data </a:t>
            </a:r>
          </a:p>
          <a:p>
            <a:pPr algn="ctr"/>
            <a:r>
              <a:rPr lang="en-GB" dirty="0" smtClean="0"/>
              <a:t>storage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728387" y="4783454"/>
            <a:ext cx="1233489" cy="1685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Broker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0668634" y="320039"/>
            <a:ext cx="1285875" cy="15970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Market Data Vendor (MDV)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943726" y="707707"/>
            <a:ext cx="16002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Cleaner</a:t>
            </a:r>
            <a:endParaRPr lang="en-GB" dirty="0"/>
          </a:p>
        </p:txBody>
      </p:sp>
      <p:sp>
        <p:nvSpPr>
          <p:cNvPr id="24" name="Can 23"/>
          <p:cNvSpPr/>
          <p:nvPr/>
        </p:nvSpPr>
        <p:spPr>
          <a:xfrm>
            <a:off x="10671429" y="2418970"/>
            <a:ext cx="1330071" cy="1095374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Pricing Data Storage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3783643" y="3313297"/>
            <a:ext cx="124777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Signal Generator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3688079" y="5185410"/>
            <a:ext cx="14573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Risk Management</a:t>
            </a:r>
          </a:p>
          <a:p>
            <a:pPr algn="ctr"/>
            <a:r>
              <a:rPr lang="en-GB" dirty="0" smtClean="0"/>
              <a:t>System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5429251" y="5148262"/>
            <a:ext cx="124777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 System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9037701" y="4655820"/>
            <a:ext cx="1171575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Broker Interface</a:t>
            </a:r>
            <a:endParaRPr lang="en-GB" dirty="0"/>
          </a:p>
        </p:txBody>
      </p:sp>
      <p:sp>
        <p:nvSpPr>
          <p:cNvPr id="34" name="Can 33"/>
          <p:cNvSpPr/>
          <p:nvPr/>
        </p:nvSpPr>
        <p:spPr>
          <a:xfrm>
            <a:off x="533400" y="3924300"/>
            <a:ext cx="1600200" cy="101917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P&amp;L Reporting Storage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038852" y="3971924"/>
            <a:ext cx="1781173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Accounting/ P&amp;L </a:t>
            </a:r>
          </a:p>
          <a:p>
            <a:pPr algn="ctr"/>
            <a:r>
              <a:rPr lang="en-GB" dirty="0" smtClean="0"/>
              <a:t>Reporting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6972299" y="5181600"/>
            <a:ext cx="1533525" cy="88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Order Management System</a:t>
            </a:r>
            <a:endParaRPr lang="en-GB" dirty="0"/>
          </a:p>
        </p:txBody>
      </p:sp>
      <p:cxnSp>
        <p:nvCxnSpPr>
          <p:cNvPr id="67" name="Straight Arrow Connector 66"/>
          <p:cNvCxnSpPr>
            <a:stCxn id="31" idx="3"/>
            <a:endCxn id="32" idx="1"/>
          </p:cNvCxnSpPr>
          <p:nvPr/>
        </p:nvCxnSpPr>
        <p:spPr>
          <a:xfrm flipV="1">
            <a:off x="5145404" y="5629275"/>
            <a:ext cx="283847" cy="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075420" y="537210"/>
            <a:ext cx="1047751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MDV</a:t>
            </a:r>
          </a:p>
          <a:p>
            <a:pPr algn="ctr"/>
            <a:r>
              <a:rPr lang="en-GB" dirty="0" smtClean="0"/>
              <a:t>Interface</a:t>
            </a:r>
            <a:endParaRPr lang="en-GB" dirty="0"/>
          </a:p>
        </p:txBody>
      </p:sp>
      <p:cxnSp>
        <p:nvCxnSpPr>
          <p:cNvPr id="91" name="Straight Arrow Connector 90"/>
          <p:cNvCxnSpPr>
            <a:stCxn id="89" idx="3"/>
            <a:endCxn id="9" idx="1"/>
          </p:cNvCxnSpPr>
          <p:nvPr/>
        </p:nvCxnSpPr>
        <p:spPr>
          <a:xfrm>
            <a:off x="10123171" y="1108710"/>
            <a:ext cx="545463" cy="9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0" idx="3"/>
            <a:endCxn id="89" idx="1"/>
          </p:cNvCxnSpPr>
          <p:nvPr/>
        </p:nvCxnSpPr>
        <p:spPr>
          <a:xfrm>
            <a:off x="8543926" y="1107757"/>
            <a:ext cx="531494" cy="9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534025" y="2276475"/>
            <a:ext cx="2276475" cy="136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Strategy </a:t>
            </a:r>
            <a:r>
              <a:rPr lang="en-GB" dirty="0" smtClean="0"/>
              <a:t>Engine &amp;</a:t>
            </a:r>
          </a:p>
          <a:p>
            <a:pPr algn="ctr"/>
            <a:r>
              <a:rPr lang="en-GB" dirty="0" err="1" smtClean="0"/>
              <a:t>Backtesting</a:t>
            </a:r>
            <a:endParaRPr lang="en-GB" dirty="0"/>
          </a:p>
        </p:txBody>
      </p:sp>
      <p:sp>
        <p:nvSpPr>
          <p:cNvPr id="296" name="Can 295"/>
          <p:cNvSpPr/>
          <p:nvPr/>
        </p:nvSpPr>
        <p:spPr>
          <a:xfrm>
            <a:off x="533400" y="2438400"/>
            <a:ext cx="1543049" cy="101917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Configuration</a:t>
            </a:r>
          </a:p>
          <a:p>
            <a:pPr algn="ctr"/>
            <a:r>
              <a:rPr lang="en-GB" dirty="0" smtClean="0"/>
              <a:t>Storage</a:t>
            </a:r>
            <a:endParaRPr lang="en-GB" dirty="0"/>
          </a:p>
        </p:txBody>
      </p:sp>
      <p:cxnSp>
        <p:nvCxnSpPr>
          <p:cNvPr id="358" name="Straight Arrow Connector 357"/>
          <p:cNvCxnSpPr>
            <a:stCxn id="4" idx="0"/>
            <a:endCxn id="296" idx="4"/>
          </p:cNvCxnSpPr>
          <p:nvPr/>
        </p:nvCxnSpPr>
        <p:spPr>
          <a:xfrm flipH="1" flipV="1">
            <a:off x="2076449" y="2947988"/>
            <a:ext cx="489590" cy="38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Elbow Connector 402"/>
          <p:cNvCxnSpPr>
            <a:stCxn id="6" idx="4"/>
            <a:endCxn id="133" idx="0"/>
          </p:cNvCxnSpPr>
          <p:nvPr/>
        </p:nvCxnSpPr>
        <p:spPr>
          <a:xfrm>
            <a:off x="2009776" y="1236662"/>
            <a:ext cx="4662487" cy="10398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/>
          <p:nvPr/>
        </p:nvCxnSpPr>
        <p:spPr>
          <a:xfrm flipH="1">
            <a:off x="2038350" y="841248"/>
            <a:ext cx="4898898" cy="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>
            <a:stCxn id="7" idx="1"/>
            <a:endCxn id="33" idx="3"/>
          </p:cNvCxnSpPr>
          <p:nvPr/>
        </p:nvCxnSpPr>
        <p:spPr>
          <a:xfrm flipH="1" flipV="1">
            <a:off x="10209276" y="5617845"/>
            <a:ext cx="519111" cy="8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stCxn id="33" idx="1"/>
            <a:endCxn id="38" idx="3"/>
          </p:cNvCxnSpPr>
          <p:nvPr/>
        </p:nvCxnSpPr>
        <p:spPr>
          <a:xfrm flipH="1">
            <a:off x="8505824" y="5617845"/>
            <a:ext cx="531877" cy="3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/>
          <p:cNvCxnSpPr>
            <a:stCxn id="32" idx="3"/>
            <a:endCxn id="38" idx="1"/>
          </p:cNvCxnSpPr>
          <p:nvPr/>
        </p:nvCxnSpPr>
        <p:spPr>
          <a:xfrm flipV="1">
            <a:off x="6677026" y="5621611"/>
            <a:ext cx="295273" cy="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/>
          <p:cNvCxnSpPr>
            <a:stCxn id="35" idx="1"/>
            <a:endCxn id="34" idx="4"/>
          </p:cNvCxnSpPr>
          <p:nvPr/>
        </p:nvCxnSpPr>
        <p:spPr>
          <a:xfrm flipH="1" flipV="1">
            <a:off x="2133600" y="4433888"/>
            <a:ext cx="3905252" cy="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Rectangle 506"/>
          <p:cNvSpPr/>
          <p:nvPr/>
        </p:nvSpPr>
        <p:spPr>
          <a:xfrm>
            <a:off x="2343150" y="468085"/>
            <a:ext cx="8181975" cy="620893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3" name="Rectangle 512"/>
          <p:cNvSpPr/>
          <p:nvPr/>
        </p:nvSpPr>
        <p:spPr>
          <a:xfrm>
            <a:off x="883920" y="5309235"/>
            <a:ext cx="1047751" cy="13296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</a:t>
            </a:r>
          </a:p>
          <a:p>
            <a:pPr algn="ctr"/>
            <a:r>
              <a:rPr lang="en-GB" dirty="0" smtClean="0"/>
              <a:t>Interface</a:t>
            </a:r>
            <a:endParaRPr lang="en-GB" dirty="0"/>
          </a:p>
        </p:txBody>
      </p:sp>
      <p:cxnSp>
        <p:nvCxnSpPr>
          <p:cNvPr id="523" name="Elbow Connector 522"/>
          <p:cNvCxnSpPr>
            <a:endCxn id="32" idx="2"/>
          </p:cNvCxnSpPr>
          <p:nvPr/>
        </p:nvCxnSpPr>
        <p:spPr>
          <a:xfrm flipV="1">
            <a:off x="1933575" y="6110287"/>
            <a:ext cx="4119564" cy="319088"/>
          </a:xfrm>
          <a:prstGeom prst="bent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Elbow Connector 548"/>
          <p:cNvCxnSpPr>
            <a:stCxn id="513" idx="3"/>
            <a:endCxn id="4" idx="1"/>
          </p:cNvCxnSpPr>
          <p:nvPr/>
        </p:nvCxnSpPr>
        <p:spPr>
          <a:xfrm flipV="1">
            <a:off x="1931671" y="4059555"/>
            <a:ext cx="1039181" cy="191452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513" idx="0"/>
          </p:cNvCxnSpPr>
          <p:nvPr/>
        </p:nvCxnSpPr>
        <p:spPr>
          <a:xfrm flipV="1">
            <a:off x="1407796" y="4943475"/>
            <a:ext cx="1904" cy="365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stCxn id="4" idx="2"/>
            <a:endCxn id="133" idx="1"/>
          </p:cNvCxnSpPr>
          <p:nvPr/>
        </p:nvCxnSpPr>
        <p:spPr>
          <a:xfrm>
            <a:off x="3375664" y="2951797"/>
            <a:ext cx="2158361" cy="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/>
          <p:cNvCxnSpPr>
            <a:stCxn id="27" idx="2"/>
            <a:endCxn id="31" idx="0"/>
          </p:cNvCxnSpPr>
          <p:nvPr/>
        </p:nvCxnSpPr>
        <p:spPr>
          <a:xfrm>
            <a:off x="4407531" y="4275322"/>
            <a:ext cx="9211" cy="91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/>
          <p:cNvCxnSpPr/>
          <p:nvPr/>
        </p:nvCxnSpPr>
        <p:spPr>
          <a:xfrm flipH="1">
            <a:off x="5044440" y="3486150"/>
            <a:ext cx="508637" cy="1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TextBox 598"/>
          <p:cNvSpPr txBox="1"/>
          <p:nvPr/>
        </p:nvSpPr>
        <p:spPr>
          <a:xfrm>
            <a:off x="4125686" y="0"/>
            <a:ext cx="4659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Algorithmic Trading Platform Architecture</a:t>
            </a:r>
            <a:endParaRPr lang="en-GB" sz="2000" b="1" dirty="0"/>
          </a:p>
        </p:txBody>
      </p:sp>
      <p:cxnSp>
        <p:nvCxnSpPr>
          <p:cNvPr id="15" name="Elbow Connector 14"/>
          <p:cNvCxnSpPr>
            <a:stCxn id="33" idx="0"/>
            <a:endCxn id="24" idx="3"/>
          </p:cNvCxnSpPr>
          <p:nvPr/>
        </p:nvCxnSpPr>
        <p:spPr>
          <a:xfrm rot="5400000" flipH="1" flipV="1">
            <a:off x="9909239" y="3228594"/>
            <a:ext cx="1141476" cy="1712976"/>
          </a:xfrm>
          <a:prstGeom prst="bentConnector3">
            <a:avLst>
              <a:gd name="adj1" fmla="val 11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4" idx="2"/>
            <a:endCxn id="133" idx="3"/>
          </p:cNvCxnSpPr>
          <p:nvPr/>
        </p:nvCxnSpPr>
        <p:spPr>
          <a:xfrm flipH="1" flipV="1">
            <a:off x="7810500" y="2957513"/>
            <a:ext cx="2860929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 flipV="1">
            <a:off x="7804786" y="3467103"/>
            <a:ext cx="3206114" cy="787714"/>
          </a:xfrm>
          <a:prstGeom prst="bentConnector3">
            <a:avLst>
              <a:gd name="adj1" fmla="val 3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7802880" y="3261360"/>
            <a:ext cx="1676400" cy="140208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7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</dc:creator>
  <cp:lastModifiedBy>hassan</cp:lastModifiedBy>
  <cp:revision>28</cp:revision>
  <cp:lastPrinted>2017-06-04T11:26:53Z</cp:lastPrinted>
  <dcterms:created xsi:type="dcterms:W3CDTF">2017-06-03T10:35:15Z</dcterms:created>
  <dcterms:modified xsi:type="dcterms:W3CDTF">2017-06-04T12:06:25Z</dcterms:modified>
</cp:coreProperties>
</file>