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05B2-BF13-074F-92E2-81BEFDB45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AFE72-3505-B440-8301-C2F90FEC4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A3B1D-3A00-064D-86A4-C22C03BF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7472-1AD1-3A4F-B26C-7CC8310DEE61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C1863-BD4C-BC48-B789-DB116F59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7CCD1-532E-0940-A815-ED0BB5DB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C49E-439C-1D47-8FA3-F214C0D5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7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EEB2-F300-BA43-B92B-8360B9D9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7CA71-037A-A143-81C4-B32D2C4E8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759B-921D-404A-A532-11E1D4E6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7472-1AD1-3A4F-B26C-7CC8310DEE61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82E5A-5145-1B4C-9643-B27D77D6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C7F4-C750-6A48-84A3-15C59BF5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C49E-439C-1D47-8FA3-F214C0D5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448CD-B6EA-894A-A840-1C5F50857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000E9-D11A-A541-9C19-2106C26C5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A5C23-BA18-4842-AFD7-FFF3FBBB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7472-1AD1-3A4F-B26C-7CC8310DEE61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29ADC-96BE-D044-9906-140AC1DD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4EE54-0012-C540-A308-A6EF9CCE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C49E-439C-1D47-8FA3-F214C0D5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4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8EC6-9952-EA40-ACF1-653449C2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0966-E4EE-3C4D-87B6-325F8EA0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60111-4CC4-BB4F-9589-7B3A6E12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7472-1AD1-3A4F-B26C-7CC8310DEE61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EB004-C186-1548-AC5E-6A19EF8C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A5F9-C839-A94A-A02F-66232049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C49E-439C-1D47-8FA3-F214C0D5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7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ED87-318C-8C4D-B238-7BDCBE65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223ED-9310-E444-B8E8-B502BBE6A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7005B-8892-5B49-80DC-2064FB38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7472-1AD1-3A4F-B26C-7CC8310DEE61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B68CE-C6C6-1A42-8294-69A663E5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4362F-1A61-0D45-8EF5-C90BE73C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C49E-439C-1D47-8FA3-F214C0D5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6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5BCE-2468-2B4F-984F-7152915A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4AE3B-E577-0D4A-A345-F12D01BD6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022AF-EBE2-1742-8B8A-BF2DE7565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BD7F0-B5A5-C749-9B5C-13F9482F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7472-1AD1-3A4F-B26C-7CC8310DEE61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996F7-DFEB-9842-A1D9-06652950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9AF47-D721-1041-9080-1C153B02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C49E-439C-1D47-8FA3-F214C0D5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5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2D6B-A5FA-4B4C-A99E-39965DFD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B0FC-07DC-6946-8BBA-F9C4FC3F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C5C18-00F6-6048-849E-609082AF7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0F472-8043-7646-A6CE-1F3D2FB13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351A7-6292-1C4C-A6E9-698059CDB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62C14-DF93-FD40-A55B-45EA9E81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7472-1AD1-3A4F-B26C-7CC8310DEE61}" type="datetimeFigureOut">
              <a:rPr lang="en-US" smtClean="0"/>
              <a:t>7/6/20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396AD-F52B-6B45-906F-8CD91CD4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8885D-B3DC-8C49-853B-D3DAA88E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C49E-439C-1D47-8FA3-F214C0D5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3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2919-9C96-4047-A599-D892A21F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CD885-EE18-C946-B88A-BB26D22F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7472-1AD1-3A4F-B26C-7CC8310DEE61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34DCE-BF3A-8744-BB8D-0CE8E91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E3A34-1538-2841-8F2B-CB6B1680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C49E-439C-1D47-8FA3-F214C0D5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8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95AC6-79D7-2D4A-B82F-2B4BDEFB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7472-1AD1-3A4F-B26C-7CC8310DEE61}" type="datetimeFigureOut">
              <a:rPr lang="en-US" smtClean="0"/>
              <a:t>7/6/20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A82A2-041C-8D4C-AE59-61F571C1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B4B4F-AF85-804C-96BF-DA068535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C49E-439C-1D47-8FA3-F214C0D5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5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F9C8-3DDC-8146-B1A7-E5453EE4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A80A3-39A5-B64C-AB07-C19E49720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EBC45-AEA3-A444-8EBF-956388139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A0E5A-471D-3047-B9E8-0701B8D1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7472-1AD1-3A4F-B26C-7CC8310DEE61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E30C6-4D8C-2D4F-9A8E-CF9D70E8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7ACA0-18DE-9F40-892E-9838054D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C49E-439C-1D47-8FA3-F214C0D5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8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61A4-3F04-1746-B532-E2201FEE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B7E38-6BF0-9F40-AF7A-F7E6A2597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FFD85-42CA-D144-8226-09B29B86D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9B6DC-5108-7B4F-A6F8-F00B0B4B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7472-1AD1-3A4F-B26C-7CC8310DEE61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FDDB2-682F-C24A-9A35-A9AC25FD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E682D-82F0-D448-B120-D41D7E49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C49E-439C-1D47-8FA3-F214C0D5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70078-9128-154B-8613-3D99E025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FEC15-CFC3-1444-8DBC-0852D0655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5819-4714-E647-868C-8B50C1BB0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87472-1AD1-3A4F-B26C-7CC8310DEE61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DA9C9-37EF-574C-A05C-34253FFD6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8437-81AC-E844-99EC-70B904395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2C49E-439C-1D47-8FA3-F214C0D5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5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111E37-9B56-6C40-9AE2-7D7B1146E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21731" y="404325"/>
            <a:ext cx="5728548" cy="60493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F797EE-9D1F-5249-8BC2-27AE627BD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141721" y="404326"/>
            <a:ext cx="5728547" cy="604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9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EE960F-968C-7B46-807E-C9BA3FE088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21731" y="475216"/>
            <a:ext cx="5728548" cy="5907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A646D3-0191-9040-9E27-38EF583F22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141721" y="475216"/>
            <a:ext cx="5728547" cy="590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9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695E2C-86DE-3B44-A968-A7515742D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21731" y="475216"/>
            <a:ext cx="5728548" cy="59075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7B34F5-7DAA-4E47-B1D0-932953ABB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9"/>
          <a:stretch/>
        </p:blipFill>
        <p:spPr>
          <a:xfrm>
            <a:off x="6141721" y="321732"/>
            <a:ext cx="5728547" cy="62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1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ACB526-A7A3-9F41-8026-82A731103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6"/>
          <a:stretch/>
        </p:blipFill>
        <p:spPr>
          <a:xfrm>
            <a:off x="321731" y="321732"/>
            <a:ext cx="5728548" cy="6214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4E3AF8-BEE8-1647-9E56-98BE9EB03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6"/>
          <a:stretch/>
        </p:blipFill>
        <p:spPr>
          <a:xfrm>
            <a:off x="6141721" y="321732"/>
            <a:ext cx="5728547" cy="62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3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Arunabh Ghosh</dc:creator>
  <cp:lastModifiedBy>Arunabh Ghosh</cp:lastModifiedBy>
  <cp:revision>2</cp:revision>
  <dcterms:created xsi:type="dcterms:W3CDTF">2020-07-08T21:47:57Z</dcterms:created>
  <dcterms:modified xsi:type="dcterms:W3CDTF">2020-07-08T23:18:30Z</dcterms:modified>
</cp:coreProperties>
</file>