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ufDI2uOfwc_fTxAr6GTC4apyd8tCz021/view?usp=shar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.bookmyshow.com/" TargetMode="External"/><Relationship Id="rId4" Type="http://schemas.openxmlformats.org/officeDocument/2006/relationships/hyperlink" Target="https://www.ticketnew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Ticket</a:t>
            </a:r>
            <a:r>
              <a:rPr lang="en"/>
              <a:t> Show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/>
              <a:t>22</a:t>
            </a:r>
            <a:r>
              <a:rPr lang="en"/>
              <a:t>-</a:t>
            </a:r>
            <a:r>
              <a:rPr lang="en"/>
              <a:t>12</a:t>
            </a:r>
            <a:r>
              <a:rPr lang="en"/>
              <a:t>-</a:t>
            </a: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Book Show Tickets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shows available for a given timeframe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book multiple tickets for a show at a given 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stop taking bookings in case of a </a:t>
            </a:r>
            <a:r>
              <a:rPr lang="en"/>
              <a:t>houseful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venues and shows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venues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shows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</a:t>
            </a:r>
            <a:r>
              <a:rPr lang="en"/>
              <a:t>for getting the venues/shows 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venue/show engagement (number of </a:t>
            </a:r>
            <a:r>
              <a:rPr lang="en"/>
              <a:t>tickets</a:t>
            </a:r>
            <a:r>
              <a:rPr lang="en"/>
              <a:t> booked, venue performance)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popularity of a show/venue based on the previous trends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22nd December,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Show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 and other users)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booking show tickets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book many tickets for many movies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can create venues and shows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venue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Place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Capacity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show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Rating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Tags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TicketPrice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venue can run a number of shows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added shows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Booking Platform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Venue</a:t>
            </a:r>
            <a:r>
              <a:rPr lang="en"/>
              <a:t> - List of shows, Capacity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- Name, Rating, Price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Pricing (optional) - Show prices can go up/down depending upon the popularity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995475" y="40704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Ticketshow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311675" y="34425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BookMyShow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TicketNew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280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login and 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Venue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</a:t>
            </a: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Booking show tickets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shows/venues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and User Login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for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form for admin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Venue Management (Only for Admin)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6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venue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venue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venue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Show management (Only for Admin)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venues while creating shows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Pricing for each venue (optional)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Shows/Venues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</a:t>
            </a:r>
            <a:r>
              <a:rPr lang="en"/>
              <a:t>theaters</a:t>
            </a:r>
            <a:r>
              <a:rPr lang="en"/>
              <a:t> based on location </a:t>
            </a:r>
            <a:r>
              <a:rPr lang="en"/>
              <a:t>preference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movies based on tags, rating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home view for a 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