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1430000" cy="8591550"/>
  <p:notesSz cx="11430000" cy="8591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97" autoAdjust="0"/>
  </p:normalViewPr>
  <p:slideViewPr>
    <p:cSldViewPr>
      <p:cViewPr varScale="1">
        <p:scale>
          <a:sx n="39" d="100"/>
          <a:sy n="39" d="100"/>
        </p:scale>
        <p:origin x="2190"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14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b="0" i="0" kern="1200">
                <a:solidFill>
                  <a:schemeClr val="tx1"/>
                </a:solidFill>
                <a:effectLst/>
                <a:latin typeface="+mn-lt"/>
                <a:ea typeface="+mn-ea"/>
                <a:cs typeface="+mn-cs"/>
              </a:rPr>
              <a:t>in the name of God, Most Gracious, Most Merciful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Its Advanced Data Management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core technological features include:</a:t>
            </a:r>
          </a:p>
          <a:p>
            <a:pPr lvl="0"/>
            <a:r>
              <a:rPr lang="en-US" sz="1200" b="1" kern="1200" dirty="0">
                <a:solidFill>
                  <a:schemeClr val="tx1"/>
                </a:solidFill>
                <a:effectLst/>
                <a:latin typeface="+mn-lt"/>
                <a:ea typeface="+mn-ea"/>
                <a:cs typeface="+mn-cs"/>
              </a:rPr>
              <a:t>Number 1 PDF data extraction:</a:t>
            </a:r>
            <a:r>
              <a:rPr lang="en-US" sz="1200" kern="1200" dirty="0">
                <a:solidFill>
                  <a:schemeClr val="tx1"/>
                </a:solidFill>
                <a:effectLst/>
                <a:latin typeface="+mn-lt"/>
                <a:ea typeface="+mn-ea"/>
                <a:cs typeface="+mn-cs"/>
              </a:rPr>
              <a:t> Automatically pulls relevant information from complex technical documents, saving time.</a:t>
            </a:r>
          </a:p>
          <a:p>
            <a:pPr lvl="0"/>
            <a:r>
              <a:rPr lang="en-US" sz="1200" b="1" kern="1200" dirty="0">
                <a:solidFill>
                  <a:schemeClr val="tx1"/>
                </a:solidFill>
                <a:effectLst/>
                <a:latin typeface="+mn-lt"/>
                <a:ea typeface="+mn-ea"/>
                <a:cs typeface="+mn-cs"/>
              </a:rPr>
              <a:t>Number 2 Chunking and embedding:</a:t>
            </a:r>
            <a:r>
              <a:rPr lang="en-US" sz="1200" kern="1200" dirty="0">
                <a:solidFill>
                  <a:schemeClr val="tx1"/>
                </a:solidFill>
                <a:effectLst/>
                <a:latin typeface="+mn-lt"/>
                <a:ea typeface="+mn-ea"/>
                <a:cs typeface="+mn-cs"/>
              </a:rPr>
              <a:t> Prepares text for efficient processing and analysis, ensuring a smooth workflow.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Number 3 Vector database (FAISS):</a:t>
            </a:r>
            <a:r>
              <a:rPr lang="en-US" sz="1200" kern="1200" dirty="0">
                <a:solidFill>
                  <a:schemeClr val="tx1"/>
                </a:solidFill>
                <a:effectLst/>
                <a:latin typeface="+mn-lt"/>
                <a:ea typeface="+mn-ea"/>
                <a:cs typeface="+mn-cs"/>
              </a:rPr>
              <a:t> Enables rapid similarity searches, making it easy to find related technical information.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These features are designed to maximize efficiency and accuracy in data handling."</a:t>
            </a:r>
          </a:p>
          <a:p>
            <a:pPr lvl="0"/>
            <a:endParaRPr lang="en-US" sz="1200" kern="1200" dirty="0">
              <a:solidFill>
                <a:schemeClr val="tx1"/>
              </a:solidFill>
              <a:effectLst/>
              <a:latin typeface="+mn-lt"/>
              <a:ea typeface="+mn-ea"/>
              <a:cs typeface="+mn-cs"/>
            </a:endParaRPr>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b="1" kern="1200" dirty="0">
                <a:solidFill>
                  <a:schemeClr val="tx1"/>
                </a:solidFill>
                <a:effectLst/>
                <a:latin typeface="+mn-lt"/>
                <a:ea typeface="+mn-ea"/>
                <a:cs typeface="+mn-cs"/>
              </a:rPr>
              <a:t>The Key Features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Query Handling and Interface</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application’s key functionalities include:</a:t>
            </a:r>
          </a:p>
          <a:p>
            <a:pPr lvl="0"/>
            <a:r>
              <a:rPr lang="en-US" sz="1200" b="1" kern="1200" dirty="0" err="1">
                <a:solidFill>
                  <a:schemeClr val="tx1"/>
                </a:solidFill>
                <a:effectLst/>
                <a:latin typeface="+mn-lt"/>
                <a:ea typeface="+mn-ea"/>
                <a:cs typeface="+mn-cs"/>
              </a:rPr>
              <a:t>Groq</a:t>
            </a:r>
            <a:r>
              <a:rPr lang="en-US" sz="1200" b="1" kern="1200" dirty="0">
                <a:solidFill>
                  <a:schemeClr val="tx1"/>
                </a:solidFill>
                <a:effectLst/>
                <a:latin typeface="+mn-lt"/>
                <a:ea typeface="+mn-ea"/>
                <a:cs typeface="+mn-cs"/>
              </a:rPr>
              <a:t> API integration:</a:t>
            </a:r>
            <a:r>
              <a:rPr lang="en-US" sz="1200" kern="1200" dirty="0">
                <a:solidFill>
                  <a:schemeClr val="tx1"/>
                </a:solidFill>
                <a:effectLst/>
                <a:latin typeface="+mn-lt"/>
                <a:ea typeface="+mn-ea"/>
                <a:cs typeface="+mn-cs"/>
              </a:rPr>
              <a:t> This ensures sophisticated query matching with stored embeddings for accurate and context-aware responses.</a:t>
            </a:r>
          </a:p>
          <a:p>
            <a:pPr lvl="0"/>
            <a:r>
              <a:rPr lang="en-US" sz="1200" b="1" kern="1200" dirty="0" err="1">
                <a:solidFill>
                  <a:schemeClr val="tx1"/>
                </a:solidFill>
                <a:effectLst/>
                <a:latin typeface="+mn-lt"/>
                <a:ea typeface="+mn-ea"/>
                <a:cs typeface="+mn-cs"/>
              </a:rPr>
              <a:t>Streamlit</a:t>
            </a:r>
            <a:r>
              <a:rPr lang="en-US" sz="1200" b="1" kern="1200" dirty="0">
                <a:solidFill>
                  <a:schemeClr val="tx1"/>
                </a:solidFill>
                <a:effectLst/>
                <a:latin typeface="+mn-lt"/>
                <a:ea typeface="+mn-ea"/>
                <a:cs typeface="+mn-cs"/>
              </a:rPr>
              <a:t> frontend:</a:t>
            </a:r>
            <a:r>
              <a:rPr lang="en-US" sz="1200" kern="1200" dirty="0">
                <a:solidFill>
                  <a:schemeClr val="tx1"/>
                </a:solidFill>
                <a:effectLst/>
                <a:latin typeface="+mn-lt"/>
                <a:ea typeface="+mn-ea"/>
                <a:cs typeface="+mn-cs"/>
              </a:rPr>
              <a:t> Provides an interactive and user-friendly interface for real-time interaction and data visualization.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These features make the tool both powerful and accessible."</a:t>
            </a:r>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 Robust Technological Stack</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project is built on a strong technological foundation:</a:t>
            </a:r>
          </a:p>
          <a:p>
            <a:pPr lvl="0"/>
            <a:r>
              <a:rPr lang="en-US" sz="1200" b="1" kern="1200" dirty="0" err="1">
                <a:solidFill>
                  <a:schemeClr val="tx1"/>
                </a:solidFill>
                <a:effectLst/>
                <a:latin typeface="+mn-lt"/>
                <a:ea typeface="+mn-ea"/>
                <a:cs typeface="+mn-cs"/>
              </a:rPr>
              <a:t>Streamlit</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Powers the interactive frontend, providing a seamless user experience.</a:t>
            </a:r>
          </a:p>
          <a:p>
            <a:pPr lvl="0"/>
            <a:r>
              <a:rPr lang="en-US" sz="1200" b="1" kern="1200" dirty="0">
                <a:solidFill>
                  <a:schemeClr val="tx1"/>
                </a:solidFill>
                <a:effectLst/>
                <a:latin typeface="+mn-lt"/>
                <a:ea typeface="+mn-ea"/>
                <a:cs typeface="+mn-cs"/>
              </a:rPr>
              <a:t>PDF Plumber:</a:t>
            </a:r>
            <a:r>
              <a:rPr lang="en-US" sz="1200" kern="1200" dirty="0">
                <a:solidFill>
                  <a:schemeClr val="tx1"/>
                </a:solidFill>
                <a:effectLst/>
                <a:latin typeface="+mn-lt"/>
                <a:ea typeface="+mn-ea"/>
                <a:cs typeface="+mn-cs"/>
              </a:rPr>
              <a:t> Enables precise data extraction from technical documents.</a:t>
            </a:r>
          </a:p>
          <a:p>
            <a:pPr lvl="0"/>
            <a:r>
              <a:rPr lang="en-US" sz="1200" b="1" kern="1200" dirty="0">
                <a:solidFill>
                  <a:schemeClr val="tx1"/>
                </a:solidFill>
                <a:effectLst/>
                <a:latin typeface="+mn-lt"/>
                <a:ea typeface="+mn-ea"/>
                <a:cs typeface="+mn-cs"/>
              </a:rPr>
              <a:t>Sentence-transformers:</a:t>
            </a:r>
            <a:r>
              <a:rPr lang="en-US" sz="1200" kern="1200" dirty="0">
                <a:solidFill>
                  <a:schemeClr val="tx1"/>
                </a:solidFill>
                <a:effectLst/>
                <a:latin typeface="+mn-lt"/>
                <a:ea typeface="+mn-ea"/>
                <a:cs typeface="+mn-cs"/>
              </a:rPr>
              <a:t> Generates high-quality text embeddings for analysis.</a:t>
            </a:r>
          </a:p>
          <a:p>
            <a:pPr lvl="0"/>
            <a:r>
              <a:rPr lang="en-US" sz="1200" b="1" kern="1200" dirty="0">
                <a:solidFill>
                  <a:schemeClr val="tx1"/>
                </a:solidFill>
                <a:effectLst/>
                <a:latin typeface="+mn-lt"/>
                <a:ea typeface="+mn-ea"/>
                <a:cs typeface="+mn-cs"/>
              </a:rPr>
              <a:t>FAISS:</a:t>
            </a:r>
            <a:r>
              <a:rPr lang="en-US" sz="1200" kern="1200" dirty="0">
                <a:solidFill>
                  <a:schemeClr val="tx1"/>
                </a:solidFill>
                <a:effectLst/>
                <a:latin typeface="+mn-lt"/>
                <a:ea typeface="+mn-ea"/>
                <a:cs typeface="+mn-cs"/>
              </a:rPr>
              <a:t> Facebook AI Similarity Search ensures rapid and accurate similarity searches.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stack combines cutting-edge tools to deliver a reliable and efficient application."</a:t>
            </a:r>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86188" y="1074738"/>
            <a:ext cx="3857625" cy="2898775"/>
          </a:xfrm>
          <a:prstGeom prst="rect">
            <a:avLst/>
          </a:prstGeom>
          <a:noFill/>
          <a:ln w="12700">
            <a:solidFill>
              <a:prstClr val="black"/>
            </a:solidFill>
          </a:ln>
        </p:spPr>
      </p:sp>
      <p:sp>
        <p:nvSpPr>
          <p:cNvPr id="3" name="Notes Placeholder 2"/>
          <p:cNvSpPr>
            <a:spLocks noGrp="1"/>
          </p:cNvSpPr>
          <p:nvPr>
            <p:ph type="body" idx="1"/>
          </p:nvPr>
        </p:nvSpPr>
        <p:spPr>
          <a:xfrm>
            <a:off x="1143000" y="4135438"/>
            <a:ext cx="9144000" cy="3382962"/>
          </a:xfrm>
          <a:prstGeom prst="rect">
            <a:avLst/>
          </a:prstGeom>
        </p:spPr>
        <p:txBody>
          <a:bodyPr/>
          <a:lstStyle/>
          <a:p>
            <a:r>
              <a:rPr lang="en-US" dirty="0"/>
              <a:t>Thank you for your time and attention! We hope this presentation gave you valuable insights into our RAG-based application and its potential to revolutionize the commissioning of electrical systems.</a:t>
            </a:r>
          </a:p>
          <a:p>
            <a:r>
              <a:rPr lang="en-US" dirty="0"/>
              <a:t>We are excited about the possibilities this tool offers to enhance efficiency, accuracy, and ease for professionals in the field. If you have any questions or feedback, we’d be happy to discuss them now.</a:t>
            </a:r>
          </a:p>
          <a:p>
            <a:r>
              <a:rPr lang="en-US" dirty="0"/>
              <a:t>Once again, thank you, and we look forward to collaborating to make this innovation a success!"</a:t>
            </a:r>
          </a:p>
          <a:p>
            <a:endParaRPr lang="en-US" dirty="0"/>
          </a:p>
        </p:txBody>
      </p:sp>
    </p:spTree>
    <p:extLst>
      <p:ext uri="{BB962C8B-B14F-4D97-AF65-F5344CB8AC3E}">
        <p14:creationId xmlns:p14="http://schemas.microsoft.com/office/powerpoint/2010/main" val="54902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The project we are going to implement is a RAG-Based Application for Electrical System Commissioning</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“Hi, everyone. We are the Electrical Engineers Group, and today, we are excited to present our innovative project: a RAG-Based Application for Electrical System Commissioning.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Let me introduce our team: Waleed Abbas, our Team Leader, along with </a:t>
            </a:r>
            <a:r>
              <a:rPr lang="en-US" sz="1200" kern="1200" dirty="0" err="1">
                <a:solidFill>
                  <a:schemeClr val="tx1"/>
                </a:solidFill>
                <a:effectLst/>
                <a:latin typeface="+mn-lt"/>
                <a:ea typeface="+mn-ea"/>
                <a:cs typeface="+mn-cs"/>
              </a:rPr>
              <a:t>Mehtab</a:t>
            </a:r>
            <a:r>
              <a:rPr lang="en-US" sz="1200" kern="1200" dirty="0">
                <a:solidFill>
                  <a:schemeClr val="tx1"/>
                </a:solidFill>
                <a:effectLst/>
                <a:latin typeface="+mn-lt"/>
                <a:ea typeface="+mn-ea"/>
                <a:cs typeface="+mn-cs"/>
              </a:rPr>
              <a:t> Ahmed, Mohsin Ilyas, Faisal Gul, Shariq Shakil, and Rao </a:t>
            </a:r>
            <a:r>
              <a:rPr lang="en-US" sz="1200" kern="1200" dirty="0" err="1">
                <a:solidFill>
                  <a:schemeClr val="tx1"/>
                </a:solidFill>
                <a:effectLst/>
                <a:latin typeface="+mn-lt"/>
                <a:ea typeface="+mn-ea"/>
                <a:cs typeface="+mn-cs"/>
              </a:rPr>
              <a:t>Ahtesham</a:t>
            </a:r>
            <a:r>
              <a:rPr lang="en-US" sz="1200" kern="1200" dirty="0">
                <a:solidFill>
                  <a:schemeClr val="tx1"/>
                </a:solidFill>
                <a:effectLst/>
                <a:latin typeface="+mn-lt"/>
                <a:ea typeface="+mn-ea"/>
                <a:cs typeface="+mn-cs"/>
              </a:rPr>
              <a:t> Umar. Together, we’ve developed a tool designed to streamline and enhance the efficiency of electrical system testing and commissioning processes."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Welcome to our Presentation</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"To set the stage, our project focuses on a cutting-edge Retrieval-Augmented Generation, or RAG-based, application. This application is specifically designed to address challenges in the commissioning of electrical systems. It leverages advanced AI technologies to improve the efficiency and accuracy of these complex processes. Our goal is to simplify tasks for electrical professionals while ensuring reliability and precision."</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b="1" kern="1200" dirty="0">
                <a:solidFill>
                  <a:schemeClr val="tx1"/>
                </a:solidFill>
                <a:effectLst/>
                <a:latin typeface="+mn-lt"/>
                <a:ea typeface="+mn-ea"/>
                <a:cs typeface="+mn-cs"/>
              </a:rPr>
              <a:t>The Challenge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is Complex Commissioning Processes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"Let’s start with the key challenges that we aim to resolve.</a:t>
            </a:r>
          </a:p>
          <a:p>
            <a:pPr lvl="0"/>
            <a:r>
              <a:rPr lang="en-US" sz="1200" b="1" kern="1200" dirty="0">
                <a:solidFill>
                  <a:schemeClr val="tx1"/>
                </a:solidFill>
                <a:effectLst/>
                <a:latin typeface="+mn-lt"/>
                <a:ea typeface="+mn-ea"/>
                <a:cs typeface="+mn-cs"/>
              </a:rPr>
              <a:t>Time-consuming manual workflows:</a:t>
            </a:r>
            <a:r>
              <a:rPr lang="en-US" sz="1200" kern="1200" dirty="0">
                <a:solidFill>
                  <a:schemeClr val="tx1"/>
                </a:solidFill>
                <a:effectLst/>
                <a:latin typeface="+mn-lt"/>
                <a:ea typeface="+mn-ea"/>
                <a:cs typeface="+mn-cs"/>
              </a:rPr>
              <a:t> Traditional commissioning methods often require extensive paperwork and manual data analysis, which can lead to significant inefficiencies.</a:t>
            </a:r>
          </a:p>
          <a:p>
            <a:pPr lvl="0"/>
            <a:r>
              <a:rPr lang="en-US" sz="1200" b="1" kern="1200" dirty="0">
                <a:solidFill>
                  <a:schemeClr val="tx1"/>
                </a:solidFill>
                <a:effectLst/>
                <a:latin typeface="+mn-lt"/>
                <a:ea typeface="+mn-ea"/>
                <a:cs typeface="+mn-cs"/>
              </a:rPr>
              <a:t>Risk of human error:</a:t>
            </a:r>
            <a:r>
              <a:rPr lang="en-US" sz="1200" kern="1200" dirty="0">
                <a:solidFill>
                  <a:schemeClr val="tx1"/>
                </a:solidFill>
                <a:effectLst/>
                <a:latin typeface="+mn-lt"/>
                <a:ea typeface="+mn-ea"/>
                <a:cs typeface="+mn-cs"/>
              </a:rPr>
              <a:t> The complexity of electrical systems demands precision. However, manual processes can introduce mistakes that may result in costly errors.</a:t>
            </a:r>
          </a:p>
          <a:p>
            <a:pPr lvl="0"/>
            <a:r>
              <a:rPr lang="en-US" sz="1200" b="1" kern="1200" dirty="0">
                <a:solidFill>
                  <a:schemeClr val="tx1"/>
                </a:solidFill>
                <a:effectLst/>
                <a:latin typeface="+mn-lt"/>
                <a:ea typeface="+mn-ea"/>
                <a:cs typeface="+mn-cs"/>
              </a:rPr>
              <a:t>Limited accessibility to knowledge:</a:t>
            </a:r>
            <a:r>
              <a:rPr lang="en-US" sz="1200" kern="1200" dirty="0">
                <a:solidFill>
                  <a:schemeClr val="tx1"/>
                </a:solidFill>
                <a:effectLst/>
                <a:latin typeface="+mn-lt"/>
                <a:ea typeface="+mn-ea"/>
                <a:cs typeface="+mn-cs"/>
              </a:rPr>
              <a:t> Quickly finding and accessing specific technical information during commissioning can be difficult, adding unnecessary delays.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project directly addresses these pain points."</a:t>
            </a:r>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b="1" kern="1200" dirty="0">
                <a:solidFill>
                  <a:schemeClr val="tx1"/>
                </a:solidFill>
                <a:effectLst/>
                <a:latin typeface="+mn-lt"/>
                <a:ea typeface="+mn-ea"/>
                <a:cs typeface="+mn-cs"/>
              </a:rPr>
              <a:t> Solution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RAG-Based Application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solution is a RAG-Based Application that brings three significant improvements:</a:t>
            </a:r>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b="1" kern="1200" dirty="0">
                <a:solidFill>
                  <a:schemeClr val="tx1"/>
                </a:solidFill>
                <a:effectLst/>
                <a:latin typeface="+mn-lt"/>
                <a:ea typeface="+mn-ea"/>
                <a:cs typeface="+mn-cs"/>
              </a:rPr>
              <a:t>Project Feature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application is packed with features that revolutionize the way electrical systems are commissioned:</a:t>
            </a:r>
          </a:p>
          <a:p>
            <a:pPr lvl="0"/>
            <a:r>
              <a:rPr lang="en-US" sz="1200" b="1" kern="1200" dirty="0">
                <a:solidFill>
                  <a:schemeClr val="tx1"/>
                </a:solidFill>
                <a:effectLst/>
                <a:latin typeface="+mn-lt"/>
                <a:ea typeface="+mn-ea"/>
                <a:cs typeface="+mn-cs"/>
              </a:rPr>
              <a:t>PDF Text Extraction:</a:t>
            </a:r>
            <a:r>
              <a:rPr lang="en-US" sz="1200" kern="1200" dirty="0">
                <a:solidFill>
                  <a:schemeClr val="tx1"/>
                </a:solidFill>
                <a:effectLst/>
                <a:latin typeface="+mn-lt"/>
                <a:ea typeface="+mn-ea"/>
                <a:cs typeface="+mn-cs"/>
              </a:rPr>
              <a:t> This allows quick retrieval and processing of data from technical documents. No more manual searching through lengthy files!</a:t>
            </a:r>
          </a:p>
          <a:p>
            <a:pPr lvl="0"/>
            <a:r>
              <a:rPr lang="en-US" sz="1200" b="1" kern="1200" dirty="0">
                <a:solidFill>
                  <a:schemeClr val="tx1"/>
                </a:solidFill>
                <a:effectLst/>
                <a:latin typeface="+mn-lt"/>
                <a:ea typeface="+mn-ea"/>
                <a:cs typeface="+mn-cs"/>
              </a:rPr>
              <a:t>NLP Integration:</a:t>
            </a:r>
            <a:r>
              <a:rPr lang="en-US" sz="1200" kern="1200" dirty="0">
                <a:solidFill>
                  <a:schemeClr val="tx1"/>
                </a:solidFill>
                <a:effectLst/>
                <a:latin typeface="+mn-lt"/>
                <a:ea typeface="+mn-ea"/>
                <a:cs typeface="+mn-cs"/>
              </a:rPr>
              <a:t> Using Natural Language Processing, the application can understand and interpret complex technical language, ensuring accurate insights.</a:t>
            </a:r>
          </a:p>
          <a:p>
            <a:pPr lvl="0"/>
            <a:r>
              <a:rPr lang="en-US" sz="1200" b="1" kern="1200" dirty="0">
                <a:solidFill>
                  <a:schemeClr val="tx1"/>
                </a:solidFill>
                <a:effectLst/>
                <a:latin typeface="+mn-lt"/>
                <a:ea typeface="+mn-ea"/>
                <a:cs typeface="+mn-cs"/>
              </a:rPr>
              <a:t>Vector Database:</a:t>
            </a:r>
            <a:r>
              <a:rPr lang="en-US" sz="1200" kern="1200" dirty="0">
                <a:solidFill>
                  <a:schemeClr val="tx1"/>
                </a:solidFill>
                <a:effectLst/>
                <a:latin typeface="+mn-lt"/>
                <a:ea typeface="+mn-ea"/>
                <a:cs typeface="+mn-cs"/>
              </a:rPr>
              <a:t> This enables rapid similarity searches, allowing users to find related information with ease.</a:t>
            </a:r>
          </a:p>
          <a:p>
            <a:pPr lvl="0"/>
            <a:r>
              <a:rPr lang="en-US" sz="1200" b="1" kern="1200" dirty="0" err="1">
                <a:solidFill>
                  <a:schemeClr val="tx1"/>
                </a:solidFill>
                <a:effectLst/>
                <a:latin typeface="+mn-lt"/>
                <a:ea typeface="+mn-ea"/>
                <a:cs typeface="+mn-cs"/>
              </a:rPr>
              <a:t>Groq</a:t>
            </a:r>
            <a:r>
              <a:rPr lang="en-US" sz="1200" b="1" kern="1200" dirty="0">
                <a:solidFill>
                  <a:schemeClr val="tx1"/>
                </a:solidFill>
                <a:effectLst/>
                <a:latin typeface="+mn-lt"/>
                <a:ea typeface="+mn-ea"/>
                <a:cs typeface="+mn-cs"/>
              </a:rPr>
              <a:t> API:</a:t>
            </a:r>
            <a:r>
              <a:rPr lang="en-US" sz="1200" kern="1200" dirty="0">
                <a:solidFill>
                  <a:schemeClr val="tx1"/>
                </a:solidFill>
                <a:effectLst/>
                <a:latin typeface="+mn-lt"/>
                <a:ea typeface="+mn-ea"/>
                <a:cs typeface="+mn-cs"/>
              </a:rPr>
              <a:t> With this, we deliver interactive, query-based responses tailored to user needs.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Together, these features create a powerful tool for electrical professionals."</a:t>
            </a:r>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b="1" kern="1200" dirty="0">
                <a:solidFill>
                  <a:schemeClr val="tx1"/>
                </a:solidFill>
                <a:effectLst/>
                <a:latin typeface="+mn-lt"/>
                <a:ea typeface="+mn-ea"/>
                <a:cs typeface="+mn-cs"/>
              </a:rPr>
              <a:t>Here we discuss System Architecture</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"Here’s an overview of the system architecture that powers our application:</a:t>
            </a:r>
          </a:p>
          <a:p>
            <a:pPr lvl="0"/>
            <a:r>
              <a:rPr lang="en-US" sz="1200" b="1" kern="1200" dirty="0">
                <a:solidFill>
                  <a:schemeClr val="tx1"/>
                </a:solidFill>
                <a:effectLst/>
                <a:latin typeface="+mn-lt"/>
                <a:ea typeface="+mn-ea"/>
                <a:cs typeface="+mn-cs"/>
              </a:rPr>
              <a:t>Data ingestion:</a:t>
            </a:r>
            <a:r>
              <a:rPr lang="en-US" sz="1200" kern="1200" dirty="0">
                <a:solidFill>
                  <a:schemeClr val="tx1"/>
                </a:solidFill>
                <a:effectLst/>
                <a:latin typeface="+mn-lt"/>
                <a:ea typeface="+mn-ea"/>
                <a:cs typeface="+mn-cs"/>
              </a:rPr>
              <a:t> PDFs and other documents are uploaded from Google Drive, ensuring all necessary data is in one place.</a:t>
            </a:r>
          </a:p>
          <a:p>
            <a:pPr lvl="0"/>
            <a:r>
              <a:rPr lang="en-US" sz="1200" b="1" kern="1200" dirty="0">
                <a:solidFill>
                  <a:schemeClr val="tx1"/>
                </a:solidFill>
                <a:effectLst/>
                <a:latin typeface="+mn-lt"/>
                <a:ea typeface="+mn-ea"/>
                <a:cs typeface="+mn-cs"/>
              </a:rPr>
              <a:t>Text processing:</a:t>
            </a:r>
            <a:r>
              <a:rPr lang="en-US" sz="1200" kern="1200" dirty="0">
                <a:solidFill>
                  <a:schemeClr val="tx1"/>
                </a:solidFill>
                <a:effectLst/>
                <a:latin typeface="+mn-lt"/>
                <a:ea typeface="+mn-ea"/>
                <a:cs typeface="+mn-cs"/>
              </a:rPr>
              <a:t> Using NLP techniques, the extracted text is divided into manageable chunks and embedded for analysis.</a:t>
            </a:r>
          </a:p>
          <a:p>
            <a:pPr lvl="0"/>
            <a:r>
              <a:rPr lang="en-US" sz="1200" b="1" kern="1200" dirty="0">
                <a:solidFill>
                  <a:schemeClr val="tx1"/>
                </a:solidFill>
                <a:effectLst/>
                <a:latin typeface="+mn-lt"/>
                <a:ea typeface="+mn-ea"/>
                <a:cs typeface="+mn-cs"/>
              </a:rPr>
              <a:t>Vector storage:</a:t>
            </a:r>
            <a:r>
              <a:rPr lang="en-US" sz="1200" kern="1200" dirty="0">
                <a:solidFill>
                  <a:schemeClr val="tx1"/>
                </a:solidFill>
                <a:effectLst/>
                <a:latin typeface="+mn-lt"/>
                <a:ea typeface="+mn-ea"/>
                <a:cs typeface="+mn-cs"/>
              </a:rPr>
              <a:t> The processed data is stored in a FAISS vector database, which ensures fast and efficient retrieval.</a:t>
            </a:r>
          </a:p>
          <a:p>
            <a:pPr lvl="0"/>
            <a:r>
              <a:rPr lang="en-US" sz="1200" b="1" kern="1200" dirty="0">
                <a:solidFill>
                  <a:schemeClr val="tx1"/>
                </a:solidFill>
                <a:effectLst/>
                <a:latin typeface="+mn-lt"/>
                <a:ea typeface="+mn-ea"/>
                <a:cs typeface="+mn-cs"/>
              </a:rPr>
              <a:t>Query processing:</a:t>
            </a:r>
            <a:r>
              <a:rPr lang="en-US" sz="1200" kern="1200" dirty="0">
                <a:solidFill>
                  <a:schemeClr val="tx1"/>
                </a:solidFill>
                <a:effectLst/>
                <a:latin typeface="+mn-lt"/>
                <a:ea typeface="+mn-ea"/>
                <a:cs typeface="+mn-cs"/>
              </a:rPr>
              <a:t> When a user submits a query, it is matched with the stored data using the </a:t>
            </a:r>
            <a:r>
              <a:rPr lang="en-US" sz="1200" kern="1200" dirty="0" err="1">
                <a:solidFill>
                  <a:schemeClr val="tx1"/>
                </a:solidFill>
                <a:effectLst/>
                <a:latin typeface="+mn-lt"/>
                <a:ea typeface="+mn-ea"/>
                <a:cs typeface="+mn-cs"/>
              </a:rPr>
              <a:t>Groq</a:t>
            </a:r>
            <a:r>
              <a:rPr lang="en-US" sz="1200" kern="1200" dirty="0">
                <a:solidFill>
                  <a:schemeClr val="tx1"/>
                </a:solidFill>
                <a:effectLst/>
                <a:latin typeface="+mn-lt"/>
                <a:ea typeface="+mn-ea"/>
                <a:cs typeface="+mn-cs"/>
              </a:rPr>
              <a:t> API to deliver accurate responses.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architecture is robust, scalable, and tailored to meet the needs of complex commissioning scenarios."</a:t>
            </a:r>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User-Friendly </a:t>
            </a:r>
            <a:r>
              <a:rPr lang="en-US" sz="1200" kern="1200" dirty="0" err="1">
                <a:solidFill>
                  <a:schemeClr val="tx1"/>
                </a:solidFill>
                <a:effectLst/>
                <a:latin typeface="+mn-lt"/>
                <a:ea typeface="+mn-ea"/>
                <a:cs typeface="+mn-cs"/>
              </a:rPr>
              <a:t>Streamlit</a:t>
            </a:r>
            <a:r>
              <a:rPr lang="en-US" sz="1200" kern="1200" dirty="0">
                <a:solidFill>
                  <a:schemeClr val="tx1"/>
                </a:solidFill>
                <a:effectLst/>
                <a:latin typeface="+mn-lt"/>
                <a:ea typeface="+mn-ea"/>
                <a:cs typeface="+mn-cs"/>
              </a:rPr>
              <a:t> Interface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application’s interface is designed to be intuitive and easy to use:</a:t>
            </a:r>
          </a:p>
          <a:p>
            <a:pPr lvl="0"/>
            <a:r>
              <a:rPr lang="en-US" sz="1200" b="1" kern="1200" dirty="0">
                <a:solidFill>
                  <a:schemeClr val="tx1"/>
                </a:solidFill>
                <a:effectLst/>
                <a:latin typeface="+mn-lt"/>
                <a:ea typeface="+mn-ea"/>
                <a:cs typeface="+mn-cs"/>
              </a:rPr>
              <a:t>Clean design:</a:t>
            </a:r>
            <a:r>
              <a:rPr lang="en-US" sz="1200" kern="1200" dirty="0">
                <a:solidFill>
                  <a:schemeClr val="tx1"/>
                </a:solidFill>
                <a:effectLst/>
                <a:latin typeface="+mn-lt"/>
                <a:ea typeface="+mn-ea"/>
                <a:cs typeface="+mn-cs"/>
              </a:rPr>
              <a:t> The interface is user-friendly, making navigation straightforward for users of all technical levels.</a:t>
            </a:r>
          </a:p>
          <a:p>
            <a:pPr lvl="0"/>
            <a:r>
              <a:rPr lang="en-US" sz="1200" b="1" kern="1200" dirty="0">
                <a:solidFill>
                  <a:schemeClr val="tx1"/>
                </a:solidFill>
                <a:effectLst/>
                <a:latin typeface="+mn-lt"/>
                <a:ea typeface="+mn-ea"/>
                <a:cs typeface="+mn-cs"/>
              </a:rPr>
              <a:t>Real-time responses:</a:t>
            </a:r>
            <a:r>
              <a:rPr lang="en-US" sz="1200" kern="1200" dirty="0">
                <a:solidFill>
                  <a:schemeClr val="tx1"/>
                </a:solidFill>
                <a:effectLst/>
                <a:latin typeface="+mn-lt"/>
                <a:ea typeface="+mn-ea"/>
                <a:cs typeface="+mn-cs"/>
              </a:rPr>
              <a:t> Users receive instant answers to their technical queries, streamlining the commissioning process.</a:t>
            </a:r>
          </a:p>
          <a:p>
            <a:pPr lvl="0"/>
            <a:r>
              <a:rPr lang="en-US" sz="1200" b="1" kern="1200" dirty="0">
                <a:solidFill>
                  <a:schemeClr val="tx1"/>
                </a:solidFill>
                <a:effectLst/>
                <a:latin typeface="+mn-lt"/>
                <a:ea typeface="+mn-ea"/>
                <a:cs typeface="+mn-cs"/>
              </a:rPr>
              <a:t>Customizable queries:</a:t>
            </a:r>
            <a:r>
              <a:rPr lang="en-US" sz="1200" kern="1200" dirty="0">
                <a:solidFill>
                  <a:schemeClr val="tx1"/>
                </a:solidFill>
                <a:effectLst/>
                <a:latin typeface="+mn-lt"/>
                <a:ea typeface="+mn-ea"/>
                <a:cs typeface="+mn-cs"/>
              </a:rPr>
              <a:t> The application can handle diverse scenarios by allowing users to input specific requirements.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This focus on usability ensures the tool is practical and efficient for professionals in the field."</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sz="1200" kern="1200" dirty="0">
                <a:solidFill>
                  <a:schemeClr val="tx1"/>
                </a:solidFill>
                <a:effectLst/>
                <a:latin typeface="+mn-lt"/>
                <a:ea typeface="+mn-ea"/>
                <a:cs typeface="+mn-cs"/>
              </a:rPr>
              <a:t>For Electrical Professionals</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tool is a comprehensive solution for electrical professionals.</a:t>
            </a:r>
          </a:p>
          <a:p>
            <a:pPr lvl="0"/>
            <a:r>
              <a:rPr lang="en-US" sz="1200" kern="1200" dirty="0">
                <a:solidFill>
                  <a:schemeClr val="tx1"/>
                </a:solidFill>
                <a:effectLst/>
                <a:latin typeface="+mn-lt"/>
                <a:ea typeface="+mn-ea"/>
                <a:cs typeface="+mn-cs"/>
              </a:rPr>
              <a:t>It uses NLP to understand context and technical jargon, ensuring accurate interpretation of queries.</a:t>
            </a:r>
          </a:p>
          <a:p>
            <a:pPr lvl="0"/>
            <a:r>
              <a:rPr lang="en-US" sz="1200" kern="1200" dirty="0">
                <a:solidFill>
                  <a:schemeClr val="tx1"/>
                </a:solidFill>
                <a:effectLst/>
                <a:latin typeface="+mn-lt"/>
                <a:ea typeface="+mn-ea"/>
                <a:cs typeface="+mn-cs"/>
              </a:rPr>
              <a:t>The data analysis feature provides actionable insights and recommendations based on processed information.</a:t>
            </a:r>
          </a:p>
          <a:p>
            <a:pPr lvl="0"/>
            <a:r>
              <a:rPr lang="en-US" sz="1200" kern="1200" dirty="0">
                <a:solidFill>
                  <a:schemeClr val="tx1"/>
                </a:solidFill>
                <a:effectLst/>
                <a:latin typeface="+mn-lt"/>
                <a:ea typeface="+mn-ea"/>
                <a:cs typeface="+mn-cs"/>
              </a:rPr>
              <a:t>It generates detailed reports, making documentation more efficient and standardized.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With these capabilities, the application significantly enhances the workflow of electrical system commissioning."</a:t>
            </a:r>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2663380"/>
            <a:ext cx="9715500" cy="180422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714500" y="4811268"/>
            <a:ext cx="8000999" cy="2147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50" b="0" i="0">
                <a:solidFill>
                  <a:schemeClr val="bg1"/>
                </a:solidFill>
                <a:latin typeface="Book Antiqua"/>
                <a:cs typeface="Book Antiqu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50" b="0" i="0">
                <a:solidFill>
                  <a:schemeClr val="bg1"/>
                </a:solidFill>
                <a:latin typeface="Book Antiqua"/>
                <a:cs typeface="Book Antiqua"/>
              </a:defRPr>
            </a:lvl1pPr>
          </a:lstStyle>
          <a:p>
            <a:endParaRPr/>
          </a:p>
        </p:txBody>
      </p:sp>
      <p:sp>
        <p:nvSpPr>
          <p:cNvPr id="3" name="Holder 3"/>
          <p:cNvSpPr>
            <a:spLocks noGrp="1"/>
          </p:cNvSpPr>
          <p:nvPr>
            <p:ph sz="half" idx="2"/>
          </p:nvPr>
        </p:nvSpPr>
        <p:spPr>
          <a:xfrm>
            <a:off x="571500" y="1976056"/>
            <a:ext cx="4972050" cy="567042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49" y="1976056"/>
            <a:ext cx="4972050" cy="567042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50" b="0" i="0">
                <a:solidFill>
                  <a:schemeClr val="bg1"/>
                </a:solidFill>
                <a:latin typeface="Book Antiqua"/>
                <a:cs typeface="Book Antiqu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0" cy="8582025"/>
          </a:xfrm>
          <a:custGeom>
            <a:avLst/>
            <a:gdLst/>
            <a:ahLst/>
            <a:cxnLst/>
            <a:rect l="l" t="t" r="r" b="b"/>
            <a:pathLst>
              <a:path h="8582025">
                <a:moveTo>
                  <a:pt x="0" y="8582024"/>
                </a:moveTo>
                <a:lnTo>
                  <a:pt x="0" y="0"/>
                </a:lnTo>
                <a:lnTo>
                  <a:pt x="0" y="8582024"/>
                </a:lnTo>
                <a:close/>
              </a:path>
            </a:pathLst>
          </a:custGeom>
          <a:solidFill>
            <a:srgbClr val="A7AECC"/>
          </a:solidFill>
        </p:spPr>
        <p:txBody>
          <a:bodyPr wrap="square" lIns="0" tIns="0" rIns="0" bIns="0" rtlCol="0"/>
          <a:lstStyle/>
          <a:p>
            <a:endParaRPr/>
          </a:p>
        </p:txBody>
      </p:sp>
      <p:sp>
        <p:nvSpPr>
          <p:cNvPr id="17" name="bk object 17"/>
          <p:cNvSpPr/>
          <p:nvPr/>
        </p:nvSpPr>
        <p:spPr>
          <a:xfrm>
            <a:off x="0" y="0"/>
            <a:ext cx="11430000" cy="8582025"/>
          </a:xfrm>
          <a:custGeom>
            <a:avLst/>
            <a:gdLst/>
            <a:ahLst/>
            <a:cxnLst/>
            <a:rect l="l" t="t" r="r" b="b"/>
            <a:pathLst>
              <a:path w="11430000" h="8582025">
                <a:moveTo>
                  <a:pt x="0" y="8582025"/>
                </a:moveTo>
                <a:lnTo>
                  <a:pt x="11430000" y="8582025"/>
                </a:lnTo>
                <a:lnTo>
                  <a:pt x="11430000" y="0"/>
                </a:lnTo>
                <a:lnTo>
                  <a:pt x="0" y="0"/>
                </a:lnTo>
                <a:lnTo>
                  <a:pt x="0" y="8582025"/>
                </a:lnTo>
              </a:path>
            </a:pathLst>
          </a:custGeom>
          <a:solidFill>
            <a:srgbClr val="080D25"/>
          </a:solidFill>
        </p:spPr>
        <p:txBody>
          <a:bodyPr wrap="square" lIns="0" tIns="0" rIns="0" bIns="0" rtlCol="0"/>
          <a:lstStyle/>
          <a:p>
            <a:endParaRPr/>
          </a:p>
        </p:txBody>
      </p:sp>
      <p:sp>
        <p:nvSpPr>
          <p:cNvPr id="18" name="bk object 18"/>
          <p:cNvSpPr/>
          <p:nvPr/>
        </p:nvSpPr>
        <p:spPr>
          <a:xfrm>
            <a:off x="619125" y="1304925"/>
            <a:ext cx="10191749" cy="6791323"/>
          </a:xfrm>
          <a:prstGeom prst="rect">
            <a:avLst/>
          </a:prstGeom>
          <a:blipFill>
            <a:blip r:embed="rId2" cstate="print"/>
            <a:stretch>
              <a:fillRect/>
            </a:stretch>
          </a:blipFill>
        </p:spPr>
        <p:txBody>
          <a:bodyPr wrap="square" lIns="0" tIns="0" rIns="0" bIns="0" rtlCol="0"/>
          <a:lstStyle/>
          <a:p>
            <a:endParaRPr/>
          </a:p>
        </p:txBody>
      </p:sp>
      <p:sp>
        <p:nvSpPr>
          <p:cNvPr id="19" name="bk object 19"/>
          <p:cNvSpPr/>
          <p:nvPr/>
        </p:nvSpPr>
        <p:spPr>
          <a:xfrm>
            <a:off x="9580244" y="8071866"/>
            <a:ext cx="1754504" cy="4191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0" cy="6438900"/>
          </a:xfrm>
          <a:custGeom>
            <a:avLst/>
            <a:gdLst/>
            <a:ahLst/>
            <a:cxnLst/>
            <a:rect l="l" t="t" r="r" b="b"/>
            <a:pathLst>
              <a:path h="6438900">
                <a:moveTo>
                  <a:pt x="0" y="6438900"/>
                </a:moveTo>
                <a:lnTo>
                  <a:pt x="0" y="0"/>
                </a:lnTo>
                <a:lnTo>
                  <a:pt x="0" y="6438900"/>
                </a:lnTo>
                <a:close/>
              </a:path>
            </a:pathLst>
          </a:custGeom>
          <a:solidFill>
            <a:srgbClr val="F7F3F2"/>
          </a:solidFill>
        </p:spPr>
        <p:txBody>
          <a:bodyPr wrap="square" lIns="0" tIns="0" rIns="0" bIns="0" rtlCol="0"/>
          <a:lstStyle/>
          <a:p>
            <a:endParaRPr/>
          </a:p>
        </p:txBody>
      </p:sp>
      <p:sp>
        <p:nvSpPr>
          <p:cNvPr id="17" name="bk object 17"/>
          <p:cNvSpPr/>
          <p:nvPr/>
        </p:nvSpPr>
        <p:spPr>
          <a:xfrm>
            <a:off x="0" y="0"/>
            <a:ext cx="0" cy="6438900"/>
          </a:xfrm>
          <a:custGeom>
            <a:avLst/>
            <a:gdLst/>
            <a:ahLst/>
            <a:cxnLst/>
            <a:rect l="l" t="t" r="r" b="b"/>
            <a:pathLst>
              <a:path h="6438900">
                <a:moveTo>
                  <a:pt x="0" y="6438900"/>
                </a:moveTo>
                <a:lnTo>
                  <a:pt x="0" y="0"/>
                </a:lnTo>
                <a:lnTo>
                  <a:pt x="0" y="6438900"/>
                </a:lnTo>
                <a:close/>
              </a:path>
            </a:pathLst>
          </a:custGeom>
          <a:solidFill>
            <a:srgbClr val="A7AECC"/>
          </a:solidFill>
        </p:spPr>
        <p:txBody>
          <a:bodyPr wrap="square" lIns="0" tIns="0" rIns="0" bIns="0" rtlCol="0"/>
          <a:lstStyle/>
          <a:p>
            <a:endParaRPr/>
          </a:p>
        </p:txBody>
      </p:sp>
      <p:sp>
        <p:nvSpPr>
          <p:cNvPr id="18" name="bk object 18"/>
          <p:cNvSpPr/>
          <p:nvPr/>
        </p:nvSpPr>
        <p:spPr>
          <a:xfrm>
            <a:off x="0" y="9525"/>
            <a:ext cx="11430000" cy="6429375"/>
          </a:xfrm>
          <a:custGeom>
            <a:avLst/>
            <a:gdLst/>
            <a:ahLst/>
            <a:cxnLst/>
            <a:rect l="l" t="t" r="r" b="b"/>
            <a:pathLst>
              <a:path w="11430000" h="6429375">
                <a:moveTo>
                  <a:pt x="0" y="6429375"/>
                </a:moveTo>
                <a:lnTo>
                  <a:pt x="11430000" y="6429375"/>
                </a:lnTo>
                <a:lnTo>
                  <a:pt x="11430000" y="0"/>
                </a:lnTo>
                <a:lnTo>
                  <a:pt x="0" y="0"/>
                </a:lnTo>
                <a:lnTo>
                  <a:pt x="0" y="6429375"/>
                </a:lnTo>
              </a:path>
            </a:pathLst>
          </a:custGeom>
          <a:solidFill>
            <a:srgbClr val="080D25"/>
          </a:solidFill>
        </p:spPr>
        <p:txBody>
          <a:bodyPr wrap="square" lIns="0" tIns="0" rIns="0" bIns="0" rtlCol="0"/>
          <a:lstStyle/>
          <a:p>
            <a:endParaRPr/>
          </a:p>
        </p:txBody>
      </p:sp>
      <p:sp>
        <p:nvSpPr>
          <p:cNvPr id="2" name="Holder 2"/>
          <p:cNvSpPr>
            <a:spLocks noGrp="1"/>
          </p:cNvSpPr>
          <p:nvPr>
            <p:ph type="title"/>
          </p:nvPr>
        </p:nvSpPr>
        <p:spPr>
          <a:xfrm>
            <a:off x="607466" y="550311"/>
            <a:ext cx="10215067" cy="1021080"/>
          </a:xfrm>
          <a:prstGeom prst="rect">
            <a:avLst/>
          </a:prstGeom>
        </p:spPr>
        <p:txBody>
          <a:bodyPr wrap="square" lIns="0" tIns="0" rIns="0" bIns="0">
            <a:spAutoFit/>
          </a:bodyPr>
          <a:lstStyle>
            <a:lvl1pPr>
              <a:defRPr sz="3450" b="0" i="0">
                <a:solidFill>
                  <a:schemeClr val="bg1"/>
                </a:solidFill>
                <a:latin typeface="Book Antiqua"/>
                <a:cs typeface="Book Antiqua"/>
              </a:defRPr>
            </a:lvl1pPr>
          </a:lstStyle>
          <a:p>
            <a:endParaRPr/>
          </a:p>
        </p:txBody>
      </p:sp>
      <p:sp>
        <p:nvSpPr>
          <p:cNvPr id="3" name="Holder 3"/>
          <p:cNvSpPr>
            <a:spLocks noGrp="1"/>
          </p:cNvSpPr>
          <p:nvPr>
            <p:ph type="body" idx="1"/>
          </p:nvPr>
        </p:nvSpPr>
        <p:spPr>
          <a:xfrm>
            <a:off x="571500" y="1976056"/>
            <a:ext cx="10286999" cy="567042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886200" y="7990141"/>
            <a:ext cx="3657599" cy="42957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7990141"/>
            <a:ext cx="2628900" cy="42957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1/4/2025</a:t>
            </a:fld>
            <a:endParaRPr lang="en-US"/>
          </a:p>
        </p:txBody>
      </p:sp>
      <p:sp>
        <p:nvSpPr>
          <p:cNvPr id="6" name="Holder 6"/>
          <p:cNvSpPr>
            <a:spLocks noGrp="1"/>
          </p:cNvSpPr>
          <p:nvPr>
            <p:ph type="sldNum" sz="quarter" idx="7"/>
          </p:nvPr>
        </p:nvSpPr>
        <p:spPr>
          <a:xfrm>
            <a:off x="8229600" y="7990141"/>
            <a:ext cx="2628900" cy="42957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6225" rIns="0" bIns="0" rtlCol="0">
            <a:spAutoFit/>
          </a:bodyPr>
          <a:lstStyle/>
          <a:p>
            <a:pPr marL="12700">
              <a:lnSpc>
                <a:spcPct val="100000"/>
              </a:lnSpc>
            </a:pPr>
            <a:r>
              <a:rPr spc="-75" dirty="0">
                <a:latin typeface="Century Gothic"/>
                <a:cs typeface="Century Gothic"/>
              </a:rPr>
              <a:t>A</a:t>
            </a:r>
            <a:r>
              <a:rPr spc="-240" dirty="0">
                <a:latin typeface="Century Gothic"/>
                <a:cs typeface="Century Gothic"/>
              </a:rPr>
              <a:t>d</a:t>
            </a:r>
            <a:r>
              <a:rPr spc="-30" dirty="0">
                <a:latin typeface="Century Gothic"/>
                <a:cs typeface="Century Gothic"/>
              </a:rPr>
              <a:t>v</a:t>
            </a:r>
            <a:r>
              <a:rPr spc="-455" dirty="0">
                <a:latin typeface="Century Gothic"/>
                <a:cs typeface="Century Gothic"/>
              </a:rPr>
              <a:t>a</a:t>
            </a:r>
            <a:r>
              <a:rPr spc="75" dirty="0">
                <a:latin typeface="Century Gothic"/>
                <a:cs typeface="Century Gothic"/>
              </a:rPr>
              <a:t>n</a:t>
            </a:r>
            <a:r>
              <a:rPr spc="-455" dirty="0">
                <a:latin typeface="Century Gothic"/>
                <a:cs typeface="Century Gothic"/>
              </a:rPr>
              <a:t>c</a:t>
            </a:r>
            <a:r>
              <a:rPr spc="-434" dirty="0">
                <a:latin typeface="Century Gothic"/>
                <a:cs typeface="Century Gothic"/>
              </a:rPr>
              <a:t>e</a:t>
            </a:r>
            <a:r>
              <a:rPr spc="-240" dirty="0">
                <a:latin typeface="Century Gothic"/>
                <a:cs typeface="Century Gothic"/>
              </a:rPr>
              <a:t>d</a:t>
            </a:r>
            <a:r>
              <a:rPr spc="-185" dirty="0">
                <a:latin typeface="Century Gothic"/>
                <a:cs typeface="Century Gothic"/>
              </a:rPr>
              <a:t> </a:t>
            </a:r>
            <a:r>
              <a:rPr spc="320" dirty="0">
                <a:latin typeface="Century Gothic"/>
                <a:cs typeface="Century Gothic"/>
              </a:rPr>
              <a:t>F</a:t>
            </a:r>
            <a:r>
              <a:rPr spc="-445" dirty="0">
                <a:latin typeface="Century Gothic"/>
                <a:cs typeface="Century Gothic"/>
              </a:rPr>
              <a:t>ea</a:t>
            </a:r>
            <a:r>
              <a:rPr spc="135" dirty="0">
                <a:latin typeface="Century Gothic"/>
                <a:cs typeface="Century Gothic"/>
              </a:rPr>
              <a:t>t</a:t>
            </a:r>
            <a:r>
              <a:rPr spc="35" dirty="0">
                <a:latin typeface="Century Gothic"/>
                <a:cs typeface="Century Gothic"/>
              </a:rPr>
              <a:t>u</a:t>
            </a:r>
            <a:r>
              <a:rPr spc="575" dirty="0">
                <a:latin typeface="Century Gothic"/>
                <a:cs typeface="Century Gothic"/>
              </a:rPr>
              <a:t>r</a:t>
            </a:r>
            <a:r>
              <a:rPr spc="-434" dirty="0">
                <a:latin typeface="Century Gothic"/>
                <a:cs typeface="Century Gothic"/>
              </a:rPr>
              <a:t>e</a:t>
            </a:r>
            <a:r>
              <a:rPr spc="315" dirty="0">
                <a:latin typeface="Century Gothic"/>
                <a:cs typeface="Century Gothic"/>
              </a:rPr>
              <a:t>s</a:t>
            </a:r>
            <a:r>
              <a:rPr spc="-70" dirty="0">
                <a:latin typeface="Century Gothic"/>
                <a:cs typeface="Century Gothic"/>
              </a:rPr>
              <a:t>:</a:t>
            </a:r>
            <a:r>
              <a:rPr spc="-175" dirty="0">
                <a:latin typeface="Century Gothic"/>
                <a:cs typeface="Century Gothic"/>
              </a:rPr>
              <a:t> </a:t>
            </a:r>
            <a:r>
              <a:rPr spc="155" dirty="0">
                <a:latin typeface="Century Gothic"/>
                <a:cs typeface="Century Gothic"/>
              </a:rPr>
              <a:t>D</a:t>
            </a:r>
            <a:r>
              <a:rPr spc="-455" dirty="0">
                <a:latin typeface="Century Gothic"/>
                <a:cs typeface="Century Gothic"/>
              </a:rPr>
              <a:t>a</a:t>
            </a:r>
            <a:r>
              <a:rPr spc="135" dirty="0">
                <a:latin typeface="Century Gothic"/>
                <a:cs typeface="Century Gothic"/>
              </a:rPr>
              <a:t>t</a:t>
            </a:r>
            <a:r>
              <a:rPr spc="-450" dirty="0">
                <a:latin typeface="Century Gothic"/>
                <a:cs typeface="Century Gothic"/>
              </a:rPr>
              <a:t>a</a:t>
            </a:r>
            <a:r>
              <a:rPr spc="-190" dirty="0">
                <a:latin typeface="Century Gothic"/>
                <a:cs typeface="Century Gothic"/>
              </a:rPr>
              <a:t> </a:t>
            </a:r>
            <a:r>
              <a:rPr spc="-5" dirty="0">
                <a:latin typeface="Century Gothic"/>
                <a:cs typeface="Century Gothic"/>
              </a:rPr>
              <a:t>M</a:t>
            </a:r>
            <a:r>
              <a:rPr spc="-455" dirty="0">
                <a:latin typeface="Century Gothic"/>
                <a:cs typeface="Century Gothic"/>
              </a:rPr>
              <a:t>a</a:t>
            </a:r>
            <a:r>
              <a:rPr spc="75" dirty="0">
                <a:latin typeface="Century Gothic"/>
                <a:cs typeface="Century Gothic"/>
              </a:rPr>
              <a:t>n</a:t>
            </a:r>
            <a:r>
              <a:rPr spc="-455" dirty="0">
                <a:latin typeface="Century Gothic"/>
                <a:cs typeface="Century Gothic"/>
              </a:rPr>
              <a:t>a</a:t>
            </a:r>
            <a:r>
              <a:rPr spc="-350" dirty="0">
                <a:latin typeface="Century Gothic"/>
                <a:cs typeface="Century Gothic"/>
              </a:rPr>
              <a:t>g</a:t>
            </a:r>
            <a:r>
              <a:rPr spc="-434" dirty="0">
                <a:latin typeface="Century Gothic"/>
                <a:cs typeface="Century Gothic"/>
              </a:rPr>
              <a:t>e</a:t>
            </a:r>
            <a:r>
              <a:rPr spc="55" dirty="0">
                <a:latin typeface="Century Gothic"/>
                <a:cs typeface="Century Gothic"/>
              </a:rPr>
              <a:t>m</a:t>
            </a:r>
            <a:r>
              <a:rPr spc="-434" dirty="0">
                <a:latin typeface="Century Gothic"/>
                <a:cs typeface="Century Gothic"/>
              </a:rPr>
              <a:t>e</a:t>
            </a:r>
            <a:r>
              <a:rPr spc="75" dirty="0">
                <a:latin typeface="Century Gothic"/>
                <a:cs typeface="Century Gothic"/>
              </a:rPr>
              <a:t>n</a:t>
            </a:r>
            <a:r>
              <a:rPr spc="140" dirty="0">
                <a:latin typeface="Century Gothic"/>
                <a:cs typeface="Century Gothic"/>
              </a:rPr>
              <a:t>t</a:t>
            </a:r>
          </a:p>
        </p:txBody>
      </p:sp>
      <p:sp>
        <p:nvSpPr>
          <p:cNvPr id="3" name="object 3"/>
          <p:cNvSpPr/>
          <p:nvPr/>
        </p:nvSpPr>
        <p:spPr>
          <a:xfrm>
            <a:off x="2324100" y="1676399"/>
            <a:ext cx="1681480" cy="1304925"/>
          </a:xfrm>
          <a:custGeom>
            <a:avLst/>
            <a:gdLst/>
            <a:ahLst/>
            <a:cxnLst/>
            <a:rect l="l" t="t" r="r" b="b"/>
            <a:pathLst>
              <a:path w="1681479" h="1304925">
                <a:moveTo>
                  <a:pt x="840587" y="0"/>
                </a:moveTo>
                <a:lnTo>
                  <a:pt x="0" y="1304328"/>
                </a:lnTo>
                <a:lnTo>
                  <a:pt x="1681162" y="1304328"/>
                </a:lnTo>
                <a:lnTo>
                  <a:pt x="840587" y="0"/>
                </a:lnTo>
                <a:close/>
              </a:path>
            </a:pathLst>
          </a:custGeom>
          <a:solidFill>
            <a:srgbClr val="283057"/>
          </a:solidFill>
        </p:spPr>
        <p:txBody>
          <a:bodyPr wrap="square" lIns="0" tIns="0" rIns="0" bIns="0" rtlCol="0"/>
          <a:lstStyle/>
          <a:p>
            <a:endParaRPr/>
          </a:p>
        </p:txBody>
      </p:sp>
      <p:sp>
        <p:nvSpPr>
          <p:cNvPr id="4" name="object 4"/>
          <p:cNvSpPr/>
          <p:nvPr/>
        </p:nvSpPr>
        <p:spPr>
          <a:xfrm>
            <a:off x="2324100" y="1676399"/>
            <a:ext cx="1681480" cy="1304925"/>
          </a:xfrm>
          <a:custGeom>
            <a:avLst/>
            <a:gdLst/>
            <a:ahLst/>
            <a:cxnLst/>
            <a:rect l="l" t="t" r="r" b="b"/>
            <a:pathLst>
              <a:path w="1681479" h="1304925">
                <a:moveTo>
                  <a:pt x="840587" y="0"/>
                </a:moveTo>
                <a:lnTo>
                  <a:pt x="1681162" y="1304328"/>
                </a:lnTo>
                <a:lnTo>
                  <a:pt x="0" y="1304328"/>
                </a:lnTo>
                <a:lnTo>
                  <a:pt x="840587" y="0"/>
                </a:lnTo>
                <a:close/>
              </a:path>
            </a:pathLst>
          </a:custGeom>
          <a:ln w="11075">
            <a:solidFill>
              <a:srgbClr val="404A6F"/>
            </a:solidFill>
          </a:ln>
        </p:spPr>
        <p:txBody>
          <a:bodyPr wrap="square" lIns="0" tIns="0" rIns="0" bIns="0" rtlCol="0"/>
          <a:lstStyle/>
          <a:p>
            <a:endParaRPr/>
          </a:p>
        </p:txBody>
      </p:sp>
      <p:sp>
        <p:nvSpPr>
          <p:cNvPr id="5" name="object 5"/>
          <p:cNvSpPr txBox="1"/>
          <p:nvPr/>
        </p:nvSpPr>
        <p:spPr>
          <a:xfrm>
            <a:off x="3103905" y="2383393"/>
            <a:ext cx="127000" cy="247015"/>
          </a:xfrm>
          <a:prstGeom prst="rect">
            <a:avLst/>
          </a:prstGeom>
        </p:spPr>
        <p:txBody>
          <a:bodyPr vert="horz" wrap="square" lIns="0" tIns="0" rIns="0" bIns="0" rtlCol="0">
            <a:spAutoFit/>
          </a:bodyPr>
          <a:lstStyle/>
          <a:p>
            <a:pPr marL="12700">
              <a:lnSpc>
                <a:spcPct val="100000"/>
              </a:lnSpc>
            </a:pPr>
            <a:r>
              <a:rPr sz="1750" spc="-175" dirty="0">
                <a:solidFill>
                  <a:srgbClr val="EBECEF"/>
                </a:solidFill>
                <a:latin typeface="Century Gothic"/>
                <a:cs typeface="Century Gothic"/>
              </a:rPr>
              <a:t>1</a:t>
            </a:r>
            <a:endParaRPr sz="1750">
              <a:latin typeface="Century Gothic"/>
              <a:cs typeface="Century Gothic"/>
            </a:endParaRPr>
          </a:p>
        </p:txBody>
      </p:sp>
      <p:sp>
        <p:nvSpPr>
          <p:cNvPr id="6" name="object 6"/>
          <p:cNvSpPr txBox="1"/>
          <p:nvPr/>
        </p:nvSpPr>
        <p:spPr>
          <a:xfrm>
            <a:off x="4172491" y="2021443"/>
            <a:ext cx="4201795" cy="594360"/>
          </a:xfrm>
          <a:prstGeom prst="rect">
            <a:avLst/>
          </a:prstGeom>
        </p:spPr>
        <p:txBody>
          <a:bodyPr vert="horz" wrap="square" lIns="0" tIns="0" rIns="0" bIns="0" rtlCol="0">
            <a:spAutoFit/>
          </a:bodyPr>
          <a:lstStyle/>
          <a:p>
            <a:pPr marL="12700">
              <a:lnSpc>
                <a:spcPct val="100000"/>
              </a:lnSpc>
            </a:pPr>
            <a:r>
              <a:rPr sz="1750" spc="135" dirty="0">
                <a:solidFill>
                  <a:srgbClr val="EBECEF"/>
                </a:solidFill>
                <a:latin typeface="Century Gothic"/>
                <a:cs typeface="Century Gothic"/>
              </a:rPr>
              <a:t>PDF</a:t>
            </a:r>
            <a:r>
              <a:rPr sz="1750" spc="-100" dirty="0">
                <a:solidFill>
                  <a:srgbClr val="EBECEF"/>
                </a:solidFill>
                <a:latin typeface="Century Gothic"/>
                <a:cs typeface="Century Gothic"/>
              </a:rPr>
              <a:t> </a:t>
            </a:r>
            <a:r>
              <a:rPr sz="1750" spc="55" dirty="0">
                <a:solidFill>
                  <a:srgbClr val="EBECEF"/>
                </a:solidFill>
                <a:latin typeface="Century Gothic"/>
                <a:cs typeface="Century Gothic"/>
              </a:rPr>
              <a:t>D</a:t>
            </a:r>
            <a:r>
              <a:rPr sz="1750" spc="-140" dirty="0">
                <a:solidFill>
                  <a:srgbClr val="EBECEF"/>
                </a:solidFill>
                <a:latin typeface="Century Gothic"/>
                <a:cs typeface="Century Gothic"/>
              </a:rPr>
              <a:t>ata</a:t>
            </a:r>
            <a:r>
              <a:rPr sz="1750" spc="-100" dirty="0">
                <a:solidFill>
                  <a:srgbClr val="EBECEF"/>
                </a:solidFill>
                <a:latin typeface="Century Gothic"/>
                <a:cs typeface="Century Gothic"/>
              </a:rPr>
              <a:t> </a:t>
            </a:r>
            <a:r>
              <a:rPr sz="1750" spc="150" dirty="0">
                <a:solidFill>
                  <a:srgbClr val="EBECEF"/>
                </a:solidFill>
                <a:latin typeface="Century Gothic"/>
                <a:cs typeface="Century Gothic"/>
              </a:rPr>
              <a:t>Ex</a:t>
            </a:r>
            <a:r>
              <a:rPr sz="1750" spc="-35" dirty="0">
                <a:solidFill>
                  <a:srgbClr val="EBECEF"/>
                </a:solidFill>
                <a:latin typeface="Century Gothic"/>
                <a:cs typeface="Century Gothic"/>
              </a:rPr>
              <a:t>tra</a:t>
            </a:r>
            <a:r>
              <a:rPr sz="1750" spc="-55" dirty="0">
                <a:solidFill>
                  <a:srgbClr val="EBECEF"/>
                </a:solidFill>
                <a:latin typeface="Century Gothic"/>
                <a:cs typeface="Century Gothic"/>
              </a:rPr>
              <a:t>c</a:t>
            </a:r>
            <a:r>
              <a:rPr sz="1750" spc="25" dirty="0">
                <a:solidFill>
                  <a:srgbClr val="EBECEF"/>
                </a:solidFill>
                <a:latin typeface="Century Gothic"/>
                <a:cs typeface="Century Gothic"/>
              </a:rPr>
              <a:t>ti</a:t>
            </a:r>
            <a:r>
              <a:rPr sz="1750" spc="60" dirty="0">
                <a:solidFill>
                  <a:srgbClr val="EBECEF"/>
                </a:solidFill>
                <a:latin typeface="Century Gothic"/>
                <a:cs typeface="Century Gothic"/>
              </a:rPr>
              <a:t>o</a:t>
            </a:r>
            <a:r>
              <a:rPr sz="1750" spc="30" dirty="0">
                <a:solidFill>
                  <a:srgbClr val="EBECEF"/>
                </a:solidFill>
                <a:latin typeface="Century Gothic"/>
                <a:cs typeface="Century Gothic"/>
              </a:rPr>
              <a:t>n</a:t>
            </a:r>
            <a:endParaRPr sz="1750">
              <a:latin typeface="Century Gothic"/>
              <a:cs typeface="Century Gothic"/>
            </a:endParaRPr>
          </a:p>
          <a:p>
            <a:pPr marL="12700">
              <a:lnSpc>
                <a:spcPct val="100000"/>
              </a:lnSpc>
              <a:spcBef>
                <a:spcPts val="1025"/>
              </a:spcBef>
            </a:pPr>
            <a:r>
              <a:rPr sz="1400" spc="-5" dirty="0">
                <a:solidFill>
                  <a:srgbClr val="EBECEF"/>
                </a:solidFill>
                <a:latin typeface="Lucida Sans Unicode"/>
                <a:cs typeface="Lucida Sans Unicode"/>
              </a:rPr>
              <a:t>E</a:t>
            </a:r>
            <a:r>
              <a:rPr sz="1400" spc="40" dirty="0">
                <a:solidFill>
                  <a:srgbClr val="EBECEF"/>
                </a:solidFill>
                <a:latin typeface="Lucida Sans Unicode"/>
                <a:cs typeface="Lucida Sans Unicode"/>
              </a:rPr>
              <a:t>ff</a:t>
            </a:r>
            <a:r>
              <a:rPr sz="1400" spc="-70" dirty="0">
                <a:solidFill>
                  <a:srgbClr val="EBECEF"/>
                </a:solidFill>
                <a:latin typeface="Lucida Sans Unicode"/>
                <a:cs typeface="Lucida Sans Unicode"/>
              </a:rPr>
              <a:t>i</a:t>
            </a:r>
            <a:r>
              <a:rPr sz="1400" spc="150" dirty="0">
                <a:solidFill>
                  <a:srgbClr val="EBECEF"/>
                </a:solidFill>
                <a:latin typeface="Lucida Sans Unicode"/>
                <a:cs typeface="Lucida Sans Unicode"/>
              </a:rPr>
              <a:t>c</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45" dirty="0">
                <a:solidFill>
                  <a:srgbClr val="EBECEF"/>
                </a:solidFill>
                <a:latin typeface="Lucida Sans Unicode"/>
                <a:cs typeface="Lucida Sans Unicode"/>
              </a:rPr>
              <a:t>n</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l</a:t>
            </a:r>
            <a:r>
              <a:rPr sz="1400" spc="-10" dirty="0">
                <a:solidFill>
                  <a:srgbClr val="EBECEF"/>
                </a:solidFill>
                <a:latin typeface="Lucida Sans Unicode"/>
                <a:cs typeface="Lucida Sans Unicode"/>
              </a:rPr>
              <a:t>y</a:t>
            </a:r>
            <a:r>
              <a:rPr sz="1400" spc="-9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100" dirty="0">
                <a:solidFill>
                  <a:srgbClr val="EBECEF"/>
                </a:solidFill>
                <a:latin typeface="Lucida Sans Unicode"/>
                <a:cs typeface="Lucida Sans Unicode"/>
              </a:rPr>
              <a:t>e</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85" dirty="0">
                <a:solidFill>
                  <a:srgbClr val="EBECEF"/>
                </a:solidFill>
                <a:latin typeface="Lucida Sans Unicode"/>
                <a:cs typeface="Lucida Sans Unicode"/>
              </a:rPr>
              <a:t>e</a:t>
            </a:r>
            <a:r>
              <a:rPr sz="1400" spc="-35" dirty="0">
                <a:solidFill>
                  <a:srgbClr val="EBECEF"/>
                </a:solidFill>
                <a:latin typeface="Lucida Sans Unicode"/>
                <a:cs typeface="Lucida Sans Unicode"/>
              </a:rPr>
              <a:t>v</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60" dirty="0">
                <a:solidFill>
                  <a:srgbClr val="EBECEF"/>
                </a:solidFill>
                <a:latin typeface="Lucida Sans Unicode"/>
                <a:cs typeface="Lucida Sans Unicode"/>
              </a:rPr>
              <a:t>as</a:t>
            </a:r>
            <a:r>
              <a:rPr sz="1400" spc="100" dirty="0">
                <a:solidFill>
                  <a:srgbClr val="EBECEF"/>
                </a:solidFill>
                <a:latin typeface="Lucida Sans Unicode"/>
                <a:cs typeface="Lucida Sans Unicode"/>
              </a:rPr>
              <a:t>e</a:t>
            </a:r>
            <a:r>
              <a:rPr sz="1400" spc="55" dirty="0">
                <a:solidFill>
                  <a:srgbClr val="EBECEF"/>
                </a:solidFill>
                <a:latin typeface="Lucida Sans Unicode"/>
                <a:cs typeface="Lucida Sans Unicode"/>
              </a:rPr>
              <a:t>t</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f</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80" dirty="0">
                <a:solidFill>
                  <a:srgbClr val="EBECEF"/>
                </a:solidFill>
                <a:latin typeface="Lucida Sans Unicode"/>
                <a:cs typeface="Lucida Sans Unicode"/>
              </a:rPr>
              <a:t>m</a:t>
            </a:r>
            <a:r>
              <a:rPr sz="1400" spc="-95" dirty="0">
                <a:solidFill>
                  <a:srgbClr val="EBECEF"/>
                </a:solidFill>
                <a:latin typeface="Lucida Sans Unicode"/>
                <a:cs typeface="Lucida Sans Unicode"/>
              </a:rPr>
              <a:t> </a:t>
            </a:r>
            <a:r>
              <a:rPr sz="1400" spc="-65" dirty="0">
                <a:solidFill>
                  <a:srgbClr val="EBECEF"/>
                </a:solidFill>
                <a:latin typeface="Lucida Sans Unicode"/>
                <a:cs typeface="Lucida Sans Unicode"/>
              </a:rPr>
              <a:t>G</a:t>
            </a:r>
            <a:r>
              <a:rPr sz="1400" spc="45" dirty="0">
                <a:solidFill>
                  <a:srgbClr val="EBECEF"/>
                </a:solidFill>
                <a:latin typeface="Lucida Sans Unicode"/>
                <a:cs typeface="Lucida Sans Unicode"/>
              </a:rPr>
              <a:t>oo</a:t>
            </a:r>
            <a:r>
              <a:rPr sz="1400" spc="-35" dirty="0">
                <a:solidFill>
                  <a:srgbClr val="EBECEF"/>
                </a:solidFill>
                <a:latin typeface="Lucida Sans Unicode"/>
                <a:cs typeface="Lucida Sans Unicode"/>
              </a:rPr>
              <a:t>g</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185" dirty="0">
                <a:solidFill>
                  <a:srgbClr val="EBECEF"/>
                </a:solidFill>
                <a:latin typeface="Lucida Sans Unicode"/>
                <a:cs typeface="Lucida Sans Unicode"/>
              </a:rPr>
              <a:t>D</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35" dirty="0">
                <a:solidFill>
                  <a:srgbClr val="EBECEF"/>
                </a:solidFill>
                <a:latin typeface="Lucida Sans Unicode"/>
                <a:cs typeface="Lucida Sans Unicode"/>
              </a:rPr>
              <a:t>v</a:t>
            </a:r>
            <a:r>
              <a:rPr sz="1400" spc="114" dirty="0">
                <a:solidFill>
                  <a:srgbClr val="EBECEF"/>
                </a:solidFill>
                <a:latin typeface="Lucida Sans Unicode"/>
                <a:cs typeface="Lucida Sans Unicode"/>
              </a:rPr>
              <a:t>e</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7" name="object 7"/>
          <p:cNvSpPr/>
          <p:nvPr/>
        </p:nvSpPr>
        <p:spPr>
          <a:xfrm>
            <a:off x="4048125" y="3000374"/>
            <a:ext cx="6715125" cy="0"/>
          </a:xfrm>
          <a:custGeom>
            <a:avLst/>
            <a:gdLst/>
            <a:ahLst/>
            <a:cxnLst/>
            <a:rect l="l" t="t" r="r" b="b"/>
            <a:pathLst>
              <a:path w="6715125">
                <a:moveTo>
                  <a:pt x="0" y="0"/>
                </a:moveTo>
                <a:lnTo>
                  <a:pt x="6715125" y="0"/>
                </a:lnTo>
              </a:path>
            </a:pathLst>
          </a:custGeom>
          <a:ln w="10795">
            <a:solidFill>
              <a:srgbClr val="404A6F"/>
            </a:solidFill>
          </a:ln>
        </p:spPr>
        <p:txBody>
          <a:bodyPr wrap="square" lIns="0" tIns="0" rIns="0" bIns="0" rtlCol="0"/>
          <a:lstStyle/>
          <a:p>
            <a:endParaRPr/>
          </a:p>
        </p:txBody>
      </p:sp>
      <p:sp>
        <p:nvSpPr>
          <p:cNvPr id="8" name="object 8"/>
          <p:cNvSpPr/>
          <p:nvPr/>
        </p:nvSpPr>
        <p:spPr>
          <a:xfrm>
            <a:off x="1485900" y="3019424"/>
            <a:ext cx="3362960" cy="1304925"/>
          </a:xfrm>
          <a:custGeom>
            <a:avLst/>
            <a:gdLst/>
            <a:ahLst/>
            <a:cxnLst/>
            <a:rect l="l" t="t" r="r" b="b"/>
            <a:pathLst>
              <a:path w="3362960" h="1304925">
                <a:moveTo>
                  <a:pt x="2530348" y="0"/>
                </a:moveTo>
                <a:lnTo>
                  <a:pt x="832129" y="0"/>
                </a:lnTo>
                <a:lnTo>
                  <a:pt x="0" y="1304328"/>
                </a:lnTo>
                <a:lnTo>
                  <a:pt x="3362477" y="1304328"/>
                </a:lnTo>
                <a:lnTo>
                  <a:pt x="2530348" y="0"/>
                </a:lnTo>
                <a:close/>
              </a:path>
            </a:pathLst>
          </a:custGeom>
          <a:solidFill>
            <a:srgbClr val="283057"/>
          </a:solidFill>
        </p:spPr>
        <p:txBody>
          <a:bodyPr wrap="square" lIns="0" tIns="0" rIns="0" bIns="0" rtlCol="0"/>
          <a:lstStyle/>
          <a:p>
            <a:endParaRPr/>
          </a:p>
        </p:txBody>
      </p:sp>
      <p:sp>
        <p:nvSpPr>
          <p:cNvPr id="9" name="object 9"/>
          <p:cNvSpPr/>
          <p:nvPr/>
        </p:nvSpPr>
        <p:spPr>
          <a:xfrm>
            <a:off x="1485900" y="3019424"/>
            <a:ext cx="3362960" cy="1304925"/>
          </a:xfrm>
          <a:custGeom>
            <a:avLst/>
            <a:gdLst/>
            <a:ahLst/>
            <a:cxnLst/>
            <a:rect l="l" t="t" r="r" b="b"/>
            <a:pathLst>
              <a:path w="3362960" h="1304925">
                <a:moveTo>
                  <a:pt x="832129" y="0"/>
                </a:moveTo>
                <a:lnTo>
                  <a:pt x="2530348" y="0"/>
                </a:lnTo>
                <a:lnTo>
                  <a:pt x="3362477" y="1304328"/>
                </a:lnTo>
                <a:lnTo>
                  <a:pt x="0" y="1304328"/>
                </a:lnTo>
                <a:lnTo>
                  <a:pt x="832129" y="0"/>
                </a:lnTo>
                <a:close/>
              </a:path>
            </a:pathLst>
          </a:custGeom>
          <a:ln w="11075">
            <a:solidFill>
              <a:srgbClr val="404A6F"/>
            </a:solidFill>
          </a:ln>
        </p:spPr>
        <p:txBody>
          <a:bodyPr wrap="square" lIns="0" tIns="0" rIns="0" bIns="0" rtlCol="0"/>
          <a:lstStyle/>
          <a:p>
            <a:endParaRPr/>
          </a:p>
        </p:txBody>
      </p:sp>
      <p:sp>
        <p:nvSpPr>
          <p:cNvPr id="10" name="object 10"/>
          <p:cNvSpPr txBox="1"/>
          <p:nvPr/>
        </p:nvSpPr>
        <p:spPr>
          <a:xfrm>
            <a:off x="3087535" y="3564493"/>
            <a:ext cx="160020" cy="247015"/>
          </a:xfrm>
          <a:prstGeom prst="rect">
            <a:avLst/>
          </a:prstGeom>
        </p:spPr>
        <p:txBody>
          <a:bodyPr vert="horz" wrap="square" lIns="0" tIns="0" rIns="0" bIns="0" rtlCol="0">
            <a:spAutoFit/>
          </a:bodyPr>
          <a:lstStyle/>
          <a:p>
            <a:pPr marL="12700">
              <a:lnSpc>
                <a:spcPct val="100000"/>
              </a:lnSpc>
            </a:pPr>
            <a:r>
              <a:rPr sz="1750" spc="75" dirty="0">
                <a:solidFill>
                  <a:srgbClr val="EBECEF"/>
                </a:solidFill>
                <a:latin typeface="Century Gothic"/>
                <a:cs typeface="Century Gothic"/>
              </a:rPr>
              <a:t>2</a:t>
            </a:r>
            <a:endParaRPr sz="1750">
              <a:latin typeface="Century Gothic"/>
              <a:cs typeface="Century Gothic"/>
            </a:endParaRPr>
          </a:p>
        </p:txBody>
      </p:sp>
      <p:sp>
        <p:nvSpPr>
          <p:cNvPr id="11" name="object 11"/>
          <p:cNvSpPr txBox="1"/>
          <p:nvPr/>
        </p:nvSpPr>
        <p:spPr>
          <a:xfrm>
            <a:off x="5013071" y="3373993"/>
            <a:ext cx="4498975" cy="594360"/>
          </a:xfrm>
          <a:prstGeom prst="rect">
            <a:avLst/>
          </a:prstGeom>
        </p:spPr>
        <p:txBody>
          <a:bodyPr vert="horz" wrap="square" lIns="0" tIns="0" rIns="0" bIns="0" rtlCol="0">
            <a:spAutoFit/>
          </a:bodyPr>
          <a:lstStyle/>
          <a:p>
            <a:pPr marL="12700">
              <a:lnSpc>
                <a:spcPct val="100000"/>
              </a:lnSpc>
            </a:pPr>
            <a:r>
              <a:rPr sz="1750" spc="-220" dirty="0">
                <a:solidFill>
                  <a:srgbClr val="EBECEF"/>
                </a:solidFill>
                <a:latin typeface="Century Gothic"/>
                <a:cs typeface="Century Gothic"/>
              </a:rPr>
              <a:t>C</a:t>
            </a:r>
            <a:r>
              <a:rPr sz="1750" spc="25" dirty="0">
                <a:solidFill>
                  <a:srgbClr val="EBECEF"/>
                </a:solidFill>
                <a:latin typeface="Century Gothic"/>
                <a:cs typeface="Century Gothic"/>
              </a:rPr>
              <a:t>h</a:t>
            </a:r>
            <a:r>
              <a:rPr sz="1750" spc="5" dirty="0">
                <a:solidFill>
                  <a:srgbClr val="EBECEF"/>
                </a:solidFill>
                <a:latin typeface="Century Gothic"/>
                <a:cs typeface="Century Gothic"/>
              </a:rPr>
              <a:t>u</a:t>
            </a:r>
            <a:r>
              <a:rPr sz="1750" spc="25" dirty="0">
                <a:solidFill>
                  <a:srgbClr val="EBECEF"/>
                </a:solidFill>
                <a:latin typeface="Century Gothic"/>
                <a:cs typeface="Century Gothic"/>
              </a:rPr>
              <a:t>n</a:t>
            </a:r>
            <a:r>
              <a:rPr sz="1750" spc="100" dirty="0">
                <a:solidFill>
                  <a:srgbClr val="EBECEF"/>
                </a:solidFill>
                <a:latin typeface="Century Gothic"/>
                <a:cs typeface="Century Gothic"/>
              </a:rPr>
              <a:t>ki</a:t>
            </a:r>
            <a:r>
              <a:rPr sz="1750" spc="175" dirty="0">
                <a:solidFill>
                  <a:srgbClr val="EBECEF"/>
                </a:solidFill>
                <a:latin typeface="Century Gothic"/>
                <a:cs typeface="Century Gothic"/>
              </a:rPr>
              <a:t>n</a:t>
            </a:r>
            <a:r>
              <a:rPr sz="1750" spc="-204" dirty="0">
                <a:solidFill>
                  <a:srgbClr val="EBECEF"/>
                </a:solidFill>
                <a:latin typeface="Century Gothic"/>
                <a:cs typeface="Century Gothic"/>
              </a:rPr>
              <a:t>g</a:t>
            </a:r>
            <a:r>
              <a:rPr sz="1750" spc="-100" dirty="0">
                <a:solidFill>
                  <a:srgbClr val="EBECEF"/>
                </a:solidFill>
                <a:latin typeface="Century Gothic"/>
                <a:cs typeface="Century Gothic"/>
              </a:rPr>
              <a:t> </a:t>
            </a:r>
            <a:r>
              <a:rPr sz="1750" spc="-110" dirty="0">
                <a:solidFill>
                  <a:srgbClr val="EBECEF"/>
                </a:solidFill>
                <a:latin typeface="Century Gothic"/>
                <a:cs typeface="Century Gothic"/>
              </a:rPr>
              <a:t>a</a:t>
            </a:r>
            <a:r>
              <a:rPr sz="1750" spc="-105" dirty="0">
                <a:solidFill>
                  <a:srgbClr val="EBECEF"/>
                </a:solidFill>
                <a:latin typeface="Century Gothic"/>
                <a:cs typeface="Century Gothic"/>
              </a:rPr>
              <a:t>n</a:t>
            </a:r>
            <a:r>
              <a:rPr sz="1750" spc="-135" dirty="0">
                <a:solidFill>
                  <a:srgbClr val="EBECEF"/>
                </a:solidFill>
                <a:latin typeface="Century Gothic"/>
                <a:cs typeface="Century Gothic"/>
              </a:rPr>
              <a:t>d</a:t>
            </a:r>
            <a:r>
              <a:rPr sz="1750" spc="-100" dirty="0">
                <a:solidFill>
                  <a:srgbClr val="EBECEF"/>
                </a:solidFill>
                <a:latin typeface="Century Gothic"/>
                <a:cs typeface="Century Gothic"/>
              </a:rPr>
              <a:t> </a:t>
            </a:r>
            <a:r>
              <a:rPr sz="1750" spc="10" dirty="0">
                <a:solidFill>
                  <a:srgbClr val="EBECEF"/>
                </a:solidFill>
                <a:latin typeface="Century Gothic"/>
                <a:cs typeface="Century Gothic"/>
              </a:rPr>
              <a:t>Emb</a:t>
            </a:r>
            <a:r>
              <a:rPr sz="1750" spc="-180" dirty="0">
                <a:solidFill>
                  <a:srgbClr val="EBECEF"/>
                </a:solidFill>
                <a:latin typeface="Century Gothic"/>
                <a:cs typeface="Century Gothic"/>
              </a:rPr>
              <a:t>ed</a:t>
            </a:r>
            <a:r>
              <a:rPr sz="1750" spc="-135" dirty="0">
                <a:solidFill>
                  <a:srgbClr val="EBECEF"/>
                </a:solidFill>
                <a:latin typeface="Century Gothic"/>
                <a:cs typeface="Century Gothic"/>
              </a:rPr>
              <a:t>d</a:t>
            </a:r>
            <a:r>
              <a:rPr sz="1750" spc="50" dirty="0">
                <a:solidFill>
                  <a:srgbClr val="EBECEF"/>
                </a:solidFill>
                <a:latin typeface="Century Gothic"/>
                <a:cs typeface="Century Gothic"/>
              </a:rPr>
              <a:t>i</a:t>
            </a:r>
            <a:r>
              <a:rPr sz="1750" spc="155" dirty="0">
                <a:solidFill>
                  <a:srgbClr val="EBECEF"/>
                </a:solidFill>
                <a:latin typeface="Century Gothic"/>
                <a:cs typeface="Century Gothic"/>
              </a:rPr>
              <a:t>n</a:t>
            </a:r>
            <a:r>
              <a:rPr sz="1750" spc="-204" dirty="0">
                <a:solidFill>
                  <a:srgbClr val="EBECEF"/>
                </a:solidFill>
                <a:latin typeface="Century Gothic"/>
                <a:cs typeface="Century Gothic"/>
              </a:rPr>
              <a:t>g</a:t>
            </a:r>
            <a:endParaRPr sz="1750">
              <a:latin typeface="Century Gothic"/>
              <a:cs typeface="Century Gothic"/>
            </a:endParaRPr>
          </a:p>
          <a:p>
            <a:pPr marL="12700">
              <a:lnSpc>
                <a:spcPct val="100000"/>
              </a:lnSpc>
              <a:spcBef>
                <a:spcPts val="1025"/>
              </a:spcBef>
            </a:pPr>
            <a:r>
              <a:rPr sz="1400" spc="1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5" dirty="0">
                <a:solidFill>
                  <a:srgbClr val="EBECEF"/>
                </a:solidFill>
                <a:latin typeface="Lucida Sans Unicode"/>
                <a:cs typeface="Lucida Sans Unicode"/>
              </a:rPr>
              <a:t>p</a:t>
            </a:r>
            <a:r>
              <a:rPr sz="1400" spc="60" dirty="0">
                <a:solidFill>
                  <a:srgbClr val="EBECEF"/>
                </a:solidFill>
                <a:latin typeface="Lucida Sans Unicode"/>
                <a:cs typeface="Lucida Sans Unicode"/>
              </a:rPr>
              <a:t>a</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85" dirty="0">
                <a:solidFill>
                  <a:srgbClr val="EBECEF"/>
                </a:solidFill>
                <a:latin typeface="Lucida Sans Unicode"/>
                <a:cs typeface="Lucida Sans Unicode"/>
              </a:rPr>
              <a:t>t</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105" dirty="0">
                <a:solidFill>
                  <a:srgbClr val="EBECEF"/>
                </a:solidFill>
                <a:latin typeface="Lucida Sans Unicode"/>
                <a:cs typeface="Lucida Sans Unicode"/>
              </a:rPr>
              <a:t>e</a:t>
            </a:r>
            <a:r>
              <a:rPr sz="1400" spc="40" dirty="0">
                <a:solidFill>
                  <a:srgbClr val="EBECEF"/>
                </a:solidFill>
                <a:latin typeface="Lucida Sans Unicode"/>
                <a:cs typeface="Lucida Sans Unicode"/>
              </a:rPr>
              <a:t>ff</a:t>
            </a:r>
            <a:r>
              <a:rPr sz="1400" spc="-70" dirty="0">
                <a:solidFill>
                  <a:srgbClr val="EBECEF"/>
                </a:solidFill>
                <a:latin typeface="Lucida Sans Unicode"/>
                <a:cs typeface="Lucida Sans Unicode"/>
              </a:rPr>
              <a:t>i</a:t>
            </a:r>
            <a:r>
              <a:rPr sz="1400" spc="150" dirty="0">
                <a:solidFill>
                  <a:srgbClr val="EBECEF"/>
                </a:solidFill>
                <a:latin typeface="Lucida Sans Unicode"/>
                <a:cs typeface="Lucida Sans Unicode"/>
              </a:rPr>
              <a:t>c</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45" dirty="0">
                <a:solidFill>
                  <a:srgbClr val="EBECEF"/>
                </a:solidFill>
                <a:latin typeface="Lucida Sans Unicode"/>
                <a:cs typeface="Lucida Sans Unicode"/>
              </a:rPr>
              <a:t>n</a:t>
            </a:r>
            <a:r>
              <a:rPr sz="1400" spc="85" dirty="0">
                <a:solidFill>
                  <a:srgbClr val="EBECEF"/>
                </a:solidFill>
                <a:latin typeface="Lucida Sans Unicode"/>
                <a:cs typeface="Lucida Sans Unicode"/>
              </a:rPr>
              <a:t>t</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ss</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60" dirty="0">
                <a:solidFill>
                  <a:srgbClr val="EBECEF"/>
                </a:solidFill>
                <a:latin typeface="Lucida Sans Unicode"/>
                <a:cs typeface="Lucida Sans Unicode"/>
              </a:rPr>
              <a:t>a</a:t>
            </a:r>
            <a:r>
              <a:rPr sz="1400" spc="-70" dirty="0">
                <a:solidFill>
                  <a:srgbClr val="EBECEF"/>
                </a:solidFill>
                <a:latin typeface="Lucida Sans Unicode"/>
                <a:cs typeface="Lucida Sans Unicode"/>
              </a:rPr>
              <a:t>l</a:t>
            </a:r>
            <a:r>
              <a:rPr sz="1400" spc="-55" dirty="0">
                <a:solidFill>
                  <a:srgbClr val="EBECEF"/>
                </a:solidFill>
                <a:latin typeface="Lucida Sans Unicode"/>
                <a:cs typeface="Lucida Sans Unicode"/>
              </a:rPr>
              <a:t>y</a:t>
            </a:r>
            <a:r>
              <a:rPr sz="1400" spc="55" dirty="0">
                <a:solidFill>
                  <a:srgbClr val="EBECEF"/>
                </a:solidFill>
                <a:latin typeface="Lucida Sans Unicode"/>
                <a:cs typeface="Lucida Sans Unicode"/>
              </a:rPr>
              <a:t>s</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12" name="object 12"/>
          <p:cNvSpPr/>
          <p:nvPr/>
        </p:nvSpPr>
        <p:spPr>
          <a:xfrm>
            <a:off x="4895850" y="4343400"/>
            <a:ext cx="5876925" cy="0"/>
          </a:xfrm>
          <a:custGeom>
            <a:avLst/>
            <a:gdLst/>
            <a:ahLst/>
            <a:cxnLst/>
            <a:rect l="l" t="t" r="r" b="b"/>
            <a:pathLst>
              <a:path w="5876925">
                <a:moveTo>
                  <a:pt x="0" y="0"/>
                </a:moveTo>
                <a:lnTo>
                  <a:pt x="5876925" y="0"/>
                </a:lnTo>
              </a:path>
            </a:pathLst>
          </a:custGeom>
          <a:ln w="10795">
            <a:solidFill>
              <a:srgbClr val="404A6F"/>
            </a:solidFill>
          </a:ln>
        </p:spPr>
        <p:txBody>
          <a:bodyPr wrap="square" lIns="0" tIns="0" rIns="0" bIns="0" rtlCol="0"/>
          <a:lstStyle/>
          <a:p>
            <a:endParaRPr/>
          </a:p>
        </p:txBody>
      </p:sp>
      <p:sp>
        <p:nvSpPr>
          <p:cNvPr id="13" name="object 13"/>
          <p:cNvSpPr/>
          <p:nvPr/>
        </p:nvSpPr>
        <p:spPr>
          <a:xfrm>
            <a:off x="647700" y="4371975"/>
            <a:ext cx="5043805" cy="1304925"/>
          </a:xfrm>
          <a:custGeom>
            <a:avLst/>
            <a:gdLst/>
            <a:ahLst/>
            <a:cxnLst/>
            <a:rect l="l" t="t" r="r" b="b"/>
            <a:pathLst>
              <a:path w="5043805" h="1304925">
                <a:moveTo>
                  <a:pt x="4220133" y="0"/>
                </a:moveTo>
                <a:lnTo>
                  <a:pt x="823645" y="0"/>
                </a:lnTo>
                <a:lnTo>
                  <a:pt x="0" y="1304330"/>
                </a:lnTo>
                <a:lnTo>
                  <a:pt x="5043779" y="1304330"/>
                </a:lnTo>
                <a:lnTo>
                  <a:pt x="4220133" y="0"/>
                </a:lnTo>
                <a:close/>
              </a:path>
            </a:pathLst>
          </a:custGeom>
          <a:solidFill>
            <a:srgbClr val="283057"/>
          </a:solidFill>
        </p:spPr>
        <p:txBody>
          <a:bodyPr wrap="square" lIns="0" tIns="0" rIns="0" bIns="0" rtlCol="0"/>
          <a:lstStyle/>
          <a:p>
            <a:endParaRPr/>
          </a:p>
        </p:txBody>
      </p:sp>
      <p:sp>
        <p:nvSpPr>
          <p:cNvPr id="14" name="object 14"/>
          <p:cNvSpPr/>
          <p:nvPr/>
        </p:nvSpPr>
        <p:spPr>
          <a:xfrm>
            <a:off x="647700" y="4371975"/>
            <a:ext cx="5043805" cy="1304925"/>
          </a:xfrm>
          <a:custGeom>
            <a:avLst/>
            <a:gdLst/>
            <a:ahLst/>
            <a:cxnLst/>
            <a:rect l="l" t="t" r="r" b="b"/>
            <a:pathLst>
              <a:path w="5043805" h="1304925">
                <a:moveTo>
                  <a:pt x="823645" y="0"/>
                </a:moveTo>
                <a:lnTo>
                  <a:pt x="4220133" y="0"/>
                </a:lnTo>
                <a:lnTo>
                  <a:pt x="5043779" y="1304330"/>
                </a:lnTo>
                <a:lnTo>
                  <a:pt x="0" y="1304330"/>
                </a:lnTo>
                <a:lnTo>
                  <a:pt x="823645" y="0"/>
                </a:lnTo>
                <a:close/>
              </a:path>
            </a:pathLst>
          </a:custGeom>
          <a:ln w="11075">
            <a:solidFill>
              <a:srgbClr val="404A6F"/>
            </a:solidFill>
          </a:ln>
        </p:spPr>
        <p:txBody>
          <a:bodyPr wrap="square" lIns="0" tIns="0" rIns="0" bIns="0" rtlCol="0"/>
          <a:lstStyle/>
          <a:p>
            <a:endParaRPr/>
          </a:p>
        </p:txBody>
      </p:sp>
      <p:sp>
        <p:nvSpPr>
          <p:cNvPr id="15" name="object 15"/>
          <p:cNvSpPr txBox="1"/>
          <p:nvPr/>
        </p:nvSpPr>
        <p:spPr>
          <a:xfrm>
            <a:off x="3093491" y="4917043"/>
            <a:ext cx="147955" cy="247015"/>
          </a:xfrm>
          <a:prstGeom prst="rect">
            <a:avLst/>
          </a:prstGeom>
        </p:spPr>
        <p:txBody>
          <a:bodyPr vert="horz" wrap="square" lIns="0" tIns="0" rIns="0" bIns="0" rtlCol="0">
            <a:spAutoFit/>
          </a:bodyPr>
          <a:lstStyle/>
          <a:p>
            <a:pPr marL="12700">
              <a:lnSpc>
                <a:spcPct val="100000"/>
              </a:lnSpc>
            </a:pPr>
            <a:r>
              <a:rPr sz="1750" spc="-10" dirty="0">
                <a:solidFill>
                  <a:srgbClr val="EBECEF"/>
                </a:solidFill>
                <a:latin typeface="Century Gothic"/>
                <a:cs typeface="Century Gothic"/>
              </a:rPr>
              <a:t>3</a:t>
            </a:r>
            <a:endParaRPr sz="1750">
              <a:latin typeface="Century Gothic"/>
              <a:cs typeface="Century Gothic"/>
            </a:endParaRPr>
          </a:p>
        </p:txBody>
      </p:sp>
      <p:sp>
        <p:nvSpPr>
          <p:cNvPr id="16" name="object 16"/>
          <p:cNvSpPr txBox="1"/>
          <p:nvPr/>
        </p:nvSpPr>
        <p:spPr>
          <a:xfrm>
            <a:off x="5853810" y="4574143"/>
            <a:ext cx="3952875" cy="880110"/>
          </a:xfrm>
          <a:prstGeom prst="rect">
            <a:avLst/>
          </a:prstGeom>
        </p:spPr>
        <p:txBody>
          <a:bodyPr vert="horz" wrap="square" lIns="0" tIns="0" rIns="0" bIns="0" rtlCol="0">
            <a:spAutoFit/>
          </a:bodyPr>
          <a:lstStyle/>
          <a:p>
            <a:pPr marL="12700">
              <a:lnSpc>
                <a:spcPct val="100000"/>
              </a:lnSpc>
            </a:pPr>
            <a:r>
              <a:rPr sz="1750" spc="-100" dirty="0">
                <a:solidFill>
                  <a:srgbClr val="EBECEF"/>
                </a:solidFill>
                <a:latin typeface="Century Gothic"/>
                <a:cs typeface="Century Gothic"/>
              </a:rPr>
              <a:t>V</a:t>
            </a:r>
            <a:r>
              <a:rPr sz="1750" spc="-229" dirty="0">
                <a:solidFill>
                  <a:srgbClr val="EBECEF"/>
                </a:solidFill>
                <a:latin typeface="Century Gothic"/>
                <a:cs typeface="Century Gothic"/>
              </a:rPr>
              <a:t>e</a:t>
            </a:r>
            <a:r>
              <a:rPr sz="1750" spc="-235" dirty="0">
                <a:solidFill>
                  <a:srgbClr val="EBECEF"/>
                </a:solidFill>
                <a:latin typeface="Century Gothic"/>
                <a:cs typeface="Century Gothic"/>
              </a:rPr>
              <a:t>c</a:t>
            </a:r>
            <a:r>
              <a:rPr sz="1750" spc="-25" dirty="0">
                <a:solidFill>
                  <a:srgbClr val="EBECEF"/>
                </a:solidFill>
                <a:latin typeface="Century Gothic"/>
                <a:cs typeface="Century Gothic"/>
              </a:rPr>
              <a:t>t</a:t>
            </a:r>
            <a:r>
              <a:rPr sz="1750" spc="-55" dirty="0">
                <a:solidFill>
                  <a:srgbClr val="EBECEF"/>
                </a:solidFill>
                <a:latin typeface="Century Gothic"/>
                <a:cs typeface="Century Gothic"/>
              </a:rPr>
              <a:t>o</a:t>
            </a:r>
            <a:r>
              <a:rPr sz="1750" spc="275" dirty="0">
                <a:solidFill>
                  <a:srgbClr val="EBECEF"/>
                </a:solidFill>
                <a:latin typeface="Century Gothic"/>
                <a:cs typeface="Century Gothic"/>
              </a:rPr>
              <a:t>r</a:t>
            </a:r>
            <a:r>
              <a:rPr sz="1750" spc="-100" dirty="0">
                <a:solidFill>
                  <a:srgbClr val="EBECEF"/>
                </a:solidFill>
                <a:latin typeface="Century Gothic"/>
                <a:cs typeface="Century Gothic"/>
              </a:rPr>
              <a:t> </a:t>
            </a:r>
            <a:r>
              <a:rPr sz="1750" spc="55" dirty="0">
                <a:solidFill>
                  <a:srgbClr val="EBECEF"/>
                </a:solidFill>
                <a:latin typeface="Century Gothic"/>
                <a:cs typeface="Century Gothic"/>
              </a:rPr>
              <a:t>D</a:t>
            </a:r>
            <a:r>
              <a:rPr sz="1750" spc="-150" dirty="0">
                <a:solidFill>
                  <a:srgbClr val="EBECEF"/>
                </a:solidFill>
                <a:latin typeface="Century Gothic"/>
                <a:cs typeface="Century Gothic"/>
              </a:rPr>
              <a:t>atab</a:t>
            </a:r>
            <a:r>
              <a:rPr sz="1750" spc="-105" dirty="0">
                <a:solidFill>
                  <a:srgbClr val="EBECEF"/>
                </a:solidFill>
                <a:latin typeface="Century Gothic"/>
                <a:cs typeface="Century Gothic"/>
              </a:rPr>
              <a:t>ase</a:t>
            </a:r>
            <a:r>
              <a:rPr sz="1750" spc="-100" dirty="0">
                <a:solidFill>
                  <a:srgbClr val="EBECEF"/>
                </a:solidFill>
                <a:latin typeface="Century Gothic"/>
                <a:cs typeface="Century Gothic"/>
              </a:rPr>
              <a:t> </a:t>
            </a:r>
            <a:r>
              <a:rPr sz="1750" spc="-35" dirty="0">
                <a:solidFill>
                  <a:srgbClr val="EBECEF"/>
                </a:solidFill>
                <a:latin typeface="Century Gothic"/>
                <a:cs typeface="Century Gothic"/>
              </a:rPr>
              <a:t>(</a:t>
            </a:r>
            <a:r>
              <a:rPr sz="1750" spc="130" dirty="0">
                <a:solidFill>
                  <a:srgbClr val="EBECEF"/>
                </a:solidFill>
                <a:latin typeface="Century Gothic"/>
                <a:cs typeface="Century Gothic"/>
              </a:rPr>
              <a:t>F</a:t>
            </a:r>
            <a:r>
              <a:rPr sz="1750" spc="110" dirty="0">
                <a:solidFill>
                  <a:srgbClr val="EBECEF"/>
                </a:solidFill>
                <a:latin typeface="Century Gothic"/>
                <a:cs typeface="Century Gothic"/>
              </a:rPr>
              <a:t>AISS)</a:t>
            </a:r>
            <a:endParaRPr sz="1750">
              <a:latin typeface="Century Gothic"/>
              <a:cs typeface="Century Gothic"/>
            </a:endParaRPr>
          </a:p>
          <a:p>
            <a:pPr marL="12700" marR="5080">
              <a:lnSpc>
                <a:spcPct val="129500"/>
              </a:lnSpc>
              <a:spcBef>
                <a:spcPts val="605"/>
              </a:spcBef>
            </a:pPr>
            <a:r>
              <a:rPr sz="1400" spc="-5"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60" dirty="0">
                <a:solidFill>
                  <a:srgbClr val="EBECEF"/>
                </a:solidFill>
                <a:latin typeface="Lucida Sans Unicode"/>
                <a:cs typeface="Lucida Sans Unicode"/>
              </a:rPr>
              <a:t>a</a:t>
            </a:r>
            <a:r>
              <a:rPr sz="1400" spc="-5" dirty="0">
                <a:solidFill>
                  <a:srgbClr val="EBECEF"/>
                </a:solidFill>
                <a:latin typeface="Lucida Sans Unicode"/>
                <a:cs typeface="Lucida Sans Unicode"/>
              </a:rPr>
              <a:t>b</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5" dirty="0">
                <a:solidFill>
                  <a:srgbClr val="EBECEF"/>
                </a:solidFill>
                <a:latin typeface="Lucida Sans Unicode"/>
                <a:cs typeface="Lucida Sans Unicode"/>
              </a:rPr>
              <a:t>p</a:t>
            </a:r>
            <a:r>
              <a:rPr sz="1400" spc="-70" dirty="0">
                <a:solidFill>
                  <a:srgbClr val="EBECEF"/>
                </a:solidFill>
                <a:latin typeface="Lucida Sans Unicode"/>
                <a:cs typeface="Lucida Sans Unicode"/>
              </a:rPr>
              <a:t>i</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s</a:t>
            </a:r>
            <a:r>
              <a:rPr sz="1400" spc="-70" dirty="0">
                <a:solidFill>
                  <a:srgbClr val="EBECEF"/>
                </a:solidFill>
                <a:latin typeface="Lucida Sans Unicode"/>
                <a:cs typeface="Lucida Sans Unicode"/>
              </a:rPr>
              <a:t>i</a:t>
            </a:r>
            <a:r>
              <a:rPr sz="1400" spc="-85" dirty="0">
                <a:solidFill>
                  <a:srgbClr val="EBECEF"/>
                </a:solidFill>
                <a:latin typeface="Lucida Sans Unicode"/>
                <a:cs typeface="Lucida Sans Unicode"/>
              </a:rPr>
              <a:t>m</a:t>
            </a:r>
            <a:r>
              <a:rPr sz="1400" spc="-70" dirty="0">
                <a:solidFill>
                  <a:srgbClr val="EBECEF"/>
                </a:solidFill>
                <a:latin typeface="Lucida Sans Unicode"/>
                <a:cs typeface="Lucida Sans Unicode"/>
              </a:rPr>
              <a:t>il</a:t>
            </a:r>
            <a:r>
              <a:rPr sz="1400" spc="60" dirty="0">
                <a:solidFill>
                  <a:srgbClr val="EBECEF"/>
                </a:solidFill>
                <a:latin typeface="Lucida Sans Unicode"/>
                <a:cs typeface="Lucida Sans Unicode"/>
              </a:rPr>
              <a:t>a</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80" dirty="0">
                <a:solidFill>
                  <a:srgbClr val="EBECEF"/>
                </a:solidFill>
                <a:latin typeface="Lucida Sans Unicode"/>
                <a:cs typeface="Lucida Sans Unicode"/>
              </a:rPr>
              <a:t>t</a:t>
            </a:r>
            <a:r>
              <a:rPr sz="1400" spc="-10" dirty="0">
                <a:solidFill>
                  <a:srgbClr val="EBECEF"/>
                </a:solidFill>
                <a:latin typeface="Lucida Sans Unicode"/>
                <a:cs typeface="Lucida Sans Unicode"/>
              </a:rPr>
              <a:t>y</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a</a:t>
            </a:r>
            <a:r>
              <a:rPr sz="1400" spc="-30" dirty="0">
                <a:solidFill>
                  <a:srgbClr val="EBECEF"/>
                </a:solidFill>
                <a:latin typeface="Lucida Sans Unicode"/>
                <a:cs typeface="Lucida Sans Unicode"/>
              </a:rPr>
              <a:t>r</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70" dirty="0">
                <a:solidFill>
                  <a:srgbClr val="EBECEF"/>
                </a:solidFill>
                <a:latin typeface="Lucida Sans Unicode"/>
                <a:cs typeface="Lucida Sans Unicode"/>
              </a:rPr>
              <a:t>l</a:t>
            </a:r>
            <a:r>
              <a:rPr sz="1400" spc="85" dirty="0">
                <a:solidFill>
                  <a:srgbClr val="EBECEF"/>
                </a:solidFill>
                <a:latin typeface="Lucida Sans Unicode"/>
                <a:cs typeface="Lucida Sans Unicode"/>
              </a:rPr>
              <a:t>e</a:t>
            </a:r>
            <a:r>
              <a:rPr sz="1400" spc="-35" dirty="0">
                <a:solidFill>
                  <a:srgbClr val="EBECEF"/>
                </a:solidFill>
                <a:latin typeface="Lucida Sans Unicode"/>
                <a:cs typeface="Lucida Sans Unicode"/>
              </a:rPr>
              <a:t>v</a:t>
            </a:r>
            <a:r>
              <a:rPr sz="1400" spc="60" dirty="0">
                <a:solidFill>
                  <a:srgbClr val="EBECEF"/>
                </a:solidFill>
                <a:latin typeface="Lucida Sans Unicode"/>
                <a:cs typeface="Lucida Sans Unicode"/>
              </a:rPr>
              <a:t>a</a:t>
            </a:r>
            <a:r>
              <a:rPr sz="1400" spc="-45" dirty="0">
                <a:solidFill>
                  <a:srgbClr val="EBECEF"/>
                </a:solidFill>
                <a:latin typeface="Lucida Sans Unicode"/>
                <a:cs typeface="Lucida Sans Unicode"/>
              </a:rPr>
              <a:t>n</a:t>
            </a:r>
            <a:r>
              <a:rPr sz="1400" spc="85" dirty="0">
                <a:solidFill>
                  <a:srgbClr val="EBECEF"/>
                </a:solidFill>
                <a:latin typeface="Lucida Sans Unicode"/>
                <a:cs typeface="Lucida Sans Unicode"/>
              </a:rPr>
              <a:t>t</a:t>
            </a:r>
            <a:r>
              <a:rPr sz="1400" spc="7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r</a:t>
            </a:r>
            <a:r>
              <a:rPr sz="1400" spc="-85" dirty="0">
                <a:solidFill>
                  <a:srgbClr val="EBECEF"/>
                </a:solidFill>
                <a:latin typeface="Lucida Sans Unicode"/>
                <a:cs typeface="Lucida Sans Unicode"/>
              </a:rPr>
              <a:t>m</a:t>
            </a:r>
            <a:r>
              <a:rPr sz="1400" spc="40" dirty="0">
                <a:solidFill>
                  <a:srgbClr val="EBECEF"/>
                </a:solidFill>
                <a:latin typeface="Lucida Sans Unicode"/>
                <a:cs typeface="Lucida Sans Unicode"/>
              </a:rPr>
              <a:t>a</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17" name="object 17"/>
          <p:cNvSpPr/>
          <p:nvPr/>
        </p:nvSpPr>
        <p:spPr>
          <a:xfrm>
            <a:off x="9580244" y="5926073"/>
            <a:ext cx="1754504" cy="4191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7466" y="1921911"/>
            <a:ext cx="8345805" cy="1021080"/>
          </a:xfrm>
          <a:prstGeom prst="rect">
            <a:avLst/>
          </a:prstGeom>
        </p:spPr>
        <p:txBody>
          <a:bodyPr vert="horz" wrap="square" lIns="0" tIns="0" rIns="0" bIns="0" rtlCol="0">
            <a:spAutoFit/>
          </a:bodyPr>
          <a:lstStyle/>
          <a:p>
            <a:pPr marL="12700" marR="5080">
              <a:lnSpc>
                <a:spcPct val="105100"/>
              </a:lnSpc>
            </a:pPr>
            <a:r>
              <a:rPr sz="3450" spc="420" dirty="0">
                <a:solidFill>
                  <a:srgbClr val="FFFFFF"/>
                </a:solidFill>
                <a:latin typeface="Lucida Sans"/>
                <a:cs typeface="Lucida Sans"/>
              </a:rPr>
              <a:t>K</a:t>
            </a:r>
            <a:r>
              <a:rPr sz="3450" spc="-105" dirty="0">
                <a:solidFill>
                  <a:srgbClr val="FFFFFF"/>
                </a:solidFill>
                <a:latin typeface="Lucida Sans"/>
                <a:cs typeface="Lucida Sans"/>
              </a:rPr>
              <a:t>e</a:t>
            </a:r>
            <a:r>
              <a:rPr sz="3450" spc="140" dirty="0">
                <a:solidFill>
                  <a:srgbClr val="FFFFFF"/>
                </a:solidFill>
                <a:latin typeface="Lucida Sans"/>
                <a:cs typeface="Lucida Sans"/>
              </a:rPr>
              <a:t>y</a:t>
            </a:r>
            <a:r>
              <a:rPr sz="3450" spc="-320" dirty="0">
                <a:solidFill>
                  <a:srgbClr val="FFFFFF"/>
                </a:solidFill>
                <a:latin typeface="Lucida Sans"/>
                <a:cs typeface="Lucida Sans"/>
              </a:rPr>
              <a:t> </a:t>
            </a:r>
            <a:r>
              <a:rPr sz="3450" spc="145" dirty="0">
                <a:solidFill>
                  <a:srgbClr val="FFFFFF"/>
                </a:solidFill>
                <a:latin typeface="Lucida Sans"/>
                <a:cs typeface="Lucida Sans"/>
              </a:rPr>
              <a:t>F</a:t>
            </a:r>
            <a:r>
              <a:rPr sz="3450" spc="-105" dirty="0">
                <a:solidFill>
                  <a:srgbClr val="FFFFFF"/>
                </a:solidFill>
                <a:latin typeface="Lucida Sans"/>
                <a:cs typeface="Lucida Sans"/>
              </a:rPr>
              <a:t>e</a:t>
            </a:r>
            <a:r>
              <a:rPr sz="3450" spc="-5" dirty="0">
                <a:solidFill>
                  <a:srgbClr val="FFFFFF"/>
                </a:solidFill>
                <a:latin typeface="Lucida Sans"/>
                <a:cs typeface="Lucida Sans"/>
              </a:rPr>
              <a:t>a</a:t>
            </a:r>
            <a:r>
              <a:rPr sz="3450" spc="5" dirty="0">
                <a:solidFill>
                  <a:srgbClr val="FFFFFF"/>
                </a:solidFill>
                <a:latin typeface="Lucida Sans"/>
                <a:cs typeface="Lucida Sans"/>
              </a:rPr>
              <a:t>t</a:t>
            </a:r>
            <a:r>
              <a:rPr sz="3450" spc="-5" dirty="0">
                <a:solidFill>
                  <a:srgbClr val="FFFFFF"/>
                </a:solidFill>
                <a:latin typeface="Lucida Sans"/>
                <a:cs typeface="Lucida Sans"/>
              </a:rPr>
              <a:t>u</a:t>
            </a:r>
            <a:r>
              <a:rPr sz="3450" spc="190" dirty="0">
                <a:solidFill>
                  <a:srgbClr val="FFFFFF"/>
                </a:solidFill>
                <a:latin typeface="Lucida Sans"/>
                <a:cs typeface="Lucida Sans"/>
              </a:rPr>
              <a:t>r</a:t>
            </a:r>
            <a:r>
              <a:rPr sz="3450" spc="-105" dirty="0">
                <a:solidFill>
                  <a:srgbClr val="FFFFFF"/>
                </a:solidFill>
                <a:latin typeface="Lucida Sans"/>
                <a:cs typeface="Lucida Sans"/>
              </a:rPr>
              <a:t>e</a:t>
            </a:r>
            <a:r>
              <a:rPr sz="3450" spc="-114" dirty="0">
                <a:solidFill>
                  <a:srgbClr val="FFFFFF"/>
                </a:solidFill>
                <a:latin typeface="Lucida Sans"/>
                <a:cs typeface="Lucida Sans"/>
              </a:rPr>
              <a:t>s</a:t>
            </a:r>
            <a:r>
              <a:rPr sz="3450" spc="-200" dirty="0">
                <a:solidFill>
                  <a:srgbClr val="FFFFFF"/>
                </a:solidFill>
                <a:latin typeface="Lucida Sans"/>
                <a:cs typeface="Lucida Sans"/>
              </a:rPr>
              <a:t>:</a:t>
            </a:r>
            <a:r>
              <a:rPr sz="3450" spc="-310" dirty="0">
                <a:solidFill>
                  <a:srgbClr val="FFFFFF"/>
                </a:solidFill>
                <a:latin typeface="Lucida Sans"/>
                <a:cs typeface="Lucida Sans"/>
              </a:rPr>
              <a:t> </a:t>
            </a:r>
            <a:r>
              <a:rPr sz="3450" spc="75" dirty="0">
                <a:solidFill>
                  <a:srgbClr val="FFFFFF"/>
                </a:solidFill>
                <a:latin typeface="Lucida Sans"/>
                <a:cs typeface="Lucida Sans"/>
              </a:rPr>
              <a:t>Q</a:t>
            </a:r>
            <a:r>
              <a:rPr sz="3450" spc="-5" dirty="0">
                <a:solidFill>
                  <a:srgbClr val="FFFFFF"/>
                </a:solidFill>
                <a:latin typeface="Lucida Sans"/>
                <a:cs typeface="Lucida Sans"/>
              </a:rPr>
              <a:t>u</a:t>
            </a:r>
            <a:r>
              <a:rPr sz="3450" spc="-105" dirty="0">
                <a:solidFill>
                  <a:srgbClr val="FFFFFF"/>
                </a:solidFill>
                <a:latin typeface="Lucida Sans"/>
                <a:cs typeface="Lucida Sans"/>
              </a:rPr>
              <a:t>e</a:t>
            </a:r>
            <a:r>
              <a:rPr sz="3450" spc="190" dirty="0">
                <a:solidFill>
                  <a:srgbClr val="FFFFFF"/>
                </a:solidFill>
                <a:latin typeface="Lucida Sans"/>
                <a:cs typeface="Lucida Sans"/>
              </a:rPr>
              <a:t>r</a:t>
            </a:r>
            <a:r>
              <a:rPr sz="3450" spc="140" dirty="0">
                <a:solidFill>
                  <a:srgbClr val="FFFFFF"/>
                </a:solidFill>
                <a:latin typeface="Lucida Sans"/>
                <a:cs typeface="Lucida Sans"/>
              </a:rPr>
              <a:t>y</a:t>
            </a:r>
            <a:r>
              <a:rPr sz="3450" spc="-320" dirty="0">
                <a:solidFill>
                  <a:srgbClr val="FFFFFF"/>
                </a:solidFill>
                <a:latin typeface="Lucida Sans"/>
                <a:cs typeface="Lucida Sans"/>
              </a:rPr>
              <a:t> </a:t>
            </a:r>
            <a:r>
              <a:rPr sz="3450" spc="375" dirty="0">
                <a:solidFill>
                  <a:srgbClr val="FFFFFF"/>
                </a:solidFill>
                <a:latin typeface="Lucida Sans"/>
                <a:cs typeface="Lucida Sans"/>
              </a:rPr>
              <a:t>H</a:t>
            </a:r>
            <a:r>
              <a:rPr sz="3450" spc="-5" dirty="0">
                <a:solidFill>
                  <a:srgbClr val="FFFFFF"/>
                </a:solidFill>
                <a:latin typeface="Lucida Sans"/>
                <a:cs typeface="Lucida Sans"/>
              </a:rPr>
              <a:t>a</a:t>
            </a:r>
            <a:r>
              <a:rPr sz="3450" spc="35" dirty="0">
                <a:solidFill>
                  <a:srgbClr val="FFFFFF"/>
                </a:solidFill>
                <a:latin typeface="Lucida Sans"/>
                <a:cs typeface="Lucida Sans"/>
              </a:rPr>
              <a:t>n</a:t>
            </a:r>
            <a:r>
              <a:rPr sz="3450" dirty="0">
                <a:solidFill>
                  <a:srgbClr val="FFFFFF"/>
                </a:solidFill>
                <a:latin typeface="Lucida Sans"/>
                <a:cs typeface="Lucida Sans"/>
              </a:rPr>
              <a:t>d</a:t>
            </a:r>
            <a:r>
              <a:rPr sz="3450" spc="80" dirty="0">
                <a:solidFill>
                  <a:srgbClr val="FFFFFF"/>
                </a:solidFill>
                <a:latin typeface="Lucida Sans"/>
                <a:cs typeface="Lucida Sans"/>
              </a:rPr>
              <a:t>l</a:t>
            </a:r>
            <a:r>
              <a:rPr sz="3450" spc="70" dirty="0">
                <a:solidFill>
                  <a:srgbClr val="FFFFFF"/>
                </a:solidFill>
                <a:latin typeface="Lucida Sans"/>
                <a:cs typeface="Lucida Sans"/>
              </a:rPr>
              <a:t>i</a:t>
            </a:r>
            <a:r>
              <a:rPr sz="3450" spc="35" dirty="0">
                <a:solidFill>
                  <a:srgbClr val="FFFFFF"/>
                </a:solidFill>
                <a:latin typeface="Lucida Sans"/>
                <a:cs typeface="Lucida Sans"/>
              </a:rPr>
              <a:t>n</a:t>
            </a:r>
            <a:r>
              <a:rPr sz="3450" spc="-195" dirty="0">
                <a:solidFill>
                  <a:srgbClr val="FFFFFF"/>
                </a:solidFill>
                <a:latin typeface="Lucida Sans"/>
                <a:cs typeface="Lucida Sans"/>
              </a:rPr>
              <a:t>g</a:t>
            </a:r>
            <a:r>
              <a:rPr sz="3450" spc="-320" dirty="0">
                <a:solidFill>
                  <a:srgbClr val="FFFFFF"/>
                </a:solidFill>
                <a:latin typeface="Lucida Sans"/>
                <a:cs typeface="Lucida Sans"/>
              </a:rPr>
              <a:t> </a:t>
            </a:r>
            <a:r>
              <a:rPr sz="3450" spc="-5" dirty="0">
                <a:solidFill>
                  <a:srgbClr val="FFFFFF"/>
                </a:solidFill>
                <a:latin typeface="Lucida Sans"/>
                <a:cs typeface="Lucida Sans"/>
              </a:rPr>
              <a:t>a</a:t>
            </a:r>
            <a:r>
              <a:rPr sz="3450" spc="35" dirty="0">
                <a:solidFill>
                  <a:srgbClr val="FFFFFF"/>
                </a:solidFill>
                <a:latin typeface="Lucida Sans"/>
                <a:cs typeface="Lucida Sans"/>
              </a:rPr>
              <a:t>n</a:t>
            </a:r>
            <a:r>
              <a:rPr sz="3450" spc="-45" dirty="0">
                <a:solidFill>
                  <a:srgbClr val="FFFFFF"/>
                </a:solidFill>
                <a:latin typeface="Lucida Sans"/>
                <a:cs typeface="Lucida Sans"/>
              </a:rPr>
              <a:t>d</a:t>
            </a:r>
            <a:r>
              <a:rPr sz="3450" spc="-320" dirty="0">
                <a:solidFill>
                  <a:srgbClr val="FFFFFF"/>
                </a:solidFill>
                <a:latin typeface="Lucida Sans"/>
                <a:cs typeface="Lucida Sans"/>
              </a:rPr>
              <a:t> </a:t>
            </a:r>
            <a:r>
              <a:rPr sz="3450" spc="170" dirty="0">
                <a:solidFill>
                  <a:srgbClr val="FFFFFF"/>
                </a:solidFill>
                <a:latin typeface="Lucida Sans"/>
                <a:cs typeface="Lucida Sans"/>
              </a:rPr>
              <a:t>U</a:t>
            </a:r>
            <a:r>
              <a:rPr sz="3450" spc="-114" dirty="0">
                <a:solidFill>
                  <a:srgbClr val="FFFFFF"/>
                </a:solidFill>
                <a:latin typeface="Lucida Sans"/>
                <a:cs typeface="Lucida Sans"/>
              </a:rPr>
              <a:t>s</a:t>
            </a:r>
            <a:r>
              <a:rPr sz="3450" spc="-105" dirty="0">
                <a:solidFill>
                  <a:srgbClr val="FFFFFF"/>
                </a:solidFill>
                <a:latin typeface="Lucida Sans"/>
                <a:cs typeface="Lucida Sans"/>
              </a:rPr>
              <a:t>e</a:t>
            </a:r>
            <a:r>
              <a:rPr sz="3450" spc="195" dirty="0">
                <a:solidFill>
                  <a:srgbClr val="FFFFFF"/>
                </a:solidFill>
                <a:latin typeface="Lucida Sans"/>
                <a:cs typeface="Lucida Sans"/>
              </a:rPr>
              <a:t>r</a:t>
            </a:r>
            <a:r>
              <a:rPr sz="3450" spc="150" dirty="0">
                <a:solidFill>
                  <a:srgbClr val="FFFFFF"/>
                </a:solidFill>
                <a:latin typeface="Lucida Sans"/>
                <a:cs typeface="Lucida Sans"/>
              </a:rPr>
              <a:t> </a:t>
            </a:r>
            <a:r>
              <a:rPr sz="3450" spc="370" dirty="0">
                <a:solidFill>
                  <a:srgbClr val="FFFFFF"/>
                </a:solidFill>
                <a:latin typeface="Lucida Sans"/>
                <a:cs typeface="Lucida Sans"/>
              </a:rPr>
              <a:t>I</a:t>
            </a:r>
            <a:r>
              <a:rPr sz="3450" spc="35" dirty="0">
                <a:solidFill>
                  <a:srgbClr val="FFFFFF"/>
                </a:solidFill>
                <a:latin typeface="Lucida Sans"/>
                <a:cs typeface="Lucida Sans"/>
              </a:rPr>
              <a:t>n</a:t>
            </a:r>
            <a:r>
              <a:rPr sz="3450" spc="5" dirty="0">
                <a:solidFill>
                  <a:srgbClr val="FFFFFF"/>
                </a:solidFill>
                <a:latin typeface="Lucida Sans"/>
                <a:cs typeface="Lucida Sans"/>
              </a:rPr>
              <a:t>t</a:t>
            </a:r>
            <a:r>
              <a:rPr sz="3450" spc="-105" dirty="0">
                <a:solidFill>
                  <a:srgbClr val="FFFFFF"/>
                </a:solidFill>
                <a:latin typeface="Lucida Sans"/>
                <a:cs typeface="Lucida Sans"/>
              </a:rPr>
              <a:t>e</a:t>
            </a:r>
            <a:r>
              <a:rPr sz="3450" spc="190" dirty="0">
                <a:solidFill>
                  <a:srgbClr val="FFFFFF"/>
                </a:solidFill>
                <a:latin typeface="Lucida Sans"/>
                <a:cs typeface="Lucida Sans"/>
              </a:rPr>
              <a:t>r</a:t>
            </a:r>
            <a:r>
              <a:rPr sz="3450" spc="50" dirty="0">
                <a:solidFill>
                  <a:srgbClr val="FFFFFF"/>
                </a:solidFill>
                <a:latin typeface="Lucida Sans"/>
                <a:cs typeface="Lucida Sans"/>
              </a:rPr>
              <a:t>f</a:t>
            </a:r>
            <a:r>
              <a:rPr sz="3450" spc="-5" dirty="0">
                <a:solidFill>
                  <a:srgbClr val="FFFFFF"/>
                </a:solidFill>
                <a:latin typeface="Lucida Sans"/>
                <a:cs typeface="Lucida Sans"/>
              </a:rPr>
              <a:t>a</a:t>
            </a:r>
            <a:r>
              <a:rPr sz="3450" spc="10" dirty="0">
                <a:solidFill>
                  <a:srgbClr val="FFFFFF"/>
                </a:solidFill>
                <a:latin typeface="Lucida Sans"/>
                <a:cs typeface="Lucida Sans"/>
              </a:rPr>
              <a:t>c</a:t>
            </a:r>
            <a:r>
              <a:rPr sz="3450" spc="-100" dirty="0">
                <a:solidFill>
                  <a:srgbClr val="FFFFFF"/>
                </a:solidFill>
                <a:latin typeface="Lucida Sans"/>
                <a:cs typeface="Lucida Sans"/>
              </a:rPr>
              <a:t>e</a:t>
            </a:r>
            <a:endParaRPr sz="3450">
              <a:latin typeface="Lucida Sans"/>
              <a:cs typeface="Lucida Sans"/>
            </a:endParaRPr>
          </a:p>
        </p:txBody>
      </p:sp>
      <p:sp>
        <p:nvSpPr>
          <p:cNvPr id="3" name="object 3"/>
          <p:cNvSpPr txBox="1"/>
          <p:nvPr/>
        </p:nvSpPr>
        <p:spPr>
          <a:xfrm>
            <a:off x="607466" y="3431143"/>
            <a:ext cx="4805680" cy="956310"/>
          </a:xfrm>
          <a:prstGeom prst="rect">
            <a:avLst/>
          </a:prstGeom>
        </p:spPr>
        <p:txBody>
          <a:bodyPr vert="horz" wrap="square" lIns="0" tIns="0" rIns="0" bIns="0" rtlCol="0">
            <a:spAutoFit/>
          </a:bodyPr>
          <a:lstStyle/>
          <a:p>
            <a:pPr marL="12700">
              <a:lnSpc>
                <a:spcPct val="100000"/>
              </a:lnSpc>
            </a:pPr>
            <a:r>
              <a:rPr sz="1750" spc="55" dirty="0">
                <a:solidFill>
                  <a:srgbClr val="FFFFFF"/>
                </a:solidFill>
                <a:latin typeface="Lucida Sans"/>
                <a:cs typeface="Lucida Sans"/>
              </a:rPr>
              <a:t>G</a:t>
            </a:r>
            <a:r>
              <a:rPr sz="1750" spc="10" dirty="0">
                <a:solidFill>
                  <a:srgbClr val="FFFFFF"/>
                </a:solidFill>
                <a:latin typeface="Lucida Sans"/>
                <a:cs typeface="Lucida Sans"/>
              </a:rPr>
              <a:t>r</a:t>
            </a:r>
            <a:r>
              <a:rPr sz="1750" spc="15" dirty="0">
                <a:solidFill>
                  <a:srgbClr val="FFFFFF"/>
                </a:solidFill>
                <a:latin typeface="Lucida Sans"/>
                <a:cs typeface="Lucida Sans"/>
              </a:rPr>
              <a:t>o</a:t>
            </a:r>
            <a:r>
              <a:rPr sz="1750" spc="-55" dirty="0">
                <a:solidFill>
                  <a:srgbClr val="FFFFFF"/>
                </a:solidFill>
                <a:latin typeface="Lucida Sans"/>
                <a:cs typeface="Lucida Sans"/>
              </a:rPr>
              <a:t>q</a:t>
            </a:r>
            <a:r>
              <a:rPr sz="1750" spc="-170" dirty="0">
                <a:solidFill>
                  <a:srgbClr val="FFFFFF"/>
                </a:solidFill>
                <a:latin typeface="Lucida Sans"/>
                <a:cs typeface="Lucida Sans"/>
              </a:rPr>
              <a:t> </a:t>
            </a:r>
            <a:r>
              <a:rPr sz="1750" spc="150" dirty="0">
                <a:solidFill>
                  <a:srgbClr val="FFFFFF"/>
                </a:solidFill>
                <a:latin typeface="Lucida Sans"/>
                <a:cs typeface="Lucida Sans"/>
              </a:rPr>
              <a:t>API</a:t>
            </a:r>
            <a:r>
              <a:rPr sz="1750" spc="-170" dirty="0">
                <a:solidFill>
                  <a:srgbClr val="FFFFFF"/>
                </a:solidFill>
                <a:latin typeface="Lucida Sans"/>
                <a:cs typeface="Lucida Sans"/>
              </a:rPr>
              <a:t> </a:t>
            </a:r>
            <a:r>
              <a:rPr sz="1750" spc="60" dirty="0">
                <a:solidFill>
                  <a:srgbClr val="FFFFFF"/>
                </a:solidFill>
                <a:latin typeface="Lucida Sans"/>
                <a:cs typeface="Lucida Sans"/>
              </a:rPr>
              <a:t>I</a:t>
            </a:r>
            <a:r>
              <a:rPr sz="1750" spc="125" dirty="0">
                <a:solidFill>
                  <a:srgbClr val="FFFFFF"/>
                </a:solidFill>
                <a:latin typeface="Lucida Sans"/>
                <a:cs typeface="Lucida Sans"/>
              </a:rPr>
              <a:t>n</a:t>
            </a:r>
            <a:r>
              <a:rPr sz="1750" spc="-55" dirty="0">
                <a:solidFill>
                  <a:srgbClr val="FFFFFF"/>
                </a:solidFill>
                <a:latin typeface="Lucida Sans"/>
                <a:cs typeface="Lucida Sans"/>
              </a:rPr>
              <a:t>teg</a:t>
            </a:r>
            <a:r>
              <a:rPr sz="1750" spc="10" dirty="0">
                <a:solidFill>
                  <a:srgbClr val="FFFFFF"/>
                </a:solidFill>
                <a:latin typeface="Lucida Sans"/>
                <a:cs typeface="Lucida Sans"/>
              </a:rPr>
              <a:t>rati</a:t>
            </a:r>
            <a:r>
              <a:rPr sz="1750" spc="15" dirty="0">
                <a:solidFill>
                  <a:srgbClr val="FFFFFF"/>
                </a:solidFill>
                <a:latin typeface="Lucida Sans"/>
                <a:cs typeface="Lucida Sans"/>
              </a:rPr>
              <a:t>o</a:t>
            </a:r>
            <a:r>
              <a:rPr sz="1750" spc="10" dirty="0">
                <a:solidFill>
                  <a:srgbClr val="FFFFFF"/>
                </a:solidFill>
                <a:latin typeface="Lucida Sans"/>
                <a:cs typeface="Lucida Sans"/>
              </a:rPr>
              <a:t>n</a:t>
            </a:r>
            <a:endParaRPr sz="1750">
              <a:latin typeface="Lucida Sans"/>
              <a:cs typeface="Lucida Sans"/>
            </a:endParaRPr>
          </a:p>
          <a:p>
            <a:pPr marL="12700" marR="5080">
              <a:lnSpc>
                <a:spcPct val="133900"/>
              </a:lnSpc>
              <a:spcBef>
                <a:spcPts val="1055"/>
              </a:spcBef>
            </a:pPr>
            <a:r>
              <a:rPr sz="1400" spc="60" dirty="0">
                <a:solidFill>
                  <a:srgbClr val="EBECEF"/>
                </a:solidFill>
                <a:latin typeface="Lucida Sans Unicode"/>
                <a:cs typeface="Lucida Sans Unicode"/>
              </a:rPr>
              <a:t>S</a:t>
            </a:r>
            <a:r>
              <a:rPr sz="1400" spc="45" dirty="0">
                <a:solidFill>
                  <a:srgbClr val="EBECEF"/>
                </a:solidFill>
                <a:latin typeface="Lucida Sans Unicode"/>
                <a:cs typeface="Lucida Sans Unicode"/>
              </a:rPr>
              <a:t>o</a:t>
            </a:r>
            <a:r>
              <a:rPr sz="1400" spc="-5" dirty="0">
                <a:solidFill>
                  <a:srgbClr val="EBECEF"/>
                </a:solidFill>
                <a:latin typeface="Lucida Sans Unicode"/>
                <a:cs typeface="Lucida Sans Unicode"/>
              </a:rPr>
              <a:t>p</a:t>
            </a:r>
            <a:r>
              <a:rPr sz="1400" spc="-20" dirty="0">
                <a:solidFill>
                  <a:srgbClr val="EBECEF"/>
                </a:solidFill>
                <a:latin typeface="Lucida Sans Unicode"/>
                <a:cs typeface="Lucida Sans Unicode"/>
              </a:rPr>
              <a:t>h</a:t>
            </a:r>
            <a:r>
              <a:rPr sz="1400" spc="-70" dirty="0">
                <a:solidFill>
                  <a:srgbClr val="EBECEF"/>
                </a:solidFill>
                <a:latin typeface="Lucida Sans Unicode"/>
                <a:cs typeface="Lucida Sans Unicode"/>
              </a:rPr>
              <a:t>i</a:t>
            </a:r>
            <a:r>
              <a:rPr sz="1400" spc="40" dirty="0">
                <a:solidFill>
                  <a:srgbClr val="EBECEF"/>
                </a:solidFill>
                <a:latin typeface="Lucida Sans Unicode"/>
                <a:cs typeface="Lucida Sans Unicode"/>
              </a:rPr>
              <a:t>s</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150" dirty="0">
                <a:solidFill>
                  <a:srgbClr val="EBECEF"/>
                </a:solidFill>
                <a:latin typeface="Lucida Sans Unicode"/>
                <a:cs typeface="Lucida Sans Unicode"/>
              </a:rPr>
              <a:t>c</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0" dirty="0">
                <a:solidFill>
                  <a:srgbClr val="EBECEF"/>
                </a:solidFill>
                <a:latin typeface="Lucida Sans Unicode"/>
                <a:cs typeface="Lucida Sans Unicode"/>
              </a:rPr>
              <a:t>q</a:t>
            </a:r>
            <a:r>
              <a:rPr sz="1400" spc="-40" dirty="0">
                <a:solidFill>
                  <a:srgbClr val="EBECEF"/>
                </a:solidFill>
                <a:latin typeface="Lucida Sans Unicode"/>
                <a:cs typeface="Lucida Sans Unicode"/>
              </a:rPr>
              <a:t>u</a:t>
            </a:r>
            <a:r>
              <a:rPr sz="1400" spc="114" dirty="0">
                <a:solidFill>
                  <a:srgbClr val="EBECEF"/>
                </a:solidFill>
                <a:latin typeface="Lucida Sans Unicode"/>
                <a:cs typeface="Lucida Sans Unicode"/>
              </a:rPr>
              <a:t>e</a:t>
            </a:r>
            <a:r>
              <a:rPr sz="1400" spc="-20" dirty="0">
                <a:solidFill>
                  <a:srgbClr val="EBECEF"/>
                </a:solidFill>
                <a:latin typeface="Lucida Sans Unicode"/>
                <a:cs typeface="Lucida Sans Unicode"/>
              </a:rPr>
              <a:t>r</a:t>
            </a:r>
            <a:r>
              <a:rPr sz="1400" spc="-10" dirty="0">
                <a:solidFill>
                  <a:srgbClr val="EBECEF"/>
                </a:solidFill>
                <a:latin typeface="Lucida Sans Unicode"/>
                <a:cs typeface="Lucida Sans Unicode"/>
              </a:rPr>
              <a:t>y</a:t>
            </a:r>
            <a:r>
              <a:rPr sz="1400" spc="-95" dirty="0">
                <a:solidFill>
                  <a:srgbClr val="EBECEF"/>
                </a:solidFill>
                <a:latin typeface="Lucida Sans Unicode"/>
                <a:cs typeface="Lucida Sans Unicode"/>
              </a:rPr>
              <a:t> </a:t>
            </a:r>
            <a:r>
              <a:rPr sz="1400" spc="-85" dirty="0">
                <a:solidFill>
                  <a:srgbClr val="EBECEF"/>
                </a:solidFill>
                <a:latin typeface="Lucida Sans Unicode"/>
                <a:cs typeface="Lucida Sans Unicode"/>
              </a:rPr>
              <a:t>m</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w</a:t>
            </a:r>
            <a:r>
              <a:rPr sz="1400" spc="-70" dirty="0">
                <a:solidFill>
                  <a:srgbClr val="EBECEF"/>
                </a:solidFill>
                <a:latin typeface="Lucida Sans Unicode"/>
                <a:cs typeface="Lucida Sans Unicode"/>
              </a:rPr>
              <a:t>i</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h</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s</a:t>
            </a:r>
            <a:r>
              <a:rPr sz="1400" spc="55" dirty="0">
                <a:solidFill>
                  <a:srgbClr val="EBECEF"/>
                </a:solidFill>
                <a:latin typeface="Lucida Sans Unicode"/>
                <a:cs typeface="Lucida Sans Unicode"/>
              </a:rPr>
              <a:t>t</a:t>
            </a:r>
            <a:r>
              <a:rPr sz="1400" spc="45" dirty="0">
                <a:solidFill>
                  <a:srgbClr val="EBECEF"/>
                </a:solidFill>
                <a:latin typeface="Lucida Sans Unicode"/>
                <a:cs typeface="Lucida Sans Unicode"/>
              </a:rPr>
              <a:t>o</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14" dirty="0">
                <a:solidFill>
                  <a:srgbClr val="EBECEF"/>
                </a:solidFill>
                <a:latin typeface="Lucida Sans Unicode"/>
                <a:cs typeface="Lucida Sans Unicode"/>
              </a:rPr>
              <a:t>e</a:t>
            </a:r>
            <a:r>
              <a:rPr sz="1400" spc="-85" dirty="0">
                <a:solidFill>
                  <a:srgbClr val="EBECEF"/>
                </a:solidFill>
                <a:latin typeface="Lucida Sans Unicode"/>
                <a:cs typeface="Lucida Sans Unicode"/>
              </a:rPr>
              <a:t>m</a:t>
            </a:r>
            <a:r>
              <a:rPr sz="1400" spc="-5" dirty="0">
                <a:solidFill>
                  <a:srgbClr val="EBECEF"/>
                </a:solidFill>
                <a:latin typeface="Lucida Sans Unicode"/>
                <a:cs typeface="Lucida Sans Unicode"/>
              </a:rPr>
              <a:t>b</a:t>
            </a:r>
            <a:r>
              <a:rPr sz="1400" spc="114" dirty="0">
                <a:solidFill>
                  <a:srgbClr val="EBECEF"/>
                </a:solidFill>
                <a:latin typeface="Lucida Sans Unicode"/>
                <a:cs typeface="Lucida Sans Unicode"/>
              </a:rPr>
              <a:t>e</a:t>
            </a:r>
            <a:r>
              <a:rPr sz="1400" spc="-15" dirty="0">
                <a:solidFill>
                  <a:srgbClr val="EBECEF"/>
                </a:solidFill>
                <a:latin typeface="Lucida Sans Unicode"/>
                <a:cs typeface="Lucida Sans Unicode"/>
              </a:rPr>
              <a:t>dd</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g</a:t>
            </a:r>
            <a:r>
              <a:rPr sz="1400" spc="60" dirty="0">
                <a:solidFill>
                  <a:srgbClr val="EBECEF"/>
                </a:solidFill>
                <a:latin typeface="Lucida Sans Unicode"/>
                <a:cs typeface="Lucida Sans Unicode"/>
              </a:rPr>
              <a:t>s</a:t>
            </a:r>
            <a:r>
              <a:rPr sz="1400" spc="3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150" dirty="0">
                <a:solidFill>
                  <a:srgbClr val="EBECEF"/>
                </a:solidFill>
                <a:latin typeface="Lucida Sans Unicode"/>
                <a:cs typeface="Lucida Sans Unicode"/>
              </a:rPr>
              <a:t>cc</a:t>
            </a:r>
            <a:r>
              <a:rPr sz="1400" spc="-40" dirty="0">
                <a:solidFill>
                  <a:srgbClr val="EBECEF"/>
                </a:solidFill>
                <a:latin typeface="Lucida Sans Unicode"/>
                <a:cs typeface="Lucida Sans Unicode"/>
              </a:rPr>
              <a:t>u</a:t>
            </a:r>
            <a:r>
              <a:rPr sz="1400" spc="-30" dirty="0">
                <a:solidFill>
                  <a:srgbClr val="EBECEF"/>
                </a:solidFill>
                <a:latin typeface="Lucida Sans Unicode"/>
                <a:cs typeface="Lucida Sans Unicode"/>
              </a:rPr>
              <a:t>r</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5" dirty="0">
                <a:solidFill>
                  <a:srgbClr val="EBECEF"/>
                </a:solidFill>
                <a:latin typeface="Lucida Sans Unicode"/>
                <a:cs typeface="Lucida Sans Unicode"/>
              </a:rPr>
              <a:t>p</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4" name="object 4"/>
          <p:cNvSpPr txBox="1"/>
          <p:nvPr/>
        </p:nvSpPr>
        <p:spPr>
          <a:xfrm>
            <a:off x="5927928" y="3431143"/>
            <a:ext cx="4177665" cy="956310"/>
          </a:xfrm>
          <a:prstGeom prst="rect">
            <a:avLst/>
          </a:prstGeom>
        </p:spPr>
        <p:txBody>
          <a:bodyPr vert="horz" wrap="square" lIns="0" tIns="0" rIns="0" bIns="0" rtlCol="0">
            <a:spAutoFit/>
          </a:bodyPr>
          <a:lstStyle/>
          <a:p>
            <a:pPr marL="12700">
              <a:lnSpc>
                <a:spcPct val="100000"/>
              </a:lnSpc>
            </a:pPr>
            <a:r>
              <a:rPr sz="1750" spc="25" dirty="0">
                <a:solidFill>
                  <a:srgbClr val="FFFFFF"/>
                </a:solidFill>
                <a:latin typeface="Lucida Sans"/>
                <a:cs typeface="Lucida Sans"/>
              </a:rPr>
              <a:t>Stream</a:t>
            </a:r>
            <a:r>
              <a:rPr sz="1750" spc="10" dirty="0">
                <a:solidFill>
                  <a:srgbClr val="FFFFFF"/>
                </a:solidFill>
                <a:latin typeface="Lucida Sans"/>
                <a:cs typeface="Lucida Sans"/>
              </a:rPr>
              <a:t>lit</a:t>
            </a:r>
            <a:r>
              <a:rPr sz="1750" spc="-170" dirty="0">
                <a:solidFill>
                  <a:srgbClr val="FFFFFF"/>
                </a:solidFill>
                <a:latin typeface="Lucida Sans"/>
                <a:cs typeface="Lucida Sans"/>
              </a:rPr>
              <a:t> </a:t>
            </a:r>
            <a:r>
              <a:rPr sz="1750" spc="90" dirty="0">
                <a:solidFill>
                  <a:srgbClr val="FFFFFF"/>
                </a:solidFill>
                <a:latin typeface="Lucida Sans"/>
                <a:cs typeface="Lucida Sans"/>
              </a:rPr>
              <a:t>F</a:t>
            </a:r>
            <a:r>
              <a:rPr sz="1750" spc="10" dirty="0">
                <a:solidFill>
                  <a:srgbClr val="FFFFFF"/>
                </a:solidFill>
                <a:latin typeface="Lucida Sans"/>
                <a:cs typeface="Lucida Sans"/>
              </a:rPr>
              <a:t>r</a:t>
            </a:r>
            <a:r>
              <a:rPr sz="1750" spc="15" dirty="0">
                <a:solidFill>
                  <a:srgbClr val="FFFFFF"/>
                </a:solidFill>
                <a:latin typeface="Lucida Sans"/>
                <a:cs typeface="Lucida Sans"/>
              </a:rPr>
              <a:t>o</a:t>
            </a:r>
            <a:r>
              <a:rPr sz="1750" spc="5" dirty="0">
                <a:solidFill>
                  <a:srgbClr val="FFFFFF"/>
                </a:solidFill>
                <a:latin typeface="Lucida Sans"/>
                <a:cs typeface="Lucida Sans"/>
              </a:rPr>
              <a:t>n</a:t>
            </a:r>
            <a:r>
              <a:rPr sz="1750" spc="-20" dirty="0">
                <a:solidFill>
                  <a:srgbClr val="FFFFFF"/>
                </a:solidFill>
                <a:latin typeface="Lucida Sans"/>
                <a:cs typeface="Lucida Sans"/>
              </a:rPr>
              <a:t>te</a:t>
            </a:r>
            <a:r>
              <a:rPr sz="1750" spc="-30" dirty="0">
                <a:solidFill>
                  <a:srgbClr val="FFFFFF"/>
                </a:solidFill>
                <a:latin typeface="Lucida Sans"/>
                <a:cs typeface="Lucida Sans"/>
              </a:rPr>
              <a:t>n</a:t>
            </a:r>
            <a:r>
              <a:rPr sz="1750" spc="-35" dirty="0">
                <a:solidFill>
                  <a:srgbClr val="FFFFFF"/>
                </a:solidFill>
                <a:latin typeface="Lucida Sans"/>
                <a:cs typeface="Lucida Sans"/>
              </a:rPr>
              <a:t>d</a:t>
            </a:r>
            <a:endParaRPr sz="1750">
              <a:latin typeface="Lucida Sans"/>
              <a:cs typeface="Lucida Sans"/>
            </a:endParaRPr>
          </a:p>
          <a:p>
            <a:pPr marL="12700" marR="5080">
              <a:lnSpc>
                <a:spcPct val="133900"/>
              </a:lnSpc>
              <a:spcBef>
                <a:spcPts val="1055"/>
              </a:spcBef>
            </a:pPr>
            <a:r>
              <a:rPr sz="1400" spc="-90" dirty="0">
                <a:solidFill>
                  <a:srgbClr val="EBECEF"/>
                </a:solidFill>
                <a:latin typeface="Lucida Sans Unicode"/>
                <a:cs typeface="Lucida Sans Unicode"/>
              </a:rPr>
              <a:t>I</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135" dirty="0">
                <a:solidFill>
                  <a:srgbClr val="EBECEF"/>
                </a:solidFill>
                <a:latin typeface="Lucida Sans Unicode"/>
                <a:cs typeface="Lucida Sans Unicode"/>
              </a:rPr>
              <a:t>c</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35" dirty="0">
                <a:solidFill>
                  <a:srgbClr val="EBECEF"/>
                </a:solidFill>
                <a:latin typeface="Lucida Sans Unicode"/>
                <a:cs typeface="Lucida Sans Unicode"/>
              </a:rPr>
              <a:t>v</a:t>
            </a:r>
            <a:r>
              <a:rPr sz="1400" spc="114" dirty="0">
                <a:solidFill>
                  <a:srgbClr val="EBECEF"/>
                </a:solidFill>
                <a:latin typeface="Lucida Sans Unicode"/>
                <a:cs typeface="Lucida Sans Unicode"/>
              </a:rPr>
              <a:t>e</a:t>
            </a:r>
            <a:r>
              <a:rPr sz="1400" spc="-70" dirty="0">
                <a:solidFill>
                  <a:srgbClr val="EBECEF"/>
                </a:solidFill>
                <a:latin typeface="Lucida Sans Unicode"/>
                <a:cs typeface="Lucida Sans Unicode"/>
              </a:rPr>
              <a:t>,</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u</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90" dirty="0">
                <a:solidFill>
                  <a:srgbClr val="EBECEF"/>
                </a:solidFill>
                <a:latin typeface="Lucida Sans Unicode"/>
                <a:cs typeface="Lucida Sans Unicode"/>
              </a:rPr>
              <a:t>r</a:t>
            </a:r>
            <a:r>
              <a:rPr sz="1400" spc="-225" dirty="0">
                <a:solidFill>
                  <a:srgbClr val="EBECEF"/>
                </a:solidFill>
                <a:latin typeface="Lucida Sans Unicode"/>
                <a:cs typeface="Lucida Sans Unicode"/>
              </a:rPr>
              <a:t>-</a:t>
            </a:r>
            <a:r>
              <a:rPr sz="1400" spc="40" dirty="0">
                <a:solidFill>
                  <a:srgbClr val="EBECEF"/>
                </a:solidFill>
                <a:latin typeface="Lucida Sans Unicode"/>
                <a:cs typeface="Lucida Sans Unicode"/>
              </a:rPr>
              <a:t>f</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15" dirty="0">
                <a:solidFill>
                  <a:srgbClr val="EBECEF"/>
                </a:solidFill>
                <a:latin typeface="Lucida Sans Unicode"/>
                <a:cs typeface="Lucida Sans Unicode"/>
              </a:rPr>
              <a:t>d</a:t>
            </a:r>
            <a:r>
              <a:rPr sz="1400" spc="-70" dirty="0">
                <a:solidFill>
                  <a:srgbClr val="EBECEF"/>
                </a:solidFill>
                <a:latin typeface="Lucida Sans Unicode"/>
                <a:cs typeface="Lucida Sans Unicode"/>
              </a:rPr>
              <a:t>l</a:t>
            </a:r>
            <a:r>
              <a:rPr sz="1400" spc="-10" dirty="0">
                <a:solidFill>
                  <a:srgbClr val="EBECEF"/>
                </a:solidFill>
                <a:latin typeface="Lucida Sans Unicode"/>
                <a:cs typeface="Lucida Sans Unicode"/>
              </a:rPr>
              <a:t>y</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20" dirty="0">
                <a:solidFill>
                  <a:srgbClr val="EBECEF"/>
                </a:solidFill>
                <a:latin typeface="Lucida Sans Unicode"/>
                <a:cs typeface="Lucida Sans Unicode"/>
              </a:rPr>
              <a:t>r</a:t>
            </a:r>
            <a:r>
              <a:rPr sz="1400" spc="5" dirty="0">
                <a:solidFill>
                  <a:srgbClr val="EBECEF"/>
                </a:solidFill>
                <a:latin typeface="Lucida Sans Unicode"/>
                <a:cs typeface="Lucida Sans Unicode"/>
              </a:rPr>
              <a:t>f</a:t>
            </a:r>
            <a:r>
              <a:rPr sz="1400" spc="60" dirty="0">
                <a:solidFill>
                  <a:srgbClr val="EBECEF"/>
                </a:solidFill>
                <a:latin typeface="Lucida Sans Unicode"/>
                <a:cs typeface="Lucida Sans Unicode"/>
              </a:rPr>
              <a:t>a</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a</a:t>
            </a:r>
            <a:r>
              <a:rPr sz="1400" spc="-70" dirty="0">
                <a:solidFill>
                  <a:srgbClr val="EBECEF"/>
                </a:solidFill>
                <a:latin typeface="Lucida Sans Unicode"/>
                <a:cs typeface="Lucida Sans Unicode"/>
              </a:rPr>
              <a:t>l</a:t>
            </a:r>
            <a:r>
              <a:rPr sz="1400" spc="-260" dirty="0">
                <a:solidFill>
                  <a:srgbClr val="EBECEF"/>
                </a:solidFill>
                <a:latin typeface="Lucida Sans Unicode"/>
                <a:cs typeface="Lucida Sans Unicode"/>
              </a:rPr>
              <a:t>-</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85" dirty="0">
                <a:solidFill>
                  <a:srgbClr val="EBECEF"/>
                </a:solidFill>
                <a:latin typeface="Lucida Sans Unicode"/>
                <a:cs typeface="Lucida Sans Unicode"/>
              </a:rPr>
              <a:t>m</a:t>
            </a:r>
            <a:r>
              <a:rPr sz="1400" spc="114" dirty="0">
                <a:solidFill>
                  <a:srgbClr val="EBECEF"/>
                </a:solidFill>
                <a:latin typeface="Lucida Sans Unicode"/>
                <a:cs typeface="Lucida Sans Unicode"/>
              </a:rPr>
              <a:t>e</a:t>
            </a:r>
            <a:r>
              <a:rPr sz="1400" spc="6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135" dirty="0">
                <a:solidFill>
                  <a:srgbClr val="EBECEF"/>
                </a:solidFill>
                <a:latin typeface="Lucida Sans Unicode"/>
                <a:cs typeface="Lucida Sans Unicode"/>
              </a:rPr>
              <a:t>c</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65" dirty="0">
                <a:solidFill>
                  <a:srgbClr val="EBECEF"/>
                </a:solidFill>
                <a:latin typeface="Lucida Sans Unicode"/>
                <a:cs typeface="Lucida Sans Unicode"/>
              </a:rPr>
              <a:t>a</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v</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a:t>
            </a:r>
            <a:r>
              <a:rPr sz="1400" spc="-40" dirty="0">
                <a:solidFill>
                  <a:srgbClr val="EBECEF"/>
                </a:solidFill>
                <a:latin typeface="Lucida Sans Unicode"/>
                <a:cs typeface="Lucida Sans Unicode"/>
              </a:rPr>
              <a:t>u</a:t>
            </a:r>
            <a:r>
              <a:rPr sz="1400" spc="60" dirty="0">
                <a:solidFill>
                  <a:srgbClr val="EBECEF"/>
                </a:solidFill>
                <a:latin typeface="Lucida Sans Unicode"/>
                <a:cs typeface="Lucida Sans Unicode"/>
              </a:rPr>
              <a:t>a</a:t>
            </a:r>
            <a:r>
              <a:rPr sz="1400" spc="-70" dirty="0">
                <a:solidFill>
                  <a:srgbClr val="EBECEF"/>
                </a:solidFill>
                <a:latin typeface="Lucida Sans Unicode"/>
                <a:cs typeface="Lucida Sans Unicode"/>
              </a:rPr>
              <a:t>li</a:t>
            </a:r>
            <a:r>
              <a:rPr sz="1400" spc="-160" dirty="0">
                <a:solidFill>
                  <a:srgbClr val="EBECEF"/>
                </a:solidFill>
                <a:latin typeface="Lucida Sans Unicode"/>
                <a:cs typeface="Lucida Sans Unicode"/>
              </a:rPr>
              <a:t>z</a:t>
            </a:r>
            <a:r>
              <a:rPr sz="1400" spc="40" dirty="0">
                <a:solidFill>
                  <a:srgbClr val="EBECEF"/>
                </a:solidFill>
                <a:latin typeface="Lucida Sans Unicode"/>
                <a:cs typeface="Lucida Sans Unicode"/>
              </a:rPr>
              <a:t>a</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5" name="object 5"/>
          <p:cNvSpPr/>
          <p:nvPr/>
        </p:nvSpPr>
        <p:spPr>
          <a:xfrm>
            <a:off x="9580244" y="5926073"/>
            <a:ext cx="1754504" cy="4191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524"/>
            <a:ext cx="4286250" cy="6429375"/>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485775" rIns="0" bIns="0" rtlCol="0">
            <a:spAutoFit/>
          </a:bodyPr>
          <a:lstStyle/>
          <a:p>
            <a:pPr marL="4298950">
              <a:lnSpc>
                <a:spcPct val="100000"/>
              </a:lnSpc>
            </a:pPr>
            <a:r>
              <a:rPr spc="215" dirty="0"/>
              <a:t>R</a:t>
            </a:r>
            <a:r>
              <a:rPr spc="160" dirty="0"/>
              <a:t>o</a:t>
            </a:r>
            <a:r>
              <a:rPr spc="170" dirty="0"/>
              <a:t>b</a:t>
            </a:r>
            <a:r>
              <a:rPr spc="55" dirty="0"/>
              <a:t>u</a:t>
            </a:r>
            <a:r>
              <a:rPr spc="185" dirty="0"/>
              <a:t>s</a:t>
            </a:r>
            <a:r>
              <a:rPr spc="180" dirty="0"/>
              <a:t>t</a:t>
            </a:r>
            <a:r>
              <a:rPr spc="-95" dirty="0"/>
              <a:t> </a:t>
            </a:r>
            <a:r>
              <a:rPr spc="95" dirty="0"/>
              <a:t>T</a:t>
            </a:r>
            <a:r>
              <a:rPr spc="175" dirty="0"/>
              <a:t>e</a:t>
            </a:r>
            <a:r>
              <a:rPr spc="254" dirty="0"/>
              <a:t>c</a:t>
            </a:r>
            <a:r>
              <a:rPr spc="170" dirty="0"/>
              <a:t>hno</a:t>
            </a:r>
            <a:r>
              <a:rPr spc="75" dirty="0"/>
              <a:t>l</a:t>
            </a:r>
            <a:r>
              <a:rPr spc="160" dirty="0"/>
              <a:t>o</a:t>
            </a:r>
            <a:r>
              <a:rPr spc="55" dirty="0"/>
              <a:t>g</a:t>
            </a:r>
            <a:r>
              <a:rPr spc="65" dirty="0"/>
              <a:t>i</a:t>
            </a:r>
            <a:r>
              <a:rPr spc="254" dirty="0"/>
              <a:t>c</a:t>
            </a:r>
            <a:r>
              <a:rPr spc="180" dirty="0"/>
              <a:t>a</a:t>
            </a:r>
            <a:r>
              <a:rPr spc="80" dirty="0"/>
              <a:t>l</a:t>
            </a:r>
            <a:r>
              <a:rPr spc="-95" dirty="0"/>
              <a:t> </a:t>
            </a:r>
            <a:r>
              <a:rPr spc="265" dirty="0"/>
              <a:t>S</a:t>
            </a:r>
            <a:r>
              <a:rPr spc="175" dirty="0"/>
              <a:t>t</a:t>
            </a:r>
            <a:r>
              <a:rPr spc="180" dirty="0"/>
              <a:t>a</a:t>
            </a:r>
            <a:r>
              <a:rPr spc="254" dirty="0"/>
              <a:t>c</a:t>
            </a:r>
            <a:r>
              <a:rPr spc="190" dirty="0"/>
              <a:t>k</a:t>
            </a:r>
          </a:p>
        </p:txBody>
      </p:sp>
      <p:sp>
        <p:nvSpPr>
          <p:cNvPr id="4" name="object 4"/>
          <p:cNvSpPr/>
          <p:nvPr/>
        </p:nvSpPr>
        <p:spPr>
          <a:xfrm>
            <a:off x="4905385" y="1857133"/>
            <a:ext cx="443230" cy="310515"/>
          </a:xfrm>
          <a:custGeom>
            <a:avLst/>
            <a:gdLst/>
            <a:ahLst/>
            <a:cxnLst/>
            <a:rect l="l" t="t" r="r" b="b"/>
            <a:pathLst>
              <a:path w="443229" h="310514">
                <a:moveTo>
                  <a:pt x="188229" y="0"/>
                </a:moveTo>
                <a:lnTo>
                  <a:pt x="141169" y="9419"/>
                </a:lnTo>
                <a:lnTo>
                  <a:pt x="106579" y="31293"/>
                </a:lnTo>
                <a:lnTo>
                  <a:pt x="80829" y="63234"/>
                </a:lnTo>
                <a:lnTo>
                  <a:pt x="66354" y="102712"/>
                </a:lnTo>
                <a:lnTo>
                  <a:pt x="64456" y="117104"/>
                </a:lnTo>
                <a:lnTo>
                  <a:pt x="52330" y="122661"/>
                </a:lnTo>
                <a:lnTo>
                  <a:pt x="22082" y="147968"/>
                </a:lnTo>
                <a:lnTo>
                  <a:pt x="3792" y="183744"/>
                </a:lnTo>
                <a:lnTo>
                  <a:pt x="0" y="211833"/>
                </a:lnTo>
                <a:lnTo>
                  <a:pt x="1266" y="226371"/>
                </a:lnTo>
                <a:lnTo>
                  <a:pt x="16521" y="265359"/>
                </a:lnTo>
                <a:lnTo>
                  <a:pt x="45803" y="294250"/>
                </a:lnTo>
                <a:lnTo>
                  <a:pt x="85051" y="308982"/>
                </a:lnTo>
                <a:lnTo>
                  <a:pt x="99646" y="310045"/>
                </a:lnTo>
                <a:lnTo>
                  <a:pt x="357676" y="309982"/>
                </a:lnTo>
                <a:lnTo>
                  <a:pt x="396971" y="298917"/>
                </a:lnTo>
                <a:lnTo>
                  <a:pt x="411856" y="287896"/>
                </a:lnTo>
                <a:lnTo>
                  <a:pt x="354319" y="287896"/>
                </a:lnTo>
                <a:lnTo>
                  <a:pt x="89791" y="287276"/>
                </a:lnTo>
                <a:lnTo>
                  <a:pt x="51609" y="271177"/>
                </a:lnTo>
                <a:lnTo>
                  <a:pt x="27342" y="238017"/>
                </a:lnTo>
                <a:lnTo>
                  <a:pt x="22142" y="209580"/>
                </a:lnTo>
                <a:lnTo>
                  <a:pt x="23546" y="195605"/>
                </a:lnTo>
                <a:lnTo>
                  <a:pt x="41071" y="159625"/>
                </a:lnTo>
                <a:lnTo>
                  <a:pt x="73903" y="137236"/>
                </a:lnTo>
                <a:lnTo>
                  <a:pt x="82412" y="134188"/>
                </a:lnTo>
                <a:lnTo>
                  <a:pt x="88229" y="126301"/>
                </a:lnTo>
                <a:lnTo>
                  <a:pt x="99374" y="76708"/>
                </a:lnTo>
                <a:lnTo>
                  <a:pt x="124969" y="45226"/>
                </a:lnTo>
                <a:lnTo>
                  <a:pt x="162053" y="26149"/>
                </a:lnTo>
                <a:lnTo>
                  <a:pt x="191482" y="22200"/>
                </a:lnTo>
                <a:lnTo>
                  <a:pt x="258055" y="22200"/>
                </a:lnTo>
                <a:lnTo>
                  <a:pt x="251769" y="17871"/>
                </a:lnTo>
                <a:lnTo>
                  <a:pt x="240290" y="11657"/>
                </a:lnTo>
                <a:lnTo>
                  <a:pt x="228114" y="6680"/>
                </a:lnTo>
                <a:lnTo>
                  <a:pt x="215323" y="3024"/>
                </a:lnTo>
                <a:lnTo>
                  <a:pt x="202001" y="769"/>
                </a:lnTo>
                <a:lnTo>
                  <a:pt x="188229" y="0"/>
                </a:lnTo>
                <a:close/>
              </a:path>
              <a:path w="443229" h="310514">
                <a:moveTo>
                  <a:pt x="374786" y="66499"/>
                </a:moveTo>
                <a:lnTo>
                  <a:pt x="323543" y="66499"/>
                </a:lnTo>
                <a:lnTo>
                  <a:pt x="337692" y="68972"/>
                </a:lnTo>
                <a:lnTo>
                  <a:pt x="350357" y="74789"/>
                </a:lnTo>
                <a:lnTo>
                  <a:pt x="361052" y="83466"/>
                </a:lnTo>
                <a:lnTo>
                  <a:pt x="369293" y="94518"/>
                </a:lnTo>
                <a:lnTo>
                  <a:pt x="374593" y="107459"/>
                </a:lnTo>
                <a:lnTo>
                  <a:pt x="376468" y="121805"/>
                </a:lnTo>
                <a:lnTo>
                  <a:pt x="376468" y="127127"/>
                </a:lnTo>
                <a:lnTo>
                  <a:pt x="375770" y="132257"/>
                </a:lnTo>
                <a:lnTo>
                  <a:pt x="374038" y="138408"/>
                </a:lnTo>
                <a:lnTo>
                  <a:pt x="374456" y="148221"/>
                </a:lnTo>
                <a:lnTo>
                  <a:pt x="380660" y="158155"/>
                </a:lnTo>
                <a:lnTo>
                  <a:pt x="393750" y="168013"/>
                </a:lnTo>
                <a:lnTo>
                  <a:pt x="402849" y="176279"/>
                </a:lnTo>
                <a:lnTo>
                  <a:pt x="410312" y="186397"/>
                </a:lnTo>
                <a:lnTo>
                  <a:pt x="415900" y="198312"/>
                </a:lnTo>
                <a:lnTo>
                  <a:pt x="419375" y="211970"/>
                </a:lnTo>
                <a:lnTo>
                  <a:pt x="420498" y="227315"/>
                </a:lnTo>
                <a:lnTo>
                  <a:pt x="417720" y="241357"/>
                </a:lnTo>
                <a:lnTo>
                  <a:pt x="394003" y="274738"/>
                </a:lnTo>
                <a:lnTo>
                  <a:pt x="354319" y="287896"/>
                </a:lnTo>
                <a:lnTo>
                  <a:pt x="411856" y="287896"/>
                </a:lnTo>
                <a:lnTo>
                  <a:pt x="438470" y="245552"/>
                </a:lnTo>
                <a:lnTo>
                  <a:pt x="442679" y="215124"/>
                </a:lnTo>
                <a:lnTo>
                  <a:pt x="440766" y="201977"/>
                </a:lnTo>
                <a:lnTo>
                  <a:pt x="424750" y="166464"/>
                </a:lnTo>
                <a:lnTo>
                  <a:pt x="396749" y="138603"/>
                </a:lnTo>
                <a:lnTo>
                  <a:pt x="397976" y="127981"/>
                </a:lnTo>
                <a:lnTo>
                  <a:pt x="397870" y="111004"/>
                </a:lnTo>
                <a:lnTo>
                  <a:pt x="394655" y="97310"/>
                </a:lnTo>
                <a:lnTo>
                  <a:pt x="389105" y="84671"/>
                </a:lnTo>
                <a:lnTo>
                  <a:pt x="381438" y="73325"/>
                </a:lnTo>
                <a:lnTo>
                  <a:pt x="374786" y="66499"/>
                </a:lnTo>
                <a:close/>
              </a:path>
              <a:path w="443229" h="310514">
                <a:moveTo>
                  <a:pt x="169953" y="199313"/>
                </a:moveTo>
                <a:lnTo>
                  <a:pt x="157138" y="200436"/>
                </a:lnTo>
                <a:lnTo>
                  <a:pt x="144627" y="206623"/>
                </a:lnTo>
                <a:lnTo>
                  <a:pt x="136059" y="217172"/>
                </a:lnTo>
                <a:lnTo>
                  <a:pt x="132892" y="230893"/>
                </a:lnTo>
                <a:lnTo>
                  <a:pt x="135984" y="242330"/>
                </a:lnTo>
                <a:lnTo>
                  <a:pt x="144102" y="251536"/>
                </a:lnTo>
                <a:lnTo>
                  <a:pt x="156963" y="257516"/>
                </a:lnTo>
                <a:lnTo>
                  <a:pt x="174289" y="259273"/>
                </a:lnTo>
                <a:lnTo>
                  <a:pt x="187162" y="253294"/>
                </a:lnTo>
                <a:lnTo>
                  <a:pt x="196012" y="242992"/>
                </a:lnTo>
                <a:lnTo>
                  <a:pt x="197236" y="238074"/>
                </a:lnTo>
                <a:lnTo>
                  <a:pt x="158130" y="238074"/>
                </a:lnTo>
                <a:lnTo>
                  <a:pt x="155005" y="232600"/>
                </a:lnTo>
                <a:lnTo>
                  <a:pt x="155005" y="226923"/>
                </a:lnTo>
                <a:lnTo>
                  <a:pt x="158130" y="221462"/>
                </a:lnTo>
                <a:lnTo>
                  <a:pt x="199303" y="221462"/>
                </a:lnTo>
                <a:lnTo>
                  <a:pt x="199303" y="201041"/>
                </a:lnTo>
                <a:lnTo>
                  <a:pt x="177154" y="201041"/>
                </a:lnTo>
                <a:lnTo>
                  <a:pt x="173687" y="199936"/>
                </a:lnTo>
                <a:lnTo>
                  <a:pt x="169953" y="199313"/>
                </a:lnTo>
                <a:close/>
              </a:path>
              <a:path w="443229" h="310514">
                <a:moveTo>
                  <a:pt x="199303" y="221462"/>
                </a:moveTo>
                <a:lnTo>
                  <a:pt x="174043" y="221462"/>
                </a:lnTo>
                <a:lnTo>
                  <a:pt x="177154" y="226923"/>
                </a:lnTo>
                <a:lnTo>
                  <a:pt x="177154" y="232600"/>
                </a:lnTo>
                <a:lnTo>
                  <a:pt x="174043" y="238074"/>
                </a:lnTo>
                <a:lnTo>
                  <a:pt x="197236" y="238074"/>
                </a:lnTo>
                <a:lnTo>
                  <a:pt x="199303" y="229768"/>
                </a:lnTo>
                <a:lnTo>
                  <a:pt x="199303" y="229146"/>
                </a:lnTo>
                <a:lnTo>
                  <a:pt x="199227" y="228587"/>
                </a:lnTo>
                <a:lnTo>
                  <a:pt x="199227" y="228028"/>
                </a:lnTo>
                <a:lnTo>
                  <a:pt x="199303" y="227685"/>
                </a:lnTo>
                <a:lnTo>
                  <a:pt x="199303" y="221462"/>
                </a:lnTo>
                <a:close/>
              </a:path>
              <a:path w="443229" h="310514">
                <a:moveTo>
                  <a:pt x="258536" y="177165"/>
                </a:moveTo>
                <a:lnTo>
                  <a:pt x="245711" y="178290"/>
                </a:lnTo>
                <a:lnTo>
                  <a:pt x="233205" y="184479"/>
                </a:lnTo>
                <a:lnTo>
                  <a:pt x="224641" y="195032"/>
                </a:lnTo>
                <a:lnTo>
                  <a:pt x="221475" y="208759"/>
                </a:lnTo>
                <a:lnTo>
                  <a:pt x="224572" y="220193"/>
                </a:lnTo>
                <a:lnTo>
                  <a:pt x="232692" y="229398"/>
                </a:lnTo>
                <a:lnTo>
                  <a:pt x="245554" y="235378"/>
                </a:lnTo>
                <a:lnTo>
                  <a:pt x="262880" y="237134"/>
                </a:lnTo>
                <a:lnTo>
                  <a:pt x="275749" y="231150"/>
                </a:lnTo>
                <a:lnTo>
                  <a:pt x="284596" y="220843"/>
                </a:lnTo>
                <a:lnTo>
                  <a:pt x="285819" y="215925"/>
                </a:lnTo>
                <a:lnTo>
                  <a:pt x="246712" y="215925"/>
                </a:lnTo>
                <a:lnTo>
                  <a:pt x="243588" y="210451"/>
                </a:lnTo>
                <a:lnTo>
                  <a:pt x="243588" y="204787"/>
                </a:lnTo>
                <a:lnTo>
                  <a:pt x="246712" y="199313"/>
                </a:lnTo>
                <a:lnTo>
                  <a:pt x="287886" y="199313"/>
                </a:lnTo>
                <a:lnTo>
                  <a:pt x="287886" y="178892"/>
                </a:lnTo>
                <a:lnTo>
                  <a:pt x="265737" y="178892"/>
                </a:lnTo>
                <a:lnTo>
                  <a:pt x="262270" y="177787"/>
                </a:lnTo>
                <a:lnTo>
                  <a:pt x="258536" y="177165"/>
                </a:lnTo>
                <a:close/>
              </a:path>
              <a:path w="443229" h="310514">
                <a:moveTo>
                  <a:pt x="287886" y="199313"/>
                </a:moveTo>
                <a:lnTo>
                  <a:pt x="262625" y="199313"/>
                </a:lnTo>
                <a:lnTo>
                  <a:pt x="265737" y="204787"/>
                </a:lnTo>
                <a:lnTo>
                  <a:pt x="265737" y="210451"/>
                </a:lnTo>
                <a:lnTo>
                  <a:pt x="262625" y="215925"/>
                </a:lnTo>
                <a:lnTo>
                  <a:pt x="285819" y="215925"/>
                </a:lnTo>
                <a:lnTo>
                  <a:pt x="287886" y="207619"/>
                </a:lnTo>
                <a:lnTo>
                  <a:pt x="287886" y="206997"/>
                </a:lnTo>
                <a:lnTo>
                  <a:pt x="287809" y="206438"/>
                </a:lnTo>
                <a:lnTo>
                  <a:pt x="287809" y="205892"/>
                </a:lnTo>
                <a:lnTo>
                  <a:pt x="287886" y="205536"/>
                </a:lnTo>
                <a:lnTo>
                  <a:pt x="287886" y="199313"/>
                </a:lnTo>
                <a:close/>
              </a:path>
              <a:path w="443229" h="310514">
                <a:moveTo>
                  <a:pt x="276329" y="104635"/>
                </a:moveTo>
                <a:lnTo>
                  <a:pt x="179986" y="140766"/>
                </a:lnTo>
                <a:lnTo>
                  <a:pt x="177154" y="144843"/>
                </a:lnTo>
                <a:lnTo>
                  <a:pt x="177154" y="201041"/>
                </a:lnTo>
                <a:lnTo>
                  <a:pt x="199303" y="201041"/>
                </a:lnTo>
                <a:lnTo>
                  <a:pt x="199303" y="157162"/>
                </a:lnTo>
                <a:lnTo>
                  <a:pt x="265737" y="132257"/>
                </a:lnTo>
                <a:lnTo>
                  <a:pt x="287886" y="132257"/>
                </a:lnTo>
                <a:lnTo>
                  <a:pt x="287886" y="112598"/>
                </a:lnTo>
                <a:lnTo>
                  <a:pt x="286082" y="109207"/>
                </a:lnTo>
                <a:lnTo>
                  <a:pt x="280139" y="105054"/>
                </a:lnTo>
                <a:lnTo>
                  <a:pt x="276329" y="104635"/>
                </a:lnTo>
                <a:close/>
              </a:path>
              <a:path w="443229" h="310514">
                <a:moveTo>
                  <a:pt x="287886" y="132257"/>
                </a:moveTo>
                <a:lnTo>
                  <a:pt x="265737" y="132257"/>
                </a:lnTo>
                <a:lnTo>
                  <a:pt x="265737" y="178892"/>
                </a:lnTo>
                <a:lnTo>
                  <a:pt x="287886" y="178892"/>
                </a:lnTo>
                <a:lnTo>
                  <a:pt x="287886" y="132257"/>
                </a:lnTo>
                <a:close/>
              </a:path>
              <a:path w="443229" h="310514">
                <a:moveTo>
                  <a:pt x="258055" y="22200"/>
                </a:moveTo>
                <a:lnTo>
                  <a:pt x="191482" y="22200"/>
                </a:lnTo>
                <a:lnTo>
                  <a:pt x="205091" y="23565"/>
                </a:lnTo>
                <a:lnTo>
                  <a:pt x="218094" y="26692"/>
                </a:lnTo>
                <a:lnTo>
                  <a:pt x="252252" y="45430"/>
                </a:lnTo>
                <a:lnTo>
                  <a:pt x="269750" y="64503"/>
                </a:lnTo>
                <a:lnTo>
                  <a:pt x="275052" y="69818"/>
                </a:lnTo>
                <a:lnTo>
                  <a:pt x="286067" y="73707"/>
                </a:lnTo>
                <a:lnTo>
                  <a:pt x="298441" y="71272"/>
                </a:lnTo>
                <a:lnTo>
                  <a:pt x="309685" y="67711"/>
                </a:lnTo>
                <a:lnTo>
                  <a:pt x="323543" y="66499"/>
                </a:lnTo>
                <a:lnTo>
                  <a:pt x="374786" y="66499"/>
                </a:lnTo>
                <a:lnTo>
                  <a:pt x="371875" y="63511"/>
                </a:lnTo>
                <a:lnTo>
                  <a:pt x="360633" y="55466"/>
                </a:lnTo>
                <a:lnTo>
                  <a:pt x="347933" y="49428"/>
                </a:lnTo>
                <a:lnTo>
                  <a:pt x="333993" y="45634"/>
                </a:lnTo>
                <a:lnTo>
                  <a:pt x="327994" y="45108"/>
                </a:lnTo>
                <a:lnTo>
                  <a:pt x="295526" y="45108"/>
                </a:lnTo>
                <a:lnTo>
                  <a:pt x="281191" y="43112"/>
                </a:lnTo>
                <a:lnTo>
                  <a:pt x="272302" y="33680"/>
                </a:lnTo>
                <a:lnTo>
                  <a:pt x="262467" y="25239"/>
                </a:lnTo>
                <a:lnTo>
                  <a:pt x="258055" y="22200"/>
                </a:lnTo>
                <a:close/>
              </a:path>
              <a:path w="443229" h="310514">
                <a:moveTo>
                  <a:pt x="319034" y="44322"/>
                </a:moveTo>
                <a:lnTo>
                  <a:pt x="307764" y="44938"/>
                </a:lnTo>
                <a:lnTo>
                  <a:pt x="295526" y="45108"/>
                </a:lnTo>
                <a:lnTo>
                  <a:pt x="327994" y="45108"/>
                </a:lnTo>
                <a:lnTo>
                  <a:pt x="319034" y="44322"/>
                </a:lnTo>
                <a:close/>
              </a:path>
            </a:pathLst>
          </a:custGeom>
          <a:solidFill>
            <a:srgbClr val="8B97CA"/>
          </a:solidFill>
        </p:spPr>
        <p:txBody>
          <a:bodyPr wrap="square" lIns="0" tIns="0" rIns="0" bIns="0" rtlCol="0"/>
          <a:lstStyle/>
          <a:p>
            <a:endParaRPr/>
          </a:p>
        </p:txBody>
      </p:sp>
      <p:sp>
        <p:nvSpPr>
          <p:cNvPr id="5" name="object 5"/>
          <p:cNvSpPr txBox="1"/>
          <p:nvPr/>
        </p:nvSpPr>
        <p:spPr>
          <a:xfrm>
            <a:off x="4893716" y="2440543"/>
            <a:ext cx="2810510" cy="880110"/>
          </a:xfrm>
          <a:prstGeom prst="rect">
            <a:avLst/>
          </a:prstGeom>
        </p:spPr>
        <p:txBody>
          <a:bodyPr vert="horz" wrap="square" lIns="0" tIns="0" rIns="0" bIns="0" rtlCol="0">
            <a:spAutoFit/>
          </a:bodyPr>
          <a:lstStyle/>
          <a:p>
            <a:pPr marL="12700">
              <a:lnSpc>
                <a:spcPct val="100000"/>
              </a:lnSpc>
            </a:pPr>
            <a:r>
              <a:rPr sz="1750" spc="90" dirty="0">
                <a:solidFill>
                  <a:srgbClr val="EBECEF"/>
                </a:solidFill>
                <a:latin typeface="Book Antiqua"/>
                <a:cs typeface="Book Antiqua"/>
              </a:rPr>
              <a:t>Stream</a:t>
            </a:r>
            <a:r>
              <a:rPr sz="1750" spc="45" dirty="0">
                <a:solidFill>
                  <a:srgbClr val="EBECEF"/>
                </a:solidFill>
                <a:latin typeface="Book Antiqua"/>
                <a:cs typeface="Book Antiqua"/>
              </a:rPr>
              <a:t>l</a:t>
            </a:r>
            <a:r>
              <a:rPr sz="1750" spc="50" dirty="0">
                <a:solidFill>
                  <a:srgbClr val="EBECEF"/>
                </a:solidFill>
                <a:latin typeface="Book Antiqua"/>
                <a:cs typeface="Book Antiqua"/>
              </a:rPr>
              <a:t>it</a:t>
            </a:r>
            <a:endParaRPr sz="1750">
              <a:latin typeface="Book Antiqua"/>
              <a:cs typeface="Book Antiqua"/>
            </a:endParaRPr>
          </a:p>
          <a:p>
            <a:pPr marL="12700" marR="5080">
              <a:lnSpc>
                <a:spcPct val="129500"/>
              </a:lnSpc>
              <a:spcBef>
                <a:spcPts val="605"/>
              </a:spcBef>
            </a:pPr>
            <a:r>
              <a:rPr sz="1400" spc="-20" dirty="0">
                <a:solidFill>
                  <a:srgbClr val="EBECEF"/>
                </a:solidFill>
                <a:latin typeface="Lucida Sans Unicode"/>
                <a:cs typeface="Lucida Sans Unicode"/>
              </a:rPr>
              <a:t>P</a:t>
            </a:r>
            <a:r>
              <a:rPr sz="1400" spc="25" dirty="0">
                <a:solidFill>
                  <a:srgbClr val="EBECEF"/>
                </a:solidFill>
                <a:latin typeface="Lucida Sans Unicode"/>
                <a:cs typeface="Lucida Sans Unicode"/>
              </a:rPr>
              <a:t>o</a:t>
            </a:r>
            <a:r>
              <a:rPr sz="1400" spc="-30" dirty="0">
                <a:solidFill>
                  <a:srgbClr val="EBECEF"/>
                </a:solidFill>
                <a:latin typeface="Lucida Sans Unicode"/>
                <a:cs typeface="Lucida Sans Unicode"/>
              </a:rPr>
              <a:t>w</a:t>
            </a:r>
            <a:r>
              <a:rPr sz="1400" spc="114" dirty="0">
                <a:solidFill>
                  <a:srgbClr val="EBECEF"/>
                </a:solidFill>
                <a:latin typeface="Lucida Sans Unicode"/>
                <a:cs typeface="Lucida Sans Unicode"/>
              </a:rPr>
              <a:t>e</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h</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135" dirty="0">
                <a:solidFill>
                  <a:srgbClr val="EBECEF"/>
                </a:solidFill>
                <a:latin typeface="Lucida Sans Unicode"/>
                <a:cs typeface="Lucida Sans Unicode"/>
              </a:rPr>
              <a:t>c</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35" dirty="0">
                <a:solidFill>
                  <a:srgbClr val="EBECEF"/>
                </a:solidFill>
                <a:latin typeface="Lucida Sans Unicode"/>
                <a:cs typeface="Lucida Sans Unicode"/>
              </a:rPr>
              <a:t>v</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f</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a</a:t>
            </a:r>
            <a:r>
              <a:rPr sz="1400" spc="-85" dirty="0">
                <a:solidFill>
                  <a:srgbClr val="EBECEF"/>
                </a:solidFill>
                <a:latin typeface="Lucida Sans Unicode"/>
                <a:cs typeface="Lucida Sans Unicode"/>
              </a:rPr>
              <a:t>m</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u</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5" dirty="0">
                <a:solidFill>
                  <a:srgbClr val="EBECEF"/>
                </a:solidFill>
                <a:latin typeface="Lucida Sans Unicode"/>
                <a:cs typeface="Lucida Sans Unicode"/>
              </a:rPr>
              <a:t>p</a:t>
            </a:r>
            <a:r>
              <a:rPr sz="1400" spc="114" dirty="0">
                <a:solidFill>
                  <a:srgbClr val="EBECEF"/>
                </a:solidFill>
                <a:latin typeface="Lucida Sans Unicode"/>
                <a:cs typeface="Lucida Sans Unicode"/>
              </a:rPr>
              <a:t>e</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6" name="object 6"/>
          <p:cNvSpPr/>
          <p:nvPr/>
        </p:nvSpPr>
        <p:spPr>
          <a:xfrm>
            <a:off x="8046834" y="1790699"/>
            <a:ext cx="332740" cy="443230"/>
          </a:xfrm>
          <a:custGeom>
            <a:avLst/>
            <a:gdLst/>
            <a:ahLst/>
            <a:cxnLst/>
            <a:rect l="l" t="t" r="r" b="b"/>
            <a:pathLst>
              <a:path w="332740" h="443230">
                <a:moveTo>
                  <a:pt x="212382" y="0"/>
                </a:moveTo>
                <a:lnTo>
                  <a:pt x="52928" y="53"/>
                </a:lnTo>
                <a:lnTo>
                  <a:pt x="15434" y="17044"/>
                </a:lnTo>
                <a:lnTo>
                  <a:pt x="0" y="55359"/>
                </a:lnTo>
                <a:lnTo>
                  <a:pt x="53" y="389995"/>
                </a:lnTo>
                <a:lnTo>
                  <a:pt x="17046" y="427479"/>
                </a:lnTo>
                <a:lnTo>
                  <a:pt x="55372" y="442912"/>
                </a:lnTo>
                <a:lnTo>
                  <a:pt x="276821" y="442912"/>
                </a:lnTo>
                <a:lnTo>
                  <a:pt x="316759" y="425867"/>
                </a:lnTo>
                <a:lnTo>
                  <a:pt x="324699" y="415226"/>
                </a:lnTo>
                <a:lnTo>
                  <a:pt x="55372" y="415226"/>
                </a:lnTo>
                <a:lnTo>
                  <a:pt x="54151" y="415200"/>
                </a:lnTo>
                <a:lnTo>
                  <a:pt x="40735" y="411059"/>
                </a:lnTo>
                <a:lnTo>
                  <a:pt x="31270" y="401199"/>
                </a:lnTo>
                <a:lnTo>
                  <a:pt x="27686" y="387553"/>
                </a:lnTo>
                <a:lnTo>
                  <a:pt x="27712" y="54140"/>
                </a:lnTo>
                <a:lnTo>
                  <a:pt x="31853" y="40732"/>
                </a:lnTo>
                <a:lnTo>
                  <a:pt x="41716" y="31269"/>
                </a:lnTo>
                <a:lnTo>
                  <a:pt x="55372" y="27686"/>
                </a:lnTo>
                <a:lnTo>
                  <a:pt x="262874" y="27686"/>
                </a:lnTo>
                <a:lnTo>
                  <a:pt x="248300" y="13168"/>
                </a:lnTo>
                <a:lnTo>
                  <a:pt x="237489" y="5981"/>
                </a:lnTo>
                <a:lnTo>
                  <a:pt x="225347" y="1527"/>
                </a:lnTo>
                <a:lnTo>
                  <a:pt x="212382" y="0"/>
                </a:lnTo>
                <a:close/>
              </a:path>
              <a:path w="332740" h="443230">
                <a:moveTo>
                  <a:pt x="262874" y="27686"/>
                </a:moveTo>
                <a:lnTo>
                  <a:pt x="219735" y="27686"/>
                </a:lnTo>
                <a:lnTo>
                  <a:pt x="226745" y="30619"/>
                </a:lnTo>
                <a:lnTo>
                  <a:pt x="301561" y="105448"/>
                </a:lnTo>
                <a:lnTo>
                  <a:pt x="304507" y="112458"/>
                </a:lnTo>
                <a:lnTo>
                  <a:pt x="304481" y="388772"/>
                </a:lnTo>
                <a:lnTo>
                  <a:pt x="300340" y="402180"/>
                </a:lnTo>
                <a:lnTo>
                  <a:pt x="290477" y="411642"/>
                </a:lnTo>
                <a:lnTo>
                  <a:pt x="276821" y="415226"/>
                </a:lnTo>
                <a:lnTo>
                  <a:pt x="324699" y="415226"/>
                </a:lnTo>
                <a:lnTo>
                  <a:pt x="325007" y="414812"/>
                </a:lnTo>
                <a:lnTo>
                  <a:pt x="330315" y="401877"/>
                </a:lnTo>
                <a:lnTo>
                  <a:pt x="332193" y="387553"/>
                </a:lnTo>
                <a:lnTo>
                  <a:pt x="332016" y="115358"/>
                </a:lnTo>
                <a:lnTo>
                  <a:pt x="329474" y="102615"/>
                </a:lnTo>
                <a:lnTo>
                  <a:pt x="324073" y="90869"/>
                </a:lnTo>
                <a:lnTo>
                  <a:pt x="316014" y="80619"/>
                </a:lnTo>
                <a:lnTo>
                  <a:pt x="262874" y="27686"/>
                </a:lnTo>
                <a:close/>
              </a:path>
            </a:pathLst>
          </a:custGeom>
          <a:solidFill>
            <a:srgbClr val="8B97CA"/>
          </a:solidFill>
        </p:spPr>
        <p:txBody>
          <a:bodyPr wrap="square" lIns="0" tIns="0" rIns="0" bIns="0" rtlCol="0"/>
          <a:lstStyle/>
          <a:p>
            <a:endParaRPr/>
          </a:p>
        </p:txBody>
      </p:sp>
      <p:sp>
        <p:nvSpPr>
          <p:cNvPr id="7" name="object 7"/>
          <p:cNvSpPr txBox="1"/>
          <p:nvPr/>
        </p:nvSpPr>
        <p:spPr>
          <a:xfrm>
            <a:off x="7978330" y="2440543"/>
            <a:ext cx="2385695" cy="880110"/>
          </a:xfrm>
          <a:prstGeom prst="rect">
            <a:avLst/>
          </a:prstGeom>
        </p:spPr>
        <p:txBody>
          <a:bodyPr vert="horz" wrap="square" lIns="0" tIns="0" rIns="0" bIns="0" rtlCol="0">
            <a:spAutoFit/>
          </a:bodyPr>
          <a:lstStyle/>
          <a:p>
            <a:pPr marL="12700">
              <a:lnSpc>
                <a:spcPct val="100000"/>
              </a:lnSpc>
            </a:pPr>
            <a:r>
              <a:rPr sz="1750" spc="10" dirty="0">
                <a:solidFill>
                  <a:srgbClr val="EBECEF"/>
                </a:solidFill>
                <a:latin typeface="Book Antiqua"/>
                <a:cs typeface="Book Antiqua"/>
              </a:rPr>
              <a:t>pd</a:t>
            </a:r>
            <a:r>
              <a:rPr sz="1750" spc="75" dirty="0">
                <a:solidFill>
                  <a:srgbClr val="EBECEF"/>
                </a:solidFill>
                <a:latin typeface="Book Antiqua"/>
                <a:cs typeface="Book Antiqua"/>
              </a:rPr>
              <a:t>f</a:t>
            </a:r>
            <a:r>
              <a:rPr sz="1750" spc="30" dirty="0">
                <a:solidFill>
                  <a:srgbClr val="EBECEF"/>
                </a:solidFill>
                <a:latin typeface="Book Antiqua"/>
                <a:cs typeface="Book Antiqua"/>
              </a:rPr>
              <a:t>p</a:t>
            </a:r>
            <a:r>
              <a:rPr sz="1750" spc="10" dirty="0">
                <a:solidFill>
                  <a:srgbClr val="EBECEF"/>
                </a:solidFill>
                <a:latin typeface="Book Antiqua"/>
                <a:cs typeface="Book Antiqua"/>
              </a:rPr>
              <a:t>l</a:t>
            </a:r>
            <a:r>
              <a:rPr sz="1750" spc="15" dirty="0">
                <a:solidFill>
                  <a:srgbClr val="EBECEF"/>
                </a:solidFill>
                <a:latin typeface="Book Antiqua"/>
                <a:cs typeface="Book Antiqua"/>
              </a:rPr>
              <a:t>u</a:t>
            </a:r>
            <a:r>
              <a:rPr sz="1750" spc="85" dirty="0">
                <a:solidFill>
                  <a:srgbClr val="EBECEF"/>
                </a:solidFill>
                <a:latin typeface="Book Antiqua"/>
                <a:cs typeface="Book Antiqua"/>
              </a:rPr>
              <a:t>mb</a:t>
            </a:r>
            <a:r>
              <a:rPr sz="1750" spc="95" dirty="0">
                <a:solidFill>
                  <a:srgbClr val="EBECEF"/>
                </a:solidFill>
                <a:latin typeface="Book Antiqua"/>
                <a:cs typeface="Book Antiqua"/>
              </a:rPr>
              <a:t>er</a:t>
            </a:r>
            <a:endParaRPr sz="1750">
              <a:latin typeface="Book Antiqua"/>
              <a:cs typeface="Book Antiqua"/>
            </a:endParaRPr>
          </a:p>
          <a:p>
            <a:pPr marL="12700" marR="5080">
              <a:lnSpc>
                <a:spcPct val="129500"/>
              </a:lnSpc>
              <a:spcBef>
                <a:spcPts val="605"/>
              </a:spcBef>
            </a:pPr>
            <a:r>
              <a:rPr sz="1400" spc="-5"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60" dirty="0">
                <a:solidFill>
                  <a:srgbClr val="EBECEF"/>
                </a:solidFill>
                <a:latin typeface="Lucida Sans Unicode"/>
                <a:cs typeface="Lucida Sans Unicode"/>
              </a:rPr>
              <a:t>a</a:t>
            </a:r>
            <a:r>
              <a:rPr sz="1400" spc="-5" dirty="0">
                <a:solidFill>
                  <a:srgbClr val="EBECEF"/>
                </a:solidFill>
                <a:latin typeface="Lucida Sans Unicode"/>
                <a:cs typeface="Lucida Sans Unicode"/>
              </a:rPr>
              <a:t>b</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150" dirty="0">
                <a:solidFill>
                  <a:srgbClr val="EBECEF"/>
                </a:solidFill>
                <a:latin typeface="Lucida Sans Unicode"/>
                <a:cs typeface="Lucida Sans Unicode"/>
              </a:rPr>
              <a:t>c</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P</a:t>
            </a:r>
            <a:r>
              <a:rPr sz="1400" spc="-185" dirty="0">
                <a:solidFill>
                  <a:srgbClr val="EBECEF"/>
                </a:solidFill>
                <a:latin typeface="Lucida Sans Unicode"/>
                <a:cs typeface="Lucida Sans Unicode"/>
              </a:rPr>
              <a:t>D</a:t>
            </a:r>
            <a:r>
              <a:rPr sz="1400" spc="-30" dirty="0">
                <a:solidFill>
                  <a:srgbClr val="EBECEF"/>
                </a:solidFill>
                <a:latin typeface="Lucida Sans Unicode"/>
                <a:cs typeface="Lucida Sans Unicode"/>
              </a:rPr>
              <a:t>F</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65" dirty="0">
                <a:solidFill>
                  <a:srgbClr val="EBECEF"/>
                </a:solidFill>
                <a:latin typeface="Lucida Sans Unicode"/>
                <a:cs typeface="Lucida Sans Unicode"/>
              </a:rPr>
              <a:t>a</a:t>
            </a:r>
            <a:r>
              <a:rPr sz="1400" spc="35" dirty="0">
                <a:solidFill>
                  <a:srgbClr val="EBECEF"/>
                </a:solidFill>
                <a:latin typeface="Lucida Sans Unicode"/>
                <a:cs typeface="Lucida Sans Unicode"/>
              </a:rPr>
              <a:t> </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80" dirty="0">
                <a:solidFill>
                  <a:srgbClr val="EBECEF"/>
                </a:solidFill>
                <a:latin typeface="Lucida Sans Unicode"/>
                <a:cs typeface="Lucida Sans Unicode"/>
              </a:rPr>
              <a:t>t</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135" dirty="0">
                <a:solidFill>
                  <a:srgbClr val="EBECEF"/>
                </a:solidFill>
                <a:latin typeface="Lucida Sans Unicode"/>
                <a:cs typeface="Lucida Sans Unicode"/>
              </a:rPr>
              <a:t>c</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ss</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5" dirty="0">
                <a:solidFill>
                  <a:srgbClr val="EBECEF"/>
                </a:solidFill>
                <a:latin typeface="Lucida Sans Unicode"/>
                <a:cs typeface="Lucida Sans Unicode"/>
              </a:rPr>
              <a:t>g</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8" name="object 8"/>
          <p:cNvSpPr/>
          <p:nvPr/>
        </p:nvSpPr>
        <p:spPr>
          <a:xfrm>
            <a:off x="4960734" y="3895725"/>
            <a:ext cx="332740" cy="438150"/>
          </a:xfrm>
          <a:custGeom>
            <a:avLst/>
            <a:gdLst/>
            <a:ahLst/>
            <a:cxnLst/>
            <a:rect l="l" t="t" r="r" b="b"/>
            <a:pathLst>
              <a:path w="332739" h="438150">
                <a:moveTo>
                  <a:pt x="146024" y="27686"/>
                </a:moveTo>
                <a:lnTo>
                  <a:pt x="47752" y="27686"/>
                </a:lnTo>
                <a:lnTo>
                  <a:pt x="41529" y="33909"/>
                </a:lnTo>
                <a:lnTo>
                  <a:pt x="41529" y="49136"/>
                </a:lnTo>
                <a:lnTo>
                  <a:pt x="47752" y="55359"/>
                </a:lnTo>
                <a:lnTo>
                  <a:pt x="146024" y="55359"/>
                </a:lnTo>
                <a:lnTo>
                  <a:pt x="152260" y="49136"/>
                </a:lnTo>
                <a:lnTo>
                  <a:pt x="152260" y="33909"/>
                </a:lnTo>
                <a:lnTo>
                  <a:pt x="146024" y="27686"/>
                </a:lnTo>
                <a:close/>
              </a:path>
              <a:path w="332739" h="438150">
                <a:moveTo>
                  <a:pt x="104508" y="0"/>
                </a:moveTo>
                <a:lnTo>
                  <a:pt x="89281" y="0"/>
                </a:lnTo>
                <a:lnTo>
                  <a:pt x="83045" y="6223"/>
                </a:lnTo>
                <a:lnTo>
                  <a:pt x="83045" y="27686"/>
                </a:lnTo>
                <a:lnTo>
                  <a:pt x="110731" y="27686"/>
                </a:lnTo>
                <a:lnTo>
                  <a:pt x="110731" y="6223"/>
                </a:lnTo>
                <a:lnTo>
                  <a:pt x="104508" y="0"/>
                </a:lnTo>
                <a:close/>
              </a:path>
              <a:path w="332739" h="438150">
                <a:moveTo>
                  <a:pt x="284429" y="27686"/>
                </a:moveTo>
                <a:lnTo>
                  <a:pt x="186169" y="27686"/>
                </a:lnTo>
                <a:lnTo>
                  <a:pt x="179933" y="33909"/>
                </a:lnTo>
                <a:lnTo>
                  <a:pt x="179933" y="49136"/>
                </a:lnTo>
                <a:lnTo>
                  <a:pt x="186169" y="55359"/>
                </a:lnTo>
                <a:lnTo>
                  <a:pt x="284429" y="55359"/>
                </a:lnTo>
                <a:lnTo>
                  <a:pt x="290664" y="49136"/>
                </a:lnTo>
                <a:lnTo>
                  <a:pt x="290664" y="33909"/>
                </a:lnTo>
                <a:lnTo>
                  <a:pt x="284429" y="27686"/>
                </a:lnTo>
                <a:close/>
              </a:path>
              <a:path w="332739" h="438150">
                <a:moveTo>
                  <a:pt x="242912" y="0"/>
                </a:moveTo>
                <a:lnTo>
                  <a:pt x="227685" y="0"/>
                </a:lnTo>
                <a:lnTo>
                  <a:pt x="221462" y="6223"/>
                </a:lnTo>
                <a:lnTo>
                  <a:pt x="221462" y="27686"/>
                </a:lnTo>
                <a:lnTo>
                  <a:pt x="249148" y="27686"/>
                </a:lnTo>
                <a:lnTo>
                  <a:pt x="249148" y="6223"/>
                </a:lnTo>
                <a:lnTo>
                  <a:pt x="242912" y="0"/>
                </a:lnTo>
                <a:close/>
              </a:path>
              <a:path w="332739" h="438150">
                <a:moveTo>
                  <a:pt x="146024" y="83045"/>
                </a:moveTo>
                <a:lnTo>
                  <a:pt x="47752" y="83045"/>
                </a:lnTo>
                <a:lnTo>
                  <a:pt x="41529" y="89268"/>
                </a:lnTo>
                <a:lnTo>
                  <a:pt x="41529" y="104495"/>
                </a:lnTo>
                <a:lnTo>
                  <a:pt x="47752" y="110731"/>
                </a:lnTo>
                <a:lnTo>
                  <a:pt x="146024" y="110731"/>
                </a:lnTo>
                <a:lnTo>
                  <a:pt x="152260" y="104495"/>
                </a:lnTo>
                <a:lnTo>
                  <a:pt x="152260" y="89268"/>
                </a:lnTo>
                <a:lnTo>
                  <a:pt x="146024" y="83045"/>
                </a:lnTo>
                <a:close/>
              </a:path>
              <a:path w="332739" h="438150">
                <a:moveTo>
                  <a:pt x="284429" y="83045"/>
                </a:moveTo>
                <a:lnTo>
                  <a:pt x="186169" y="83045"/>
                </a:lnTo>
                <a:lnTo>
                  <a:pt x="179933" y="89268"/>
                </a:lnTo>
                <a:lnTo>
                  <a:pt x="179933" y="104495"/>
                </a:lnTo>
                <a:lnTo>
                  <a:pt x="186169" y="110731"/>
                </a:lnTo>
                <a:lnTo>
                  <a:pt x="284429" y="110731"/>
                </a:lnTo>
                <a:lnTo>
                  <a:pt x="290664" y="104495"/>
                </a:lnTo>
                <a:lnTo>
                  <a:pt x="290664" y="89268"/>
                </a:lnTo>
                <a:lnTo>
                  <a:pt x="284429" y="83045"/>
                </a:lnTo>
                <a:close/>
              </a:path>
              <a:path w="332739" h="438150">
                <a:moveTo>
                  <a:pt x="325958" y="415226"/>
                </a:moveTo>
                <a:lnTo>
                  <a:pt x="6235" y="415226"/>
                </a:lnTo>
                <a:lnTo>
                  <a:pt x="0" y="421462"/>
                </a:lnTo>
                <a:lnTo>
                  <a:pt x="0" y="436676"/>
                </a:lnTo>
                <a:lnTo>
                  <a:pt x="1473" y="438149"/>
                </a:lnTo>
                <a:lnTo>
                  <a:pt x="330720" y="438149"/>
                </a:lnTo>
                <a:lnTo>
                  <a:pt x="332193" y="436676"/>
                </a:lnTo>
                <a:lnTo>
                  <a:pt x="332193" y="421462"/>
                </a:lnTo>
                <a:lnTo>
                  <a:pt x="325958" y="415226"/>
                </a:lnTo>
                <a:close/>
              </a:path>
              <a:path w="332739" h="438150">
                <a:moveTo>
                  <a:pt x="55372" y="166090"/>
                </a:moveTo>
                <a:lnTo>
                  <a:pt x="27686" y="166090"/>
                </a:lnTo>
                <a:lnTo>
                  <a:pt x="27686" y="415226"/>
                </a:lnTo>
                <a:lnTo>
                  <a:pt x="55372" y="415226"/>
                </a:lnTo>
                <a:lnTo>
                  <a:pt x="55372" y="166090"/>
                </a:lnTo>
                <a:close/>
              </a:path>
              <a:path w="332739" h="438150">
                <a:moveTo>
                  <a:pt x="304507" y="166090"/>
                </a:moveTo>
                <a:lnTo>
                  <a:pt x="276821" y="166090"/>
                </a:lnTo>
                <a:lnTo>
                  <a:pt x="276821" y="415226"/>
                </a:lnTo>
                <a:lnTo>
                  <a:pt x="304507" y="415226"/>
                </a:lnTo>
                <a:lnTo>
                  <a:pt x="304507" y="166090"/>
                </a:lnTo>
                <a:close/>
              </a:path>
              <a:path w="332739" h="438150">
                <a:moveTo>
                  <a:pt x="188760" y="193776"/>
                </a:moveTo>
                <a:lnTo>
                  <a:pt x="183921" y="193776"/>
                </a:lnTo>
                <a:lnTo>
                  <a:pt x="179247" y="195668"/>
                </a:lnTo>
                <a:lnTo>
                  <a:pt x="84950" y="289877"/>
                </a:lnTo>
                <a:lnTo>
                  <a:pt x="83045" y="294640"/>
                </a:lnTo>
                <a:lnTo>
                  <a:pt x="83045" y="299567"/>
                </a:lnTo>
                <a:lnTo>
                  <a:pt x="88105" y="312398"/>
                </a:lnTo>
                <a:lnTo>
                  <a:pt x="100485" y="318291"/>
                </a:lnTo>
                <a:lnTo>
                  <a:pt x="130111" y="318338"/>
                </a:lnTo>
                <a:lnTo>
                  <a:pt x="125183" y="367309"/>
                </a:lnTo>
                <a:lnTo>
                  <a:pt x="128693" y="380085"/>
                </a:lnTo>
                <a:lnTo>
                  <a:pt x="139696" y="387155"/>
                </a:lnTo>
                <a:lnTo>
                  <a:pt x="148361" y="387553"/>
                </a:lnTo>
                <a:lnTo>
                  <a:pt x="153035" y="385648"/>
                </a:lnTo>
                <a:lnTo>
                  <a:pt x="194462" y="344208"/>
                </a:lnTo>
                <a:lnTo>
                  <a:pt x="155371" y="344208"/>
                </a:lnTo>
                <a:lnTo>
                  <a:pt x="159181" y="305892"/>
                </a:lnTo>
                <a:lnTo>
                  <a:pt x="159524" y="301993"/>
                </a:lnTo>
                <a:lnTo>
                  <a:pt x="158318" y="298094"/>
                </a:lnTo>
                <a:lnTo>
                  <a:pt x="152946" y="292392"/>
                </a:lnTo>
                <a:lnTo>
                  <a:pt x="149313" y="290664"/>
                </a:lnTo>
                <a:lnTo>
                  <a:pt x="123367" y="290664"/>
                </a:lnTo>
                <a:lnTo>
                  <a:pt x="176911" y="237109"/>
                </a:lnTo>
                <a:lnTo>
                  <a:pt x="204775" y="237109"/>
                </a:lnTo>
                <a:lnTo>
                  <a:pt x="207098" y="214020"/>
                </a:lnTo>
                <a:lnTo>
                  <a:pt x="203588" y="201239"/>
                </a:lnTo>
                <a:lnTo>
                  <a:pt x="192586" y="194173"/>
                </a:lnTo>
                <a:lnTo>
                  <a:pt x="188760" y="193776"/>
                </a:lnTo>
                <a:close/>
              </a:path>
              <a:path w="332739" h="438150">
                <a:moveTo>
                  <a:pt x="204775" y="237109"/>
                </a:moveTo>
                <a:lnTo>
                  <a:pt x="176911" y="237109"/>
                </a:lnTo>
                <a:lnTo>
                  <a:pt x="173101" y="275437"/>
                </a:lnTo>
                <a:lnTo>
                  <a:pt x="172758" y="279323"/>
                </a:lnTo>
                <a:lnTo>
                  <a:pt x="173964" y="283222"/>
                </a:lnTo>
                <a:lnTo>
                  <a:pt x="179336" y="288925"/>
                </a:lnTo>
                <a:lnTo>
                  <a:pt x="182968" y="290664"/>
                </a:lnTo>
                <a:lnTo>
                  <a:pt x="208915" y="290664"/>
                </a:lnTo>
                <a:lnTo>
                  <a:pt x="155371" y="344208"/>
                </a:lnTo>
                <a:lnTo>
                  <a:pt x="194462" y="344208"/>
                </a:lnTo>
                <a:lnTo>
                  <a:pt x="247243" y="291439"/>
                </a:lnTo>
                <a:lnTo>
                  <a:pt x="249148" y="286689"/>
                </a:lnTo>
                <a:lnTo>
                  <a:pt x="249148" y="281749"/>
                </a:lnTo>
                <a:lnTo>
                  <a:pt x="244088" y="268923"/>
                </a:lnTo>
                <a:lnTo>
                  <a:pt x="231708" y="263025"/>
                </a:lnTo>
                <a:lnTo>
                  <a:pt x="202171" y="262978"/>
                </a:lnTo>
                <a:lnTo>
                  <a:pt x="204775" y="237109"/>
                </a:lnTo>
                <a:close/>
              </a:path>
              <a:path w="332739" h="438150">
                <a:moveTo>
                  <a:pt x="325958" y="138417"/>
                </a:moveTo>
                <a:lnTo>
                  <a:pt x="6235" y="138417"/>
                </a:lnTo>
                <a:lnTo>
                  <a:pt x="0" y="144640"/>
                </a:lnTo>
                <a:lnTo>
                  <a:pt x="0" y="159867"/>
                </a:lnTo>
                <a:lnTo>
                  <a:pt x="6235" y="166090"/>
                </a:lnTo>
                <a:lnTo>
                  <a:pt x="325958" y="166090"/>
                </a:lnTo>
                <a:lnTo>
                  <a:pt x="332193" y="159867"/>
                </a:lnTo>
                <a:lnTo>
                  <a:pt x="332193" y="144640"/>
                </a:lnTo>
                <a:lnTo>
                  <a:pt x="325958" y="138417"/>
                </a:lnTo>
                <a:close/>
              </a:path>
            </a:pathLst>
          </a:custGeom>
          <a:solidFill>
            <a:srgbClr val="8B97CA"/>
          </a:solidFill>
        </p:spPr>
        <p:txBody>
          <a:bodyPr wrap="square" lIns="0" tIns="0" rIns="0" bIns="0" rtlCol="0"/>
          <a:lstStyle/>
          <a:p>
            <a:endParaRPr/>
          </a:p>
        </p:txBody>
      </p:sp>
      <p:sp>
        <p:nvSpPr>
          <p:cNvPr id="9" name="object 9"/>
          <p:cNvSpPr txBox="1"/>
          <p:nvPr/>
        </p:nvSpPr>
        <p:spPr>
          <a:xfrm>
            <a:off x="4893716" y="4545568"/>
            <a:ext cx="2457450" cy="880110"/>
          </a:xfrm>
          <a:prstGeom prst="rect">
            <a:avLst/>
          </a:prstGeom>
        </p:spPr>
        <p:txBody>
          <a:bodyPr vert="horz" wrap="square" lIns="0" tIns="0" rIns="0" bIns="0" rtlCol="0">
            <a:spAutoFit/>
          </a:bodyPr>
          <a:lstStyle/>
          <a:p>
            <a:pPr marL="12700">
              <a:lnSpc>
                <a:spcPct val="100000"/>
              </a:lnSpc>
            </a:pPr>
            <a:r>
              <a:rPr sz="1750" spc="70" dirty="0">
                <a:solidFill>
                  <a:srgbClr val="EBECEF"/>
                </a:solidFill>
                <a:latin typeface="Book Antiqua"/>
                <a:cs typeface="Book Antiqua"/>
              </a:rPr>
              <a:t>se</a:t>
            </a:r>
            <a:r>
              <a:rPr sz="1750" spc="85" dirty="0">
                <a:solidFill>
                  <a:srgbClr val="EBECEF"/>
                </a:solidFill>
                <a:latin typeface="Book Antiqua"/>
                <a:cs typeface="Book Antiqua"/>
              </a:rPr>
              <a:t>n</a:t>
            </a:r>
            <a:r>
              <a:rPr sz="1750" spc="70" dirty="0">
                <a:solidFill>
                  <a:srgbClr val="EBECEF"/>
                </a:solidFill>
                <a:latin typeface="Book Antiqua"/>
                <a:cs typeface="Book Antiqua"/>
              </a:rPr>
              <a:t>te</a:t>
            </a:r>
            <a:r>
              <a:rPr sz="1750" spc="95" dirty="0">
                <a:solidFill>
                  <a:srgbClr val="EBECEF"/>
                </a:solidFill>
                <a:latin typeface="Book Antiqua"/>
                <a:cs typeface="Book Antiqua"/>
              </a:rPr>
              <a:t>n</a:t>
            </a:r>
            <a:r>
              <a:rPr sz="1750" spc="110" dirty="0">
                <a:solidFill>
                  <a:srgbClr val="EBECEF"/>
                </a:solidFill>
                <a:latin typeface="Book Antiqua"/>
                <a:cs typeface="Book Antiqua"/>
              </a:rPr>
              <a:t>c</a:t>
            </a:r>
            <a:r>
              <a:rPr sz="1750" spc="85" dirty="0">
                <a:solidFill>
                  <a:srgbClr val="EBECEF"/>
                </a:solidFill>
                <a:latin typeface="Book Antiqua"/>
                <a:cs typeface="Book Antiqua"/>
              </a:rPr>
              <a:t>e-tra</a:t>
            </a:r>
            <a:r>
              <a:rPr sz="1750" spc="114" dirty="0">
                <a:solidFill>
                  <a:srgbClr val="EBECEF"/>
                </a:solidFill>
                <a:latin typeface="Book Antiqua"/>
                <a:cs typeface="Book Antiqua"/>
              </a:rPr>
              <a:t>n</a:t>
            </a:r>
            <a:r>
              <a:rPr sz="1750" spc="75" dirty="0">
                <a:solidFill>
                  <a:srgbClr val="EBECEF"/>
                </a:solidFill>
                <a:latin typeface="Book Antiqua"/>
                <a:cs typeface="Book Antiqua"/>
              </a:rPr>
              <a:t>sf</a:t>
            </a:r>
            <a:r>
              <a:rPr sz="1750" spc="60" dirty="0">
                <a:solidFill>
                  <a:srgbClr val="EBECEF"/>
                </a:solidFill>
                <a:latin typeface="Book Antiqua"/>
                <a:cs typeface="Book Antiqua"/>
              </a:rPr>
              <a:t>o</a:t>
            </a:r>
            <a:r>
              <a:rPr sz="1750" spc="95" dirty="0">
                <a:solidFill>
                  <a:srgbClr val="EBECEF"/>
                </a:solidFill>
                <a:latin typeface="Book Antiqua"/>
                <a:cs typeface="Book Antiqua"/>
              </a:rPr>
              <a:t>rmers</a:t>
            </a:r>
            <a:endParaRPr sz="1750">
              <a:latin typeface="Book Antiqua"/>
              <a:cs typeface="Book Antiqua"/>
            </a:endParaRPr>
          </a:p>
          <a:p>
            <a:pPr marL="12700" marR="33020">
              <a:lnSpc>
                <a:spcPct val="133900"/>
              </a:lnSpc>
              <a:spcBef>
                <a:spcPts val="455"/>
              </a:spcBef>
            </a:pPr>
            <a:r>
              <a:rPr sz="1400" spc="-65" dirty="0">
                <a:solidFill>
                  <a:srgbClr val="EBECEF"/>
                </a:solidFill>
                <a:latin typeface="Lucida Sans Unicode"/>
                <a:cs typeface="Lucida Sans Unicode"/>
              </a:rPr>
              <a:t>G</a:t>
            </a:r>
            <a:r>
              <a:rPr sz="1400" spc="114"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114" dirty="0">
                <a:solidFill>
                  <a:srgbClr val="EBECEF"/>
                </a:solidFill>
                <a:latin typeface="Lucida Sans Unicode"/>
                <a:cs typeface="Lucida Sans Unicode"/>
              </a:rPr>
              <a:t>e</a:t>
            </a:r>
            <a:r>
              <a:rPr sz="1400" spc="-30" dirty="0">
                <a:solidFill>
                  <a:srgbClr val="EBECEF"/>
                </a:solidFill>
                <a:latin typeface="Lucida Sans Unicode"/>
                <a:cs typeface="Lucida Sans Unicode"/>
              </a:rPr>
              <a:t>r</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20" dirty="0">
                <a:solidFill>
                  <a:srgbClr val="EBECEF"/>
                </a:solidFill>
                <a:latin typeface="Lucida Sans Unicode"/>
                <a:cs typeface="Lucida Sans Unicode"/>
              </a:rPr>
              <a:t>h</a:t>
            </a:r>
            <a:r>
              <a:rPr sz="1400" spc="-70" dirty="0">
                <a:solidFill>
                  <a:srgbClr val="EBECEF"/>
                </a:solidFill>
                <a:latin typeface="Lucida Sans Unicode"/>
                <a:cs typeface="Lucida Sans Unicode"/>
              </a:rPr>
              <a:t>i</a:t>
            </a:r>
            <a:r>
              <a:rPr sz="1400" spc="-35" dirty="0">
                <a:solidFill>
                  <a:srgbClr val="EBECEF"/>
                </a:solidFill>
                <a:latin typeface="Lucida Sans Unicode"/>
                <a:cs typeface="Lucida Sans Unicode"/>
              </a:rPr>
              <a:t>g</a:t>
            </a:r>
            <a:r>
              <a:rPr sz="1400" spc="-20" dirty="0">
                <a:solidFill>
                  <a:srgbClr val="EBECEF"/>
                </a:solidFill>
                <a:latin typeface="Lucida Sans Unicode"/>
                <a:cs typeface="Lucida Sans Unicode"/>
              </a:rPr>
              <a:t>h</a:t>
            </a:r>
            <a:r>
              <a:rPr sz="1400" spc="-160" dirty="0">
                <a:solidFill>
                  <a:srgbClr val="EBECEF"/>
                </a:solidFill>
                <a:latin typeface="Lucida Sans Unicode"/>
                <a:cs typeface="Lucida Sans Unicode"/>
              </a:rPr>
              <a:t>-</a:t>
            </a:r>
            <a:r>
              <a:rPr sz="1400" spc="-10" dirty="0">
                <a:solidFill>
                  <a:srgbClr val="EBECEF"/>
                </a:solidFill>
                <a:latin typeface="Lucida Sans Unicode"/>
                <a:cs typeface="Lucida Sans Unicode"/>
              </a:rPr>
              <a:t>q</a:t>
            </a:r>
            <a:r>
              <a:rPr sz="1400" spc="-40" dirty="0">
                <a:solidFill>
                  <a:srgbClr val="EBECEF"/>
                </a:solidFill>
                <a:latin typeface="Lucida Sans Unicode"/>
                <a:cs typeface="Lucida Sans Unicode"/>
              </a:rPr>
              <a:t>u</a:t>
            </a:r>
            <a:r>
              <a:rPr sz="1400" spc="60" dirty="0">
                <a:solidFill>
                  <a:srgbClr val="EBECEF"/>
                </a:solidFill>
                <a:latin typeface="Lucida Sans Unicode"/>
                <a:cs typeface="Lucida Sans Unicode"/>
              </a:rPr>
              <a:t>a</a:t>
            </a:r>
            <a:r>
              <a:rPr sz="1400" spc="-70" dirty="0">
                <a:solidFill>
                  <a:srgbClr val="EBECEF"/>
                </a:solidFill>
                <a:latin typeface="Lucida Sans Unicode"/>
                <a:cs typeface="Lucida Sans Unicode"/>
              </a:rPr>
              <a:t>li</a:t>
            </a:r>
            <a:r>
              <a:rPr sz="1400" spc="80" dirty="0">
                <a:solidFill>
                  <a:srgbClr val="EBECEF"/>
                </a:solidFill>
                <a:latin typeface="Lucida Sans Unicode"/>
                <a:cs typeface="Lucida Sans Unicode"/>
              </a:rPr>
              <a:t>t</a:t>
            </a:r>
            <a:r>
              <a:rPr sz="1400" spc="-10" dirty="0">
                <a:solidFill>
                  <a:srgbClr val="EBECEF"/>
                </a:solidFill>
                <a:latin typeface="Lucida Sans Unicode"/>
                <a:cs typeface="Lucida Sans Unicode"/>
              </a:rPr>
              <a:t>y</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85" dirty="0">
                <a:solidFill>
                  <a:srgbClr val="EBECEF"/>
                </a:solidFill>
                <a:latin typeface="Lucida Sans Unicode"/>
                <a:cs typeface="Lucida Sans Unicode"/>
              </a:rPr>
              <a:t>t</a:t>
            </a:r>
            <a:r>
              <a:rPr sz="1400" spc="75" dirty="0">
                <a:solidFill>
                  <a:srgbClr val="EBECEF"/>
                </a:solidFill>
                <a:latin typeface="Lucida Sans Unicode"/>
                <a:cs typeface="Lucida Sans Unicode"/>
              </a:rPr>
              <a:t> </a:t>
            </a:r>
            <a:r>
              <a:rPr sz="1400" spc="114" dirty="0">
                <a:solidFill>
                  <a:srgbClr val="EBECEF"/>
                </a:solidFill>
                <a:latin typeface="Lucida Sans Unicode"/>
                <a:cs typeface="Lucida Sans Unicode"/>
              </a:rPr>
              <a:t>e</a:t>
            </a:r>
            <a:r>
              <a:rPr sz="1400" spc="-85" dirty="0">
                <a:solidFill>
                  <a:srgbClr val="EBECEF"/>
                </a:solidFill>
                <a:latin typeface="Lucida Sans Unicode"/>
                <a:cs typeface="Lucida Sans Unicode"/>
              </a:rPr>
              <a:t>m</a:t>
            </a:r>
            <a:r>
              <a:rPr sz="1400" spc="-5" dirty="0">
                <a:solidFill>
                  <a:srgbClr val="EBECEF"/>
                </a:solidFill>
                <a:latin typeface="Lucida Sans Unicode"/>
                <a:cs typeface="Lucida Sans Unicode"/>
              </a:rPr>
              <a:t>b</a:t>
            </a:r>
            <a:r>
              <a:rPr sz="1400" spc="114" dirty="0">
                <a:solidFill>
                  <a:srgbClr val="EBECEF"/>
                </a:solidFill>
                <a:latin typeface="Lucida Sans Unicode"/>
                <a:cs typeface="Lucida Sans Unicode"/>
              </a:rPr>
              <a:t>e</a:t>
            </a:r>
            <a:r>
              <a:rPr sz="1400" spc="-15" dirty="0">
                <a:solidFill>
                  <a:srgbClr val="EBECEF"/>
                </a:solidFill>
                <a:latin typeface="Lucida Sans Unicode"/>
                <a:cs typeface="Lucida Sans Unicode"/>
              </a:rPr>
              <a:t>dd</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g</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60" dirty="0">
                <a:solidFill>
                  <a:srgbClr val="EBECEF"/>
                </a:solidFill>
                <a:latin typeface="Lucida Sans Unicode"/>
                <a:cs typeface="Lucida Sans Unicode"/>
              </a:rPr>
              <a:t>a</a:t>
            </a:r>
            <a:r>
              <a:rPr sz="1400" spc="-70" dirty="0">
                <a:solidFill>
                  <a:srgbClr val="EBECEF"/>
                </a:solidFill>
                <a:latin typeface="Lucida Sans Unicode"/>
                <a:cs typeface="Lucida Sans Unicode"/>
              </a:rPr>
              <a:t>l</a:t>
            </a:r>
            <a:r>
              <a:rPr sz="1400" spc="-55" dirty="0">
                <a:solidFill>
                  <a:srgbClr val="EBECEF"/>
                </a:solidFill>
                <a:latin typeface="Lucida Sans Unicode"/>
                <a:cs typeface="Lucida Sans Unicode"/>
              </a:rPr>
              <a:t>y</a:t>
            </a:r>
            <a:r>
              <a:rPr sz="1400" spc="55" dirty="0">
                <a:solidFill>
                  <a:srgbClr val="EBECEF"/>
                </a:solidFill>
                <a:latin typeface="Lucida Sans Unicode"/>
                <a:cs typeface="Lucida Sans Unicode"/>
              </a:rPr>
              <a:t>s</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10" name="object 10"/>
          <p:cNvSpPr/>
          <p:nvPr/>
        </p:nvSpPr>
        <p:spPr>
          <a:xfrm>
            <a:off x="7991475" y="3923410"/>
            <a:ext cx="438150" cy="387985"/>
          </a:xfrm>
          <a:custGeom>
            <a:avLst/>
            <a:gdLst/>
            <a:ahLst/>
            <a:cxnLst/>
            <a:rect l="l" t="t" r="r" b="b"/>
            <a:pathLst>
              <a:path w="438150" h="387985">
                <a:moveTo>
                  <a:pt x="387553" y="0"/>
                </a:moveTo>
                <a:lnTo>
                  <a:pt x="52926" y="52"/>
                </a:lnTo>
                <a:lnTo>
                  <a:pt x="15435" y="17036"/>
                </a:lnTo>
                <a:lnTo>
                  <a:pt x="0" y="55358"/>
                </a:lnTo>
                <a:lnTo>
                  <a:pt x="52" y="113163"/>
                </a:lnTo>
                <a:lnTo>
                  <a:pt x="17041" y="150654"/>
                </a:lnTo>
                <a:lnTo>
                  <a:pt x="55359" y="166090"/>
                </a:lnTo>
                <a:lnTo>
                  <a:pt x="389985" y="166037"/>
                </a:lnTo>
                <a:lnTo>
                  <a:pt x="404116" y="163561"/>
                </a:lnTo>
                <a:lnTo>
                  <a:pt x="416776" y="157735"/>
                </a:lnTo>
                <a:lnTo>
                  <a:pt x="427476" y="149049"/>
                </a:lnTo>
                <a:lnTo>
                  <a:pt x="435418" y="138404"/>
                </a:lnTo>
                <a:lnTo>
                  <a:pt x="387553" y="138404"/>
                </a:lnTo>
                <a:lnTo>
                  <a:pt x="54150" y="138378"/>
                </a:lnTo>
                <a:lnTo>
                  <a:pt x="40737" y="134241"/>
                </a:lnTo>
                <a:lnTo>
                  <a:pt x="31271" y="124380"/>
                </a:lnTo>
                <a:lnTo>
                  <a:pt x="27685" y="110731"/>
                </a:lnTo>
                <a:lnTo>
                  <a:pt x="27712" y="54139"/>
                </a:lnTo>
                <a:lnTo>
                  <a:pt x="31852" y="40723"/>
                </a:lnTo>
                <a:lnTo>
                  <a:pt x="41712" y="31257"/>
                </a:lnTo>
                <a:lnTo>
                  <a:pt x="55359" y="27673"/>
                </a:lnTo>
                <a:lnTo>
                  <a:pt x="435267" y="27673"/>
                </a:lnTo>
                <a:lnTo>
                  <a:pt x="434556" y="26130"/>
                </a:lnTo>
                <a:lnTo>
                  <a:pt x="425870" y="15431"/>
                </a:lnTo>
                <a:lnTo>
                  <a:pt x="414815" y="7184"/>
                </a:lnTo>
                <a:lnTo>
                  <a:pt x="401879" y="1877"/>
                </a:lnTo>
                <a:lnTo>
                  <a:pt x="387553" y="0"/>
                </a:lnTo>
                <a:close/>
              </a:path>
              <a:path w="438150" h="387985">
                <a:moveTo>
                  <a:pt x="435267" y="27673"/>
                </a:moveTo>
                <a:lnTo>
                  <a:pt x="55359" y="27673"/>
                </a:lnTo>
                <a:lnTo>
                  <a:pt x="388772" y="27699"/>
                </a:lnTo>
                <a:lnTo>
                  <a:pt x="402180" y="31840"/>
                </a:lnTo>
                <a:lnTo>
                  <a:pt x="411642" y="41704"/>
                </a:lnTo>
                <a:lnTo>
                  <a:pt x="415226" y="55358"/>
                </a:lnTo>
                <a:lnTo>
                  <a:pt x="415200" y="111940"/>
                </a:lnTo>
                <a:lnTo>
                  <a:pt x="411062" y="125352"/>
                </a:lnTo>
                <a:lnTo>
                  <a:pt x="401202" y="134819"/>
                </a:lnTo>
                <a:lnTo>
                  <a:pt x="387553" y="138404"/>
                </a:lnTo>
                <a:lnTo>
                  <a:pt x="435418" y="138404"/>
                </a:lnTo>
                <a:lnTo>
                  <a:pt x="435725" y="137993"/>
                </a:lnTo>
                <a:lnTo>
                  <a:pt x="438150" y="132084"/>
                </a:lnTo>
                <a:lnTo>
                  <a:pt x="438150" y="33938"/>
                </a:lnTo>
                <a:lnTo>
                  <a:pt x="435267" y="27673"/>
                </a:lnTo>
                <a:close/>
              </a:path>
              <a:path w="438150" h="387985">
                <a:moveTo>
                  <a:pt x="286499" y="62280"/>
                </a:moveTo>
                <a:lnTo>
                  <a:pt x="280987" y="62280"/>
                </a:lnTo>
                <a:lnTo>
                  <a:pt x="278333" y="62801"/>
                </a:lnTo>
                <a:lnTo>
                  <a:pt x="273253" y="64909"/>
                </a:lnTo>
                <a:lnTo>
                  <a:pt x="271005" y="66408"/>
                </a:lnTo>
                <a:lnTo>
                  <a:pt x="269062" y="68364"/>
                </a:lnTo>
                <a:lnTo>
                  <a:pt x="267106" y="70307"/>
                </a:lnTo>
                <a:lnTo>
                  <a:pt x="265607" y="72555"/>
                </a:lnTo>
                <a:lnTo>
                  <a:pt x="263499" y="77635"/>
                </a:lnTo>
                <a:lnTo>
                  <a:pt x="262978" y="80289"/>
                </a:lnTo>
                <a:lnTo>
                  <a:pt x="262978" y="85801"/>
                </a:lnTo>
                <a:lnTo>
                  <a:pt x="263499" y="88442"/>
                </a:lnTo>
                <a:lnTo>
                  <a:pt x="264553" y="90982"/>
                </a:lnTo>
                <a:lnTo>
                  <a:pt x="265607" y="93535"/>
                </a:lnTo>
                <a:lnTo>
                  <a:pt x="280987" y="103809"/>
                </a:lnTo>
                <a:lnTo>
                  <a:pt x="286499" y="103809"/>
                </a:lnTo>
                <a:lnTo>
                  <a:pt x="302920" y="90982"/>
                </a:lnTo>
                <a:lnTo>
                  <a:pt x="303974" y="88442"/>
                </a:lnTo>
                <a:lnTo>
                  <a:pt x="304507" y="85801"/>
                </a:lnTo>
                <a:lnTo>
                  <a:pt x="304507" y="80289"/>
                </a:lnTo>
                <a:lnTo>
                  <a:pt x="289140" y="62801"/>
                </a:lnTo>
                <a:lnTo>
                  <a:pt x="286499" y="62280"/>
                </a:lnTo>
                <a:close/>
              </a:path>
              <a:path w="438150" h="387985">
                <a:moveTo>
                  <a:pt x="355701" y="62280"/>
                </a:moveTo>
                <a:lnTo>
                  <a:pt x="350189" y="62280"/>
                </a:lnTo>
                <a:lnTo>
                  <a:pt x="347548" y="62801"/>
                </a:lnTo>
                <a:lnTo>
                  <a:pt x="332181" y="80289"/>
                </a:lnTo>
                <a:lnTo>
                  <a:pt x="332181" y="85801"/>
                </a:lnTo>
                <a:lnTo>
                  <a:pt x="350189" y="103809"/>
                </a:lnTo>
                <a:lnTo>
                  <a:pt x="355701" y="103809"/>
                </a:lnTo>
                <a:lnTo>
                  <a:pt x="372122" y="90982"/>
                </a:lnTo>
                <a:lnTo>
                  <a:pt x="373176" y="88442"/>
                </a:lnTo>
                <a:lnTo>
                  <a:pt x="373710" y="85801"/>
                </a:lnTo>
                <a:lnTo>
                  <a:pt x="373710" y="80289"/>
                </a:lnTo>
                <a:lnTo>
                  <a:pt x="358343" y="62801"/>
                </a:lnTo>
                <a:lnTo>
                  <a:pt x="355701" y="62280"/>
                </a:lnTo>
                <a:close/>
              </a:path>
              <a:path w="438150" h="387985">
                <a:moveTo>
                  <a:pt x="387553" y="221449"/>
                </a:moveTo>
                <a:lnTo>
                  <a:pt x="52916" y="221503"/>
                </a:lnTo>
                <a:lnTo>
                  <a:pt x="15432" y="238496"/>
                </a:lnTo>
                <a:lnTo>
                  <a:pt x="0" y="276820"/>
                </a:lnTo>
                <a:lnTo>
                  <a:pt x="52" y="334613"/>
                </a:lnTo>
                <a:lnTo>
                  <a:pt x="17041" y="372104"/>
                </a:lnTo>
                <a:lnTo>
                  <a:pt x="55359" y="387540"/>
                </a:lnTo>
                <a:lnTo>
                  <a:pt x="389985" y="387487"/>
                </a:lnTo>
                <a:lnTo>
                  <a:pt x="404116" y="385011"/>
                </a:lnTo>
                <a:lnTo>
                  <a:pt x="416776" y="379185"/>
                </a:lnTo>
                <a:lnTo>
                  <a:pt x="427476" y="370499"/>
                </a:lnTo>
                <a:lnTo>
                  <a:pt x="435408" y="359867"/>
                </a:lnTo>
                <a:lnTo>
                  <a:pt x="387553" y="359867"/>
                </a:lnTo>
                <a:lnTo>
                  <a:pt x="54140" y="359840"/>
                </a:lnTo>
                <a:lnTo>
                  <a:pt x="40732" y="355696"/>
                </a:lnTo>
                <a:lnTo>
                  <a:pt x="31269" y="345830"/>
                </a:lnTo>
                <a:lnTo>
                  <a:pt x="27685" y="332181"/>
                </a:lnTo>
                <a:lnTo>
                  <a:pt x="27712" y="275601"/>
                </a:lnTo>
                <a:lnTo>
                  <a:pt x="31852" y="262185"/>
                </a:lnTo>
                <a:lnTo>
                  <a:pt x="41712" y="252720"/>
                </a:lnTo>
                <a:lnTo>
                  <a:pt x="55359" y="249135"/>
                </a:lnTo>
                <a:lnTo>
                  <a:pt x="435267" y="249135"/>
                </a:lnTo>
                <a:lnTo>
                  <a:pt x="434553" y="247583"/>
                </a:lnTo>
                <a:lnTo>
                  <a:pt x="425867" y="236884"/>
                </a:lnTo>
                <a:lnTo>
                  <a:pt x="414812" y="228635"/>
                </a:lnTo>
                <a:lnTo>
                  <a:pt x="401877" y="223327"/>
                </a:lnTo>
                <a:lnTo>
                  <a:pt x="387553" y="221449"/>
                </a:lnTo>
                <a:close/>
              </a:path>
              <a:path w="438150" h="387985">
                <a:moveTo>
                  <a:pt x="435267" y="249135"/>
                </a:moveTo>
                <a:lnTo>
                  <a:pt x="55359" y="249135"/>
                </a:lnTo>
                <a:lnTo>
                  <a:pt x="388772" y="249162"/>
                </a:lnTo>
                <a:lnTo>
                  <a:pt x="402180" y="253303"/>
                </a:lnTo>
                <a:lnTo>
                  <a:pt x="411642" y="263166"/>
                </a:lnTo>
                <a:lnTo>
                  <a:pt x="415226" y="276820"/>
                </a:lnTo>
                <a:lnTo>
                  <a:pt x="415200" y="333400"/>
                </a:lnTo>
                <a:lnTo>
                  <a:pt x="411059" y="346811"/>
                </a:lnTo>
                <a:lnTo>
                  <a:pt x="401199" y="356280"/>
                </a:lnTo>
                <a:lnTo>
                  <a:pt x="387553" y="359867"/>
                </a:lnTo>
                <a:lnTo>
                  <a:pt x="435408" y="359867"/>
                </a:lnTo>
                <a:lnTo>
                  <a:pt x="435725" y="359443"/>
                </a:lnTo>
                <a:lnTo>
                  <a:pt x="438150" y="353534"/>
                </a:lnTo>
                <a:lnTo>
                  <a:pt x="438150" y="255397"/>
                </a:lnTo>
                <a:lnTo>
                  <a:pt x="435267" y="249135"/>
                </a:lnTo>
                <a:close/>
              </a:path>
              <a:path w="438150" h="387985">
                <a:moveTo>
                  <a:pt x="286499" y="283743"/>
                </a:moveTo>
                <a:lnTo>
                  <a:pt x="280987" y="283743"/>
                </a:lnTo>
                <a:lnTo>
                  <a:pt x="278333" y="284264"/>
                </a:lnTo>
                <a:lnTo>
                  <a:pt x="264553" y="296557"/>
                </a:lnTo>
                <a:lnTo>
                  <a:pt x="263499" y="299097"/>
                </a:lnTo>
                <a:lnTo>
                  <a:pt x="262978" y="301752"/>
                </a:lnTo>
                <a:lnTo>
                  <a:pt x="262978" y="307251"/>
                </a:lnTo>
                <a:lnTo>
                  <a:pt x="280987" y="325259"/>
                </a:lnTo>
                <a:lnTo>
                  <a:pt x="286499" y="325259"/>
                </a:lnTo>
                <a:lnTo>
                  <a:pt x="304507" y="307251"/>
                </a:lnTo>
                <a:lnTo>
                  <a:pt x="304507" y="301752"/>
                </a:lnTo>
                <a:lnTo>
                  <a:pt x="303974" y="299097"/>
                </a:lnTo>
                <a:lnTo>
                  <a:pt x="302920" y="296557"/>
                </a:lnTo>
                <a:lnTo>
                  <a:pt x="301866" y="294005"/>
                </a:lnTo>
                <a:lnTo>
                  <a:pt x="300367" y="291769"/>
                </a:lnTo>
                <a:lnTo>
                  <a:pt x="296481" y="287870"/>
                </a:lnTo>
                <a:lnTo>
                  <a:pt x="294233" y="286372"/>
                </a:lnTo>
                <a:lnTo>
                  <a:pt x="289140" y="284264"/>
                </a:lnTo>
                <a:lnTo>
                  <a:pt x="286499" y="283743"/>
                </a:lnTo>
                <a:close/>
              </a:path>
              <a:path w="438150" h="387985">
                <a:moveTo>
                  <a:pt x="355701" y="283743"/>
                </a:moveTo>
                <a:lnTo>
                  <a:pt x="350189" y="283743"/>
                </a:lnTo>
                <a:lnTo>
                  <a:pt x="347548" y="284264"/>
                </a:lnTo>
                <a:lnTo>
                  <a:pt x="332181" y="301752"/>
                </a:lnTo>
                <a:lnTo>
                  <a:pt x="332181" y="307251"/>
                </a:lnTo>
                <a:lnTo>
                  <a:pt x="350189" y="325259"/>
                </a:lnTo>
                <a:lnTo>
                  <a:pt x="355701" y="325259"/>
                </a:lnTo>
                <a:lnTo>
                  <a:pt x="373710" y="307251"/>
                </a:lnTo>
                <a:lnTo>
                  <a:pt x="373710" y="301752"/>
                </a:lnTo>
                <a:lnTo>
                  <a:pt x="373176" y="299097"/>
                </a:lnTo>
                <a:lnTo>
                  <a:pt x="372122" y="296557"/>
                </a:lnTo>
                <a:lnTo>
                  <a:pt x="371068" y="294005"/>
                </a:lnTo>
                <a:lnTo>
                  <a:pt x="369569" y="291769"/>
                </a:lnTo>
                <a:lnTo>
                  <a:pt x="365683" y="287870"/>
                </a:lnTo>
                <a:lnTo>
                  <a:pt x="363435" y="286372"/>
                </a:lnTo>
                <a:lnTo>
                  <a:pt x="358343" y="284264"/>
                </a:lnTo>
                <a:lnTo>
                  <a:pt x="355701" y="283743"/>
                </a:lnTo>
                <a:close/>
              </a:path>
            </a:pathLst>
          </a:custGeom>
          <a:solidFill>
            <a:srgbClr val="8B97CA"/>
          </a:solidFill>
        </p:spPr>
        <p:txBody>
          <a:bodyPr wrap="square" lIns="0" tIns="0" rIns="0" bIns="0" rtlCol="0"/>
          <a:lstStyle/>
          <a:p>
            <a:endParaRPr/>
          </a:p>
        </p:txBody>
      </p:sp>
      <p:sp>
        <p:nvSpPr>
          <p:cNvPr id="11" name="object 11"/>
          <p:cNvSpPr txBox="1"/>
          <p:nvPr/>
        </p:nvSpPr>
        <p:spPr>
          <a:xfrm>
            <a:off x="7978330" y="4545568"/>
            <a:ext cx="2757805" cy="880110"/>
          </a:xfrm>
          <a:prstGeom prst="rect">
            <a:avLst/>
          </a:prstGeom>
        </p:spPr>
        <p:txBody>
          <a:bodyPr vert="horz" wrap="square" lIns="0" tIns="0" rIns="0" bIns="0" rtlCol="0">
            <a:spAutoFit/>
          </a:bodyPr>
          <a:lstStyle/>
          <a:p>
            <a:pPr marL="12700">
              <a:lnSpc>
                <a:spcPct val="100000"/>
              </a:lnSpc>
            </a:pPr>
            <a:r>
              <a:rPr sz="1750" spc="5" dirty="0">
                <a:solidFill>
                  <a:srgbClr val="EBECEF"/>
                </a:solidFill>
                <a:latin typeface="Book Antiqua"/>
                <a:cs typeface="Book Antiqua"/>
              </a:rPr>
              <a:t>F</a:t>
            </a:r>
            <a:r>
              <a:rPr sz="1750" spc="55" dirty="0">
                <a:solidFill>
                  <a:srgbClr val="EBECEF"/>
                </a:solidFill>
                <a:latin typeface="Book Antiqua"/>
                <a:cs typeface="Book Antiqua"/>
              </a:rPr>
              <a:t>AISS</a:t>
            </a:r>
            <a:endParaRPr sz="1750">
              <a:latin typeface="Book Antiqua"/>
              <a:cs typeface="Book Antiqua"/>
            </a:endParaRPr>
          </a:p>
          <a:p>
            <a:pPr marL="12700" marR="5080">
              <a:lnSpc>
                <a:spcPct val="133900"/>
              </a:lnSpc>
              <a:spcBef>
                <a:spcPts val="455"/>
              </a:spcBef>
            </a:pPr>
            <a:r>
              <a:rPr sz="1400" spc="-95" dirty="0">
                <a:solidFill>
                  <a:srgbClr val="EBECEF"/>
                </a:solidFill>
                <a:latin typeface="Lucida Sans Unicode"/>
                <a:cs typeface="Lucida Sans Unicode"/>
              </a:rPr>
              <a:t>F</a:t>
            </a:r>
            <a:r>
              <a:rPr sz="1400" spc="60" dirty="0">
                <a:solidFill>
                  <a:srgbClr val="EBECEF"/>
                </a:solidFill>
                <a:latin typeface="Lucida Sans Unicode"/>
                <a:cs typeface="Lucida Sans Unicode"/>
              </a:rPr>
              <a:t>a</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5" dirty="0">
                <a:solidFill>
                  <a:srgbClr val="EBECEF"/>
                </a:solidFill>
                <a:latin typeface="Lucida Sans Unicode"/>
                <a:cs typeface="Lucida Sans Unicode"/>
              </a:rPr>
              <a:t>b</a:t>
            </a:r>
            <a:r>
              <a:rPr sz="1400" spc="45" dirty="0">
                <a:solidFill>
                  <a:srgbClr val="EBECEF"/>
                </a:solidFill>
                <a:latin typeface="Lucida Sans Unicode"/>
                <a:cs typeface="Lucida Sans Unicode"/>
              </a:rPr>
              <a:t>oo</a:t>
            </a:r>
            <a:r>
              <a:rPr sz="1400" spc="-110" dirty="0">
                <a:solidFill>
                  <a:srgbClr val="EBECEF"/>
                </a:solidFill>
                <a:latin typeface="Lucida Sans Unicode"/>
                <a:cs typeface="Lucida Sans Unicode"/>
              </a:rPr>
              <a:t>k</a:t>
            </a:r>
            <a:r>
              <a:rPr sz="1400" spc="-95" dirty="0">
                <a:solidFill>
                  <a:srgbClr val="EBECEF"/>
                </a:solidFill>
                <a:latin typeface="Lucida Sans Unicode"/>
                <a:cs typeface="Lucida Sans Unicode"/>
              </a:rPr>
              <a:t> </a:t>
            </a:r>
            <a:r>
              <a:rPr sz="1400" spc="-135" dirty="0">
                <a:solidFill>
                  <a:srgbClr val="EBECEF"/>
                </a:solidFill>
                <a:latin typeface="Lucida Sans Unicode"/>
                <a:cs typeface="Lucida Sans Unicode"/>
              </a:rPr>
              <a:t>A</a:t>
            </a:r>
            <a:r>
              <a:rPr sz="1400" spc="-85" dirty="0">
                <a:solidFill>
                  <a:srgbClr val="EBECEF"/>
                </a:solidFill>
                <a:latin typeface="Lucida Sans Unicode"/>
                <a:cs typeface="Lucida Sans Unicode"/>
              </a:rPr>
              <a:t>I</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S</a:t>
            </a:r>
            <a:r>
              <a:rPr sz="1400" spc="-70" dirty="0">
                <a:solidFill>
                  <a:srgbClr val="EBECEF"/>
                </a:solidFill>
                <a:latin typeface="Lucida Sans Unicode"/>
                <a:cs typeface="Lucida Sans Unicode"/>
              </a:rPr>
              <a:t>i</a:t>
            </a:r>
            <a:r>
              <a:rPr sz="1400" spc="-85" dirty="0">
                <a:solidFill>
                  <a:srgbClr val="EBECEF"/>
                </a:solidFill>
                <a:latin typeface="Lucida Sans Unicode"/>
                <a:cs typeface="Lucida Sans Unicode"/>
              </a:rPr>
              <a:t>m</a:t>
            </a:r>
            <a:r>
              <a:rPr sz="1400" spc="-70" dirty="0">
                <a:solidFill>
                  <a:srgbClr val="EBECEF"/>
                </a:solidFill>
                <a:latin typeface="Lucida Sans Unicode"/>
                <a:cs typeface="Lucida Sans Unicode"/>
              </a:rPr>
              <a:t>il</a:t>
            </a:r>
            <a:r>
              <a:rPr sz="1400" spc="60" dirty="0">
                <a:solidFill>
                  <a:srgbClr val="EBECEF"/>
                </a:solidFill>
                <a:latin typeface="Lucida Sans Unicode"/>
                <a:cs typeface="Lucida Sans Unicode"/>
              </a:rPr>
              <a:t>a</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80" dirty="0">
                <a:solidFill>
                  <a:srgbClr val="EBECEF"/>
                </a:solidFill>
                <a:latin typeface="Lucida Sans Unicode"/>
                <a:cs typeface="Lucida Sans Unicode"/>
              </a:rPr>
              <a:t>t</a:t>
            </a:r>
            <a:r>
              <a:rPr sz="1400" spc="-10" dirty="0">
                <a:solidFill>
                  <a:srgbClr val="EBECEF"/>
                </a:solidFill>
                <a:latin typeface="Lucida Sans Unicode"/>
                <a:cs typeface="Lucida Sans Unicode"/>
              </a:rPr>
              <a:t>y</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a</a:t>
            </a:r>
            <a:r>
              <a:rPr sz="1400" spc="-30" dirty="0">
                <a:solidFill>
                  <a:srgbClr val="EBECEF"/>
                </a:solidFill>
                <a:latin typeface="Lucida Sans Unicode"/>
                <a:cs typeface="Lucida Sans Unicode"/>
              </a:rPr>
              <a:t>r</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20" dirty="0">
                <a:solidFill>
                  <a:srgbClr val="EBECEF"/>
                </a:solidFill>
                <a:latin typeface="Lucida Sans Unicode"/>
                <a:cs typeface="Lucida Sans Unicode"/>
              </a:rPr>
              <a:t>n</a:t>
            </a:r>
            <a:r>
              <a:rPr sz="1400" spc="-10" dirty="0">
                <a:solidFill>
                  <a:srgbClr val="EBECEF"/>
                </a:solidFill>
                <a:latin typeface="Lucida Sans Unicode"/>
                <a:cs typeface="Lucida Sans Unicode"/>
              </a:rPr>
              <a:t> </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h</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35" dirty="0">
                <a:solidFill>
                  <a:srgbClr val="EBECEF"/>
                </a:solidFill>
                <a:latin typeface="Lucida Sans Unicode"/>
                <a:cs typeface="Lucida Sans Unicode"/>
              </a:rPr>
              <a:t>v</a:t>
            </a:r>
            <a:r>
              <a:rPr sz="1400" spc="114" dirty="0">
                <a:solidFill>
                  <a:srgbClr val="EBECEF"/>
                </a:solidFill>
                <a:latin typeface="Lucida Sans Unicode"/>
                <a:cs typeface="Lucida Sans Unicode"/>
              </a:rPr>
              <a:t>e</a:t>
            </a:r>
            <a:r>
              <a:rPr sz="1400" spc="135" dirty="0">
                <a:solidFill>
                  <a:srgbClr val="EBECEF"/>
                </a:solidFill>
                <a:latin typeface="Lucida Sans Unicode"/>
                <a:cs typeface="Lucida Sans Unicode"/>
              </a:rPr>
              <a:t>c</a:t>
            </a:r>
            <a:r>
              <a:rPr sz="1400" spc="55" dirty="0">
                <a:solidFill>
                  <a:srgbClr val="EBECEF"/>
                </a:solidFill>
                <a:latin typeface="Lucida Sans Unicode"/>
                <a:cs typeface="Lucida Sans Unicode"/>
              </a:rPr>
              <a:t>t</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60" dirty="0">
                <a:solidFill>
                  <a:srgbClr val="EBECEF"/>
                </a:solidFill>
                <a:latin typeface="Lucida Sans Unicode"/>
                <a:cs typeface="Lucida Sans Unicode"/>
              </a:rPr>
              <a:t>a</a:t>
            </a:r>
            <a:r>
              <a:rPr sz="1400" spc="-5" dirty="0">
                <a:solidFill>
                  <a:srgbClr val="EBECEF"/>
                </a:solidFill>
                <a:latin typeface="Lucida Sans Unicode"/>
                <a:cs typeface="Lucida Sans Unicode"/>
              </a:rPr>
              <a:t>b</a:t>
            </a:r>
            <a:r>
              <a:rPr sz="1400" spc="60" dirty="0">
                <a:solidFill>
                  <a:srgbClr val="EBECEF"/>
                </a:solidFill>
                <a:latin typeface="Lucida Sans Unicode"/>
                <a:cs typeface="Lucida Sans Unicode"/>
              </a:rPr>
              <a:t>as</a:t>
            </a:r>
            <a:r>
              <a:rPr sz="1400" spc="114" dirty="0">
                <a:solidFill>
                  <a:srgbClr val="EBECEF"/>
                </a:solidFill>
                <a:latin typeface="Lucida Sans Unicode"/>
                <a:cs typeface="Lucida Sans Unicode"/>
              </a:rPr>
              <a:t>e</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12" name="object 12"/>
          <p:cNvSpPr/>
          <p:nvPr/>
        </p:nvSpPr>
        <p:spPr>
          <a:xfrm>
            <a:off x="9580244" y="5926073"/>
            <a:ext cx="1754504" cy="4191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E69F-9FAB-4E8E-AEB1-9544FAAFDC4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449E73C-B916-4D6C-8720-0AF683145420}"/>
              </a:ext>
            </a:extLst>
          </p:cNvPr>
          <p:cNvSpPr>
            <a:spLocks noGrp="1"/>
          </p:cNvSpPr>
          <p:nvPr>
            <p:ph type="body" idx="1"/>
          </p:nvPr>
        </p:nvSpPr>
        <p:spPr>
          <a:xfrm>
            <a:off x="571500" y="1976056"/>
            <a:ext cx="10286999" cy="5670423"/>
          </a:xfrm>
        </p:spPr>
        <p:txBody>
          <a:bodyPr/>
          <a:lstStyle/>
          <a:p>
            <a:endParaRPr lang="en-US" dirty="0"/>
          </a:p>
        </p:txBody>
      </p:sp>
      <p:pic>
        <p:nvPicPr>
          <p:cNvPr id="5" name="Picture 4">
            <a:extLst>
              <a:ext uri="{FF2B5EF4-FFF2-40B4-BE49-F238E27FC236}">
                <a16:creationId xmlns:a16="http://schemas.microsoft.com/office/drawing/2014/main" id="{1C6E732B-5771-4634-B78A-FB79E9639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430000" cy="8591550"/>
          </a:xfrm>
          <a:prstGeom prst="rect">
            <a:avLst/>
          </a:prstGeom>
        </p:spPr>
      </p:pic>
    </p:spTree>
    <p:extLst>
      <p:ext uri="{BB962C8B-B14F-4D97-AF65-F5344CB8AC3E}">
        <p14:creationId xmlns:p14="http://schemas.microsoft.com/office/powerpoint/2010/main" val="273988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8276" rIns="0" bIns="0" rtlCol="0">
            <a:spAutoFit/>
          </a:bodyPr>
          <a:lstStyle/>
          <a:p>
            <a:pPr marL="12700">
              <a:lnSpc>
                <a:spcPct val="100000"/>
              </a:lnSpc>
            </a:pPr>
            <a:r>
              <a:rPr sz="4800" spc="85" dirty="0">
                <a:latin typeface="Verdana"/>
                <a:cs typeface="Verdana"/>
              </a:rPr>
              <a:t>E</a:t>
            </a:r>
            <a:r>
              <a:rPr sz="4800" spc="175" dirty="0">
                <a:latin typeface="Verdana"/>
                <a:cs typeface="Verdana"/>
              </a:rPr>
              <a:t>l</a:t>
            </a:r>
            <a:r>
              <a:rPr sz="4800" spc="-350" dirty="0">
                <a:latin typeface="Verdana"/>
                <a:cs typeface="Verdana"/>
              </a:rPr>
              <a:t>e</a:t>
            </a:r>
            <a:r>
              <a:rPr sz="4800" spc="-30" dirty="0">
                <a:latin typeface="Verdana"/>
                <a:cs typeface="Verdana"/>
              </a:rPr>
              <a:t>c</a:t>
            </a:r>
            <a:r>
              <a:rPr sz="4800" spc="-100" dirty="0">
                <a:latin typeface="Verdana"/>
                <a:cs typeface="Verdana"/>
              </a:rPr>
              <a:t>t</a:t>
            </a:r>
            <a:r>
              <a:rPr sz="4800" spc="175" dirty="0">
                <a:latin typeface="Verdana"/>
                <a:cs typeface="Verdana"/>
              </a:rPr>
              <a:t>r</a:t>
            </a:r>
            <a:r>
              <a:rPr sz="4800" spc="165" dirty="0">
                <a:latin typeface="Verdana"/>
                <a:cs typeface="Verdana"/>
              </a:rPr>
              <a:t>i</a:t>
            </a:r>
            <a:r>
              <a:rPr sz="4800" spc="-30" dirty="0">
                <a:latin typeface="Verdana"/>
                <a:cs typeface="Verdana"/>
              </a:rPr>
              <a:t>c</a:t>
            </a:r>
            <a:r>
              <a:rPr sz="4800" spc="-265" dirty="0">
                <a:latin typeface="Verdana"/>
                <a:cs typeface="Verdana"/>
              </a:rPr>
              <a:t>a</a:t>
            </a:r>
            <a:r>
              <a:rPr sz="4800" spc="180" dirty="0">
                <a:latin typeface="Verdana"/>
                <a:cs typeface="Verdana"/>
              </a:rPr>
              <a:t>l</a:t>
            </a:r>
            <a:r>
              <a:rPr sz="4800" spc="-630" dirty="0">
                <a:latin typeface="Verdana"/>
                <a:cs typeface="Verdana"/>
              </a:rPr>
              <a:t> </a:t>
            </a:r>
            <a:r>
              <a:rPr sz="4800" spc="85" dirty="0">
                <a:latin typeface="Verdana"/>
                <a:cs typeface="Verdana"/>
              </a:rPr>
              <a:t>E</a:t>
            </a:r>
            <a:r>
              <a:rPr sz="4800" spc="-5" dirty="0">
                <a:latin typeface="Verdana"/>
                <a:cs typeface="Verdana"/>
              </a:rPr>
              <a:t>n</a:t>
            </a:r>
            <a:r>
              <a:rPr sz="4800" spc="-270" dirty="0">
                <a:latin typeface="Verdana"/>
                <a:cs typeface="Verdana"/>
              </a:rPr>
              <a:t>g</a:t>
            </a:r>
            <a:r>
              <a:rPr sz="4800" spc="165" dirty="0">
                <a:latin typeface="Verdana"/>
                <a:cs typeface="Verdana"/>
              </a:rPr>
              <a:t>i</a:t>
            </a:r>
            <a:r>
              <a:rPr sz="4800" spc="-5" dirty="0">
                <a:latin typeface="Verdana"/>
                <a:cs typeface="Verdana"/>
              </a:rPr>
              <a:t>n</a:t>
            </a:r>
            <a:r>
              <a:rPr sz="4800" spc="-350" dirty="0">
                <a:latin typeface="Verdana"/>
                <a:cs typeface="Verdana"/>
              </a:rPr>
              <a:t>ee</a:t>
            </a:r>
            <a:r>
              <a:rPr sz="4800" spc="175" dirty="0">
                <a:latin typeface="Verdana"/>
                <a:cs typeface="Verdana"/>
              </a:rPr>
              <a:t>r</a:t>
            </a:r>
            <a:r>
              <a:rPr sz="4800" spc="-200" dirty="0">
                <a:latin typeface="Verdana"/>
                <a:cs typeface="Verdana"/>
              </a:rPr>
              <a:t>s</a:t>
            </a:r>
            <a:r>
              <a:rPr sz="4800" spc="-630" dirty="0">
                <a:latin typeface="Verdana"/>
                <a:cs typeface="Verdana"/>
              </a:rPr>
              <a:t> </a:t>
            </a:r>
            <a:r>
              <a:rPr sz="4800" spc="-80" dirty="0">
                <a:latin typeface="Verdana"/>
                <a:cs typeface="Verdana"/>
              </a:rPr>
              <a:t>G</a:t>
            </a:r>
            <a:r>
              <a:rPr sz="4800" spc="175" dirty="0">
                <a:latin typeface="Verdana"/>
                <a:cs typeface="Verdana"/>
              </a:rPr>
              <a:t>r</a:t>
            </a:r>
            <a:r>
              <a:rPr sz="4800" spc="-95" dirty="0">
                <a:latin typeface="Verdana"/>
                <a:cs typeface="Verdana"/>
              </a:rPr>
              <a:t>ou</a:t>
            </a:r>
            <a:r>
              <a:rPr sz="4800" spc="-30" dirty="0">
                <a:latin typeface="Verdana"/>
                <a:cs typeface="Verdana"/>
              </a:rPr>
              <a:t>p</a:t>
            </a:r>
            <a:endParaRPr sz="4800">
              <a:latin typeface="Verdana"/>
              <a:cs typeface="Verdana"/>
            </a:endParaRPr>
          </a:p>
        </p:txBody>
      </p:sp>
      <p:sp>
        <p:nvSpPr>
          <p:cNvPr id="3" name="object 3"/>
          <p:cNvSpPr txBox="1"/>
          <p:nvPr/>
        </p:nvSpPr>
        <p:spPr>
          <a:xfrm>
            <a:off x="607466" y="1795399"/>
            <a:ext cx="3543935" cy="3011805"/>
          </a:xfrm>
          <a:prstGeom prst="rect">
            <a:avLst/>
          </a:prstGeom>
        </p:spPr>
        <p:txBody>
          <a:bodyPr vert="horz" wrap="square" lIns="0" tIns="0" rIns="0" bIns="0" rtlCol="0">
            <a:spAutoFit/>
          </a:bodyPr>
          <a:lstStyle/>
          <a:p>
            <a:pPr marL="12700" marR="5080">
              <a:lnSpc>
                <a:spcPct val="104900"/>
              </a:lnSpc>
            </a:pPr>
            <a:r>
              <a:rPr sz="2800" spc="-25" dirty="0">
                <a:solidFill>
                  <a:srgbClr val="FFFFFF"/>
                </a:solidFill>
                <a:latin typeface="Verdana"/>
                <a:cs typeface="Verdana"/>
              </a:rPr>
              <a:t>W</a:t>
            </a:r>
            <a:r>
              <a:rPr sz="2800" spc="-160" dirty="0">
                <a:solidFill>
                  <a:srgbClr val="FFFFFF"/>
                </a:solidFill>
                <a:latin typeface="Verdana"/>
                <a:cs typeface="Verdana"/>
              </a:rPr>
              <a:t>a</a:t>
            </a:r>
            <a:r>
              <a:rPr sz="2800" spc="90" dirty="0">
                <a:solidFill>
                  <a:srgbClr val="FFFFFF"/>
                </a:solidFill>
                <a:latin typeface="Verdana"/>
                <a:cs typeface="Verdana"/>
              </a:rPr>
              <a:t>l</a:t>
            </a:r>
            <a:r>
              <a:rPr sz="2800" spc="-210" dirty="0">
                <a:solidFill>
                  <a:srgbClr val="FFFFFF"/>
                </a:solidFill>
                <a:latin typeface="Verdana"/>
                <a:cs typeface="Verdana"/>
              </a:rPr>
              <a:t>ee</a:t>
            </a:r>
            <a:r>
              <a:rPr sz="2800" spc="-35" dirty="0">
                <a:solidFill>
                  <a:srgbClr val="FFFFFF"/>
                </a:solidFill>
                <a:latin typeface="Verdana"/>
                <a:cs typeface="Verdana"/>
              </a:rPr>
              <a:t>d</a:t>
            </a:r>
            <a:r>
              <a:rPr sz="2800" spc="-370" dirty="0">
                <a:solidFill>
                  <a:srgbClr val="FFFFFF"/>
                </a:solidFill>
                <a:latin typeface="Verdana"/>
                <a:cs typeface="Verdana"/>
              </a:rPr>
              <a:t> </a:t>
            </a:r>
            <a:r>
              <a:rPr sz="2800" spc="90" dirty="0">
                <a:solidFill>
                  <a:srgbClr val="FFFFFF"/>
                </a:solidFill>
                <a:latin typeface="Verdana"/>
                <a:cs typeface="Verdana"/>
              </a:rPr>
              <a:t>A</a:t>
            </a:r>
            <a:r>
              <a:rPr sz="2800" spc="-90" dirty="0">
                <a:solidFill>
                  <a:srgbClr val="FFFFFF"/>
                </a:solidFill>
                <a:latin typeface="Verdana"/>
                <a:cs typeface="Verdana"/>
              </a:rPr>
              <a:t>bb</a:t>
            </a:r>
            <a:r>
              <a:rPr sz="2800" spc="-160" dirty="0">
                <a:solidFill>
                  <a:srgbClr val="FFFFFF"/>
                </a:solidFill>
                <a:latin typeface="Verdana"/>
                <a:cs typeface="Verdana"/>
              </a:rPr>
              <a:t>a</a:t>
            </a:r>
            <a:r>
              <a:rPr sz="2800" spc="-135" dirty="0">
                <a:solidFill>
                  <a:srgbClr val="FFFFFF"/>
                </a:solidFill>
                <a:latin typeface="Verdana"/>
                <a:cs typeface="Verdana"/>
              </a:rPr>
              <a:t>s</a:t>
            </a:r>
            <a:r>
              <a:rPr sz="2800" spc="-370" dirty="0">
                <a:solidFill>
                  <a:srgbClr val="FFFFFF"/>
                </a:solidFill>
                <a:latin typeface="Verdana"/>
                <a:cs typeface="Verdana"/>
              </a:rPr>
              <a:t> </a:t>
            </a:r>
            <a:r>
              <a:rPr sz="2800" spc="-295" dirty="0">
                <a:solidFill>
                  <a:srgbClr val="FFFFFF"/>
                </a:solidFill>
                <a:latin typeface="Verdana"/>
                <a:cs typeface="Verdana"/>
              </a:rPr>
              <a:t>(</a:t>
            </a:r>
            <a:r>
              <a:rPr sz="2800" spc="40" dirty="0">
                <a:solidFill>
                  <a:srgbClr val="FFFFFF"/>
                </a:solidFill>
                <a:latin typeface="Verdana"/>
                <a:cs typeface="Verdana"/>
              </a:rPr>
              <a:t>T</a:t>
            </a:r>
            <a:r>
              <a:rPr sz="2800" spc="-210" dirty="0">
                <a:solidFill>
                  <a:srgbClr val="FFFFFF"/>
                </a:solidFill>
                <a:latin typeface="Verdana"/>
                <a:cs typeface="Verdana"/>
              </a:rPr>
              <a:t>e</a:t>
            </a:r>
            <a:r>
              <a:rPr sz="2800" spc="-160" dirty="0">
                <a:solidFill>
                  <a:srgbClr val="FFFFFF"/>
                </a:solidFill>
                <a:latin typeface="Verdana"/>
                <a:cs typeface="Verdana"/>
              </a:rPr>
              <a:t>a</a:t>
            </a:r>
            <a:r>
              <a:rPr sz="2800" spc="-85" dirty="0">
                <a:solidFill>
                  <a:srgbClr val="FFFFFF"/>
                </a:solidFill>
                <a:latin typeface="Verdana"/>
                <a:cs typeface="Verdana"/>
              </a:rPr>
              <a:t>m</a:t>
            </a:r>
            <a:r>
              <a:rPr sz="2800" spc="-30" dirty="0">
                <a:solidFill>
                  <a:srgbClr val="FFFFFF"/>
                </a:solidFill>
                <a:latin typeface="Verdana"/>
                <a:cs typeface="Verdana"/>
              </a:rPr>
              <a:t> </a:t>
            </a:r>
            <a:r>
              <a:rPr sz="2800" spc="165" dirty="0">
                <a:solidFill>
                  <a:srgbClr val="FFFFFF"/>
                </a:solidFill>
                <a:latin typeface="Verdana"/>
                <a:cs typeface="Verdana"/>
              </a:rPr>
              <a:t>L</a:t>
            </a:r>
            <a:r>
              <a:rPr sz="2800" spc="-210" dirty="0">
                <a:solidFill>
                  <a:srgbClr val="FFFFFF"/>
                </a:solidFill>
                <a:latin typeface="Verdana"/>
                <a:cs typeface="Verdana"/>
              </a:rPr>
              <a:t>e</a:t>
            </a:r>
            <a:r>
              <a:rPr sz="2800" spc="-160" dirty="0">
                <a:solidFill>
                  <a:srgbClr val="FFFFFF"/>
                </a:solidFill>
                <a:latin typeface="Verdana"/>
                <a:cs typeface="Verdana"/>
              </a:rPr>
              <a:t>a</a:t>
            </a:r>
            <a:r>
              <a:rPr sz="2800" spc="-35" dirty="0">
                <a:solidFill>
                  <a:srgbClr val="FFFFFF"/>
                </a:solidFill>
                <a:latin typeface="Verdana"/>
                <a:cs typeface="Verdana"/>
              </a:rPr>
              <a:t>d</a:t>
            </a:r>
            <a:r>
              <a:rPr sz="2800" spc="-210" dirty="0">
                <a:solidFill>
                  <a:srgbClr val="FFFFFF"/>
                </a:solidFill>
                <a:latin typeface="Verdana"/>
                <a:cs typeface="Verdana"/>
              </a:rPr>
              <a:t>e</a:t>
            </a:r>
            <a:r>
              <a:rPr sz="2800" spc="90" dirty="0">
                <a:solidFill>
                  <a:srgbClr val="FFFFFF"/>
                </a:solidFill>
                <a:latin typeface="Verdana"/>
                <a:cs typeface="Verdana"/>
              </a:rPr>
              <a:t>r</a:t>
            </a:r>
            <a:r>
              <a:rPr sz="2800" spc="-295" dirty="0">
                <a:solidFill>
                  <a:srgbClr val="FFFFFF"/>
                </a:solidFill>
                <a:latin typeface="Verdana"/>
                <a:cs typeface="Verdana"/>
              </a:rPr>
              <a:t>)</a:t>
            </a:r>
            <a:endParaRPr sz="2800">
              <a:latin typeface="Verdana"/>
              <a:cs typeface="Verdana"/>
            </a:endParaRPr>
          </a:p>
          <a:p>
            <a:pPr marL="12700">
              <a:lnSpc>
                <a:spcPct val="100000"/>
              </a:lnSpc>
              <a:spcBef>
                <a:spcPts val="90"/>
              </a:spcBef>
            </a:pPr>
            <a:r>
              <a:rPr sz="2800" spc="160" dirty="0">
                <a:solidFill>
                  <a:srgbClr val="FFFFFF"/>
                </a:solidFill>
                <a:latin typeface="Verdana"/>
                <a:cs typeface="Verdana"/>
              </a:rPr>
              <a:t>M</a:t>
            </a:r>
            <a:r>
              <a:rPr sz="2800" spc="-210" dirty="0">
                <a:solidFill>
                  <a:srgbClr val="FFFFFF"/>
                </a:solidFill>
                <a:latin typeface="Verdana"/>
                <a:cs typeface="Verdana"/>
              </a:rPr>
              <a:t>e</a:t>
            </a:r>
            <a:r>
              <a:rPr sz="2800" spc="-25" dirty="0">
                <a:solidFill>
                  <a:srgbClr val="FFFFFF"/>
                </a:solidFill>
                <a:latin typeface="Verdana"/>
                <a:cs typeface="Verdana"/>
              </a:rPr>
              <a:t>h</a:t>
            </a:r>
            <a:r>
              <a:rPr sz="2800" spc="-65" dirty="0">
                <a:solidFill>
                  <a:srgbClr val="FFFFFF"/>
                </a:solidFill>
                <a:latin typeface="Verdana"/>
                <a:cs typeface="Verdana"/>
              </a:rPr>
              <a:t>t</a:t>
            </a:r>
            <a:r>
              <a:rPr sz="2800" spc="-160" dirty="0">
                <a:solidFill>
                  <a:srgbClr val="FFFFFF"/>
                </a:solidFill>
                <a:latin typeface="Verdana"/>
                <a:cs typeface="Verdana"/>
              </a:rPr>
              <a:t>a</a:t>
            </a:r>
            <a:r>
              <a:rPr sz="2800" spc="-90" dirty="0">
                <a:solidFill>
                  <a:srgbClr val="FFFFFF"/>
                </a:solidFill>
                <a:latin typeface="Verdana"/>
                <a:cs typeface="Verdana"/>
              </a:rPr>
              <a:t>b</a:t>
            </a:r>
            <a:r>
              <a:rPr sz="2800" spc="-370" dirty="0">
                <a:solidFill>
                  <a:srgbClr val="FFFFFF"/>
                </a:solidFill>
                <a:latin typeface="Verdana"/>
                <a:cs typeface="Verdana"/>
              </a:rPr>
              <a:t> </a:t>
            </a:r>
            <a:r>
              <a:rPr sz="2800" spc="90" dirty="0">
                <a:solidFill>
                  <a:srgbClr val="FFFFFF"/>
                </a:solidFill>
                <a:latin typeface="Verdana"/>
                <a:cs typeface="Verdana"/>
              </a:rPr>
              <a:t>A</a:t>
            </a:r>
            <a:r>
              <a:rPr sz="2800" spc="-25" dirty="0">
                <a:solidFill>
                  <a:srgbClr val="FFFFFF"/>
                </a:solidFill>
                <a:latin typeface="Verdana"/>
                <a:cs typeface="Verdana"/>
              </a:rPr>
              <a:t>h</a:t>
            </a:r>
            <a:r>
              <a:rPr sz="2800" spc="-90" dirty="0">
                <a:solidFill>
                  <a:srgbClr val="FFFFFF"/>
                </a:solidFill>
                <a:latin typeface="Verdana"/>
                <a:cs typeface="Verdana"/>
              </a:rPr>
              <a:t>m</a:t>
            </a:r>
            <a:r>
              <a:rPr sz="2800" spc="-210" dirty="0">
                <a:solidFill>
                  <a:srgbClr val="FFFFFF"/>
                </a:solidFill>
                <a:latin typeface="Verdana"/>
                <a:cs typeface="Verdana"/>
              </a:rPr>
              <a:t>e</a:t>
            </a:r>
            <a:r>
              <a:rPr sz="2800" spc="-35" dirty="0">
                <a:solidFill>
                  <a:srgbClr val="FFFFFF"/>
                </a:solidFill>
                <a:latin typeface="Verdana"/>
                <a:cs typeface="Verdana"/>
              </a:rPr>
              <a:t>d</a:t>
            </a:r>
            <a:endParaRPr sz="2800">
              <a:latin typeface="Verdana"/>
              <a:cs typeface="Verdana"/>
            </a:endParaRPr>
          </a:p>
          <a:p>
            <a:pPr marL="12700" marR="1261110">
              <a:lnSpc>
                <a:spcPct val="103800"/>
              </a:lnSpc>
              <a:spcBef>
                <a:spcPts val="35"/>
              </a:spcBef>
            </a:pPr>
            <a:r>
              <a:rPr sz="2800" spc="160" dirty="0">
                <a:solidFill>
                  <a:srgbClr val="FFFFFF"/>
                </a:solidFill>
                <a:latin typeface="Verdana"/>
                <a:cs typeface="Verdana"/>
              </a:rPr>
              <a:t>M</a:t>
            </a:r>
            <a:r>
              <a:rPr sz="2800" spc="-75" dirty="0">
                <a:solidFill>
                  <a:srgbClr val="FFFFFF"/>
                </a:solidFill>
                <a:latin typeface="Verdana"/>
                <a:cs typeface="Verdana"/>
              </a:rPr>
              <a:t>o</a:t>
            </a:r>
            <a:r>
              <a:rPr sz="2800" spc="-25" dirty="0">
                <a:solidFill>
                  <a:srgbClr val="FFFFFF"/>
                </a:solidFill>
                <a:latin typeface="Verdana"/>
                <a:cs typeface="Verdana"/>
              </a:rPr>
              <a:t>h</a:t>
            </a:r>
            <a:r>
              <a:rPr sz="2800" spc="-140" dirty="0">
                <a:solidFill>
                  <a:srgbClr val="FFFFFF"/>
                </a:solidFill>
                <a:latin typeface="Verdana"/>
                <a:cs typeface="Verdana"/>
              </a:rPr>
              <a:t>s</a:t>
            </a:r>
            <a:r>
              <a:rPr sz="2800" spc="85" dirty="0">
                <a:solidFill>
                  <a:srgbClr val="FFFFFF"/>
                </a:solidFill>
                <a:latin typeface="Verdana"/>
                <a:cs typeface="Verdana"/>
              </a:rPr>
              <a:t>i</a:t>
            </a:r>
            <a:r>
              <a:rPr sz="2800" spc="-20" dirty="0">
                <a:solidFill>
                  <a:srgbClr val="FFFFFF"/>
                </a:solidFill>
                <a:latin typeface="Verdana"/>
                <a:cs typeface="Verdana"/>
              </a:rPr>
              <a:t>n</a:t>
            </a:r>
            <a:r>
              <a:rPr sz="2800" spc="-375" dirty="0">
                <a:solidFill>
                  <a:srgbClr val="FFFFFF"/>
                </a:solidFill>
                <a:latin typeface="Verdana"/>
                <a:cs typeface="Verdana"/>
              </a:rPr>
              <a:t> </a:t>
            </a:r>
            <a:r>
              <a:rPr sz="2800" spc="-90" dirty="0">
                <a:solidFill>
                  <a:srgbClr val="FFFFFF"/>
                </a:solidFill>
                <a:latin typeface="Verdana"/>
                <a:cs typeface="Verdana"/>
              </a:rPr>
              <a:t>I</a:t>
            </a:r>
            <a:r>
              <a:rPr sz="2800" spc="90" dirty="0">
                <a:solidFill>
                  <a:srgbClr val="FFFFFF"/>
                </a:solidFill>
                <a:latin typeface="Verdana"/>
                <a:cs typeface="Verdana"/>
              </a:rPr>
              <a:t>l</a:t>
            </a:r>
            <a:r>
              <a:rPr sz="2800" spc="-140" dirty="0">
                <a:solidFill>
                  <a:srgbClr val="FFFFFF"/>
                </a:solidFill>
                <a:latin typeface="Verdana"/>
                <a:cs typeface="Verdana"/>
              </a:rPr>
              <a:t>y</a:t>
            </a:r>
            <a:r>
              <a:rPr sz="2800" spc="-160" dirty="0">
                <a:solidFill>
                  <a:srgbClr val="FFFFFF"/>
                </a:solidFill>
                <a:latin typeface="Verdana"/>
                <a:cs typeface="Verdana"/>
              </a:rPr>
              <a:t>a</a:t>
            </a:r>
            <a:r>
              <a:rPr sz="2800" spc="-135" dirty="0">
                <a:solidFill>
                  <a:srgbClr val="FFFFFF"/>
                </a:solidFill>
                <a:latin typeface="Verdana"/>
                <a:cs typeface="Verdana"/>
              </a:rPr>
              <a:t>s</a:t>
            </a:r>
            <a:r>
              <a:rPr sz="2800" spc="-90" dirty="0">
                <a:solidFill>
                  <a:srgbClr val="FFFFFF"/>
                </a:solidFill>
                <a:latin typeface="Verdana"/>
                <a:cs typeface="Verdana"/>
              </a:rPr>
              <a:t> </a:t>
            </a:r>
            <a:r>
              <a:rPr sz="2800" spc="-45" dirty="0">
                <a:solidFill>
                  <a:srgbClr val="FFFFFF"/>
                </a:solidFill>
                <a:latin typeface="Verdana"/>
                <a:cs typeface="Verdana"/>
              </a:rPr>
              <a:t>F</a:t>
            </a:r>
            <a:r>
              <a:rPr sz="2800" spc="-160" dirty="0">
                <a:solidFill>
                  <a:srgbClr val="FFFFFF"/>
                </a:solidFill>
                <a:latin typeface="Verdana"/>
                <a:cs typeface="Verdana"/>
              </a:rPr>
              <a:t>a</a:t>
            </a:r>
            <a:r>
              <a:rPr sz="2800" spc="85" dirty="0">
                <a:solidFill>
                  <a:srgbClr val="FFFFFF"/>
                </a:solidFill>
                <a:latin typeface="Verdana"/>
                <a:cs typeface="Verdana"/>
              </a:rPr>
              <a:t>i</a:t>
            </a:r>
            <a:r>
              <a:rPr sz="2800" spc="-150" dirty="0">
                <a:solidFill>
                  <a:srgbClr val="FFFFFF"/>
                </a:solidFill>
                <a:latin typeface="Verdana"/>
                <a:cs typeface="Verdana"/>
              </a:rPr>
              <a:t>sa</a:t>
            </a:r>
            <a:r>
              <a:rPr sz="2800" spc="95" dirty="0">
                <a:solidFill>
                  <a:srgbClr val="FFFFFF"/>
                </a:solidFill>
                <a:latin typeface="Verdana"/>
                <a:cs typeface="Verdana"/>
              </a:rPr>
              <a:t>l</a:t>
            </a:r>
            <a:r>
              <a:rPr sz="2800" spc="-375" dirty="0">
                <a:solidFill>
                  <a:srgbClr val="FFFFFF"/>
                </a:solidFill>
                <a:latin typeface="Verdana"/>
                <a:cs typeface="Verdana"/>
              </a:rPr>
              <a:t> </a:t>
            </a:r>
            <a:r>
              <a:rPr sz="2800" spc="-65" dirty="0">
                <a:solidFill>
                  <a:srgbClr val="FFFFFF"/>
                </a:solidFill>
                <a:latin typeface="Verdana"/>
                <a:cs typeface="Verdana"/>
              </a:rPr>
              <a:t>Gu</a:t>
            </a:r>
            <a:r>
              <a:rPr sz="2800" spc="95" dirty="0">
                <a:solidFill>
                  <a:srgbClr val="FFFFFF"/>
                </a:solidFill>
                <a:latin typeface="Verdana"/>
                <a:cs typeface="Verdana"/>
              </a:rPr>
              <a:t>l</a:t>
            </a:r>
            <a:r>
              <a:rPr sz="2800" spc="125" dirty="0">
                <a:solidFill>
                  <a:srgbClr val="FFFFFF"/>
                </a:solidFill>
                <a:latin typeface="Verdana"/>
                <a:cs typeface="Verdana"/>
              </a:rPr>
              <a:t> </a:t>
            </a:r>
            <a:r>
              <a:rPr sz="2800" spc="-254" dirty="0">
                <a:solidFill>
                  <a:srgbClr val="FFFFFF"/>
                </a:solidFill>
                <a:latin typeface="Verdana"/>
                <a:cs typeface="Verdana"/>
              </a:rPr>
              <a:t>S</a:t>
            </a:r>
            <a:r>
              <a:rPr sz="2800" spc="-25" dirty="0">
                <a:solidFill>
                  <a:srgbClr val="FFFFFF"/>
                </a:solidFill>
                <a:latin typeface="Verdana"/>
                <a:cs typeface="Verdana"/>
              </a:rPr>
              <a:t>h</a:t>
            </a:r>
            <a:r>
              <a:rPr sz="2800" spc="-160" dirty="0">
                <a:solidFill>
                  <a:srgbClr val="FFFFFF"/>
                </a:solidFill>
                <a:latin typeface="Verdana"/>
                <a:cs typeface="Verdana"/>
              </a:rPr>
              <a:t>a</a:t>
            </a:r>
            <a:r>
              <a:rPr sz="2800" spc="90" dirty="0">
                <a:solidFill>
                  <a:srgbClr val="FFFFFF"/>
                </a:solidFill>
                <a:latin typeface="Verdana"/>
                <a:cs typeface="Verdana"/>
              </a:rPr>
              <a:t>r</a:t>
            </a:r>
            <a:r>
              <a:rPr sz="2800" spc="85" dirty="0">
                <a:solidFill>
                  <a:srgbClr val="FFFFFF"/>
                </a:solidFill>
                <a:latin typeface="Verdana"/>
                <a:cs typeface="Verdana"/>
              </a:rPr>
              <a:t>i</a:t>
            </a:r>
            <a:r>
              <a:rPr sz="2800" spc="-70" dirty="0">
                <a:solidFill>
                  <a:srgbClr val="FFFFFF"/>
                </a:solidFill>
                <a:latin typeface="Verdana"/>
                <a:cs typeface="Verdana"/>
              </a:rPr>
              <a:t>q</a:t>
            </a:r>
            <a:r>
              <a:rPr sz="2800" spc="-370" dirty="0">
                <a:solidFill>
                  <a:srgbClr val="FFFFFF"/>
                </a:solidFill>
                <a:latin typeface="Verdana"/>
                <a:cs typeface="Verdana"/>
              </a:rPr>
              <a:t> </a:t>
            </a:r>
            <a:r>
              <a:rPr sz="2800" spc="-254" dirty="0">
                <a:solidFill>
                  <a:srgbClr val="FFFFFF"/>
                </a:solidFill>
                <a:latin typeface="Verdana"/>
                <a:cs typeface="Verdana"/>
              </a:rPr>
              <a:t>S</a:t>
            </a:r>
            <a:r>
              <a:rPr sz="2800" spc="-25" dirty="0">
                <a:solidFill>
                  <a:srgbClr val="FFFFFF"/>
                </a:solidFill>
                <a:latin typeface="Verdana"/>
                <a:cs typeface="Verdana"/>
              </a:rPr>
              <a:t>h</a:t>
            </a:r>
            <a:r>
              <a:rPr sz="2800" spc="-160" dirty="0">
                <a:solidFill>
                  <a:srgbClr val="FFFFFF"/>
                </a:solidFill>
                <a:latin typeface="Verdana"/>
                <a:cs typeface="Verdana"/>
              </a:rPr>
              <a:t>a</a:t>
            </a:r>
            <a:r>
              <a:rPr sz="2800" spc="10" dirty="0">
                <a:solidFill>
                  <a:srgbClr val="FFFFFF"/>
                </a:solidFill>
                <a:latin typeface="Verdana"/>
                <a:cs typeface="Verdana"/>
              </a:rPr>
              <a:t>k</a:t>
            </a:r>
            <a:r>
              <a:rPr sz="2800" spc="85" dirty="0">
                <a:solidFill>
                  <a:srgbClr val="FFFFFF"/>
                </a:solidFill>
                <a:latin typeface="Verdana"/>
                <a:cs typeface="Verdana"/>
              </a:rPr>
              <a:t>i</a:t>
            </a:r>
            <a:r>
              <a:rPr sz="2800" spc="95" dirty="0">
                <a:solidFill>
                  <a:srgbClr val="FFFFFF"/>
                </a:solidFill>
                <a:latin typeface="Verdana"/>
                <a:cs typeface="Verdana"/>
              </a:rPr>
              <a:t>l</a:t>
            </a:r>
            <a:endParaRPr sz="2800">
              <a:latin typeface="Verdana"/>
              <a:cs typeface="Verdana"/>
            </a:endParaRPr>
          </a:p>
          <a:p>
            <a:pPr marL="12700">
              <a:lnSpc>
                <a:spcPct val="100000"/>
              </a:lnSpc>
              <a:spcBef>
                <a:spcPts val="90"/>
              </a:spcBef>
            </a:pPr>
            <a:r>
              <a:rPr sz="2800" spc="90" dirty="0">
                <a:solidFill>
                  <a:srgbClr val="FFFFFF"/>
                </a:solidFill>
                <a:latin typeface="Verdana"/>
                <a:cs typeface="Verdana"/>
              </a:rPr>
              <a:t>R</a:t>
            </a:r>
            <a:r>
              <a:rPr sz="2800" spc="-160" dirty="0">
                <a:solidFill>
                  <a:srgbClr val="FFFFFF"/>
                </a:solidFill>
                <a:latin typeface="Verdana"/>
                <a:cs typeface="Verdana"/>
              </a:rPr>
              <a:t>a</a:t>
            </a:r>
            <a:r>
              <a:rPr sz="2800" spc="-70" dirty="0">
                <a:solidFill>
                  <a:srgbClr val="FFFFFF"/>
                </a:solidFill>
                <a:latin typeface="Verdana"/>
                <a:cs typeface="Verdana"/>
              </a:rPr>
              <a:t>o</a:t>
            </a:r>
            <a:r>
              <a:rPr sz="2800" spc="-375" dirty="0">
                <a:solidFill>
                  <a:srgbClr val="FFFFFF"/>
                </a:solidFill>
                <a:latin typeface="Verdana"/>
                <a:cs typeface="Verdana"/>
              </a:rPr>
              <a:t> </a:t>
            </a:r>
            <a:r>
              <a:rPr sz="2800" spc="90" dirty="0">
                <a:solidFill>
                  <a:srgbClr val="FFFFFF"/>
                </a:solidFill>
                <a:latin typeface="Verdana"/>
                <a:cs typeface="Verdana"/>
              </a:rPr>
              <a:t>A</a:t>
            </a:r>
            <a:r>
              <a:rPr sz="2800" spc="-25" dirty="0">
                <a:solidFill>
                  <a:srgbClr val="FFFFFF"/>
                </a:solidFill>
                <a:latin typeface="Verdana"/>
                <a:cs typeface="Verdana"/>
              </a:rPr>
              <a:t>h</a:t>
            </a:r>
            <a:r>
              <a:rPr sz="2800" spc="-65" dirty="0">
                <a:solidFill>
                  <a:srgbClr val="FFFFFF"/>
                </a:solidFill>
                <a:latin typeface="Verdana"/>
                <a:cs typeface="Verdana"/>
              </a:rPr>
              <a:t>t</a:t>
            </a:r>
            <a:r>
              <a:rPr sz="2800" spc="-210" dirty="0">
                <a:solidFill>
                  <a:srgbClr val="FFFFFF"/>
                </a:solidFill>
                <a:latin typeface="Verdana"/>
                <a:cs typeface="Verdana"/>
              </a:rPr>
              <a:t>e</a:t>
            </a:r>
            <a:r>
              <a:rPr sz="2800" spc="-140" dirty="0">
                <a:solidFill>
                  <a:srgbClr val="FFFFFF"/>
                </a:solidFill>
                <a:latin typeface="Verdana"/>
                <a:cs typeface="Verdana"/>
              </a:rPr>
              <a:t>s</a:t>
            </a:r>
            <a:r>
              <a:rPr sz="2800" spc="-25" dirty="0">
                <a:solidFill>
                  <a:srgbClr val="FFFFFF"/>
                </a:solidFill>
                <a:latin typeface="Verdana"/>
                <a:cs typeface="Verdana"/>
              </a:rPr>
              <a:t>h</a:t>
            </a:r>
            <a:r>
              <a:rPr sz="2800" spc="-160" dirty="0">
                <a:solidFill>
                  <a:srgbClr val="FFFFFF"/>
                </a:solidFill>
                <a:latin typeface="Verdana"/>
                <a:cs typeface="Verdana"/>
              </a:rPr>
              <a:t>a</a:t>
            </a:r>
            <a:r>
              <a:rPr sz="2800" spc="-85" dirty="0">
                <a:solidFill>
                  <a:srgbClr val="FFFFFF"/>
                </a:solidFill>
                <a:latin typeface="Verdana"/>
                <a:cs typeface="Verdana"/>
              </a:rPr>
              <a:t>m</a:t>
            </a:r>
            <a:r>
              <a:rPr sz="2800" spc="-370" dirty="0">
                <a:solidFill>
                  <a:srgbClr val="FFFFFF"/>
                </a:solidFill>
                <a:latin typeface="Verdana"/>
                <a:cs typeface="Verdana"/>
              </a:rPr>
              <a:t> </a:t>
            </a:r>
            <a:r>
              <a:rPr sz="2800" spc="15" dirty="0">
                <a:solidFill>
                  <a:srgbClr val="FFFFFF"/>
                </a:solidFill>
                <a:latin typeface="Verdana"/>
                <a:cs typeface="Verdana"/>
              </a:rPr>
              <a:t>U</a:t>
            </a:r>
            <a:r>
              <a:rPr sz="2800" spc="-90" dirty="0">
                <a:solidFill>
                  <a:srgbClr val="FFFFFF"/>
                </a:solidFill>
                <a:latin typeface="Verdana"/>
                <a:cs typeface="Verdana"/>
              </a:rPr>
              <a:t>m</a:t>
            </a:r>
            <a:r>
              <a:rPr sz="2800" spc="-160" dirty="0">
                <a:solidFill>
                  <a:srgbClr val="FFFFFF"/>
                </a:solidFill>
                <a:latin typeface="Verdana"/>
                <a:cs typeface="Verdana"/>
              </a:rPr>
              <a:t>a</a:t>
            </a:r>
            <a:r>
              <a:rPr sz="2800" spc="95" dirty="0">
                <a:solidFill>
                  <a:srgbClr val="FFFFFF"/>
                </a:solidFill>
                <a:latin typeface="Verdana"/>
                <a:cs typeface="Verdana"/>
              </a:rPr>
              <a:t>r</a:t>
            </a:r>
            <a:endParaRPr sz="2800">
              <a:latin typeface="Verdana"/>
              <a:cs typeface="Verdana"/>
            </a:endParaRPr>
          </a:p>
        </p:txBody>
      </p:sp>
      <p:sp>
        <p:nvSpPr>
          <p:cNvPr id="4" name="object 4"/>
          <p:cNvSpPr/>
          <p:nvPr/>
        </p:nvSpPr>
        <p:spPr>
          <a:xfrm>
            <a:off x="5943600" y="1762125"/>
            <a:ext cx="4876799" cy="39433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9580244" y="5926073"/>
            <a:ext cx="1754504" cy="4191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43750" y="9525"/>
            <a:ext cx="4286249" cy="642937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607466" y="1620286"/>
            <a:ext cx="5746115" cy="1557655"/>
          </a:xfrm>
          <a:prstGeom prst="rect">
            <a:avLst/>
          </a:prstGeom>
        </p:spPr>
        <p:txBody>
          <a:bodyPr vert="horz" wrap="square" lIns="0" tIns="0" rIns="0" bIns="0" rtlCol="0">
            <a:spAutoFit/>
          </a:bodyPr>
          <a:lstStyle/>
          <a:p>
            <a:pPr marL="12700" marR="5080">
              <a:lnSpc>
                <a:spcPct val="106000"/>
              </a:lnSpc>
            </a:pPr>
            <a:r>
              <a:rPr sz="3450" spc="145" dirty="0">
                <a:solidFill>
                  <a:srgbClr val="FFFFFF"/>
                </a:solidFill>
                <a:latin typeface="Verdana"/>
                <a:cs typeface="Verdana"/>
              </a:rPr>
              <a:t>R</a:t>
            </a:r>
            <a:r>
              <a:rPr sz="3450" spc="135" dirty="0">
                <a:solidFill>
                  <a:srgbClr val="FFFFFF"/>
                </a:solidFill>
                <a:latin typeface="Verdana"/>
                <a:cs typeface="Verdana"/>
              </a:rPr>
              <a:t>A</a:t>
            </a:r>
            <a:r>
              <a:rPr sz="3450" spc="-35" dirty="0">
                <a:solidFill>
                  <a:srgbClr val="FFFFFF"/>
                </a:solidFill>
                <a:latin typeface="Verdana"/>
                <a:cs typeface="Verdana"/>
              </a:rPr>
              <a:t>G</a:t>
            </a:r>
            <a:r>
              <a:rPr sz="3450" spc="-150" dirty="0">
                <a:solidFill>
                  <a:srgbClr val="FFFFFF"/>
                </a:solidFill>
                <a:latin typeface="Verdana"/>
                <a:cs typeface="Verdana"/>
              </a:rPr>
              <a:t>-</a:t>
            </a:r>
            <a:r>
              <a:rPr sz="3450" spc="45" dirty="0">
                <a:solidFill>
                  <a:srgbClr val="FFFFFF"/>
                </a:solidFill>
                <a:latin typeface="Verdana"/>
                <a:cs typeface="Verdana"/>
              </a:rPr>
              <a:t>B</a:t>
            </a:r>
            <a:r>
              <a:rPr sz="3450" spc="-160" dirty="0">
                <a:solidFill>
                  <a:srgbClr val="FFFFFF"/>
                </a:solidFill>
                <a:latin typeface="Verdana"/>
                <a:cs typeface="Verdana"/>
              </a:rPr>
              <a:t>as</a:t>
            </a:r>
            <a:r>
              <a:rPr sz="3450" spc="-235" dirty="0">
                <a:solidFill>
                  <a:srgbClr val="FFFFFF"/>
                </a:solidFill>
                <a:latin typeface="Verdana"/>
                <a:cs typeface="Verdana"/>
              </a:rPr>
              <a:t>e</a:t>
            </a:r>
            <a:r>
              <a:rPr sz="3450" spc="-25" dirty="0">
                <a:solidFill>
                  <a:srgbClr val="FFFFFF"/>
                </a:solidFill>
                <a:latin typeface="Verdana"/>
                <a:cs typeface="Verdana"/>
              </a:rPr>
              <a:t>d</a:t>
            </a:r>
            <a:r>
              <a:rPr sz="3450" spc="-445" dirty="0">
                <a:solidFill>
                  <a:srgbClr val="FFFFFF"/>
                </a:solidFill>
                <a:latin typeface="Verdana"/>
                <a:cs typeface="Verdana"/>
              </a:rPr>
              <a:t> </a:t>
            </a:r>
            <a:r>
              <a:rPr sz="3450" spc="160" dirty="0">
                <a:solidFill>
                  <a:srgbClr val="FFFFFF"/>
                </a:solidFill>
                <a:latin typeface="Verdana"/>
                <a:cs typeface="Verdana"/>
              </a:rPr>
              <a:t>A</a:t>
            </a:r>
            <a:r>
              <a:rPr sz="3450" spc="-30" dirty="0">
                <a:solidFill>
                  <a:srgbClr val="FFFFFF"/>
                </a:solidFill>
                <a:latin typeface="Verdana"/>
                <a:cs typeface="Verdana"/>
              </a:rPr>
              <a:t>pp</a:t>
            </a:r>
            <a:r>
              <a:rPr sz="3450" spc="135" dirty="0">
                <a:solidFill>
                  <a:srgbClr val="FFFFFF"/>
                </a:solidFill>
                <a:latin typeface="Verdana"/>
                <a:cs typeface="Verdana"/>
              </a:rPr>
              <a:t>l</a:t>
            </a:r>
            <a:r>
              <a:rPr sz="3450" spc="125" dirty="0">
                <a:solidFill>
                  <a:srgbClr val="FFFFFF"/>
                </a:solidFill>
                <a:latin typeface="Verdana"/>
                <a:cs typeface="Verdana"/>
              </a:rPr>
              <a:t>i</a:t>
            </a:r>
            <a:r>
              <a:rPr sz="3450" spc="-5" dirty="0">
                <a:solidFill>
                  <a:srgbClr val="FFFFFF"/>
                </a:solidFill>
                <a:latin typeface="Verdana"/>
                <a:cs typeface="Verdana"/>
              </a:rPr>
              <a:t>c</a:t>
            </a:r>
            <a:r>
              <a:rPr sz="3450" spc="-175" dirty="0">
                <a:solidFill>
                  <a:srgbClr val="FFFFFF"/>
                </a:solidFill>
                <a:latin typeface="Verdana"/>
                <a:cs typeface="Verdana"/>
              </a:rPr>
              <a:t>a</a:t>
            </a:r>
            <a:r>
              <a:rPr sz="3450" spc="-60" dirty="0">
                <a:solidFill>
                  <a:srgbClr val="FFFFFF"/>
                </a:solidFill>
                <a:latin typeface="Verdana"/>
                <a:cs typeface="Verdana"/>
              </a:rPr>
              <a:t>t</a:t>
            </a:r>
            <a:r>
              <a:rPr sz="3450" spc="125" dirty="0">
                <a:solidFill>
                  <a:srgbClr val="FFFFFF"/>
                </a:solidFill>
                <a:latin typeface="Verdana"/>
                <a:cs typeface="Verdana"/>
              </a:rPr>
              <a:t>i</a:t>
            </a:r>
            <a:r>
              <a:rPr sz="3450" spc="-50" dirty="0">
                <a:solidFill>
                  <a:srgbClr val="FFFFFF"/>
                </a:solidFill>
                <a:latin typeface="Verdana"/>
                <a:cs typeface="Verdana"/>
              </a:rPr>
              <a:t>o</a:t>
            </a:r>
            <a:r>
              <a:rPr sz="3450" dirty="0">
                <a:solidFill>
                  <a:srgbClr val="FFFFFF"/>
                </a:solidFill>
                <a:latin typeface="Verdana"/>
                <a:cs typeface="Verdana"/>
              </a:rPr>
              <a:t>n</a:t>
            </a:r>
            <a:r>
              <a:rPr sz="3450" spc="-450" dirty="0">
                <a:solidFill>
                  <a:srgbClr val="FFFFFF"/>
                </a:solidFill>
                <a:latin typeface="Verdana"/>
                <a:cs typeface="Verdana"/>
              </a:rPr>
              <a:t> </a:t>
            </a:r>
            <a:r>
              <a:rPr sz="3450" spc="105" dirty="0">
                <a:solidFill>
                  <a:srgbClr val="FFFFFF"/>
                </a:solidFill>
                <a:latin typeface="Verdana"/>
                <a:cs typeface="Verdana"/>
              </a:rPr>
              <a:t>f</a:t>
            </a:r>
            <a:r>
              <a:rPr sz="3450" spc="-50" dirty="0">
                <a:solidFill>
                  <a:srgbClr val="FFFFFF"/>
                </a:solidFill>
                <a:latin typeface="Verdana"/>
                <a:cs typeface="Verdana"/>
              </a:rPr>
              <a:t>o</a:t>
            </a:r>
            <a:r>
              <a:rPr sz="3450" spc="145" dirty="0">
                <a:solidFill>
                  <a:srgbClr val="FFFFFF"/>
                </a:solidFill>
                <a:latin typeface="Verdana"/>
                <a:cs typeface="Verdana"/>
              </a:rPr>
              <a:t>r</a:t>
            </a:r>
            <a:r>
              <a:rPr sz="3450" spc="120" dirty="0">
                <a:solidFill>
                  <a:srgbClr val="FFFFFF"/>
                </a:solidFill>
                <a:latin typeface="Verdana"/>
                <a:cs typeface="Verdana"/>
              </a:rPr>
              <a:t> </a:t>
            </a:r>
            <a:r>
              <a:rPr sz="3450" spc="80" dirty="0">
                <a:solidFill>
                  <a:srgbClr val="FFFFFF"/>
                </a:solidFill>
                <a:latin typeface="Verdana"/>
                <a:cs typeface="Verdana"/>
              </a:rPr>
              <a:t>E</a:t>
            </a:r>
            <a:r>
              <a:rPr sz="3450" spc="135" dirty="0">
                <a:solidFill>
                  <a:srgbClr val="FFFFFF"/>
                </a:solidFill>
                <a:latin typeface="Verdana"/>
                <a:cs typeface="Verdana"/>
              </a:rPr>
              <a:t>l</a:t>
            </a:r>
            <a:r>
              <a:rPr sz="3450" spc="-235" dirty="0">
                <a:solidFill>
                  <a:srgbClr val="FFFFFF"/>
                </a:solidFill>
                <a:latin typeface="Verdana"/>
                <a:cs typeface="Verdana"/>
              </a:rPr>
              <a:t>e</a:t>
            </a:r>
            <a:r>
              <a:rPr sz="3450" spc="-5" dirty="0">
                <a:solidFill>
                  <a:srgbClr val="FFFFFF"/>
                </a:solidFill>
                <a:latin typeface="Verdana"/>
                <a:cs typeface="Verdana"/>
              </a:rPr>
              <a:t>c</a:t>
            </a:r>
            <a:r>
              <a:rPr sz="3450" spc="-60" dirty="0">
                <a:solidFill>
                  <a:srgbClr val="FFFFFF"/>
                </a:solidFill>
                <a:latin typeface="Verdana"/>
                <a:cs typeface="Verdana"/>
              </a:rPr>
              <a:t>t</a:t>
            </a:r>
            <a:r>
              <a:rPr sz="3450" spc="140" dirty="0">
                <a:solidFill>
                  <a:srgbClr val="FFFFFF"/>
                </a:solidFill>
                <a:latin typeface="Verdana"/>
                <a:cs typeface="Verdana"/>
              </a:rPr>
              <a:t>r</a:t>
            </a:r>
            <a:r>
              <a:rPr sz="3450" spc="125" dirty="0">
                <a:solidFill>
                  <a:srgbClr val="FFFFFF"/>
                </a:solidFill>
                <a:latin typeface="Verdana"/>
                <a:cs typeface="Verdana"/>
              </a:rPr>
              <a:t>i</a:t>
            </a:r>
            <a:r>
              <a:rPr sz="3450" spc="-5" dirty="0">
                <a:solidFill>
                  <a:srgbClr val="FFFFFF"/>
                </a:solidFill>
                <a:latin typeface="Verdana"/>
                <a:cs typeface="Verdana"/>
              </a:rPr>
              <a:t>c</a:t>
            </a:r>
            <a:r>
              <a:rPr sz="3450" spc="-175" dirty="0">
                <a:solidFill>
                  <a:srgbClr val="FFFFFF"/>
                </a:solidFill>
                <a:latin typeface="Verdana"/>
                <a:cs typeface="Verdana"/>
              </a:rPr>
              <a:t>a</a:t>
            </a:r>
            <a:r>
              <a:rPr sz="3450" spc="140" dirty="0">
                <a:solidFill>
                  <a:srgbClr val="FFFFFF"/>
                </a:solidFill>
                <a:latin typeface="Verdana"/>
                <a:cs typeface="Verdana"/>
              </a:rPr>
              <a:t>l</a:t>
            </a:r>
            <a:r>
              <a:rPr sz="3450" spc="-450" dirty="0">
                <a:solidFill>
                  <a:srgbClr val="FFFFFF"/>
                </a:solidFill>
                <a:latin typeface="Verdana"/>
                <a:cs typeface="Verdana"/>
              </a:rPr>
              <a:t> </a:t>
            </a:r>
            <a:r>
              <a:rPr sz="3450" spc="-290" dirty="0">
                <a:solidFill>
                  <a:srgbClr val="FFFFFF"/>
                </a:solidFill>
                <a:latin typeface="Verdana"/>
                <a:cs typeface="Verdana"/>
              </a:rPr>
              <a:t>S</a:t>
            </a:r>
            <a:r>
              <a:rPr sz="3450" spc="-110" dirty="0">
                <a:solidFill>
                  <a:srgbClr val="FFFFFF"/>
                </a:solidFill>
                <a:latin typeface="Verdana"/>
                <a:cs typeface="Verdana"/>
              </a:rPr>
              <a:t>y</a:t>
            </a:r>
            <a:r>
              <a:rPr sz="3450" spc="-150" dirty="0">
                <a:solidFill>
                  <a:srgbClr val="FFFFFF"/>
                </a:solidFill>
                <a:latin typeface="Verdana"/>
                <a:cs typeface="Verdana"/>
              </a:rPr>
              <a:t>s</a:t>
            </a:r>
            <a:r>
              <a:rPr sz="3450" spc="-60" dirty="0">
                <a:solidFill>
                  <a:srgbClr val="FFFFFF"/>
                </a:solidFill>
                <a:latin typeface="Verdana"/>
                <a:cs typeface="Verdana"/>
              </a:rPr>
              <a:t>t</a:t>
            </a:r>
            <a:r>
              <a:rPr sz="3450" spc="-235" dirty="0">
                <a:solidFill>
                  <a:srgbClr val="FFFFFF"/>
                </a:solidFill>
                <a:latin typeface="Verdana"/>
                <a:cs typeface="Verdana"/>
              </a:rPr>
              <a:t>e</a:t>
            </a:r>
            <a:r>
              <a:rPr sz="3450" spc="-70" dirty="0">
                <a:solidFill>
                  <a:srgbClr val="FFFFFF"/>
                </a:solidFill>
                <a:latin typeface="Verdana"/>
                <a:cs typeface="Verdana"/>
              </a:rPr>
              <a:t>m</a:t>
            </a:r>
            <a:r>
              <a:rPr sz="3450" spc="-25" dirty="0">
                <a:solidFill>
                  <a:srgbClr val="FFFFFF"/>
                </a:solidFill>
                <a:latin typeface="Verdana"/>
                <a:cs typeface="Verdana"/>
              </a:rPr>
              <a:t> </a:t>
            </a:r>
            <a:r>
              <a:rPr sz="3450" spc="15" dirty="0">
                <a:solidFill>
                  <a:srgbClr val="FFFFFF"/>
                </a:solidFill>
                <a:latin typeface="Verdana"/>
                <a:cs typeface="Verdana"/>
              </a:rPr>
              <a:t>C</a:t>
            </a:r>
            <a:r>
              <a:rPr sz="3450" spc="-65" dirty="0">
                <a:solidFill>
                  <a:srgbClr val="FFFFFF"/>
                </a:solidFill>
                <a:latin typeface="Verdana"/>
                <a:cs typeface="Verdana"/>
              </a:rPr>
              <a:t>omm</a:t>
            </a:r>
            <a:r>
              <a:rPr sz="3450" spc="125" dirty="0">
                <a:solidFill>
                  <a:srgbClr val="FFFFFF"/>
                </a:solidFill>
                <a:latin typeface="Verdana"/>
                <a:cs typeface="Verdana"/>
              </a:rPr>
              <a:t>i</a:t>
            </a:r>
            <a:r>
              <a:rPr sz="3450" spc="-150" dirty="0">
                <a:solidFill>
                  <a:srgbClr val="FFFFFF"/>
                </a:solidFill>
                <a:latin typeface="Verdana"/>
                <a:cs typeface="Verdana"/>
              </a:rPr>
              <a:t>ss</a:t>
            </a:r>
            <a:r>
              <a:rPr sz="3450" spc="125" dirty="0">
                <a:solidFill>
                  <a:srgbClr val="FFFFFF"/>
                </a:solidFill>
                <a:latin typeface="Verdana"/>
                <a:cs typeface="Verdana"/>
              </a:rPr>
              <a:t>i</a:t>
            </a:r>
            <a:r>
              <a:rPr sz="3450" spc="-50" dirty="0">
                <a:solidFill>
                  <a:srgbClr val="FFFFFF"/>
                </a:solidFill>
                <a:latin typeface="Verdana"/>
                <a:cs typeface="Verdana"/>
              </a:rPr>
              <a:t>o</a:t>
            </a:r>
            <a:r>
              <a:rPr sz="3450" spc="-5" dirty="0">
                <a:solidFill>
                  <a:srgbClr val="FFFFFF"/>
                </a:solidFill>
                <a:latin typeface="Verdana"/>
                <a:cs typeface="Verdana"/>
              </a:rPr>
              <a:t>n</a:t>
            </a:r>
            <a:r>
              <a:rPr sz="3450" spc="125" dirty="0">
                <a:solidFill>
                  <a:srgbClr val="FFFFFF"/>
                </a:solidFill>
                <a:latin typeface="Verdana"/>
                <a:cs typeface="Verdana"/>
              </a:rPr>
              <a:t>i</a:t>
            </a:r>
            <a:r>
              <a:rPr sz="3450" spc="-5" dirty="0">
                <a:solidFill>
                  <a:srgbClr val="FFFFFF"/>
                </a:solidFill>
                <a:latin typeface="Verdana"/>
                <a:cs typeface="Verdana"/>
              </a:rPr>
              <a:t>n</a:t>
            </a:r>
            <a:r>
              <a:rPr sz="3450" spc="-175" dirty="0">
                <a:solidFill>
                  <a:srgbClr val="FFFFFF"/>
                </a:solidFill>
                <a:latin typeface="Verdana"/>
                <a:cs typeface="Verdana"/>
              </a:rPr>
              <a:t>g</a:t>
            </a:r>
            <a:endParaRPr sz="3450">
              <a:latin typeface="Verdana"/>
              <a:cs typeface="Verdana"/>
            </a:endParaRPr>
          </a:p>
        </p:txBody>
      </p:sp>
      <p:sp>
        <p:nvSpPr>
          <p:cNvPr id="4" name="object 4"/>
          <p:cNvSpPr txBox="1"/>
          <p:nvPr/>
        </p:nvSpPr>
        <p:spPr>
          <a:xfrm>
            <a:off x="607466" y="3530578"/>
            <a:ext cx="5856605" cy="1310640"/>
          </a:xfrm>
          <a:prstGeom prst="rect">
            <a:avLst/>
          </a:prstGeom>
        </p:spPr>
        <p:txBody>
          <a:bodyPr vert="horz" wrap="square" lIns="0" tIns="0" rIns="0" bIns="0" rtlCol="0">
            <a:spAutoFit/>
          </a:bodyPr>
          <a:lstStyle/>
          <a:p>
            <a:pPr marL="12700" marR="5080">
              <a:lnSpc>
                <a:spcPct val="132800"/>
              </a:lnSpc>
            </a:pPr>
            <a:r>
              <a:rPr sz="1400" spc="-60" dirty="0">
                <a:solidFill>
                  <a:srgbClr val="EBECEF"/>
                </a:solidFill>
                <a:latin typeface="Lucida Sans Unicode"/>
                <a:cs typeface="Lucida Sans Unicode"/>
              </a:rPr>
              <a:t>W</a:t>
            </a:r>
            <a:r>
              <a:rPr sz="1400" spc="114" dirty="0">
                <a:solidFill>
                  <a:srgbClr val="EBECEF"/>
                </a:solidFill>
                <a:latin typeface="Lucida Sans Unicode"/>
                <a:cs typeface="Lucida Sans Unicode"/>
              </a:rPr>
              <a:t>e</a:t>
            </a:r>
            <a:r>
              <a:rPr sz="1400" spc="-70" dirty="0">
                <a:solidFill>
                  <a:srgbClr val="EBECEF"/>
                </a:solidFill>
                <a:latin typeface="Lucida Sans Unicode"/>
                <a:cs typeface="Lucida Sans Unicode"/>
              </a:rPr>
              <a:t>l</a:t>
            </a:r>
            <a:r>
              <a:rPr sz="1400" spc="150" dirty="0">
                <a:solidFill>
                  <a:srgbClr val="EBECEF"/>
                </a:solidFill>
                <a:latin typeface="Lucida Sans Unicode"/>
                <a:cs typeface="Lucida Sans Unicode"/>
              </a:rPr>
              <a:t>c</a:t>
            </a:r>
            <a:r>
              <a:rPr sz="1400" spc="45" dirty="0">
                <a:solidFill>
                  <a:srgbClr val="EBECEF"/>
                </a:solidFill>
                <a:latin typeface="Lucida Sans Unicode"/>
                <a:cs typeface="Lucida Sans Unicode"/>
              </a:rPr>
              <a:t>o</a:t>
            </a:r>
            <a:r>
              <a:rPr sz="1400" spc="-85" dirty="0">
                <a:solidFill>
                  <a:srgbClr val="EBECEF"/>
                </a:solidFill>
                <a:latin typeface="Lucida Sans Unicode"/>
                <a:cs typeface="Lucida Sans Unicode"/>
              </a:rPr>
              <a:t>m</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95" dirty="0">
                <a:solidFill>
                  <a:srgbClr val="EBECEF"/>
                </a:solidFill>
                <a:latin typeface="Lucida Sans Unicode"/>
                <a:cs typeface="Lucida Sans Unicode"/>
              </a:rPr>
              <a:t> </a:t>
            </a:r>
            <a:r>
              <a:rPr sz="1400" spc="45" dirty="0">
                <a:solidFill>
                  <a:srgbClr val="EBECEF"/>
                </a:solidFill>
                <a:latin typeface="Lucida Sans Unicode"/>
                <a:cs typeface="Lucida Sans Unicode"/>
              </a:rPr>
              <a:t>o</a:t>
            </a:r>
            <a:r>
              <a:rPr sz="1400" spc="-40" dirty="0">
                <a:solidFill>
                  <a:srgbClr val="EBECEF"/>
                </a:solidFill>
                <a:latin typeface="Lucida Sans Unicode"/>
                <a:cs typeface="Lucida Sans Unicode"/>
              </a:rPr>
              <a:t>u</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40" dirty="0">
                <a:solidFill>
                  <a:srgbClr val="EBECEF"/>
                </a:solidFill>
                <a:latin typeface="Lucida Sans Unicode"/>
                <a:cs typeface="Lucida Sans Unicode"/>
              </a:rPr>
              <a:t>a</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65" dirty="0">
                <a:solidFill>
                  <a:srgbClr val="EBECEF"/>
                </a:solidFill>
                <a:latin typeface="Lucida Sans Unicode"/>
                <a:cs typeface="Lucida Sans Unicode"/>
              </a:rPr>
              <a:t>a</a:t>
            </a:r>
            <a:r>
              <a:rPr sz="1400" spc="-95"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40" dirty="0">
                <a:solidFill>
                  <a:srgbClr val="EBECEF"/>
                </a:solidFill>
                <a:latin typeface="Lucida Sans Unicode"/>
                <a:cs typeface="Lucida Sans Unicode"/>
              </a:rPr>
              <a:t>u</a:t>
            </a:r>
            <a:r>
              <a:rPr sz="1400" spc="20" dirty="0">
                <a:solidFill>
                  <a:srgbClr val="EBECEF"/>
                </a:solidFill>
                <a:latin typeface="Lucida Sans Unicode"/>
                <a:cs typeface="Lucida Sans Unicode"/>
              </a:rPr>
              <a:t>t</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5" dirty="0">
                <a:solidFill>
                  <a:srgbClr val="EBECEF"/>
                </a:solidFill>
                <a:latin typeface="Lucida Sans Unicode"/>
                <a:cs typeface="Lucida Sans Unicode"/>
              </a:rPr>
              <a:t>g</a:t>
            </a:r>
            <a:r>
              <a:rPr sz="1400" spc="-160" dirty="0">
                <a:solidFill>
                  <a:srgbClr val="EBECEF"/>
                </a:solidFill>
                <a:latin typeface="Lucida Sans Unicode"/>
                <a:cs typeface="Lucida Sans Unicode"/>
              </a:rPr>
              <a:t>-</a:t>
            </a:r>
            <a:r>
              <a:rPr sz="1400" spc="114" dirty="0">
                <a:solidFill>
                  <a:srgbClr val="EBECEF"/>
                </a:solidFill>
                <a:latin typeface="Lucida Sans Unicode"/>
                <a:cs typeface="Lucida Sans Unicode"/>
              </a:rPr>
              <a:t>e</a:t>
            </a:r>
            <a:r>
              <a:rPr sz="1400" spc="-15" dirty="0">
                <a:solidFill>
                  <a:srgbClr val="EBECEF"/>
                </a:solidFill>
                <a:latin typeface="Lucida Sans Unicode"/>
                <a:cs typeface="Lucida Sans Unicode"/>
              </a:rPr>
              <a:t>d</a:t>
            </a:r>
            <a:r>
              <a:rPr sz="1400" spc="-70" dirty="0">
                <a:solidFill>
                  <a:srgbClr val="EBECEF"/>
                </a:solidFill>
                <a:latin typeface="Lucida Sans Unicode"/>
                <a:cs typeface="Lucida Sans Unicode"/>
              </a:rPr>
              <a:t>g</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R</a:t>
            </a:r>
            <a:r>
              <a:rPr sz="1400" spc="-170" dirty="0">
                <a:solidFill>
                  <a:srgbClr val="EBECEF"/>
                </a:solidFill>
                <a:latin typeface="Lucida Sans Unicode"/>
                <a:cs typeface="Lucida Sans Unicode"/>
              </a:rPr>
              <a:t>A</a:t>
            </a:r>
            <a:r>
              <a:rPr sz="1400" spc="-65" dirty="0">
                <a:solidFill>
                  <a:srgbClr val="EBECEF"/>
                </a:solidFill>
                <a:latin typeface="Lucida Sans Unicode"/>
                <a:cs typeface="Lucida Sans Unicode"/>
              </a:rPr>
              <a:t>G</a:t>
            </a:r>
            <a:r>
              <a:rPr sz="1400" spc="-160" dirty="0">
                <a:solidFill>
                  <a:srgbClr val="EBECEF"/>
                </a:solidFill>
                <a:latin typeface="Lucida Sans Unicode"/>
                <a:cs typeface="Lucida Sans Unicode"/>
              </a:rPr>
              <a:t>-</a:t>
            </a:r>
            <a:r>
              <a:rPr sz="1400" spc="-5" dirty="0">
                <a:solidFill>
                  <a:srgbClr val="EBECEF"/>
                </a:solidFill>
                <a:latin typeface="Lucida Sans Unicode"/>
                <a:cs typeface="Lucida Sans Unicode"/>
              </a:rPr>
              <a:t>b</a:t>
            </a:r>
            <a:r>
              <a:rPr sz="1400" spc="60" dirty="0">
                <a:solidFill>
                  <a:srgbClr val="EBECEF"/>
                </a:solidFill>
                <a:latin typeface="Lucida Sans Unicode"/>
                <a:cs typeface="Lucida Sans Unicode"/>
              </a:rPr>
              <a:t>as</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5" dirty="0">
                <a:solidFill>
                  <a:srgbClr val="EBECEF"/>
                </a:solidFill>
                <a:latin typeface="Lucida Sans Unicode"/>
                <a:cs typeface="Lucida Sans Unicode"/>
              </a:rPr>
              <a:t>pp</a:t>
            </a:r>
            <a:r>
              <a:rPr sz="1400" spc="-70" dirty="0">
                <a:solidFill>
                  <a:srgbClr val="EBECEF"/>
                </a:solidFill>
                <a:latin typeface="Lucida Sans Unicode"/>
                <a:cs typeface="Lucida Sans Unicode"/>
              </a:rPr>
              <a:t>li</a:t>
            </a:r>
            <a:r>
              <a:rPr sz="1400" spc="150" dirty="0">
                <a:solidFill>
                  <a:srgbClr val="EBECEF"/>
                </a:solidFill>
                <a:latin typeface="Lucida Sans Unicode"/>
                <a:cs typeface="Lucida Sans Unicode"/>
              </a:rPr>
              <a:t>c</a:t>
            </a:r>
            <a:r>
              <a:rPr sz="1400" spc="40" dirty="0">
                <a:solidFill>
                  <a:srgbClr val="EBECEF"/>
                </a:solidFill>
                <a:latin typeface="Lucida Sans Unicode"/>
                <a:cs typeface="Lucida Sans Unicode"/>
              </a:rPr>
              <a:t>a</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70" dirty="0">
                <a:solidFill>
                  <a:srgbClr val="EBECEF"/>
                </a:solidFill>
                <a:latin typeface="Lucida Sans Unicode"/>
                <a:cs typeface="Lucida Sans Unicode"/>
              </a:rPr>
              <a:t>i</a:t>
            </a:r>
            <a:r>
              <a:rPr sz="1400" spc="-35" dirty="0">
                <a:solidFill>
                  <a:srgbClr val="EBECEF"/>
                </a:solidFill>
                <a:latin typeface="Lucida Sans Unicode"/>
                <a:cs typeface="Lucida Sans Unicode"/>
              </a:rPr>
              <a:t>g</a:t>
            </a:r>
            <a:r>
              <a:rPr sz="1400" spc="-25" dirty="0">
                <a:solidFill>
                  <a:srgbClr val="EBECEF"/>
                </a:solidFill>
                <a:latin typeface="Lucida Sans Unicode"/>
                <a:cs typeface="Lucida Sans Unicode"/>
              </a:rPr>
              <a:t>n</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s</a:t>
            </a:r>
            <a:r>
              <a:rPr sz="1400" spc="80" dirty="0">
                <a:solidFill>
                  <a:srgbClr val="EBECEF"/>
                </a:solidFill>
                <a:latin typeface="Lucida Sans Unicode"/>
                <a:cs typeface="Lucida Sans Unicode"/>
              </a:rPr>
              <a:t>t</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a</a:t>
            </a:r>
            <a:r>
              <a:rPr sz="1400" spc="-85" dirty="0">
                <a:solidFill>
                  <a:srgbClr val="EBECEF"/>
                </a:solidFill>
                <a:latin typeface="Lucida Sans Unicode"/>
                <a:cs typeface="Lucida Sans Unicode"/>
              </a:rPr>
              <a:t>m</a:t>
            </a:r>
            <a:r>
              <a:rPr sz="1400" spc="-70" dirty="0">
                <a:solidFill>
                  <a:srgbClr val="EBECEF"/>
                </a:solidFill>
                <a:latin typeface="Lucida Sans Unicode"/>
                <a:cs typeface="Lucida Sans Unicode"/>
              </a:rPr>
              <a:t>li</a:t>
            </a:r>
            <a:r>
              <a:rPr sz="1400" spc="-25" dirty="0">
                <a:solidFill>
                  <a:srgbClr val="EBECEF"/>
                </a:solidFill>
                <a:latin typeface="Lucida Sans Unicode"/>
                <a:cs typeface="Lucida Sans Unicode"/>
              </a:rPr>
              <a:t>n</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40" dirty="0">
                <a:solidFill>
                  <a:srgbClr val="EBECEF"/>
                </a:solidFill>
                <a:latin typeface="Lucida Sans Unicode"/>
                <a:cs typeface="Lucida Sans Unicode"/>
              </a:rPr>
              <a:t>s</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45" dirty="0">
                <a:solidFill>
                  <a:srgbClr val="EBECEF"/>
                </a:solidFill>
                <a:latin typeface="Lucida Sans Unicode"/>
                <a:cs typeface="Lucida Sans Unicode"/>
              </a:rPr>
              <a:t>o</a:t>
            </a:r>
            <a:r>
              <a:rPr sz="1400" spc="-85" dirty="0">
                <a:solidFill>
                  <a:srgbClr val="EBECEF"/>
                </a:solidFill>
                <a:latin typeface="Lucida Sans Unicode"/>
                <a:cs typeface="Lucida Sans Unicode"/>
              </a:rPr>
              <a:t>mm</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ss</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1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ss</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114" dirty="0">
                <a:solidFill>
                  <a:srgbClr val="EBECEF"/>
                </a:solidFill>
                <a:latin typeface="Lucida Sans Unicode"/>
                <a:cs typeface="Lucida Sans Unicode"/>
              </a:rPr>
              <a:t>e</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135" dirty="0">
                <a:solidFill>
                  <a:srgbClr val="EBECEF"/>
                </a:solidFill>
                <a:latin typeface="Lucida Sans Unicode"/>
                <a:cs typeface="Lucida Sans Unicode"/>
              </a:rPr>
              <a:t>c</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150" dirty="0">
                <a:solidFill>
                  <a:srgbClr val="EBECEF"/>
                </a:solidFill>
                <a:latin typeface="Lucida Sans Unicode"/>
                <a:cs typeface="Lucida Sans Unicode"/>
              </a:rPr>
              <a:t>c</a:t>
            </a:r>
            <a:r>
              <a:rPr sz="1400" spc="60" dirty="0">
                <a:solidFill>
                  <a:srgbClr val="EBECEF"/>
                </a:solidFill>
                <a:latin typeface="Lucida Sans Unicode"/>
                <a:cs typeface="Lucida Sans Unicode"/>
              </a:rPr>
              <a:t>a</a:t>
            </a:r>
            <a:r>
              <a:rPr sz="1400" spc="-65" dirty="0">
                <a:solidFill>
                  <a:srgbClr val="EBECEF"/>
                </a:solidFill>
                <a:latin typeface="Lucida Sans Unicode"/>
                <a:cs typeface="Lucida Sans Unicode"/>
              </a:rPr>
              <a:t>l</a:t>
            </a:r>
            <a:r>
              <a:rPr sz="1400" spc="-95" dirty="0">
                <a:solidFill>
                  <a:srgbClr val="EBECEF"/>
                </a:solidFill>
                <a:latin typeface="Lucida Sans Unicode"/>
                <a:cs typeface="Lucida Sans Unicode"/>
              </a:rPr>
              <a:t> </a:t>
            </a:r>
            <a:r>
              <a:rPr sz="1400" spc="80" dirty="0">
                <a:solidFill>
                  <a:srgbClr val="EBECEF"/>
                </a:solidFill>
                <a:latin typeface="Lucida Sans Unicode"/>
                <a:cs typeface="Lucida Sans Unicode"/>
              </a:rPr>
              <a:t>t</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m</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ss</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10" dirty="0">
                <a:solidFill>
                  <a:srgbClr val="EBECEF"/>
                </a:solidFill>
                <a:latin typeface="Lucida Sans Unicode"/>
                <a:cs typeface="Lucida Sans Unicode"/>
              </a:rPr>
              <a:t>s</a:t>
            </a:r>
            <a:r>
              <a:rPr sz="1400" spc="-55" dirty="0">
                <a:solidFill>
                  <a:srgbClr val="EBECEF"/>
                </a:solidFill>
                <a:latin typeface="Lucida Sans Unicode"/>
                <a:cs typeface="Lucida Sans Unicode"/>
              </a:rPr>
              <a:t>y</a:t>
            </a:r>
            <a:r>
              <a:rPr sz="1400" spc="40" dirty="0">
                <a:solidFill>
                  <a:srgbClr val="EBECEF"/>
                </a:solidFill>
                <a:latin typeface="Lucida Sans Unicode"/>
                <a:cs typeface="Lucida Sans Unicode"/>
              </a:rPr>
              <a:t>s</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85" dirty="0">
                <a:solidFill>
                  <a:srgbClr val="EBECEF"/>
                </a:solidFill>
                <a:latin typeface="Lucida Sans Unicode"/>
                <a:cs typeface="Lucida Sans Unicode"/>
              </a:rPr>
              <a:t>m</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a:t>
            </a:r>
            <a:r>
              <a:rPr sz="1400" spc="-95" dirty="0">
                <a:solidFill>
                  <a:srgbClr val="EBECEF"/>
                </a:solidFill>
                <a:latin typeface="Lucida Sans Unicode"/>
                <a:cs typeface="Lucida Sans Unicode"/>
              </a:rPr>
              <a:t> </a:t>
            </a:r>
            <a:r>
              <a:rPr sz="1400" spc="-125" dirty="0">
                <a:solidFill>
                  <a:srgbClr val="EBECEF"/>
                </a:solidFill>
                <a:latin typeface="Lucida Sans Unicode"/>
                <a:cs typeface="Lucida Sans Unicode"/>
              </a:rPr>
              <a:t>T</a:t>
            </a:r>
            <a:r>
              <a:rPr sz="1400" spc="-20" dirty="0">
                <a:solidFill>
                  <a:srgbClr val="EBECEF"/>
                </a:solidFill>
                <a:latin typeface="Lucida Sans Unicode"/>
                <a:cs typeface="Lucida Sans Unicode"/>
              </a:rPr>
              <a:t>h</a:t>
            </a:r>
            <a:r>
              <a:rPr sz="1400" spc="-70" dirty="0">
                <a:solidFill>
                  <a:srgbClr val="EBECEF"/>
                </a:solidFill>
                <a:latin typeface="Lucida Sans Unicode"/>
                <a:cs typeface="Lucida Sans Unicode"/>
              </a:rPr>
              <a:t>i</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nn</a:t>
            </a:r>
            <a:r>
              <a:rPr sz="1400" spc="20" dirty="0">
                <a:solidFill>
                  <a:srgbClr val="EBECEF"/>
                </a:solidFill>
                <a:latin typeface="Lucida Sans Unicode"/>
                <a:cs typeface="Lucida Sans Unicode"/>
              </a:rPr>
              <a:t>o</a:t>
            </a:r>
            <a:r>
              <a:rPr sz="1400" spc="-35" dirty="0">
                <a:solidFill>
                  <a:srgbClr val="EBECEF"/>
                </a:solidFill>
                <a:latin typeface="Lucida Sans Unicode"/>
                <a:cs typeface="Lucida Sans Unicode"/>
              </a:rPr>
              <a:t>v</a:t>
            </a:r>
            <a:r>
              <a:rPr sz="1400" spc="40" dirty="0">
                <a:solidFill>
                  <a:srgbClr val="EBECEF"/>
                </a:solidFill>
                <a:latin typeface="Lucida Sans Unicode"/>
                <a:cs typeface="Lucida Sans Unicode"/>
              </a:rPr>
              <a:t>a</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35" dirty="0">
                <a:solidFill>
                  <a:srgbClr val="EBECEF"/>
                </a:solidFill>
                <a:latin typeface="Lucida Sans Unicode"/>
                <a:cs typeface="Lucida Sans Unicode"/>
              </a:rPr>
              <a:t>v</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45" dirty="0">
                <a:solidFill>
                  <a:srgbClr val="EBECEF"/>
                </a:solidFill>
                <a:latin typeface="Lucida Sans Unicode"/>
                <a:cs typeface="Lucida Sans Unicode"/>
              </a:rPr>
              <a:t>oo</a:t>
            </a:r>
            <a:r>
              <a:rPr sz="1400" spc="-65" dirty="0">
                <a:solidFill>
                  <a:srgbClr val="EBECEF"/>
                </a:solidFill>
                <a:latin typeface="Lucida Sans Unicode"/>
                <a:cs typeface="Lucida Sans Unicode"/>
              </a:rPr>
              <a:t>l</a:t>
            </a:r>
            <a:r>
              <a:rPr sz="1400" spc="-70"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45" dirty="0">
                <a:solidFill>
                  <a:srgbClr val="EBECEF"/>
                </a:solidFill>
                <a:latin typeface="Lucida Sans Unicode"/>
                <a:cs typeface="Lucida Sans Unicode"/>
              </a:rPr>
              <a:t>o</a:t>
            </a:r>
            <a:r>
              <a:rPr sz="1400" spc="-85" dirty="0">
                <a:solidFill>
                  <a:srgbClr val="EBECEF"/>
                </a:solidFill>
                <a:latin typeface="Lucida Sans Unicode"/>
                <a:cs typeface="Lucida Sans Unicode"/>
              </a:rPr>
              <a:t>m</a:t>
            </a:r>
            <a:r>
              <a:rPr sz="1400" spc="-5" dirty="0">
                <a:solidFill>
                  <a:srgbClr val="EBECEF"/>
                </a:solidFill>
                <a:latin typeface="Lucida Sans Unicode"/>
                <a:cs typeface="Lucida Sans Unicode"/>
              </a:rPr>
              <a:t>b</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15" dirty="0">
                <a:solidFill>
                  <a:srgbClr val="EBECEF"/>
                </a:solidFill>
                <a:latin typeface="Lucida Sans Unicode"/>
                <a:cs typeface="Lucida Sans Unicode"/>
              </a:rPr>
              <a:t>d</a:t>
            </a:r>
            <a:r>
              <a:rPr sz="1400" spc="-35" dirty="0">
                <a:solidFill>
                  <a:srgbClr val="EBECEF"/>
                </a:solidFill>
                <a:latin typeface="Lucida Sans Unicode"/>
                <a:cs typeface="Lucida Sans Unicode"/>
              </a:rPr>
              <a:t>v</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25" dirty="0">
                <a:solidFill>
                  <a:srgbClr val="EBECEF"/>
                </a:solidFill>
                <a:latin typeface="Lucida Sans Unicode"/>
                <a:cs typeface="Lucida Sans Unicode"/>
              </a:rPr>
              <a:t>n</a:t>
            </a:r>
            <a:r>
              <a:rPr sz="1400" spc="45" dirty="0">
                <a:solidFill>
                  <a:srgbClr val="EBECEF"/>
                </a:solidFill>
                <a:latin typeface="Lucida Sans Unicode"/>
                <a:cs typeface="Lucida Sans Unicode"/>
              </a:rPr>
              <a:t>o</a:t>
            </a:r>
            <a:r>
              <a:rPr sz="1400" spc="-70" dirty="0">
                <a:solidFill>
                  <a:srgbClr val="EBECEF"/>
                </a:solidFill>
                <a:latin typeface="Lucida Sans Unicode"/>
                <a:cs typeface="Lucida Sans Unicode"/>
              </a:rPr>
              <a:t>l</a:t>
            </a:r>
            <a:r>
              <a:rPr sz="1400" spc="45" dirty="0">
                <a:solidFill>
                  <a:srgbClr val="EBECEF"/>
                </a:solidFill>
                <a:latin typeface="Lucida Sans Unicode"/>
                <a:cs typeface="Lucida Sans Unicode"/>
              </a:rPr>
              <a:t>o</a:t>
            </a:r>
            <a:r>
              <a:rPr sz="1400" spc="-35" dirty="0">
                <a:solidFill>
                  <a:srgbClr val="EBECEF"/>
                </a:solidFill>
                <a:latin typeface="Lucida Sans Unicode"/>
                <a:cs typeface="Lucida Sans Unicode"/>
              </a:rPr>
              <a:t>g</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95" dirty="0">
                <a:solidFill>
                  <a:srgbClr val="EBECEF"/>
                </a:solidFill>
                <a:latin typeface="Lucida Sans Unicode"/>
                <a:cs typeface="Lucida Sans Unicode"/>
              </a:rPr>
              <a:t> </a:t>
            </a:r>
            <a:r>
              <a:rPr sz="1400" spc="114"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20" dirty="0">
                <a:solidFill>
                  <a:srgbClr val="EBECEF"/>
                </a:solidFill>
                <a:latin typeface="Lucida Sans Unicode"/>
                <a:cs typeface="Lucida Sans Unicode"/>
              </a:rPr>
              <a:t>h</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105" dirty="0">
                <a:solidFill>
                  <a:srgbClr val="EBECEF"/>
                </a:solidFill>
                <a:latin typeface="Lucida Sans Unicode"/>
                <a:cs typeface="Lucida Sans Unicode"/>
              </a:rPr>
              <a:t>e</a:t>
            </a:r>
            <a:r>
              <a:rPr sz="1400" spc="40" dirty="0">
                <a:solidFill>
                  <a:srgbClr val="EBECEF"/>
                </a:solidFill>
                <a:latin typeface="Lucida Sans Unicode"/>
                <a:cs typeface="Lucida Sans Unicode"/>
              </a:rPr>
              <a:t>ff</a:t>
            </a:r>
            <a:r>
              <a:rPr sz="1400" spc="-70" dirty="0">
                <a:solidFill>
                  <a:srgbClr val="EBECEF"/>
                </a:solidFill>
                <a:latin typeface="Lucida Sans Unicode"/>
                <a:cs typeface="Lucida Sans Unicode"/>
              </a:rPr>
              <a:t>i</a:t>
            </a:r>
            <a:r>
              <a:rPr sz="1400" spc="150" dirty="0">
                <a:solidFill>
                  <a:srgbClr val="EBECEF"/>
                </a:solidFill>
                <a:latin typeface="Lucida Sans Unicode"/>
                <a:cs typeface="Lucida Sans Unicode"/>
              </a:rPr>
              <a:t>c</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105" dirty="0">
                <a:solidFill>
                  <a:srgbClr val="EBECEF"/>
                </a:solidFill>
                <a:latin typeface="Lucida Sans Unicode"/>
                <a:cs typeface="Lucida Sans Unicode"/>
              </a:rPr>
              <a:t>c</a:t>
            </a:r>
            <a:r>
              <a:rPr sz="1400" spc="-10" dirty="0">
                <a:solidFill>
                  <a:srgbClr val="EBECEF"/>
                </a:solidFill>
                <a:latin typeface="Lucida Sans Unicode"/>
                <a:cs typeface="Lucida Sans Unicode"/>
              </a:rPr>
              <a:t>y</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150" dirty="0">
                <a:solidFill>
                  <a:srgbClr val="EBECEF"/>
                </a:solidFill>
                <a:latin typeface="Lucida Sans Unicode"/>
                <a:cs typeface="Lucida Sans Unicode"/>
              </a:rPr>
              <a:t>cc</a:t>
            </a:r>
            <a:r>
              <a:rPr sz="1400" spc="-40" dirty="0">
                <a:solidFill>
                  <a:srgbClr val="EBECEF"/>
                </a:solidFill>
                <a:latin typeface="Lucida Sans Unicode"/>
                <a:cs typeface="Lucida Sans Unicode"/>
              </a:rPr>
              <a:t>u</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105" dirty="0">
                <a:solidFill>
                  <a:srgbClr val="EBECEF"/>
                </a:solidFill>
                <a:latin typeface="Lucida Sans Unicode"/>
                <a:cs typeface="Lucida Sans Unicode"/>
              </a:rPr>
              <a:t>c</a:t>
            </a:r>
            <a:r>
              <a:rPr sz="1400" spc="-10" dirty="0">
                <a:solidFill>
                  <a:srgbClr val="EBECEF"/>
                </a:solidFill>
                <a:latin typeface="Lucida Sans Unicode"/>
                <a:cs typeface="Lucida Sans Unicode"/>
              </a:rPr>
              <a:t>y</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h</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f</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70" dirty="0">
                <a:solidFill>
                  <a:srgbClr val="EBECEF"/>
                </a:solidFill>
                <a:latin typeface="Lucida Sans Unicode"/>
                <a:cs typeface="Lucida Sans Unicode"/>
              </a:rPr>
              <a:t>l</a:t>
            </a:r>
            <a:r>
              <a:rPr sz="1400" spc="-15" dirty="0">
                <a:solidFill>
                  <a:srgbClr val="EBECEF"/>
                </a:solidFill>
                <a:latin typeface="Lucida Sans Unicode"/>
                <a:cs typeface="Lucida Sans Unicode"/>
              </a:rPr>
              <a:t>d</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5" name="object 5"/>
          <p:cNvSpPr/>
          <p:nvPr/>
        </p:nvSpPr>
        <p:spPr>
          <a:xfrm>
            <a:off x="9580244" y="5926073"/>
            <a:ext cx="1754504" cy="4191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525"/>
            <a:ext cx="4286250" cy="642937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4893716" y="797961"/>
            <a:ext cx="5538470" cy="1021080"/>
          </a:xfrm>
          <a:prstGeom prst="rect">
            <a:avLst/>
          </a:prstGeom>
        </p:spPr>
        <p:txBody>
          <a:bodyPr vert="horz" wrap="square" lIns="0" tIns="0" rIns="0" bIns="0" rtlCol="0">
            <a:spAutoFit/>
          </a:bodyPr>
          <a:lstStyle/>
          <a:p>
            <a:pPr marL="12700" marR="5080">
              <a:lnSpc>
                <a:spcPct val="105100"/>
              </a:lnSpc>
            </a:pPr>
            <a:r>
              <a:rPr sz="3450" spc="270" dirty="0">
                <a:solidFill>
                  <a:srgbClr val="FFFFFF"/>
                </a:solidFill>
                <a:latin typeface="Book Antiqua"/>
                <a:cs typeface="Book Antiqua"/>
              </a:rPr>
              <a:t>T</a:t>
            </a:r>
            <a:r>
              <a:rPr sz="3450" spc="175" dirty="0">
                <a:solidFill>
                  <a:srgbClr val="FFFFFF"/>
                </a:solidFill>
                <a:latin typeface="Book Antiqua"/>
                <a:cs typeface="Book Antiqua"/>
              </a:rPr>
              <a:t>h</a:t>
            </a:r>
            <a:r>
              <a:rPr sz="3450" spc="180" dirty="0">
                <a:solidFill>
                  <a:srgbClr val="FFFFFF"/>
                </a:solidFill>
                <a:latin typeface="Book Antiqua"/>
                <a:cs typeface="Book Antiqua"/>
              </a:rPr>
              <a:t>e</a:t>
            </a:r>
            <a:r>
              <a:rPr sz="3450" spc="-95" dirty="0">
                <a:solidFill>
                  <a:srgbClr val="FFFFFF"/>
                </a:solidFill>
                <a:latin typeface="Book Antiqua"/>
                <a:cs typeface="Book Antiqua"/>
              </a:rPr>
              <a:t> </a:t>
            </a:r>
            <a:r>
              <a:rPr sz="3450" spc="-30" dirty="0">
                <a:solidFill>
                  <a:srgbClr val="FFFFFF"/>
                </a:solidFill>
                <a:latin typeface="Book Antiqua"/>
                <a:cs typeface="Book Antiqua"/>
              </a:rPr>
              <a:t>C</a:t>
            </a:r>
            <a:r>
              <a:rPr sz="3450" spc="175" dirty="0">
                <a:solidFill>
                  <a:srgbClr val="FFFFFF"/>
                </a:solidFill>
                <a:latin typeface="Book Antiqua"/>
                <a:cs typeface="Book Antiqua"/>
              </a:rPr>
              <a:t>h</a:t>
            </a:r>
            <a:r>
              <a:rPr sz="3450" spc="180" dirty="0">
                <a:solidFill>
                  <a:srgbClr val="FFFFFF"/>
                </a:solidFill>
                <a:latin typeface="Book Antiqua"/>
                <a:cs typeface="Book Antiqua"/>
              </a:rPr>
              <a:t>a</a:t>
            </a:r>
            <a:r>
              <a:rPr sz="3450" spc="120" dirty="0">
                <a:solidFill>
                  <a:srgbClr val="FFFFFF"/>
                </a:solidFill>
                <a:latin typeface="Book Antiqua"/>
                <a:cs typeface="Book Antiqua"/>
              </a:rPr>
              <a:t>l</a:t>
            </a:r>
            <a:r>
              <a:rPr sz="3450" spc="75" dirty="0">
                <a:solidFill>
                  <a:srgbClr val="FFFFFF"/>
                </a:solidFill>
                <a:latin typeface="Book Antiqua"/>
                <a:cs typeface="Book Antiqua"/>
              </a:rPr>
              <a:t>l</a:t>
            </a:r>
            <a:r>
              <a:rPr sz="3450" spc="175" dirty="0">
                <a:solidFill>
                  <a:srgbClr val="FFFFFF"/>
                </a:solidFill>
                <a:latin typeface="Book Antiqua"/>
                <a:cs typeface="Book Antiqua"/>
              </a:rPr>
              <a:t>en</a:t>
            </a:r>
            <a:r>
              <a:rPr sz="3450" spc="55" dirty="0">
                <a:solidFill>
                  <a:srgbClr val="FFFFFF"/>
                </a:solidFill>
                <a:latin typeface="Book Antiqua"/>
                <a:cs typeface="Book Antiqua"/>
              </a:rPr>
              <a:t>g</a:t>
            </a:r>
            <a:r>
              <a:rPr sz="3450" spc="175" dirty="0">
                <a:solidFill>
                  <a:srgbClr val="FFFFFF"/>
                </a:solidFill>
                <a:latin typeface="Book Antiqua"/>
                <a:cs typeface="Book Antiqua"/>
              </a:rPr>
              <a:t>e</a:t>
            </a:r>
            <a:r>
              <a:rPr sz="3450" spc="25" dirty="0">
                <a:solidFill>
                  <a:srgbClr val="FFFFFF"/>
                </a:solidFill>
                <a:latin typeface="Book Antiqua"/>
                <a:cs typeface="Book Antiqua"/>
              </a:rPr>
              <a:t>:</a:t>
            </a:r>
            <a:r>
              <a:rPr sz="3450" spc="-80" dirty="0">
                <a:solidFill>
                  <a:srgbClr val="FFFFFF"/>
                </a:solidFill>
                <a:latin typeface="Book Antiqua"/>
                <a:cs typeface="Book Antiqua"/>
              </a:rPr>
              <a:t> </a:t>
            </a:r>
            <a:r>
              <a:rPr sz="3450" spc="-30" dirty="0">
                <a:solidFill>
                  <a:srgbClr val="FFFFFF"/>
                </a:solidFill>
                <a:latin typeface="Book Antiqua"/>
                <a:cs typeface="Book Antiqua"/>
              </a:rPr>
              <a:t>C</a:t>
            </a:r>
            <a:r>
              <a:rPr sz="3450" spc="160" dirty="0">
                <a:solidFill>
                  <a:srgbClr val="FFFFFF"/>
                </a:solidFill>
                <a:latin typeface="Book Antiqua"/>
                <a:cs typeface="Book Antiqua"/>
              </a:rPr>
              <a:t>o</a:t>
            </a:r>
            <a:r>
              <a:rPr sz="3450" spc="235" dirty="0">
                <a:solidFill>
                  <a:srgbClr val="FFFFFF"/>
                </a:solidFill>
                <a:latin typeface="Book Antiqua"/>
                <a:cs typeface="Book Antiqua"/>
              </a:rPr>
              <a:t>m</a:t>
            </a:r>
            <a:r>
              <a:rPr sz="3450" spc="55" dirty="0">
                <a:solidFill>
                  <a:srgbClr val="FFFFFF"/>
                </a:solidFill>
                <a:latin typeface="Book Antiqua"/>
                <a:cs typeface="Book Antiqua"/>
              </a:rPr>
              <a:t>p</a:t>
            </a:r>
            <a:r>
              <a:rPr sz="3450" spc="75" dirty="0">
                <a:solidFill>
                  <a:srgbClr val="FFFFFF"/>
                </a:solidFill>
                <a:latin typeface="Book Antiqua"/>
                <a:cs typeface="Book Antiqua"/>
              </a:rPr>
              <a:t>l</a:t>
            </a:r>
            <a:r>
              <a:rPr sz="3450" spc="175" dirty="0">
                <a:solidFill>
                  <a:srgbClr val="FFFFFF"/>
                </a:solidFill>
                <a:latin typeface="Book Antiqua"/>
                <a:cs typeface="Book Antiqua"/>
              </a:rPr>
              <a:t>e</a:t>
            </a:r>
            <a:r>
              <a:rPr sz="3450" spc="85" dirty="0">
                <a:solidFill>
                  <a:srgbClr val="FFFFFF"/>
                </a:solidFill>
                <a:latin typeface="Book Antiqua"/>
                <a:cs typeface="Book Antiqua"/>
              </a:rPr>
              <a:t>x</a:t>
            </a:r>
            <a:r>
              <a:rPr sz="3450" spc="40" dirty="0">
                <a:solidFill>
                  <a:srgbClr val="FFFFFF"/>
                </a:solidFill>
                <a:latin typeface="Book Antiqua"/>
                <a:cs typeface="Book Antiqua"/>
              </a:rPr>
              <a:t> </a:t>
            </a:r>
            <a:r>
              <a:rPr sz="3450" spc="-30" dirty="0">
                <a:solidFill>
                  <a:srgbClr val="FFFFFF"/>
                </a:solidFill>
                <a:latin typeface="Book Antiqua"/>
                <a:cs typeface="Book Antiqua"/>
              </a:rPr>
              <a:t>C</a:t>
            </a:r>
            <a:r>
              <a:rPr sz="3450" spc="160" dirty="0">
                <a:solidFill>
                  <a:srgbClr val="FFFFFF"/>
                </a:solidFill>
                <a:latin typeface="Book Antiqua"/>
                <a:cs typeface="Book Antiqua"/>
              </a:rPr>
              <a:t>o</a:t>
            </a:r>
            <a:r>
              <a:rPr sz="3450" spc="235" dirty="0">
                <a:solidFill>
                  <a:srgbClr val="FFFFFF"/>
                </a:solidFill>
                <a:latin typeface="Book Antiqua"/>
                <a:cs typeface="Book Antiqua"/>
              </a:rPr>
              <a:t>mm</a:t>
            </a:r>
            <a:r>
              <a:rPr sz="3450" spc="65" dirty="0">
                <a:solidFill>
                  <a:srgbClr val="FFFFFF"/>
                </a:solidFill>
                <a:latin typeface="Book Antiqua"/>
                <a:cs typeface="Book Antiqua"/>
              </a:rPr>
              <a:t>i</a:t>
            </a:r>
            <a:r>
              <a:rPr sz="3450" spc="185" dirty="0">
                <a:solidFill>
                  <a:srgbClr val="FFFFFF"/>
                </a:solidFill>
                <a:latin typeface="Book Antiqua"/>
                <a:cs typeface="Book Antiqua"/>
              </a:rPr>
              <a:t>ss</a:t>
            </a:r>
            <a:r>
              <a:rPr sz="3450" spc="65" dirty="0">
                <a:solidFill>
                  <a:srgbClr val="FFFFFF"/>
                </a:solidFill>
                <a:latin typeface="Book Antiqua"/>
                <a:cs typeface="Book Antiqua"/>
              </a:rPr>
              <a:t>i</a:t>
            </a:r>
            <a:r>
              <a:rPr sz="3450" spc="170" dirty="0">
                <a:solidFill>
                  <a:srgbClr val="FFFFFF"/>
                </a:solidFill>
                <a:latin typeface="Book Antiqua"/>
                <a:cs typeface="Book Antiqua"/>
              </a:rPr>
              <a:t>on</a:t>
            </a:r>
            <a:r>
              <a:rPr sz="3450" spc="65" dirty="0">
                <a:solidFill>
                  <a:srgbClr val="FFFFFF"/>
                </a:solidFill>
                <a:latin typeface="Book Antiqua"/>
                <a:cs typeface="Book Antiqua"/>
              </a:rPr>
              <a:t>i</a:t>
            </a:r>
            <a:r>
              <a:rPr sz="3450" spc="175" dirty="0">
                <a:solidFill>
                  <a:srgbClr val="FFFFFF"/>
                </a:solidFill>
                <a:latin typeface="Book Antiqua"/>
                <a:cs typeface="Book Antiqua"/>
              </a:rPr>
              <a:t>n</a:t>
            </a:r>
            <a:r>
              <a:rPr sz="3450" spc="55" dirty="0">
                <a:solidFill>
                  <a:srgbClr val="FFFFFF"/>
                </a:solidFill>
                <a:latin typeface="Book Antiqua"/>
                <a:cs typeface="Book Antiqua"/>
              </a:rPr>
              <a:t>g</a:t>
            </a:r>
            <a:r>
              <a:rPr sz="3450" spc="-95" dirty="0">
                <a:solidFill>
                  <a:srgbClr val="FFFFFF"/>
                </a:solidFill>
                <a:latin typeface="Book Antiqua"/>
                <a:cs typeface="Book Antiqua"/>
              </a:rPr>
              <a:t> </a:t>
            </a:r>
            <a:r>
              <a:rPr sz="3450" spc="265" dirty="0">
                <a:solidFill>
                  <a:srgbClr val="FFFFFF"/>
                </a:solidFill>
                <a:latin typeface="Book Antiqua"/>
                <a:cs typeface="Book Antiqua"/>
              </a:rPr>
              <a:t>P</a:t>
            </a:r>
            <a:r>
              <a:rPr sz="3450" spc="250" dirty="0">
                <a:solidFill>
                  <a:srgbClr val="FFFFFF"/>
                </a:solidFill>
                <a:latin typeface="Book Antiqua"/>
                <a:cs typeface="Book Antiqua"/>
              </a:rPr>
              <a:t>r</a:t>
            </a:r>
            <a:r>
              <a:rPr sz="3450" spc="160" dirty="0">
                <a:solidFill>
                  <a:srgbClr val="FFFFFF"/>
                </a:solidFill>
                <a:latin typeface="Book Antiqua"/>
                <a:cs typeface="Book Antiqua"/>
              </a:rPr>
              <a:t>o</a:t>
            </a:r>
            <a:r>
              <a:rPr sz="3450" spc="254" dirty="0">
                <a:solidFill>
                  <a:srgbClr val="FFFFFF"/>
                </a:solidFill>
                <a:latin typeface="Book Antiqua"/>
                <a:cs typeface="Book Antiqua"/>
              </a:rPr>
              <a:t>c</a:t>
            </a:r>
            <a:r>
              <a:rPr sz="3450" spc="175" dirty="0">
                <a:solidFill>
                  <a:srgbClr val="FFFFFF"/>
                </a:solidFill>
                <a:latin typeface="Book Antiqua"/>
                <a:cs typeface="Book Antiqua"/>
              </a:rPr>
              <a:t>e</a:t>
            </a:r>
            <a:r>
              <a:rPr sz="3450" spc="185" dirty="0">
                <a:solidFill>
                  <a:srgbClr val="FFFFFF"/>
                </a:solidFill>
                <a:latin typeface="Book Antiqua"/>
                <a:cs typeface="Book Antiqua"/>
              </a:rPr>
              <a:t>ss</a:t>
            </a:r>
            <a:r>
              <a:rPr sz="3450" spc="175" dirty="0">
                <a:solidFill>
                  <a:srgbClr val="FFFFFF"/>
                </a:solidFill>
                <a:latin typeface="Book Antiqua"/>
                <a:cs typeface="Book Antiqua"/>
              </a:rPr>
              <a:t>e</a:t>
            </a:r>
            <a:r>
              <a:rPr sz="3450" spc="190" dirty="0">
                <a:solidFill>
                  <a:srgbClr val="FFFFFF"/>
                </a:solidFill>
                <a:latin typeface="Book Antiqua"/>
                <a:cs typeface="Book Antiqua"/>
              </a:rPr>
              <a:t>s</a:t>
            </a:r>
            <a:endParaRPr sz="3450">
              <a:latin typeface="Book Antiqua"/>
              <a:cs typeface="Book Antiqua"/>
            </a:endParaRPr>
          </a:p>
        </p:txBody>
      </p:sp>
      <p:sp>
        <p:nvSpPr>
          <p:cNvPr id="4" name="object 4"/>
          <p:cNvSpPr/>
          <p:nvPr/>
        </p:nvSpPr>
        <p:spPr>
          <a:xfrm>
            <a:off x="4910137" y="2309812"/>
            <a:ext cx="304800" cy="295275"/>
          </a:xfrm>
          <a:custGeom>
            <a:avLst/>
            <a:gdLst/>
            <a:ahLst/>
            <a:cxnLst/>
            <a:rect l="l" t="t" r="r" b="b"/>
            <a:pathLst>
              <a:path w="304800" h="295275">
                <a:moveTo>
                  <a:pt x="251294" y="0"/>
                </a:moveTo>
                <a:lnTo>
                  <a:pt x="53505" y="0"/>
                </a:lnTo>
                <a:lnTo>
                  <a:pt x="49784" y="368"/>
                </a:lnTo>
                <a:lnTo>
                  <a:pt x="14109" y="19431"/>
                </a:lnTo>
                <a:lnTo>
                  <a:pt x="9652" y="25450"/>
                </a:lnTo>
                <a:lnTo>
                  <a:pt x="7556" y="28575"/>
                </a:lnTo>
                <a:lnTo>
                  <a:pt x="1104" y="46088"/>
                </a:lnTo>
                <a:lnTo>
                  <a:pt x="368" y="49784"/>
                </a:lnTo>
                <a:lnTo>
                  <a:pt x="0" y="53505"/>
                </a:lnTo>
                <a:lnTo>
                  <a:pt x="0" y="241769"/>
                </a:lnTo>
                <a:lnTo>
                  <a:pt x="368" y="245503"/>
                </a:lnTo>
                <a:lnTo>
                  <a:pt x="1104" y="249186"/>
                </a:lnTo>
                <a:lnTo>
                  <a:pt x="1828" y="252869"/>
                </a:lnTo>
                <a:lnTo>
                  <a:pt x="28575" y="287705"/>
                </a:lnTo>
                <a:lnTo>
                  <a:pt x="53505" y="295275"/>
                </a:lnTo>
                <a:lnTo>
                  <a:pt x="251294" y="295275"/>
                </a:lnTo>
                <a:lnTo>
                  <a:pt x="290690" y="275844"/>
                </a:lnTo>
                <a:lnTo>
                  <a:pt x="304800" y="241769"/>
                </a:lnTo>
                <a:lnTo>
                  <a:pt x="304800" y="53505"/>
                </a:lnTo>
                <a:lnTo>
                  <a:pt x="295148" y="25450"/>
                </a:lnTo>
                <a:lnTo>
                  <a:pt x="293065" y="22313"/>
                </a:lnTo>
                <a:lnTo>
                  <a:pt x="255016" y="368"/>
                </a:lnTo>
                <a:lnTo>
                  <a:pt x="251294" y="0"/>
                </a:lnTo>
                <a:close/>
              </a:path>
            </a:pathLst>
          </a:custGeom>
          <a:solidFill>
            <a:srgbClr val="283057"/>
          </a:solidFill>
        </p:spPr>
        <p:txBody>
          <a:bodyPr wrap="square" lIns="0" tIns="0" rIns="0" bIns="0" rtlCol="0"/>
          <a:lstStyle/>
          <a:p>
            <a:endParaRPr/>
          </a:p>
        </p:txBody>
      </p:sp>
      <p:sp>
        <p:nvSpPr>
          <p:cNvPr id="5" name="object 5"/>
          <p:cNvSpPr/>
          <p:nvPr/>
        </p:nvSpPr>
        <p:spPr>
          <a:xfrm>
            <a:off x="4910137" y="2309812"/>
            <a:ext cx="304800" cy="295275"/>
          </a:xfrm>
          <a:custGeom>
            <a:avLst/>
            <a:gdLst/>
            <a:ahLst/>
            <a:cxnLst/>
            <a:rect l="l" t="t" r="r" b="b"/>
            <a:pathLst>
              <a:path w="304800" h="295275">
                <a:moveTo>
                  <a:pt x="0" y="238010"/>
                </a:moveTo>
                <a:lnTo>
                  <a:pt x="0" y="57264"/>
                </a:lnTo>
                <a:lnTo>
                  <a:pt x="0" y="53505"/>
                </a:lnTo>
                <a:lnTo>
                  <a:pt x="368" y="49784"/>
                </a:lnTo>
                <a:lnTo>
                  <a:pt x="1104" y="46088"/>
                </a:lnTo>
                <a:lnTo>
                  <a:pt x="1828" y="42405"/>
                </a:lnTo>
                <a:lnTo>
                  <a:pt x="2921" y="38823"/>
                </a:lnTo>
                <a:lnTo>
                  <a:pt x="4356" y="35344"/>
                </a:lnTo>
                <a:lnTo>
                  <a:pt x="5803" y="31877"/>
                </a:lnTo>
                <a:lnTo>
                  <a:pt x="7556" y="28575"/>
                </a:lnTo>
                <a:lnTo>
                  <a:pt x="9652" y="25450"/>
                </a:lnTo>
                <a:lnTo>
                  <a:pt x="11734" y="22313"/>
                </a:lnTo>
                <a:lnTo>
                  <a:pt x="14109" y="19431"/>
                </a:lnTo>
                <a:lnTo>
                  <a:pt x="16776" y="16764"/>
                </a:lnTo>
                <a:lnTo>
                  <a:pt x="19431" y="14109"/>
                </a:lnTo>
                <a:lnTo>
                  <a:pt x="22313" y="11734"/>
                </a:lnTo>
                <a:lnTo>
                  <a:pt x="25450" y="9652"/>
                </a:lnTo>
                <a:lnTo>
                  <a:pt x="28575" y="7556"/>
                </a:lnTo>
                <a:lnTo>
                  <a:pt x="53505" y="0"/>
                </a:lnTo>
                <a:lnTo>
                  <a:pt x="57264" y="0"/>
                </a:lnTo>
                <a:lnTo>
                  <a:pt x="247535" y="0"/>
                </a:lnTo>
                <a:lnTo>
                  <a:pt x="251294" y="0"/>
                </a:lnTo>
                <a:lnTo>
                  <a:pt x="255016" y="368"/>
                </a:lnTo>
                <a:lnTo>
                  <a:pt x="258711" y="1092"/>
                </a:lnTo>
                <a:lnTo>
                  <a:pt x="262394" y="1828"/>
                </a:lnTo>
                <a:lnTo>
                  <a:pt x="265976" y="2921"/>
                </a:lnTo>
                <a:lnTo>
                  <a:pt x="269443" y="4356"/>
                </a:lnTo>
                <a:lnTo>
                  <a:pt x="272923" y="5791"/>
                </a:lnTo>
                <a:lnTo>
                  <a:pt x="276225" y="7556"/>
                </a:lnTo>
                <a:lnTo>
                  <a:pt x="279349" y="9652"/>
                </a:lnTo>
                <a:lnTo>
                  <a:pt x="282473" y="11734"/>
                </a:lnTo>
                <a:lnTo>
                  <a:pt x="285369" y="14109"/>
                </a:lnTo>
                <a:lnTo>
                  <a:pt x="288023" y="16764"/>
                </a:lnTo>
                <a:lnTo>
                  <a:pt x="290690" y="19431"/>
                </a:lnTo>
                <a:lnTo>
                  <a:pt x="293065" y="22313"/>
                </a:lnTo>
                <a:lnTo>
                  <a:pt x="295148" y="25450"/>
                </a:lnTo>
                <a:lnTo>
                  <a:pt x="297243" y="28575"/>
                </a:lnTo>
                <a:lnTo>
                  <a:pt x="304800" y="53505"/>
                </a:lnTo>
                <a:lnTo>
                  <a:pt x="304800" y="57264"/>
                </a:lnTo>
                <a:lnTo>
                  <a:pt x="304800" y="238010"/>
                </a:lnTo>
                <a:lnTo>
                  <a:pt x="304800" y="241769"/>
                </a:lnTo>
                <a:lnTo>
                  <a:pt x="304431" y="245503"/>
                </a:lnTo>
                <a:lnTo>
                  <a:pt x="303695" y="249186"/>
                </a:lnTo>
                <a:lnTo>
                  <a:pt x="302958" y="252869"/>
                </a:lnTo>
                <a:lnTo>
                  <a:pt x="295148" y="269824"/>
                </a:lnTo>
                <a:lnTo>
                  <a:pt x="293065" y="272948"/>
                </a:lnTo>
                <a:lnTo>
                  <a:pt x="290690" y="275844"/>
                </a:lnTo>
                <a:lnTo>
                  <a:pt x="288023" y="278498"/>
                </a:lnTo>
                <a:lnTo>
                  <a:pt x="285369" y="281165"/>
                </a:lnTo>
                <a:lnTo>
                  <a:pt x="258711" y="294170"/>
                </a:lnTo>
                <a:lnTo>
                  <a:pt x="255016" y="294906"/>
                </a:lnTo>
                <a:lnTo>
                  <a:pt x="251294" y="295275"/>
                </a:lnTo>
                <a:lnTo>
                  <a:pt x="247535" y="295275"/>
                </a:lnTo>
                <a:lnTo>
                  <a:pt x="57264" y="295275"/>
                </a:lnTo>
                <a:lnTo>
                  <a:pt x="53505" y="295275"/>
                </a:lnTo>
                <a:lnTo>
                  <a:pt x="49784" y="294906"/>
                </a:lnTo>
                <a:lnTo>
                  <a:pt x="46088" y="294170"/>
                </a:lnTo>
                <a:lnTo>
                  <a:pt x="42405" y="293446"/>
                </a:lnTo>
                <a:lnTo>
                  <a:pt x="16776" y="278498"/>
                </a:lnTo>
                <a:lnTo>
                  <a:pt x="14109" y="275844"/>
                </a:lnTo>
                <a:lnTo>
                  <a:pt x="11734" y="272948"/>
                </a:lnTo>
                <a:lnTo>
                  <a:pt x="9652" y="269824"/>
                </a:lnTo>
                <a:lnTo>
                  <a:pt x="7556" y="266700"/>
                </a:lnTo>
                <a:lnTo>
                  <a:pt x="1104" y="249186"/>
                </a:lnTo>
                <a:lnTo>
                  <a:pt x="368" y="245503"/>
                </a:lnTo>
                <a:lnTo>
                  <a:pt x="0" y="241769"/>
                </a:lnTo>
                <a:lnTo>
                  <a:pt x="0" y="238010"/>
                </a:lnTo>
                <a:close/>
              </a:path>
            </a:pathLst>
          </a:custGeom>
          <a:ln w="9525">
            <a:solidFill>
              <a:srgbClr val="404A6F"/>
            </a:solidFill>
          </a:ln>
        </p:spPr>
        <p:txBody>
          <a:bodyPr wrap="square" lIns="0" tIns="0" rIns="0" bIns="0" rtlCol="0"/>
          <a:lstStyle/>
          <a:p>
            <a:endParaRPr/>
          </a:p>
        </p:txBody>
      </p:sp>
      <p:sp>
        <p:nvSpPr>
          <p:cNvPr id="6" name="object 6"/>
          <p:cNvSpPr txBox="1"/>
          <p:nvPr/>
        </p:nvSpPr>
        <p:spPr>
          <a:xfrm>
            <a:off x="5380837" y="2335768"/>
            <a:ext cx="2299970" cy="2004060"/>
          </a:xfrm>
          <a:prstGeom prst="rect">
            <a:avLst/>
          </a:prstGeom>
        </p:spPr>
        <p:txBody>
          <a:bodyPr vert="horz" wrap="square" lIns="0" tIns="0" rIns="0" bIns="0" rtlCol="0">
            <a:spAutoFit/>
          </a:bodyPr>
          <a:lstStyle/>
          <a:p>
            <a:pPr marL="12700" marR="5080">
              <a:lnSpc>
                <a:spcPct val="103600"/>
              </a:lnSpc>
            </a:pPr>
            <a:r>
              <a:rPr sz="1750" spc="65" dirty="0">
                <a:solidFill>
                  <a:srgbClr val="EBECEF"/>
                </a:solidFill>
                <a:latin typeface="Book Antiqua"/>
                <a:cs typeface="Book Antiqua"/>
              </a:rPr>
              <a:t>T</a:t>
            </a:r>
            <a:r>
              <a:rPr sz="1750" spc="60" dirty="0">
                <a:solidFill>
                  <a:srgbClr val="EBECEF"/>
                </a:solidFill>
                <a:latin typeface="Book Antiqua"/>
                <a:cs typeface="Book Antiqua"/>
              </a:rPr>
              <a:t>ime-</a:t>
            </a:r>
            <a:r>
              <a:rPr sz="1750" spc="70" dirty="0">
                <a:solidFill>
                  <a:srgbClr val="EBECEF"/>
                </a:solidFill>
                <a:latin typeface="Book Antiqua"/>
                <a:cs typeface="Book Antiqua"/>
              </a:rPr>
              <a:t>Co</a:t>
            </a:r>
            <a:r>
              <a:rPr sz="1750" spc="75" dirty="0">
                <a:solidFill>
                  <a:srgbClr val="EBECEF"/>
                </a:solidFill>
                <a:latin typeface="Book Antiqua"/>
                <a:cs typeface="Book Antiqua"/>
              </a:rPr>
              <a:t>n</a:t>
            </a:r>
            <a:r>
              <a:rPr sz="1750" spc="40" dirty="0">
                <a:solidFill>
                  <a:srgbClr val="EBECEF"/>
                </a:solidFill>
                <a:latin typeface="Book Antiqua"/>
                <a:cs typeface="Book Antiqua"/>
              </a:rPr>
              <a:t>s</a:t>
            </a:r>
            <a:r>
              <a:rPr sz="1750" spc="55" dirty="0">
                <a:solidFill>
                  <a:srgbClr val="EBECEF"/>
                </a:solidFill>
                <a:latin typeface="Book Antiqua"/>
                <a:cs typeface="Book Antiqua"/>
              </a:rPr>
              <a:t>u</a:t>
            </a:r>
            <a:r>
              <a:rPr sz="1750" spc="70" dirty="0">
                <a:solidFill>
                  <a:srgbClr val="EBECEF"/>
                </a:solidFill>
                <a:latin typeface="Book Antiqua"/>
                <a:cs typeface="Book Antiqua"/>
              </a:rPr>
              <a:t>mi</a:t>
            </a:r>
            <a:r>
              <a:rPr sz="1750" spc="65" dirty="0">
                <a:solidFill>
                  <a:srgbClr val="EBECEF"/>
                </a:solidFill>
                <a:latin typeface="Book Antiqua"/>
                <a:cs typeface="Book Antiqua"/>
              </a:rPr>
              <a:t>n</a:t>
            </a:r>
            <a:r>
              <a:rPr sz="1750" spc="5" dirty="0">
                <a:solidFill>
                  <a:srgbClr val="EBECEF"/>
                </a:solidFill>
                <a:latin typeface="Book Antiqua"/>
                <a:cs typeface="Book Antiqua"/>
              </a:rPr>
              <a:t>g</a:t>
            </a:r>
            <a:r>
              <a:rPr sz="1750" dirty="0">
                <a:solidFill>
                  <a:srgbClr val="EBECEF"/>
                </a:solidFill>
                <a:latin typeface="Book Antiqua"/>
                <a:cs typeface="Book Antiqua"/>
              </a:rPr>
              <a:t> </a:t>
            </a:r>
            <a:r>
              <a:rPr sz="1750" spc="-75" dirty="0">
                <a:solidFill>
                  <a:srgbClr val="EBECEF"/>
                </a:solidFill>
                <a:latin typeface="Book Antiqua"/>
                <a:cs typeface="Book Antiqua"/>
              </a:rPr>
              <a:t>M</a:t>
            </a:r>
            <a:r>
              <a:rPr sz="1750" spc="70" dirty="0">
                <a:solidFill>
                  <a:srgbClr val="EBECEF"/>
                </a:solidFill>
                <a:latin typeface="Book Antiqua"/>
                <a:cs typeface="Book Antiqua"/>
              </a:rPr>
              <a:t>a</a:t>
            </a:r>
            <a:r>
              <a:rPr sz="1750" spc="75" dirty="0">
                <a:solidFill>
                  <a:srgbClr val="EBECEF"/>
                </a:solidFill>
                <a:latin typeface="Book Antiqua"/>
                <a:cs typeface="Book Antiqua"/>
              </a:rPr>
              <a:t>n</a:t>
            </a:r>
            <a:r>
              <a:rPr sz="1750" spc="15" dirty="0">
                <a:solidFill>
                  <a:srgbClr val="EBECEF"/>
                </a:solidFill>
                <a:latin typeface="Book Antiqua"/>
                <a:cs typeface="Book Antiqua"/>
              </a:rPr>
              <a:t>u</a:t>
            </a:r>
            <a:r>
              <a:rPr sz="1750" spc="55" dirty="0">
                <a:solidFill>
                  <a:srgbClr val="EBECEF"/>
                </a:solidFill>
                <a:latin typeface="Book Antiqua"/>
                <a:cs typeface="Book Antiqua"/>
              </a:rPr>
              <a:t>al</a:t>
            </a:r>
            <a:r>
              <a:rPr sz="1750" spc="-55" dirty="0">
                <a:solidFill>
                  <a:srgbClr val="EBECEF"/>
                </a:solidFill>
                <a:latin typeface="Book Antiqua"/>
                <a:cs typeface="Book Antiqua"/>
              </a:rPr>
              <a:t> </a:t>
            </a:r>
            <a:r>
              <a:rPr sz="1750" spc="95" dirty="0">
                <a:solidFill>
                  <a:srgbClr val="EBECEF"/>
                </a:solidFill>
                <a:latin typeface="Book Antiqua"/>
                <a:cs typeface="Book Antiqua"/>
              </a:rPr>
              <a:t>Pr</a:t>
            </a:r>
            <a:r>
              <a:rPr sz="1750" spc="100" dirty="0">
                <a:solidFill>
                  <a:srgbClr val="EBECEF"/>
                </a:solidFill>
                <a:latin typeface="Book Antiqua"/>
                <a:cs typeface="Book Antiqua"/>
              </a:rPr>
              <a:t>o</a:t>
            </a:r>
            <a:r>
              <a:rPr sz="1750" spc="110" dirty="0">
                <a:solidFill>
                  <a:srgbClr val="EBECEF"/>
                </a:solidFill>
                <a:latin typeface="Book Antiqua"/>
                <a:cs typeface="Book Antiqua"/>
              </a:rPr>
              <a:t>c</a:t>
            </a:r>
            <a:r>
              <a:rPr sz="1750" spc="85" dirty="0">
                <a:solidFill>
                  <a:srgbClr val="EBECEF"/>
                </a:solidFill>
                <a:latin typeface="Book Antiqua"/>
                <a:cs typeface="Book Antiqua"/>
              </a:rPr>
              <a:t>esses</a:t>
            </a:r>
            <a:endParaRPr sz="1750">
              <a:latin typeface="Book Antiqua"/>
              <a:cs typeface="Book Antiqua"/>
            </a:endParaRPr>
          </a:p>
          <a:p>
            <a:pPr marL="12700" marR="5080">
              <a:lnSpc>
                <a:spcPct val="132800"/>
              </a:lnSpc>
              <a:spcBef>
                <a:spcPts val="470"/>
              </a:spcBef>
            </a:pPr>
            <a:r>
              <a:rPr sz="1400" spc="-190" dirty="0">
                <a:solidFill>
                  <a:srgbClr val="EBECEF"/>
                </a:solidFill>
                <a:latin typeface="Verdana"/>
                <a:cs typeface="Verdana"/>
              </a:rPr>
              <a:t>T</a:t>
            </a:r>
            <a:r>
              <a:rPr sz="1400" spc="-55" dirty="0">
                <a:solidFill>
                  <a:srgbClr val="EBECEF"/>
                </a:solidFill>
                <a:latin typeface="Verdana"/>
                <a:cs typeface="Verdana"/>
              </a:rPr>
              <a:t>r</a:t>
            </a:r>
            <a:r>
              <a:rPr sz="1400" spc="-5" dirty="0">
                <a:solidFill>
                  <a:srgbClr val="EBECEF"/>
                </a:solidFill>
                <a:latin typeface="Verdana"/>
                <a:cs typeface="Verdana"/>
              </a:rPr>
              <a:t>ad</a:t>
            </a:r>
            <a:r>
              <a:rPr sz="1400" spc="-45" dirty="0">
                <a:solidFill>
                  <a:srgbClr val="EBECEF"/>
                </a:solidFill>
                <a:latin typeface="Verdana"/>
                <a:cs typeface="Verdana"/>
              </a:rPr>
              <a:t>i</a:t>
            </a:r>
            <a:r>
              <a:rPr sz="1400" spc="55" dirty="0">
                <a:solidFill>
                  <a:srgbClr val="EBECEF"/>
                </a:solidFill>
                <a:latin typeface="Verdana"/>
                <a:cs typeface="Verdana"/>
              </a:rPr>
              <a:t>t</a:t>
            </a:r>
            <a:r>
              <a:rPr sz="1400" spc="-45" dirty="0">
                <a:solidFill>
                  <a:srgbClr val="EBECEF"/>
                </a:solidFill>
                <a:latin typeface="Verdana"/>
                <a:cs typeface="Verdana"/>
              </a:rPr>
              <a:t>i</a:t>
            </a:r>
            <a:r>
              <a:rPr sz="1400" spc="50" dirty="0">
                <a:solidFill>
                  <a:srgbClr val="EBECEF"/>
                </a:solidFill>
                <a:latin typeface="Verdana"/>
                <a:cs typeface="Verdana"/>
              </a:rPr>
              <a:t>o</a:t>
            </a:r>
            <a:r>
              <a:rPr sz="1400" spc="-45" dirty="0">
                <a:solidFill>
                  <a:srgbClr val="EBECEF"/>
                </a:solidFill>
                <a:latin typeface="Verdana"/>
                <a:cs typeface="Verdana"/>
              </a:rPr>
              <a:t>n</a:t>
            </a:r>
            <a:r>
              <a:rPr sz="1400" spc="-5" dirty="0">
                <a:solidFill>
                  <a:srgbClr val="EBECEF"/>
                </a:solidFill>
                <a:latin typeface="Verdana"/>
                <a:cs typeface="Verdana"/>
              </a:rPr>
              <a:t>a</a:t>
            </a:r>
            <a:r>
              <a:rPr sz="1400" spc="-45" dirty="0">
                <a:solidFill>
                  <a:srgbClr val="EBECEF"/>
                </a:solidFill>
                <a:latin typeface="Verdana"/>
                <a:cs typeface="Verdana"/>
              </a:rPr>
              <a:t>l</a:t>
            </a:r>
            <a:r>
              <a:rPr sz="1400" spc="-145" dirty="0">
                <a:solidFill>
                  <a:srgbClr val="EBECEF"/>
                </a:solidFill>
                <a:latin typeface="Verdana"/>
                <a:cs typeface="Verdana"/>
              </a:rPr>
              <a:t> </a:t>
            </a:r>
            <a:r>
              <a:rPr sz="1400" spc="140" dirty="0">
                <a:solidFill>
                  <a:srgbClr val="EBECEF"/>
                </a:solidFill>
                <a:latin typeface="Verdana"/>
                <a:cs typeface="Verdana"/>
              </a:rPr>
              <a:t>c</a:t>
            </a:r>
            <a:r>
              <a:rPr sz="1400" spc="50" dirty="0">
                <a:solidFill>
                  <a:srgbClr val="EBECEF"/>
                </a:solidFill>
                <a:latin typeface="Verdana"/>
                <a:cs typeface="Verdana"/>
              </a:rPr>
              <a:t>o</a:t>
            </a:r>
            <a:r>
              <a:rPr sz="1400" spc="-110" dirty="0">
                <a:solidFill>
                  <a:srgbClr val="EBECEF"/>
                </a:solidFill>
                <a:latin typeface="Verdana"/>
                <a:cs typeface="Verdana"/>
              </a:rPr>
              <a:t>mmi</a:t>
            </a:r>
            <a:r>
              <a:rPr sz="1400" spc="45" dirty="0">
                <a:solidFill>
                  <a:srgbClr val="EBECEF"/>
                </a:solidFill>
                <a:latin typeface="Verdana"/>
                <a:cs typeface="Verdana"/>
              </a:rPr>
              <a:t>ss</a:t>
            </a:r>
            <a:r>
              <a:rPr sz="1400" spc="-45" dirty="0">
                <a:solidFill>
                  <a:srgbClr val="EBECEF"/>
                </a:solidFill>
                <a:latin typeface="Verdana"/>
                <a:cs typeface="Verdana"/>
              </a:rPr>
              <a:t>i</a:t>
            </a:r>
            <a:r>
              <a:rPr sz="1400" spc="50" dirty="0">
                <a:solidFill>
                  <a:srgbClr val="EBECEF"/>
                </a:solidFill>
                <a:latin typeface="Verdana"/>
                <a:cs typeface="Verdana"/>
              </a:rPr>
              <a:t>o</a:t>
            </a:r>
            <a:r>
              <a:rPr sz="1400" spc="-45" dirty="0">
                <a:solidFill>
                  <a:srgbClr val="EBECEF"/>
                </a:solidFill>
                <a:latin typeface="Verdana"/>
                <a:cs typeface="Verdana"/>
              </a:rPr>
              <a:t>nin</a:t>
            </a:r>
            <a:r>
              <a:rPr sz="1400" spc="-30" dirty="0">
                <a:solidFill>
                  <a:srgbClr val="EBECEF"/>
                </a:solidFill>
                <a:latin typeface="Verdana"/>
                <a:cs typeface="Verdana"/>
              </a:rPr>
              <a:t>g</a:t>
            </a:r>
            <a:r>
              <a:rPr sz="1400" spc="-15" dirty="0">
                <a:solidFill>
                  <a:srgbClr val="EBECEF"/>
                </a:solidFill>
                <a:latin typeface="Verdana"/>
                <a:cs typeface="Verdana"/>
              </a:rPr>
              <a:t> </a:t>
            </a:r>
            <a:r>
              <a:rPr sz="1400" spc="-145" dirty="0">
                <a:solidFill>
                  <a:srgbClr val="EBECEF"/>
                </a:solidFill>
                <a:latin typeface="Verdana"/>
                <a:cs typeface="Verdana"/>
              </a:rPr>
              <a:t>m</a:t>
            </a:r>
            <a:r>
              <a:rPr sz="1400" spc="50" dirty="0">
                <a:solidFill>
                  <a:srgbClr val="EBECEF"/>
                </a:solidFill>
                <a:latin typeface="Verdana"/>
                <a:cs typeface="Verdana"/>
              </a:rPr>
              <a:t>e</a:t>
            </a:r>
            <a:r>
              <a:rPr sz="1400" spc="55" dirty="0">
                <a:solidFill>
                  <a:srgbClr val="EBECEF"/>
                </a:solidFill>
                <a:latin typeface="Verdana"/>
                <a:cs typeface="Verdana"/>
              </a:rPr>
              <a:t>t</a:t>
            </a:r>
            <a:r>
              <a:rPr sz="1400" spc="-40" dirty="0">
                <a:solidFill>
                  <a:srgbClr val="EBECEF"/>
                </a:solidFill>
                <a:latin typeface="Verdana"/>
                <a:cs typeface="Verdana"/>
              </a:rPr>
              <a:t>h</a:t>
            </a:r>
            <a:r>
              <a:rPr sz="1400" spc="50" dirty="0">
                <a:solidFill>
                  <a:srgbClr val="EBECEF"/>
                </a:solidFill>
                <a:latin typeface="Verdana"/>
                <a:cs typeface="Verdana"/>
              </a:rPr>
              <a:t>o</a:t>
            </a:r>
            <a:r>
              <a:rPr sz="1400" spc="-5" dirty="0">
                <a:solidFill>
                  <a:srgbClr val="EBECEF"/>
                </a:solidFill>
                <a:latin typeface="Verdana"/>
                <a:cs typeface="Verdana"/>
              </a:rPr>
              <a:t>d</a:t>
            </a:r>
            <a:r>
              <a:rPr sz="1400" spc="50" dirty="0">
                <a:solidFill>
                  <a:srgbClr val="EBECEF"/>
                </a:solidFill>
                <a:latin typeface="Verdana"/>
                <a:cs typeface="Verdana"/>
              </a:rPr>
              <a:t>s</a:t>
            </a:r>
            <a:r>
              <a:rPr sz="1400" spc="-145" dirty="0">
                <a:solidFill>
                  <a:srgbClr val="EBECEF"/>
                </a:solidFill>
                <a:latin typeface="Verdana"/>
                <a:cs typeface="Verdana"/>
              </a:rPr>
              <a:t> </a:t>
            </a:r>
            <a:r>
              <a:rPr sz="1400" spc="45" dirty="0">
                <a:solidFill>
                  <a:srgbClr val="EBECEF"/>
                </a:solidFill>
                <a:latin typeface="Verdana"/>
                <a:cs typeface="Verdana"/>
              </a:rPr>
              <a:t>o</a:t>
            </a:r>
            <a:r>
              <a:rPr sz="1400" spc="60" dirty="0">
                <a:solidFill>
                  <a:srgbClr val="EBECEF"/>
                </a:solidFill>
                <a:latin typeface="Verdana"/>
                <a:cs typeface="Verdana"/>
              </a:rPr>
              <a:t>f</a:t>
            </a:r>
            <a:r>
              <a:rPr sz="1400" spc="30" dirty="0">
                <a:solidFill>
                  <a:srgbClr val="EBECEF"/>
                </a:solidFill>
                <a:latin typeface="Verdana"/>
                <a:cs typeface="Verdana"/>
              </a:rPr>
              <a:t>t</a:t>
            </a:r>
            <a:r>
              <a:rPr sz="1400" spc="65" dirty="0">
                <a:solidFill>
                  <a:srgbClr val="EBECEF"/>
                </a:solidFill>
                <a:latin typeface="Verdana"/>
                <a:cs typeface="Verdana"/>
              </a:rPr>
              <a:t>e</a:t>
            </a:r>
            <a:r>
              <a:rPr sz="1400" spc="-40" dirty="0">
                <a:solidFill>
                  <a:srgbClr val="EBECEF"/>
                </a:solidFill>
                <a:latin typeface="Verdana"/>
                <a:cs typeface="Verdana"/>
              </a:rPr>
              <a:t>n</a:t>
            </a:r>
            <a:r>
              <a:rPr sz="1400" spc="-145" dirty="0">
                <a:solidFill>
                  <a:srgbClr val="EBECEF"/>
                </a:solidFill>
                <a:latin typeface="Verdana"/>
                <a:cs typeface="Verdana"/>
              </a:rPr>
              <a:t> </a:t>
            </a:r>
            <a:r>
              <a:rPr sz="1400" spc="-45" dirty="0">
                <a:solidFill>
                  <a:srgbClr val="EBECEF"/>
                </a:solidFill>
                <a:latin typeface="Verdana"/>
                <a:cs typeface="Verdana"/>
              </a:rPr>
              <a:t>i</a:t>
            </a:r>
            <a:r>
              <a:rPr sz="1400" spc="-90" dirty="0">
                <a:solidFill>
                  <a:srgbClr val="EBECEF"/>
                </a:solidFill>
                <a:latin typeface="Verdana"/>
                <a:cs typeface="Verdana"/>
              </a:rPr>
              <a:t>n</a:t>
            </a:r>
            <a:r>
              <a:rPr sz="1400" spc="-140" dirty="0">
                <a:solidFill>
                  <a:srgbClr val="EBECEF"/>
                </a:solidFill>
                <a:latin typeface="Verdana"/>
                <a:cs typeface="Verdana"/>
              </a:rPr>
              <a:t>v</a:t>
            </a:r>
            <a:r>
              <a:rPr sz="1400" spc="50" dirty="0">
                <a:solidFill>
                  <a:srgbClr val="EBECEF"/>
                </a:solidFill>
                <a:latin typeface="Verdana"/>
                <a:cs typeface="Verdana"/>
              </a:rPr>
              <a:t>o</a:t>
            </a:r>
            <a:r>
              <a:rPr sz="1400" spc="-50" dirty="0">
                <a:solidFill>
                  <a:srgbClr val="EBECEF"/>
                </a:solidFill>
                <a:latin typeface="Verdana"/>
                <a:cs typeface="Verdana"/>
              </a:rPr>
              <a:t>l</a:t>
            </a:r>
            <a:r>
              <a:rPr sz="1400" spc="-140" dirty="0">
                <a:solidFill>
                  <a:srgbClr val="EBECEF"/>
                </a:solidFill>
                <a:latin typeface="Verdana"/>
                <a:cs typeface="Verdana"/>
              </a:rPr>
              <a:t>v</a:t>
            </a:r>
            <a:r>
              <a:rPr sz="1400" spc="65" dirty="0">
                <a:solidFill>
                  <a:srgbClr val="EBECEF"/>
                </a:solidFill>
                <a:latin typeface="Verdana"/>
                <a:cs typeface="Verdana"/>
              </a:rPr>
              <a:t>e</a:t>
            </a:r>
            <a:r>
              <a:rPr sz="1400" spc="35" dirty="0">
                <a:solidFill>
                  <a:srgbClr val="EBECEF"/>
                </a:solidFill>
                <a:latin typeface="Verdana"/>
                <a:cs typeface="Verdana"/>
              </a:rPr>
              <a:t> </a:t>
            </a:r>
            <a:r>
              <a:rPr sz="1400" spc="15" dirty="0">
                <a:solidFill>
                  <a:srgbClr val="EBECEF"/>
                </a:solidFill>
                <a:latin typeface="Verdana"/>
                <a:cs typeface="Verdana"/>
              </a:rPr>
              <a:t>e</a:t>
            </a:r>
            <a:r>
              <a:rPr sz="1400" spc="-80" dirty="0">
                <a:solidFill>
                  <a:srgbClr val="EBECEF"/>
                </a:solidFill>
                <a:latin typeface="Verdana"/>
                <a:cs typeface="Verdana"/>
              </a:rPr>
              <a:t>x</a:t>
            </a:r>
            <a:r>
              <a:rPr sz="1400" spc="30" dirty="0">
                <a:solidFill>
                  <a:srgbClr val="EBECEF"/>
                </a:solidFill>
                <a:latin typeface="Verdana"/>
                <a:cs typeface="Verdana"/>
              </a:rPr>
              <a:t>t</a:t>
            </a:r>
            <a:r>
              <a:rPr sz="1400" spc="65" dirty="0">
                <a:solidFill>
                  <a:srgbClr val="EBECEF"/>
                </a:solidFill>
                <a:latin typeface="Verdana"/>
                <a:cs typeface="Verdana"/>
              </a:rPr>
              <a:t>e</a:t>
            </a:r>
            <a:r>
              <a:rPr sz="1400" spc="-45" dirty="0">
                <a:solidFill>
                  <a:srgbClr val="EBECEF"/>
                </a:solidFill>
                <a:latin typeface="Verdana"/>
                <a:cs typeface="Verdana"/>
              </a:rPr>
              <a:t>n</a:t>
            </a:r>
            <a:r>
              <a:rPr sz="1400" spc="45" dirty="0">
                <a:solidFill>
                  <a:srgbClr val="EBECEF"/>
                </a:solidFill>
                <a:latin typeface="Verdana"/>
                <a:cs typeface="Verdana"/>
              </a:rPr>
              <a:t>s</a:t>
            </a:r>
            <a:r>
              <a:rPr sz="1400" spc="-45" dirty="0">
                <a:solidFill>
                  <a:srgbClr val="EBECEF"/>
                </a:solidFill>
                <a:latin typeface="Verdana"/>
                <a:cs typeface="Verdana"/>
              </a:rPr>
              <a:t>i</a:t>
            </a:r>
            <a:r>
              <a:rPr sz="1400" spc="-140" dirty="0">
                <a:solidFill>
                  <a:srgbClr val="EBECEF"/>
                </a:solidFill>
                <a:latin typeface="Verdana"/>
                <a:cs typeface="Verdana"/>
              </a:rPr>
              <a:t>v</a:t>
            </a:r>
            <a:r>
              <a:rPr sz="1400" spc="65" dirty="0">
                <a:solidFill>
                  <a:srgbClr val="EBECEF"/>
                </a:solidFill>
                <a:latin typeface="Verdana"/>
                <a:cs typeface="Verdana"/>
              </a:rPr>
              <a:t>e</a:t>
            </a:r>
            <a:r>
              <a:rPr sz="1400" spc="-145" dirty="0">
                <a:solidFill>
                  <a:srgbClr val="EBECEF"/>
                </a:solidFill>
                <a:latin typeface="Verdana"/>
                <a:cs typeface="Verdana"/>
              </a:rPr>
              <a:t> </a:t>
            </a:r>
            <a:r>
              <a:rPr sz="1400" dirty="0">
                <a:solidFill>
                  <a:srgbClr val="EBECEF"/>
                </a:solidFill>
                <a:latin typeface="Verdana"/>
                <a:cs typeface="Verdana"/>
              </a:rPr>
              <a:t>p</a:t>
            </a:r>
            <a:r>
              <a:rPr sz="1400" spc="-5" dirty="0">
                <a:solidFill>
                  <a:srgbClr val="EBECEF"/>
                </a:solidFill>
                <a:latin typeface="Verdana"/>
                <a:cs typeface="Verdana"/>
              </a:rPr>
              <a:t>a</a:t>
            </a:r>
            <a:r>
              <a:rPr sz="1400" dirty="0">
                <a:solidFill>
                  <a:srgbClr val="EBECEF"/>
                </a:solidFill>
                <a:latin typeface="Verdana"/>
                <a:cs typeface="Verdana"/>
              </a:rPr>
              <a:t>p</a:t>
            </a:r>
            <a:r>
              <a:rPr sz="1400" spc="65" dirty="0">
                <a:solidFill>
                  <a:srgbClr val="EBECEF"/>
                </a:solidFill>
                <a:latin typeface="Verdana"/>
                <a:cs typeface="Verdana"/>
              </a:rPr>
              <a:t>e</a:t>
            </a:r>
            <a:r>
              <a:rPr sz="1400" spc="-45" dirty="0">
                <a:solidFill>
                  <a:srgbClr val="EBECEF"/>
                </a:solidFill>
                <a:latin typeface="Verdana"/>
                <a:cs typeface="Verdana"/>
              </a:rPr>
              <a:t>r</a:t>
            </a:r>
            <a:r>
              <a:rPr sz="1400" spc="-100" dirty="0">
                <a:solidFill>
                  <a:srgbClr val="EBECEF"/>
                </a:solidFill>
                <a:latin typeface="Verdana"/>
                <a:cs typeface="Verdana"/>
              </a:rPr>
              <a:t>w</a:t>
            </a:r>
            <a:r>
              <a:rPr sz="1400" spc="50" dirty="0">
                <a:solidFill>
                  <a:srgbClr val="EBECEF"/>
                </a:solidFill>
                <a:latin typeface="Verdana"/>
                <a:cs typeface="Verdana"/>
              </a:rPr>
              <a:t>o</a:t>
            </a:r>
            <a:r>
              <a:rPr sz="1400" spc="-45" dirty="0">
                <a:solidFill>
                  <a:srgbClr val="EBECEF"/>
                </a:solidFill>
                <a:latin typeface="Verdana"/>
                <a:cs typeface="Verdana"/>
              </a:rPr>
              <a:t>r</a:t>
            </a:r>
            <a:r>
              <a:rPr sz="1400" spc="-120" dirty="0">
                <a:solidFill>
                  <a:srgbClr val="EBECEF"/>
                </a:solidFill>
                <a:latin typeface="Verdana"/>
                <a:cs typeface="Verdana"/>
              </a:rPr>
              <a:t>k</a:t>
            </a:r>
            <a:r>
              <a:rPr sz="1400" spc="-145" dirty="0">
                <a:solidFill>
                  <a:srgbClr val="EBECEF"/>
                </a:solidFill>
                <a:latin typeface="Verdana"/>
                <a:cs typeface="Verdana"/>
              </a:rPr>
              <a:t> </a:t>
            </a:r>
            <a:r>
              <a:rPr sz="1400" spc="-5" dirty="0">
                <a:solidFill>
                  <a:srgbClr val="EBECEF"/>
                </a:solidFill>
                <a:latin typeface="Verdana"/>
                <a:cs typeface="Verdana"/>
              </a:rPr>
              <a:t>a</a:t>
            </a:r>
            <a:r>
              <a:rPr sz="1400" spc="-45" dirty="0">
                <a:solidFill>
                  <a:srgbClr val="EBECEF"/>
                </a:solidFill>
                <a:latin typeface="Verdana"/>
                <a:cs typeface="Verdana"/>
              </a:rPr>
              <a:t>n</a:t>
            </a:r>
            <a:r>
              <a:rPr sz="1400" dirty="0">
                <a:solidFill>
                  <a:srgbClr val="EBECEF"/>
                </a:solidFill>
                <a:latin typeface="Verdana"/>
                <a:cs typeface="Verdana"/>
              </a:rPr>
              <a:t>d </a:t>
            </a:r>
            <a:r>
              <a:rPr sz="1400" spc="-145" dirty="0">
                <a:solidFill>
                  <a:srgbClr val="EBECEF"/>
                </a:solidFill>
                <a:latin typeface="Verdana"/>
                <a:cs typeface="Verdana"/>
              </a:rPr>
              <a:t>m</a:t>
            </a:r>
            <a:r>
              <a:rPr sz="1400" spc="-5" dirty="0">
                <a:solidFill>
                  <a:srgbClr val="EBECEF"/>
                </a:solidFill>
                <a:latin typeface="Verdana"/>
                <a:cs typeface="Verdana"/>
              </a:rPr>
              <a:t>a</a:t>
            </a:r>
            <a:r>
              <a:rPr sz="1400" spc="-45" dirty="0">
                <a:solidFill>
                  <a:srgbClr val="EBECEF"/>
                </a:solidFill>
                <a:latin typeface="Verdana"/>
                <a:cs typeface="Verdana"/>
              </a:rPr>
              <a:t>n</a:t>
            </a:r>
            <a:r>
              <a:rPr sz="1400" spc="-60" dirty="0">
                <a:solidFill>
                  <a:srgbClr val="EBECEF"/>
                </a:solidFill>
                <a:latin typeface="Verdana"/>
                <a:cs typeface="Verdana"/>
              </a:rPr>
              <a:t>u</a:t>
            </a:r>
            <a:r>
              <a:rPr sz="1400" spc="-5" dirty="0">
                <a:solidFill>
                  <a:srgbClr val="EBECEF"/>
                </a:solidFill>
                <a:latin typeface="Verdana"/>
                <a:cs typeface="Verdana"/>
              </a:rPr>
              <a:t>a</a:t>
            </a:r>
            <a:r>
              <a:rPr sz="1400" spc="-45" dirty="0">
                <a:solidFill>
                  <a:srgbClr val="EBECEF"/>
                </a:solidFill>
                <a:latin typeface="Verdana"/>
                <a:cs typeface="Verdana"/>
              </a:rPr>
              <a:t>l</a:t>
            </a:r>
            <a:r>
              <a:rPr sz="1400" spc="-145" dirty="0">
                <a:solidFill>
                  <a:srgbClr val="EBECEF"/>
                </a:solidFill>
                <a:latin typeface="Verdana"/>
                <a:cs typeface="Verdana"/>
              </a:rPr>
              <a:t> </a:t>
            </a:r>
            <a:r>
              <a:rPr sz="1400" spc="-5" dirty="0">
                <a:solidFill>
                  <a:srgbClr val="EBECEF"/>
                </a:solidFill>
                <a:latin typeface="Verdana"/>
                <a:cs typeface="Verdana"/>
              </a:rPr>
              <a:t>d</a:t>
            </a:r>
            <a:r>
              <a:rPr sz="1400" spc="-25" dirty="0">
                <a:solidFill>
                  <a:srgbClr val="EBECEF"/>
                </a:solidFill>
                <a:latin typeface="Verdana"/>
                <a:cs typeface="Verdana"/>
              </a:rPr>
              <a:t>a</a:t>
            </a:r>
            <a:r>
              <a:rPr sz="1400" spc="30" dirty="0">
                <a:solidFill>
                  <a:srgbClr val="EBECEF"/>
                </a:solidFill>
                <a:latin typeface="Verdana"/>
                <a:cs typeface="Verdana"/>
              </a:rPr>
              <a:t>t</a:t>
            </a:r>
            <a:r>
              <a:rPr sz="1400" dirty="0">
                <a:solidFill>
                  <a:srgbClr val="EBECEF"/>
                </a:solidFill>
                <a:latin typeface="Verdana"/>
                <a:cs typeface="Verdana"/>
              </a:rPr>
              <a:t>a</a:t>
            </a:r>
            <a:r>
              <a:rPr sz="1400" spc="-145" dirty="0">
                <a:solidFill>
                  <a:srgbClr val="EBECEF"/>
                </a:solidFill>
                <a:latin typeface="Verdana"/>
                <a:cs typeface="Verdana"/>
              </a:rPr>
              <a:t> </a:t>
            </a:r>
            <a:r>
              <a:rPr sz="1400" spc="-5" dirty="0">
                <a:solidFill>
                  <a:srgbClr val="EBECEF"/>
                </a:solidFill>
                <a:latin typeface="Verdana"/>
                <a:cs typeface="Verdana"/>
              </a:rPr>
              <a:t>a</a:t>
            </a:r>
            <a:r>
              <a:rPr sz="1400" spc="-45" dirty="0">
                <a:solidFill>
                  <a:srgbClr val="EBECEF"/>
                </a:solidFill>
                <a:latin typeface="Verdana"/>
                <a:cs typeface="Verdana"/>
              </a:rPr>
              <a:t>n</a:t>
            </a:r>
            <a:r>
              <a:rPr sz="1400" spc="-5" dirty="0">
                <a:solidFill>
                  <a:srgbClr val="EBECEF"/>
                </a:solidFill>
                <a:latin typeface="Verdana"/>
                <a:cs typeface="Verdana"/>
              </a:rPr>
              <a:t>a</a:t>
            </a:r>
            <a:r>
              <a:rPr sz="1400" spc="-50" dirty="0">
                <a:solidFill>
                  <a:srgbClr val="EBECEF"/>
                </a:solidFill>
                <a:latin typeface="Verdana"/>
                <a:cs typeface="Verdana"/>
              </a:rPr>
              <a:t>l</a:t>
            </a:r>
            <a:r>
              <a:rPr sz="1400" spc="-155" dirty="0">
                <a:solidFill>
                  <a:srgbClr val="EBECEF"/>
                </a:solidFill>
                <a:latin typeface="Verdana"/>
                <a:cs typeface="Verdana"/>
              </a:rPr>
              <a:t>y</a:t>
            </a:r>
            <a:r>
              <a:rPr sz="1400" spc="45" dirty="0">
                <a:solidFill>
                  <a:srgbClr val="EBECEF"/>
                </a:solidFill>
                <a:latin typeface="Verdana"/>
                <a:cs typeface="Verdana"/>
              </a:rPr>
              <a:t>s</a:t>
            </a:r>
            <a:r>
              <a:rPr sz="1400" spc="-45" dirty="0">
                <a:solidFill>
                  <a:srgbClr val="EBECEF"/>
                </a:solidFill>
                <a:latin typeface="Verdana"/>
                <a:cs typeface="Verdana"/>
              </a:rPr>
              <a:t>i</a:t>
            </a:r>
            <a:r>
              <a:rPr sz="1400" spc="45" dirty="0">
                <a:solidFill>
                  <a:srgbClr val="EBECEF"/>
                </a:solidFill>
                <a:latin typeface="Verdana"/>
                <a:cs typeface="Verdana"/>
              </a:rPr>
              <a:t>s</a:t>
            </a:r>
            <a:r>
              <a:rPr sz="1400" spc="-135" dirty="0">
                <a:solidFill>
                  <a:srgbClr val="EBECEF"/>
                </a:solidFill>
                <a:latin typeface="Verdana"/>
                <a:cs typeface="Verdana"/>
              </a:rPr>
              <a:t>,</a:t>
            </a:r>
            <a:r>
              <a:rPr sz="1400" spc="-130" dirty="0">
                <a:solidFill>
                  <a:srgbClr val="EBECEF"/>
                </a:solidFill>
                <a:latin typeface="Verdana"/>
                <a:cs typeface="Verdana"/>
              </a:rPr>
              <a:t> </a:t>
            </a:r>
            <a:r>
              <a:rPr sz="1400" spc="-50" dirty="0">
                <a:solidFill>
                  <a:srgbClr val="EBECEF"/>
                </a:solidFill>
                <a:latin typeface="Verdana"/>
                <a:cs typeface="Verdana"/>
              </a:rPr>
              <a:t>l</a:t>
            </a:r>
            <a:r>
              <a:rPr sz="1400" spc="65" dirty="0">
                <a:solidFill>
                  <a:srgbClr val="EBECEF"/>
                </a:solidFill>
                <a:latin typeface="Verdana"/>
                <a:cs typeface="Verdana"/>
              </a:rPr>
              <a:t>e</a:t>
            </a:r>
            <a:r>
              <a:rPr sz="1400" spc="-5" dirty="0">
                <a:solidFill>
                  <a:srgbClr val="EBECEF"/>
                </a:solidFill>
                <a:latin typeface="Verdana"/>
                <a:cs typeface="Verdana"/>
              </a:rPr>
              <a:t>ad</a:t>
            </a:r>
            <a:r>
              <a:rPr sz="1400" spc="-45" dirty="0">
                <a:solidFill>
                  <a:srgbClr val="EBECEF"/>
                </a:solidFill>
                <a:latin typeface="Verdana"/>
                <a:cs typeface="Verdana"/>
              </a:rPr>
              <a:t>in</a:t>
            </a:r>
            <a:r>
              <a:rPr sz="1400" spc="-30" dirty="0">
                <a:solidFill>
                  <a:srgbClr val="EBECEF"/>
                </a:solidFill>
                <a:latin typeface="Verdana"/>
                <a:cs typeface="Verdana"/>
              </a:rPr>
              <a:t>g</a:t>
            </a:r>
            <a:r>
              <a:rPr sz="1400" spc="-145" dirty="0">
                <a:solidFill>
                  <a:srgbClr val="EBECEF"/>
                </a:solidFill>
                <a:latin typeface="Verdana"/>
                <a:cs typeface="Verdana"/>
              </a:rPr>
              <a:t> </a:t>
            </a:r>
            <a:r>
              <a:rPr sz="1400" spc="30" dirty="0">
                <a:solidFill>
                  <a:srgbClr val="EBECEF"/>
                </a:solidFill>
                <a:latin typeface="Verdana"/>
                <a:cs typeface="Verdana"/>
              </a:rPr>
              <a:t>t</a:t>
            </a:r>
            <a:r>
              <a:rPr sz="1400" spc="55" dirty="0">
                <a:solidFill>
                  <a:srgbClr val="EBECEF"/>
                </a:solidFill>
                <a:latin typeface="Verdana"/>
                <a:cs typeface="Verdana"/>
              </a:rPr>
              <a:t>o</a:t>
            </a:r>
            <a:r>
              <a:rPr sz="1400" spc="-145" dirty="0">
                <a:solidFill>
                  <a:srgbClr val="EBECEF"/>
                </a:solidFill>
                <a:latin typeface="Verdana"/>
                <a:cs typeface="Verdana"/>
              </a:rPr>
              <a:t> </a:t>
            </a:r>
            <a:r>
              <a:rPr sz="1400" spc="-45" dirty="0">
                <a:solidFill>
                  <a:srgbClr val="EBECEF"/>
                </a:solidFill>
                <a:latin typeface="Verdana"/>
                <a:cs typeface="Verdana"/>
              </a:rPr>
              <a:t>in</a:t>
            </a:r>
            <a:r>
              <a:rPr sz="1400" spc="55" dirty="0">
                <a:solidFill>
                  <a:srgbClr val="EBECEF"/>
                </a:solidFill>
                <a:latin typeface="Verdana"/>
                <a:cs typeface="Verdana"/>
              </a:rPr>
              <a:t>e</a:t>
            </a:r>
            <a:r>
              <a:rPr sz="1400" spc="60" dirty="0">
                <a:solidFill>
                  <a:srgbClr val="EBECEF"/>
                </a:solidFill>
                <a:latin typeface="Verdana"/>
                <a:cs typeface="Verdana"/>
              </a:rPr>
              <a:t>ff</a:t>
            </a:r>
            <a:r>
              <a:rPr sz="1400" spc="-45" dirty="0">
                <a:solidFill>
                  <a:srgbClr val="EBECEF"/>
                </a:solidFill>
                <a:latin typeface="Verdana"/>
                <a:cs typeface="Verdana"/>
              </a:rPr>
              <a:t>i</a:t>
            </a:r>
            <a:r>
              <a:rPr sz="1400" spc="140" dirty="0">
                <a:solidFill>
                  <a:srgbClr val="EBECEF"/>
                </a:solidFill>
                <a:latin typeface="Verdana"/>
                <a:cs typeface="Verdana"/>
              </a:rPr>
              <a:t>c</a:t>
            </a:r>
            <a:r>
              <a:rPr sz="1400" spc="-45" dirty="0">
                <a:solidFill>
                  <a:srgbClr val="EBECEF"/>
                </a:solidFill>
                <a:latin typeface="Verdana"/>
                <a:cs typeface="Verdana"/>
              </a:rPr>
              <a:t>i</a:t>
            </a:r>
            <a:r>
              <a:rPr sz="1400" spc="65" dirty="0">
                <a:solidFill>
                  <a:srgbClr val="EBECEF"/>
                </a:solidFill>
                <a:latin typeface="Verdana"/>
                <a:cs typeface="Verdana"/>
              </a:rPr>
              <a:t>e</a:t>
            </a:r>
            <a:r>
              <a:rPr sz="1400" spc="-45" dirty="0">
                <a:solidFill>
                  <a:srgbClr val="EBECEF"/>
                </a:solidFill>
                <a:latin typeface="Verdana"/>
                <a:cs typeface="Verdana"/>
              </a:rPr>
              <a:t>n</a:t>
            </a:r>
            <a:r>
              <a:rPr sz="1400" spc="140" dirty="0">
                <a:solidFill>
                  <a:srgbClr val="EBECEF"/>
                </a:solidFill>
                <a:latin typeface="Verdana"/>
                <a:cs typeface="Verdana"/>
              </a:rPr>
              <a:t>c</a:t>
            </a:r>
            <a:r>
              <a:rPr sz="1400" spc="-45" dirty="0">
                <a:solidFill>
                  <a:srgbClr val="EBECEF"/>
                </a:solidFill>
                <a:latin typeface="Verdana"/>
                <a:cs typeface="Verdana"/>
              </a:rPr>
              <a:t>i</a:t>
            </a:r>
            <a:r>
              <a:rPr sz="1400" spc="65" dirty="0">
                <a:solidFill>
                  <a:srgbClr val="EBECEF"/>
                </a:solidFill>
                <a:latin typeface="Verdana"/>
                <a:cs typeface="Verdana"/>
              </a:rPr>
              <a:t>e</a:t>
            </a:r>
            <a:r>
              <a:rPr sz="1400" spc="45" dirty="0">
                <a:solidFill>
                  <a:srgbClr val="EBECEF"/>
                </a:solidFill>
                <a:latin typeface="Verdana"/>
                <a:cs typeface="Verdana"/>
              </a:rPr>
              <a:t>s</a:t>
            </a:r>
            <a:r>
              <a:rPr sz="1400" spc="-155" dirty="0">
                <a:solidFill>
                  <a:srgbClr val="EBECEF"/>
                </a:solidFill>
                <a:latin typeface="Verdana"/>
                <a:cs typeface="Verdana"/>
              </a:rPr>
              <a:t>.</a:t>
            </a:r>
            <a:endParaRPr sz="1400">
              <a:latin typeface="Verdana"/>
              <a:cs typeface="Verdana"/>
            </a:endParaRPr>
          </a:p>
        </p:txBody>
      </p:sp>
      <p:sp>
        <p:nvSpPr>
          <p:cNvPr id="7" name="object 7"/>
          <p:cNvSpPr/>
          <p:nvPr/>
        </p:nvSpPr>
        <p:spPr>
          <a:xfrm>
            <a:off x="7948612" y="2309812"/>
            <a:ext cx="304800" cy="295275"/>
          </a:xfrm>
          <a:custGeom>
            <a:avLst/>
            <a:gdLst/>
            <a:ahLst/>
            <a:cxnLst/>
            <a:rect l="l" t="t" r="r" b="b"/>
            <a:pathLst>
              <a:path w="304800" h="295275">
                <a:moveTo>
                  <a:pt x="251294" y="0"/>
                </a:moveTo>
                <a:lnTo>
                  <a:pt x="53505" y="0"/>
                </a:lnTo>
                <a:lnTo>
                  <a:pt x="49784" y="368"/>
                </a:lnTo>
                <a:lnTo>
                  <a:pt x="14109" y="19431"/>
                </a:lnTo>
                <a:lnTo>
                  <a:pt x="9652" y="25450"/>
                </a:lnTo>
                <a:lnTo>
                  <a:pt x="7556" y="28575"/>
                </a:lnTo>
                <a:lnTo>
                  <a:pt x="5791" y="31877"/>
                </a:lnTo>
                <a:lnTo>
                  <a:pt x="2921" y="38823"/>
                </a:lnTo>
                <a:lnTo>
                  <a:pt x="1828" y="42405"/>
                </a:lnTo>
                <a:lnTo>
                  <a:pt x="1104" y="46088"/>
                </a:lnTo>
                <a:lnTo>
                  <a:pt x="368" y="49784"/>
                </a:lnTo>
                <a:lnTo>
                  <a:pt x="0" y="53505"/>
                </a:lnTo>
                <a:lnTo>
                  <a:pt x="0" y="241769"/>
                </a:lnTo>
                <a:lnTo>
                  <a:pt x="368" y="245503"/>
                </a:lnTo>
                <a:lnTo>
                  <a:pt x="1104" y="249186"/>
                </a:lnTo>
                <a:lnTo>
                  <a:pt x="1828" y="252869"/>
                </a:lnTo>
                <a:lnTo>
                  <a:pt x="28575" y="287705"/>
                </a:lnTo>
                <a:lnTo>
                  <a:pt x="53505" y="295275"/>
                </a:lnTo>
                <a:lnTo>
                  <a:pt x="251294" y="295275"/>
                </a:lnTo>
                <a:lnTo>
                  <a:pt x="290690" y="275844"/>
                </a:lnTo>
                <a:lnTo>
                  <a:pt x="304800" y="241769"/>
                </a:lnTo>
                <a:lnTo>
                  <a:pt x="304800" y="53505"/>
                </a:lnTo>
                <a:lnTo>
                  <a:pt x="285369" y="14109"/>
                </a:lnTo>
                <a:lnTo>
                  <a:pt x="255016" y="368"/>
                </a:lnTo>
                <a:lnTo>
                  <a:pt x="251294" y="0"/>
                </a:lnTo>
                <a:close/>
              </a:path>
            </a:pathLst>
          </a:custGeom>
          <a:solidFill>
            <a:srgbClr val="283057"/>
          </a:solidFill>
        </p:spPr>
        <p:txBody>
          <a:bodyPr wrap="square" lIns="0" tIns="0" rIns="0" bIns="0" rtlCol="0"/>
          <a:lstStyle/>
          <a:p>
            <a:endParaRPr/>
          </a:p>
        </p:txBody>
      </p:sp>
      <p:sp>
        <p:nvSpPr>
          <p:cNvPr id="8" name="object 8"/>
          <p:cNvSpPr/>
          <p:nvPr/>
        </p:nvSpPr>
        <p:spPr>
          <a:xfrm>
            <a:off x="7948612" y="2309812"/>
            <a:ext cx="304800" cy="295275"/>
          </a:xfrm>
          <a:custGeom>
            <a:avLst/>
            <a:gdLst/>
            <a:ahLst/>
            <a:cxnLst/>
            <a:rect l="l" t="t" r="r" b="b"/>
            <a:pathLst>
              <a:path w="304800" h="295275">
                <a:moveTo>
                  <a:pt x="0" y="238010"/>
                </a:moveTo>
                <a:lnTo>
                  <a:pt x="0" y="57264"/>
                </a:lnTo>
                <a:lnTo>
                  <a:pt x="0" y="53505"/>
                </a:lnTo>
                <a:lnTo>
                  <a:pt x="368" y="49784"/>
                </a:lnTo>
                <a:lnTo>
                  <a:pt x="1104" y="46088"/>
                </a:lnTo>
                <a:lnTo>
                  <a:pt x="1828" y="42405"/>
                </a:lnTo>
                <a:lnTo>
                  <a:pt x="2921" y="38823"/>
                </a:lnTo>
                <a:lnTo>
                  <a:pt x="4356" y="35344"/>
                </a:lnTo>
                <a:lnTo>
                  <a:pt x="5791" y="31877"/>
                </a:lnTo>
                <a:lnTo>
                  <a:pt x="7556" y="28575"/>
                </a:lnTo>
                <a:lnTo>
                  <a:pt x="9652" y="25450"/>
                </a:lnTo>
                <a:lnTo>
                  <a:pt x="11734" y="22313"/>
                </a:lnTo>
                <a:lnTo>
                  <a:pt x="25450" y="9652"/>
                </a:lnTo>
                <a:lnTo>
                  <a:pt x="28575" y="7556"/>
                </a:lnTo>
                <a:lnTo>
                  <a:pt x="53505" y="0"/>
                </a:lnTo>
                <a:lnTo>
                  <a:pt x="57264" y="0"/>
                </a:lnTo>
                <a:lnTo>
                  <a:pt x="247535" y="0"/>
                </a:lnTo>
                <a:lnTo>
                  <a:pt x="251294" y="0"/>
                </a:lnTo>
                <a:lnTo>
                  <a:pt x="255016" y="368"/>
                </a:lnTo>
                <a:lnTo>
                  <a:pt x="258711" y="1092"/>
                </a:lnTo>
                <a:lnTo>
                  <a:pt x="262394" y="1828"/>
                </a:lnTo>
                <a:lnTo>
                  <a:pt x="265976" y="2921"/>
                </a:lnTo>
                <a:lnTo>
                  <a:pt x="269443" y="4356"/>
                </a:lnTo>
                <a:lnTo>
                  <a:pt x="272923" y="5791"/>
                </a:lnTo>
                <a:lnTo>
                  <a:pt x="276225" y="7556"/>
                </a:lnTo>
                <a:lnTo>
                  <a:pt x="279349" y="9652"/>
                </a:lnTo>
                <a:lnTo>
                  <a:pt x="282473" y="11734"/>
                </a:lnTo>
                <a:lnTo>
                  <a:pt x="303695" y="46088"/>
                </a:lnTo>
                <a:lnTo>
                  <a:pt x="304800" y="53505"/>
                </a:lnTo>
                <a:lnTo>
                  <a:pt x="304800" y="57264"/>
                </a:lnTo>
                <a:lnTo>
                  <a:pt x="304800" y="238010"/>
                </a:lnTo>
                <a:lnTo>
                  <a:pt x="304800" y="241769"/>
                </a:lnTo>
                <a:lnTo>
                  <a:pt x="304431" y="245503"/>
                </a:lnTo>
                <a:lnTo>
                  <a:pt x="288023" y="278498"/>
                </a:lnTo>
                <a:lnTo>
                  <a:pt x="285369" y="281165"/>
                </a:lnTo>
                <a:lnTo>
                  <a:pt x="258711" y="294170"/>
                </a:lnTo>
                <a:lnTo>
                  <a:pt x="255016" y="294906"/>
                </a:lnTo>
                <a:lnTo>
                  <a:pt x="251294" y="295275"/>
                </a:lnTo>
                <a:lnTo>
                  <a:pt x="247535" y="295275"/>
                </a:lnTo>
                <a:lnTo>
                  <a:pt x="57264" y="295275"/>
                </a:lnTo>
                <a:lnTo>
                  <a:pt x="53505" y="295275"/>
                </a:lnTo>
                <a:lnTo>
                  <a:pt x="49784" y="294906"/>
                </a:lnTo>
                <a:lnTo>
                  <a:pt x="46088" y="294170"/>
                </a:lnTo>
                <a:lnTo>
                  <a:pt x="42405" y="293446"/>
                </a:lnTo>
                <a:lnTo>
                  <a:pt x="16776" y="278498"/>
                </a:lnTo>
                <a:lnTo>
                  <a:pt x="14109" y="275844"/>
                </a:lnTo>
                <a:lnTo>
                  <a:pt x="11734" y="272948"/>
                </a:lnTo>
                <a:lnTo>
                  <a:pt x="9652" y="269824"/>
                </a:lnTo>
                <a:lnTo>
                  <a:pt x="7556" y="266700"/>
                </a:lnTo>
                <a:lnTo>
                  <a:pt x="5791" y="263398"/>
                </a:lnTo>
                <a:lnTo>
                  <a:pt x="4356" y="259918"/>
                </a:lnTo>
                <a:lnTo>
                  <a:pt x="2921" y="256451"/>
                </a:lnTo>
                <a:lnTo>
                  <a:pt x="1828" y="252869"/>
                </a:lnTo>
                <a:lnTo>
                  <a:pt x="1104" y="249186"/>
                </a:lnTo>
                <a:lnTo>
                  <a:pt x="368" y="245503"/>
                </a:lnTo>
                <a:lnTo>
                  <a:pt x="0" y="241769"/>
                </a:lnTo>
                <a:lnTo>
                  <a:pt x="0" y="238010"/>
                </a:lnTo>
                <a:close/>
              </a:path>
            </a:pathLst>
          </a:custGeom>
          <a:ln w="9525">
            <a:solidFill>
              <a:srgbClr val="404A6F"/>
            </a:solidFill>
          </a:ln>
        </p:spPr>
        <p:txBody>
          <a:bodyPr wrap="square" lIns="0" tIns="0" rIns="0" bIns="0" rtlCol="0"/>
          <a:lstStyle/>
          <a:p>
            <a:endParaRPr/>
          </a:p>
        </p:txBody>
      </p:sp>
      <p:sp>
        <p:nvSpPr>
          <p:cNvPr id="9" name="object 9"/>
          <p:cNvSpPr txBox="1"/>
          <p:nvPr/>
        </p:nvSpPr>
        <p:spPr>
          <a:xfrm>
            <a:off x="8421090" y="2335768"/>
            <a:ext cx="2236470" cy="1727835"/>
          </a:xfrm>
          <a:prstGeom prst="rect">
            <a:avLst/>
          </a:prstGeom>
        </p:spPr>
        <p:txBody>
          <a:bodyPr vert="horz" wrap="square" lIns="0" tIns="0" rIns="0" bIns="0" rtlCol="0">
            <a:spAutoFit/>
          </a:bodyPr>
          <a:lstStyle/>
          <a:p>
            <a:pPr marL="12700" marR="5080">
              <a:lnSpc>
                <a:spcPct val="141400"/>
              </a:lnSpc>
            </a:pPr>
            <a:r>
              <a:rPr sz="1750" spc="100" dirty="0">
                <a:solidFill>
                  <a:srgbClr val="EBECEF"/>
                </a:solidFill>
                <a:latin typeface="Book Antiqua"/>
                <a:cs typeface="Book Antiqua"/>
              </a:rPr>
              <a:t>R</a:t>
            </a:r>
            <a:r>
              <a:rPr sz="1750" spc="65" dirty="0">
                <a:solidFill>
                  <a:srgbClr val="EBECEF"/>
                </a:solidFill>
                <a:latin typeface="Book Antiqua"/>
                <a:cs typeface="Book Antiqua"/>
              </a:rPr>
              <a:t>isk</a:t>
            </a:r>
            <a:r>
              <a:rPr sz="1750" spc="-55" dirty="0">
                <a:solidFill>
                  <a:srgbClr val="EBECEF"/>
                </a:solidFill>
                <a:latin typeface="Book Antiqua"/>
                <a:cs typeface="Book Antiqua"/>
              </a:rPr>
              <a:t> </a:t>
            </a:r>
            <a:r>
              <a:rPr sz="1750" spc="60" dirty="0">
                <a:solidFill>
                  <a:srgbClr val="EBECEF"/>
                </a:solidFill>
                <a:latin typeface="Book Antiqua"/>
                <a:cs typeface="Book Antiqua"/>
              </a:rPr>
              <a:t>o</a:t>
            </a:r>
            <a:r>
              <a:rPr sz="1750" spc="75" dirty="0">
                <a:solidFill>
                  <a:srgbClr val="EBECEF"/>
                </a:solidFill>
                <a:latin typeface="Book Antiqua"/>
                <a:cs typeface="Book Antiqua"/>
              </a:rPr>
              <a:t>f</a:t>
            </a:r>
            <a:r>
              <a:rPr sz="1750" spc="-55" dirty="0">
                <a:solidFill>
                  <a:srgbClr val="EBECEF"/>
                </a:solidFill>
                <a:latin typeface="Book Antiqua"/>
                <a:cs typeface="Book Antiqua"/>
              </a:rPr>
              <a:t> </a:t>
            </a:r>
            <a:r>
              <a:rPr sz="1750" spc="10" dirty="0">
                <a:solidFill>
                  <a:srgbClr val="EBECEF"/>
                </a:solidFill>
                <a:latin typeface="Book Antiqua"/>
                <a:cs typeface="Book Antiqua"/>
              </a:rPr>
              <a:t>H</a:t>
            </a:r>
            <a:r>
              <a:rPr sz="1750" spc="5" dirty="0">
                <a:solidFill>
                  <a:srgbClr val="EBECEF"/>
                </a:solidFill>
                <a:latin typeface="Book Antiqua"/>
                <a:cs typeface="Book Antiqua"/>
              </a:rPr>
              <a:t>u</a:t>
            </a:r>
            <a:r>
              <a:rPr sz="1750" spc="90" dirty="0">
                <a:solidFill>
                  <a:srgbClr val="EBECEF"/>
                </a:solidFill>
                <a:latin typeface="Book Antiqua"/>
                <a:cs typeface="Book Antiqua"/>
              </a:rPr>
              <a:t>man</a:t>
            </a:r>
            <a:r>
              <a:rPr sz="1750" spc="-55" dirty="0">
                <a:solidFill>
                  <a:srgbClr val="EBECEF"/>
                </a:solidFill>
                <a:latin typeface="Book Antiqua"/>
                <a:cs typeface="Book Antiqua"/>
              </a:rPr>
              <a:t> </a:t>
            </a:r>
            <a:r>
              <a:rPr sz="1750" spc="85" dirty="0">
                <a:solidFill>
                  <a:srgbClr val="EBECEF"/>
                </a:solidFill>
                <a:latin typeface="Book Antiqua"/>
                <a:cs typeface="Book Antiqua"/>
              </a:rPr>
              <a:t>Err</a:t>
            </a:r>
            <a:r>
              <a:rPr sz="1750" spc="100" dirty="0">
                <a:solidFill>
                  <a:srgbClr val="EBECEF"/>
                </a:solidFill>
                <a:latin typeface="Book Antiqua"/>
                <a:cs typeface="Book Antiqua"/>
              </a:rPr>
              <a:t>o</a:t>
            </a:r>
            <a:r>
              <a:rPr sz="1750" spc="114" dirty="0">
                <a:solidFill>
                  <a:srgbClr val="EBECEF"/>
                </a:solidFill>
                <a:latin typeface="Book Antiqua"/>
                <a:cs typeface="Book Antiqua"/>
              </a:rPr>
              <a:t>r</a:t>
            </a:r>
            <a:r>
              <a:rPr sz="1750" spc="70" dirty="0">
                <a:solidFill>
                  <a:srgbClr val="EBECEF"/>
                </a:solidFill>
                <a:latin typeface="Book Antiqua"/>
                <a:cs typeface="Book Antiqua"/>
              </a:rPr>
              <a:t> </a:t>
            </a:r>
            <a:r>
              <a:rPr sz="1400" spc="-65" dirty="0">
                <a:solidFill>
                  <a:srgbClr val="EBECEF"/>
                </a:solidFill>
                <a:latin typeface="Verdana"/>
                <a:cs typeface="Verdana"/>
              </a:rPr>
              <a:t>C</a:t>
            </a:r>
            <a:r>
              <a:rPr sz="1400" spc="50" dirty="0">
                <a:solidFill>
                  <a:srgbClr val="EBECEF"/>
                </a:solidFill>
                <a:latin typeface="Verdana"/>
                <a:cs typeface="Verdana"/>
              </a:rPr>
              <a:t>o</a:t>
            </a:r>
            <a:r>
              <a:rPr sz="1400" spc="-145" dirty="0">
                <a:solidFill>
                  <a:srgbClr val="EBECEF"/>
                </a:solidFill>
                <a:latin typeface="Verdana"/>
                <a:cs typeface="Verdana"/>
              </a:rPr>
              <a:t>m</a:t>
            </a:r>
            <a:r>
              <a:rPr sz="1400" dirty="0">
                <a:solidFill>
                  <a:srgbClr val="EBECEF"/>
                </a:solidFill>
                <a:latin typeface="Verdana"/>
                <a:cs typeface="Verdana"/>
              </a:rPr>
              <a:t>p</a:t>
            </a:r>
            <a:r>
              <a:rPr sz="1400" spc="-50" dirty="0">
                <a:solidFill>
                  <a:srgbClr val="EBECEF"/>
                </a:solidFill>
                <a:latin typeface="Verdana"/>
                <a:cs typeface="Verdana"/>
              </a:rPr>
              <a:t>l</a:t>
            </a:r>
            <a:r>
              <a:rPr sz="1400" spc="15" dirty="0">
                <a:solidFill>
                  <a:srgbClr val="EBECEF"/>
                </a:solidFill>
                <a:latin typeface="Verdana"/>
                <a:cs typeface="Verdana"/>
              </a:rPr>
              <a:t>e</a:t>
            </a:r>
            <a:r>
              <a:rPr sz="1400" spc="-75" dirty="0">
                <a:solidFill>
                  <a:srgbClr val="EBECEF"/>
                </a:solidFill>
                <a:latin typeface="Verdana"/>
                <a:cs typeface="Verdana"/>
              </a:rPr>
              <a:t>x</a:t>
            </a:r>
            <a:r>
              <a:rPr sz="1400" spc="-145" dirty="0">
                <a:solidFill>
                  <a:srgbClr val="EBECEF"/>
                </a:solidFill>
                <a:latin typeface="Verdana"/>
                <a:cs typeface="Verdana"/>
              </a:rPr>
              <a:t> </a:t>
            </a:r>
            <a:r>
              <a:rPr sz="1400" spc="65" dirty="0">
                <a:solidFill>
                  <a:srgbClr val="EBECEF"/>
                </a:solidFill>
                <a:latin typeface="Verdana"/>
                <a:cs typeface="Verdana"/>
              </a:rPr>
              <a:t>e</a:t>
            </a:r>
            <a:r>
              <a:rPr sz="1400" spc="-50" dirty="0">
                <a:solidFill>
                  <a:srgbClr val="EBECEF"/>
                </a:solidFill>
                <a:latin typeface="Verdana"/>
                <a:cs typeface="Verdana"/>
              </a:rPr>
              <a:t>l</a:t>
            </a:r>
            <a:r>
              <a:rPr sz="1400" spc="65" dirty="0">
                <a:solidFill>
                  <a:srgbClr val="EBECEF"/>
                </a:solidFill>
                <a:latin typeface="Verdana"/>
                <a:cs typeface="Verdana"/>
              </a:rPr>
              <a:t>e</a:t>
            </a:r>
            <a:r>
              <a:rPr sz="1400" spc="125" dirty="0">
                <a:solidFill>
                  <a:srgbClr val="EBECEF"/>
                </a:solidFill>
                <a:latin typeface="Verdana"/>
                <a:cs typeface="Verdana"/>
              </a:rPr>
              <a:t>c</a:t>
            </a:r>
            <a:r>
              <a:rPr sz="1400" spc="55" dirty="0">
                <a:solidFill>
                  <a:srgbClr val="EBECEF"/>
                </a:solidFill>
                <a:latin typeface="Verdana"/>
                <a:cs typeface="Verdana"/>
              </a:rPr>
              <a:t>t</a:t>
            </a:r>
            <a:r>
              <a:rPr sz="1400" spc="-45" dirty="0">
                <a:solidFill>
                  <a:srgbClr val="EBECEF"/>
                </a:solidFill>
                <a:latin typeface="Verdana"/>
                <a:cs typeface="Verdana"/>
              </a:rPr>
              <a:t>ri</a:t>
            </a:r>
            <a:r>
              <a:rPr sz="1400" spc="140" dirty="0">
                <a:solidFill>
                  <a:srgbClr val="EBECEF"/>
                </a:solidFill>
                <a:latin typeface="Verdana"/>
                <a:cs typeface="Verdana"/>
              </a:rPr>
              <a:t>c</a:t>
            </a:r>
            <a:r>
              <a:rPr sz="1400" spc="-5" dirty="0">
                <a:solidFill>
                  <a:srgbClr val="EBECEF"/>
                </a:solidFill>
                <a:latin typeface="Verdana"/>
                <a:cs typeface="Verdana"/>
              </a:rPr>
              <a:t>a</a:t>
            </a:r>
            <a:r>
              <a:rPr sz="1400" spc="-45" dirty="0">
                <a:solidFill>
                  <a:srgbClr val="EBECEF"/>
                </a:solidFill>
                <a:latin typeface="Verdana"/>
                <a:cs typeface="Verdana"/>
              </a:rPr>
              <a:t>l</a:t>
            </a:r>
            <a:r>
              <a:rPr sz="1400" spc="-55" dirty="0">
                <a:solidFill>
                  <a:srgbClr val="EBECEF"/>
                </a:solidFill>
                <a:latin typeface="Verdana"/>
                <a:cs typeface="Verdana"/>
              </a:rPr>
              <a:t> </a:t>
            </a:r>
            <a:r>
              <a:rPr sz="1400" dirty="0">
                <a:solidFill>
                  <a:srgbClr val="EBECEF"/>
                </a:solidFill>
                <a:latin typeface="Verdana"/>
                <a:cs typeface="Verdana"/>
              </a:rPr>
              <a:t>s</a:t>
            </a:r>
            <a:r>
              <a:rPr sz="1400" spc="-155" dirty="0">
                <a:solidFill>
                  <a:srgbClr val="EBECEF"/>
                </a:solidFill>
                <a:latin typeface="Verdana"/>
                <a:cs typeface="Verdana"/>
              </a:rPr>
              <a:t>y</a:t>
            </a:r>
            <a:r>
              <a:rPr sz="1400" spc="30" dirty="0">
                <a:solidFill>
                  <a:srgbClr val="EBECEF"/>
                </a:solidFill>
                <a:latin typeface="Verdana"/>
                <a:cs typeface="Verdana"/>
              </a:rPr>
              <a:t>st</a:t>
            </a:r>
            <a:r>
              <a:rPr sz="1400" spc="65" dirty="0">
                <a:solidFill>
                  <a:srgbClr val="EBECEF"/>
                </a:solidFill>
                <a:latin typeface="Verdana"/>
                <a:cs typeface="Verdana"/>
              </a:rPr>
              <a:t>e</a:t>
            </a:r>
            <a:r>
              <a:rPr sz="1400" spc="-145" dirty="0">
                <a:solidFill>
                  <a:srgbClr val="EBECEF"/>
                </a:solidFill>
                <a:latin typeface="Verdana"/>
                <a:cs typeface="Verdana"/>
              </a:rPr>
              <a:t>m</a:t>
            </a:r>
            <a:r>
              <a:rPr sz="1400" spc="50" dirty="0">
                <a:solidFill>
                  <a:srgbClr val="EBECEF"/>
                </a:solidFill>
                <a:latin typeface="Verdana"/>
                <a:cs typeface="Verdana"/>
              </a:rPr>
              <a:t>s</a:t>
            </a:r>
            <a:r>
              <a:rPr sz="1400" spc="-145" dirty="0">
                <a:solidFill>
                  <a:srgbClr val="EBECEF"/>
                </a:solidFill>
                <a:latin typeface="Verdana"/>
                <a:cs typeface="Verdana"/>
              </a:rPr>
              <a:t> </a:t>
            </a:r>
            <a:r>
              <a:rPr sz="1400" spc="-55" dirty="0">
                <a:solidFill>
                  <a:srgbClr val="EBECEF"/>
                </a:solidFill>
                <a:latin typeface="Verdana"/>
                <a:cs typeface="Verdana"/>
              </a:rPr>
              <a:t>r</a:t>
            </a:r>
            <a:r>
              <a:rPr sz="1400" spc="65" dirty="0">
                <a:solidFill>
                  <a:srgbClr val="EBECEF"/>
                </a:solidFill>
                <a:latin typeface="Verdana"/>
                <a:cs typeface="Verdana"/>
              </a:rPr>
              <a:t>e</a:t>
            </a:r>
            <a:r>
              <a:rPr sz="1400" dirty="0">
                <a:solidFill>
                  <a:srgbClr val="EBECEF"/>
                </a:solidFill>
                <a:latin typeface="Verdana"/>
                <a:cs typeface="Verdana"/>
              </a:rPr>
              <a:t>q</a:t>
            </a:r>
            <a:r>
              <a:rPr sz="1400" spc="-60" dirty="0">
                <a:solidFill>
                  <a:srgbClr val="EBECEF"/>
                </a:solidFill>
                <a:latin typeface="Verdana"/>
                <a:cs typeface="Verdana"/>
              </a:rPr>
              <a:t>u</a:t>
            </a:r>
            <a:r>
              <a:rPr sz="1400" spc="-45" dirty="0">
                <a:solidFill>
                  <a:srgbClr val="EBECEF"/>
                </a:solidFill>
                <a:latin typeface="Verdana"/>
                <a:cs typeface="Verdana"/>
              </a:rPr>
              <a:t>i</a:t>
            </a:r>
            <a:r>
              <a:rPr sz="1400" spc="-55" dirty="0">
                <a:solidFill>
                  <a:srgbClr val="EBECEF"/>
                </a:solidFill>
                <a:latin typeface="Verdana"/>
                <a:cs typeface="Verdana"/>
              </a:rPr>
              <a:t>r</a:t>
            </a:r>
            <a:r>
              <a:rPr sz="1400" spc="65" dirty="0">
                <a:solidFill>
                  <a:srgbClr val="EBECEF"/>
                </a:solidFill>
                <a:latin typeface="Verdana"/>
                <a:cs typeface="Verdana"/>
              </a:rPr>
              <a:t>e</a:t>
            </a:r>
            <a:r>
              <a:rPr sz="1400" spc="-145" dirty="0">
                <a:solidFill>
                  <a:srgbClr val="EBECEF"/>
                </a:solidFill>
                <a:latin typeface="Verdana"/>
                <a:cs typeface="Verdana"/>
              </a:rPr>
              <a:t> </a:t>
            </a:r>
            <a:r>
              <a:rPr sz="1400" dirty="0">
                <a:solidFill>
                  <a:srgbClr val="EBECEF"/>
                </a:solidFill>
                <a:latin typeface="Verdana"/>
                <a:cs typeface="Verdana"/>
              </a:rPr>
              <a:t>p</a:t>
            </a:r>
            <a:r>
              <a:rPr sz="1400" spc="-55" dirty="0">
                <a:solidFill>
                  <a:srgbClr val="EBECEF"/>
                </a:solidFill>
                <a:latin typeface="Verdana"/>
                <a:cs typeface="Verdana"/>
              </a:rPr>
              <a:t>r</a:t>
            </a:r>
            <a:r>
              <a:rPr sz="1400" spc="65" dirty="0">
                <a:solidFill>
                  <a:srgbClr val="EBECEF"/>
                </a:solidFill>
                <a:latin typeface="Verdana"/>
                <a:cs typeface="Verdana"/>
              </a:rPr>
              <a:t>e</a:t>
            </a:r>
            <a:r>
              <a:rPr sz="1400" spc="140" dirty="0">
                <a:solidFill>
                  <a:srgbClr val="EBECEF"/>
                </a:solidFill>
                <a:latin typeface="Verdana"/>
                <a:cs typeface="Verdana"/>
              </a:rPr>
              <a:t>c</a:t>
            </a:r>
            <a:r>
              <a:rPr sz="1400" spc="-45" dirty="0">
                <a:solidFill>
                  <a:srgbClr val="EBECEF"/>
                </a:solidFill>
                <a:latin typeface="Verdana"/>
                <a:cs typeface="Verdana"/>
              </a:rPr>
              <a:t>i</a:t>
            </a:r>
            <a:r>
              <a:rPr sz="1400" spc="45" dirty="0">
                <a:solidFill>
                  <a:srgbClr val="EBECEF"/>
                </a:solidFill>
                <a:latin typeface="Verdana"/>
                <a:cs typeface="Verdana"/>
              </a:rPr>
              <a:t>s</a:t>
            </a:r>
            <a:r>
              <a:rPr sz="1400" spc="65" dirty="0">
                <a:solidFill>
                  <a:srgbClr val="EBECEF"/>
                </a:solidFill>
                <a:latin typeface="Verdana"/>
                <a:cs typeface="Verdana"/>
              </a:rPr>
              <a:t>e</a:t>
            </a:r>
            <a:endParaRPr sz="1400">
              <a:latin typeface="Verdana"/>
              <a:cs typeface="Verdana"/>
            </a:endParaRPr>
          </a:p>
          <a:p>
            <a:pPr marL="12700" marR="5715">
              <a:lnSpc>
                <a:spcPct val="131700"/>
              </a:lnSpc>
              <a:spcBef>
                <a:spcPts val="35"/>
              </a:spcBef>
            </a:pPr>
            <a:r>
              <a:rPr sz="1400" spc="30" dirty="0">
                <a:solidFill>
                  <a:srgbClr val="EBECEF"/>
                </a:solidFill>
                <a:latin typeface="Verdana"/>
                <a:cs typeface="Verdana"/>
              </a:rPr>
              <a:t>t</a:t>
            </a:r>
            <a:r>
              <a:rPr sz="1400" spc="65" dirty="0">
                <a:solidFill>
                  <a:srgbClr val="EBECEF"/>
                </a:solidFill>
                <a:latin typeface="Verdana"/>
                <a:cs typeface="Verdana"/>
              </a:rPr>
              <a:t>e</a:t>
            </a:r>
            <a:r>
              <a:rPr sz="1400" spc="30" dirty="0">
                <a:solidFill>
                  <a:srgbClr val="EBECEF"/>
                </a:solidFill>
                <a:latin typeface="Verdana"/>
                <a:cs typeface="Verdana"/>
              </a:rPr>
              <a:t>s</a:t>
            </a:r>
            <a:r>
              <a:rPr sz="1400" spc="55" dirty="0">
                <a:solidFill>
                  <a:srgbClr val="EBECEF"/>
                </a:solidFill>
                <a:latin typeface="Verdana"/>
                <a:cs typeface="Verdana"/>
              </a:rPr>
              <a:t>t</a:t>
            </a:r>
            <a:r>
              <a:rPr sz="1400" spc="-45" dirty="0">
                <a:solidFill>
                  <a:srgbClr val="EBECEF"/>
                </a:solidFill>
                <a:latin typeface="Verdana"/>
                <a:cs typeface="Verdana"/>
              </a:rPr>
              <a:t>in</a:t>
            </a:r>
            <a:r>
              <a:rPr sz="1400" spc="-35" dirty="0">
                <a:solidFill>
                  <a:srgbClr val="EBECEF"/>
                </a:solidFill>
                <a:latin typeface="Verdana"/>
                <a:cs typeface="Verdana"/>
              </a:rPr>
              <a:t>g</a:t>
            </a:r>
            <a:r>
              <a:rPr sz="1400" spc="-135" dirty="0">
                <a:solidFill>
                  <a:srgbClr val="EBECEF"/>
                </a:solidFill>
                <a:latin typeface="Verdana"/>
                <a:cs typeface="Verdana"/>
              </a:rPr>
              <a:t>,</a:t>
            </a:r>
            <a:r>
              <a:rPr sz="1400" spc="-145" dirty="0">
                <a:solidFill>
                  <a:srgbClr val="EBECEF"/>
                </a:solidFill>
                <a:latin typeface="Verdana"/>
                <a:cs typeface="Verdana"/>
              </a:rPr>
              <a:t> </a:t>
            </a:r>
            <a:r>
              <a:rPr sz="1400" spc="-85" dirty="0">
                <a:solidFill>
                  <a:srgbClr val="EBECEF"/>
                </a:solidFill>
                <a:latin typeface="Verdana"/>
                <a:cs typeface="Verdana"/>
              </a:rPr>
              <a:t>w</a:t>
            </a:r>
            <a:r>
              <a:rPr sz="1400" spc="-40" dirty="0">
                <a:solidFill>
                  <a:srgbClr val="EBECEF"/>
                </a:solidFill>
                <a:latin typeface="Verdana"/>
                <a:cs typeface="Verdana"/>
              </a:rPr>
              <a:t>h</a:t>
            </a:r>
            <a:r>
              <a:rPr sz="1400" spc="65" dirty="0">
                <a:solidFill>
                  <a:srgbClr val="EBECEF"/>
                </a:solidFill>
                <a:latin typeface="Verdana"/>
                <a:cs typeface="Verdana"/>
              </a:rPr>
              <a:t>e</a:t>
            </a:r>
            <a:r>
              <a:rPr sz="1400" spc="-55" dirty="0">
                <a:solidFill>
                  <a:srgbClr val="EBECEF"/>
                </a:solidFill>
                <a:latin typeface="Verdana"/>
                <a:cs typeface="Verdana"/>
              </a:rPr>
              <a:t>r</a:t>
            </a:r>
            <a:r>
              <a:rPr sz="1400" spc="65" dirty="0">
                <a:solidFill>
                  <a:srgbClr val="EBECEF"/>
                </a:solidFill>
                <a:latin typeface="Verdana"/>
                <a:cs typeface="Verdana"/>
              </a:rPr>
              <a:t>e</a:t>
            </a:r>
            <a:r>
              <a:rPr sz="1400" spc="-145" dirty="0">
                <a:solidFill>
                  <a:srgbClr val="EBECEF"/>
                </a:solidFill>
                <a:latin typeface="Verdana"/>
                <a:cs typeface="Verdana"/>
              </a:rPr>
              <a:t> m</a:t>
            </a:r>
            <a:r>
              <a:rPr sz="1400" spc="-5" dirty="0">
                <a:solidFill>
                  <a:srgbClr val="EBECEF"/>
                </a:solidFill>
                <a:latin typeface="Verdana"/>
                <a:cs typeface="Verdana"/>
              </a:rPr>
              <a:t>a</a:t>
            </a:r>
            <a:r>
              <a:rPr sz="1400" spc="-45" dirty="0">
                <a:solidFill>
                  <a:srgbClr val="EBECEF"/>
                </a:solidFill>
                <a:latin typeface="Verdana"/>
                <a:cs typeface="Verdana"/>
              </a:rPr>
              <a:t>n</a:t>
            </a:r>
            <a:r>
              <a:rPr sz="1400" spc="-60" dirty="0">
                <a:solidFill>
                  <a:srgbClr val="EBECEF"/>
                </a:solidFill>
                <a:latin typeface="Verdana"/>
                <a:cs typeface="Verdana"/>
              </a:rPr>
              <a:t>u</a:t>
            </a:r>
            <a:r>
              <a:rPr sz="1400" spc="-5" dirty="0">
                <a:solidFill>
                  <a:srgbClr val="EBECEF"/>
                </a:solidFill>
                <a:latin typeface="Verdana"/>
                <a:cs typeface="Verdana"/>
              </a:rPr>
              <a:t>a</a:t>
            </a:r>
            <a:r>
              <a:rPr sz="1400" spc="-45" dirty="0">
                <a:solidFill>
                  <a:srgbClr val="EBECEF"/>
                </a:solidFill>
                <a:latin typeface="Verdana"/>
                <a:cs typeface="Verdana"/>
              </a:rPr>
              <a:t>l</a:t>
            </a:r>
            <a:r>
              <a:rPr sz="1400" spc="-55" dirty="0">
                <a:solidFill>
                  <a:srgbClr val="EBECEF"/>
                </a:solidFill>
                <a:latin typeface="Verdana"/>
                <a:cs typeface="Verdana"/>
              </a:rPr>
              <a:t> </a:t>
            </a:r>
            <a:r>
              <a:rPr sz="1400" dirty="0">
                <a:solidFill>
                  <a:srgbClr val="EBECEF"/>
                </a:solidFill>
                <a:latin typeface="Verdana"/>
                <a:cs typeface="Verdana"/>
              </a:rPr>
              <a:t>p</a:t>
            </a:r>
            <a:r>
              <a:rPr sz="1400" spc="-55" dirty="0">
                <a:solidFill>
                  <a:srgbClr val="EBECEF"/>
                </a:solidFill>
                <a:latin typeface="Verdana"/>
                <a:cs typeface="Verdana"/>
              </a:rPr>
              <a:t>r</a:t>
            </a:r>
            <a:r>
              <a:rPr sz="1400" spc="50" dirty="0">
                <a:solidFill>
                  <a:srgbClr val="EBECEF"/>
                </a:solidFill>
                <a:latin typeface="Verdana"/>
                <a:cs typeface="Verdana"/>
              </a:rPr>
              <a:t>o</a:t>
            </a:r>
            <a:r>
              <a:rPr sz="1400" spc="140" dirty="0">
                <a:solidFill>
                  <a:srgbClr val="EBECEF"/>
                </a:solidFill>
                <a:latin typeface="Verdana"/>
                <a:cs typeface="Verdana"/>
              </a:rPr>
              <a:t>c</a:t>
            </a:r>
            <a:r>
              <a:rPr sz="1400" spc="65" dirty="0">
                <a:solidFill>
                  <a:srgbClr val="EBECEF"/>
                </a:solidFill>
                <a:latin typeface="Verdana"/>
                <a:cs typeface="Verdana"/>
              </a:rPr>
              <a:t>e</a:t>
            </a:r>
            <a:r>
              <a:rPr sz="1400" spc="45" dirty="0">
                <a:solidFill>
                  <a:srgbClr val="EBECEF"/>
                </a:solidFill>
                <a:latin typeface="Verdana"/>
                <a:cs typeface="Verdana"/>
              </a:rPr>
              <a:t>ss</a:t>
            </a:r>
            <a:r>
              <a:rPr sz="1400" spc="65" dirty="0">
                <a:solidFill>
                  <a:srgbClr val="EBECEF"/>
                </a:solidFill>
                <a:latin typeface="Verdana"/>
                <a:cs typeface="Verdana"/>
              </a:rPr>
              <a:t>e</a:t>
            </a:r>
            <a:r>
              <a:rPr sz="1400" spc="50" dirty="0">
                <a:solidFill>
                  <a:srgbClr val="EBECEF"/>
                </a:solidFill>
                <a:latin typeface="Verdana"/>
                <a:cs typeface="Verdana"/>
              </a:rPr>
              <a:t>s</a:t>
            </a:r>
            <a:r>
              <a:rPr sz="1400" spc="-145" dirty="0">
                <a:solidFill>
                  <a:srgbClr val="EBECEF"/>
                </a:solidFill>
                <a:latin typeface="Verdana"/>
                <a:cs typeface="Verdana"/>
              </a:rPr>
              <a:t> </a:t>
            </a:r>
            <a:r>
              <a:rPr sz="1400" spc="140" dirty="0">
                <a:solidFill>
                  <a:srgbClr val="EBECEF"/>
                </a:solidFill>
                <a:latin typeface="Verdana"/>
                <a:cs typeface="Verdana"/>
              </a:rPr>
              <a:t>c</a:t>
            </a:r>
            <a:r>
              <a:rPr sz="1400" spc="-5" dirty="0">
                <a:solidFill>
                  <a:srgbClr val="EBECEF"/>
                </a:solidFill>
                <a:latin typeface="Verdana"/>
                <a:cs typeface="Verdana"/>
              </a:rPr>
              <a:t>a</a:t>
            </a:r>
            <a:r>
              <a:rPr sz="1400" spc="-40" dirty="0">
                <a:solidFill>
                  <a:srgbClr val="EBECEF"/>
                </a:solidFill>
                <a:latin typeface="Verdana"/>
                <a:cs typeface="Verdana"/>
              </a:rPr>
              <a:t>n</a:t>
            </a:r>
            <a:r>
              <a:rPr sz="1400" spc="-145" dirty="0">
                <a:solidFill>
                  <a:srgbClr val="EBECEF"/>
                </a:solidFill>
                <a:latin typeface="Verdana"/>
                <a:cs typeface="Verdana"/>
              </a:rPr>
              <a:t> </a:t>
            </a:r>
            <a:r>
              <a:rPr sz="1400" spc="-45" dirty="0">
                <a:solidFill>
                  <a:srgbClr val="EBECEF"/>
                </a:solidFill>
                <a:latin typeface="Verdana"/>
                <a:cs typeface="Verdana"/>
              </a:rPr>
              <a:t>i</a:t>
            </a:r>
            <a:r>
              <a:rPr sz="1400" spc="-65" dirty="0">
                <a:solidFill>
                  <a:srgbClr val="EBECEF"/>
                </a:solidFill>
                <a:latin typeface="Verdana"/>
                <a:cs typeface="Verdana"/>
              </a:rPr>
              <a:t>n</a:t>
            </a:r>
            <a:r>
              <a:rPr sz="1400" spc="55" dirty="0">
                <a:solidFill>
                  <a:srgbClr val="EBECEF"/>
                </a:solidFill>
                <a:latin typeface="Verdana"/>
                <a:cs typeface="Verdana"/>
              </a:rPr>
              <a:t>t</a:t>
            </a:r>
            <a:r>
              <a:rPr sz="1400" spc="-55" dirty="0">
                <a:solidFill>
                  <a:srgbClr val="EBECEF"/>
                </a:solidFill>
                <a:latin typeface="Verdana"/>
                <a:cs typeface="Verdana"/>
              </a:rPr>
              <a:t>r</a:t>
            </a:r>
            <a:r>
              <a:rPr sz="1400" spc="50" dirty="0">
                <a:solidFill>
                  <a:srgbClr val="EBECEF"/>
                </a:solidFill>
                <a:latin typeface="Verdana"/>
                <a:cs typeface="Verdana"/>
              </a:rPr>
              <a:t>o</a:t>
            </a:r>
            <a:r>
              <a:rPr sz="1400" spc="-5" dirty="0">
                <a:solidFill>
                  <a:srgbClr val="EBECEF"/>
                </a:solidFill>
                <a:latin typeface="Verdana"/>
                <a:cs typeface="Verdana"/>
              </a:rPr>
              <a:t>d</a:t>
            </a:r>
            <a:r>
              <a:rPr sz="1400" spc="-60" dirty="0">
                <a:solidFill>
                  <a:srgbClr val="EBECEF"/>
                </a:solidFill>
                <a:latin typeface="Verdana"/>
                <a:cs typeface="Verdana"/>
              </a:rPr>
              <a:t>u</a:t>
            </a:r>
            <a:r>
              <a:rPr sz="1400" spc="140" dirty="0">
                <a:solidFill>
                  <a:srgbClr val="EBECEF"/>
                </a:solidFill>
                <a:latin typeface="Verdana"/>
                <a:cs typeface="Verdana"/>
              </a:rPr>
              <a:t>c</a:t>
            </a:r>
            <a:r>
              <a:rPr sz="1400" spc="65" dirty="0">
                <a:solidFill>
                  <a:srgbClr val="EBECEF"/>
                </a:solidFill>
                <a:latin typeface="Verdana"/>
                <a:cs typeface="Verdana"/>
              </a:rPr>
              <a:t>e</a:t>
            </a:r>
            <a:r>
              <a:rPr sz="1400" spc="50" dirty="0">
                <a:solidFill>
                  <a:srgbClr val="EBECEF"/>
                </a:solidFill>
                <a:latin typeface="Verdana"/>
                <a:cs typeface="Verdana"/>
              </a:rPr>
              <a:t> e</a:t>
            </a:r>
            <a:r>
              <a:rPr sz="1400" spc="-45" dirty="0">
                <a:solidFill>
                  <a:srgbClr val="EBECEF"/>
                </a:solidFill>
                <a:latin typeface="Verdana"/>
                <a:cs typeface="Verdana"/>
              </a:rPr>
              <a:t>r</a:t>
            </a:r>
            <a:r>
              <a:rPr sz="1400" spc="-55" dirty="0">
                <a:solidFill>
                  <a:srgbClr val="EBECEF"/>
                </a:solidFill>
                <a:latin typeface="Verdana"/>
                <a:cs typeface="Verdana"/>
              </a:rPr>
              <a:t>r</a:t>
            </a:r>
            <a:r>
              <a:rPr sz="1400" spc="50" dirty="0">
                <a:solidFill>
                  <a:srgbClr val="EBECEF"/>
                </a:solidFill>
                <a:latin typeface="Verdana"/>
                <a:cs typeface="Verdana"/>
              </a:rPr>
              <a:t>o</a:t>
            </a:r>
            <a:r>
              <a:rPr sz="1400" spc="-55" dirty="0">
                <a:solidFill>
                  <a:srgbClr val="EBECEF"/>
                </a:solidFill>
                <a:latin typeface="Verdana"/>
                <a:cs typeface="Verdana"/>
              </a:rPr>
              <a:t>r</a:t>
            </a:r>
            <a:r>
              <a:rPr sz="1400" spc="45" dirty="0">
                <a:solidFill>
                  <a:srgbClr val="EBECEF"/>
                </a:solidFill>
                <a:latin typeface="Verdana"/>
                <a:cs typeface="Verdana"/>
              </a:rPr>
              <a:t>s</a:t>
            </a:r>
            <a:r>
              <a:rPr sz="1400" spc="-155" dirty="0">
                <a:solidFill>
                  <a:srgbClr val="EBECEF"/>
                </a:solidFill>
                <a:latin typeface="Verdana"/>
                <a:cs typeface="Verdana"/>
              </a:rPr>
              <a:t>.</a:t>
            </a:r>
            <a:endParaRPr sz="1400">
              <a:latin typeface="Verdana"/>
              <a:cs typeface="Verdana"/>
            </a:endParaRPr>
          </a:p>
        </p:txBody>
      </p:sp>
      <p:sp>
        <p:nvSpPr>
          <p:cNvPr id="10" name="object 10"/>
          <p:cNvSpPr/>
          <p:nvPr/>
        </p:nvSpPr>
        <p:spPr>
          <a:xfrm>
            <a:off x="4910137" y="4757737"/>
            <a:ext cx="304800" cy="304800"/>
          </a:xfrm>
          <a:custGeom>
            <a:avLst/>
            <a:gdLst/>
            <a:ahLst/>
            <a:cxnLst/>
            <a:rect l="l" t="t" r="r" b="b"/>
            <a:pathLst>
              <a:path w="304800" h="304800">
                <a:moveTo>
                  <a:pt x="251294" y="0"/>
                </a:moveTo>
                <a:lnTo>
                  <a:pt x="53505" y="0"/>
                </a:lnTo>
                <a:lnTo>
                  <a:pt x="49784" y="368"/>
                </a:lnTo>
                <a:lnTo>
                  <a:pt x="14109" y="19431"/>
                </a:lnTo>
                <a:lnTo>
                  <a:pt x="9652" y="25450"/>
                </a:lnTo>
                <a:lnTo>
                  <a:pt x="7556" y="28575"/>
                </a:lnTo>
                <a:lnTo>
                  <a:pt x="1104" y="46088"/>
                </a:lnTo>
                <a:lnTo>
                  <a:pt x="368" y="49771"/>
                </a:lnTo>
                <a:lnTo>
                  <a:pt x="0" y="53505"/>
                </a:lnTo>
                <a:lnTo>
                  <a:pt x="0" y="251294"/>
                </a:lnTo>
                <a:lnTo>
                  <a:pt x="368" y="255028"/>
                </a:lnTo>
                <a:lnTo>
                  <a:pt x="1104" y="258711"/>
                </a:lnTo>
                <a:lnTo>
                  <a:pt x="1828" y="262394"/>
                </a:lnTo>
                <a:lnTo>
                  <a:pt x="28575" y="297230"/>
                </a:lnTo>
                <a:lnTo>
                  <a:pt x="53505" y="304800"/>
                </a:lnTo>
                <a:lnTo>
                  <a:pt x="251294" y="304800"/>
                </a:lnTo>
                <a:lnTo>
                  <a:pt x="290690" y="285369"/>
                </a:lnTo>
                <a:lnTo>
                  <a:pt x="304800" y="251294"/>
                </a:lnTo>
                <a:lnTo>
                  <a:pt x="304800" y="53505"/>
                </a:lnTo>
                <a:lnTo>
                  <a:pt x="295148" y="25450"/>
                </a:lnTo>
                <a:lnTo>
                  <a:pt x="293065" y="22313"/>
                </a:lnTo>
                <a:lnTo>
                  <a:pt x="255016" y="368"/>
                </a:lnTo>
                <a:lnTo>
                  <a:pt x="251294" y="0"/>
                </a:lnTo>
                <a:close/>
              </a:path>
            </a:pathLst>
          </a:custGeom>
          <a:solidFill>
            <a:srgbClr val="283057"/>
          </a:solidFill>
        </p:spPr>
        <p:txBody>
          <a:bodyPr wrap="square" lIns="0" tIns="0" rIns="0" bIns="0" rtlCol="0"/>
          <a:lstStyle/>
          <a:p>
            <a:endParaRPr/>
          </a:p>
        </p:txBody>
      </p:sp>
      <p:sp>
        <p:nvSpPr>
          <p:cNvPr id="11" name="object 11"/>
          <p:cNvSpPr/>
          <p:nvPr/>
        </p:nvSpPr>
        <p:spPr>
          <a:xfrm>
            <a:off x="4910137" y="4757737"/>
            <a:ext cx="304800" cy="304800"/>
          </a:xfrm>
          <a:custGeom>
            <a:avLst/>
            <a:gdLst/>
            <a:ahLst/>
            <a:cxnLst/>
            <a:rect l="l" t="t" r="r" b="b"/>
            <a:pathLst>
              <a:path w="304800" h="304800">
                <a:moveTo>
                  <a:pt x="0" y="247535"/>
                </a:moveTo>
                <a:lnTo>
                  <a:pt x="0" y="57264"/>
                </a:lnTo>
                <a:lnTo>
                  <a:pt x="0" y="53505"/>
                </a:lnTo>
                <a:lnTo>
                  <a:pt x="368" y="49771"/>
                </a:lnTo>
                <a:lnTo>
                  <a:pt x="1104" y="46088"/>
                </a:lnTo>
                <a:lnTo>
                  <a:pt x="1828" y="42405"/>
                </a:lnTo>
                <a:lnTo>
                  <a:pt x="2921" y="38823"/>
                </a:lnTo>
                <a:lnTo>
                  <a:pt x="4356" y="35344"/>
                </a:lnTo>
                <a:lnTo>
                  <a:pt x="5803" y="31877"/>
                </a:lnTo>
                <a:lnTo>
                  <a:pt x="7556" y="28575"/>
                </a:lnTo>
                <a:lnTo>
                  <a:pt x="9652" y="25450"/>
                </a:lnTo>
                <a:lnTo>
                  <a:pt x="11734" y="22313"/>
                </a:lnTo>
                <a:lnTo>
                  <a:pt x="14109" y="19431"/>
                </a:lnTo>
                <a:lnTo>
                  <a:pt x="16776" y="16764"/>
                </a:lnTo>
                <a:lnTo>
                  <a:pt x="19431" y="14109"/>
                </a:lnTo>
                <a:lnTo>
                  <a:pt x="22313" y="11734"/>
                </a:lnTo>
                <a:lnTo>
                  <a:pt x="25450" y="9652"/>
                </a:lnTo>
                <a:lnTo>
                  <a:pt x="28575" y="7556"/>
                </a:lnTo>
                <a:lnTo>
                  <a:pt x="53505" y="0"/>
                </a:lnTo>
                <a:lnTo>
                  <a:pt x="57264" y="0"/>
                </a:lnTo>
                <a:lnTo>
                  <a:pt x="247535" y="0"/>
                </a:lnTo>
                <a:lnTo>
                  <a:pt x="251294" y="0"/>
                </a:lnTo>
                <a:lnTo>
                  <a:pt x="255016" y="368"/>
                </a:lnTo>
                <a:lnTo>
                  <a:pt x="258711" y="1092"/>
                </a:lnTo>
                <a:lnTo>
                  <a:pt x="262394" y="1828"/>
                </a:lnTo>
                <a:lnTo>
                  <a:pt x="265976" y="2921"/>
                </a:lnTo>
                <a:lnTo>
                  <a:pt x="269443" y="4356"/>
                </a:lnTo>
                <a:lnTo>
                  <a:pt x="272923" y="5791"/>
                </a:lnTo>
                <a:lnTo>
                  <a:pt x="276225" y="7556"/>
                </a:lnTo>
                <a:lnTo>
                  <a:pt x="279349" y="9652"/>
                </a:lnTo>
                <a:lnTo>
                  <a:pt x="282473" y="11734"/>
                </a:lnTo>
                <a:lnTo>
                  <a:pt x="285369" y="14109"/>
                </a:lnTo>
                <a:lnTo>
                  <a:pt x="288023" y="16764"/>
                </a:lnTo>
                <a:lnTo>
                  <a:pt x="290690" y="19431"/>
                </a:lnTo>
                <a:lnTo>
                  <a:pt x="293065" y="22313"/>
                </a:lnTo>
                <a:lnTo>
                  <a:pt x="295148" y="25450"/>
                </a:lnTo>
                <a:lnTo>
                  <a:pt x="297243" y="28575"/>
                </a:lnTo>
                <a:lnTo>
                  <a:pt x="303695" y="46088"/>
                </a:lnTo>
                <a:lnTo>
                  <a:pt x="304431" y="49771"/>
                </a:lnTo>
                <a:lnTo>
                  <a:pt x="304800" y="53505"/>
                </a:lnTo>
                <a:lnTo>
                  <a:pt x="304800" y="57264"/>
                </a:lnTo>
                <a:lnTo>
                  <a:pt x="304800" y="247535"/>
                </a:lnTo>
                <a:lnTo>
                  <a:pt x="304800" y="251294"/>
                </a:lnTo>
                <a:lnTo>
                  <a:pt x="304431" y="255028"/>
                </a:lnTo>
                <a:lnTo>
                  <a:pt x="303695" y="258711"/>
                </a:lnTo>
                <a:lnTo>
                  <a:pt x="302958" y="262394"/>
                </a:lnTo>
                <a:lnTo>
                  <a:pt x="295148" y="279349"/>
                </a:lnTo>
                <a:lnTo>
                  <a:pt x="293065" y="282473"/>
                </a:lnTo>
                <a:lnTo>
                  <a:pt x="290690" y="285369"/>
                </a:lnTo>
                <a:lnTo>
                  <a:pt x="288023" y="288023"/>
                </a:lnTo>
                <a:lnTo>
                  <a:pt x="285369" y="290690"/>
                </a:lnTo>
                <a:lnTo>
                  <a:pt x="258711" y="303695"/>
                </a:lnTo>
                <a:lnTo>
                  <a:pt x="255016" y="304431"/>
                </a:lnTo>
                <a:lnTo>
                  <a:pt x="251294" y="304800"/>
                </a:lnTo>
                <a:lnTo>
                  <a:pt x="247535" y="304800"/>
                </a:lnTo>
                <a:lnTo>
                  <a:pt x="57264" y="304800"/>
                </a:lnTo>
                <a:lnTo>
                  <a:pt x="53505" y="304800"/>
                </a:lnTo>
                <a:lnTo>
                  <a:pt x="49784" y="304431"/>
                </a:lnTo>
                <a:lnTo>
                  <a:pt x="46088" y="303695"/>
                </a:lnTo>
                <a:lnTo>
                  <a:pt x="42405" y="302971"/>
                </a:lnTo>
                <a:lnTo>
                  <a:pt x="16776" y="288023"/>
                </a:lnTo>
                <a:lnTo>
                  <a:pt x="14109" y="285369"/>
                </a:lnTo>
                <a:lnTo>
                  <a:pt x="11734" y="282473"/>
                </a:lnTo>
                <a:lnTo>
                  <a:pt x="9652" y="279349"/>
                </a:lnTo>
                <a:lnTo>
                  <a:pt x="7556" y="276225"/>
                </a:lnTo>
                <a:lnTo>
                  <a:pt x="1104" y="258711"/>
                </a:lnTo>
                <a:lnTo>
                  <a:pt x="368" y="255028"/>
                </a:lnTo>
                <a:lnTo>
                  <a:pt x="0" y="251294"/>
                </a:lnTo>
                <a:lnTo>
                  <a:pt x="0" y="247535"/>
                </a:lnTo>
                <a:close/>
              </a:path>
            </a:pathLst>
          </a:custGeom>
          <a:ln w="9525">
            <a:solidFill>
              <a:srgbClr val="404A6F"/>
            </a:solidFill>
          </a:ln>
        </p:spPr>
        <p:txBody>
          <a:bodyPr wrap="square" lIns="0" tIns="0" rIns="0" bIns="0" rtlCol="0"/>
          <a:lstStyle/>
          <a:p>
            <a:endParaRPr/>
          </a:p>
        </p:txBody>
      </p:sp>
      <p:sp>
        <p:nvSpPr>
          <p:cNvPr id="12" name="object 12"/>
          <p:cNvSpPr txBox="1"/>
          <p:nvPr/>
        </p:nvSpPr>
        <p:spPr>
          <a:xfrm>
            <a:off x="5380837" y="4783693"/>
            <a:ext cx="4848225" cy="880110"/>
          </a:xfrm>
          <a:prstGeom prst="rect">
            <a:avLst/>
          </a:prstGeom>
        </p:spPr>
        <p:txBody>
          <a:bodyPr vert="horz" wrap="square" lIns="0" tIns="0" rIns="0" bIns="0" rtlCol="0">
            <a:spAutoFit/>
          </a:bodyPr>
          <a:lstStyle/>
          <a:p>
            <a:pPr marL="12700">
              <a:lnSpc>
                <a:spcPct val="100000"/>
              </a:lnSpc>
            </a:pPr>
            <a:r>
              <a:rPr sz="1750" spc="85" dirty="0">
                <a:solidFill>
                  <a:srgbClr val="EBECEF"/>
                </a:solidFill>
                <a:latin typeface="Book Antiqua"/>
                <a:cs typeface="Book Antiqua"/>
              </a:rPr>
              <a:t>K</a:t>
            </a:r>
            <a:r>
              <a:rPr sz="1750" spc="65" dirty="0">
                <a:solidFill>
                  <a:srgbClr val="EBECEF"/>
                </a:solidFill>
                <a:latin typeface="Book Antiqua"/>
                <a:cs typeface="Book Antiqua"/>
              </a:rPr>
              <a:t>n</a:t>
            </a:r>
            <a:r>
              <a:rPr sz="1750" spc="40" dirty="0">
                <a:solidFill>
                  <a:srgbClr val="EBECEF"/>
                </a:solidFill>
                <a:latin typeface="Book Antiqua"/>
                <a:cs typeface="Book Antiqua"/>
              </a:rPr>
              <a:t>o</a:t>
            </a:r>
            <a:r>
              <a:rPr sz="1750" spc="-30" dirty="0">
                <a:solidFill>
                  <a:srgbClr val="EBECEF"/>
                </a:solidFill>
                <a:latin typeface="Book Antiqua"/>
                <a:cs typeface="Book Antiqua"/>
              </a:rPr>
              <a:t>w</a:t>
            </a:r>
            <a:r>
              <a:rPr sz="1750" spc="25" dirty="0">
                <a:solidFill>
                  <a:srgbClr val="EBECEF"/>
                </a:solidFill>
                <a:latin typeface="Book Antiqua"/>
                <a:cs typeface="Book Antiqua"/>
              </a:rPr>
              <a:t>l</a:t>
            </a:r>
            <a:r>
              <a:rPr sz="1750" spc="35" dirty="0">
                <a:solidFill>
                  <a:srgbClr val="EBECEF"/>
                </a:solidFill>
                <a:latin typeface="Book Antiqua"/>
                <a:cs typeface="Book Antiqua"/>
              </a:rPr>
              <a:t>ed</a:t>
            </a:r>
            <a:r>
              <a:rPr sz="1750" spc="5" dirty="0">
                <a:solidFill>
                  <a:srgbClr val="EBECEF"/>
                </a:solidFill>
                <a:latin typeface="Book Antiqua"/>
                <a:cs typeface="Book Antiqua"/>
              </a:rPr>
              <a:t>g</a:t>
            </a:r>
            <a:r>
              <a:rPr sz="1750" spc="75" dirty="0">
                <a:solidFill>
                  <a:srgbClr val="EBECEF"/>
                </a:solidFill>
                <a:latin typeface="Book Antiqua"/>
                <a:cs typeface="Book Antiqua"/>
              </a:rPr>
              <a:t>e</a:t>
            </a:r>
            <a:r>
              <a:rPr sz="1750" spc="-55" dirty="0">
                <a:solidFill>
                  <a:srgbClr val="EBECEF"/>
                </a:solidFill>
                <a:latin typeface="Book Antiqua"/>
                <a:cs typeface="Book Antiqua"/>
              </a:rPr>
              <a:t> </a:t>
            </a:r>
            <a:r>
              <a:rPr sz="1750" spc="-120" dirty="0">
                <a:solidFill>
                  <a:srgbClr val="EBECEF"/>
                </a:solidFill>
                <a:latin typeface="Book Antiqua"/>
                <a:cs typeface="Book Antiqua"/>
              </a:rPr>
              <a:t>A</a:t>
            </a:r>
            <a:r>
              <a:rPr sz="1750" spc="110" dirty="0">
                <a:solidFill>
                  <a:srgbClr val="EBECEF"/>
                </a:solidFill>
                <a:latin typeface="Book Antiqua"/>
                <a:cs typeface="Book Antiqua"/>
              </a:rPr>
              <a:t>cc</a:t>
            </a:r>
            <a:r>
              <a:rPr sz="1750" spc="65" dirty="0">
                <a:solidFill>
                  <a:srgbClr val="EBECEF"/>
                </a:solidFill>
                <a:latin typeface="Book Antiqua"/>
                <a:cs typeface="Book Antiqua"/>
              </a:rPr>
              <a:t>essib</a:t>
            </a:r>
            <a:r>
              <a:rPr sz="1750" spc="30" dirty="0">
                <a:solidFill>
                  <a:srgbClr val="EBECEF"/>
                </a:solidFill>
                <a:latin typeface="Book Antiqua"/>
                <a:cs typeface="Book Antiqua"/>
              </a:rPr>
              <a:t>i</a:t>
            </a:r>
            <a:r>
              <a:rPr sz="1750" spc="25" dirty="0">
                <a:solidFill>
                  <a:srgbClr val="EBECEF"/>
                </a:solidFill>
                <a:latin typeface="Book Antiqua"/>
                <a:cs typeface="Book Antiqua"/>
              </a:rPr>
              <a:t>l</a:t>
            </a:r>
            <a:r>
              <a:rPr sz="1750" spc="30" dirty="0">
                <a:solidFill>
                  <a:srgbClr val="EBECEF"/>
                </a:solidFill>
                <a:latin typeface="Book Antiqua"/>
                <a:cs typeface="Book Antiqua"/>
              </a:rPr>
              <a:t>ity</a:t>
            </a:r>
            <a:endParaRPr sz="1750">
              <a:latin typeface="Book Antiqua"/>
              <a:cs typeface="Book Antiqua"/>
            </a:endParaRPr>
          </a:p>
          <a:p>
            <a:pPr marL="12700" marR="5080">
              <a:lnSpc>
                <a:spcPct val="129500"/>
              </a:lnSpc>
              <a:spcBef>
                <a:spcPts val="605"/>
              </a:spcBef>
            </a:pPr>
            <a:r>
              <a:rPr sz="1400" spc="-125" dirty="0">
                <a:solidFill>
                  <a:srgbClr val="EBECEF"/>
                </a:solidFill>
                <a:latin typeface="Verdana"/>
                <a:cs typeface="Verdana"/>
              </a:rPr>
              <a:t>A</a:t>
            </a:r>
            <a:r>
              <a:rPr sz="1400" spc="140" dirty="0">
                <a:solidFill>
                  <a:srgbClr val="EBECEF"/>
                </a:solidFill>
                <a:latin typeface="Verdana"/>
                <a:cs typeface="Verdana"/>
              </a:rPr>
              <a:t>cc</a:t>
            </a:r>
            <a:r>
              <a:rPr sz="1400" spc="65" dirty="0">
                <a:solidFill>
                  <a:srgbClr val="EBECEF"/>
                </a:solidFill>
                <a:latin typeface="Verdana"/>
                <a:cs typeface="Verdana"/>
              </a:rPr>
              <a:t>e</a:t>
            </a:r>
            <a:r>
              <a:rPr sz="1400" spc="45" dirty="0">
                <a:solidFill>
                  <a:srgbClr val="EBECEF"/>
                </a:solidFill>
                <a:latin typeface="Verdana"/>
                <a:cs typeface="Verdana"/>
              </a:rPr>
              <a:t>ss</a:t>
            </a:r>
            <a:r>
              <a:rPr sz="1400" spc="-45" dirty="0">
                <a:solidFill>
                  <a:srgbClr val="EBECEF"/>
                </a:solidFill>
                <a:latin typeface="Verdana"/>
                <a:cs typeface="Verdana"/>
              </a:rPr>
              <a:t>in</a:t>
            </a:r>
            <a:r>
              <a:rPr sz="1400" spc="-30" dirty="0">
                <a:solidFill>
                  <a:srgbClr val="EBECEF"/>
                </a:solidFill>
                <a:latin typeface="Verdana"/>
                <a:cs typeface="Verdana"/>
              </a:rPr>
              <a:t>g</a:t>
            </a:r>
            <a:r>
              <a:rPr sz="1400" spc="-145" dirty="0">
                <a:solidFill>
                  <a:srgbClr val="EBECEF"/>
                </a:solidFill>
                <a:latin typeface="Verdana"/>
                <a:cs typeface="Verdana"/>
              </a:rPr>
              <a:t> </a:t>
            </a:r>
            <a:r>
              <a:rPr sz="1400" spc="45" dirty="0">
                <a:solidFill>
                  <a:srgbClr val="EBECEF"/>
                </a:solidFill>
                <a:latin typeface="Verdana"/>
                <a:cs typeface="Verdana"/>
              </a:rPr>
              <a:t>s</a:t>
            </a:r>
            <a:r>
              <a:rPr sz="1400" dirty="0">
                <a:solidFill>
                  <a:srgbClr val="EBECEF"/>
                </a:solidFill>
                <a:latin typeface="Verdana"/>
                <a:cs typeface="Verdana"/>
              </a:rPr>
              <a:t>p</a:t>
            </a:r>
            <a:r>
              <a:rPr sz="1400" spc="65" dirty="0">
                <a:solidFill>
                  <a:srgbClr val="EBECEF"/>
                </a:solidFill>
                <a:latin typeface="Verdana"/>
                <a:cs typeface="Verdana"/>
              </a:rPr>
              <a:t>e</a:t>
            </a:r>
            <a:r>
              <a:rPr sz="1400" spc="140" dirty="0">
                <a:solidFill>
                  <a:srgbClr val="EBECEF"/>
                </a:solidFill>
                <a:latin typeface="Verdana"/>
                <a:cs typeface="Verdana"/>
              </a:rPr>
              <a:t>c</a:t>
            </a:r>
            <a:r>
              <a:rPr sz="1400" spc="-45" dirty="0">
                <a:solidFill>
                  <a:srgbClr val="EBECEF"/>
                </a:solidFill>
                <a:latin typeface="Verdana"/>
                <a:cs typeface="Verdana"/>
              </a:rPr>
              <a:t>i</a:t>
            </a:r>
            <a:r>
              <a:rPr sz="1400" spc="60" dirty="0">
                <a:solidFill>
                  <a:srgbClr val="EBECEF"/>
                </a:solidFill>
                <a:latin typeface="Verdana"/>
                <a:cs typeface="Verdana"/>
              </a:rPr>
              <a:t>f</a:t>
            </a:r>
            <a:r>
              <a:rPr sz="1400" spc="-45" dirty="0">
                <a:solidFill>
                  <a:srgbClr val="EBECEF"/>
                </a:solidFill>
                <a:latin typeface="Verdana"/>
                <a:cs typeface="Verdana"/>
              </a:rPr>
              <a:t>i</a:t>
            </a:r>
            <a:r>
              <a:rPr sz="1400" spc="145" dirty="0">
                <a:solidFill>
                  <a:srgbClr val="EBECEF"/>
                </a:solidFill>
                <a:latin typeface="Verdana"/>
                <a:cs typeface="Verdana"/>
              </a:rPr>
              <a:t>c</a:t>
            </a:r>
            <a:r>
              <a:rPr sz="1400" spc="-145" dirty="0">
                <a:solidFill>
                  <a:srgbClr val="EBECEF"/>
                </a:solidFill>
                <a:latin typeface="Verdana"/>
                <a:cs typeface="Verdana"/>
              </a:rPr>
              <a:t> </a:t>
            </a:r>
            <a:r>
              <a:rPr sz="1400" spc="30" dirty="0">
                <a:solidFill>
                  <a:srgbClr val="EBECEF"/>
                </a:solidFill>
                <a:latin typeface="Verdana"/>
                <a:cs typeface="Verdana"/>
              </a:rPr>
              <a:t>t</a:t>
            </a:r>
            <a:r>
              <a:rPr sz="1400" spc="65" dirty="0">
                <a:solidFill>
                  <a:srgbClr val="EBECEF"/>
                </a:solidFill>
                <a:latin typeface="Verdana"/>
                <a:cs typeface="Verdana"/>
              </a:rPr>
              <a:t>e</a:t>
            </a:r>
            <a:r>
              <a:rPr sz="1400" spc="140" dirty="0">
                <a:solidFill>
                  <a:srgbClr val="EBECEF"/>
                </a:solidFill>
                <a:latin typeface="Verdana"/>
                <a:cs typeface="Verdana"/>
              </a:rPr>
              <a:t>c</a:t>
            </a:r>
            <a:r>
              <a:rPr sz="1400" spc="-40" dirty="0">
                <a:solidFill>
                  <a:srgbClr val="EBECEF"/>
                </a:solidFill>
                <a:latin typeface="Verdana"/>
                <a:cs typeface="Verdana"/>
              </a:rPr>
              <a:t>h</a:t>
            </a:r>
            <a:r>
              <a:rPr sz="1400" spc="-45" dirty="0">
                <a:solidFill>
                  <a:srgbClr val="EBECEF"/>
                </a:solidFill>
                <a:latin typeface="Verdana"/>
                <a:cs typeface="Verdana"/>
              </a:rPr>
              <a:t>ni</a:t>
            </a:r>
            <a:r>
              <a:rPr sz="1400" spc="140" dirty="0">
                <a:solidFill>
                  <a:srgbClr val="EBECEF"/>
                </a:solidFill>
                <a:latin typeface="Verdana"/>
                <a:cs typeface="Verdana"/>
              </a:rPr>
              <a:t>c</a:t>
            </a:r>
            <a:r>
              <a:rPr sz="1400" spc="-5" dirty="0">
                <a:solidFill>
                  <a:srgbClr val="EBECEF"/>
                </a:solidFill>
                <a:latin typeface="Verdana"/>
                <a:cs typeface="Verdana"/>
              </a:rPr>
              <a:t>a</a:t>
            </a:r>
            <a:r>
              <a:rPr sz="1400" spc="-45" dirty="0">
                <a:solidFill>
                  <a:srgbClr val="EBECEF"/>
                </a:solidFill>
                <a:latin typeface="Verdana"/>
                <a:cs typeface="Verdana"/>
              </a:rPr>
              <a:t>l</a:t>
            </a:r>
            <a:r>
              <a:rPr sz="1400" spc="-145" dirty="0">
                <a:solidFill>
                  <a:srgbClr val="EBECEF"/>
                </a:solidFill>
                <a:latin typeface="Verdana"/>
                <a:cs typeface="Verdana"/>
              </a:rPr>
              <a:t> </a:t>
            </a:r>
            <a:r>
              <a:rPr sz="1400" spc="-45" dirty="0">
                <a:solidFill>
                  <a:srgbClr val="EBECEF"/>
                </a:solidFill>
                <a:latin typeface="Verdana"/>
                <a:cs typeface="Verdana"/>
              </a:rPr>
              <a:t>in</a:t>
            </a:r>
            <a:r>
              <a:rPr sz="1400" spc="25" dirty="0">
                <a:solidFill>
                  <a:srgbClr val="EBECEF"/>
                </a:solidFill>
                <a:latin typeface="Verdana"/>
                <a:cs typeface="Verdana"/>
              </a:rPr>
              <a:t>f</a:t>
            </a:r>
            <a:r>
              <a:rPr sz="1400" spc="50" dirty="0">
                <a:solidFill>
                  <a:srgbClr val="EBECEF"/>
                </a:solidFill>
                <a:latin typeface="Verdana"/>
                <a:cs typeface="Verdana"/>
              </a:rPr>
              <a:t>o</a:t>
            </a:r>
            <a:r>
              <a:rPr sz="1400" spc="-45" dirty="0">
                <a:solidFill>
                  <a:srgbClr val="EBECEF"/>
                </a:solidFill>
                <a:latin typeface="Verdana"/>
                <a:cs typeface="Verdana"/>
              </a:rPr>
              <a:t>r</a:t>
            </a:r>
            <a:r>
              <a:rPr sz="1400" spc="-145" dirty="0">
                <a:solidFill>
                  <a:srgbClr val="EBECEF"/>
                </a:solidFill>
                <a:latin typeface="Verdana"/>
                <a:cs typeface="Verdana"/>
              </a:rPr>
              <a:t>m</a:t>
            </a:r>
            <a:r>
              <a:rPr sz="1400" spc="-25" dirty="0">
                <a:solidFill>
                  <a:srgbClr val="EBECEF"/>
                </a:solidFill>
                <a:latin typeface="Verdana"/>
                <a:cs typeface="Verdana"/>
              </a:rPr>
              <a:t>a</a:t>
            </a:r>
            <a:r>
              <a:rPr sz="1400" spc="55" dirty="0">
                <a:solidFill>
                  <a:srgbClr val="EBECEF"/>
                </a:solidFill>
                <a:latin typeface="Verdana"/>
                <a:cs typeface="Verdana"/>
              </a:rPr>
              <a:t>t</a:t>
            </a:r>
            <a:r>
              <a:rPr sz="1400" spc="-45" dirty="0">
                <a:solidFill>
                  <a:srgbClr val="EBECEF"/>
                </a:solidFill>
                <a:latin typeface="Verdana"/>
                <a:cs typeface="Verdana"/>
              </a:rPr>
              <a:t>i</a:t>
            </a:r>
            <a:r>
              <a:rPr sz="1400" spc="50" dirty="0">
                <a:solidFill>
                  <a:srgbClr val="EBECEF"/>
                </a:solidFill>
                <a:latin typeface="Verdana"/>
                <a:cs typeface="Verdana"/>
              </a:rPr>
              <a:t>o</a:t>
            </a:r>
            <a:r>
              <a:rPr sz="1400" spc="-40" dirty="0">
                <a:solidFill>
                  <a:srgbClr val="EBECEF"/>
                </a:solidFill>
                <a:latin typeface="Verdana"/>
                <a:cs typeface="Verdana"/>
              </a:rPr>
              <a:t>n</a:t>
            </a:r>
            <a:r>
              <a:rPr sz="1400" spc="-145" dirty="0">
                <a:solidFill>
                  <a:srgbClr val="EBECEF"/>
                </a:solidFill>
                <a:latin typeface="Verdana"/>
                <a:cs typeface="Verdana"/>
              </a:rPr>
              <a:t> </a:t>
            </a:r>
            <a:r>
              <a:rPr sz="1400" dirty="0">
                <a:solidFill>
                  <a:srgbClr val="EBECEF"/>
                </a:solidFill>
                <a:latin typeface="Verdana"/>
                <a:cs typeface="Verdana"/>
              </a:rPr>
              <a:t>q</a:t>
            </a:r>
            <a:r>
              <a:rPr sz="1400" spc="-60" dirty="0">
                <a:solidFill>
                  <a:srgbClr val="EBECEF"/>
                </a:solidFill>
                <a:latin typeface="Verdana"/>
                <a:cs typeface="Verdana"/>
              </a:rPr>
              <a:t>u</a:t>
            </a:r>
            <a:r>
              <a:rPr sz="1400" spc="-45" dirty="0">
                <a:solidFill>
                  <a:srgbClr val="EBECEF"/>
                </a:solidFill>
                <a:latin typeface="Verdana"/>
                <a:cs typeface="Verdana"/>
              </a:rPr>
              <a:t>i</a:t>
            </a:r>
            <a:r>
              <a:rPr sz="1400" spc="140" dirty="0">
                <a:solidFill>
                  <a:srgbClr val="EBECEF"/>
                </a:solidFill>
                <a:latin typeface="Verdana"/>
                <a:cs typeface="Verdana"/>
              </a:rPr>
              <a:t>c</a:t>
            </a:r>
            <a:r>
              <a:rPr sz="1400" spc="-125" dirty="0">
                <a:solidFill>
                  <a:srgbClr val="EBECEF"/>
                </a:solidFill>
                <a:latin typeface="Verdana"/>
                <a:cs typeface="Verdana"/>
              </a:rPr>
              <a:t>k</a:t>
            </a:r>
            <a:r>
              <a:rPr sz="1400" spc="-50" dirty="0">
                <a:solidFill>
                  <a:srgbClr val="EBECEF"/>
                </a:solidFill>
                <a:latin typeface="Verdana"/>
                <a:cs typeface="Verdana"/>
              </a:rPr>
              <a:t>l</a:t>
            </a:r>
            <a:r>
              <a:rPr sz="1400" spc="-110" dirty="0">
                <a:solidFill>
                  <a:srgbClr val="EBECEF"/>
                </a:solidFill>
                <a:latin typeface="Verdana"/>
                <a:cs typeface="Verdana"/>
              </a:rPr>
              <a:t>y</a:t>
            </a:r>
            <a:r>
              <a:rPr sz="1400" spc="-145" dirty="0">
                <a:solidFill>
                  <a:srgbClr val="EBECEF"/>
                </a:solidFill>
                <a:latin typeface="Verdana"/>
                <a:cs typeface="Verdana"/>
              </a:rPr>
              <a:t> </a:t>
            </a:r>
            <a:r>
              <a:rPr sz="1400" spc="-5" dirty="0">
                <a:solidFill>
                  <a:srgbClr val="EBECEF"/>
                </a:solidFill>
                <a:latin typeface="Verdana"/>
                <a:cs typeface="Verdana"/>
              </a:rPr>
              <a:t>d</a:t>
            </a:r>
            <a:r>
              <a:rPr sz="1400" spc="-50" dirty="0">
                <a:solidFill>
                  <a:srgbClr val="EBECEF"/>
                </a:solidFill>
                <a:latin typeface="Verdana"/>
                <a:cs typeface="Verdana"/>
              </a:rPr>
              <a:t>ur</a:t>
            </a:r>
            <a:r>
              <a:rPr sz="1400" spc="-45" dirty="0">
                <a:solidFill>
                  <a:srgbClr val="EBECEF"/>
                </a:solidFill>
                <a:latin typeface="Verdana"/>
                <a:cs typeface="Verdana"/>
              </a:rPr>
              <a:t>in</a:t>
            </a:r>
            <a:r>
              <a:rPr sz="1400" spc="-30" dirty="0">
                <a:solidFill>
                  <a:srgbClr val="EBECEF"/>
                </a:solidFill>
                <a:latin typeface="Verdana"/>
                <a:cs typeface="Verdana"/>
              </a:rPr>
              <a:t>g</a:t>
            </a:r>
            <a:r>
              <a:rPr sz="1400" spc="-15" dirty="0">
                <a:solidFill>
                  <a:srgbClr val="EBECEF"/>
                </a:solidFill>
                <a:latin typeface="Verdana"/>
                <a:cs typeface="Verdana"/>
              </a:rPr>
              <a:t> </a:t>
            </a:r>
            <a:r>
              <a:rPr sz="1400" spc="140" dirty="0">
                <a:solidFill>
                  <a:srgbClr val="EBECEF"/>
                </a:solidFill>
                <a:latin typeface="Verdana"/>
                <a:cs typeface="Verdana"/>
              </a:rPr>
              <a:t>c</a:t>
            </a:r>
            <a:r>
              <a:rPr sz="1400" spc="50" dirty="0">
                <a:solidFill>
                  <a:srgbClr val="EBECEF"/>
                </a:solidFill>
                <a:latin typeface="Verdana"/>
                <a:cs typeface="Verdana"/>
              </a:rPr>
              <a:t>o</a:t>
            </a:r>
            <a:r>
              <a:rPr sz="1400" spc="-110" dirty="0">
                <a:solidFill>
                  <a:srgbClr val="EBECEF"/>
                </a:solidFill>
                <a:latin typeface="Verdana"/>
                <a:cs typeface="Verdana"/>
              </a:rPr>
              <a:t>mmi</a:t>
            </a:r>
            <a:r>
              <a:rPr sz="1400" spc="45" dirty="0">
                <a:solidFill>
                  <a:srgbClr val="EBECEF"/>
                </a:solidFill>
                <a:latin typeface="Verdana"/>
                <a:cs typeface="Verdana"/>
              </a:rPr>
              <a:t>ss</a:t>
            </a:r>
            <a:r>
              <a:rPr sz="1400" spc="-45" dirty="0">
                <a:solidFill>
                  <a:srgbClr val="EBECEF"/>
                </a:solidFill>
                <a:latin typeface="Verdana"/>
                <a:cs typeface="Verdana"/>
              </a:rPr>
              <a:t>i</a:t>
            </a:r>
            <a:r>
              <a:rPr sz="1400" spc="50" dirty="0">
                <a:solidFill>
                  <a:srgbClr val="EBECEF"/>
                </a:solidFill>
                <a:latin typeface="Verdana"/>
                <a:cs typeface="Verdana"/>
              </a:rPr>
              <a:t>o</a:t>
            </a:r>
            <a:r>
              <a:rPr sz="1400" spc="-45" dirty="0">
                <a:solidFill>
                  <a:srgbClr val="EBECEF"/>
                </a:solidFill>
                <a:latin typeface="Verdana"/>
                <a:cs typeface="Verdana"/>
              </a:rPr>
              <a:t>nin</a:t>
            </a:r>
            <a:r>
              <a:rPr sz="1400" spc="-30" dirty="0">
                <a:solidFill>
                  <a:srgbClr val="EBECEF"/>
                </a:solidFill>
                <a:latin typeface="Verdana"/>
                <a:cs typeface="Verdana"/>
              </a:rPr>
              <a:t>g</a:t>
            </a:r>
            <a:r>
              <a:rPr sz="1400" spc="-145" dirty="0">
                <a:solidFill>
                  <a:srgbClr val="EBECEF"/>
                </a:solidFill>
                <a:latin typeface="Verdana"/>
                <a:cs typeface="Verdana"/>
              </a:rPr>
              <a:t> </a:t>
            </a:r>
            <a:r>
              <a:rPr sz="1400" spc="140" dirty="0">
                <a:solidFill>
                  <a:srgbClr val="EBECEF"/>
                </a:solidFill>
                <a:latin typeface="Verdana"/>
                <a:cs typeface="Verdana"/>
              </a:rPr>
              <a:t>c</a:t>
            </a:r>
            <a:r>
              <a:rPr sz="1400" spc="-5" dirty="0">
                <a:solidFill>
                  <a:srgbClr val="EBECEF"/>
                </a:solidFill>
                <a:latin typeface="Verdana"/>
                <a:cs typeface="Verdana"/>
              </a:rPr>
              <a:t>a</a:t>
            </a:r>
            <a:r>
              <a:rPr sz="1400" spc="-40" dirty="0">
                <a:solidFill>
                  <a:srgbClr val="EBECEF"/>
                </a:solidFill>
                <a:latin typeface="Verdana"/>
                <a:cs typeface="Verdana"/>
              </a:rPr>
              <a:t>n</a:t>
            </a:r>
            <a:r>
              <a:rPr sz="1400" spc="-145" dirty="0">
                <a:solidFill>
                  <a:srgbClr val="EBECEF"/>
                </a:solidFill>
                <a:latin typeface="Verdana"/>
                <a:cs typeface="Verdana"/>
              </a:rPr>
              <a:t> </a:t>
            </a:r>
            <a:r>
              <a:rPr sz="1400" dirty="0">
                <a:solidFill>
                  <a:srgbClr val="EBECEF"/>
                </a:solidFill>
                <a:latin typeface="Verdana"/>
                <a:cs typeface="Verdana"/>
              </a:rPr>
              <a:t>b</a:t>
            </a:r>
            <a:r>
              <a:rPr sz="1400" spc="65" dirty="0">
                <a:solidFill>
                  <a:srgbClr val="EBECEF"/>
                </a:solidFill>
                <a:latin typeface="Verdana"/>
                <a:cs typeface="Verdana"/>
              </a:rPr>
              <a:t>e</a:t>
            </a:r>
            <a:r>
              <a:rPr sz="1400" spc="-145" dirty="0">
                <a:solidFill>
                  <a:srgbClr val="EBECEF"/>
                </a:solidFill>
                <a:latin typeface="Verdana"/>
                <a:cs typeface="Verdana"/>
              </a:rPr>
              <a:t> </a:t>
            </a:r>
            <a:r>
              <a:rPr sz="1400" spc="140" dirty="0">
                <a:solidFill>
                  <a:srgbClr val="EBECEF"/>
                </a:solidFill>
                <a:latin typeface="Verdana"/>
                <a:cs typeface="Verdana"/>
              </a:rPr>
              <a:t>c</a:t>
            </a:r>
            <a:r>
              <a:rPr sz="1400" spc="-40" dirty="0">
                <a:solidFill>
                  <a:srgbClr val="EBECEF"/>
                </a:solidFill>
                <a:latin typeface="Verdana"/>
                <a:cs typeface="Verdana"/>
              </a:rPr>
              <a:t>h</a:t>
            </a:r>
            <a:r>
              <a:rPr sz="1400" spc="-5" dirty="0">
                <a:solidFill>
                  <a:srgbClr val="EBECEF"/>
                </a:solidFill>
                <a:latin typeface="Verdana"/>
                <a:cs typeface="Verdana"/>
              </a:rPr>
              <a:t>a</a:t>
            </a:r>
            <a:r>
              <a:rPr sz="1400" spc="-50" dirty="0">
                <a:solidFill>
                  <a:srgbClr val="EBECEF"/>
                </a:solidFill>
                <a:latin typeface="Verdana"/>
                <a:cs typeface="Verdana"/>
              </a:rPr>
              <a:t>ll</a:t>
            </a:r>
            <a:r>
              <a:rPr sz="1400" spc="65" dirty="0">
                <a:solidFill>
                  <a:srgbClr val="EBECEF"/>
                </a:solidFill>
                <a:latin typeface="Verdana"/>
                <a:cs typeface="Verdana"/>
              </a:rPr>
              <a:t>e</a:t>
            </a:r>
            <a:r>
              <a:rPr sz="1400" spc="-45" dirty="0">
                <a:solidFill>
                  <a:srgbClr val="EBECEF"/>
                </a:solidFill>
                <a:latin typeface="Verdana"/>
                <a:cs typeface="Verdana"/>
              </a:rPr>
              <a:t>n</a:t>
            </a:r>
            <a:r>
              <a:rPr sz="1400" spc="-35" dirty="0">
                <a:solidFill>
                  <a:srgbClr val="EBECEF"/>
                </a:solidFill>
                <a:latin typeface="Verdana"/>
                <a:cs typeface="Verdana"/>
              </a:rPr>
              <a:t>g</a:t>
            </a:r>
            <a:r>
              <a:rPr sz="1400" spc="-45" dirty="0">
                <a:solidFill>
                  <a:srgbClr val="EBECEF"/>
                </a:solidFill>
                <a:latin typeface="Verdana"/>
                <a:cs typeface="Verdana"/>
              </a:rPr>
              <a:t>in</a:t>
            </a:r>
            <a:r>
              <a:rPr sz="1400" spc="-35" dirty="0">
                <a:solidFill>
                  <a:srgbClr val="EBECEF"/>
                </a:solidFill>
                <a:latin typeface="Verdana"/>
                <a:cs typeface="Verdana"/>
              </a:rPr>
              <a:t>g</a:t>
            </a:r>
            <a:r>
              <a:rPr sz="1400" spc="-155" dirty="0">
                <a:solidFill>
                  <a:srgbClr val="EBECEF"/>
                </a:solidFill>
                <a:latin typeface="Verdana"/>
                <a:cs typeface="Verdana"/>
              </a:rPr>
              <a:t>.</a:t>
            </a:r>
            <a:endParaRPr sz="1400">
              <a:latin typeface="Verdana"/>
              <a:cs typeface="Verdana"/>
            </a:endParaRPr>
          </a:p>
        </p:txBody>
      </p:sp>
      <p:sp>
        <p:nvSpPr>
          <p:cNvPr id="13" name="object 13"/>
          <p:cNvSpPr/>
          <p:nvPr/>
        </p:nvSpPr>
        <p:spPr>
          <a:xfrm>
            <a:off x="9580244" y="5926073"/>
            <a:ext cx="1754504" cy="4191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7466" y="1912386"/>
            <a:ext cx="7938134" cy="468630"/>
          </a:xfrm>
          <a:prstGeom prst="rect">
            <a:avLst/>
          </a:prstGeom>
        </p:spPr>
        <p:txBody>
          <a:bodyPr vert="horz" wrap="square" lIns="0" tIns="0" rIns="0" bIns="0" rtlCol="0">
            <a:spAutoFit/>
          </a:bodyPr>
          <a:lstStyle/>
          <a:p>
            <a:pPr marL="12700">
              <a:lnSpc>
                <a:spcPct val="100000"/>
              </a:lnSpc>
            </a:pPr>
            <a:r>
              <a:rPr sz="3450" spc="50" dirty="0">
                <a:solidFill>
                  <a:srgbClr val="FFFFFF"/>
                </a:solidFill>
                <a:latin typeface="Book Antiqua"/>
                <a:cs typeface="Book Antiqua"/>
              </a:rPr>
              <a:t>O</a:t>
            </a:r>
            <a:r>
              <a:rPr sz="3450" spc="55" dirty="0">
                <a:solidFill>
                  <a:srgbClr val="FFFFFF"/>
                </a:solidFill>
                <a:latin typeface="Book Antiqua"/>
                <a:cs typeface="Book Antiqua"/>
              </a:rPr>
              <a:t>u</a:t>
            </a:r>
            <a:r>
              <a:rPr sz="3450" spc="254" dirty="0">
                <a:solidFill>
                  <a:srgbClr val="FFFFFF"/>
                </a:solidFill>
                <a:latin typeface="Book Antiqua"/>
                <a:cs typeface="Book Antiqua"/>
              </a:rPr>
              <a:t>r</a:t>
            </a:r>
            <a:r>
              <a:rPr sz="3450" spc="-95" dirty="0">
                <a:solidFill>
                  <a:srgbClr val="FFFFFF"/>
                </a:solidFill>
                <a:latin typeface="Book Antiqua"/>
                <a:cs typeface="Book Antiqua"/>
              </a:rPr>
              <a:t> </a:t>
            </a:r>
            <a:r>
              <a:rPr sz="3450" spc="265" dirty="0">
                <a:solidFill>
                  <a:srgbClr val="FFFFFF"/>
                </a:solidFill>
                <a:latin typeface="Book Antiqua"/>
                <a:cs typeface="Book Antiqua"/>
              </a:rPr>
              <a:t>S</a:t>
            </a:r>
            <a:r>
              <a:rPr sz="3450" spc="160" dirty="0">
                <a:solidFill>
                  <a:srgbClr val="FFFFFF"/>
                </a:solidFill>
                <a:latin typeface="Book Antiqua"/>
                <a:cs typeface="Book Antiqua"/>
              </a:rPr>
              <a:t>o</a:t>
            </a:r>
            <a:r>
              <a:rPr sz="3450" spc="75" dirty="0">
                <a:solidFill>
                  <a:srgbClr val="FFFFFF"/>
                </a:solidFill>
                <a:latin typeface="Book Antiqua"/>
                <a:cs typeface="Book Antiqua"/>
              </a:rPr>
              <a:t>l</a:t>
            </a:r>
            <a:r>
              <a:rPr sz="3450" spc="55" dirty="0">
                <a:solidFill>
                  <a:srgbClr val="FFFFFF"/>
                </a:solidFill>
                <a:latin typeface="Book Antiqua"/>
                <a:cs typeface="Book Antiqua"/>
              </a:rPr>
              <a:t>u</a:t>
            </a:r>
            <a:r>
              <a:rPr sz="3450" spc="175" dirty="0">
                <a:solidFill>
                  <a:srgbClr val="FFFFFF"/>
                </a:solidFill>
                <a:latin typeface="Book Antiqua"/>
                <a:cs typeface="Book Antiqua"/>
              </a:rPr>
              <a:t>t</a:t>
            </a:r>
            <a:r>
              <a:rPr sz="3450" spc="65" dirty="0">
                <a:solidFill>
                  <a:srgbClr val="FFFFFF"/>
                </a:solidFill>
                <a:latin typeface="Book Antiqua"/>
                <a:cs typeface="Book Antiqua"/>
              </a:rPr>
              <a:t>i</a:t>
            </a:r>
            <a:r>
              <a:rPr sz="3450" spc="170" dirty="0">
                <a:solidFill>
                  <a:srgbClr val="FFFFFF"/>
                </a:solidFill>
                <a:latin typeface="Book Antiqua"/>
                <a:cs typeface="Book Antiqua"/>
              </a:rPr>
              <a:t>on</a:t>
            </a:r>
            <a:r>
              <a:rPr sz="3450" spc="25" dirty="0">
                <a:solidFill>
                  <a:srgbClr val="FFFFFF"/>
                </a:solidFill>
                <a:latin typeface="Book Antiqua"/>
                <a:cs typeface="Book Antiqua"/>
              </a:rPr>
              <a:t>:</a:t>
            </a:r>
            <a:r>
              <a:rPr sz="3450" spc="-80" dirty="0">
                <a:solidFill>
                  <a:srgbClr val="FFFFFF"/>
                </a:solidFill>
                <a:latin typeface="Book Antiqua"/>
                <a:cs typeface="Book Antiqua"/>
              </a:rPr>
              <a:t> </a:t>
            </a:r>
            <a:r>
              <a:rPr sz="3450" spc="235" dirty="0">
                <a:solidFill>
                  <a:srgbClr val="FFFFFF"/>
                </a:solidFill>
                <a:latin typeface="Book Antiqua"/>
                <a:cs typeface="Book Antiqua"/>
              </a:rPr>
              <a:t>R</a:t>
            </a:r>
            <a:r>
              <a:rPr sz="3450" spc="-195" dirty="0">
                <a:solidFill>
                  <a:srgbClr val="FFFFFF"/>
                </a:solidFill>
                <a:latin typeface="Book Antiqua"/>
                <a:cs typeface="Book Antiqua"/>
              </a:rPr>
              <a:t>A</a:t>
            </a:r>
            <a:r>
              <a:rPr sz="3450" spc="-5" dirty="0">
                <a:solidFill>
                  <a:srgbClr val="FFFFFF"/>
                </a:solidFill>
                <a:latin typeface="Book Antiqua"/>
                <a:cs typeface="Book Antiqua"/>
              </a:rPr>
              <a:t>G</a:t>
            </a:r>
            <a:r>
              <a:rPr sz="3450" spc="280" dirty="0">
                <a:solidFill>
                  <a:srgbClr val="FFFFFF"/>
                </a:solidFill>
                <a:latin typeface="Book Antiqua"/>
                <a:cs typeface="Book Antiqua"/>
              </a:rPr>
              <a:t>-</a:t>
            </a:r>
            <a:r>
              <a:rPr sz="3450" spc="295" dirty="0">
                <a:solidFill>
                  <a:srgbClr val="FFFFFF"/>
                </a:solidFill>
                <a:latin typeface="Book Antiqua"/>
                <a:cs typeface="Book Antiqua"/>
              </a:rPr>
              <a:t>B</a:t>
            </a:r>
            <a:r>
              <a:rPr sz="3450" spc="180" dirty="0">
                <a:solidFill>
                  <a:srgbClr val="FFFFFF"/>
                </a:solidFill>
                <a:latin typeface="Book Antiqua"/>
                <a:cs typeface="Book Antiqua"/>
              </a:rPr>
              <a:t>a</a:t>
            </a:r>
            <a:r>
              <a:rPr sz="3450" spc="185" dirty="0">
                <a:solidFill>
                  <a:srgbClr val="FFFFFF"/>
                </a:solidFill>
                <a:latin typeface="Book Antiqua"/>
                <a:cs typeface="Book Antiqua"/>
              </a:rPr>
              <a:t>s</a:t>
            </a:r>
            <a:r>
              <a:rPr sz="3450" spc="175" dirty="0">
                <a:solidFill>
                  <a:srgbClr val="FFFFFF"/>
                </a:solidFill>
                <a:latin typeface="Book Antiqua"/>
                <a:cs typeface="Book Antiqua"/>
              </a:rPr>
              <a:t>e</a:t>
            </a:r>
            <a:r>
              <a:rPr sz="3450" spc="20" dirty="0">
                <a:solidFill>
                  <a:srgbClr val="FFFFFF"/>
                </a:solidFill>
                <a:latin typeface="Book Antiqua"/>
                <a:cs typeface="Book Antiqua"/>
              </a:rPr>
              <a:t>d</a:t>
            </a:r>
            <a:r>
              <a:rPr sz="3450" spc="-95" dirty="0">
                <a:solidFill>
                  <a:srgbClr val="FFFFFF"/>
                </a:solidFill>
                <a:latin typeface="Book Antiqua"/>
                <a:cs typeface="Book Antiqua"/>
              </a:rPr>
              <a:t> </a:t>
            </a:r>
            <a:r>
              <a:rPr sz="3450" spc="-170" dirty="0">
                <a:solidFill>
                  <a:srgbClr val="FFFFFF"/>
                </a:solidFill>
                <a:latin typeface="Book Antiqua"/>
                <a:cs typeface="Book Antiqua"/>
              </a:rPr>
              <a:t>A</a:t>
            </a:r>
            <a:r>
              <a:rPr sz="3450" spc="55" dirty="0">
                <a:solidFill>
                  <a:srgbClr val="FFFFFF"/>
                </a:solidFill>
                <a:latin typeface="Book Antiqua"/>
                <a:cs typeface="Book Antiqua"/>
              </a:rPr>
              <a:t>pp</a:t>
            </a:r>
            <a:r>
              <a:rPr sz="3450" spc="75" dirty="0">
                <a:solidFill>
                  <a:srgbClr val="FFFFFF"/>
                </a:solidFill>
                <a:latin typeface="Book Antiqua"/>
                <a:cs typeface="Book Antiqua"/>
              </a:rPr>
              <a:t>l</a:t>
            </a:r>
            <a:r>
              <a:rPr sz="3450" spc="65" dirty="0">
                <a:solidFill>
                  <a:srgbClr val="FFFFFF"/>
                </a:solidFill>
                <a:latin typeface="Book Antiqua"/>
                <a:cs typeface="Book Antiqua"/>
              </a:rPr>
              <a:t>i</a:t>
            </a:r>
            <a:r>
              <a:rPr sz="3450" spc="254" dirty="0">
                <a:solidFill>
                  <a:srgbClr val="FFFFFF"/>
                </a:solidFill>
                <a:latin typeface="Book Antiqua"/>
                <a:cs typeface="Book Antiqua"/>
              </a:rPr>
              <a:t>c</a:t>
            </a:r>
            <a:r>
              <a:rPr sz="3450" spc="180" dirty="0">
                <a:solidFill>
                  <a:srgbClr val="FFFFFF"/>
                </a:solidFill>
                <a:latin typeface="Book Antiqua"/>
                <a:cs typeface="Book Antiqua"/>
              </a:rPr>
              <a:t>a</a:t>
            </a:r>
            <a:r>
              <a:rPr sz="3450" spc="175" dirty="0">
                <a:solidFill>
                  <a:srgbClr val="FFFFFF"/>
                </a:solidFill>
                <a:latin typeface="Book Antiqua"/>
                <a:cs typeface="Book Antiqua"/>
              </a:rPr>
              <a:t>t</a:t>
            </a:r>
            <a:r>
              <a:rPr sz="3450" spc="65" dirty="0">
                <a:solidFill>
                  <a:srgbClr val="FFFFFF"/>
                </a:solidFill>
                <a:latin typeface="Book Antiqua"/>
                <a:cs typeface="Book Antiqua"/>
              </a:rPr>
              <a:t>i</a:t>
            </a:r>
            <a:r>
              <a:rPr sz="3450" spc="160" dirty="0">
                <a:solidFill>
                  <a:srgbClr val="FFFFFF"/>
                </a:solidFill>
                <a:latin typeface="Book Antiqua"/>
                <a:cs typeface="Book Antiqua"/>
              </a:rPr>
              <a:t>o</a:t>
            </a:r>
            <a:r>
              <a:rPr sz="3450" spc="180" dirty="0">
                <a:solidFill>
                  <a:srgbClr val="FFFFFF"/>
                </a:solidFill>
                <a:latin typeface="Book Antiqua"/>
                <a:cs typeface="Book Antiqua"/>
              </a:rPr>
              <a:t>n</a:t>
            </a:r>
            <a:endParaRPr sz="3450">
              <a:latin typeface="Book Antiqua"/>
              <a:cs typeface="Book Antiqua"/>
            </a:endParaRPr>
          </a:p>
        </p:txBody>
      </p:sp>
      <p:sp>
        <p:nvSpPr>
          <p:cNvPr id="3" name="object 3"/>
          <p:cNvSpPr txBox="1"/>
          <p:nvPr/>
        </p:nvSpPr>
        <p:spPr>
          <a:xfrm>
            <a:off x="607466" y="2878693"/>
            <a:ext cx="2303145" cy="523240"/>
          </a:xfrm>
          <a:prstGeom prst="rect">
            <a:avLst/>
          </a:prstGeom>
        </p:spPr>
        <p:txBody>
          <a:bodyPr vert="horz" wrap="square" lIns="0" tIns="0" rIns="0" bIns="0" rtlCol="0">
            <a:spAutoFit/>
          </a:bodyPr>
          <a:lstStyle/>
          <a:p>
            <a:pPr marL="12700" marR="5080">
              <a:lnSpc>
                <a:spcPct val="103600"/>
              </a:lnSpc>
            </a:pPr>
            <a:r>
              <a:rPr sz="1750" spc="95" dirty="0">
                <a:solidFill>
                  <a:srgbClr val="FFFFFF"/>
                </a:solidFill>
                <a:latin typeface="Book Antiqua"/>
                <a:cs typeface="Book Antiqua"/>
              </a:rPr>
              <a:t>R</a:t>
            </a:r>
            <a:r>
              <a:rPr sz="1750" spc="55" dirty="0">
                <a:solidFill>
                  <a:srgbClr val="FFFFFF"/>
                </a:solidFill>
                <a:latin typeface="Book Antiqua"/>
                <a:cs typeface="Book Antiqua"/>
              </a:rPr>
              <a:t>etrie</a:t>
            </a:r>
            <a:r>
              <a:rPr sz="1750" spc="50" dirty="0">
                <a:solidFill>
                  <a:srgbClr val="FFFFFF"/>
                </a:solidFill>
                <a:latin typeface="Book Antiqua"/>
                <a:cs typeface="Book Antiqua"/>
              </a:rPr>
              <a:t>v</a:t>
            </a:r>
            <a:r>
              <a:rPr sz="1750" spc="70" dirty="0">
                <a:solidFill>
                  <a:srgbClr val="FFFFFF"/>
                </a:solidFill>
                <a:latin typeface="Book Antiqua"/>
                <a:cs typeface="Book Antiqua"/>
              </a:rPr>
              <a:t>a</a:t>
            </a:r>
            <a:r>
              <a:rPr sz="1750" spc="35" dirty="0">
                <a:solidFill>
                  <a:srgbClr val="FFFFFF"/>
                </a:solidFill>
                <a:latin typeface="Book Antiqua"/>
                <a:cs typeface="Book Antiqua"/>
              </a:rPr>
              <a:t>l</a:t>
            </a:r>
            <a:r>
              <a:rPr sz="1750" spc="15" dirty="0">
                <a:solidFill>
                  <a:srgbClr val="FFFFFF"/>
                </a:solidFill>
                <a:latin typeface="Book Antiqua"/>
                <a:cs typeface="Book Antiqua"/>
              </a:rPr>
              <a:t>-Au</a:t>
            </a:r>
            <a:r>
              <a:rPr sz="1750" spc="5" dirty="0">
                <a:solidFill>
                  <a:srgbClr val="FFFFFF"/>
                </a:solidFill>
                <a:latin typeface="Book Antiqua"/>
                <a:cs typeface="Book Antiqua"/>
              </a:rPr>
              <a:t>g</a:t>
            </a:r>
            <a:r>
              <a:rPr sz="1750" spc="80" dirty="0">
                <a:solidFill>
                  <a:srgbClr val="FFFFFF"/>
                </a:solidFill>
                <a:latin typeface="Book Antiqua"/>
                <a:cs typeface="Book Antiqua"/>
              </a:rPr>
              <a:t>me</a:t>
            </a:r>
            <a:r>
              <a:rPr sz="1750" spc="65" dirty="0">
                <a:solidFill>
                  <a:srgbClr val="FFFFFF"/>
                </a:solidFill>
                <a:latin typeface="Book Antiqua"/>
                <a:cs typeface="Book Antiqua"/>
              </a:rPr>
              <a:t>n</a:t>
            </a:r>
            <a:r>
              <a:rPr sz="1750" spc="45" dirty="0">
                <a:solidFill>
                  <a:srgbClr val="FFFFFF"/>
                </a:solidFill>
                <a:latin typeface="Book Antiqua"/>
                <a:cs typeface="Book Antiqua"/>
              </a:rPr>
              <a:t>ted</a:t>
            </a:r>
            <a:r>
              <a:rPr sz="1750" spc="25" dirty="0">
                <a:solidFill>
                  <a:srgbClr val="FFFFFF"/>
                </a:solidFill>
                <a:latin typeface="Book Antiqua"/>
                <a:cs typeface="Book Antiqua"/>
              </a:rPr>
              <a:t> </a:t>
            </a:r>
            <a:r>
              <a:rPr sz="1750" spc="-20" dirty="0">
                <a:solidFill>
                  <a:srgbClr val="FFFFFF"/>
                </a:solidFill>
                <a:latin typeface="Book Antiqua"/>
                <a:cs typeface="Book Antiqua"/>
              </a:rPr>
              <a:t>G</a:t>
            </a:r>
            <a:r>
              <a:rPr sz="1750" spc="65" dirty="0">
                <a:solidFill>
                  <a:srgbClr val="FFFFFF"/>
                </a:solidFill>
                <a:latin typeface="Book Antiqua"/>
                <a:cs typeface="Book Antiqua"/>
              </a:rPr>
              <a:t>e</a:t>
            </a:r>
            <a:r>
              <a:rPr sz="1750" spc="75" dirty="0">
                <a:solidFill>
                  <a:srgbClr val="FFFFFF"/>
                </a:solidFill>
                <a:latin typeface="Book Antiqua"/>
                <a:cs typeface="Book Antiqua"/>
              </a:rPr>
              <a:t>n</a:t>
            </a:r>
            <a:r>
              <a:rPr sz="1750" spc="65" dirty="0">
                <a:solidFill>
                  <a:srgbClr val="FFFFFF"/>
                </a:solidFill>
                <a:latin typeface="Book Antiqua"/>
                <a:cs typeface="Book Antiqua"/>
              </a:rPr>
              <a:t>erati</a:t>
            </a:r>
            <a:r>
              <a:rPr sz="1750" spc="90" dirty="0">
                <a:solidFill>
                  <a:srgbClr val="FFFFFF"/>
                </a:solidFill>
                <a:latin typeface="Book Antiqua"/>
                <a:cs typeface="Book Antiqua"/>
              </a:rPr>
              <a:t>o</a:t>
            </a:r>
            <a:r>
              <a:rPr sz="1750" spc="80" dirty="0">
                <a:solidFill>
                  <a:srgbClr val="FFFFFF"/>
                </a:solidFill>
                <a:latin typeface="Book Antiqua"/>
                <a:cs typeface="Book Antiqua"/>
              </a:rPr>
              <a:t>n</a:t>
            </a:r>
            <a:r>
              <a:rPr sz="1750" spc="-55" dirty="0">
                <a:solidFill>
                  <a:srgbClr val="FFFFFF"/>
                </a:solidFill>
                <a:latin typeface="Book Antiqua"/>
                <a:cs typeface="Book Antiqua"/>
              </a:rPr>
              <a:t> </a:t>
            </a:r>
            <a:r>
              <a:rPr sz="1750" spc="35" dirty="0">
                <a:solidFill>
                  <a:srgbClr val="FFFFFF"/>
                </a:solidFill>
                <a:latin typeface="Book Antiqua"/>
                <a:cs typeface="Book Antiqua"/>
              </a:rPr>
              <a:t>(</a:t>
            </a:r>
            <a:r>
              <a:rPr sz="1750" spc="105" dirty="0">
                <a:solidFill>
                  <a:srgbClr val="FFFFFF"/>
                </a:solidFill>
                <a:latin typeface="Book Antiqua"/>
                <a:cs typeface="Book Antiqua"/>
              </a:rPr>
              <a:t>R</a:t>
            </a:r>
            <a:r>
              <a:rPr sz="1750" spc="-125" dirty="0">
                <a:solidFill>
                  <a:srgbClr val="FFFFFF"/>
                </a:solidFill>
                <a:latin typeface="Book Antiqua"/>
                <a:cs typeface="Book Antiqua"/>
              </a:rPr>
              <a:t>A</a:t>
            </a:r>
            <a:r>
              <a:rPr sz="1750" spc="-20" dirty="0">
                <a:solidFill>
                  <a:srgbClr val="FFFFFF"/>
                </a:solidFill>
                <a:latin typeface="Book Antiqua"/>
                <a:cs typeface="Book Antiqua"/>
              </a:rPr>
              <a:t>G</a:t>
            </a:r>
            <a:r>
              <a:rPr sz="1750" spc="35" dirty="0">
                <a:solidFill>
                  <a:srgbClr val="FFFFFF"/>
                </a:solidFill>
                <a:latin typeface="Book Antiqua"/>
                <a:cs typeface="Book Antiqua"/>
              </a:rPr>
              <a:t>)</a:t>
            </a:r>
            <a:endParaRPr sz="1750">
              <a:latin typeface="Book Antiqua"/>
              <a:cs typeface="Book Antiqua"/>
            </a:endParaRPr>
          </a:p>
        </p:txBody>
      </p:sp>
      <p:sp>
        <p:nvSpPr>
          <p:cNvPr id="4" name="object 4"/>
          <p:cNvSpPr txBox="1"/>
          <p:nvPr/>
        </p:nvSpPr>
        <p:spPr>
          <a:xfrm>
            <a:off x="607466" y="3622653"/>
            <a:ext cx="2814320" cy="764540"/>
          </a:xfrm>
          <a:prstGeom prst="rect">
            <a:avLst/>
          </a:prstGeom>
        </p:spPr>
        <p:txBody>
          <a:bodyPr vert="horz" wrap="square" lIns="0" tIns="0" rIns="0" bIns="0" rtlCol="0">
            <a:spAutoFit/>
          </a:bodyPr>
          <a:lstStyle/>
          <a:p>
            <a:pPr marL="12700" marR="5080">
              <a:lnSpc>
                <a:spcPct val="131700"/>
              </a:lnSpc>
            </a:pPr>
            <a:r>
              <a:rPr sz="1400" spc="-70" dirty="0">
                <a:solidFill>
                  <a:srgbClr val="EBECEF"/>
                </a:solidFill>
                <a:latin typeface="Lucida Sans Unicode"/>
                <a:cs typeface="Lucida Sans Unicode"/>
              </a:rPr>
              <a:t>U</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ili</a:t>
            </a:r>
            <a:r>
              <a:rPr sz="1400" spc="-160" dirty="0">
                <a:solidFill>
                  <a:srgbClr val="EBECEF"/>
                </a:solidFill>
                <a:latin typeface="Lucida Sans Unicode"/>
                <a:cs typeface="Lucida Sans Unicode"/>
              </a:rPr>
              <a:t>z</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15" dirty="0">
                <a:solidFill>
                  <a:srgbClr val="EBECEF"/>
                </a:solidFill>
                <a:latin typeface="Lucida Sans Unicode"/>
                <a:cs typeface="Lucida Sans Unicode"/>
              </a:rPr>
              <a:t>d</a:t>
            </a:r>
            <a:r>
              <a:rPr sz="1400" spc="-35" dirty="0">
                <a:solidFill>
                  <a:srgbClr val="EBECEF"/>
                </a:solidFill>
                <a:latin typeface="Lucida Sans Unicode"/>
                <a:cs typeface="Lucida Sans Unicode"/>
              </a:rPr>
              <a:t>v</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35" dirty="0">
                <a:solidFill>
                  <a:srgbClr val="EBECEF"/>
                </a:solidFill>
                <a:latin typeface="Lucida Sans Unicode"/>
                <a:cs typeface="Lucida Sans Unicode"/>
              </a:rPr>
              <a:t>A</a:t>
            </a:r>
            <a:r>
              <a:rPr sz="1400" spc="-85" dirty="0">
                <a:solidFill>
                  <a:srgbClr val="EBECEF"/>
                </a:solidFill>
                <a:latin typeface="Lucida Sans Unicode"/>
                <a:cs typeface="Lucida Sans Unicode"/>
              </a:rPr>
              <a:t>I</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20" dirty="0">
                <a:solidFill>
                  <a:srgbClr val="EBECEF"/>
                </a:solidFill>
                <a:latin typeface="Lucida Sans Unicode"/>
                <a:cs typeface="Lucida Sans Unicode"/>
              </a:rPr>
              <a:t>o</a:t>
            </a:r>
            <a:r>
              <a:rPr sz="1400" spc="5" dirty="0">
                <a:solidFill>
                  <a:srgbClr val="EBECEF"/>
                </a:solidFill>
                <a:latin typeface="Lucida Sans Unicode"/>
                <a:cs typeface="Lucida Sans Unicode"/>
              </a:rPr>
              <a:t>v</a:t>
            </a:r>
            <a:r>
              <a:rPr sz="1400" spc="-70" dirty="0">
                <a:solidFill>
                  <a:srgbClr val="EBECEF"/>
                </a:solidFill>
                <a:latin typeface="Lucida Sans Unicode"/>
                <a:cs typeface="Lucida Sans Unicode"/>
              </a:rPr>
              <a:t>i</a:t>
            </a:r>
            <a:r>
              <a:rPr sz="1400" spc="-15" dirty="0">
                <a:solidFill>
                  <a:srgbClr val="EBECEF"/>
                </a:solidFill>
                <a:latin typeface="Lucida Sans Unicode"/>
                <a:cs typeface="Lucida Sans Unicode"/>
              </a:rPr>
              <a:t>d</a:t>
            </a:r>
            <a:r>
              <a:rPr sz="1400" spc="114" dirty="0">
                <a:solidFill>
                  <a:srgbClr val="EBECEF"/>
                </a:solidFill>
                <a:latin typeface="Lucida Sans Unicode"/>
                <a:cs typeface="Lucida Sans Unicode"/>
              </a:rPr>
              <a:t>e</a:t>
            </a:r>
            <a:r>
              <a:rPr sz="1400" spc="6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150" dirty="0">
                <a:solidFill>
                  <a:srgbClr val="EBECEF"/>
                </a:solidFill>
                <a:latin typeface="Lucida Sans Unicode"/>
                <a:cs typeface="Lucida Sans Unicode"/>
              </a:rPr>
              <a:t>cc</a:t>
            </a:r>
            <a:r>
              <a:rPr sz="1400" spc="-40" dirty="0">
                <a:solidFill>
                  <a:srgbClr val="EBECEF"/>
                </a:solidFill>
                <a:latin typeface="Lucida Sans Unicode"/>
                <a:cs typeface="Lucida Sans Unicode"/>
              </a:rPr>
              <a:t>u</a:t>
            </a:r>
            <a:r>
              <a:rPr sz="1400" spc="-30" dirty="0">
                <a:solidFill>
                  <a:srgbClr val="EBECEF"/>
                </a:solidFill>
                <a:latin typeface="Lucida Sans Unicode"/>
                <a:cs typeface="Lucida Sans Unicode"/>
              </a:rPr>
              <a:t>r</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70" dirty="0">
                <a:solidFill>
                  <a:srgbClr val="EBECEF"/>
                </a:solidFill>
                <a:latin typeface="Lucida Sans Unicode"/>
                <a:cs typeface="Lucida Sans Unicode"/>
              </a:rPr>
              <a:t>,</a:t>
            </a:r>
            <a:r>
              <a:rPr sz="1400" spc="-95"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45" dirty="0">
                <a:solidFill>
                  <a:srgbClr val="EBECEF"/>
                </a:solidFill>
                <a:latin typeface="Lucida Sans Unicode"/>
                <a:cs typeface="Lucida Sans Unicode"/>
              </a:rPr>
              <a:t>o</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10" dirty="0">
                <a:solidFill>
                  <a:srgbClr val="EBECEF"/>
                </a:solidFill>
                <a:latin typeface="Lucida Sans Unicode"/>
                <a:cs typeface="Lucida Sans Unicode"/>
              </a:rPr>
              <a:t>t</a:t>
            </a:r>
            <a:r>
              <a:rPr sz="1400" spc="-160" dirty="0">
                <a:solidFill>
                  <a:srgbClr val="EBECEF"/>
                </a:solidFill>
                <a:latin typeface="Lucida Sans Unicode"/>
                <a:cs typeface="Lucida Sans Unicode"/>
              </a:rPr>
              <a:t>-</a:t>
            </a:r>
            <a:r>
              <a:rPr sz="1400" spc="50" dirty="0">
                <a:solidFill>
                  <a:srgbClr val="EBECEF"/>
                </a:solidFill>
                <a:latin typeface="Lucida Sans Unicode"/>
                <a:cs typeface="Lucida Sans Unicode"/>
              </a:rPr>
              <a:t>a</a:t>
            </a:r>
            <a:r>
              <a:rPr sz="1400" spc="-30" dirty="0">
                <a:solidFill>
                  <a:srgbClr val="EBECEF"/>
                </a:solidFill>
                <a:latin typeface="Lucida Sans Unicode"/>
                <a:cs typeface="Lucida Sans Unicode"/>
              </a:rPr>
              <a:t>w</a:t>
            </a:r>
            <a:r>
              <a:rPr sz="1400" spc="60" dirty="0">
                <a:solidFill>
                  <a:srgbClr val="EBECEF"/>
                </a:solidFill>
                <a:latin typeface="Lucida Sans Unicode"/>
                <a:cs typeface="Lucida Sans Unicode"/>
              </a:rPr>
              <a:t>a</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6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5" dirty="0">
                <a:solidFill>
                  <a:srgbClr val="EBECEF"/>
                </a:solidFill>
                <a:latin typeface="Lucida Sans Unicode"/>
                <a:cs typeface="Lucida Sans Unicode"/>
              </a:rPr>
              <a:t>p</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i</a:t>
            </a:r>
            <a:r>
              <a:rPr sz="1400" spc="150" dirty="0">
                <a:solidFill>
                  <a:srgbClr val="EBECEF"/>
                </a:solidFill>
                <a:latin typeface="Lucida Sans Unicode"/>
                <a:cs typeface="Lucida Sans Unicode"/>
              </a:rPr>
              <a:t>c</a:t>
            </a:r>
            <a:r>
              <a:rPr sz="1400" spc="60" dirty="0">
                <a:solidFill>
                  <a:srgbClr val="EBECEF"/>
                </a:solidFill>
                <a:latin typeface="Lucida Sans Unicode"/>
                <a:cs typeface="Lucida Sans Unicode"/>
              </a:rPr>
              <a:t>a</a:t>
            </a:r>
            <a:r>
              <a:rPr sz="1400" spc="-65" dirty="0">
                <a:solidFill>
                  <a:srgbClr val="EBECEF"/>
                </a:solidFill>
                <a:latin typeface="Lucida Sans Unicode"/>
                <a:cs typeface="Lucida Sans Unicode"/>
              </a:rPr>
              <a:t>l</a:t>
            </a:r>
            <a:r>
              <a:rPr sz="1400" spc="-95" dirty="0">
                <a:solidFill>
                  <a:srgbClr val="EBECEF"/>
                </a:solidFill>
                <a:latin typeface="Lucida Sans Unicode"/>
                <a:cs typeface="Lucida Sans Unicode"/>
              </a:rPr>
              <a:t> </a:t>
            </a:r>
            <a:r>
              <a:rPr sz="1400" spc="-10" dirty="0">
                <a:solidFill>
                  <a:srgbClr val="EBECEF"/>
                </a:solidFill>
                <a:latin typeface="Lucida Sans Unicode"/>
                <a:cs typeface="Lucida Sans Unicode"/>
              </a:rPr>
              <a:t>q</a:t>
            </a:r>
            <a:r>
              <a:rPr sz="1400" spc="-40" dirty="0">
                <a:solidFill>
                  <a:srgbClr val="EBECEF"/>
                </a:solidFill>
                <a:latin typeface="Lucida Sans Unicode"/>
                <a:cs typeface="Lucida Sans Unicode"/>
              </a:rPr>
              <a:t>u</a:t>
            </a:r>
            <a:r>
              <a:rPr sz="1400" spc="114" dirty="0">
                <a:solidFill>
                  <a:srgbClr val="EBECEF"/>
                </a:solidFill>
                <a:latin typeface="Lucida Sans Unicode"/>
                <a:cs typeface="Lucida Sans Unicode"/>
              </a:rPr>
              <a:t>e</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5" name="object 5"/>
          <p:cNvSpPr txBox="1"/>
          <p:nvPr/>
        </p:nvSpPr>
        <p:spPr>
          <a:xfrm>
            <a:off x="4157167" y="2878693"/>
            <a:ext cx="2421890" cy="247015"/>
          </a:xfrm>
          <a:prstGeom prst="rect">
            <a:avLst/>
          </a:prstGeom>
        </p:spPr>
        <p:txBody>
          <a:bodyPr vert="horz" wrap="square" lIns="0" tIns="0" rIns="0" bIns="0" rtlCol="0">
            <a:spAutoFit/>
          </a:bodyPr>
          <a:lstStyle/>
          <a:p>
            <a:pPr marL="12700">
              <a:lnSpc>
                <a:spcPct val="100000"/>
              </a:lnSpc>
            </a:pPr>
            <a:r>
              <a:rPr sz="1750" spc="90" dirty="0">
                <a:solidFill>
                  <a:srgbClr val="FFFFFF"/>
                </a:solidFill>
                <a:latin typeface="Book Antiqua"/>
                <a:cs typeface="Book Antiqua"/>
              </a:rPr>
              <a:t>Stream</a:t>
            </a:r>
            <a:r>
              <a:rPr sz="1750" spc="45" dirty="0">
                <a:solidFill>
                  <a:srgbClr val="FFFFFF"/>
                </a:solidFill>
                <a:latin typeface="Book Antiqua"/>
                <a:cs typeface="Book Antiqua"/>
              </a:rPr>
              <a:t>l</a:t>
            </a:r>
            <a:r>
              <a:rPr sz="1750" spc="35" dirty="0">
                <a:solidFill>
                  <a:srgbClr val="FFFFFF"/>
                </a:solidFill>
                <a:latin typeface="Book Antiqua"/>
                <a:cs typeface="Book Antiqua"/>
              </a:rPr>
              <a:t>i</a:t>
            </a:r>
            <a:r>
              <a:rPr sz="1750" spc="65" dirty="0">
                <a:solidFill>
                  <a:srgbClr val="FFFFFF"/>
                </a:solidFill>
                <a:latin typeface="Book Antiqua"/>
                <a:cs typeface="Book Antiqua"/>
              </a:rPr>
              <a:t>n</a:t>
            </a:r>
            <a:r>
              <a:rPr sz="1750" spc="35" dirty="0">
                <a:solidFill>
                  <a:srgbClr val="FFFFFF"/>
                </a:solidFill>
                <a:latin typeface="Book Antiqua"/>
                <a:cs typeface="Book Antiqua"/>
              </a:rPr>
              <a:t>ed</a:t>
            </a:r>
            <a:r>
              <a:rPr sz="1750" spc="-55" dirty="0">
                <a:solidFill>
                  <a:srgbClr val="FFFFFF"/>
                </a:solidFill>
                <a:latin typeface="Book Antiqua"/>
                <a:cs typeface="Book Antiqua"/>
              </a:rPr>
              <a:t> </a:t>
            </a:r>
            <a:r>
              <a:rPr sz="1750" spc="-30" dirty="0">
                <a:solidFill>
                  <a:srgbClr val="FFFFFF"/>
                </a:solidFill>
                <a:latin typeface="Book Antiqua"/>
                <a:cs typeface="Book Antiqua"/>
              </a:rPr>
              <a:t>W</a:t>
            </a:r>
            <a:r>
              <a:rPr sz="1750" spc="60" dirty="0">
                <a:solidFill>
                  <a:srgbClr val="FFFFFF"/>
                </a:solidFill>
                <a:latin typeface="Book Antiqua"/>
                <a:cs typeface="Book Antiqua"/>
              </a:rPr>
              <a:t>o</a:t>
            </a:r>
            <a:r>
              <a:rPr sz="1750" spc="85" dirty="0">
                <a:solidFill>
                  <a:srgbClr val="FFFFFF"/>
                </a:solidFill>
                <a:latin typeface="Book Antiqua"/>
                <a:cs typeface="Book Antiqua"/>
              </a:rPr>
              <a:t>rkf</a:t>
            </a:r>
            <a:r>
              <a:rPr sz="1750" spc="25" dirty="0">
                <a:solidFill>
                  <a:srgbClr val="FFFFFF"/>
                </a:solidFill>
                <a:latin typeface="Book Antiqua"/>
                <a:cs typeface="Book Antiqua"/>
              </a:rPr>
              <a:t>l</a:t>
            </a:r>
            <a:r>
              <a:rPr sz="1750" spc="40" dirty="0">
                <a:solidFill>
                  <a:srgbClr val="FFFFFF"/>
                </a:solidFill>
                <a:latin typeface="Book Antiqua"/>
                <a:cs typeface="Book Antiqua"/>
              </a:rPr>
              <a:t>o</a:t>
            </a:r>
            <a:r>
              <a:rPr sz="1750" spc="-30" dirty="0">
                <a:solidFill>
                  <a:srgbClr val="FFFFFF"/>
                </a:solidFill>
                <a:latin typeface="Book Antiqua"/>
                <a:cs typeface="Book Antiqua"/>
              </a:rPr>
              <a:t>w</a:t>
            </a:r>
            <a:endParaRPr sz="1750">
              <a:latin typeface="Book Antiqua"/>
              <a:cs typeface="Book Antiqua"/>
            </a:endParaRPr>
          </a:p>
        </p:txBody>
      </p:sp>
      <p:sp>
        <p:nvSpPr>
          <p:cNvPr id="6" name="object 6"/>
          <p:cNvSpPr txBox="1"/>
          <p:nvPr/>
        </p:nvSpPr>
        <p:spPr>
          <a:xfrm>
            <a:off x="4157167" y="3346428"/>
            <a:ext cx="3115310" cy="764540"/>
          </a:xfrm>
          <a:prstGeom prst="rect">
            <a:avLst/>
          </a:prstGeom>
        </p:spPr>
        <p:txBody>
          <a:bodyPr vert="horz" wrap="square" lIns="0" tIns="0" rIns="0" bIns="0" rtlCol="0">
            <a:spAutoFit/>
          </a:bodyPr>
          <a:lstStyle/>
          <a:p>
            <a:pPr marL="12700" marR="5080">
              <a:lnSpc>
                <a:spcPct val="131700"/>
              </a:lnSpc>
            </a:pPr>
            <a:r>
              <a:rPr sz="1400" spc="-90" dirty="0">
                <a:solidFill>
                  <a:srgbClr val="EBECEF"/>
                </a:solidFill>
                <a:latin typeface="Lucida Sans Unicode"/>
                <a:cs typeface="Lucida Sans Unicode"/>
              </a:rPr>
              <a:t>I</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35" dirty="0">
                <a:solidFill>
                  <a:srgbClr val="EBECEF"/>
                </a:solidFill>
                <a:latin typeface="Lucida Sans Unicode"/>
                <a:cs typeface="Lucida Sans Unicode"/>
              </a:rPr>
              <a:t>g</a:t>
            </a:r>
            <a:r>
              <a:rPr sz="1400" spc="-30" dirty="0">
                <a:solidFill>
                  <a:srgbClr val="EBECEF"/>
                </a:solidFill>
                <a:latin typeface="Lucida Sans Unicode"/>
                <a:cs typeface="Lucida Sans Unicode"/>
              </a:rPr>
              <a:t>r</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85" dirty="0">
                <a:solidFill>
                  <a:srgbClr val="EBECEF"/>
                </a:solidFill>
                <a:latin typeface="Lucida Sans Unicode"/>
                <a:cs typeface="Lucida Sans Unicode"/>
              </a:rPr>
              <a:t>m</a:t>
            </a:r>
            <a:r>
              <a:rPr sz="1400" spc="-40" dirty="0">
                <a:solidFill>
                  <a:srgbClr val="EBECEF"/>
                </a:solidFill>
                <a:latin typeface="Lucida Sans Unicode"/>
                <a:cs typeface="Lucida Sans Unicode"/>
              </a:rPr>
              <a:t>u</a:t>
            </a:r>
            <a:r>
              <a:rPr sz="1400" spc="-70" dirty="0">
                <a:solidFill>
                  <a:srgbClr val="EBECEF"/>
                </a:solidFill>
                <a:latin typeface="Lucida Sans Unicode"/>
                <a:cs typeface="Lucida Sans Unicode"/>
              </a:rPr>
              <a:t>l</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5" dirty="0">
                <a:solidFill>
                  <a:srgbClr val="EBECEF"/>
                </a:solidFill>
                <a:latin typeface="Lucida Sans Unicode"/>
                <a:cs typeface="Lucida Sans Unicode"/>
              </a:rPr>
              <a:t>p</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25" dirty="0">
                <a:solidFill>
                  <a:srgbClr val="EBECEF"/>
                </a:solidFill>
                <a:latin typeface="Lucida Sans Unicode"/>
                <a:cs typeface="Lucida Sans Unicode"/>
              </a:rPr>
              <a:t>n</a:t>
            </a:r>
            <a:r>
              <a:rPr sz="1400" spc="45" dirty="0">
                <a:solidFill>
                  <a:srgbClr val="EBECEF"/>
                </a:solidFill>
                <a:latin typeface="Lucida Sans Unicode"/>
                <a:cs typeface="Lucida Sans Unicode"/>
              </a:rPr>
              <a:t>o</a:t>
            </a:r>
            <a:r>
              <a:rPr sz="1400" spc="-70" dirty="0">
                <a:solidFill>
                  <a:srgbClr val="EBECEF"/>
                </a:solidFill>
                <a:latin typeface="Lucida Sans Unicode"/>
                <a:cs typeface="Lucida Sans Unicode"/>
              </a:rPr>
              <a:t>l</a:t>
            </a:r>
            <a:r>
              <a:rPr sz="1400" spc="45" dirty="0">
                <a:solidFill>
                  <a:srgbClr val="EBECEF"/>
                </a:solidFill>
                <a:latin typeface="Lucida Sans Unicode"/>
                <a:cs typeface="Lucida Sans Unicode"/>
              </a:rPr>
              <a:t>o</a:t>
            </a:r>
            <a:r>
              <a:rPr sz="1400" spc="-35" dirty="0">
                <a:solidFill>
                  <a:srgbClr val="EBECEF"/>
                </a:solidFill>
                <a:latin typeface="Lucida Sans Unicode"/>
                <a:cs typeface="Lucida Sans Unicode"/>
              </a:rPr>
              <a:t>g</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25"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65" dirty="0">
                <a:solidFill>
                  <a:srgbClr val="EBECEF"/>
                </a:solidFill>
                <a:latin typeface="Lucida Sans Unicode"/>
                <a:cs typeface="Lucida Sans Unicode"/>
              </a:rPr>
              <a:t>a</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a</a:t>
            </a:r>
            <a:r>
              <a:rPr sz="1400" spc="-85" dirty="0">
                <a:solidFill>
                  <a:srgbClr val="EBECEF"/>
                </a:solidFill>
                <a:latin typeface="Lucida Sans Unicode"/>
                <a:cs typeface="Lucida Sans Unicode"/>
              </a:rPr>
              <a:t>m</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45" dirty="0">
                <a:solidFill>
                  <a:srgbClr val="EBECEF"/>
                </a:solidFill>
                <a:latin typeface="Lucida Sans Unicode"/>
                <a:cs typeface="Lucida Sans Unicode"/>
              </a:rPr>
              <a:t>o</a:t>
            </a:r>
            <a:r>
              <a:rPr sz="1400" spc="-85" dirty="0">
                <a:solidFill>
                  <a:srgbClr val="EBECEF"/>
                </a:solidFill>
                <a:latin typeface="Lucida Sans Unicode"/>
                <a:cs typeface="Lucida Sans Unicode"/>
              </a:rPr>
              <a:t>mm</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ss</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1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ss</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7" name="object 7"/>
          <p:cNvSpPr txBox="1"/>
          <p:nvPr/>
        </p:nvSpPr>
        <p:spPr>
          <a:xfrm>
            <a:off x="7706868" y="2878693"/>
            <a:ext cx="2298065" cy="247015"/>
          </a:xfrm>
          <a:prstGeom prst="rect">
            <a:avLst/>
          </a:prstGeom>
        </p:spPr>
        <p:txBody>
          <a:bodyPr vert="horz" wrap="square" lIns="0" tIns="0" rIns="0" bIns="0" rtlCol="0">
            <a:spAutoFit/>
          </a:bodyPr>
          <a:lstStyle/>
          <a:p>
            <a:pPr marL="12700">
              <a:lnSpc>
                <a:spcPct val="100000"/>
              </a:lnSpc>
            </a:pPr>
            <a:r>
              <a:rPr sz="1750" spc="95" dirty="0">
                <a:solidFill>
                  <a:srgbClr val="FFFFFF"/>
                </a:solidFill>
                <a:latin typeface="Book Antiqua"/>
                <a:cs typeface="Book Antiqua"/>
              </a:rPr>
              <a:t>R</a:t>
            </a:r>
            <a:r>
              <a:rPr sz="1750" spc="75" dirty="0">
                <a:solidFill>
                  <a:srgbClr val="FFFFFF"/>
                </a:solidFill>
                <a:latin typeface="Book Antiqua"/>
                <a:cs typeface="Book Antiqua"/>
              </a:rPr>
              <a:t>ea</a:t>
            </a:r>
            <a:r>
              <a:rPr sz="1750" spc="40" dirty="0">
                <a:solidFill>
                  <a:srgbClr val="FFFFFF"/>
                </a:solidFill>
                <a:latin typeface="Book Antiqua"/>
                <a:cs typeface="Book Antiqua"/>
              </a:rPr>
              <a:t>l</a:t>
            </a:r>
            <a:r>
              <a:rPr sz="1750" spc="85" dirty="0">
                <a:solidFill>
                  <a:srgbClr val="FFFFFF"/>
                </a:solidFill>
                <a:latin typeface="Book Antiqua"/>
                <a:cs typeface="Book Antiqua"/>
              </a:rPr>
              <a:t>-</a:t>
            </a:r>
            <a:r>
              <a:rPr sz="1750" spc="110" dirty="0">
                <a:solidFill>
                  <a:srgbClr val="FFFFFF"/>
                </a:solidFill>
                <a:latin typeface="Book Antiqua"/>
                <a:cs typeface="Book Antiqua"/>
              </a:rPr>
              <a:t>T</a:t>
            </a:r>
            <a:r>
              <a:rPr sz="1750" spc="65" dirty="0">
                <a:solidFill>
                  <a:srgbClr val="FFFFFF"/>
                </a:solidFill>
                <a:latin typeface="Book Antiqua"/>
                <a:cs typeface="Book Antiqua"/>
              </a:rPr>
              <a:t>ime</a:t>
            </a:r>
            <a:r>
              <a:rPr sz="1750" spc="-55" dirty="0">
                <a:solidFill>
                  <a:srgbClr val="FFFFFF"/>
                </a:solidFill>
                <a:latin typeface="Book Antiqua"/>
                <a:cs typeface="Book Antiqua"/>
              </a:rPr>
              <a:t> </a:t>
            </a:r>
            <a:r>
              <a:rPr sz="1750" spc="-120" dirty="0">
                <a:solidFill>
                  <a:srgbClr val="FFFFFF"/>
                </a:solidFill>
                <a:latin typeface="Book Antiqua"/>
                <a:cs typeface="Book Antiqua"/>
              </a:rPr>
              <a:t>A</a:t>
            </a:r>
            <a:r>
              <a:rPr sz="1750" spc="65" dirty="0">
                <a:solidFill>
                  <a:srgbClr val="FFFFFF"/>
                </a:solidFill>
                <a:latin typeface="Book Antiqua"/>
                <a:cs typeface="Book Antiqua"/>
              </a:rPr>
              <a:t>ssista</a:t>
            </a:r>
            <a:r>
              <a:rPr sz="1750" spc="95" dirty="0">
                <a:solidFill>
                  <a:srgbClr val="FFFFFF"/>
                </a:solidFill>
                <a:latin typeface="Book Antiqua"/>
                <a:cs typeface="Book Antiqua"/>
              </a:rPr>
              <a:t>n</a:t>
            </a:r>
            <a:r>
              <a:rPr sz="1750" spc="110" dirty="0">
                <a:solidFill>
                  <a:srgbClr val="FFFFFF"/>
                </a:solidFill>
                <a:latin typeface="Book Antiqua"/>
                <a:cs typeface="Book Antiqua"/>
              </a:rPr>
              <a:t>c</a:t>
            </a:r>
            <a:r>
              <a:rPr sz="1750" spc="75" dirty="0">
                <a:solidFill>
                  <a:srgbClr val="FFFFFF"/>
                </a:solidFill>
                <a:latin typeface="Book Antiqua"/>
                <a:cs typeface="Book Antiqua"/>
              </a:rPr>
              <a:t>e</a:t>
            </a:r>
            <a:endParaRPr sz="1750">
              <a:latin typeface="Book Antiqua"/>
              <a:cs typeface="Book Antiqua"/>
            </a:endParaRPr>
          </a:p>
        </p:txBody>
      </p:sp>
      <p:sp>
        <p:nvSpPr>
          <p:cNvPr id="8" name="object 8"/>
          <p:cNvSpPr txBox="1"/>
          <p:nvPr/>
        </p:nvSpPr>
        <p:spPr>
          <a:xfrm>
            <a:off x="7706868" y="3346428"/>
            <a:ext cx="2917190" cy="764540"/>
          </a:xfrm>
          <a:prstGeom prst="rect">
            <a:avLst/>
          </a:prstGeom>
        </p:spPr>
        <p:txBody>
          <a:bodyPr vert="horz" wrap="square" lIns="0" tIns="0" rIns="0" bIns="0" rtlCol="0">
            <a:spAutoFit/>
          </a:bodyPr>
          <a:lstStyle/>
          <a:p>
            <a:pPr marL="12700" marR="5080">
              <a:lnSpc>
                <a:spcPct val="131700"/>
              </a:lnSpc>
            </a:pPr>
            <a:r>
              <a:rPr sz="1400" spc="-140" dirty="0">
                <a:solidFill>
                  <a:srgbClr val="EBECEF"/>
                </a:solidFill>
                <a:latin typeface="Lucida Sans Unicode"/>
                <a:cs typeface="Lucida Sans Unicode"/>
              </a:rPr>
              <a:t>O</a:t>
            </a:r>
            <a:r>
              <a:rPr sz="1400" spc="40" dirty="0">
                <a:solidFill>
                  <a:srgbClr val="EBECEF"/>
                </a:solidFill>
                <a:latin typeface="Lucida Sans Unicode"/>
                <a:cs typeface="Lucida Sans Unicode"/>
              </a:rPr>
              <a:t>f</a:t>
            </a:r>
            <a:r>
              <a:rPr sz="1400" spc="5" dirty="0">
                <a:solidFill>
                  <a:srgbClr val="EBECEF"/>
                </a:solidFill>
                <a:latin typeface="Lucida Sans Unicode"/>
                <a:cs typeface="Lucida Sans Unicode"/>
              </a:rPr>
              <a:t>f</a:t>
            </a:r>
            <a:r>
              <a:rPr sz="1400" spc="114" dirty="0">
                <a:solidFill>
                  <a:srgbClr val="EBECEF"/>
                </a:solidFill>
                <a:latin typeface="Lucida Sans Unicode"/>
                <a:cs typeface="Lucida Sans Unicode"/>
              </a:rPr>
              <a:t>e</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40" dirty="0">
                <a:solidFill>
                  <a:srgbClr val="EBECEF"/>
                </a:solidFill>
                <a:latin typeface="Lucida Sans Unicode"/>
                <a:cs typeface="Lucida Sans Unicode"/>
              </a:rPr>
              <a:t>s</a:t>
            </a:r>
            <a:r>
              <a:rPr sz="1400" spc="55" dirty="0">
                <a:solidFill>
                  <a:srgbClr val="EBECEF"/>
                </a:solidFill>
                <a:latin typeface="Lucida Sans Unicode"/>
                <a:cs typeface="Lucida Sans Unicode"/>
              </a:rPr>
              <a:t>t</a:t>
            </a:r>
            <a:r>
              <a:rPr sz="1400" spc="60" dirty="0">
                <a:solidFill>
                  <a:srgbClr val="EBECEF"/>
                </a:solidFill>
                <a:latin typeface="Lucida Sans Unicode"/>
                <a:cs typeface="Lucida Sans Unicode"/>
              </a:rPr>
              <a:t>a</a:t>
            </a:r>
            <a:r>
              <a:rPr sz="1400" spc="-45" dirty="0">
                <a:solidFill>
                  <a:srgbClr val="EBECEF"/>
                </a:solidFill>
                <a:latin typeface="Lucida Sans Unicode"/>
                <a:cs typeface="Lucida Sans Unicode"/>
              </a:rPr>
              <a:t>n</a:t>
            </a:r>
            <a:r>
              <a:rPr sz="1400" spc="85" dirty="0">
                <a:solidFill>
                  <a:srgbClr val="EBECEF"/>
                </a:solidFill>
                <a:latin typeface="Lucida Sans Unicode"/>
                <a:cs typeface="Lucida Sans Unicode"/>
              </a:rPr>
              <a:t>t</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150" dirty="0">
                <a:solidFill>
                  <a:srgbClr val="EBECEF"/>
                </a:solidFill>
                <a:latin typeface="Lucida Sans Unicode"/>
                <a:cs typeface="Lucida Sans Unicode"/>
              </a:rPr>
              <a:t>cc</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9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70" dirty="0">
                <a:solidFill>
                  <a:srgbClr val="EBECEF"/>
                </a:solidFill>
                <a:latin typeface="Lucida Sans Unicode"/>
                <a:cs typeface="Lucida Sans Unicode"/>
              </a:rPr>
              <a:t>l</a:t>
            </a:r>
            <a:r>
              <a:rPr sz="1400" spc="85" dirty="0">
                <a:solidFill>
                  <a:srgbClr val="EBECEF"/>
                </a:solidFill>
                <a:latin typeface="Lucida Sans Unicode"/>
                <a:cs typeface="Lucida Sans Unicode"/>
              </a:rPr>
              <a:t>e</a:t>
            </a:r>
            <a:r>
              <a:rPr sz="1400" spc="-35" dirty="0">
                <a:solidFill>
                  <a:srgbClr val="EBECEF"/>
                </a:solidFill>
                <a:latin typeface="Lucida Sans Unicode"/>
                <a:cs typeface="Lucida Sans Unicode"/>
              </a:rPr>
              <a:t>v</a:t>
            </a:r>
            <a:r>
              <a:rPr sz="1400" spc="60" dirty="0">
                <a:solidFill>
                  <a:srgbClr val="EBECEF"/>
                </a:solidFill>
                <a:latin typeface="Lucida Sans Unicode"/>
                <a:cs typeface="Lucida Sans Unicode"/>
              </a:rPr>
              <a:t>a</a:t>
            </a:r>
            <a:r>
              <a:rPr sz="1400" spc="-45" dirty="0">
                <a:solidFill>
                  <a:srgbClr val="EBECEF"/>
                </a:solidFill>
                <a:latin typeface="Lucida Sans Unicode"/>
                <a:cs typeface="Lucida Sans Unicode"/>
              </a:rPr>
              <a:t>n</a:t>
            </a:r>
            <a:r>
              <a:rPr sz="1400" spc="85" dirty="0">
                <a:solidFill>
                  <a:srgbClr val="EBECEF"/>
                </a:solidFill>
                <a:latin typeface="Lucida Sans Unicode"/>
                <a:cs typeface="Lucida Sans Unicode"/>
              </a:rPr>
              <a:t>t</a:t>
            </a:r>
            <a:r>
              <a:rPr sz="1400" spc="7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r</a:t>
            </a:r>
            <a:r>
              <a:rPr sz="1400" spc="-85" dirty="0">
                <a:solidFill>
                  <a:srgbClr val="EBECEF"/>
                </a:solidFill>
                <a:latin typeface="Lucida Sans Unicode"/>
                <a:cs typeface="Lucida Sans Unicode"/>
              </a:rPr>
              <a:t>m</a:t>
            </a:r>
            <a:r>
              <a:rPr sz="1400" spc="40" dirty="0">
                <a:solidFill>
                  <a:srgbClr val="EBECEF"/>
                </a:solidFill>
                <a:latin typeface="Lucida Sans Unicode"/>
                <a:cs typeface="Lucida Sans Unicode"/>
              </a:rPr>
              <a:t>a</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a:t>
            </a:r>
            <a:r>
              <a:rPr sz="1400" spc="-9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15" dirty="0">
                <a:solidFill>
                  <a:srgbClr val="EBECEF"/>
                </a:solidFill>
                <a:latin typeface="Lucida Sans Unicode"/>
                <a:cs typeface="Lucida Sans Unicode"/>
              </a:rPr>
              <a:t>d</a:t>
            </a:r>
            <a:r>
              <a:rPr sz="1400" spc="-40" dirty="0">
                <a:solidFill>
                  <a:srgbClr val="EBECEF"/>
                </a:solidFill>
                <a:latin typeface="Lucida Sans Unicode"/>
                <a:cs typeface="Lucida Sans Unicode"/>
              </a:rPr>
              <a:t>u</a:t>
            </a:r>
            <a:r>
              <a:rPr sz="1400" spc="150" dirty="0">
                <a:solidFill>
                  <a:srgbClr val="EBECEF"/>
                </a:solidFill>
                <a:latin typeface="Lucida Sans Unicode"/>
                <a:cs typeface="Lucida Sans Unicode"/>
              </a:rPr>
              <a:t>c</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25" dirty="0">
                <a:solidFill>
                  <a:srgbClr val="EBECEF"/>
                </a:solidFill>
                <a:latin typeface="Lucida Sans Unicode"/>
                <a:cs typeface="Lucida Sans Unicode"/>
              </a:rPr>
              <a:t>o</a:t>
            </a:r>
            <a:r>
              <a:rPr sz="1400" spc="-15" dirty="0">
                <a:solidFill>
                  <a:srgbClr val="EBECEF"/>
                </a:solidFill>
                <a:latin typeface="Lucida Sans Unicode"/>
                <a:cs typeface="Lucida Sans Unicode"/>
              </a:rPr>
              <a:t>w</a:t>
            </a:r>
            <a:r>
              <a:rPr sz="1400" spc="-45" dirty="0">
                <a:solidFill>
                  <a:srgbClr val="EBECEF"/>
                </a:solidFill>
                <a:latin typeface="Lucida Sans Unicode"/>
                <a:cs typeface="Lucida Sans Unicode"/>
              </a:rPr>
              <a:t>n</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85" dirty="0">
                <a:solidFill>
                  <a:srgbClr val="EBECEF"/>
                </a:solidFill>
                <a:latin typeface="Lucida Sans Unicode"/>
                <a:cs typeface="Lucida Sans Unicode"/>
              </a:rPr>
              <a:t>m</a:t>
            </a:r>
            <a:r>
              <a:rPr sz="1400" spc="114" dirty="0">
                <a:solidFill>
                  <a:srgbClr val="EBECEF"/>
                </a:solidFill>
                <a:latin typeface="Lucida Sans Unicode"/>
                <a:cs typeface="Lucida Sans Unicode"/>
              </a:rPr>
              <a:t>e</a:t>
            </a:r>
            <a:r>
              <a:rPr sz="1400" spc="6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14" dirty="0">
                <a:solidFill>
                  <a:srgbClr val="EBECEF"/>
                </a:solidFill>
                <a:latin typeface="Lucida Sans Unicode"/>
                <a:cs typeface="Lucida Sans Unicode"/>
              </a:rPr>
              <a:t>e</a:t>
            </a:r>
            <a:r>
              <a:rPr sz="1400" spc="-20" dirty="0">
                <a:solidFill>
                  <a:srgbClr val="EBECEF"/>
                </a:solidFill>
                <a:latin typeface="Lucida Sans Unicode"/>
                <a:cs typeface="Lucida Sans Unicode"/>
              </a:rPr>
              <a:t>r</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30" dirty="0">
                <a:solidFill>
                  <a:srgbClr val="EBECEF"/>
                </a:solidFill>
                <a:latin typeface="Lucida Sans Unicode"/>
                <a:cs typeface="Lucida Sans Unicode"/>
              </a:rPr>
              <a:t>r</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9" name="object 9"/>
          <p:cNvSpPr/>
          <p:nvPr/>
        </p:nvSpPr>
        <p:spPr>
          <a:xfrm>
            <a:off x="9580244" y="5926073"/>
            <a:ext cx="1754504" cy="4191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0" cy="6591300"/>
          </a:xfrm>
          <a:custGeom>
            <a:avLst/>
            <a:gdLst/>
            <a:ahLst/>
            <a:cxnLst/>
            <a:rect l="l" t="t" r="r" b="b"/>
            <a:pathLst>
              <a:path h="6591300">
                <a:moveTo>
                  <a:pt x="0" y="6591300"/>
                </a:moveTo>
                <a:lnTo>
                  <a:pt x="0" y="0"/>
                </a:lnTo>
                <a:lnTo>
                  <a:pt x="0" y="6591300"/>
                </a:lnTo>
                <a:close/>
              </a:path>
            </a:pathLst>
          </a:custGeom>
          <a:solidFill>
            <a:srgbClr val="F7F3F2"/>
          </a:solidFill>
        </p:spPr>
        <p:txBody>
          <a:bodyPr wrap="square" lIns="0" tIns="0" rIns="0" bIns="0" rtlCol="0"/>
          <a:lstStyle/>
          <a:p>
            <a:endParaRPr/>
          </a:p>
        </p:txBody>
      </p:sp>
      <p:sp>
        <p:nvSpPr>
          <p:cNvPr id="3" name="object 3"/>
          <p:cNvSpPr/>
          <p:nvPr/>
        </p:nvSpPr>
        <p:spPr>
          <a:xfrm>
            <a:off x="0" y="0"/>
            <a:ext cx="0" cy="6591300"/>
          </a:xfrm>
          <a:custGeom>
            <a:avLst/>
            <a:gdLst/>
            <a:ahLst/>
            <a:cxnLst/>
            <a:rect l="l" t="t" r="r" b="b"/>
            <a:pathLst>
              <a:path h="6591300">
                <a:moveTo>
                  <a:pt x="0" y="6591300"/>
                </a:moveTo>
                <a:lnTo>
                  <a:pt x="0" y="0"/>
                </a:lnTo>
                <a:lnTo>
                  <a:pt x="0" y="6591300"/>
                </a:lnTo>
                <a:close/>
              </a:path>
            </a:pathLst>
          </a:custGeom>
          <a:solidFill>
            <a:srgbClr val="A7AECC"/>
          </a:solidFill>
        </p:spPr>
        <p:txBody>
          <a:bodyPr wrap="square" lIns="0" tIns="0" rIns="0" bIns="0" rtlCol="0"/>
          <a:lstStyle/>
          <a:p>
            <a:endParaRPr/>
          </a:p>
        </p:txBody>
      </p:sp>
      <p:sp>
        <p:nvSpPr>
          <p:cNvPr id="4" name="object 4"/>
          <p:cNvSpPr/>
          <p:nvPr/>
        </p:nvSpPr>
        <p:spPr>
          <a:xfrm>
            <a:off x="0" y="0"/>
            <a:ext cx="11430000" cy="6591300"/>
          </a:xfrm>
          <a:custGeom>
            <a:avLst/>
            <a:gdLst/>
            <a:ahLst/>
            <a:cxnLst/>
            <a:rect l="l" t="t" r="r" b="b"/>
            <a:pathLst>
              <a:path w="11430000" h="6591300">
                <a:moveTo>
                  <a:pt x="0" y="6591300"/>
                </a:moveTo>
                <a:lnTo>
                  <a:pt x="11430000" y="6591300"/>
                </a:lnTo>
                <a:lnTo>
                  <a:pt x="11430000" y="0"/>
                </a:lnTo>
                <a:lnTo>
                  <a:pt x="0" y="0"/>
                </a:lnTo>
                <a:lnTo>
                  <a:pt x="0" y="6591300"/>
                </a:lnTo>
              </a:path>
            </a:pathLst>
          </a:custGeom>
          <a:solidFill>
            <a:srgbClr val="080D25"/>
          </a:solidFill>
        </p:spPr>
        <p:txBody>
          <a:bodyPr wrap="square" lIns="0" tIns="0" rIns="0" bIns="0" rtlCol="0"/>
          <a:lstStyle/>
          <a:p>
            <a:endParaRPr/>
          </a:p>
        </p:txBody>
      </p:sp>
      <p:sp>
        <p:nvSpPr>
          <p:cNvPr id="5" name="object 5"/>
          <p:cNvSpPr/>
          <p:nvPr/>
        </p:nvSpPr>
        <p:spPr>
          <a:xfrm>
            <a:off x="0" y="253"/>
            <a:ext cx="4286250" cy="659130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4298950" marR="5080">
              <a:lnSpc>
                <a:spcPct val="106900"/>
              </a:lnSpc>
            </a:pPr>
            <a:r>
              <a:rPr spc="450" dirty="0">
                <a:latin typeface="Tahoma"/>
                <a:cs typeface="Tahoma"/>
              </a:rPr>
              <a:t>P</a:t>
            </a:r>
            <a:r>
              <a:rPr spc="365" dirty="0">
                <a:latin typeface="Tahoma"/>
                <a:cs typeface="Tahoma"/>
              </a:rPr>
              <a:t>r</a:t>
            </a:r>
            <a:r>
              <a:rPr spc="160" dirty="0">
                <a:latin typeface="Tahoma"/>
                <a:cs typeface="Tahoma"/>
              </a:rPr>
              <a:t>o</a:t>
            </a:r>
            <a:r>
              <a:rPr spc="90" dirty="0">
                <a:latin typeface="Tahoma"/>
                <a:cs typeface="Tahoma"/>
              </a:rPr>
              <a:t>j</a:t>
            </a:r>
            <a:r>
              <a:rPr spc="10" dirty="0">
                <a:latin typeface="Tahoma"/>
                <a:cs typeface="Tahoma"/>
              </a:rPr>
              <a:t>e</a:t>
            </a:r>
            <a:r>
              <a:rPr spc="200" dirty="0">
                <a:latin typeface="Tahoma"/>
                <a:cs typeface="Tahoma"/>
              </a:rPr>
              <a:t>c</a:t>
            </a:r>
            <a:r>
              <a:rPr spc="145" dirty="0">
                <a:latin typeface="Tahoma"/>
                <a:cs typeface="Tahoma"/>
              </a:rPr>
              <a:t>t</a:t>
            </a:r>
            <a:r>
              <a:rPr spc="-310" dirty="0">
                <a:latin typeface="Tahoma"/>
                <a:cs typeface="Tahoma"/>
              </a:rPr>
              <a:t> </a:t>
            </a:r>
            <a:r>
              <a:rPr spc="390" dirty="0">
                <a:latin typeface="Tahoma"/>
                <a:cs typeface="Tahoma"/>
              </a:rPr>
              <a:t>D</a:t>
            </a:r>
            <a:r>
              <a:rPr spc="10" dirty="0">
                <a:latin typeface="Tahoma"/>
                <a:cs typeface="Tahoma"/>
              </a:rPr>
              <a:t>e</a:t>
            </a:r>
            <a:r>
              <a:rPr spc="114" dirty="0">
                <a:latin typeface="Tahoma"/>
                <a:cs typeface="Tahoma"/>
              </a:rPr>
              <a:t>s</a:t>
            </a:r>
            <a:r>
              <a:rPr spc="200" dirty="0">
                <a:latin typeface="Tahoma"/>
                <a:cs typeface="Tahoma"/>
              </a:rPr>
              <a:t>c</a:t>
            </a:r>
            <a:r>
              <a:rPr spc="365" dirty="0">
                <a:latin typeface="Tahoma"/>
                <a:cs typeface="Tahoma"/>
              </a:rPr>
              <a:t>r</a:t>
            </a:r>
            <a:r>
              <a:rPr spc="275" dirty="0">
                <a:latin typeface="Tahoma"/>
                <a:cs typeface="Tahoma"/>
              </a:rPr>
              <a:t>i</a:t>
            </a:r>
            <a:r>
              <a:rPr spc="220" dirty="0">
                <a:latin typeface="Tahoma"/>
                <a:cs typeface="Tahoma"/>
              </a:rPr>
              <a:t>p</a:t>
            </a:r>
            <a:r>
              <a:rPr spc="140" dirty="0">
                <a:latin typeface="Tahoma"/>
                <a:cs typeface="Tahoma"/>
              </a:rPr>
              <a:t>t</a:t>
            </a:r>
            <a:r>
              <a:rPr spc="275" dirty="0">
                <a:latin typeface="Tahoma"/>
                <a:cs typeface="Tahoma"/>
              </a:rPr>
              <a:t>i</a:t>
            </a:r>
            <a:r>
              <a:rPr spc="160" dirty="0">
                <a:latin typeface="Tahoma"/>
                <a:cs typeface="Tahoma"/>
              </a:rPr>
              <a:t>o</a:t>
            </a:r>
            <a:r>
              <a:rPr spc="260" dirty="0">
                <a:latin typeface="Tahoma"/>
                <a:cs typeface="Tahoma"/>
              </a:rPr>
              <a:t>n</a:t>
            </a:r>
            <a:r>
              <a:rPr spc="-330" dirty="0">
                <a:latin typeface="Tahoma"/>
                <a:cs typeface="Tahoma"/>
              </a:rPr>
              <a:t>:</a:t>
            </a:r>
            <a:r>
              <a:rPr spc="-295" dirty="0">
                <a:latin typeface="Tahoma"/>
                <a:cs typeface="Tahoma"/>
              </a:rPr>
              <a:t> </a:t>
            </a:r>
            <a:r>
              <a:rPr spc="70" dirty="0">
                <a:latin typeface="Tahoma"/>
                <a:cs typeface="Tahoma"/>
              </a:rPr>
              <a:t>I</a:t>
            </a:r>
            <a:r>
              <a:rPr spc="260" dirty="0">
                <a:latin typeface="Tahoma"/>
                <a:cs typeface="Tahoma"/>
              </a:rPr>
              <a:t>nn</a:t>
            </a:r>
            <a:r>
              <a:rPr spc="114" dirty="0">
                <a:latin typeface="Tahoma"/>
                <a:cs typeface="Tahoma"/>
              </a:rPr>
              <a:t>o</a:t>
            </a:r>
            <a:r>
              <a:rPr spc="160" dirty="0">
                <a:latin typeface="Tahoma"/>
                <a:cs typeface="Tahoma"/>
              </a:rPr>
              <a:t>v</a:t>
            </a:r>
            <a:r>
              <a:rPr spc="100" dirty="0">
                <a:latin typeface="Tahoma"/>
                <a:cs typeface="Tahoma"/>
              </a:rPr>
              <a:t>a</a:t>
            </a:r>
            <a:r>
              <a:rPr spc="140" dirty="0">
                <a:latin typeface="Tahoma"/>
                <a:cs typeface="Tahoma"/>
              </a:rPr>
              <a:t>t</a:t>
            </a:r>
            <a:r>
              <a:rPr spc="275" dirty="0">
                <a:latin typeface="Tahoma"/>
                <a:cs typeface="Tahoma"/>
              </a:rPr>
              <a:t>i</a:t>
            </a:r>
            <a:r>
              <a:rPr spc="160" dirty="0">
                <a:latin typeface="Tahoma"/>
                <a:cs typeface="Tahoma"/>
              </a:rPr>
              <a:t>v</a:t>
            </a:r>
            <a:r>
              <a:rPr spc="15" dirty="0">
                <a:latin typeface="Tahoma"/>
                <a:cs typeface="Tahoma"/>
              </a:rPr>
              <a:t>e</a:t>
            </a:r>
            <a:r>
              <a:rPr spc="-310" dirty="0">
                <a:latin typeface="Tahoma"/>
                <a:cs typeface="Tahoma"/>
              </a:rPr>
              <a:t> </a:t>
            </a:r>
            <a:r>
              <a:rPr spc="210" dirty="0">
                <a:latin typeface="Tahoma"/>
                <a:cs typeface="Tahoma"/>
              </a:rPr>
              <a:t>F</a:t>
            </a:r>
            <a:r>
              <a:rPr spc="10" dirty="0">
                <a:latin typeface="Tahoma"/>
                <a:cs typeface="Tahoma"/>
              </a:rPr>
              <a:t>e</a:t>
            </a:r>
            <a:r>
              <a:rPr spc="100" dirty="0">
                <a:latin typeface="Tahoma"/>
                <a:cs typeface="Tahoma"/>
              </a:rPr>
              <a:t>a</a:t>
            </a:r>
            <a:r>
              <a:rPr spc="140" dirty="0">
                <a:latin typeface="Tahoma"/>
                <a:cs typeface="Tahoma"/>
              </a:rPr>
              <a:t>t</a:t>
            </a:r>
            <a:r>
              <a:rPr spc="204" dirty="0">
                <a:latin typeface="Tahoma"/>
                <a:cs typeface="Tahoma"/>
              </a:rPr>
              <a:t>u</a:t>
            </a:r>
            <a:r>
              <a:rPr spc="365" dirty="0">
                <a:latin typeface="Tahoma"/>
                <a:cs typeface="Tahoma"/>
              </a:rPr>
              <a:t>r</a:t>
            </a:r>
            <a:r>
              <a:rPr spc="10" dirty="0">
                <a:latin typeface="Tahoma"/>
                <a:cs typeface="Tahoma"/>
              </a:rPr>
              <a:t>e</a:t>
            </a:r>
            <a:r>
              <a:rPr spc="120" dirty="0">
                <a:latin typeface="Tahoma"/>
                <a:cs typeface="Tahoma"/>
              </a:rPr>
              <a:t>s</a:t>
            </a:r>
          </a:p>
        </p:txBody>
      </p:sp>
      <p:sp>
        <p:nvSpPr>
          <p:cNvPr id="7" name="object 7"/>
          <p:cNvSpPr/>
          <p:nvPr/>
        </p:nvSpPr>
        <p:spPr>
          <a:xfrm>
            <a:off x="4905375" y="1866899"/>
            <a:ext cx="429259" cy="438150"/>
          </a:xfrm>
          <a:custGeom>
            <a:avLst/>
            <a:gdLst/>
            <a:ahLst/>
            <a:cxnLst/>
            <a:rect l="l" t="t" r="r" b="b"/>
            <a:pathLst>
              <a:path w="429260" h="438150">
                <a:moveTo>
                  <a:pt x="190398" y="0"/>
                </a:moveTo>
                <a:lnTo>
                  <a:pt x="52926" y="52"/>
                </a:lnTo>
                <a:lnTo>
                  <a:pt x="15436" y="17041"/>
                </a:lnTo>
                <a:lnTo>
                  <a:pt x="0" y="55358"/>
                </a:lnTo>
                <a:lnTo>
                  <a:pt x="52" y="389985"/>
                </a:lnTo>
                <a:lnTo>
                  <a:pt x="17041" y="427476"/>
                </a:lnTo>
                <a:lnTo>
                  <a:pt x="34005" y="438149"/>
                </a:lnTo>
                <a:lnTo>
                  <a:pt x="96888" y="438149"/>
                </a:lnTo>
                <a:lnTo>
                  <a:pt x="96888" y="415226"/>
                </a:lnTo>
                <a:lnTo>
                  <a:pt x="55359" y="415226"/>
                </a:lnTo>
                <a:lnTo>
                  <a:pt x="54150" y="415200"/>
                </a:lnTo>
                <a:lnTo>
                  <a:pt x="40737" y="411063"/>
                </a:lnTo>
                <a:lnTo>
                  <a:pt x="31271" y="401202"/>
                </a:lnTo>
                <a:lnTo>
                  <a:pt x="27685" y="387553"/>
                </a:lnTo>
                <a:lnTo>
                  <a:pt x="27711" y="54150"/>
                </a:lnTo>
                <a:lnTo>
                  <a:pt x="31849" y="40737"/>
                </a:lnTo>
                <a:lnTo>
                  <a:pt x="41710" y="31271"/>
                </a:lnTo>
                <a:lnTo>
                  <a:pt x="55359" y="27686"/>
                </a:lnTo>
                <a:lnTo>
                  <a:pt x="234642" y="27686"/>
                </a:lnTo>
                <a:lnTo>
                  <a:pt x="214732" y="7930"/>
                </a:lnTo>
                <a:lnTo>
                  <a:pt x="203221" y="2048"/>
                </a:lnTo>
                <a:lnTo>
                  <a:pt x="190398" y="0"/>
                </a:lnTo>
                <a:close/>
              </a:path>
              <a:path w="429260" h="438150">
                <a:moveTo>
                  <a:pt x="179933" y="304507"/>
                </a:moveTo>
                <a:lnTo>
                  <a:pt x="144640" y="304507"/>
                </a:lnTo>
                <a:lnTo>
                  <a:pt x="138404" y="310730"/>
                </a:lnTo>
                <a:lnTo>
                  <a:pt x="138404" y="436676"/>
                </a:lnTo>
                <a:lnTo>
                  <a:pt x="139877" y="438149"/>
                </a:lnTo>
                <a:lnTo>
                  <a:pt x="164620" y="438149"/>
                </a:lnTo>
                <a:lnTo>
                  <a:pt x="166090" y="436676"/>
                </a:lnTo>
                <a:lnTo>
                  <a:pt x="166090" y="401396"/>
                </a:lnTo>
                <a:lnTo>
                  <a:pt x="190016" y="400330"/>
                </a:lnTo>
                <a:lnTo>
                  <a:pt x="202406" y="395702"/>
                </a:lnTo>
                <a:lnTo>
                  <a:pt x="212941" y="387726"/>
                </a:lnTo>
                <a:lnTo>
                  <a:pt x="221083" y="376749"/>
                </a:lnTo>
                <a:lnTo>
                  <a:pt x="222245" y="373710"/>
                </a:lnTo>
                <a:lnTo>
                  <a:pt x="166090" y="373710"/>
                </a:lnTo>
                <a:lnTo>
                  <a:pt x="166090" y="332181"/>
                </a:lnTo>
                <a:lnTo>
                  <a:pt x="223479" y="332181"/>
                </a:lnTo>
                <a:lnTo>
                  <a:pt x="217004" y="321781"/>
                </a:lnTo>
                <a:lnTo>
                  <a:pt x="206747" y="312610"/>
                </a:lnTo>
                <a:lnTo>
                  <a:pt x="194177" y="306639"/>
                </a:lnTo>
                <a:lnTo>
                  <a:pt x="179933" y="304507"/>
                </a:lnTo>
                <a:close/>
              </a:path>
              <a:path w="429260" h="438150">
                <a:moveTo>
                  <a:pt x="290664" y="304507"/>
                </a:moveTo>
                <a:lnTo>
                  <a:pt x="255358" y="304507"/>
                </a:lnTo>
                <a:lnTo>
                  <a:pt x="249135" y="310730"/>
                </a:lnTo>
                <a:lnTo>
                  <a:pt x="249135" y="436676"/>
                </a:lnTo>
                <a:lnTo>
                  <a:pt x="250605" y="438149"/>
                </a:lnTo>
                <a:lnTo>
                  <a:pt x="308928" y="438149"/>
                </a:lnTo>
                <a:lnTo>
                  <a:pt x="312590" y="436654"/>
                </a:lnTo>
                <a:lnTo>
                  <a:pt x="322896" y="427560"/>
                </a:lnTo>
                <a:lnTo>
                  <a:pt x="329715" y="415519"/>
                </a:lnTo>
                <a:lnTo>
                  <a:pt x="329766" y="415226"/>
                </a:lnTo>
                <a:lnTo>
                  <a:pt x="276821" y="415226"/>
                </a:lnTo>
                <a:lnTo>
                  <a:pt x="276821" y="332181"/>
                </a:lnTo>
                <a:lnTo>
                  <a:pt x="329224" y="332181"/>
                </a:lnTo>
                <a:lnTo>
                  <a:pt x="325923" y="324098"/>
                </a:lnTo>
                <a:lnTo>
                  <a:pt x="316829" y="313792"/>
                </a:lnTo>
                <a:lnTo>
                  <a:pt x="304788" y="306973"/>
                </a:lnTo>
                <a:lnTo>
                  <a:pt x="290664" y="304507"/>
                </a:lnTo>
                <a:close/>
              </a:path>
              <a:path w="429260" h="438150">
                <a:moveTo>
                  <a:pt x="329224" y="332181"/>
                </a:moveTo>
                <a:lnTo>
                  <a:pt x="298272" y="332181"/>
                </a:lnTo>
                <a:lnTo>
                  <a:pt x="304507" y="338416"/>
                </a:lnTo>
                <a:lnTo>
                  <a:pt x="304507" y="409003"/>
                </a:lnTo>
                <a:lnTo>
                  <a:pt x="298272" y="415226"/>
                </a:lnTo>
                <a:lnTo>
                  <a:pt x="329766" y="415226"/>
                </a:lnTo>
                <a:lnTo>
                  <a:pt x="332181" y="401396"/>
                </a:lnTo>
                <a:lnTo>
                  <a:pt x="331202" y="337026"/>
                </a:lnTo>
                <a:lnTo>
                  <a:pt x="329224" y="332181"/>
                </a:lnTo>
                <a:close/>
              </a:path>
              <a:path w="429260" h="438150">
                <a:moveTo>
                  <a:pt x="223479" y="332181"/>
                </a:moveTo>
                <a:lnTo>
                  <a:pt x="166090" y="332181"/>
                </a:lnTo>
                <a:lnTo>
                  <a:pt x="187456" y="333633"/>
                </a:lnTo>
                <a:lnTo>
                  <a:pt x="196876" y="342123"/>
                </a:lnTo>
                <a:lnTo>
                  <a:pt x="200208" y="357466"/>
                </a:lnTo>
                <a:lnTo>
                  <a:pt x="193033" y="369082"/>
                </a:lnTo>
                <a:lnTo>
                  <a:pt x="179933" y="373710"/>
                </a:lnTo>
                <a:lnTo>
                  <a:pt x="222245" y="373710"/>
                </a:lnTo>
                <a:lnTo>
                  <a:pt x="226293" y="363117"/>
                </a:lnTo>
                <a:lnTo>
                  <a:pt x="228030" y="347177"/>
                </a:lnTo>
                <a:lnTo>
                  <a:pt x="224311" y="333516"/>
                </a:lnTo>
                <a:lnTo>
                  <a:pt x="223479" y="332181"/>
                </a:lnTo>
                <a:close/>
              </a:path>
              <a:path w="429260" h="438150">
                <a:moveTo>
                  <a:pt x="234642" y="27686"/>
                </a:moveTo>
                <a:lnTo>
                  <a:pt x="166090" y="27686"/>
                </a:lnTo>
                <a:lnTo>
                  <a:pt x="167071" y="133580"/>
                </a:lnTo>
                <a:lnTo>
                  <a:pt x="172355" y="146505"/>
                </a:lnTo>
                <a:lnTo>
                  <a:pt x="181452" y="156808"/>
                </a:lnTo>
                <a:lnTo>
                  <a:pt x="193496" y="163625"/>
                </a:lnTo>
                <a:lnTo>
                  <a:pt x="207619" y="166090"/>
                </a:lnTo>
                <a:lnTo>
                  <a:pt x="304507" y="166090"/>
                </a:lnTo>
                <a:lnTo>
                  <a:pt x="304507" y="262978"/>
                </a:lnTo>
                <a:lnTo>
                  <a:pt x="332181" y="262978"/>
                </a:lnTo>
                <a:lnTo>
                  <a:pt x="331672" y="138417"/>
                </a:lnTo>
                <a:lnTo>
                  <a:pt x="199999" y="138417"/>
                </a:lnTo>
                <a:lnTo>
                  <a:pt x="193776" y="132181"/>
                </a:lnTo>
                <a:lnTo>
                  <a:pt x="193776" y="28117"/>
                </a:lnTo>
                <a:lnTo>
                  <a:pt x="235077" y="28117"/>
                </a:lnTo>
                <a:lnTo>
                  <a:pt x="234642" y="27686"/>
                </a:lnTo>
                <a:close/>
              </a:path>
              <a:path w="429260" h="438150">
                <a:moveTo>
                  <a:pt x="235077" y="28117"/>
                </a:moveTo>
                <a:lnTo>
                  <a:pt x="193776" y="28117"/>
                </a:lnTo>
                <a:lnTo>
                  <a:pt x="196189" y="28714"/>
                </a:lnTo>
                <a:lnTo>
                  <a:pt x="198361" y="29933"/>
                </a:lnTo>
                <a:lnTo>
                  <a:pt x="300431" y="132003"/>
                </a:lnTo>
                <a:lnTo>
                  <a:pt x="302259" y="133743"/>
                </a:lnTo>
                <a:lnTo>
                  <a:pt x="303466" y="135978"/>
                </a:lnTo>
                <a:lnTo>
                  <a:pt x="304076" y="138417"/>
                </a:lnTo>
                <a:lnTo>
                  <a:pt x="331672" y="138417"/>
                </a:lnTo>
                <a:lnTo>
                  <a:pt x="331659" y="135166"/>
                </a:lnTo>
                <a:lnTo>
                  <a:pt x="327642" y="122888"/>
                </a:lnTo>
                <a:lnTo>
                  <a:pt x="319989" y="112369"/>
                </a:lnTo>
                <a:lnTo>
                  <a:pt x="235077" y="28117"/>
                </a:lnTo>
                <a:close/>
              </a:path>
              <a:path w="429260" h="438150">
                <a:moveTo>
                  <a:pt x="422846" y="304507"/>
                </a:moveTo>
                <a:lnTo>
                  <a:pt x="366090" y="304507"/>
                </a:lnTo>
                <a:lnTo>
                  <a:pt x="359867" y="310730"/>
                </a:lnTo>
                <a:lnTo>
                  <a:pt x="359867" y="436676"/>
                </a:lnTo>
                <a:lnTo>
                  <a:pt x="361337" y="438149"/>
                </a:lnTo>
                <a:lnTo>
                  <a:pt x="386079" y="438149"/>
                </a:lnTo>
                <a:lnTo>
                  <a:pt x="387553" y="436676"/>
                </a:lnTo>
                <a:lnTo>
                  <a:pt x="387553" y="387553"/>
                </a:lnTo>
                <a:lnTo>
                  <a:pt x="422846" y="387553"/>
                </a:lnTo>
                <a:lnTo>
                  <a:pt x="429069" y="381317"/>
                </a:lnTo>
                <a:lnTo>
                  <a:pt x="429069" y="366090"/>
                </a:lnTo>
                <a:lnTo>
                  <a:pt x="422846" y="359867"/>
                </a:lnTo>
                <a:lnTo>
                  <a:pt x="387553" y="359867"/>
                </a:lnTo>
                <a:lnTo>
                  <a:pt x="387553" y="332181"/>
                </a:lnTo>
                <a:lnTo>
                  <a:pt x="422846" y="332181"/>
                </a:lnTo>
                <a:lnTo>
                  <a:pt x="429069" y="325958"/>
                </a:lnTo>
                <a:lnTo>
                  <a:pt x="429069" y="310730"/>
                </a:lnTo>
                <a:lnTo>
                  <a:pt x="422846" y="304507"/>
                </a:lnTo>
                <a:close/>
              </a:path>
            </a:pathLst>
          </a:custGeom>
          <a:solidFill>
            <a:srgbClr val="8B97CA"/>
          </a:solidFill>
        </p:spPr>
        <p:txBody>
          <a:bodyPr wrap="square" lIns="0" tIns="0" rIns="0" bIns="0" rtlCol="0"/>
          <a:lstStyle/>
          <a:p>
            <a:endParaRPr/>
          </a:p>
        </p:txBody>
      </p:sp>
      <p:sp>
        <p:nvSpPr>
          <p:cNvPr id="8" name="object 8"/>
          <p:cNvSpPr txBox="1"/>
          <p:nvPr/>
        </p:nvSpPr>
        <p:spPr>
          <a:xfrm>
            <a:off x="4893716" y="2516743"/>
            <a:ext cx="2733040" cy="1156335"/>
          </a:xfrm>
          <a:prstGeom prst="rect">
            <a:avLst/>
          </a:prstGeom>
        </p:spPr>
        <p:txBody>
          <a:bodyPr vert="horz" wrap="square" lIns="0" tIns="0" rIns="0" bIns="0" rtlCol="0">
            <a:spAutoFit/>
          </a:bodyPr>
          <a:lstStyle/>
          <a:p>
            <a:pPr marL="12700">
              <a:lnSpc>
                <a:spcPct val="100000"/>
              </a:lnSpc>
            </a:pPr>
            <a:r>
              <a:rPr sz="1750" spc="180" dirty="0">
                <a:solidFill>
                  <a:srgbClr val="EBECEF"/>
                </a:solidFill>
                <a:latin typeface="Tahoma"/>
                <a:cs typeface="Tahoma"/>
              </a:rPr>
              <a:t>PDF</a:t>
            </a:r>
            <a:r>
              <a:rPr sz="1750" spc="-165" dirty="0">
                <a:solidFill>
                  <a:srgbClr val="EBECEF"/>
                </a:solidFill>
                <a:latin typeface="Tahoma"/>
                <a:cs typeface="Tahoma"/>
              </a:rPr>
              <a:t> </a:t>
            </a:r>
            <a:r>
              <a:rPr sz="1750" spc="80" dirty="0">
                <a:solidFill>
                  <a:srgbClr val="EBECEF"/>
                </a:solidFill>
                <a:latin typeface="Tahoma"/>
                <a:cs typeface="Tahoma"/>
              </a:rPr>
              <a:t>T</a:t>
            </a:r>
            <a:r>
              <a:rPr sz="1750" spc="35" dirty="0">
                <a:solidFill>
                  <a:srgbClr val="EBECEF"/>
                </a:solidFill>
                <a:latin typeface="Tahoma"/>
                <a:cs typeface="Tahoma"/>
              </a:rPr>
              <a:t>ex</a:t>
            </a:r>
            <a:r>
              <a:rPr sz="1750" spc="70" dirty="0">
                <a:solidFill>
                  <a:srgbClr val="EBECEF"/>
                </a:solidFill>
                <a:latin typeface="Tahoma"/>
                <a:cs typeface="Tahoma"/>
              </a:rPr>
              <a:t>t</a:t>
            </a:r>
            <a:r>
              <a:rPr sz="1750" spc="-165" dirty="0">
                <a:solidFill>
                  <a:srgbClr val="EBECEF"/>
                </a:solidFill>
                <a:latin typeface="Tahoma"/>
                <a:cs typeface="Tahoma"/>
              </a:rPr>
              <a:t> </a:t>
            </a:r>
            <a:r>
              <a:rPr sz="1750" spc="110" dirty="0">
                <a:solidFill>
                  <a:srgbClr val="EBECEF"/>
                </a:solidFill>
                <a:latin typeface="Tahoma"/>
                <a:cs typeface="Tahoma"/>
              </a:rPr>
              <a:t>Ex</a:t>
            </a:r>
            <a:r>
              <a:rPr sz="1750" spc="90" dirty="0">
                <a:solidFill>
                  <a:srgbClr val="EBECEF"/>
                </a:solidFill>
                <a:latin typeface="Tahoma"/>
                <a:cs typeface="Tahoma"/>
              </a:rPr>
              <a:t>tra</a:t>
            </a:r>
            <a:r>
              <a:rPr sz="1750" spc="95" dirty="0">
                <a:solidFill>
                  <a:srgbClr val="EBECEF"/>
                </a:solidFill>
                <a:latin typeface="Tahoma"/>
                <a:cs typeface="Tahoma"/>
              </a:rPr>
              <a:t>c</a:t>
            </a:r>
            <a:r>
              <a:rPr sz="1750" spc="65" dirty="0">
                <a:solidFill>
                  <a:srgbClr val="EBECEF"/>
                </a:solidFill>
                <a:latin typeface="Tahoma"/>
                <a:cs typeface="Tahoma"/>
              </a:rPr>
              <a:t>ti</a:t>
            </a:r>
            <a:r>
              <a:rPr sz="1750" spc="125" dirty="0">
                <a:solidFill>
                  <a:srgbClr val="EBECEF"/>
                </a:solidFill>
                <a:latin typeface="Tahoma"/>
                <a:cs typeface="Tahoma"/>
              </a:rPr>
              <a:t>o</a:t>
            </a:r>
            <a:r>
              <a:rPr sz="1750" spc="114" dirty="0">
                <a:solidFill>
                  <a:srgbClr val="EBECEF"/>
                </a:solidFill>
                <a:latin typeface="Tahoma"/>
                <a:cs typeface="Tahoma"/>
              </a:rPr>
              <a:t>n</a:t>
            </a:r>
            <a:endParaRPr sz="1750">
              <a:latin typeface="Tahoma"/>
              <a:cs typeface="Tahoma"/>
            </a:endParaRPr>
          </a:p>
          <a:p>
            <a:pPr marL="12700" marR="5080">
              <a:lnSpc>
                <a:spcPct val="131700"/>
              </a:lnSpc>
              <a:spcBef>
                <a:spcPts val="490"/>
              </a:spcBef>
            </a:pPr>
            <a:r>
              <a:rPr sz="1400" spc="-140" dirty="0">
                <a:solidFill>
                  <a:srgbClr val="EBECEF"/>
                </a:solidFill>
                <a:latin typeface="Verdana"/>
                <a:cs typeface="Verdana"/>
              </a:rPr>
              <a:t>E</a:t>
            </a:r>
            <a:r>
              <a:rPr sz="1400" spc="60" dirty="0">
                <a:solidFill>
                  <a:srgbClr val="EBECEF"/>
                </a:solidFill>
                <a:latin typeface="Verdana"/>
                <a:cs typeface="Verdana"/>
              </a:rPr>
              <a:t>ff</a:t>
            </a:r>
            <a:r>
              <a:rPr sz="1400" spc="-45" dirty="0">
                <a:solidFill>
                  <a:srgbClr val="EBECEF"/>
                </a:solidFill>
                <a:latin typeface="Verdana"/>
                <a:cs typeface="Verdana"/>
              </a:rPr>
              <a:t>i</a:t>
            </a:r>
            <a:r>
              <a:rPr sz="1400" spc="140" dirty="0">
                <a:solidFill>
                  <a:srgbClr val="EBECEF"/>
                </a:solidFill>
                <a:latin typeface="Verdana"/>
                <a:cs typeface="Verdana"/>
              </a:rPr>
              <a:t>c</a:t>
            </a:r>
            <a:r>
              <a:rPr sz="1400" spc="-45" dirty="0">
                <a:solidFill>
                  <a:srgbClr val="EBECEF"/>
                </a:solidFill>
                <a:latin typeface="Verdana"/>
                <a:cs typeface="Verdana"/>
              </a:rPr>
              <a:t>i</a:t>
            </a:r>
            <a:r>
              <a:rPr sz="1400" spc="65" dirty="0">
                <a:solidFill>
                  <a:srgbClr val="EBECEF"/>
                </a:solidFill>
                <a:latin typeface="Verdana"/>
                <a:cs typeface="Verdana"/>
              </a:rPr>
              <a:t>e</a:t>
            </a:r>
            <a:r>
              <a:rPr sz="1400" spc="-65" dirty="0">
                <a:solidFill>
                  <a:srgbClr val="EBECEF"/>
                </a:solidFill>
                <a:latin typeface="Verdana"/>
                <a:cs typeface="Verdana"/>
              </a:rPr>
              <a:t>n</a:t>
            </a:r>
            <a:r>
              <a:rPr sz="1400" spc="55" dirty="0">
                <a:solidFill>
                  <a:srgbClr val="EBECEF"/>
                </a:solidFill>
                <a:latin typeface="Verdana"/>
                <a:cs typeface="Verdana"/>
              </a:rPr>
              <a:t>t</a:t>
            </a:r>
            <a:r>
              <a:rPr sz="1400" spc="-50" dirty="0">
                <a:solidFill>
                  <a:srgbClr val="EBECEF"/>
                </a:solidFill>
                <a:latin typeface="Verdana"/>
                <a:cs typeface="Verdana"/>
              </a:rPr>
              <a:t>l</a:t>
            </a:r>
            <a:r>
              <a:rPr sz="1400" spc="-110" dirty="0">
                <a:solidFill>
                  <a:srgbClr val="EBECEF"/>
                </a:solidFill>
                <a:latin typeface="Verdana"/>
                <a:cs typeface="Verdana"/>
              </a:rPr>
              <a:t>y</a:t>
            </a:r>
            <a:r>
              <a:rPr sz="1400" spc="-145" dirty="0">
                <a:solidFill>
                  <a:srgbClr val="EBECEF"/>
                </a:solidFill>
                <a:latin typeface="Verdana"/>
                <a:cs typeface="Verdana"/>
              </a:rPr>
              <a:t> </a:t>
            </a:r>
            <a:r>
              <a:rPr sz="1400" spc="-55" dirty="0">
                <a:solidFill>
                  <a:srgbClr val="EBECEF"/>
                </a:solidFill>
                <a:latin typeface="Verdana"/>
                <a:cs typeface="Verdana"/>
              </a:rPr>
              <a:t>r</a:t>
            </a:r>
            <a:r>
              <a:rPr sz="1400" spc="50" dirty="0">
                <a:solidFill>
                  <a:srgbClr val="EBECEF"/>
                </a:solidFill>
                <a:latin typeface="Verdana"/>
                <a:cs typeface="Verdana"/>
              </a:rPr>
              <a:t>e</a:t>
            </a:r>
            <a:r>
              <a:rPr sz="1400" spc="55" dirty="0">
                <a:solidFill>
                  <a:srgbClr val="EBECEF"/>
                </a:solidFill>
                <a:latin typeface="Verdana"/>
                <a:cs typeface="Verdana"/>
              </a:rPr>
              <a:t>t</a:t>
            </a:r>
            <a:r>
              <a:rPr sz="1400" spc="-45" dirty="0">
                <a:solidFill>
                  <a:srgbClr val="EBECEF"/>
                </a:solidFill>
                <a:latin typeface="Verdana"/>
                <a:cs typeface="Verdana"/>
              </a:rPr>
              <a:t>ri</a:t>
            </a:r>
            <a:r>
              <a:rPr sz="1400" spc="35" dirty="0">
                <a:solidFill>
                  <a:srgbClr val="EBECEF"/>
                </a:solidFill>
                <a:latin typeface="Verdana"/>
                <a:cs typeface="Verdana"/>
              </a:rPr>
              <a:t>e</a:t>
            </a:r>
            <a:r>
              <a:rPr sz="1400" spc="-140" dirty="0">
                <a:solidFill>
                  <a:srgbClr val="EBECEF"/>
                </a:solidFill>
                <a:latin typeface="Verdana"/>
                <a:cs typeface="Verdana"/>
              </a:rPr>
              <a:t>v</a:t>
            </a:r>
            <a:r>
              <a:rPr sz="1400" spc="65" dirty="0">
                <a:solidFill>
                  <a:srgbClr val="EBECEF"/>
                </a:solidFill>
                <a:latin typeface="Verdana"/>
                <a:cs typeface="Verdana"/>
              </a:rPr>
              <a:t>e</a:t>
            </a:r>
            <a:r>
              <a:rPr sz="1400" spc="50" dirty="0">
                <a:solidFill>
                  <a:srgbClr val="EBECEF"/>
                </a:solidFill>
                <a:latin typeface="Verdana"/>
                <a:cs typeface="Verdana"/>
              </a:rPr>
              <a:t>s</a:t>
            </a:r>
            <a:r>
              <a:rPr sz="1400" spc="-145" dirty="0">
                <a:solidFill>
                  <a:srgbClr val="EBECEF"/>
                </a:solidFill>
                <a:latin typeface="Verdana"/>
                <a:cs typeface="Verdana"/>
              </a:rPr>
              <a:t> </a:t>
            </a:r>
            <a:r>
              <a:rPr sz="1400" spc="-5" dirty="0">
                <a:solidFill>
                  <a:srgbClr val="EBECEF"/>
                </a:solidFill>
                <a:latin typeface="Verdana"/>
                <a:cs typeface="Verdana"/>
              </a:rPr>
              <a:t>a</a:t>
            </a:r>
            <a:r>
              <a:rPr sz="1400" spc="-45" dirty="0">
                <a:solidFill>
                  <a:srgbClr val="EBECEF"/>
                </a:solidFill>
                <a:latin typeface="Verdana"/>
                <a:cs typeface="Verdana"/>
              </a:rPr>
              <a:t>n</a:t>
            </a:r>
            <a:r>
              <a:rPr sz="1400" dirty="0">
                <a:solidFill>
                  <a:srgbClr val="EBECEF"/>
                </a:solidFill>
                <a:latin typeface="Verdana"/>
                <a:cs typeface="Verdana"/>
              </a:rPr>
              <a:t>d p</a:t>
            </a:r>
            <a:r>
              <a:rPr sz="1400" spc="-55" dirty="0">
                <a:solidFill>
                  <a:srgbClr val="EBECEF"/>
                </a:solidFill>
                <a:latin typeface="Verdana"/>
                <a:cs typeface="Verdana"/>
              </a:rPr>
              <a:t>r</a:t>
            </a:r>
            <a:r>
              <a:rPr sz="1400" spc="50" dirty="0">
                <a:solidFill>
                  <a:srgbClr val="EBECEF"/>
                </a:solidFill>
                <a:latin typeface="Verdana"/>
                <a:cs typeface="Verdana"/>
              </a:rPr>
              <a:t>o</a:t>
            </a:r>
            <a:r>
              <a:rPr sz="1400" spc="140" dirty="0">
                <a:solidFill>
                  <a:srgbClr val="EBECEF"/>
                </a:solidFill>
                <a:latin typeface="Verdana"/>
                <a:cs typeface="Verdana"/>
              </a:rPr>
              <a:t>c</a:t>
            </a:r>
            <a:r>
              <a:rPr sz="1400" spc="65" dirty="0">
                <a:solidFill>
                  <a:srgbClr val="EBECEF"/>
                </a:solidFill>
                <a:latin typeface="Verdana"/>
                <a:cs typeface="Verdana"/>
              </a:rPr>
              <a:t>e</a:t>
            </a:r>
            <a:r>
              <a:rPr sz="1400" spc="45" dirty="0">
                <a:solidFill>
                  <a:srgbClr val="EBECEF"/>
                </a:solidFill>
                <a:latin typeface="Verdana"/>
                <a:cs typeface="Verdana"/>
              </a:rPr>
              <a:t>ss</a:t>
            </a:r>
            <a:r>
              <a:rPr sz="1400" spc="65" dirty="0">
                <a:solidFill>
                  <a:srgbClr val="EBECEF"/>
                </a:solidFill>
                <a:latin typeface="Verdana"/>
                <a:cs typeface="Verdana"/>
              </a:rPr>
              <a:t>e</a:t>
            </a:r>
            <a:r>
              <a:rPr sz="1400" spc="50" dirty="0">
                <a:solidFill>
                  <a:srgbClr val="EBECEF"/>
                </a:solidFill>
                <a:latin typeface="Verdana"/>
                <a:cs typeface="Verdana"/>
              </a:rPr>
              <a:t>s</a:t>
            </a:r>
            <a:r>
              <a:rPr sz="1400" spc="-145" dirty="0">
                <a:solidFill>
                  <a:srgbClr val="EBECEF"/>
                </a:solidFill>
                <a:latin typeface="Verdana"/>
                <a:cs typeface="Verdana"/>
              </a:rPr>
              <a:t> </a:t>
            </a:r>
            <a:r>
              <a:rPr sz="1400" spc="-5" dirty="0">
                <a:solidFill>
                  <a:srgbClr val="EBECEF"/>
                </a:solidFill>
                <a:latin typeface="Verdana"/>
                <a:cs typeface="Verdana"/>
              </a:rPr>
              <a:t>d</a:t>
            </a:r>
            <a:r>
              <a:rPr sz="1400" spc="-25" dirty="0">
                <a:solidFill>
                  <a:srgbClr val="EBECEF"/>
                </a:solidFill>
                <a:latin typeface="Verdana"/>
                <a:cs typeface="Verdana"/>
              </a:rPr>
              <a:t>a</a:t>
            </a:r>
            <a:r>
              <a:rPr sz="1400" spc="30" dirty="0">
                <a:solidFill>
                  <a:srgbClr val="EBECEF"/>
                </a:solidFill>
                <a:latin typeface="Verdana"/>
                <a:cs typeface="Verdana"/>
              </a:rPr>
              <a:t>t</a:t>
            </a:r>
            <a:r>
              <a:rPr sz="1400" dirty="0">
                <a:solidFill>
                  <a:srgbClr val="EBECEF"/>
                </a:solidFill>
                <a:latin typeface="Verdana"/>
                <a:cs typeface="Verdana"/>
              </a:rPr>
              <a:t>a</a:t>
            </a:r>
            <a:r>
              <a:rPr sz="1400" spc="-145" dirty="0">
                <a:solidFill>
                  <a:srgbClr val="EBECEF"/>
                </a:solidFill>
                <a:latin typeface="Verdana"/>
                <a:cs typeface="Verdana"/>
              </a:rPr>
              <a:t> </a:t>
            </a:r>
            <a:r>
              <a:rPr sz="1400" spc="60" dirty="0">
                <a:solidFill>
                  <a:srgbClr val="EBECEF"/>
                </a:solidFill>
                <a:latin typeface="Verdana"/>
                <a:cs typeface="Verdana"/>
              </a:rPr>
              <a:t>f</a:t>
            </a:r>
            <a:r>
              <a:rPr sz="1400" spc="-55" dirty="0">
                <a:solidFill>
                  <a:srgbClr val="EBECEF"/>
                </a:solidFill>
                <a:latin typeface="Verdana"/>
                <a:cs typeface="Verdana"/>
              </a:rPr>
              <a:t>r</a:t>
            </a:r>
            <a:r>
              <a:rPr sz="1400" spc="50" dirty="0">
                <a:solidFill>
                  <a:srgbClr val="EBECEF"/>
                </a:solidFill>
                <a:latin typeface="Verdana"/>
                <a:cs typeface="Verdana"/>
              </a:rPr>
              <a:t>o</a:t>
            </a:r>
            <a:r>
              <a:rPr sz="1400" spc="-140" dirty="0">
                <a:solidFill>
                  <a:srgbClr val="EBECEF"/>
                </a:solidFill>
                <a:latin typeface="Verdana"/>
                <a:cs typeface="Verdana"/>
              </a:rPr>
              <a:t>m</a:t>
            </a:r>
            <a:r>
              <a:rPr sz="1400" spc="-145" dirty="0">
                <a:solidFill>
                  <a:srgbClr val="EBECEF"/>
                </a:solidFill>
                <a:latin typeface="Verdana"/>
                <a:cs typeface="Verdana"/>
              </a:rPr>
              <a:t> </a:t>
            </a:r>
            <a:r>
              <a:rPr sz="1400" spc="30" dirty="0">
                <a:solidFill>
                  <a:srgbClr val="EBECEF"/>
                </a:solidFill>
                <a:latin typeface="Verdana"/>
                <a:cs typeface="Verdana"/>
              </a:rPr>
              <a:t>t</a:t>
            </a:r>
            <a:r>
              <a:rPr sz="1400" spc="65" dirty="0">
                <a:solidFill>
                  <a:srgbClr val="EBECEF"/>
                </a:solidFill>
                <a:latin typeface="Verdana"/>
                <a:cs typeface="Verdana"/>
              </a:rPr>
              <a:t>e</a:t>
            </a:r>
            <a:r>
              <a:rPr sz="1400" spc="140" dirty="0">
                <a:solidFill>
                  <a:srgbClr val="EBECEF"/>
                </a:solidFill>
                <a:latin typeface="Verdana"/>
                <a:cs typeface="Verdana"/>
              </a:rPr>
              <a:t>c</a:t>
            </a:r>
            <a:r>
              <a:rPr sz="1400" spc="-40" dirty="0">
                <a:solidFill>
                  <a:srgbClr val="EBECEF"/>
                </a:solidFill>
                <a:latin typeface="Verdana"/>
                <a:cs typeface="Verdana"/>
              </a:rPr>
              <a:t>h</a:t>
            </a:r>
            <a:r>
              <a:rPr sz="1400" spc="-45" dirty="0">
                <a:solidFill>
                  <a:srgbClr val="EBECEF"/>
                </a:solidFill>
                <a:latin typeface="Verdana"/>
                <a:cs typeface="Verdana"/>
              </a:rPr>
              <a:t>ni</a:t>
            </a:r>
            <a:r>
              <a:rPr sz="1400" spc="140" dirty="0">
                <a:solidFill>
                  <a:srgbClr val="EBECEF"/>
                </a:solidFill>
                <a:latin typeface="Verdana"/>
                <a:cs typeface="Verdana"/>
              </a:rPr>
              <a:t>c</a:t>
            </a:r>
            <a:r>
              <a:rPr sz="1400" spc="-5" dirty="0">
                <a:solidFill>
                  <a:srgbClr val="EBECEF"/>
                </a:solidFill>
                <a:latin typeface="Verdana"/>
                <a:cs typeface="Verdana"/>
              </a:rPr>
              <a:t>a</a:t>
            </a:r>
            <a:r>
              <a:rPr sz="1400" spc="-45" dirty="0">
                <a:solidFill>
                  <a:srgbClr val="EBECEF"/>
                </a:solidFill>
                <a:latin typeface="Verdana"/>
                <a:cs typeface="Verdana"/>
              </a:rPr>
              <a:t>l</a:t>
            </a:r>
            <a:r>
              <a:rPr sz="1400" spc="-55" dirty="0">
                <a:solidFill>
                  <a:srgbClr val="EBECEF"/>
                </a:solidFill>
                <a:latin typeface="Verdana"/>
                <a:cs typeface="Verdana"/>
              </a:rPr>
              <a:t> </a:t>
            </a:r>
            <a:r>
              <a:rPr sz="1400" spc="-5" dirty="0">
                <a:solidFill>
                  <a:srgbClr val="EBECEF"/>
                </a:solidFill>
                <a:latin typeface="Verdana"/>
                <a:cs typeface="Verdana"/>
              </a:rPr>
              <a:t>d</a:t>
            </a:r>
            <a:r>
              <a:rPr sz="1400" spc="50" dirty="0">
                <a:solidFill>
                  <a:srgbClr val="EBECEF"/>
                </a:solidFill>
                <a:latin typeface="Verdana"/>
                <a:cs typeface="Verdana"/>
              </a:rPr>
              <a:t>o</a:t>
            </a:r>
            <a:r>
              <a:rPr sz="1400" spc="140" dirty="0">
                <a:solidFill>
                  <a:srgbClr val="EBECEF"/>
                </a:solidFill>
                <a:latin typeface="Verdana"/>
                <a:cs typeface="Verdana"/>
              </a:rPr>
              <a:t>c</a:t>
            </a:r>
            <a:r>
              <a:rPr sz="1400" spc="-60" dirty="0">
                <a:solidFill>
                  <a:srgbClr val="EBECEF"/>
                </a:solidFill>
                <a:latin typeface="Verdana"/>
                <a:cs typeface="Verdana"/>
              </a:rPr>
              <a:t>u</a:t>
            </a:r>
            <a:r>
              <a:rPr sz="1400" spc="-145" dirty="0">
                <a:solidFill>
                  <a:srgbClr val="EBECEF"/>
                </a:solidFill>
                <a:latin typeface="Verdana"/>
                <a:cs typeface="Verdana"/>
              </a:rPr>
              <a:t>m</a:t>
            </a:r>
            <a:r>
              <a:rPr sz="1400" spc="65" dirty="0">
                <a:solidFill>
                  <a:srgbClr val="EBECEF"/>
                </a:solidFill>
                <a:latin typeface="Verdana"/>
                <a:cs typeface="Verdana"/>
              </a:rPr>
              <a:t>e</a:t>
            </a:r>
            <a:r>
              <a:rPr sz="1400" spc="-65" dirty="0">
                <a:solidFill>
                  <a:srgbClr val="EBECEF"/>
                </a:solidFill>
                <a:latin typeface="Verdana"/>
                <a:cs typeface="Verdana"/>
              </a:rPr>
              <a:t>n</a:t>
            </a:r>
            <a:r>
              <a:rPr sz="1400" spc="30" dirty="0">
                <a:solidFill>
                  <a:srgbClr val="EBECEF"/>
                </a:solidFill>
                <a:latin typeface="Verdana"/>
                <a:cs typeface="Verdana"/>
              </a:rPr>
              <a:t>t</a:t>
            </a:r>
            <a:r>
              <a:rPr sz="1400" spc="45" dirty="0">
                <a:solidFill>
                  <a:srgbClr val="EBECEF"/>
                </a:solidFill>
                <a:latin typeface="Verdana"/>
                <a:cs typeface="Verdana"/>
              </a:rPr>
              <a:t>s</a:t>
            </a:r>
            <a:r>
              <a:rPr sz="1400" spc="-155" dirty="0">
                <a:solidFill>
                  <a:srgbClr val="EBECEF"/>
                </a:solidFill>
                <a:latin typeface="Verdana"/>
                <a:cs typeface="Verdana"/>
              </a:rPr>
              <a:t>.</a:t>
            </a:r>
            <a:endParaRPr sz="1400">
              <a:latin typeface="Verdana"/>
              <a:cs typeface="Verdana"/>
            </a:endParaRPr>
          </a:p>
        </p:txBody>
      </p:sp>
      <p:sp>
        <p:nvSpPr>
          <p:cNvPr id="9" name="object 9"/>
          <p:cNvSpPr/>
          <p:nvPr/>
        </p:nvSpPr>
        <p:spPr>
          <a:xfrm>
            <a:off x="7991878" y="1866907"/>
            <a:ext cx="438150" cy="438150"/>
          </a:xfrm>
          <a:custGeom>
            <a:avLst/>
            <a:gdLst/>
            <a:ahLst/>
            <a:cxnLst/>
            <a:rect l="l" t="t" r="r" b="b"/>
            <a:pathLst>
              <a:path w="438150" h="438150">
                <a:moveTo>
                  <a:pt x="153464" y="1069"/>
                </a:moveTo>
                <a:lnTo>
                  <a:pt x="117768" y="19147"/>
                </a:lnTo>
                <a:lnTo>
                  <a:pt x="97064" y="53956"/>
                </a:lnTo>
                <a:lnTo>
                  <a:pt x="85341" y="60338"/>
                </a:lnTo>
                <a:lnTo>
                  <a:pt x="60366" y="90759"/>
                </a:lnTo>
                <a:lnTo>
                  <a:pt x="54955" y="117644"/>
                </a:lnTo>
                <a:lnTo>
                  <a:pt x="54955" y="119194"/>
                </a:lnTo>
                <a:lnTo>
                  <a:pt x="49980" y="123146"/>
                </a:lnTo>
                <a:lnTo>
                  <a:pt x="25631" y="153388"/>
                </a:lnTo>
                <a:lnTo>
                  <a:pt x="20369" y="179836"/>
                </a:lnTo>
                <a:lnTo>
                  <a:pt x="20370" y="184421"/>
                </a:lnTo>
                <a:lnTo>
                  <a:pt x="20792" y="188663"/>
                </a:lnTo>
                <a:lnTo>
                  <a:pt x="18803" y="196039"/>
                </a:lnTo>
                <a:lnTo>
                  <a:pt x="658" y="241660"/>
                </a:lnTo>
                <a:lnTo>
                  <a:pt x="0" y="257363"/>
                </a:lnTo>
                <a:lnTo>
                  <a:pt x="2362" y="270481"/>
                </a:lnTo>
                <a:lnTo>
                  <a:pt x="6680" y="282825"/>
                </a:lnTo>
                <a:lnTo>
                  <a:pt x="12773" y="294242"/>
                </a:lnTo>
                <a:lnTo>
                  <a:pt x="20459" y="304580"/>
                </a:lnTo>
                <a:lnTo>
                  <a:pt x="29556" y="313687"/>
                </a:lnTo>
                <a:lnTo>
                  <a:pt x="27915" y="323707"/>
                </a:lnTo>
                <a:lnTo>
                  <a:pt x="35358" y="366332"/>
                </a:lnTo>
                <a:lnTo>
                  <a:pt x="62915" y="396647"/>
                </a:lnTo>
                <a:lnTo>
                  <a:pt x="103406" y="408297"/>
                </a:lnTo>
                <a:lnTo>
                  <a:pt x="104955" y="408297"/>
                </a:lnTo>
                <a:lnTo>
                  <a:pt x="107615" y="411349"/>
                </a:lnTo>
                <a:lnTo>
                  <a:pt x="114611" y="420269"/>
                </a:lnTo>
                <a:lnTo>
                  <a:pt x="123327" y="427916"/>
                </a:lnTo>
                <a:lnTo>
                  <a:pt x="133874" y="434097"/>
                </a:lnTo>
                <a:lnTo>
                  <a:pt x="145054" y="438141"/>
                </a:lnTo>
                <a:lnTo>
                  <a:pt x="190840" y="438141"/>
                </a:lnTo>
                <a:lnTo>
                  <a:pt x="202086" y="432562"/>
                </a:lnTo>
                <a:lnTo>
                  <a:pt x="212386" y="424764"/>
                </a:lnTo>
                <a:lnTo>
                  <a:pt x="221059" y="415218"/>
                </a:lnTo>
                <a:lnTo>
                  <a:pt x="331436" y="415218"/>
                </a:lnTo>
                <a:lnTo>
                  <a:pt x="332134" y="414238"/>
                </a:lnTo>
                <a:lnTo>
                  <a:pt x="267411" y="414238"/>
                </a:lnTo>
                <a:lnTo>
                  <a:pt x="266994" y="414067"/>
                </a:lnTo>
                <a:lnTo>
                  <a:pt x="155870" y="414067"/>
                </a:lnTo>
                <a:lnTo>
                  <a:pt x="143497" y="408836"/>
                </a:lnTo>
                <a:lnTo>
                  <a:pt x="133561" y="400081"/>
                </a:lnTo>
                <a:lnTo>
                  <a:pt x="126850" y="388573"/>
                </a:lnTo>
                <a:lnTo>
                  <a:pt x="124513" y="382439"/>
                </a:lnTo>
                <a:lnTo>
                  <a:pt x="121313" y="380623"/>
                </a:lnTo>
                <a:lnTo>
                  <a:pt x="106251" y="380623"/>
                </a:lnTo>
                <a:lnTo>
                  <a:pt x="97618" y="380280"/>
                </a:lnTo>
                <a:lnTo>
                  <a:pt x="63058" y="358984"/>
                </a:lnTo>
                <a:lnTo>
                  <a:pt x="54955" y="332173"/>
                </a:lnTo>
                <a:lnTo>
                  <a:pt x="54955" y="325429"/>
                </a:lnTo>
                <a:lnTo>
                  <a:pt x="56340" y="319028"/>
                </a:lnTo>
                <a:lnTo>
                  <a:pt x="59593" y="310817"/>
                </a:lnTo>
                <a:lnTo>
                  <a:pt x="57519" y="301549"/>
                </a:lnTo>
                <a:lnTo>
                  <a:pt x="32414" y="270603"/>
                </a:lnTo>
                <a:lnTo>
                  <a:pt x="27858" y="241128"/>
                </a:lnTo>
                <a:lnTo>
                  <a:pt x="31301" y="228414"/>
                </a:lnTo>
                <a:lnTo>
                  <a:pt x="37519" y="217108"/>
                </a:lnTo>
                <a:lnTo>
                  <a:pt x="46129" y="207611"/>
                </a:lnTo>
                <a:lnTo>
                  <a:pt x="50282" y="203966"/>
                </a:lnTo>
                <a:lnTo>
                  <a:pt x="51844" y="198175"/>
                </a:lnTo>
                <a:lnTo>
                  <a:pt x="50117" y="192905"/>
                </a:lnTo>
                <a:lnTo>
                  <a:pt x="48732" y="188841"/>
                </a:lnTo>
                <a:lnTo>
                  <a:pt x="48034" y="184421"/>
                </a:lnTo>
                <a:lnTo>
                  <a:pt x="63225" y="147827"/>
                </a:lnTo>
                <a:lnTo>
                  <a:pt x="81079" y="138739"/>
                </a:lnTo>
                <a:lnTo>
                  <a:pt x="84712" y="132173"/>
                </a:lnTo>
                <a:lnTo>
                  <a:pt x="83416" y="125595"/>
                </a:lnTo>
                <a:lnTo>
                  <a:pt x="82895" y="123004"/>
                </a:lnTo>
                <a:lnTo>
                  <a:pt x="82641" y="120324"/>
                </a:lnTo>
                <a:lnTo>
                  <a:pt x="101529" y="82801"/>
                </a:lnTo>
                <a:lnTo>
                  <a:pt x="119662" y="75950"/>
                </a:lnTo>
                <a:lnTo>
                  <a:pt x="123815" y="71010"/>
                </a:lnTo>
                <a:lnTo>
                  <a:pt x="144182" y="35071"/>
                </a:lnTo>
                <a:lnTo>
                  <a:pt x="174605" y="28658"/>
                </a:lnTo>
                <a:lnTo>
                  <a:pt x="277367" y="28658"/>
                </a:lnTo>
                <a:lnTo>
                  <a:pt x="282178" y="28073"/>
                </a:lnTo>
                <a:lnTo>
                  <a:pt x="331743" y="28073"/>
                </a:lnTo>
                <a:lnTo>
                  <a:pt x="326066" y="21188"/>
                </a:lnTo>
                <a:lnTo>
                  <a:pt x="215490" y="21188"/>
                </a:lnTo>
                <a:lnTo>
                  <a:pt x="207027" y="14001"/>
                </a:lnTo>
                <a:lnTo>
                  <a:pt x="196822" y="8207"/>
                </a:lnTo>
                <a:lnTo>
                  <a:pt x="184646" y="3995"/>
                </a:lnTo>
                <a:lnTo>
                  <a:pt x="170269" y="1552"/>
                </a:lnTo>
                <a:lnTo>
                  <a:pt x="153464" y="1069"/>
                </a:lnTo>
                <a:close/>
              </a:path>
              <a:path w="438150" h="438150">
                <a:moveTo>
                  <a:pt x="331436" y="415218"/>
                </a:moveTo>
                <a:lnTo>
                  <a:pt x="221059" y="415218"/>
                </a:lnTo>
                <a:lnTo>
                  <a:pt x="223484" y="418262"/>
                </a:lnTo>
                <a:lnTo>
                  <a:pt x="231916" y="426600"/>
                </a:lnTo>
                <a:lnTo>
                  <a:pt x="241996" y="433414"/>
                </a:lnTo>
                <a:lnTo>
                  <a:pt x="252959" y="438141"/>
                </a:lnTo>
                <a:lnTo>
                  <a:pt x="300841" y="438141"/>
                </a:lnTo>
                <a:lnTo>
                  <a:pt x="308348" y="435110"/>
                </a:lnTo>
                <a:lnTo>
                  <a:pt x="319351" y="427979"/>
                </a:lnTo>
                <a:lnTo>
                  <a:pt x="328779" y="418952"/>
                </a:lnTo>
                <a:lnTo>
                  <a:pt x="331436" y="415218"/>
                </a:lnTo>
                <a:close/>
              </a:path>
              <a:path w="438150" h="438150">
                <a:moveTo>
                  <a:pt x="323903" y="378807"/>
                </a:moveTo>
                <a:lnTo>
                  <a:pt x="317503" y="382439"/>
                </a:lnTo>
                <a:lnTo>
                  <a:pt x="313577" y="392187"/>
                </a:lnTo>
                <a:lnTo>
                  <a:pt x="306929" y="401516"/>
                </a:lnTo>
                <a:lnTo>
                  <a:pt x="297131" y="408668"/>
                </a:lnTo>
                <a:lnTo>
                  <a:pt x="284014" y="413092"/>
                </a:lnTo>
                <a:lnTo>
                  <a:pt x="267411" y="414238"/>
                </a:lnTo>
                <a:lnTo>
                  <a:pt x="332134" y="414238"/>
                </a:lnTo>
                <a:lnTo>
                  <a:pt x="336362" y="408297"/>
                </a:lnTo>
                <a:lnTo>
                  <a:pt x="337924" y="408297"/>
                </a:lnTo>
                <a:lnTo>
                  <a:pt x="345714" y="407978"/>
                </a:lnTo>
                <a:lnTo>
                  <a:pt x="384614" y="392897"/>
                </a:lnTo>
                <a:lnTo>
                  <a:pt x="397095" y="380623"/>
                </a:lnTo>
                <a:lnTo>
                  <a:pt x="335841" y="380623"/>
                </a:lnTo>
                <a:lnTo>
                  <a:pt x="333073" y="380357"/>
                </a:lnTo>
                <a:lnTo>
                  <a:pt x="330393" y="379925"/>
                </a:lnTo>
                <a:lnTo>
                  <a:pt x="323903" y="378807"/>
                </a:lnTo>
                <a:close/>
              </a:path>
              <a:path w="438150" h="438150">
                <a:moveTo>
                  <a:pt x="277367" y="28658"/>
                </a:moveTo>
                <a:lnTo>
                  <a:pt x="174605" y="28658"/>
                </a:lnTo>
                <a:lnTo>
                  <a:pt x="187532" y="33939"/>
                </a:lnTo>
                <a:lnTo>
                  <a:pt x="197840" y="43032"/>
                </a:lnTo>
                <a:lnTo>
                  <a:pt x="204661" y="55073"/>
                </a:lnTo>
                <a:lnTo>
                  <a:pt x="207127" y="69194"/>
                </a:lnTo>
                <a:lnTo>
                  <a:pt x="207000" y="376961"/>
                </a:lnTo>
                <a:lnTo>
                  <a:pt x="172964" y="412683"/>
                </a:lnTo>
                <a:lnTo>
                  <a:pt x="155870" y="414067"/>
                </a:lnTo>
                <a:lnTo>
                  <a:pt x="266994" y="414067"/>
                </a:lnTo>
                <a:lnTo>
                  <a:pt x="254484" y="408957"/>
                </a:lnTo>
                <a:lnTo>
                  <a:pt x="244176" y="399863"/>
                </a:lnTo>
                <a:lnTo>
                  <a:pt x="237355" y="387823"/>
                </a:lnTo>
                <a:lnTo>
                  <a:pt x="234889" y="373702"/>
                </a:lnTo>
                <a:lnTo>
                  <a:pt x="236970" y="56320"/>
                </a:lnTo>
                <a:lnTo>
                  <a:pt x="243155" y="44854"/>
                </a:lnTo>
                <a:lnTo>
                  <a:pt x="253027" y="35849"/>
                </a:lnTo>
                <a:lnTo>
                  <a:pt x="266174" y="30017"/>
                </a:lnTo>
                <a:lnTo>
                  <a:pt x="277367" y="28658"/>
                </a:lnTo>
                <a:close/>
              </a:path>
              <a:path w="438150" h="438150">
                <a:moveTo>
                  <a:pt x="118113" y="378807"/>
                </a:moveTo>
                <a:lnTo>
                  <a:pt x="109019" y="380357"/>
                </a:lnTo>
                <a:lnTo>
                  <a:pt x="106251" y="380623"/>
                </a:lnTo>
                <a:lnTo>
                  <a:pt x="121313" y="380623"/>
                </a:lnTo>
                <a:lnTo>
                  <a:pt x="118113" y="378807"/>
                </a:lnTo>
                <a:close/>
              </a:path>
              <a:path w="438150" h="438150">
                <a:moveTo>
                  <a:pt x="331743" y="28073"/>
                </a:moveTo>
                <a:lnTo>
                  <a:pt x="282178" y="28073"/>
                </a:lnTo>
                <a:lnTo>
                  <a:pt x="295478" y="32294"/>
                </a:lnTo>
                <a:lnTo>
                  <a:pt x="306410" y="40447"/>
                </a:lnTo>
                <a:lnTo>
                  <a:pt x="314142" y="51677"/>
                </a:lnTo>
                <a:lnTo>
                  <a:pt x="317845" y="65130"/>
                </a:lnTo>
                <a:lnTo>
                  <a:pt x="318366" y="70921"/>
                </a:lnTo>
                <a:lnTo>
                  <a:pt x="322519" y="75772"/>
                </a:lnTo>
                <a:lnTo>
                  <a:pt x="357206" y="103685"/>
                </a:lnTo>
                <a:lnTo>
                  <a:pt x="359543" y="120324"/>
                </a:lnTo>
                <a:lnTo>
                  <a:pt x="359286" y="122826"/>
                </a:lnTo>
                <a:lnTo>
                  <a:pt x="358535" y="127297"/>
                </a:lnTo>
                <a:lnTo>
                  <a:pt x="362087" y="136263"/>
                </a:lnTo>
                <a:lnTo>
                  <a:pt x="375878" y="145407"/>
                </a:lnTo>
                <a:lnTo>
                  <a:pt x="385519" y="154494"/>
                </a:lnTo>
                <a:lnTo>
                  <a:pt x="391863" y="166238"/>
                </a:lnTo>
                <a:lnTo>
                  <a:pt x="394147" y="179836"/>
                </a:lnTo>
                <a:lnTo>
                  <a:pt x="394147" y="184421"/>
                </a:lnTo>
                <a:lnTo>
                  <a:pt x="393372" y="188752"/>
                </a:lnTo>
                <a:lnTo>
                  <a:pt x="391912" y="193359"/>
                </a:lnTo>
                <a:lnTo>
                  <a:pt x="392885" y="202066"/>
                </a:lnTo>
                <a:lnTo>
                  <a:pt x="402943" y="214872"/>
                </a:lnTo>
                <a:lnTo>
                  <a:pt x="409319" y="225426"/>
                </a:lnTo>
                <a:lnTo>
                  <a:pt x="413356" y="237941"/>
                </a:lnTo>
                <a:lnTo>
                  <a:pt x="414725" y="252449"/>
                </a:lnTo>
                <a:lnTo>
                  <a:pt x="412289" y="265747"/>
                </a:lnTo>
                <a:lnTo>
                  <a:pt x="406877" y="277738"/>
                </a:lnTo>
                <a:lnTo>
                  <a:pt x="398882" y="288021"/>
                </a:lnTo>
                <a:lnTo>
                  <a:pt x="388699" y="296194"/>
                </a:lnTo>
                <a:lnTo>
                  <a:pt x="382908" y="299737"/>
                </a:lnTo>
                <a:lnTo>
                  <a:pt x="380571" y="307090"/>
                </a:lnTo>
                <a:lnTo>
                  <a:pt x="383250" y="313313"/>
                </a:lnTo>
                <a:lnTo>
                  <a:pt x="385676" y="319028"/>
                </a:lnTo>
                <a:lnTo>
                  <a:pt x="387060" y="325429"/>
                </a:lnTo>
                <a:lnTo>
                  <a:pt x="386717" y="337960"/>
                </a:lnTo>
                <a:lnTo>
                  <a:pt x="365421" y="372521"/>
                </a:lnTo>
                <a:lnTo>
                  <a:pt x="338610" y="380623"/>
                </a:lnTo>
                <a:lnTo>
                  <a:pt x="397095" y="380623"/>
                </a:lnTo>
                <a:lnTo>
                  <a:pt x="403176" y="372658"/>
                </a:lnTo>
                <a:lnTo>
                  <a:pt x="409475" y="360256"/>
                </a:lnTo>
                <a:lnTo>
                  <a:pt x="413443" y="346675"/>
                </a:lnTo>
                <a:lnTo>
                  <a:pt x="414823" y="332173"/>
                </a:lnTo>
                <a:lnTo>
                  <a:pt x="414823" y="325594"/>
                </a:lnTo>
                <a:lnTo>
                  <a:pt x="413959" y="319282"/>
                </a:lnTo>
                <a:lnTo>
                  <a:pt x="415132" y="310773"/>
                </a:lnTo>
                <a:lnTo>
                  <a:pt x="422974" y="302544"/>
                </a:lnTo>
                <a:lnTo>
                  <a:pt x="429649" y="292984"/>
                </a:lnTo>
                <a:lnTo>
                  <a:pt x="435017" y="281970"/>
                </a:lnTo>
                <a:lnTo>
                  <a:pt x="437746" y="273212"/>
                </a:lnTo>
                <a:lnTo>
                  <a:pt x="437746" y="222050"/>
                </a:lnTo>
                <a:lnTo>
                  <a:pt x="434722" y="213998"/>
                </a:lnTo>
                <a:lnTo>
                  <a:pt x="428424" y="202873"/>
                </a:lnTo>
                <a:lnTo>
                  <a:pt x="420538" y="192905"/>
                </a:lnTo>
                <a:lnTo>
                  <a:pt x="421312" y="188663"/>
                </a:lnTo>
                <a:lnTo>
                  <a:pt x="421744" y="184332"/>
                </a:lnTo>
                <a:lnTo>
                  <a:pt x="421464" y="173657"/>
                </a:lnTo>
                <a:lnTo>
                  <a:pt x="418922" y="160309"/>
                </a:lnTo>
                <a:lnTo>
                  <a:pt x="413953" y="147999"/>
                </a:lnTo>
                <a:lnTo>
                  <a:pt x="406823" y="136994"/>
                </a:lnTo>
                <a:lnTo>
                  <a:pt x="397800" y="127565"/>
                </a:lnTo>
                <a:lnTo>
                  <a:pt x="387149" y="119981"/>
                </a:lnTo>
                <a:lnTo>
                  <a:pt x="387149" y="118419"/>
                </a:lnTo>
                <a:lnTo>
                  <a:pt x="370990" y="71956"/>
                </a:lnTo>
                <a:lnTo>
                  <a:pt x="340301" y="42558"/>
                </a:lnTo>
                <a:lnTo>
                  <a:pt x="333932" y="30728"/>
                </a:lnTo>
                <a:lnTo>
                  <a:pt x="331743" y="28073"/>
                </a:lnTo>
                <a:close/>
              </a:path>
              <a:path w="438150" h="438150">
                <a:moveTo>
                  <a:pt x="275356" y="0"/>
                </a:moveTo>
                <a:lnTo>
                  <a:pt x="237895" y="9446"/>
                </a:lnTo>
                <a:lnTo>
                  <a:pt x="215490" y="21188"/>
                </a:lnTo>
                <a:lnTo>
                  <a:pt x="326066" y="21188"/>
                </a:lnTo>
                <a:lnTo>
                  <a:pt x="289755" y="1414"/>
                </a:lnTo>
                <a:lnTo>
                  <a:pt x="275356" y="0"/>
                </a:lnTo>
                <a:close/>
              </a:path>
            </a:pathLst>
          </a:custGeom>
          <a:solidFill>
            <a:srgbClr val="8B97CA"/>
          </a:solidFill>
        </p:spPr>
        <p:txBody>
          <a:bodyPr wrap="square" lIns="0" tIns="0" rIns="0" bIns="0" rtlCol="0"/>
          <a:lstStyle/>
          <a:p>
            <a:endParaRPr/>
          </a:p>
        </p:txBody>
      </p:sp>
      <p:sp>
        <p:nvSpPr>
          <p:cNvPr id="10" name="object 10"/>
          <p:cNvSpPr txBox="1"/>
          <p:nvPr/>
        </p:nvSpPr>
        <p:spPr>
          <a:xfrm>
            <a:off x="7978330" y="2516743"/>
            <a:ext cx="2529205" cy="880110"/>
          </a:xfrm>
          <a:prstGeom prst="rect">
            <a:avLst/>
          </a:prstGeom>
        </p:spPr>
        <p:txBody>
          <a:bodyPr vert="horz" wrap="square" lIns="0" tIns="0" rIns="0" bIns="0" rtlCol="0">
            <a:spAutoFit/>
          </a:bodyPr>
          <a:lstStyle/>
          <a:p>
            <a:pPr marL="12700" marR="5080">
              <a:lnSpc>
                <a:spcPct val="141400"/>
              </a:lnSpc>
            </a:pPr>
            <a:r>
              <a:rPr sz="1750" spc="175" dirty="0">
                <a:solidFill>
                  <a:srgbClr val="EBECEF"/>
                </a:solidFill>
                <a:latin typeface="Tahoma"/>
                <a:cs typeface="Tahoma"/>
              </a:rPr>
              <a:t>N</a:t>
            </a:r>
            <a:r>
              <a:rPr sz="1750" spc="210" dirty="0">
                <a:solidFill>
                  <a:srgbClr val="EBECEF"/>
                </a:solidFill>
                <a:latin typeface="Tahoma"/>
                <a:cs typeface="Tahoma"/>
              </a:rPr>
              <a:t>LP</a:t>
            </a:r>
            <a:r>
              <a:rPr sz="1750" spc="-165" dirty="0">
                <a:solidFill>
                  <a:srgbClr val="EBECEF"/>
                </a:solidFill>
                <a:latin typeface="Tahoma"/>
                <a:cs typeface="Tahoma"/>
              </a:rPr>
              <a:t> </a:t>
            </a:r>
            <a:r>
              <a:rPr sz="1750" spc="55" dirty="0">
                <a:solidFill>
                  <a:srgbClr val="EBECEF"/>
                </a:solidFill>
                <a:latin typeface="Tahoma"/>
                <a:cs typeface="Tahoma"/>
              </a:rPr>
              <a:t>I</a:t>
            </a:r>
            <a:r>
              <a:rPr sz="1750" spc="80" dirty="0">
                <a:solidFill>
                  <a:srgbClr val="EBECEF"/>
                </a:solidFill>
                <a:latin typeface="Tahoma"/>
                <a:cs typeface="Tahoma"/>
              </a:rPr>
              <a:t>n</a:t>
            </a:r>
            <a:r>
              <a:rPr sz="1750" spc="20" dirty="0">
                <a:solidFill>
                  <a:srgbClr val="EBECEF"/>
                </a:solidFill>
                <a:latin typeface="Tahoma"/>
                <a:cs typeface="Tahoma"/>
              </a:rPr>
              <a:t>teg</a:t>
            </a:r>
            <a:r>
              <a:rPr sz="1750" spc="85" dirty="0">
                <a:solidFill>
                  <a:srgbClr val="EBECEF"/>
                </a:solidFill>
                <a:latin typeface="Tahoma"/>
                <a:cs typeface="Tahoma"/>
              </a:rPr>
              <a:t>rati</a:t>
            </a:r>
            <a:r>
              <a:rPr sz="1750" spc="125" dirty="0">
                <a:solidFill>
                  <a:srgbClr val="EBECEF"/>
                </a:solidFill>
                <a:latin typeface="Tahoma"/>
                <a:cs typeface="Tahoma"/>
              </a:rPr>
              <a:t>o</a:t>
            </a:r>
            <a:r>
              <a:rPr sz="1750" spc="114" dirty="0">
                <a:solidFill>
                  <a:srgbClr val="EBECEF"/>
                </a:solidFill>
                <a:latin typeface="Tahoma"/>
                <a:cs typeface="Tahoma"/>
              </a:rPr>
              <a:t>n</a:t>
            </a:r>
            <a:r>
              <a:rPr sz="1750" spc="65" dirty="0">
                <a:solidFill>
                  <a:srgbClr val="EBECEF"/>
                </a:solidFill>
                <a:latin typeface="Tahoma"/>
                <a:cs typeface="Tahoma"/>
              </a:rPr>
              <a:t> </a:t>
            </a:r>
            <a:r>
              <a:rPr sz="1400" spc="-125" dirty="0">
                <a:solidFill>
                  <a:srgbClr val="EBECEF"/>
                </a:solidFill>
                <a:latin typeface="Verdana"/>
                <a:cs typeface="Verdana"/>
              </a:rPr>
              <a:t>U</a:t>
            </a:r>
            <a:r>
              <a:rPr sz="1400" spc="-45" dirty="0">
                <a:solidFill>
                  <a:srgbClr val="EBECEF"/>
                </a:solidFill>
                <a:latin typeface="Verdana"/>
                <a:cs typeface="Verdana"/>
              </a:rPr>
              <a:t>n</a:t>
            </a:r>
            <a:r>
              <a:rPr sz="1400" spc="-5" dirty="0">
                <a:solidFill>
                  <a:srgbClr val="EBECEF"/>
                </a:solidFill>
                <a:latin typeface="Verdana"/>
                <a:cs typeface="Verdana"/>
              </a:rPr>
              <a:t>d</a:t>
            </a:r>
            <a:r>
              <a:rPr sz="1400" spc="65" dirty="0">
                <a:solidFill>
                  <a:srgbClr val="EBECEF"/>
                </a:solidFill>
                <a:latin typeface="Verdana"/>
                <a:cs typeface="Verdana"/>
              </a:rPr>
              <a:t>e</a:t>
            </a:r>
            <a:r>
              <a:rPr sz="1400" spc="-55" dirty="0">
                <a:solidFill>
                  <a:srgbClr val="EBECEF"/>
                </a:solidFill>
                <a:latin typeface="Verdana"/>
                <a:cs typeface="Verdana"/>
              </a:rPr>
              <a:t>r</a:t>
            </a:r>
            <a:r>
              <a:rPr sz="1400" spc="30" dirty="0">
                <a:solidFill>
                  <a:srgbClr val="EBECEF"/>
                </a:solidFill>
                <a:latin typeface="Verdana"/>
                <a:cs typeface="Verdana"/>
              </a:rPr>
              <a:t>st</a:t>
            </a:r>
            <a:r>
              <a:rPr sz="1400" spc="-5" dirty="0">
                <a:solidFill>
                  <a:srgbClr val="EBECEF"/>
                </a:solidFill>
                <a:latin typeface="Verdana"/>
                <a:cs typeface="Verdana"/>
              </a:rPr>
              <a:t>a</a:t>
            </a:r>
            <a:r>
              <a:rPr sz="1400" spc="-45" dirty="0">
                <a:solidFill>
                  <a:srgbClr val="EBECEF"/>
                </a:solidFill>
                <a:latin typeface="Verdana"/>
                <a:cs typeface="Verdana"/>
              </a:rPr>
              <a:t>n</a:t>
            </a:r>
            <a:r>
              <a:rPr sz="1400" spc="-5" dirty="0">
                <a:solidFill>
                  <a:srgbClr val="EBECEF"/>
                </a:solidFill>
                <a:latin typeface="Verdana"/>
                <a:cs typeface="Verdana"/>
              </a:rPr>
              <a:t>d</a:t>
            </a:r>
            <a:r>
              <a:rPr sz="1400" spc="50" dirty="0">
                <a:solidFill>
                  <a:srgbClr val="EBECEF"/>
                </a:solidFill>
                <a:latin typeface="Verdana"/>
                <a:cs typeface="Verdana"/>
              </a:rPr>
              <a:t>s</a:t>
            </a:r>
            <a:r>
              <a:rPr sz="1400" spc="-145" dirty="0">
                <a:solidFill>
                  <a:srgbClr val="EBECEF"/>
                </a:solidFill>
                <a:latin typeface="Verdana"/>
                <a:cs typeface="Verdana"/>
              </a:rPr>
              <a:t> </a:t>
            </a:r>
            <a:r>
              <a:rPr sz="1400" spc="-5" dirty="0">
                <a:solidFill>
                  <a:srgbClr val="EBECEF"/>
                </a:solidFill>
                <a:latin typeface="Verdana"/>
                <a:cs typeface="Verdana"/>
              </a:rPr>
              <a:t>a</a:t>
            </a:r>
            <a:r>
              <a:rPr sz="1400" spc="-45" dirty="0">
                <a:solidFill>
                  <a:srgbClr val="EBECEF"/>
                </a:solidFill>
                <a:latin typeface="Verdana"/>
                <a:cs typeface="Verdana"/>
              </a:rPr>
              <a:t>n</a:t>
            </a:r>
            <a:r>
              <a:rPr sz="1400" dirty="0">
                <a:solidFill>
                  <a:srgbClr val="EBECEF"/>
                </a:solidFill>
                <a:latin typeface="Verdana"/>
                <a:cs typeface="Verdana"/>
              </a:rPr>
              <a:t>d</a:t>
            </a:r>
            <a:r>
              <a:rPr sz="1400" spc="-145" dirty="0">
                <a:solidFill>
                  <a:srgbClr val="EBECEF"/>
                </a:solidFill>
                <a:latin typeface="Verdana"/>
                <a:cs typeface="Verdana"/>
              </a:rPr>
              <a:t> </a:t>
            </a:r>
            <a:r>
              <a:rPr sz="1400" spc="-45" dirty="0">
                <a:solidFill>
                  <a:srgbClr val="EBECEF"/>
                </a:solidFill>
                <a:latin typeface="Verdana"/>
                <a:cs typeface="Verdana"/>
              </a:rPr>
              <a:t>i</a:t>
            </a:r>
            <a:r>
              <a:rPr sz="1400" spc="-65" dirty="0">
                <a:solidFill>
                  <a:srgbClr val="EBECEF"/>
                </a:solidFill>
                <a:latin typeface="Verdana"/>
                <a:cs typeface="Verdana"/>
              </a:rPr>
              <a:t>n</a:t>
            </a:r>
            <a:r>
              <a:rPr sz="1400" spc="30" dirty="0">
                <a:solidFill>
                  <a:srgbClr val="EBECEF"/>
                </a:solidFill>
                <a:latin typeface="Verdana"/>
                <a:cs typeface="Verdana"/>
              </a:rPr>
              <a:t>t</a:t>
            </a:r>
            <a:r>
              <a:rPr sz="1400" spc="65" dirty="0">
                <a:solidFill>
                  <a:srgbClr val="EBECEF"/>
                </a:solidFill>
                <a:latin typeface="Verdana"/>
                <a:cs typeface="Verdana"/>
              </a:rPr>
              <a:t>e</a:t>
            </a:r>
            <a:r>
              <a:rPr sz="1400" spc="-45" dirty="0">
                <a:solidFill>
                  <a:srgbClr val="EBECEF"/>
                </a:solidFill>
                <a:latin typeface="Verdana"/>
                <a:cs typeface="Verdana"/>
              </a:rPr>
              <a:t>r</a:t>
            </a:r>
            <a:r>
              <a:rPr sz="1400" dirty="0">
                <a:solidFill>
                  <a:srgbClr val="EBECEF"/>
                </a:solidFill>
                <a:latin typeface="Verdana"/>
                <a:cs typeface="Verdana"/>
              </a:rPr>
              <a:t>p</a:t>
            </a:r>
            <a:r>
              <a:rPr sz="1400" spc="-55" dirty="0">
                <a:solidFill>
                  <a:srgbClr val="EBECEF"/>
                </a:solidFill>
                <a:latin typeface="Verdana"/>
                <a:cs typeface="Verdana"/>
              </a:rPr>
              <a:t>r</a:t>
            </a:r>
            <a:r>
              <a:rPr sz="1400" spc="50" dirty="0">
                <a:solidFill>
                  <a:srgbClr val="EBECEF"/>
                </a:solidFill>
                <a:latin typeface="Verdana"/>
                <a:cs typeface="Verdana"/>
              </a:rPr>
              <a:t>e</a:t>
            </a:r>
            <a:r>
              <a:rPr sz="1400" spc="30" dirty="0">
                <a:solidFill>
                  <a:srgbClr val="EBECEF"/>
                </a:solidFill>
                <a:latin typeface="Verdana"/>
                <a:cs typeface="Verdana"/>
              </a:rPr>
              <a:t>t</a:t>
            </a:r>
            <a:r>
              <a:rPr sz="1400" spc="50" dirty="0">
                <a:solidFill>
                  <a:srgbClr val="EBECEF"/>
                </a:solidFill>
                <a:latin typeface="Verdana"/>
                <a:cs typeface="Verdana"/>
              </a:rPr>
              <a:t>s</a:t>
            </a:r>
            <a:r>
              <a:rPr sz="1400" spc="30" dirty="0">
                <a:solidFill>
                  <a:srgbClr val="EBECEF"/>
                </a:solidFill>
                <a:latin typeface="Verdana"/>
                <a:cs typeface="Verdana"/>
              </a:rPr>
              <a:t> </a:t>
            </a:r>
            <a:r>
              <a:rPr sz="1400" spc="140" dirty="0">
                <a:solidFill>
                  <a:srgbClr val="EBECEF"/>
                </a:solidFill>
                <a:latin typeface="Verdana"/>
                <a:cs typeface="Verdana"/>
              </a:rPr>
              <a:t>c</a:t>
            </a:r>
            <a:r>
              <a:rPr sz="1400" spc="50" dirty="0">
                <a:solidFill>
                  <a:srgbClr val="EBECEF"/>
                </a:solidFill>
                <a:latin typeface="Verdana"/>
                <a:cs typeface="Verdana"/>
              </a:rPr>
              <a:t>o</a:t>
            </a:r>
            <a:r>
              <a:rPr sz="1400" spc="-145" dirty="0">
                <a:solidFill>
                  <a:srgbClr val="EBECEF"/>
                </a:solidFill>
                <a:latin typeface="Verdana"/>
                <a:cs typeface="Verdana"/>
              </a:rPr>
              <a:t>m</a:t>
            </a:r>
            <a:r>
              <a:rPr sz="1400" dirty="0">
                <a:solidFill>
                  <a:srgbClr val="EBECEF"/>
                </a:solidFill>
                <a:latin typeface="Verdana"/>
                <a:cs typeface="Verdana"/>
              </a:rPr>
              <a:t>p</a:t>
            </a:r>
            <a:r>
              <a:rPr sz="1400" spc="-50" dirty="0">
                <a:solidFill>
                  <a:srgbClr val="EBECEF"/>
                </a:solidFill>
                <a:latin typeface="Verdana"/>
                <a:cs typeface="Verdana"/>
              </a:rPr>
              <a:t>l</a:t>
            </a:r>
            <a:r>
              <a:rPr sz="1400" spc="15" dirty="0">
                <a:solidFill>
                  <a:srgbClr val="EBECEF"/>
                </a:solidFill>
                <a:latin typeface="Verdana"/>
                <a:cs typeface="Verdana"/>
              </a:rPr>
              <a:t>e</a:t>
            </a:r>
            <a:r>
              <a:rPr sz="1400" spc="-75" dirty="0">
                <a:solidFill>
                  <a:srgbClr val="EBECEF"/>
                </a:solidFill>
                <a:latin typeface="Verdana"/>
                <a:cs typeface="Verdana"/>
              </a:rPr>
              <a:t>x</a:t>
            </a:r>
            <a:r>
              <a:rPr sz="1400" spc="-145" dirty="0">
                <a:solidFill>
                  <a:srgbClr val="EBECEF"/>
                </a:solidFill>
                <a:latin typeface="Verdana"/>
                <a:cs typeface="Verdana"/>
              </a:rPr>
              <a:t> </a:t>
            </a:r>
            <a:r>
              <a:rPr sz="1400" spc="30" dirty="0">
                <a:solidFill>
                  <a:srgbClr val="EBECEF"/>
                </a:solidFill>
                <a:latin typeface="Verdana"/>
                <a:cs typeface="Verdana"/>
              </a:rPr>
              <a:t>t</a:t>
            </a:r>
            <a:r>
              <a:rPr sz="1400" spc="65" dirty="0">
                <a:solidFill>
                  <a:srgbClr val="EBECEF"/>
                </a:solidFill>
                <a:latin typeface="Verdana"/>
                <a:cs typeface="Verdana"/>
              </a:rPr>
              <a:t>e</a:t>
            </a:r>
            <a:r>
              <a:rPr sz="1400" spc="140" dirty="0">
                <a:solidFill>
                  <a:srgbClr val="EBECEF"/>
                </a:solidFill>
                <a:latin typeface="Verdana"/>
                <a:cs typeface="Verdana"/>
              </a:rPr>
              <a:t>c</a:t>
            </a:r>
            <a:r>
              <a:rPr sz="1400" spc="-40" dirty="0">
                <a:solidFill>
                  <a:srgbClr val="EBECEF"/>
                </a:solidFill>
                <a:latin typeface="Verdana"/>
                <a:cs typeface="Verdana"/>
              </a:rPr>
              <a:t>h</a:t>
            </a:r>
            <a:r>
              <a:rPr sz="1400" spc="-45" dirty="0">
                <a:solidFill>
                  <a:srgbClr val="EBECEF"/>
                </a:solidFill>
                <a:latin typeface="Verdana"/>
                <a:cs typeface="Verdana"/>
              </a:rPr>
              <a:t>ni</a:t>
            </a:r>
            <a:r>
              <a:rPr sz="1400" spc="140" dirty="0">
                <a:solidFill>
                  <a:srgbClr val="EBECEF"/>
                </a:solidFill>
                <a:latin typeface="Verdana"/>
                <a:cs typeface="Verdana"/>
              </a:rPr>
              <a:t>c</a:t>
            </a:r>
            <a:r>
              <a:rPr sz="1400" spc="-5" dirty="0">
                <a:solidFill>
                  <a:srgbClr val="EBECEF"/>
                </a:solidFill>
                <a:latin typeface="Verdana"/>
                <a:cs typeface="Verdana"/>
              </a:rPr>
              <a:t>a</a:t>
            </a:r>
            <a:r>
              <a:rPr sz="1400" spc="-45" dirty="0">
                <a:solidFill>
                  <a:srgbClr val="EBECEF"/>
                </a:solidFill>
                <a:latin typeface="Verdana"/>
                <a:cs typeface="Verdana"/>
              </a:rPr>
              <a:t>l</a:t>
            </a:r>
            <a:r>
              <a:rPr sz="1400" spc="-145" dirty="0">
                <a:solidFill>
                  <a:srgbClr val="EBECEF"/>
                </a:solidFill>
                <a:latin typeface="Verdana"/>
                <a:cs typeface="Verdana"/>
              </a:rPr>
              <a:t> </a:t>
            </a:r>
            <a:r>
              <a:rPr sz="1400" spc="-50" dirty="0">
                <a:solidFill>
                  <a:srgbClr val="EBECEF"/>
                </a:solidFill>
                <a:latin typeface="Verdana"/>
                <a:cs typeface="Verdana"/>
              </a:rPr>
              <a:t>l</a:t>
            </a:r>
            <a:r>
              <a:rPr sz="1400" spc="-5" dirty="0">
                <a:solidFill>
                  <a:srgbClr val="EBECEF"/>
                </a:solidFill>
                <a:latin typeface="Verdana"/>
                <a:cs typeface="Verdana"/>
              </a:rPr>
              <a:t>a</a:t>
            </a:r>
            <a:r>
              <a:rPr sz="1400" spc="-45" dirty="0">
                <a:solidFill>
                  <a:srgbClr val="EBECEF"/>
                </a:solidFill>
                <a:latin typeface="Verdana"/>
                <a:cs typeface="Verdana"/>
              </a:rPr>
              <a:t>n</a:t>
            </a:r>
            <a:r>
              <a:rPr sz="1400" spc="-35" dirty="0">
                <a:solidFill>
                  <a:srgbClr val="EBECEF"/>
                </a:solidFill>
                <a:latin typeface="Verdana"/>
                <a:cs typeface="Verdana"/>
              </a:rPr>
              <a:t>g</a:t>
            </a:r>
            <a:r>
              <a:rPr sz="1400" spc="-60" dirty="0">
                <a:solidFill>
                  <a:srgbClr val="EBECEF"/>
                </a:solidFill>
                <a:latin typeface="Verdana"/>
                <a:cs typeface="Verdana"/>
              </a:rPr>
              <a:t>u</a:t>
            </a:r>
            <a:r>
              <a:rPr sz="1400" spc="-5" dirty="0">
                <a:solidFill>
                  <a:srgbClr val="EBECEF"/>
                </a:solidFill>
                <a:latin typeface="Verdana"/>
                <a:cs typeface="Verdana"/>
              </a:rPr>
              <a:t>a</a:t>
            </a:r>
            <a:r>
              <a:rPr sz="1400" spc="-70" dirty="0">
                <a:solidFill>
                  <a:srgbClr val="EBECEF"/>
                </a:solidFill>
                <a:latin typeface="Verdana"/>
                <a:cs typeface="Verdana"/>
              </a:rPr>
              <a:t>g</a:t>
            </a:r>
            <a:r>
              <a:rPr sz="1400" spc="65" dirty="0">
                <a:solidFill>
                  <a:srgbClr val="EBECEF"/>
                </a:solidFill>
                <a:latin typeface="Verdana"/>
                <a:cs typeface="Verdana"/>
              </a:rPr>
              <a:t>e</a:t>
            </a:r>
            <a:r>
              <a:rPr sz="1400" spc="-155" dirty="0">
                <a:solidFill>
                  <a:srgbClr val="EBECEF"/>
                </a:solidFill>
                <a:latin typeface="Verdana"/>
                <a:cs typeface="Verdana"/>
              </a:rPr>
              <a:t>.</a:t>
            </a:r>
            <a:endParaRPr sz="1400">
              <a:latin typeface="Verdana"/>
              <a:cs typeface="Verdana"/>
            </a:endParaRPr>
          </a:p>
        </p:txBody>
      </p:sp>
      <p:sp>
        <p:nvSpPr>
          <p:cNvPr id="11" name="object 11"/>
          <p:cNvSpPr/>
          <p:nvPr/>
        </p:nvSpPr>
        <p:spPr>
          <a:xfrm>
            <a:off x="4933060" y="4248294"/>
            <a:ext cx="387985" cy="443230"/>
          </a:xfrm>
          <a:custGeom>
            <a:avLst/>
            <a:gdLst/>
            <a:ahLst/>
            <a:cxnLst/>
            <a:rect l="l" t="t" r="r" b="b"/>
            <a:pathLst>
              <a:path w="387985" h="443229">
                <a:moveTo>
                  <a:pt x="205282" y="0"/>
                </a:moveTo>
                <a:lnTo>
                  <a:pt x="165845" y="1380"/>
                </a:lnTo>
                <a:lnTo>
                  <a:pt x="112476" y="8407"/>
                </a:lnTo>
                <a:lnTo>
                  <a:pt x="67544" y="20603"/>
                </a:lnTo>
                <a:lnTo>
                  <a:pt x="32728" y="37091"/>
                </a:lnTo>
                <a:lnTo>
                  <a:pt x="4947" y="64239"/>
                </a:lnTo>
                <a:lnTo>
                  <a:pt x="0" y="359723"/>
                </a:lnTo>
                <a:lnTo>
                  <a:pt x="930" y="367908"/>
                </a:lnTo>
                <a:lnTo>
                  <a:pt x="30864" y="404698"/>
                </a:lnTo>
                <a:lnTo>
                  <a:pt x="65911" y="422116"/>
                </a:lnTo>
                <a:lnTo>
                  <a:pt x="110893" y="434806"/>
                </a:lnTo>
                <a:lnTo>
                  <a:pt x="163455" y="441757"/>
                </a:lnTo>
                <a:lnTo>
                  <a:pt x="182252" y="442623"/>
                </a:lnTo>
                <a:lnTo>
                  <a:pt x="202315" y="442285"/>
                </a:lnTo>
                <a:lnTo>
                  <a:pt x="258124" y="437177"/>
                </a:lnTo>
                <a:lnTo>
                  <a:pt x="306056" y="426607"/>
                </a:lnTo>
                <a:lnTo>
                  <a:pt x="336777" y="415078"/>
                </a:lnTo>
                <a:lnTo>
                  <a:pt x="195660" y="415078"/>
                </a:lnTo>
                <a:lnTo>
                  <a:pt x="180474" y="414830"/>
                </a:lnTo>
                <a:lnTo>
                  <a:pt x="137994" y="411296"/>
                </a:lnTo>
                <a:lnTo>
                  <a:pt x="89719" y="400999"/>
                </a:lnTo>
                <a:lnTo>
                  <a:pt x="44239" y="380294"/>
                </a:lnTo>
                <a:lnTo>
                  <a:pt x="27673" y="361793"/>
                </a:lnTo>
                <a:lnTo>
                  <a:pt x="27673" y="286621"/>
                </a:lnTo>
                <a:lnTo>
                  <a:pt x="131137" y="286621"/>
                </a:lnTo>
                <a:lnTo>
                  <a:pt x="119734" y="285083"/>
                </a:lnTo>
                <a:lnTo>
                  <a:pt x="72306" y="274654"/>
                </a:lnTo>
                <a:lnTo>
                  <a:pt x="36751" y="260065"/>
                </a:lnTo>
                <a:lnTo>
                  <a:pt x="27673" y="175890"/>
                </a:lnTo>
                <a:lnTo>
                  <a:pt x="131136" y="175890"/>
                </a:lnTo>
                <a:lnTo>
                  <a:pt x="119730" y="174351"/>
                </a:lnTo>
                <a:lnTo>
                  <a:pt x="72302" y="163922"/>
                </a:lnTo>
                <a:lnTo>
                  <a:pt x="36745" y="149336"/>
                </a:lnTo>
                <a:lnTo>
                  <a:pt x="27673" y="82901"/>
                </a:lnTo>
                <a:lnTo>
                  <a:pt x="27673" y="80818"/>
                </a:lnTo>
                <a:lnTo>
                  <a:pt x="67106" y="49819"/>
                </a:lnTo>
                <a:lnTo>
                  <a:pt x="110053" y="36298"/>
                </a:lnTo>
                <a:lnTo>
                  <a:pt x="148775" y="29940"/>
                </a:lnTo>
                <a:lnTo>
                  <a:pt x="191870" y="27546"/>
                </a:lnTo>
                <a:lnTo>
                  <a:pt x="337969" y="27546"/>
                </a:lnTo>
                <a:lnTo>
                  <a:pt x="334527" y="25835"/>
                </a:lnTo>
                <a:lnTo>
                  <a:pt x="292593" y="11457"/>
                </a:lnTo>
                <a:lnTo>
                  <a:pt x="242296" y="2482"/>
                </a:lnTo>
                <a:lnTo>
                  <a:pt x="224079" y="866"/>
                </a:lnTo>
                <a:lnTo>
                  <a:pt x="205282" y="0"/>
                </a:lnTo>
                <a:close/>
              </a:path>
              <a:path w="387985" h="443229">
                <a:moveTo>
                  <a:pt x="387540" y="290331"/>
                </a:moveTo>
                <a:lnTo>
                  <a:pt x="352402" y="290331"/>
                </a:lnTo>
                <a:lnTo>
                  <a:pt x="359867" y="359723"/>
                </a:lnTo>
                <a:lnTo>
                  <a:pt x="359867" y="361793"/>
                </a:lnTo>
                <a:lnTo>
                  <a:pt x="320425" y="392795"/>
                </a:lnTo>
                <a:lnTo>
                  <a:pt x="277479" y="406319"/>
                </a:lnTo>
                <a:lnTo>
                  <a:pt x="238754" y="412682"/>
                </a:lnTo>
                <a:lnTo>
                  <a:pt x="195660" y="415078"/>
                </a:lnTo>
                <a:lnTo>
                  <a:pt x="336777" y="415078"/>
                </a:lnTo>
                <a:lnTo>
                  <a:pt x="371570" y="392590"/>
                </a:lnTo>
                <a:lnTo>
                  <a:pt x="387540" y="359723"/>
                </a:lnTo>
                <a:lnTo>
                  <a:pt x="387540" y="290331"/>
                </a:lnTo>
                <a:close/>
              </a:path>
              <a:path w="387985" h="443229">
                <a:moveTo>
                  <a:pt x="131137" y="286621"/>
                </a:moveTo>
                <a:lnTo>
                  <a:pt x="27673" y="286621"/>
                </a:lnTo>
                <a:lnTo>
                  <a:pt x="38232" y="291635"/>
                </a:lnTo>
                <a:lnTo>
                  <a:pt x="74881" y="304120"/>
                </a:lnTo>
                <a:lnTo>
                  <a:pt x="124069" y="313574"/>
                </a:lnTo>
                <a:lnTo>
                  <a:pt x="162066" y="317276"/>
                </a:lnTo>
                <a:lnTo>
                  <a:pt x="188123" y="318165"/>
                </a:lnTo>
                <a:lnTo>
                  <a:pt x="202943" y="318019"/>
                </a:lnTo>
                <a:lnTo>
                  <a:pt x="244140" y="315795"/>
                </a:lnTo>
                <a:lnTo>
                  <a:pt x="291926" y="308995"/>
                </a:lnTo>
                <a:lnTo>
                  <a:pt x="330128" y="298917"/>
                </a:lnTo>
                <a:lnTo>
                  <a:pt x="352071" y="290469"/>
                </a:lnTo>
                <a:lnTo>
                  <a:pt x="201152" y="290469"/>
                </a:lnTo>
                <a:lnTo>
                  <a:pt x="185832" y="290323"/>
                </a:lnTo>
                <a:lnTo>
                  <a:pt x="171251" y="289860"/>
                </a:lnTo>
                <a:lnTo>
                  <a:pt x="157380" y="289092"/>
                </a:lnTo>
                <a:lnTo>
                  <a:pt x="144189" y="288031"/>
                </a:lnTo>
                <a:lnTo>
                  <a:pt x="131651" y="286691"/>
                </a:lnTo>
                <a:lnTo>
                  <a:pt x="131137" y="286621"/>
                </a:lnTo>
                <a:close/>
              </a:path>
              <a:path w="387985" h="443229">
                <a:moveTo>
                  <a:pt x="387540" y="175890"/>
                </a:moveTo>
                <a:lnTo>
                  <a:pt x="359867" y="175890"/>
                </a:lnTo>
                <a:lnTo>
                  <a:pt x="359867" y="254262"/>
                </a:lnTo>
                <a:lnTo>
                  <a:pt x="351559" y="259618"/>
                </a:lnTo>
                <a:lnTo>
                  <a:pt x="301428" y="278457"/>
                </a:lnTo>
                <a:lnTo>
                  <a:pt x="254212" y="286960"/>
                </a:lnTo>
                <a:lnTo>
                  <a:pt x="214875" y="290101"/>
                </a:lnTo>
                <a:lnTo>
                  <a:pt x="201152" y="290469"/>
                </a:lnTo>
                <a:lnTo>
                  <a:pt x="352071" y="290469"/>
                </a:lnTo>
                <a:lnTo>
                  <a:pt x="352402" y="290331"/>
                </a:lnTo>
                <a:lnTo>
                  <a:pt x="387540" y="290331"/>
                </a:lnTo>
                <a:lnTo>
                  <a:pt x="387540" y="175890"/>
                </a:lnTo>
                <a:close/>
              </a:path>
              <a:path w="387985" h="443229">
                <a:moveTo>
                  <a:pt x="131136" y="175890"/>
                </a:moveTo>
                <a:lnTo>
                  <a:pt x="27673" y="175890"/>
                </a:lnTo>
                <a:lnTo>
                  <a:pt x="38232" y="180910"/>
                </a:lnTo>
                <a:lnTo>
                  <a:pt x="74881" y="193392"/>
                </a:lnTo>
                <a:lnTo>
                  <a:pt x="124068" y="202848"/>
                </a:lnTo>
                <a:lnTo>
                  <a:pt x="162065" y="206556"/>
                </a:lnTo>
                <a:lnTo>
                  <a:pt x="188122" y="207447"/>
                </a:lnTo>
                <a:lnTo>
                  <a:pt x="202942" y="207300"/>
                </a:lnTo>
                <a:lnTo>
                  <a:pt x="244139" y="205071"/>
                </a:lnTo>
                <a:lnTo>
                  <a:pt x="291924" y="198264"/>
                </a:lnTo>
                <a:lnTo>
                  <a:pt x="330127" y="188191"/>
                </a:lnTo>
                <a:lnTo>
                  <a:pt x="352073" y="179738"/>
                </a:lnTo>
                <a:lnTo>
                  <a:pt x="201146" y="179738"/>
                </a:lnTo>
                <a:lnTo>
                  <a:pt x="185827" y="179592"/>
                </a:lnTo>
                <a:lnTo>
                  <a:pt x="171246" y="179129"/>
                </a:lnTo>
                <a:lnTo>
                  <a:pt x="157376" y="178360"/>
                </a:lnTo>
                <a:lnTo>
                  <a:pt x="144186" y="177299"/>
                </a:lnTo>
                <a:lnTo>
                  <a:pt x="131647" y="175959"/>
                </a:lnTo>
                <a:lnTo>
                  <a:pt x="131136" y="175890"/>
                </a:lnTo>
                <a:close/>
              </a:path>
              <a:path w="387985" h="443229">
                <a:moveTo>
                  <a:pt x="337969" y="27546"/>
                </a:moveTo>
                <a:lnTo>
                  <a:pt x="191870" y="27546"/>
                </a:lnTo>
                <a:lnTo>
                  <a:pt x="207058" y="27793"/>
                </a:lnTo>
                <a:lnTo>
                  <a:pt x="221753" y="28521"/>
                </a:lnTo>
                <a:lnTo>
                  <a:pt x="262568" y="33346"/>
                </a:lnTo>
                <a:lnTo>
                  <a:pt x="308180" y="45016"/>
                </a:lnTo>
                <a:lnTo>
                  <a:pt x="343294" y="62319"/>
                </a:lnTo>
                <a:lnTo>
                  <a:pt x="359867" y="80818"/>
                </a:lnTo>
                <a:lnTo>
                  <a:pt x="359867" y="143543"/>
                </a:lnTo>
                <a:lnTo>
                  <a:pt x="316388" y="163539"/>
                </a:lnTo>
                <a:lnTo>
                  <a:pt x="278649" y="172556"/>
                </a:lnTo>
                <a:lnTo>
                  <a:pt x="228305" y="178654"/>
                </a:lnTo>
                <a:lnTo>
                  <a:pt x="201146" y="179738"/>
                </a:lnTo>
                <a:lnTo>
                  <a:pt x="352073" y="179738"/>
                </a:lnTo>
                <a:lnTo>
                  <a:pt x="352401" y="179601"/>
                </a:lnTo>
                <a:lnTo>
                  <a:pt x="359867" y="175890"/>
                </a:lnTo>
                <a:lnTo>
                  <a:pt x="387540" y="175890"/>
                </a:lnTo>
                <a:lnTo>
                  <a:pt x="387540" y="82901"/>
                </a:lnTo>
                <a:lnTo>
                  <a:pt x="386610" y="74715"/>
                </a:lnTo>
                <a:lnTo>
                  <a:pt x="356673" y="37923"/>
                </a:lnTo>
                <a:lnTo>
                  <a:pt x="346233" y="31651"/>
                </a:lnTo>
                <a:lnTo>
                  <a:pt x="337969" y="27546"/>
                </a:lnTo>
                <a:close/>
              </a:path>
            </a:pathLst>
          </a:custGeom>
          <a:solidFill>
            <a:srgbClr val="8B97CA"/>
          </a:solidFill>
        </p:spPr>
        <p:txBody>
          <a:bodyPr wrap="square" lIns="0" tIns="0" rIns="0" bIns="0" rtlCol="0"/>
          <a:lstStyle/>
          <a:p>
            <a:endParaRPr/>
          </a:p>
        </p:txBody>
      </p:sp>
      <p:sp>
        <p:nvSpPr>
          <p:cNvPr id="12" name="object 12"/>
          <p:cNvSpPr txBox="1"/>
          <p:nvPr/>
        </p:nvSpPr>
        <p:spPr>
          <a:xfrm>
            <a:off x="4893716" y="4897993"/>
            <a:ext cx="2021205" cy="1165860"/>
          </a:xfrm>
          <a:prstGeom prst="rect">
            <a:avLst/>
          </a:prstGeom>
        </p:spPr>
        <p:txBody>
          <a:bodyPr vert="horz" wrap="square" lIns="0" tIns="0" rIns="0" bIns="0" rtlCol="0">
            <a:spAutoFit/>
          </a:bodyPr>
          <a:lstStyle/>
          <a:p>
            <a:pPr marL="12700">
              <a:lnSpc>
                <a:spcPct val="100000"/>
              </a:lnSpc>
            </a:pPr>
            <a:r>
              <a:rPr sz="1750" spc="85" dirty="0">
                <a:solidFill>
                  <a:srgbClr val="EBECEF"/>
                </a:solidFill>
                <a:latin typeface="Tahoma"/>
                <a:cs typeface="Tahoma"/>
              </a:rPr>
              <a:t>V</a:t>
            </a:r>
            <a:r>
              <a:rPr sz="1750" spc="45" dirty="0">
                <a:solidFill>
                  <a:srgbClr val="EBECEF"/>
                </a:solidFill>
                <a:latin typeface="Tahoma"/>
                <a:cs typeface="Tahoma"/>
              </a:rPr>
              <a:t>e</a:t>
            </a:r>
            <a:r>
              <a:rPr sz="1750" spc="35" dirty="0">
                <a:solidFill>
                  <a:srgbClr val="EBECEF"/>
                </a:solidFill>
                <a:latin typeface="Tahoma"/>
                <a:cs typeface="Tahoma"/>
              </a:rPr>
              <a:t>c</a:t>
            </a:r>
            <a:r>
              <a:rPr sz="1750" spc="50" dirty="0">
                <a:solidFill>
                  <a:srgbClr val="EBECEF"/>
                </a:solidFill>
                <a:latin typeface="Tahoma"/>
                <a:cs typeface="Tahoma"/>
              </a:rPr>
              <a:t>t</a:t>
            </a:r>
            <a:r>
              <a:rPr sz="1750" spc="80" dirty="0">
                <a:solidFill>
                  <a:srgbClr val="EBECEF"/>
                </a:solidFill>
                <a:latin typeface="Tahoma"/>
                <a:cs typeface="Tahoma"/>
              </a:rPr>
              <a:t>o</a:t>
            </a:r>
            <a:r>
              <a:rPr sz="1750" spc="175" dirty="0">
                <a:solidFill>
                  <a:srgbClr val="EBECEF"/>
                </a:solidFill>
                <a:latin typeface="Tahoma"/>
                <a:cs typeface="Tahoma"/>
              </a:rPr>
              <a:t>r</a:t>
            </a:r>
            <a:r>
              <a:rPr sz="1750" spc="-165" dirty="0">
                <a:solidFill>
                  <a:srgbClr val="EBECEF"/>
                </a:solidFill>
                <a:latin typeface="Tahoma"/>
                <a:cs typeface="Tahoma"/>
              </a:rPr>
              <a:t> </a:t>
            </a:r>
            <a:r>
              <a:rPr sz="1750" spc="175" dirty="0">
                <a:solidFill>
                  <a:srgbClr val="EBECEF"/>
                </a:solidFill>
                <a:latin typeface="Tahoma"/>
                <a:cs typeface="Tahoma"/>
              </a:rPr>
              <a:t>D</a:t>
            </a:r>
            <a:r>
              <a:rPr sz="1750" spc="50" dirty="0">
                <a:solidFill>
                  <a:srgbClr val="EBECEF"/>
                </a:solidFill>
                <a:latin typeface="Tahoma"/>
                <a:cs typeface="Tahoma"/>
              </a:rPr>
              <a:t>atab</a:t>
            </a:r>
            <a:r>
              <a:rPr sz="1750" spc="25" dirty="0">
                <a:solidFill>
                  <a:srgbClr val="EBECEF"/>
                </a:solidFill>
                <a:latin typeface="Tahoma"/>
                <a:cs typeface="Tahoma"/>
              </a:rPr>
              <a:t>ase</a:t>
            </a:r>
            <a:endParaRPr sz="1750">
              <a:latin typeface="Tahoma"/>
              <a:cs typeface="Tahoma"/>
            </a:endParaRPr>
          </a:p>
          <a:p>
            <a:pPr marL="12700" marR="5080">
              <a:lnSpc>
                <a:spcPct val="133900"/>
              </a:lnSpc>
              <a:spcBef>
                <a:spcPts val="455"/>
              </a:spcBef>
            </a:pPr>
            <a:r>
              <a:rPr sz="1400" spc="-140" dirty="0">
                <a:solidFill>
                  <a:srgbClr val="EBECEF"/>
                </a:solidFill>
                <a:latin typeface="Verdana"/>
                <a:cs typeface="Verdana"/>
              </a:rPr>
              <a:t>E</a:t>
            </a:r>
            <a:r>
              <a:rPr sz="1400" spc="-45" dirty="0">
                <a:solidFill>
                  <a:srgbClr val="EBECEF"/>
                </a:solidFill>
                <a:latin typeface="Verdana"/>
                <a:cs typeface="Verdana"/>
              </a:rPr>
              <a:t>n</a:t>
            </a:r>
            <a:r>
              <a:rPr sz="1400" spc="-5" dirty="0">
                <a:solidFill>
                  <a:srgbClr val="EBECEF"/>
                </a:solidFill>
                <a:latin typeface="Verdana"/>
                <a:cs typeface="Verdana"/>
              </a:rPr>
              <a:t>a</a:t>
            </a:r>
            <a:r>
              <a:rPr sz="1400" dirty="0">
                <a:solidFill>
                  <a:srgbClr val="EBECEF"/>
                </a:solidFill>
                <a:latin typeface="Verdana"/>
                <a:cs typeface="Verdana"/>
              </a:rPr>
              <a:t>b</a:t>
            </a:r>
            <a:r>
              <a:rPr sz="1400" spc="-50" dirty="0">
                <a:solidFill>
                  <a:srgbClr val="EBECEF"/>
                </a:solidFill>
                <a:latin typeface="Verdana"/>
                <a:cs typeface="Verdana"/>
              </a:rPr>
              <a:t>l</a:t>
            </a:r>
            <a:r>
              <a:rPr sz="1400" spc="65" dirty="0">
                <a:solidFill>
                  <a:srgbClr val="EBECEF"/>
                </a:solidFill>
                <a:latin typeface="Verdana"/>
                <a:cs typeface="Verdana"/>
              </a:rPr>
              <a:t>e</a:t>
            </a:r>
            <a:r>
              <a:rPr sz="1400" spc="50" dirty="0">
                <a:solidFill>
                  <a:srgbClr val="EBECEF"/>
                </a:solidFill>
                <a:latin typeface="Verdana"/>
                <a:cs typeface="Verdana"/>
              </a:rPr>
              <a:t>s</a:t>
            </a:r>
            <a:r>
              <a:rPr sz="1400" spc="-145" dirty="0">
                <a:solidFill>
                  <a:srgbClr val="EBECEF"/>
                </a:solidFill>
                <a:latin typeface="Verdana"/>
                <a:cs typeface="Verdana"/>
              </a:rPr>
              <a:t> </a:t>
            </a:r>
            <a:r>
              <a:rPr sz="1400" spc="-55" dirty="0">
                <a:solidFill>
                  <a:srgbClr val="EBECEF"/>
                </a:solidFill>
                <a:latin typeface="Verdana"/>
                <a:cs typeface="Verdana"/>
              </a:rPr>
              <a:t>r</a:t>
            </a:r>
            <a:r>
              <a:rPr sz="1400" spc="-5" dirty="0">
                <a:solidFill>
                  <a:srgbClr val="EBECEF"/>
                </a:solidFill>
                <a:latin typeface="Verdana"/>
                <a:cs typeface="Verdana"/>
              </a:rPr>
              <a:t>a</a:t>
            </a:r>
            <a:r>
              <a:rPr sz="1400" dirty="0">
                <a:solidFill>
                  <a:srgbClr val="EBECEF"/>
                </a:solidFill>
                <a:latin typeface="Verdana"/>
                <a:cs typeface="Verdana"/>
              </a:rPr>
              <a:t>p</a:t>
            </a:r>
            <a:r>
              <a:rPr sz="1400" spc="-45" dirty="0">
                <a:solidFill>
                  <a:srgbClr val="EBECEF"/>
                </a:solidFill>
                <a:latin typeface="Verdana"/>
                <a:cs typeface="Verdana"/>
              </a:rPr>
              <a:t>i</a:t>
            </a:r>
            <a:r>
              <a:rPr sz="1400" dirty="0">
                <a:solidFill>
                  <a:srgbClr val="EBECEF"/>
                </a:solidFill>
                <a:latin typeface="Verdana"/>
                <a:cs typeface="Verdana"/>
              </a:rPr>
              <a:t>d</a:t>
            </a:r>
            <a:r>
              <a:rPr sz="1400" spc="-145" dirty="0">
                <a:solidFill>
                  <a:srgbClr val="EBECEF"/>
                </a:solidFill>
                <a:latin typeface="Verdana"/>
                <a:cs typeface="Verdana"/>
              </a:rPr>
              <a:t> </a:t>
            </a:r>
            <a:r>
              <a:rPr sz="1400" spc="45" dirty="0">
                <a:solidFill>
                  <a:srgbClr val="EBECEF"/>
                </a:solidFill>
                <a:latin typeface="Verdana"/>
                <a:cs typeface="Verdana"/>
              </a:rPr>
              <a:t>s</a:t>
            </a:r>
            <a:r>
              <a:rPr sz="1400" spc="-80" dirty="0">
                <a:solidFill>
                  <a:srgbClr val="EBECEF"/>
                </a:solidFill>
                <a:latin typeface="Verdana"/>
                <a:cs typeface="Verdana"/>
              </a:rPr>
              <a:t>imi</a:t>
            </a:r>
            <a:r>
              <a:rPr sz="1400" spc="-50" dirty="0">
                <a:solidFill>
                  <a:srgbClr val="EBECEF"/>
                </a:solidFill>
                <a:latin typeface="Verdana"/>
                <a:cs typeface="Verdana"/>
              </a:rPr>
              <a:t>l</a:t>
            </a:r>
            <a:r>
              <a:rPr sz="1400" spc="-5" dirty="0">
                <a:solidFill>
                  <a:srgbClr val="EBECEF"/>
                </a:solidFill>
                <a:latin typeface="Verdana"/>
                <a:cs typeface="Verdana"/>
              </a:rPr>
              <a:t>a</a:t>
            </a:r>
            <a:r>
              <a:rPr sz="1400" spc="-45" dirty="0">
                <a:solidFill>
                  <a:srgbClr val="EBECEF"/>
                </a:solidFill>
                <a:latin typeface="Verdana"/>
                <a:cs typeface="Verdana"/>
              </a:rPr>
              <a:t>ri</a:t>
            </a:r>
            <a:r>
              <a:rPr sz="1400" spc="55" dirty="0">
                <a:solidFill>
                  <a:srgbClr val="EBECEF"/>
                </a:solidFill>
                <a:latin typeface="Verdana"/>
                <a:cs typeface="Verdana"/>
              </a:rPr>
              <a:t>t</a:t>
            </a:r>
            <a:r>
              <a:rPr sz="1400" spc="-110" dirty="0">
                <a:solidFill>
                  <a:srgbClr val="EBECEF"/>
                </a:solidFill>
                <a:latin typeface="Verdana"/>
                <a:cs typeface="Verdana"/>
              </a:rPr>
              <a:t>y</a:t>
            </a:r>
            <a:r>
              <a:rPr sz="1400" spc="-65" dirty="0">
                <a:solidFill>
                  <a:srgbClr val="EBECEF"/>
                </a:solidFill>
                <a:latin typeface="Verdana"/>
                <a:cs typeface="Verdana"/>
              </a:rPr>
              <a:t> </a:t>
            </a:r>
            <a:r>
              <a:rPr sz="1400" spc="45" dirty="0">
                <a:solidFill>
                  <a:srgbClr val="EBECEF"/>
                </a:solidFill>
                <a:latin typeface="Verdana"/>
                <a:cs typeface="Verdana"/>
              </a:rPr>
              <a:t>s</a:t>
            </a:r>
            <a:r>
              <a:rPr sz="1400" spc="65" dirty="0">
                <a:solidFill>
                  <a:srgbClr val="EBECEF"/>
                </a:solidFill>
                <a:latin typeface="Verdana"/>
                <a:cs typeface="Verdana"/>
              </a:rPr>
              <a:t>e</a:t>
            </a:r>
            <a:r>
              <a:rPr sz="1400" spc="-5" dirty="0">
                <a:solidFill>
                  <a:srgbClr val="EBECEF"/>
                </a:solidFill>
                <a:latin typeface="Verdana"/>
                <a:cs typeface="Verdana"/>
              </a:rPr>
              <a:t>a</a:t>
            </a:r>
            <a:r>
              <a:rPr sz="1400" spc="-55" dirty="0">
                <a:solidFill>
                  <a:srgbClr val="EBECEF"/>
                </a:solidFill>
                <a:latin typeface="Verdana"/>
                <a:cs typeface="Verdana"/>
              </a:rPr>
              <a:t>r</a:t>
            </a:r>
            <a:r>
              <a:rPr sz="1400" spc="140" dirty="0">
                <a:solidFill>
                  <a:srgbClr val="EBECEF"/>
                </a:solidFill>
                <a:latin typeface="Verdana"/>
                <a:cs typeface="Verdana"/>
              </a:rPr>
              <a:t>c</a:t>
            </a:r>
            <a:r>
              <a:rPr sz="1400" spc="-40" dirty="0">
                <a:solidFill>
                  <a:srgbClr val="EBECEF"/>
                </a:solidFill>
                <a:latin typeface="Verdana"/>
                <a:cs typeface="Verdana"/>
              </a:rPr>
              <a:t>h</a:t>
            </a:r>
            <a:r>
              <a:rPr sz="1400" spc="65" dirty="0">
                <a:solidFill>
                  <a:srgbClr val="EBECEF"/>
                </a:solidFill>
                <a:latin typeface="Verdana"/>
                <a:cs typeface="Verdana"/>
              </a:rPr>
              <a:t>e</a:t>
            </a:r>
            <a:r>
              <a:rPr sz="1400" spc="50" dirty="0">
                <a:solidFill>
                  <a:srgbClr val="EBECEF"/>
                </a:solidFill>
                <a:latin typeface="Verdana"/>
                <a:cs typeface="Verdana"/>
              </a:rPr>
              <a:t>s</a:t>
            </a:r>
            <a:r>
              <a:rPr sz="1400" spc="-145" dirty="0">
                <a:solidFill>
                  <a:srgbClr val="EBECEF"/>
                </a:solidFill>
                <a:latin typeface="Verdana"/>
                <a:cs typeface="Verdana"/>
              </a:rPr>
              <a:t> </a:t>
            </a:r>
            <a:r>
              <a:rPr sz="1400" spc="25" dirty="0">
                <a:solidFill>
                  <a:srgbClr val="EBECEF"/>
                </a:solidFill>
                <a:latin typeface="Verdana"/>
                <a:cs typeface="Verdana"/>
              </a:rPr>
              <a:t>f</a:t>
            </a:r>
            <a:r>
              <a:rPr sz="1400" spc="50" dirty="0">
                <a:solidFill>
                  <a:srgbClr val="EBECEF"/>
                </a:solidFill>
                <a:latin typeface="Verdana"/>
                <a:cs typeface="Verdana"/>
              </a:rPr>
              <a:t>o</a:t>
            </a:r>
            <a:r>
              <a:rPr sz="1400" spc="-40" dirty="0">
                <a:solidFill>
                  <a:srgbClr val="EBECEF"/>
                </a:solidFill>
                <a:latin typeface="Verdana"/>
                <a:cs typeface="Verdana"/>
              </a:rPr>
              <a:t>r</a:t>
            </a:r>
            <a:r>
              <a:rPr sz="1400" spc="-145" dirty="0">
                <a:solidFill>
                  <a:srgbClr val="EBECEF"/>
                </a:solidFill>
                <a:latin typeface="Verdana"/>
                <a:cs typeface="Verdana"/>
              </a:rPr>
              <a:t> </a:t>
            </a:r>
            <a:r>
              <a:rPr sz="1400" spc="-55" dirty="0">
                <a:solidFill>
                  <a:srgbClr val="EBECEF"/>
                </a:solidFill>
                <a:latin typeface="Verdana"/>
                <a:cs typeface="Verdana"/>
              </a:rPr>
              <a:t>r</a:t>
            </a:r>
            <a:r>
              <a:rPr sz="1400" spc="65" dirty="0">
                <a:solidFill>
                  <a:srgbClr val="EBECEF"/>
                </a:solidFill>
                <a:latin typeface="Verdana"/>
                <a:cs typeface="Verdana"/>
              </a:rPr>
              <a:t>e</a:t>
            </a:r>
            <a:r>
              <a:rPr sz="1400" spc="-50" dirty="0">
                <a:solidFill>
                  <a:srgbClr val="EBECEF"/>
                </a:solidFill>
                <a:latin typeface="Verdana"/>
                <a:cs typeface="Verdana"/>
              </a:rPr>
              <a:t>l</a:t>
            </a:r>
            <a:r>
              <a:rPr sz="1400" spc="35" dirty="0">
                <a:solidFill>
                  <a:srgbClr val="EBECEF"/>
                </a:solidFill>
                <a:latin typeface="Verdana"/>
                <a:cs typeface="Verdana"/>
              </a:rPr>
              <a:t>e</a:t>
            </a:r>
            <a:r>
              <a:rPr sz="1400" spc="-140" dirty="0">
                <a:solidFill>
                  <a:srgbClr val="EBECEF"/>
                </a:solidFill>
                <a:latin typeface="Verdana"/>
                <a:cs typeface="Verdana"/>
              </a:rPr>
              <a:t>v</a:t>
            </a:r>
            <a:r>
              <a:rPr sz="1400" spc="-5" dirty="0">
                <a:solidFill>
                  <a:srgbClr val="EBECEF"/>
                </a:solidFill>
                <a:latin typeface="Verdana"/>
                <a:cs typeface="Verdana"/>
              </a:rPr>
              <a:t>a</a:t>
            </a:r>
            <a:r>
              <a:rPr sz="1400" spc="-65" dirty="0">
                <a:solidFill>
                  <a:srgbClr val="EBECEF"/>
                </a:solidFill>
                <a:latin typeface="Verdana"/>
                <a:cs typeface="Verdana"/>
              </a:rPr>
              <a:t>n</a:t>
            </a:r>
            <a:r>
              <a:rPr sz="1400" spc="60" dirty="0">
                <a:solidFill>
                  <a:srgbClr val="EBECEF"/>
                </a:solidFill>
                <a:latin typeface="Verdana"/>
                <a:cs typeface="Verdana"/>
              </a:rPr>
              <a:t>t</a:t>
            </a:r>
            <a:r>
              <a:rPr sz="1400" spc="50" dirty="0">
                <a:solidFill>
                  <a:srgbClr val="EBECEF"/>
                </a:solidFill>
                <a:latin typeface="Verdana"/>
                <a:cs typeface="Verdana"/>
              </a:rPr>
              <a:t> </a:t>
            </a:r>
            <a:r>
              <a:rPr sz="1400" spc="-45" dirty="0">
                <a:solidFill>
                  <a:srgbClr val="EBECEF"/>
                </a:solidFill>
                <a:latin typeface="Verdana"/>
                <a:cs typeface="Verdana"/>
              </a:rPr>
              <a:t>in</a:t>
            </a:r>
            <a:r>
              <a:rPr sz="1400" spc="25" dirty="0">
                <a:solidFill>
                  <a:srgbClr val="EBECEF"/>
                </a:solidFill>
                <a:latin typeface="Verdana"/>
                <a:cs typeface="Verdana"/>
              </a:rPr>
              <a:t>f</a:t>
            </a:r>
            <a:r>
              <a:rPr sz="1400" spc="50" dirty="0">
                <a:solidFill>
                  <a:srgbClr val="EBECEF"/>
                </a:solidFill>
                <a:latin typeface="Verdana"/>
                <a:cs typeface="Verdana"/>
              </a:rPr>
              <a:t>o</a:t>
            </a:r>
            <a:r>
              <a:rPr sz="1400" spc="-45" dirty="0">
                <a:solidFill>
                  <a:srgbClr val="EBECEF"/>
                </a:solidFill>
                <a:latin typeface="Verdana"/>
                <a:cs typeface="Verdana"/>
              </a:rPr>
              <a:t>r</a:t>
            </a:r>
            <a:r>
              <a:rPr sz="1400" spc="-145" dirty="0">
                <a:solidFill>
                  <a:srgbClr val="EBECEF"/>
                </a:solidFill>
                <a:latin typeface="Verdana"/>
                <a:cs typeface="Verdana"/>
              </a:rPr>
              <a:t>m</a:t>
            </a:r>
            <a:r>
              <a:rPr sz="1400" spc="-25" dirty="0">
                <a:solidFill>
                  <a:srgbClr val="EBECEF"/>
                </a:solidFill>
                <a:latin typeface="Verdana"/>
                <a:cs typeface="Verdana"/>
              </a:rPr>
              <a:t>a</a:t>
            </a:r>
            <a:r>
              <a:rPr sz="1400" spc="55" dirty="0">
                <a:solidFill>
                  <a:srgbClr val="EBECEF"/>
                </a:solidFill>
                <a:latin typeface="Verdana"/>
                <a:cs typeface="Verdana"/>
              </a:rPr>
              <a:t>t</a:t>
            </a:r>
            <a:r>
              <a:rPr sz="1400" spc="-45" dirty="0">
                <a:solidFill>
                  <a:srgbClr val="EBECEF"/>
                </a:solidFill>
                <a:latin typeface="Verdana"/>
                <a:cs typeface="Verdana"/>
              </a:rPr>
              <a:t>i</a:t>
            </a:r>
            <a:r>
              <a:rPr sz="1400" spc="50" dirty="0">
                <a:solidFill>
                  <a:srgbClr val="EBECEF"/>
                </a:solidFill>
                <a:latin typeface="Verdana"/>
                <a:cs typeface="Verdana"/>
              </a:rPr>
              <a:t>o</a:t>
            </a:r>
            <a:r>
              <a:rPr sz="1400" spc="-45" dirty="0">
                <a:solidFill>
                  <a:srgbClr val="EBECEF"/>
                </a:solidFill>
                <a:latin typeface="Verdana"/>
                <a:cs typeface="Verdana"/>
              </a:rPr>
              <a:t>n</a:t>
            </a:r>
            <a:r>
              <a:rPr sz="1400" spc="-155" dirty="0">
                <a:solidFill>
                  <a:srgbClr val="EBECEF"/>
                </a:solidFill>
                <a:latin typeface="Verdana"/>
                <a:cs typeface="Verdana"/>
              </a:rPr>
              <a:t>.</a:t>
            </a:r>
            <a:endParaRPr sz="1400">
              <a:latin typeface="Verdana"/>
              <a:cs typeface="Verdana"/>
            </a:endParaRPr>
          </a:p>
        </p:txBody>
      </p:sp>
      <p:sp>
        <p:nvSpPr>
          <p:cNvPr id="13" name="object 13"/>
          <p:cNvSpPr/>
          <p:nvPr/>
        </p:nvSpPr>
        <p:spPr>
          <a:xfrm>
            <a:off x="7991506" y="4274026"/>
            <a:ext cx="438150" cy="392430"/>
          </a:xfrm>
          <a:custGeom>
            <a:avLst/>
            <a:gdLst/>
            <a:ahLst/>
            <a:cxnLst/>
            <a:rect l="l" t="t" r="r" b="b"/>
            <a:pathLst>
              <a:path w="438150" h="392429">
                <a:moveTo>
                  <a:pt x="47796" y="209550"/>
                </a:moveTo>
                <a:lnTo>
                  <a:pt x="15387" y="241300"/>
                </a:lnTo>
                <a:lnTo>
                  <a:pt x="1285" y="278130"/>
                </a:lnTo>
                <a:lnTo>
                  <a:pt x="0" y="292100"/>
                </a:lnTo>
                <a:lnTo>
                  <a:pt x="1039" y="307340"/>
                </a:lnTo>
                <a:lnTo>
                  <a:pt x="15555" y="346710"/>
                </a:lnTo>
                <a:lnTo>
                  <a:pt x="44054" y="377190"/>
                </a:lnTo>
                <a:lnTo>
                  <a:pt x="82538" y="392430"/>
                </a:lnTo>
                <a:lnTo>
                  <a:pt x="111582" y="392430"/>
                </a:lnTo>
                <a:lnTo>
                  <a:pt x="150811" y="377190"/>
                </a:lnTo>
                <a:lnTo>
                  <a:pt x="164611" y="367030"/>
                </a:lnTo>
                <a:lnTo>
                  <a:pt x="94690" y="367030"/>
                </a:lnTo>
                <a:lnTo>
                  <a:pt x="79175" y="363220"/>
                </a:lnTo>
                <a:lnTo>
                  <a:pt x="43436" y="342900"/>
                </a:lnTo>
                <a:lnTo>
                  <a:pt x="25924" y="308610"/>
                </a:lnTo>
                <a:lnTo>
                  <a:pt x="24586" y="295910"/>
                </a:lnTo>
                <a:lnTo>
                  <a:pt x="25808" y="281940"/>
                </a:lnTo>
                <a:lnTo>
                  <a:pt x="42496" y="246380"/>
                </a:lnTo>
                <a:lnTo>
                  <a:pt x="61792" y="229870"/>
                </a:lnTo>
                <a:lnTo>
                  <a:pt x="63176" y="222250"/>
                </a:lnTo>
                <a:lnTo>
                  <a:pt x="55480" y="210820"/>
                </a:lnTo>
                <a:lnTo>
                  <a:pt x="47796" y="209550"/>
                </a:lnTo>
                <a:close/>
              </a:path>
              <a:path w="438150" h="392429">
                <a:moveTo>
                  <a:pt x="297984" y="355600"/>
                </a:moveTo>
                <a:lnTo>
                  <a:pt x="289443" y="359410"/>
                </a:lnTo>
                <a:lnTo>
                  <a:pt x="284702" y="367030"/>
                </a:lnTo>
                <a:lnTo>
                  <a:pt x="286480" y="374650"/>
                </a:lnTo>
                <a:lnTo>
                  <a:pt x="327674" y="391160"/>
                </a:lnTo>
                <a:lnTo>
                  <a:pt x="340751" y="392430"/>
                </a:lnTo>
                <a:lnTo>
                  <a:pt x="355984" y="392430"/>
                </a:lnTo>
                <a:lnTo>
                  <a:pt x="396353" y="377190"/>
                </a:lnTo>
                <a:lnTo>
                  <a:pt x="409020" y="368300"/>
                </a:lnTo>
                <a:lnTo>
                  <a:pt x="350932" y="368300"/>
                </a:lnTo>
                <a:lnTo>
                  <a:pt x="335570" y="367030"/>
                </a:lnTo>
                <a:lnTo>
                  <a:pt x="322828" y="364490"/>
                </a:lnTo>
                <a:lnTo>
                  <a:pt x="297984" y="355600"/>
                </a:lnTo>
                <a:close/>
              </a:path>
              <a:path w="438150" h="392429">
                <a:moveTo>
                  <a:pt x="409597" y="220980"/>
                </a:moveTo>
                <a:lnTo>
                  <a:pt x="343516" y="220980"/>
                </a:lnTo>
                <a:lnTo>
                  <a:pt x="358213" y="222250"/>
                </a:lnTo>
                <a:lnTo>
                  <a:pt x="371895" y="226060"/>
                </a:lnTo>
                <a:lnTo>
                  <a:pt x="404263" y="251460"/>
                </a:lnTo>
                <a:lnTo>
                  <a:pt x="418173" y="290830"/>
                </a:lnTo>
                <a:lnTo>
                  <a:pt x="416860" y="306070"/>
                </a:lnTo>
                <a:lnTo>
                  <a:pt x="398737" y="344170"/>
                </a:lnTo>
                <a:lnTo>
                  <a:pt x="364656" y="365760"/>
                </a:lnTo>
                <a:lnTo>
                  <a:pt x="350932" y="368300"/>
                </a:lnTo>
                <a:lnTo>
                  <a:pt x="409020" y="368300"/>
                </a:lnTo>
                <a:lnTo>
                  <a:pt x="417530" y="360680"/>
                </a:lnTo>
                <a:lnTo>
                  <a:pt x="426010" y="349250"/>
                </a:lnTo>
                <a:lnTo>
                  <a:pt x="432911" y="337820"/>
                </a:lnTo>
                <a:lnTo>
                  <a:pt x="438104" y="325120"/>
                </a:lnTo>
                <a:lnTo>
                  <a:pt x="438118" y="266700"/>
                </a:lnTo>
                <a:lnTo>
                  <a:pt x="433882" y="254000"/>
                </a:lnTo>
                <a:lnTo>
                  <a:pt x="427291" y="242570"/>
                </a:lnTo>
                <a:lnTo>
                  <a:pt x="419147" y="231140"/>
                </a:lnTo>
                <a:lnTo>
                  <a:pt x="409597" y="220980"/>
                </a:lnTo>
                <a:close/>
              </a:path>
              <a:path w="438150" h="392429">
                <a:moveTo>
                  <a:pt x="352910" y="246380"/>
                </a:moveTo>
                <a:lnTo>
                  <a:pt x="311681" y="259080"/>
                </a:lnTo>
                <a:lnTo>
                  <a:pt x="297920" y="278130"/>
                </a:lnTo>
                <a:lnTo>
                  <a:pt x="190671" y="281940"/>
                </a:lnTo>
                <a:lnTo>
                  <a:pt x="177785" y="287020"/>
                </a:lnTo>
                <a:lnTo>
                  <a:pt x="172071" y="299720"/>
                </a:lnTo>
                <a:lnTo>
                  <a:pt x="169674" y="313690"/>
                </a:lnTo>
                <a:lnTo>
                  <a:pt x="164768" y="326390"/>
                </a:lnTo>
                <a:lnTo>
                  <a:pt x="137635" y="356870"/>
                </a:lnTo>
                <a:lnTo>
                  <a:pt x="111847" y="367030"/>
                </a:lnTo>
                <a:lnTo>
                  <a:pt x="164611" y="367030"/>
                </a:lnTo>
                <a:lnTo>
                  <a:pt x="191952" y="325120"/>
                </a:lnTo>
                <a:lnTo>
                  <a:pt x="195326" y="311150"/>
                </a:lnTo>
                <a:lnTo>
                  <a:pt x="296780" y="307340"/>
                </a:lnTo>
                <a:lnTo>
                  <a:pt x="322967" y="307340"/>
                </a:lnTo>
                <a:lnTo>
                  <a:pt x="321723" y="303530"/>
                </a:lnTo>
                <a:lnTo>
                  <a:pt x="320478" y="300990"/>
                </a:lnTo>
                <a:lnTo>
                  <a:pt x="319856" y="298450"/>
                </a:lnTo>
                <a:lnTo>
                  <a:pt x="319856" y="290830"/>
                </a:lnTo>
                <a:lnTo>
                  <a:pt x="320478" y="288290"/>
                </a:lnTo>
                <a:lnTo>
                  <a:pt x="338055" y="270510"/>
                </a:lnTo>
                <a:lnTo>
                  <a:pt x="386536" y="270510"/>
                </a:lnTo>
                <a:lnTo>
                  <a:pt x="385971" y="269240"/>
                </a:lnTo>
                <a:lnTo>
                  <a:pt x="377243" y="257810"/>
                </a:lnTo>
                <a:lnTo>
                  <a:pt x="366028" y="250190"/>
                </a:lnTo>
                <a:lnTo>
                  <a:pt x="352910" y="246380"/>
                </a:lnTo>
                <a:close/>
              </a:path>
              <a:path w="438150" h="392429">
                <a:moveTo>
                  <a:pt x="103537" y="245110"/>
                </a:moveTo>
                <a:lnTo>
                  <a:pt x="98393" y="245110"/>
                </a:lnTo>
                <a:lnTo>
                  <a:pt x="84145" y="247650"/>
                </a:lnTo>
                <a:lnTo>
                  <a:pt x="71530" y="254000"/>
                </a:lnTo>
                <a:lnTo>
                  <a:pt x="61167" y="262890"/>
                </a:lnTo>
                <a:lnTo>
                  <a:pt x="53676" y="274320"/>
                </a:lnTo>
                <a:lnTo>
                  <a:pt x="49677" y="287020"/>
                </a:lnTo>
                <a:lnTo>
                  <a:pt x="51280" y="303530"/>
                </a:lnTo>
                <a:lnTo>
                  <a:pt x="56251" y="317500"/>
                </a:lnTo>
                <a:lnTo>
                  <a:pt x="64083" y="328930"/>
                </a:lnTo>
                <a:lnTo>
                  <a:pt x="74266" y="337820"/>
                </a:lnTo>
                <a:lnTo>
                  <a:pt x="86291" y="342900"/>
                </a:lnTo>
                <a:lnTo>
                  <a:pt x="103745" y="341630"/>
                </a:lnTo>
                <a:lnTo>
                  <a:pt x="118457" y="336550"/>
                </a:lnTo>
                <a:lnTo>
                  <a:pt x="130306" y="330200"/>
                </a:lnTo>
                <a:lnTo>
                  <a:pt x="139174" y="321310"/>
                </a:lnTo>
                <a:lnTo>
                  <a:pt x="140455" y="318770"/>
                </a:lnTo>
                <a:lnTo>
                  <a:pt x="91992" y="318770"/>
                </a:lnTo>
                <a:lnTo>
                  <a:pt x="85960" y="316230"/>
                </a:lnTo>
                <a:lnTo>
                  <a:pt x="83306" y="314960"/>
                </a:lnTo>
                <a:lnTo>
                  <a:pt x="78683" y="309880"/>
                </a:lnTo>
                <a:lnTo>
                  <a:pt x="76905" y="307340"/>
                </a:lnTo>
                <a:lnTo>
                  <a:pt x="75660" y="303530"/>
                </a:lnTo>
                <a:lnTo>
                  <a:pt x="74416" y="300990"/>
                </a:lnTo>
                <a:lnTo>
                  <a:pt x="73793" y="298450"/>
                </a:lnTo>
                <a:lnTo>
                  <a:pt x="73793" y="290830"/>
                </a:lnTo>
                <a:lnTo>
                  <a:pt x="91992" y="270510"/>
                </a:lnTo>
                <a:lnTo>
                  <a:pt x="140960" y="270510"/>
                </a:lnTo>
                <a:lnTo>
                  <a:pt x="135111" y="261620"/>
                </a:lnTo>
                <a:lnTo>
                  <a:pt x="143603" y="247650"/>
                </a:lnTo>
                <a:lnTo>
                  <a:pt x="113227" y="247650"/>
                </a:lnTo>
                <a:lnTo>
                  <a:pt x="108541" y="246380"/>
                </a:lnTo>
                <a:lnTo>
                  <a:pt x="103537" y="245110"/>
                </a:lnTo>
                <a:close/>
              </a:path>
              <a:path w="438150" h="392429">
                <a:moveTo>
                  <a:pt x="322967" y="307340"/>
                </a:moveTo>
                <a:lnTo>
                  <a:pt x="296780" y="307340"/>
                </a:lnTo>
                <a:lnTo>
                  <a:pt x="301977" y="320040"/>
                </a:lnTo>
                <a:lnTo>
                  <a:pt x="310285" y="330200"/>
                </a:lnTo>
                <a:lnTo>
                  <a:pt x="321129" y="337820"/>
                </a:lnTo>
                <a:lnTo>
                  <a:pt x="333937" y="342900"/>
                </a:lnTo>
                <a:lnTo>
                  <a:pt x="351040" y="341630"/>
                </a:lnTo>
                <a:lnTo>
                  <a:pt x="365505" y="336550"/>
                </a:lnTo>
                <a:lnTo>
                  <a:pt x="377164" y="330200"/>
                </a:lnTo>
                <a:lnTo>
                  <a:pt x="385848" y="320040"/>
                </a:lnTo>
                <a:lnTo>
                  <a:pt x="386464" y="318770"/>
                </a:lnTo>
                <a:lnTo>
                  <a:pt x="338055" y="318770"/>
                </a:lnTo>
                <a:lnTo>
                  <a:pt x="332022" y="316230"/>
                </a:lnTo>
                <a:lnTo>
                  <a:pt x="329368" y="314960"/>
                </a:lnTo>
                <a:lnTo>
                  <a:pt x="324745" y="309880"/>
                </a:lnTo>
                <a:lnTo>
                  <a:pt x="322967" y="307340"/>
                </a:lnTo>
                <a:close/>
              </a:path>
              <a:path w="438150" h="392429">
                <a:moveTo>
                  <a:pt x="140960" y="270510"/>
                </a:moveTo>
                <a:lnTo>
                  <a:pt x="104794" y="270510"/>
                </a:lnTo>
                <a:lnTo>
                  <a:pt x="110827" y="273050"/>
                </a:lnTo>
                <a:lnTo>
                  <a:pt x="113481" y="274320"/>
                </a:lnTo>
                <a:lnTo>
                  <a:pt x="118104" y="279400"/>
                </a:lnTo>
                <a:lnTo>
                  <a:pt x="119882" y="281940"/>
                </a:lnTo>
                <a:lnTo>
                  <a:pt x="122371" y="288290"/>
                </a:lnTo>
                <a:lnTo>
                  <a:pt x="123006" y="290830"/>
                </a:lnTo>
                <a:lnTo>
                  <a:pt x="123006" y="298450"/>
                </a:lnTo>
                <a:lnTo>
                  <a:pt x="122371" y="300990"/>
                </a:lnTo>
                <a:lnTo>
                  <a:pt x="121126" y="303530"/>
                </a:lnTo>
                <a:lnTo>
                  <a:pt x="119882" y="307340"/>
                </a:lnTo>
                <a:lnTo>
                  <a:pt x="118104" y="309880"/>
                </a:lnTo>
                <a:lnTo>
                  <a:pt x="113481" y="314960"/>
                </a:lnTo>
                <a:lnTo>
                  <a:pt x="110827" y="316230"/>
                </a:lnTo>
                <a:lnTo>
                  <a:pt x="104794" y="318770"/>
                </a:lnTo>
                <a:lnTo>
                  <a:pt x="140455" y="318770"/>
                </a:lnTo>
                <a:lnTo>
                  <a:pt x="144940" y="309880"/>
                </a:lnTo>
                <a:lnTo>
                  <a:pt x="147486" y="298450"/>
                </a:lnTo>
                <a:lnTo>
                  <a:pt x="146054" y="283210"/>
                </a:lnTo>
                <a:lnTo>
                  <a:pt x="141795" y="271780"/>
                </a:lnTo>
                <a:lnTo>
                  <a:pt x="140960" y="270510"/>
                </a:lnTo>
                <a:close/>
              </a:path>
              <a:path w="438150" h="392429">
                <a:moveTo>
                  <a:pt x="386536" y="270510"/>
                </a:moveTo>
                <a:lnTo>
                  <a:pt x="350857" y="270510"/>
                </a:lnTo>
                <a:lnTo>
                  <a:pt x="356889" y="273050"/>
                </a:lnTo>
                <a:lnTo>
                  <a:pt x="359543" y="274320"/>
                </a:lnTo>
                <a:lnTo>
                  <a:pt x="364166" y="279400"/>
                </a:lnTo>
                <a:lnTo>
                  <a:pt x="365944" y="281940"/>
                </a:lnTo>
                <a:lnTo>
                  <a:pt x="368433" y="288290"/>
                </a:lnTo>
                <a:lnTo>
                  <a:pt x="369068" y="290830"/>
                </a:lnTo>
                <a:lnTo>
                  <a:pt x="369068" y="298450"/>
                </a:lnTo>
                <a:lnTo>
                  <a:pt x="368433" y="300990"/>
                </a:lnTo>
                <a:lnTo>
                  <a:pt x="367189" y="303530"/>
                </a:lnTo>
                <a:lnTo>
                  <a:pt x="365944" y="307340"/>
                </a:lnTo>
                <a:lnTo>
                  <a:pt x="364166" y="309880"/>
                </a:lnTo>
                <a:lnTo>
                  <a:pt x="359543" y="314960"/>
                </a:lnTo>
                <a:lnTo>
                  <a:pt x="356889" y="316230"/>
                </a:lnTo>
                <a:lnTo>
                  <a:pt x="350857" y="318770"/>
                </a:lnTo>
                <a:lnTo>
                  <a:pt x="386464" y="318770"/>
                </a:lnTo>
                <a:lnTo>
                  <a:pt x="391392" y="308610"/>
                </a:lnTo>
                <a:lnTo>
                  <a:pt x="393628" y="297180"/>
                </a:lnTo>
                <a:lnTo>
                  <a:pt x="391627" y="281940"/>
                </a:lnTo>
                <a:lnTo>
                  <a:pt x="386536" y="270510"/>
                </a:lnTo>
                <a:close/>
              </a:path>
              <a:path w="438150" h="392429">
                <a:moveTo>
                  <a:pt x="235457" y="0"/>
                </a:moveTo>
                <a:lnTo>
                  <a:pt x="188401" y="7620"/>
                </a:lnTo>
                <a:lnTo>
                  <a:pt x="152689" y="29210"/>
                </a:lnTo>
                <a:lnTo>
                  <a:pt x="130256" y="60960"/>
                </a:lnTo>
                <a:lnTo>
                  <a:pt x="123633" y="86360"/>
                </a:lnTo>
                <a:lnTo>
                  <a:pt x="124159" y="102870"/>
                </a:lnTo>
                <a:lnTo>
                  <a:pt x="134284" y="142240"/>
                </a:lnTo>
                <a:lnTo>
                  <a:pt x="155152" y="170180"/>
                </a:lnTo>
                <a:lnTo>
                  <a:pt x="113227" y="247650"/>
                </a:lnTo>
                <a:lnTo>
                  <a:pt x="143603" y="247650"/>
                </a:lnTo>
                <a:lnTo>
                  <a:pt x="182975" y="182880"/>
                </a:lnTo>
                <a:lnTo>
                  <a:pt x="185691" y="170180"/>
                </a:lnTo>
                <a:lnTo>
                  <a:pt x="181003" y="160020"/>
                </a:lnTo>
                <a:lnTo>
                  <a:pt x="170374" y="151130"/>
                </a:lnTo>
                <a:lnTo>
                  <a:pt x="161676" y="140970"/>
                </a:lnTo>
                <a:lnTo>
                  <a:pt x="154990" y="129540"/>
                </a:lnTo>
                <a:lnTo>
                  <a:pt x="150398" y="118110"/>
                </a:lnTo>
                <a:lnTo>
                  <a:pt x="147980" y="105410"/>
                </a:lnTo>
                <a:lnTo>
                  <a:pt x="147606" y="97790"/>
                </a:lnTo>
                <a:lnTo>
                  <a:pt x="149028" y="83820"/>
                </a:lnTo>
                <a:lnTo>
                  <a:pt x="168170" y="46990"/>
                </a:lnTo>
                <a:lnTo>
                  <a:pt x="203866" y="26670"/>
                </a:lnTo>
                <a:lnTo>
                  <a:pt x="218164" y="24130"/>
                </a:lnTo>
                <a:lnTo>
                  <a:pt x="286999" y="24130"/>
                </a:lnTo>
                <a:lnTo>
                  <a:pt x="285777" y="22860"/>
                </a:lnTo>
                <a:lnTo>
                  <a:pt x="274728" y="15240"/>
                </a:lnTo>
                <a:lnTo>
                  <a:pt x="262556" y="8890"/>
                </a:lnTo>
                <a:lnTo>
                  <a:pt x="249414" y="3810"/>
                </a:lnTo>
                <a:lnTo>
                  <a:pt x="235457" y="0"/>
                </a:lnTo>
                <a:close/>
              </a:path>
              <a:path w="438150" h="392429">
                <a:moveTo>
                  <a:pt x="266211" y="144780"/>
                </a:moveTo>
                <a:lnTo>
                  <a:pt x="236264" y="144780"/>
                </a:lnTo>
                <a:lnTo>
                  <a:pt x="285096" y="223520"/>
                </a:lnTo>
                <a:lnTo>
                  <a:pt x="294821" y="231140"/>
                </a:lnTo>
                <a:lnTo>
                  <a:pt x="306649" y="231140"/>
                </a:lnTo>
                <a:lnTo>
                  <a:pt x="319388" y="224790"/>
                </a:lnTo>
                <a:lnTo>
                  <a:pt x="331488" y="222250"/>
                </a:lnTo>
                <a:lnTo>
                  <a:pt x="343516" y="220980"/>
                </a:lnTo>
                <a:lnTo>
                  <a:pt x="409597" y="220980"/>
                </a:lnTo>
                <a:lnTo>
                  <a:pt x="398790" y="213360"/>
                </a:lnTo>
                <a:lnTo>
                  <a:pt x="386874" y="205740"/>
                </a:lnTo>
                <a:lnTo>
                  <a:pt x="380435" y="203200"/>
                </a:lnTo>
                <a:lnTo>
                  <a:pt x="308101" y="203200"/>
                </a:lnTo>
                <a:lnTo>
                  <a:pt x="266211" y="144780"/>
                </a:lnTo>
                <a:close/>
              </a:path>
              <a:path w="438150" h="392429">
                <a:moveTo>
                  <a:pt x="345955" y="196850"/>
                </a:moveTo>
                <a:lnTo>
                  <a:pt x="332368" y="196850"/>
                </a:lnTo>
                <a:lnTo>
                  <a:pt x="319792" y="199390"/>
                </a:lnTo>
                <a:lnTo>
                  <a:pt x="308101" y="203200"/>
                </a:lnTo>
                <a:lnTo>
                  <a:pt x="380435" y="203200"/>
                </a:lnTo>
                <a:lnTo>
                  <a:pt x="373997" y="200660"/>
                </a:lnTo>
                <a:lnTo>
                  <a:pt x="360308" y="198120"/>
                </a:lnTo>
                <a:lnTo>
                  <a:pt x="345955" y="196850"/>
                </a:lnTo>
                <a:close/>
              </a:path>
              <a:path w="438150" h="392429">
                <a:moveTo>
                  <a:pt x="224418" y="48260"/>
                </a:moveTo>
                <a:lnTo>
                  <a:pt x="185353" y="64770"/>
                </a:lnTo>
                <a:lnTo>
                  <a:pt x="172218" y="97790"/>
                </a:lnTo>
                <a:lnTo>
                  <a:pt x="174319" y="111760"/>
                </a:lnTo>
                <a:lnTo>
                  <a:pt x="200879" y="142240"/>
                </a:lnTo>
                <a:lnTo>
                  <a:pt x="226574" y="147320"/>
                </a:lnTo>
                <a:lnTo>
                  <a:pt x="231578" y="146050"/>
                </a:lnTo>
                <a:lnTo>
                  <a:pt x="236264" y="144780"/>
                </a:lnTo>
                <a:lnTo>
                  <a:pt x="266211" y="144780"/>
                </a:lnTo>
                <a:lnTo>
                  <a:pt x="257105" y="132080"/>
                </a:lnTo>
                <a:lnTo>
                  <a:pt x="264598" y="121920"/>
                </a:lnTo>
                <a:lnTo>
                  <a:pt x="215017" y="121920"/>
                </a:lnTo>
                <a:lnTo>
                  <a:pt x="198685" y="106680"/>
                </a:lnTo>
                <a:lnTo>
                  <a:pt x="197441" y="104140"/>
                </a:lnTo>
                <a:lnTo>
                  <a:pt x="196818" y="101600"/>
                </a:lnTo>
                <a:lnTo>
                  <a:pt x="196818" y="93980"/>
                </a:lnTo>
                <a:lnTo>
                  <a:pt x="197441" y="91440"/>
                </a:lnTo>
                <a:lnTo>
                  <a:pt x="198685" y="88900"/>
                </a:lnTo>
                <a:lnTo>
                  <a:pt x="199942" y="85090"/>
                </a:lnTo>
                <a:lnTo>
                  <a:pt x="201720" y="82550"/>
                </a:lnTo>
                <a:lnTo>
                  <a:pt x="206331" y="77470"/>
                </a:lnTo>
                <a:lnTo>
                  <a:pt x="208998" y="76200"/>
                </a:lnTo>
                <a:lnTo>
                  <a:pt x="215017" y="73660"/>
                </a:lnTo>
                <a:lnTo>
                  <a:pt x="261632" y="73660"/>
                </a:lnTo>
                <a:lnTo>
                  <a:pt x="256996" y="66040"/>
                </a:lnTo>
                <a:lnTo>
                  <a:pt x="247785" y="57150"/>
                </a:lnTo>
                <a:lnTo>
                  <a:pt x="236774" y="50800"/>
                </a:lnTo>
                <a:lnTo>
                  <a:pt x="224418" y="48260"/>
                </a:lnTo>
                <a:close/>
              </a:path>
              <a:path w="438150" h="392429">
                <a:moveTo>
                  <a:pt x="261632" y="73660"/>
                </a:moveTo>
                <a:lnTo>
                  <a:pt x="227819" y="73660"/>
                </a:lnTo>
                <a:lnTo>
                  <a:pt x="233851" y="76200"/>
                </a:lnTo>
                <a:lnTo>
                  <a:pt x="236518" y="77470"/>
                </a:lnTo>
                <a:lnTo>
                  <a:pt x="241129" y="82550"/>
                </a:lnTo>
                <a:lnTo>
                  <a:pt x="242907" y="85090"/>
                </a:lnTo>
                <a:lnTo>
                  <a:pt x="244151" y="88900"/>
                </a:lnTo>
                <a:lnTo>
                  <a:pt x="245408" y="91440"/>
                </a:lnTo>
                <a:lnTo>
                  <a:pt x="246031" y="93980"/>
                </a:lnTo>
                <a:lnTo>
                  <a:pt x="246031" y="101600"/>
                </a:lnTo>
                <a:lnTo>
                  <a:pt x="245408" y="104140"/>
                </a:lnTo>
                <a:lnTo>
                  <a:pt x="244151" y="106680"/>
                </a:lnTo>
                <a:lnTo>
                  <a:pt x="242907" y="110490"/>
                </a:lnTo>
                <a:lnTo>
                  <a:pt x="241129" y="113030"/>
                </a:lnTo>
                <a:lnTo>
                  <a:pt x="236518" y="118110"/>
                </a:lnTo>
                <a:lnTo>
                  <a:pt x="233851" y="119380"/>
                </a:lnTo>
                <a:lnTo>
                  <a:pt x="227819" y="121920"/>
                </a:lnTo>
                <a:lnTo>
                  <a:pt x="264598" y="121920"/>
                </a:lnTo>
                <a:lnTo>
                  <a:pt x="269263" y="109220"/>
                </a:lnTo>
                <a:lnTo>
                  <a:pt x="268191" y="92710"/>
                </a:lnTo>
                <a:lnTo>
                  <a:pt x="263950" y="77470"/>
                </a:lnTo>
                <a:lnTo>
                  <a:pt x="261632" y="73660"/>
                </a:lnTo>
                <a:close/>
              </a:path>
              <a:path w="438150" h="392429">
                <a:moveTo>
                  <a:pt x="286999" y="24130"/>
                </a:moveTo>
                <a:lnTo>
                  <a:pt x="218164" y="24130"/>
                </a:lnTo>
                <a:lnTo>
                  <a:pt x="233365" y="25400"/>
                </a:lnTo>
                <a:lnTo>
                  <a:pt x="247415" y="29210"/>
                </a:lnTo>
                <a:lnTo>
                  <a:pt x="280418" y="53340"/>
                </a:lnTo>
                <a:lnTo>
                  <a:pt x="295012" y="91440"/>
                </a:lnTo>
                <a:lnTo>
                  <a:pt x="295243" y="104140"/>
                </a:lnTo>
                <a:lnTo>
                  <a:pt x="300780" y="110490"/>
                </a:lnTo>
                <a:lnTo>
                  <a:pt x="314319" y="110490"/>
                </a:lnTo>
                <a:lnTo>
                  <a:pt x="319856" y="104140"/>
                </a:lnTo>
                <a:lnTo>
                  <a:pt x="319856" y="97790"/>
                </a:lnTo>
                <a:lnTo>
                  <a:pt x="318781" y="83820"/>
                </a:lnTo>
                <a:lnTo>
                  <a:pt x="315659" y="69850"/>
                </a:lnTo>
                <a:lnTo>
                  <a:pt x="310643" y="55880"/>
                </a:lnTo>
                <a:lnTo>
                  <a:pt x="303889" y="44450"/>
                </a:lnTo>
                <a:lnTo>
                  <a:pt x="295549" y="33020"/>
                </a:lnTo>
                <a:lnTo>
                  <a:pt x="286999" y="24130"/>
                </a:lnTo>
                <a:close/>
              </a:path>
            </a:pathLst>
          </a:custGeom>
          <a:solidFill>
            <a:srgbClr val="8B97CA"/>
          </a:solidFill>
        </p:spPr>
        <p:txBody>
          <a:bodyPr wrap="square" lIns="0" tIns="0" rIns="0" bIns="0" rtlCol="0"/>
          <a:lstStyle/>
          <a:p>
            <a:endParaRPr/>
          </a:p>
        </p:txBody>
      </p:sp>
      <p:sp>
        <p:nvSpPr>
          <p:cNvPr id="14" name="object 14"/>
          <p:cNvSpPr txBox="1"/>
          <p:nvPr/>
        </p:nvSpPr>
        <p:spPr>
          <a:xfrm>
            <a:off x="7978330" y="4897993"/>
            <a:ext cx="2320925" cy="1165860"/>
          </a:xfrm>
          <a:prstGeom prst="rect">
            <a:avLst/>
          </a:prstGeom>
        </p:spPr>
        <p:txBody>
          <a:bodyPr vert="horz" wrap="square" lIns="0" tIns="0" rIns="0" bIns="0" rtlCol="0">
            <a:spAutoFit/>
          </a:bodyPr>
          <a:lstStyle/>
          <a:p>
            <a:pPr marL="12700" algn="just">
              <a:lnSpc>
                <a:spcPct val="100000"/>
              </a:lnSpc>
            </a:pPr>
            <a:r>
              <a:rPr sz="1750" spc="145" dirty="0">
                <a:solidFill>
                  <a:srgbClr val="EBECEF"/>
                </a:solidFill>
                <a:latin typeface="Tahoma"/>
                <a:cs typeface="Tahoma"/>
              </a:rPr>
              <a:t>G</a:t>
            </a:r>
            <a:r>
              <a:rPr sz="1750" spc="100" dirty="0">
                <a:solidFill>
                  <a:srgbClr val="EBECEF"/>
                </a:solidFill>
                <a:latin typeface="Tahoma"/>
                <a:cs typeface="Tahoma"/>
              </a:rPr>
              <a:t>r</a:t>
            </a:r>
            <a:r>
              <a:rPr sz="1750" spc="145" dirty="0">
                <a:solidFill>
                  <a:srgbClr val="EBECEF"/>
                </a:solidFill>
                <a:latin typeface="Tahoma"/>
                <a:cs typeface="Tahoma"/>
              </a:rPr>
              <a:t>o</a:t>
            </a:r>
            <a:r>
              <a:rPr sz="1750" spc="75" dirty="0">
                <a:solidFill>
                  <a:srgbClr val="EBECEF"/>
                </a:solidFill>
                <a:latin typeface="Tahoma"/>
                <a:cs typeface="Tahoma"/>
              </a:rPr>
              <a:t>q</a:t>
            </a:r>
            <a:r>
              <a:rPr sz="1750" spc="-165" dirty="0">
                <a:solidFill>
                  <a:srgbClr val="EBECEF"/>
                </a:solidFill>
                <a:latin typeface="Tahoma"/>
                <a:cs typeface="Tahoma"/>
              </a:rPr>
              <a:t> </a:t>
            </a:r>
            <a:r>
              <a:rPr sz="1750" spc="150" dirty="0">
                <a:solidFill>
                  <a:srgbClr val="EBECEF"/>
                </a:solidFill>
                <a:latin typeface="Tahoma"/>
                <a:cs typeface="Tahoma"/>
              </a:rPr>
              <a:t>API</a:t>
            </a:r>
            <a:endParaRPr sz="1750">
              <a:latin typeface="Tahoma"/>
              <a:cs typeface="Tahoma"/>
            </a:endParaRPr>
          </a:p>
          <a:p>
            <a:pPr marL="12700" marR="5080" algn="just">
              <a:lnSpc>
                <a:spcPct val="133900"/>
              </a:lnSpc>
              <a:spcBef>
                <a:spcPts val="455"/>
              </a:spcBef>
            </a:pPr>
            <a:r>
              <a:rPr sz="1400" spc="-85" dirty="0">
                <a:solidFill>
                  <a:srgbClr val="EBECEF"/>
                </a:solidFill>
                <a:latin typeface="Verdana"/>
                <a:cs typeface="Verdana"/>
              </a:rPr>
              <a:t>P</a:t>
            </a:r>
            <a:r>
              <a:rPr sz="1400" spc="30" dirty="0">
                <a:solidFill>
                  <a:srgbClr val="EBECEF"/>
                </a:solidFill>
                <a:latin typeface="Verdana"/>
                <a:cs typeface="Verdana"/>
              </a:rPr>
              <a:t>o</a:t>
            </a:r>
            <a:r>
              <a:rPr sz="1400" spc="-100" dirty="0">
                <a:solidFill>
                  <a:srgbClr val="EBECEF"/>
                </a:solidFill>
                <a:latin typeface="Verdana"/>
                <a:cs typeface="Verdana"/>
              </a:rPr>
              <a:t>w</a:t>
            </a:r>
            <a:r>
              <a:rPr sz="1400" spc="65" dirty="0">
                <a:solidFill>
                  <a:srgbClr val="EBECEF"/>
                </a:solidFill>
                <a:latin typeface="Verdana"/>
                <a:cs typeface="Verdana"/>
              </a:rPr>
              <a:t>e</a:t>
            </a:r>
            <a:r>
              <a:rPr sz="1400" spc="-55" dirty="0">
                <a:solidFill>
                  <a:srgbClr val="EBECEF"/>
                </a:solidFill>
                <a:latin typeface="Verdana"/>
                <a:cs typeface="Verdana"/>
              </a:rPr>
              <a:t>r</a:t>
            </a:r>
            <a:r>
              <a:rPr sz="1400" spc="50" dirty="0">
                <a:solidFill>
                  <a:srgbClr val="EBECEF"/>
                </a:solidFill>
                <a:latin typeface="Verdana"/>
                <a:cs typeface="Verdana"/>
              </a:rPr>
              <a:t>s</a:t>
            </a:r>
            <a:r>
              <a:rPr sz="1400" spc="-145" dirty="0">
                <a:solidFill>
                  <a:srgbClr val="EBECEF"/>
                </a:solidFill>
                <a:latin typeface="Verdana"/>
                <a:cs typeface="Verdana"/>
              </a:rPr>
              <a:t> </a:t>
            </a:r>
            <a:r>
              <a:rPr sz="1400" spc="-45" dirty="0">
                <a:solidFill>
                  <a:srgbClr val="EBECEF"/>
                </a:solidFill>
                <a:latin typeface="Verdana"/>
                <a:cs typeface="Verdana"/>
              </a:rPr>
              <a:t>i</a:t>
            </a:r>
            <a:r>
              <a:rPr sz="1400" spc="-65" dirty="0">
                <a:solidFill>
                  <a:srgbClr val="EBECEF"/>
                </a:solidFill>
                <a:latin typeface="Verdana"/>
                <a:cs typeface="Verdana"/>
              </a:rPr>
              <a:t>n</a:t>
            </a:r>
            <a:r>
              <a:rPr sz="1400" spc="30" dirty="0">
                <a:solidFill>
                  <a:srgbClr val="EBECEF"/>
                </a:solidFill>
                <a:latin typeface="Verdana"/>
                <a:cs typeface="Verdana"/>
              </a:rPr>
              <a:t>t</a:t>
            </a:r>
            <a:r>
              <a:rPr sz="1400" spc="65" dirty="0">
                <a:solidFill>
                  <a:srgbClr val="EBECEF"/>
                </a:solidFill>
                <a:latin typeface="Verdana"/>
                <a:cs typeface="Verdana"/>
              </a:rPr>
              <a:t>e</a:t>
            </a:r>
            <a:r>
              <a:rPr sz="1400" spc="-55" dirty="0">
                <a:solidFill>
                  <a:srgbClr val="EBECEF"/>
                </a:solidFill>
                <a:latin typeface="Verdana"/>
                <a:cs typeface="Verdana"/>
              </a:rPr>
              <a:t>r</a:t>
            </a:r>
            <a:r>
              <a:rPr sz="1400" spc="-5" dirty="0">
                <a:solidFill>
                  <a:srgbClr val="EBECEF"/>
                </a:solidFill>
                <a:latin typeface="Verdana"/>
                <a:cs typeface="Verdana"/>
              </a:rPr>
              <a:t>a</a:t>
            </a:r>
            <a:r>
              <a:rPr sz="1400" spc="125" dirty="0">
                <a:solidFill>
                  <a:srgbClr val="EBECEF"/>
                </a:solidFill>
                <a:latin typeface="Verdana"/>
                <a:cs typeface="Verdana"/>
              </a:rPr>
              <a:t>c</a:t>
            </a:r>
            <a:r>
              <a:rPr sz="1400" spc="55" dirty="0">
                <a:solidFill>
                  <a:srgbClr val="EBECEF"/>
                </a:solidFill>
                <a:latin typeface="Verdana"/>
                <a:cs typeface="Verdana"/>
              </a:rPr>
              <a:t>t</a:t>
            </a:r>
            <a:r>
              <a:rPr sz="1400" spc="-45" dirty="0">
                <a:solidFill>
                  <a:srgbClr val="EBECEF"/>
                </a:solidFill>
                <a:latin typeface="Verdana"/>
                <a:cs typeface="Verdana"/>
              </a:rPr>
              <a:t>i</a:t>
            </a:r>
            <a:r>
              <a:rPr sz="1400" spc="-140" dirty="0">
                <a:solidFill>
                  <a:srgbClr val="EBECEF"/>
                </a:solidFill>
                <a:latin typeface="Verdana"/>
                <a:cs typeface="Verdana"/>
              </a:rPr>
              <a:t>v</a:t>
            </a:r>
            <a:r>
              <a:rPr sz="1400" spc="65" dirty="0">
                <a:solidFill>
                  <a:srgbClr val="EBECEF"/>
                </a:solidFill>
                <a:latin typeface="Verdana"/>
                <a:cs typeface="Verdana"/>
              </a:rPr>
              <a:t>e</a:t>
            </a:r>
            <a:r>
              <a:rPr sz="1400" spc="-135" dirty="0">
                <a:solidFill>
                  <a:srgbClr val="EBECEF"/>
                </a:solidFill>
                <a:latin typeface="Verdana"/>
                <a:cs typeface="Verdana"/>
              </a:rPr>
              <a:t>,</a:t>
            </a:r>
            <a:r>
              <a:rPr sz="1400" spc="-145" dirty="0">
                <a:solidFill>
                  <a:srgbClr val="EBECEF"/>
                </a:solidFill>
                <a:latin typeface="Verdana"/>
                <a:cs typeface="Verdana"/>
              </a:rPr>
              <a:t> </a:t>
            </a:r>
            <a:r>
              <a:rPr sz="1400" dirty="0">
                <a:solidFill>
                  <a:srgbClr val="EBECEF"/>
                </a:solidFill>
                <a:latin typeface="Verdana"/>
                <a:cs typeface="Verdana"/>
              </a:rPr>
              <a:t>q</a:t>
            </a:r>
            <a:r>
              <a:rPr sz="1400" spc="-60" dirty="0">
                <a:solidFill>
                  <a:srgbClr val="EBECEF"/>
                </a:solidFill>
                <a:latin typeface="Verdana"/>
                <a:cs typeface="Verdana"/>
              </a:rPr>
              <a:t>u</a:t>
            </a:r>
            <a:r>
              <a:rPr sz="1400" spc="65" dirty="0">
                <a:solidFill>
                  <a:srgbClr val="EBECEF"/>
                </a:solidFill>
                <a:latin typeface="Verdana"/>
                <a:cs typeface="Verdana"/>
              </a:rPr>
              <a:t>e</a:t>
            </a:r>
            <a:r>
              <a:rPr sz="1400" spc="-45" dirty="0">
                <a:solidFill>
                  <a:srgbClr val="EBECEF"/>
                </a:solidFill>
                <a:latin typeface="Verdana"/>
                <a:cs typeface="Verdana"/>
              </a:rPr>
              <a:t>r</a:t>
            </a:r>
            <a:r>
              <a:rPr sz="1400" spc="-114" dirty="0">
                <a:solidFill>
                  <a:srgbClr val="EBECEF"/>
                </a:solidFill>
                <a:latin typeface="Verdana"/>
                <a:cs typeface="Verdana"/>
              </a:rPr>
              <a:t>y</a:t>
            </a:r>
            <a:r>
              <a:rPr sz="1400" spc="25" dirty="0">
                <a:solidFill>
                  <a:srgbClr val="EBECEF"/>
                </a:solidFill>
                <a:latin typeface="Verdana"/>
                <a:cs typeface="Verdana"/>
              </a:rPr>
              <a:t>-</a:t>
            </a:r>
            <a:r>
              <a:rPr sz="1400" spc="15" dirty="0">
                <a:solidFill>
                  <a:srgbClr val="EBECEF"/>
                </a:solidFill>
                <a:latin typeface="Verdana"/>
                <a:cs typeface="Verdana"/>
              </a:rPr>
              <a:t> </a:t>
            </a:r>
            <a:r>
              <a:rPr sz="1400" dirty="0">
                <a:solidFill>
                  <a:srgbClr val="EBECEF"/>
                </a:solidFill>
                <a:latin typeface="Verdana"/>
                <a:cs typeface="Verdana"/>
              </a:rPr>
              <a:t>b</a:t>
            </a:r>
            <a:r>
              <a:rPr sz="1400" spc="-5" dirty="0">
                <a:solidFill>
                  <a:srgbClr val="EBECEF"/>
                </a:solidFill>
                <a:latin typeface="Verdana"/>
                <a:cs typeface="Verdana"/>
              </a:rPr>
              <a:t>a</a:t>
            </a:r>
            <a:r>
              <a:rPr sz="1400" spc="45" dirty="0">
                <a:solidFill>
                  <a:srgbClr val="EBECEF"/>
                </a:solidFill>
                <a:latin typeface="Verdana"/>
                <a:cs typeface="Verdana"/>
              </a:rPr>
              <a:t>s</a:t>
            </a:r>
            <a:r>
              <a:rPr sz="1400" spc="65" dirty="0">
                <a:solidFill>
                  <a:srgbClr val="EBECEF"/>
                </a:solidFill>
                <a:latin typeface="Verdana"/>
                <a:cs typeface="Verdana"/>
              </a:rPr>
              <a:t>e</a:t>
            </a:r>
            <a:r>
              <a:rPr sz="1400" dirty="0">
                <a:solidFill>
                  <a:srgbClr val="EBECEF"/>
                </a:solidFill>
                <a:latin typeface="Verdana"/>
                <a:cs typeface="Verdana"/>
              </a:rPr>
              <a:t>d</a:t>
            </a:r>
            <a:r>
              <a:rPr sz="1400" spc="-145" dirty="0">
                <a:solidFill>
                  <a:srgbClr val="EBECEF"/>
                </a:solidFill>
                <a:latin typeface="Verdana"/>
                <a:cs typeface="Verdana"/>
              </a:rPr>
              <a:t> </a:t>
            </a:r>
            <a:r>
              <a:rPr sz="1400" spc="-55" dirty="0">
                <a:solidFill>
                  <a:srgbClr val="EBECEF"/>
                </a:solidFill>
                <a:latin typeface="Verdana"/>
                <a:cs typeface="Verdana"/>
              </a:rPr>
              <a:t>r</a:t>
            </a:r>
            <a:r>
              <a:rPr sz="1400" spc="65" dirty="0">
                <a:solidFill>
                  <a:srgbClr val="EBECEF"/>
                </a:solidFill>
                <a:latin typeface="Verdana"/>
                <a:cs typeface="Verdana"/>
              </a:rPr>
              <a:t>e</a:t>
            </a:r>
            <a:r>
              <a:rPr sz="1400" spc="45" dirty="0">
                <a:solidFill>
                  <a:srgbClr val="EBECEF"/>
                </a:solidFill>
                <a:latin typeface="Verdana"/>
                <a:cs typeface="Verdana"/>
              </a:rPr>
              <a:t>s</a:t>
            </a:r>
            <a:r>
              <a:rPr sz="1400" dirty="0">
                <a:solidFill>
                  <a:srgbClr val="EBECEF"/>
                </a:solidFill>
                <a:latin typeface="Verdana"/>
                <a:cs typeface="Verdana"/>
              </a:rPr>
              <a:t>p</a:t>
            </a:r>
            <a:r>
              <a:rPr sz="1400" spc="50" dirty="0">
                <a:solidFill>
                  <a:srgbClr val="EBECEF"/>
                </a:solidFill>
                <a:latin typeface="Verdana"/>
                <a:cs typeface="Verdana"/>
              </a:rPr>
              <a:t>o</a:t>
            </a:r>
            <a:r>
              <a:rPr sz="1400" spc="-45" dirty="0">
                <a:solidFill>
                  <a:srgbClr val="EBECEF"/>
                </a:solidFill>
                <a:latin typeface="Verdana"/>
                <a:cs typeface="Verdana"/>
              </a:rPr>
              <a:t>n</a:t>
            </a:r>
            <a:r>
              <a:rPr sz="1400" spc="45" dirty="0">
                <a:solidFill>
                  <a:srgbClr val="EBECEF"/>
                </a:solidFill>
                <a:latin typeface="Verdana"/>
                <a:cs typeface="Verdana"/>
              </a:rPr>
              <a:t>s</a:t>
            </a:r>
            <a:r>
              <a:rPr sz="1400" spc="65" dirty="0">
                <a:solidFill>
                  <a:srgbClr val="EBECEF"/>
                </a:solidFill>
                <a:latin typeface="Verdana"/>
                <a:cs typeface="Verdana"/>
              </a:rPr>
              <a:t>e</a:t>
            </a:r>
            <a:r>
              <a:rPr sz="1400" spc="50" dirty="0">
                <a:solidFill>
                  <a:srgbClr val="EBECEF"/>
                </a:solidFill>
                <a:latin typeface="Verdana"/>
                <a:cs typeface="Verdana"/>
              </a:rPr>
              <a:t>s</a:t>
            </a:r>
            <a:r>
              <a:rPr sz="1400" spc="-145" dirty="0">
                <a:solidFill>
                  <a:srgbClr val="EBECEF"/>
                </a:solidFill>
                <a:latin typeface="Verdana"/>
                <a:cs typeface="Verdana"/>
              </a:rPr>
              <a:t> </a:t>
            </a:r>
            <a:r>
              <a:rPr sz="1400" spc="25" dirty="0">
                <a:solidFill>
                  <a:srgbClr val="EBECEF"/>
                </a:solidFill>
                <a:latin typeface="Verdana"/>
                <a:cs typeface="Verdana"/>
              </a:rPr>
              <a:t>f</a:t>
            </a:r>
            <a:r>
              <a:rPr sz="1400" spc="50" dirty="0">
                <a:solidFill>
                  <a:srgbClr val="EBECEF"/>
                </a:solidFill>
                <a:latin typeface="Verdana"/>
                <a:cs typeface="Verdana"/>
              </a:rPr>
              <a:t>o</a:t>
            </a:r>
            <a:r>
              <a:rPr sz="1400" spc="-40" dirty="0">
                <a:solidFill>
                  <a:srgbClr val="EBECEF"/>
                </a:solidFill>
                <a:latin typeface="Verdana"/>
                <a:cs typeface="Verdana"/>
              </a:rPr>
              <a:t>r</a:t>
            </a:r>
            <a:r>
              <a:rPr sz="1400" spc="-145" dirty="0">
                <a:solidFill>
                  <a:srgbClr val="EBECEF"/>
                </a:solidFill>
                <a:latin typeface="Verdana"/>
                <a:cs typeface="Verdana"/>
              </a:rPr>
              <a:t> </a:t>
            </a:r>
            <a:r>
              <a:rPr sz="1400" spc="-60" dirty="0">
                <a:solidFill>
                  <a:srgbClr val="EBECEF"/>
                </a:solidFill>
                <a:latin typeface="Verdana"/>
                <a:cs typeface="Verdana"/>
              </a:rPr>
              <a:t>u</a:t>
            </a:r>
            <a:r>
              <a:rPr sz="1400" spc="45" dirty="0">
                <a:solidFill>
                  <a:srgbClr val="EBECEF"/>
                </a:solidFill>
                <a:latin typeface="Verdana"/>
                <a:cs typeface="Verdana"/>
              </a:rPr>
              <a:t>s</a:t>
            </a:r>
            <a:r>
              <a:rPr sz="1400" spc="65" dirty="0">
                <a:solidFill>
                  <a:srgbClr val="EBECEF"/>
                </a:solidFill>
                <a:latin typeface="Verdana"/>
                <a:cs typeface="Verdana"/>
              </a:rPr>
              <a:t>e</a:t>
            </a:r>
            <a:r>
              <a:rPr sz="1400" spc="-40" dirty="0">
                <a:solidFill>
                  <a:srgbClr val="EBECEF"/>
                </a:solidFill>
                <a:latin typeface="Verdana"/>
                <a:cs typeface="Verdana"/>
              </a:rPr>
              <a:t>r</a:t>
            </a:r>
            <a:r>
              <a:rPr sz="1400" spc="-30" dirty="0">
                <a:solidFill>
                  <a:srgbClr val="EBECEF"/>
                </a:solidFill>
                <a:latin typeface="Verdana"/>
                <a:cs typeface="Verdana"/>
              </a:rPr>
              <a:t> </a:t>
            </a:r>
            <a:r>
              <a:rPr sz="1400" spc="-45" dirty="0">
                <a:solidFill>
                  <a:srgbClr val="EBECEF"/>
                </a:solidFill>
                <a:latin typeface="Verdana"/>
                <a:cs typeface="Verdana"/>
              </a:rPr>
              <a:t>in</a:t>
            </a:r>
            <a:r>
              <a:rPr sz="1400" dirty="0">
                <a:solidFill>
                  <a:srgbClr val="EBECEF"/>
                </a:solidFill>
                <a:latin typeface="Verdana"/>
                <a:cs typeface="Verdana"/>
              </a:rPr>
              <a:t>q</a:t>
            </a:r>
            <a:r>
              <a:rPr sz="1400" spc="-60" dirty="0">
                <a:solidFill>
                  <a:srgbClr val="EBECEF"/>
                </a:solidFill>
                <a:latin typeface="Verdana"/>
                <a:cs typeface="Verdana"/>
              </a:rPr>
              <a:t>u</a:t>
            </a:r>
            <a:r>
              <a:rPr sz="1400" spc="-45" dirty="0">
                <a:solidFill>
                  <a:srgbClr val="EBECEF"/>
                </a:solidFill>
                <a:latin typeface="Verdana"/>
                <a:cs typeface="Verdana"/>
              </a:rPr>
              <a:t>iri</a:t>
            </a:r>
            <a:r>
              <a:rPr sz="1400" spc="65" dirty="0">
                <a:solidFill>
                  <a:srgbClr val="EBECEF"/>
                </a:solidFill>
                <a:latin typeface="Verdana"/>
                <a:cs typeface="Verdana"/>
              </a:rPr>
              <a:t>e</a:t>
            </a:r>
            <a:r>
              <a:rPr sz="1400" spc="45" dirty="0">
                <a:solidFill>
                  <a:srgbClr val="EBECEF"/>
                </a:solidFill>
                <a:latin typeface="Verdana"/>
                <a:cs typeface="Verdana"/>
              </a:rPr>
              <a:t>s</a:t>
            </a:r>
            <a:r>
              <a:rPr sz="1400" spc="-155" dirty="0">
                <a:solidFill>
                  <a:srgbClr val="EBECEF"/>
                </a:solidFill>
                <a:latin typeface="Verdana"/>
                <a:cs typeface="Verdana"/>
              </a:rPr>
              <a:t>.</a:t>
            </a:r>
            <a:endParaRPr sz="1400">
              <a:latin typeface="Verdana"/>
              <a:cs typeface="Verdana"/>
            </a:endParaRPr>
          </a:p>
        </p:txBody>
      </p:sp>
      <p:sp>
        <p:nvSpPr>
          <p:cNvPr id="15" name="object 15"/>
          <p:cNvSpPr/>
          <p:nvPr/>
        </p:nvSpPr>
        <p:spPr>
          <a:xfrm>
            <a:off x="9580244" y="6078473"/>
            <a:ext cx="1754504" cy="4191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0" cy="8020050"/>
          </a:xfrm>
          <a:custGeom>
            <a:avLst/>
            <a:gdLst/>
            <a:ahLst/>
            <a:cxnLst/>
            <a:rect l="l" t="t" r="r" b="b"/>
            <a:pathLst>
              <a:path h="8020050">
                <a:moveTo>
                  <a:pt x="0" y="8020050"/>
                </a:moveTo>
                <a:lnTo>
                  <a:pt x="0" y="0"/>
                </a:lnTo>
                <a:lnTo>
                  <a:pt x="0" y="8020050"/>
                </a:lnTo>
                <a:close/>
              </a:path>
            </a:pathLst>
          </a:custGeom>
          <a:solidFill>
            <a:srgbClr val="F7F3F2"/>
          </a:solidFill>
        </p:spPr>
        <p:txBody>
          <a:bodyPr wrap="square" lIns="0" tIns="0" rIns="0" bIns="0" rtlCol="0"/>
          <a:lstStyle/>
          <a:p>
            <a:endParaRPr/>
          </a:p>
        </p:txBody>
      </p:sp>
      <p:sp>
        <p:nvSpPr>
          <p:cNvPr id="3" name="object 3"/>
          <p:cNvSpPr/>
          <p:nvPr/>
        </p:nvSpPr>
        <p:spPr>
          <a:xfrm>
            <a:off x="0" y="0"/>
            <a:ext cx="11430000" cy="8020050"/>
          </a:xfrm>
          <a:custGeom>
            <a:avLst/>
            <a:gdLst/>
            <a:ahLst/>
            <a:cxnLst/>
            <a:rect l="l" t="t" r="r" b="b"/>
            <a:pathLst>
              <a:path w="11430000" h="8020050">
                <a:moveTo>
                  <a:pt x="0" y="8020050"/>
                </a:moveTo>
                <a:lnTo>
                  <a:pt x="11430000" y="8020050"/>
                </a:lnTo>
                <a:lnTo>
                  <a:pt x="11430000" y="0"/>
                </a:lnTo>
                <a:lnTo>
                  <a:pt x="0" y="0"/>
                </a:lnTo>
                <a:lnTo>
                  <a:pt x="0" y="8020050"/>
                </a:lnTo>
              </a:path>
            </a:pathLst>
          </a:custGeom>
          <a:solidFill>
            <a:srgbClr val="080D25"/>
          </a:solidFill>
        </p:spPr>
        <p:txBody>
          <a:bodyPr wrap="square" lIns="0" tIns="0" rIns="0" bIns="0" rtlCol="0"/>
          <a:lstStyle/>
          <a:p>
            <a:endParaRPr/>
          </a:p>
        </p:txBody>
      </p:sp>
      <p:sp>
        <p:nvSpPr>
          <p:cNvPr id="4" name="object 4"/>
          <p:cNvSpPr/>
          <p:nvPr/>
        </p:nvSpPr>
        <p:spPr>
          <a:xfrm>
            <a:off x="7143750" y="253"/>
            <a:ext cx="4286249" cy="802005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marR="5080">
              <a:lnSpc>
                <a:spcPct val="105100"/>
              </a:lnSpc>
            </a:pPr>
            <a:r>
              <a:rPr spc="145" dirty="0">
                <a:latin typeface="Tahoma"/>
                <a:cs typeface="Tahoma"/>
              </a:rPr>
              <a:t>S</a:t>
            </a:r>
            <a:r>
              <a:rPr spc="235" dirty="0">
                <a:latin typeface="Tahoma"/>
                <a:cs typeface="Tahoma"/>
              </a:rPr>
              <a:t>y</a:t>
            </a:r>
            <a:r>
              <a:rPr spc="114" dirty="0">
                <a:latin typeface="Tahoma"/>
                <a:cs typeface="Tahoma"/>
              </a:rPr>
              <a:t>s</a:t>
            </a:r>
            <a:r>
              <a:rPr spc="140" dirty="0">
                <a:latin typeface="Tahoma"/>
                <a:cs typeface="Tahoma"/>
              </a:rPr>
              <a:t>t</a:t>
            </a:r>
            <a:r>
              <a:rPr spc="10" dirty="0">
                <a:latin typeface="Tahoma"/>
                <a:cs typeface="Tahoma"/>
              </a:rPr>
              <a:t>e</a:t>
            </a:r>
            <a:r>
              <a:rPr spc="405" dirty="0">
                <a:latin typeface="Tahoma"/>
                <a:cs typeface="Tahoma"/>
              </a:rPr>
              <a:t>m</a:t>
            </a:r>
            <a:r>
              <a:rPr spc="-310" dirty="0">
                <a:latin typeface="Tahoma"/>
                <a:cs typeface="Tahoma"/>
              </a:rPr>
              <a:t> </a:t>
            </a:r>
            <a:r>
              <a:rPr spc="450" dirty="0">
                <a:latin typeface="Tahoma"/>
                <a:cs typeface="Tahoma"/>
              </a:rPr>
              <a:t>A</a:t>
            </a:r>
            <a:r>
              <a:rPr spc="365" dirty="0">
                <a:latin typeface="Tahoma"/>
                <a:cs typeface="Tahoma"/>
              </a:rPr>
              <a:t>r</a:t>
            </a:r>
            <a:r>
              <a:rPr spc="200" dirty="0">
                <a:latin typeface="Tahoma"/>
                <a:cs typeface="Tahoma"/>
              </a:rPr>
              <a:t>c</a:t>
            </a:r>
            <a:r>
              <a:rPr spc="260" dirty="0">
                <a:latin typeface="Tahoma"/>
                <a:cs typeface="Tahoma"/>
              </a:rPr>
              <a:t>h</a:t>
            </a:r>
            <a:r>
              <a:rPr spc="275" dirty="0">
                <a:latin typeface="Tahoma"/>
                <a:cs typeface="Tahoma"/>
              </a:rPr>
              <a:t>i</a:t>
            </a:r>
            <a:r>
              <a:rPr spc="140" dirty="0">
                <a:latin typeface="Tahoma"/>
                <a:cs typeface="Tahoma"/>
              </a:rPr>
              <a:t>t</a:t>
            </a:r>
            <a:r>
              <a:rPr spc="10" dirty="0">
                <a:latin typeface="Tahoma"/>
                <a:cs typeface="Tahoma"/>
              </a:rPr>
              <a:t>e</a:t>
            </a:r>
            <a:r>
              <a:rPr spc="170" dirty="0">
                <a:latin typeface="Tahoma"/>
                <a:cs typeface="Tahoma"/>
              </a:rPr>
              <a:t>ct</a:t>
            </a:r>
            <a:r>
              <a:rPr spc="204" dirty="0">
                <a:latin typeface="Tahoma"/>
                <a:cs typeface="Tahoma"/>
              </a:rPr>
              <a:t>u</a:t>
            </a:r>
            <a:r>
              <a:rPr spc="365" dirty="0">
                <a:latin typeface="Tahoma"/>
                <a:cs typeface="Tahoma"/>
              </a:rPr>
              <a:t>r</a:t>
            </a:r>
            <a:r>
              <a:rPr spc="15" dirty="0">
                <a:latin typeface="Tahoma"/>
                <a:cs typeface="Tahoma"/>
              </a:rPr>
              <a:t>e</a:t>
            </a:r>
            <a:r>
              <a:rPr spc="10" dirty="0">
                <a:latin typeface="Tahoma"/>
                <a:cs typeface="Tahoma"/>
              </a:rPr>
              <a:t> </a:t>
            </a:r>
            <a:r>
              <a:rPr spc="315" dirty="0">
                <a:latin typeface="Tahoma"/>
                <a:cs typeface="Tahoma"/>
              </a:rPr>
              <a:t>O</a:t>
            </a:r>
            <a:r>
              <a:rPr spc="160" dirty="0">
                <a:latin typeface="Tahoma"/>
                <a:cs typeface="Tahoma"/>
              </a:rPr>
              <a:t>v</a:t>
            </a:r>
            <a:r>
              <a:rPr spc="10" dirty="0">
                <a:latin typeface="Tahoma"/>
                <a:cs typeface="Tahoma"/>
              </a:rPr>
              <a:t>e</a:t>
            </a:r>
            <a:r>
              <a:rPr spc="365" dirty="0">
                <a:latin typeface="Tahoma"/>
                <a:cs typeface="Tahoma"/>
              </a:rPr>
              <a:t>r</a:t>
            </a:r>
            <a:r>
              <a:rPr spc="200" dirty="0">
                <a:latin typeface="Tahoma"/>
                <a:cs typeface="Tahoma"/>
              </a:rPr>
              <a:t>v</a:t>
            </a:r>
            <a:r>
              <a:rPr spc="275" dirty="0">
                <a:latin typeface="Tahoma"/>
                <a:cs typeface="Tahoma"/>
              </a:rPr>
              <a:t>i</a:t>
            </a:r>
            <a:r>
              <a:rPr spc="10" dirty="0">
                <a:latin typeface="Tahoma"/>
                <a:cs typeface="Tahoma"/>
              </a:rPr>
              <a:t>e</a:t>
            </a:r>
            <a:r>
              <a:rPr spc="305" dirty="0">
                <a:latin typeface="Tahoma"/>
                <a:cs typeface="Tahoma"/>
              </a:rPr>
              <a:t>w</a:t>
            </a:r>
          </a:p>
        </p:txBody>
      </p:sp>
      <p:sp>
        <p:nvSpPr>
          <p:cNvPr id="6" name="object 6"/>
          <p:cNvSpPr/>
          <p:nvPr/>
        </p:nvSpPr>
        <p:spPr>
          <a:xfrm>
            <a:off x="619125" y="1857374"/>
            <a:ext cx="886460" cy="1417955"/>
          </a:xfrm>
          <a:custGeom>
            <a:avLst/>
            <a:gdLst/>
            <a:ahLst/>
            <a:cxnLst/>
            <a:rect l="l" t="t" r="r" b="b"/>
            <a:pathLst>
              <a:path w="886460" h="1417954">
                <a:moveTo>
                  <a:pt x="0" y="0"/>
                </a:moveTo>
                <a:lnTo>
                  <a:pt x="0" y="1240383"/>
                </a:lnTo>
                <a:lnTo>
                  <a:pt x="443026" y="1417586"/>
                </a:lnTo>
                <a:lnTo>
                  <a:pt x="886053" y="1240383"/>
                </a:lnTo>
                <a:lnTo>
                  <a:pt x="886053" y="177215"/>
                </a:lnTo>
                <a:lnTo>
                  <a:pt x="443026" y="177215"/>
                </a:lnTo>
                <a:lnTo>
                  <a:pt x="0" y="0"/>
                </a:lnTo>
                <a:close/>
              </a:path>
              <a:path w="886460" h="1417954">
                <a:moveTo>
                  <a:pt x="886053" y="0"/>
                </a:moveTo>
                <a:lnTo>
                  <a:pt x="443026" y="177215"/>
                </a:lnTo>
                <a:lnTo>
                  <a:pt x="886053" y="177215"/>
                </a:lnTo>
                <a:lnTo>
                  <a:pt x="886053" y="0"/>
                </a:lnTo>
                <a:close/>
              </a:path>
            </a:pathLst>
          </a:custGeom>
          <a:solidFill>
            <a:srgbClr val="283057"/>
          </a:solidFill>
        </p:spPr>
        <p:txBody>
          <a:bodyPr wrap="square" lIns="0" tIns="0" rIns="0" bIns="0" rtlCol="0"/>
          <a:lstStyle/>
          <a:p>
            <a:endParaRPr/>
          </a:p>
        </p:txBody>
      </p:sp>
      <p:sp>
        <p:nvSpPr>
          <p:cNvPr id="7" name="object 7"/>
          <p:cNvSpPr/>
          <p:nvPr/>
        </p:nvSpPr>
        <p:spPr>
          <a:xfrm>
            <a:off x="619125" y="1857374"/>
            <a:ext cx="886460" cy="1417955"/>
          </a:xfrm>
          <a:custGeom>
            <a:avLst/>
            <a:gdLst/>
            <a:ahLst/>
            <a:cxnLst/>
            <a:rect l="l" t="t" r="r" b="b"/>
            <a:pathLst>
              <a:path w="886460" h="1417954">
                <a:moveTo>
                  <a:pt x="0" y="1240383"/>
                </a:moveTo>
                <a:lnTo>
                  <a:pt x="443026" y="1417586"/>
                </a:lnTo>
                <a:lnTo>
                  <a:pt x="886053" y="1240383"/>
                </a:lnTo>
                <a:lnTo>
                  <a:pt x="886053" y="0"/>
                </a:lnTo>
                <a:lnTo>
                  <a:pt x="443026" y="177215"/>
                </a:lnTo>
                <a:lnTo>
                  <a:pt x="0" y="0"/>
                </a:lnTo>
                <a:lnTo>
                  <a:pt x="0" y="1240383"/>
                </a:lnTo>
                <a:close/>
              </a:path>
            </a:pathLst>
          </a:custGeom>
          <a:ln w="11075">
            <a:solidFill>
              <a:srgbClr val="404A6F"/>
            </a:solidFill>
          </a:ln>
        </p:spPr>
        <p:txBody>
          <a:bodyPr wrap="square" lIns="0" tIns="0" rIns="0" bIns="0" rtlCol="0"/>
          <a:lstStyle/>
          <a:p>
            <a:endParaRPr/>
          </a:p>
        </p:txBody>
      </p:sp>
      <p:sp>
        <p:nvSpPr>
          <p:cNvPr id="8" name="object 8"/>
          <p:cNvSpPr txBox="1"/>
          <p:nvPr/>
        </p:nvSpPr>
        <p:spPr>
          <a:xfrm>
            <a:off x="989359" y="2433987"/>
            <a:ext cx="147320" cy="291465"/>
          </a:xfrm>
          <a:prstGeom prst="rect">
            <a:avLst/>
          </a:prstGeom>
        </p:spPr>
        <p:txBody>
          <a:bodyPr vert="horz" wrap="square" lIns="0" tIns="0" rIns="0" bIns="0" rtlCol="0">
            <a:spAutoFit/>
          </a:bodyPr>
          <a:lstStyle/>
          <a:p>
            <a:pPr marL="12700">
              <a:lnSpc>
                <a:spcPct val="100000"/>
              </a:lnSpc>
            </a:pPr>
            <a:r>
              <a:rPr sz="2100" spc="-195" dirty="0">
                <a:solidFill>
                  <a:srgbClr val="EBECEF"/>
                </a:solidFill>
                <a:latin typeface="Tahoma"/>
                <a:cs typeface="Tahoma"/>
              </a:rPr>
              <a:t>1</a:t>
            </a:r>
            <a:endParaRPr sz="2100">
              <a:latin typeface="Tahoma"/>
              <a:cs typeface="Tahoma"/>
            </a:endParaRPr>
          </a:p>
        </p:txBody>
      </p:sp>
      <p:sp>
        <p:nvSpPr>
          <p:cNvPr id="9" name="object 9"/>
          <p:cNvSpPr txBox="1"/>
          <p:nvPr/>
        </p:nvSpPr>
        <p:spPr>
          <a:xfrm>
            <a:off x="1759247" y="2069068"/>
            <a:ext cx="4443730" cy="880110"/>
          </a:xfrm>
          <a:prstGeom prst="rect">
            <a:avLst/>
          </a:prstGeom>
        </p:spPr>
        <p:txBody>
          <a:bodyPr vert="horz" wrap="square" lIns="0" tIns="0" rIns="0" bIns="0" rtlCol="0">
            <a:spAutoFit/>
          </a:bodyPr>
          <a:lstStyle/>
          <a:p>
            <a:pPr marL="12700">
              <a:lnSpc>
                <a:spcPct val="100000"/>
              </a:lnSpc>
            </a:pPr>
            <a:r>
              <a:rPr sz="1750" spc="175" dirty="0">
                <a:solidFill>
                  <a:srgbClr val="EBECEF"/>
                </a:solidFill>
                <a:latin typeface="Tahoma"/>
                <a:cs typeface="Tahoma"/>
              </a:rPr>
              <a:t>D</a:t>
            </a:r>
            <a:r>
              <a:rPr sz="1750" spc="45" dirty="0">
                <a:solidFill>
                  <a:srgbClr val="EBECEF"/>
                </a:solidFill>
                <a:latin typeface="Tahoma"/>
                <a:cs typeface="Tahoma"/>
              </a:rPr>
              <a:t>ata</a:t>
            </a:r>
            <a:r>
              <a:rPr sz="1750" spc="-165" dirty="0">
                <a:solidFill>
                  <a:srgbClr val="EBECEF"/>
                </a:solidFill>
                <a:latin typeface="Tahoma"/>
                <a:cs typeface="Tahoma"/>
              </a:rPr>
              <a:t> </a:t>
            </a:r>
            <a:r>
              <a:rPr sz="1750" spc="55" dirty="0">
                <a:solidFill>
                  <a:srgbClr val="EBECEF"/>
                </a:solidFill>
                <a:latin typeface="Tahoma"/>
                <a:cs typeface="Tahoma"/>
              </a:rPr>
              <a:t>I</a:t>
            </a:r>
            <a:r>
              <a:rPr sz="1750" spc="80" dirty="0">
                <a:solidFill>
                  <a:srgbClr val="EBECEF"/>
                </a:solidFill>
                <a:latin typeface="Tahoma"/>
                <a:cs typeface="Tahoma"/>
              </a:rPr>
              <a:t>n</a:t>
            </a:r>
            <a:r>
              <a:rPr sz="1750" spc="15" dirty="0">
                <a:solidFill>
                  <a:srgbClr val="EBECEF"/>
                </a:solidFill>
                <a:latin typeface="Tahoma"/>
                <a:cs typeface="Tahoma"/>
              </a:rPr>
              <a:t>g</a:t>
            </a:r>
            <a:r>
              <a:rPr sz="1750" spc="60" dirty="0">
                <a:solidFill>
                  <a:srgbClr val="EBECEF"/>
                </a:solidFill>
                <a:latin typeface="Tahoma"/>
                <a:cs typeface="Tahoma"/>
              </a:rPr>
              <a:t>esti</a:t>
            </a:r>
            <a:r>
              <a:rPr sz="1750" spc="80" dirty="0">
                <a:solidFill>
                  <a:srgbClr val="EBECEF"/>
                </a:solidFill>
                <a:latin typeface="Tahoma"/>
                <a:cs typeface="Tahoma"/>
              </a:rPr>
              <a:t>o</a:t>
            </a:r>
            <a:r>
              <a:rPr sz="1750" spc="114" dirty="0">
                <a:solidFill>
                  <a:srgbClr val="EBECEF"/>
                </a:solidFill>
                <a:latin typeface="Tahoma"/>
                <a:cs typeface="Tahoma"/>
              </a:rPr>
              <a:t>n</a:t>
            </a:r>
            <a:endParaRPr sz="1750">
              <a:latin typeface="Tahoma"/>
              <a:cs typeface="Tahoma"/>
            </a:endParaRPr>
          </a:p>
          <a:p>
            <a:pPr marL="12700" marR="5080">
              <a:lnSpc>
                <a:spcPct val="133900"/>
              </a:lnSpc>
              <a:spcBef>
                <a:spcPts val="455"/>
              </a:spcBef>
            </a:pPr>
            <a:r>
              <a:rPr sz="1400" spc="15" dirty="0">
                <a:solidFill>
                  <a:srgbClr val="EBECEF"/>
                </a:solidFill>
                <a:latin typeface="Lucida Sans Unicode"/>
                <a:cs typeface="Lucida Sans Unicode"/>
              </a:rPr>
              <a:t>P</a:t>
            </a:r>
            <a:r>
              <a:rPr sz="1400" spc="-185" dirty="0">
                <a:solidFill>
                  <a:srgbClr val="EBECEF"/>
                </a:solidFill>
                <a:latin typeface="Lucida Sans Unicode"/>
                <a:cs typeface="Lucida Sans Unicode"/>
              </a:rPr>
              <a:t>D</a:t>
            </a:r>
            <a:r>
              <a:rPr sz="1400" spc="-30" dirty="0">
                <a:solidFill>
                  <a:srgbClr val="EBECEF"/>
                </a:solidFill>
                <a:latin typeface="Lucida Sans Unicode"/>
                <a:cs typeface="Lucida Sans Unicode"/>
              </a:rPr>
              <a:t>F</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45" dirty="0">
                <a:solidFill>
                  <a:srgbClr val="EBECEF"/>
                </a:solidFill>
                <a:latin typeface="Lucida Sans Unicode"/>
                <a:cs typeface="Lucida Sans Unicode"/>
              </a:rPr>
              <a:t>o</a:t>
            </a:r>
            <a:r>
              <a:rPr sz="1400" spc="150" dirty="0">
                <a:solidFill>
                  <a:srgbClr val="EBECEF"/>
                </a:solidFill>
                <a:latin typeface="Lucida Sans Unicode"/>
                <a:cs typeface="Lucida Sans Unicode"/>
              </a:rPr>
              <a:t>c</a:t>
            </a:r>
            <a:r>
              <a:rPr sz="1400" spc="-40" dirty="0">
                <a:solidFill>
                  <a:srgbClr val="EBECEF"/>
                </a:solidFill>
                <a:latin typeface="Lucida Sans Unicode"/>
                <a:cs typeface="Lucida Sans Unicode"/>
              </a:rPr>
              <a:t>u</a:t>
            </a:r>
            <a:r>
              <a:rPr sz="1400" spc="-85" dirty="0">
                <a:solidFill>
                  <a:srgbClr val="EBECEF"/>
                </a:solidFill>
                <a:latin typeface="Lucida Sans Unicode"/>
                <a:cs typeface="Lucida Sans Unicode"/>
              </a:rPr>
              <a:t>m</a:t>
            </a:r>
            <a:r>
              <a:rPr sz="1400" spc="114" dirty="0">
                <a:solidFill>
                  <a:srgbClr val="EBECEF"/>
                </a:solidFill>
                <a:latin typeface="Lucida Sans Unicode"/>
                <a:cs typeface="Lucida Sans Unicode"/>
              </a:rPr>
              <a:t>e</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80" dirty="0">
                <a:solidFill>
                  <a:srgbClr val="EBECEF"/>
                </a:solidFill>
                <a:latin typeface="Lucida Sans Unicode"/>
                <a:cs typeface="Lucida Sans Unicode"/>
              </a:rPr>
              <a:t>t</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135" dirty="0">
                <a:solidFill>
                  <a:srgbClr val="EBECEF"/>
                </a:solidFill>
                <a:latin typeface="Lucida Sans Unicode"/>
                <a:cs typeface="Lucida Sans Unicode"/>
              </a:rPr>
              <a:t>c</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ss</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f</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80" dirty="0">
                <a:solidFill>
                  <a:srgbClr val="EBECEF"/>
                </a:solidFill>
                <a:latin typeface="Lucida Sans Unicode"/>
                <a:cs typeface="Lucida Sans Unicode"/>
              </a:rPr>
              <a:t>m</a:t>
            </a:r>
            <a:r>
              <a:rPr sz="1400" spc="-45" dirty="0">
                <a:solidFill>
                  <a:srgbClr val="EBECEF"/>
                </a:solidFill>
                <a:latin typeface="Lucida Sans Unicode"/>
                <a:cs typeface="Lucida Sans Unicode"/>
              </a:rPr>
              <a:t> G</a:t>
            </a:r>
            <a:r>
              <a:rPr sz="1400" spc="45" dirty="0">
                <a:solidFill>
                  <a:srgbClr val="EBECEF"/>
                </a:solidFill>
                <a:latin typeface="Lucida Sans Unicode"/>
                <a:cs typeface="Lucida Sans Unicode"/>
              </a:rPr>
              <a:t>oo</a:t>
            </a:r>
            <a:r>
              <a:rPr sz="1400" spc="-35" dirty="0">
                <a:solidFill>
                  <a:srgbClr val="EBECEF"/>
                </a:solidFill>
                <a:latin typeface="Lucida Sans Unicode"/>
                <a:cs typeface="Lucida Sans Unicode"/>
              </a:rPr>
              <a:t>g</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185" dirty="0">
                <a:solidFill>
                  <a:srgbClr val="EBECEF"/>
                </a:solidFill>
                <a:latin typeface="Lucida Sans Unicode"/>
                <a:cs typeface="Lucida Sans Unicode"/>
              </a:rPr>
              <a:t>D</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35" dirty="0">
                <a:solidFill>
                  <a:srgbClr val="EBECEF"/>
                </a:solidFill>
                <a:latin typeface="Lucida Sans Unicode"/>
                <a:cs typeface="Lucida Sans Unicode"/>
              </a:rPr>
              <a:t>v</a:t>
            </a:r>
            <a:r>
              <a:rPr sz="1400" spc="114" dirty="0">
                <a:solidFill>
                  <a:srgbClr val="EBECEF"/>
                </a:solidFill>
                <a:latin typeface="Lucida Sans Unicode"/>
                <a:cs typeface="Lucida Sans Unicode"/>
              </a:rPr>
              <a:t>e</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10" name="object 10"/>
          <p:cNvSpPr/>
          <p:nvPr/>
        </p:nvSpPr>
        <p:spPr>
          <a:xfrm>
            <a:off x="619125" y="3276599"/>
            <a:ext cx="886460" cy="1417955"/>
          </a:xfrm>
          <a:custGeom>
            <a:avLst/>
            <a:gdLst/>
            <a:ahLst/>
            <a:cxnLst/>
            <a:rect l="l" t="t" r="r" b="b"/>
            <a:pathLst>
              <a:path w="886460" h="1417954">
                <a:moveTo>
                  <a:pt x="0" y="0"/>
                </a:moveTo>
                <a:lnTo>
                  <a:pt x="0" y="1240383"/>
                </a:lnTo>
                <a:lnTo>
                  <a:pt x="443026" y="1417586"/>
                </a:lnTo>
                <a:lnTo>
                  <a:pt x="886053" y="1240383"/>
                </a:lnTo>
                <a:lnTo>
                  <a:pt x="886053" y="177215"/>
                </a:lnTo>
                <a:lnTo>
                  <a:pt x="443026" y="177215"/>
                </a:lnTo>
                <a:lnTo>
                  <a:pt x="0" y="0"/>
                </a:lnTo>
                <a:close/>
              </a:path>
              <a:path w="886460" h="1417954">
                <a:moveTo>
                  <a:pt x="886053" y="0"/>
                </a:moveTo>
                <a:lnTo>
                  <a:pt x="443026" y="177215"/>
                </a:lnTo>
                <a:lnTo>
                  <a:pt x="886053" y="177215"/>
                </a:lnTo>
                <a:lnTo>
                  <a:pt x="886053" y="0"/>
                </a:lnTo>
                <a:close/>
              </a:path>
            </a:pathLst>
          </a:custGeom>
          <a:solidFill>
            <a:srgbClr val="283057"/>
          </a:solidFill>
        </p:spPr>
        <p:txBody>
          <a:bodyPr wrap="square" lIns="0" tIns="0" rIns="0" bIns="0" rtlCol="0"/>
          <a:lstStyle/>
          <a:p>
            <a:endParaRPr/>
          </a:p>
        </p:txBody>
      </p:sp>
      <p:sp>
        <p:nvSpPr>
          <p:cNvPr id="11" name="object 11"/>
          <p:cNvSpPr/>
          <p:nvPr/>
        </p:nvSpPr>
        <p:spPr>
          <a:xfrm>
            <a:off x="619125" y="3276599"/>
            <a:ext cx="886460" cy="1417955"/>
          </a:xfrm>
          <a:custGeom>
            <a:avLst/>
            <a:gdLst/>
            <a:ahLst/>
            <a:cxnLst/>
            <a:rect l="l" t="t" r="r" b="b"/>
            <a:pathLst>
              <a:path w="886460" h="1417954">
                <a:moveTo>
                  <a:pt x="0" y="1240383"/>
                </a:moveTo>
                <a:lnTo>
                  <a:pt x="443026" y="1417586"/>
                </a:lnTo>
                <a:lnTo>
                  <a:pt x="886053" y="1240383"/>
                </a:lnTo>
                <a:lnTo>
                  <a:pt x="886053" y="0"/>
                </a:lnTo>
                <a:lnTo>
                  <a:pt x="443026" y="177215"/>
                </a:lnTo>
                <a:lnTo>
                  <a:pt x="0" y="0"/>
                </a:lnTo>
                <a:lnTo>
                  <a:pt x="0" y="1240383"/>
                </a:lnTo>
                <a:close/>
              </a:path>
            </a:pathLst>
          </a:custGeom>
          <a:ln w="11075">
            <a:solidFill>
              <a:srgbClr val="404A6F"/>
            </a:solidFill>
          </a:ln>
        </p:spPr>
        <p:txBody>
          <a:bodyPr wrap="square" lIns="0" tIns="0" rIns="0" bIns="0" rtlCol="0"/>
          <a:lstStyle/>
          <a:p>
            <a:endParaRPr/>
          </a:p>
        </p:txBody>
      </p:sp>
      <p:sp>
        <p:nvSpPr>
          <p:cNvPr id="12" name="object 12"/>
          <p:cNvSpPr txBox="1"/>
          <p:nvPr/>
        </p:nvSpPr>
        <p:spPr>
          <a:xfrm>
            <a:off x="969863" y="3853212"/>
            <a:ext cx="186690" cy="291465"/>
          </a:xfrm>
          <a:prstGeom prst="rect">
            <a:avLst/>
          </a:prstGeom>
        </p:spPr>
        <p:txBody>
          <a:bodyPr vert="horz" wrap="square" lIns="0" tIns="0" rIns="0" bIns="0" rtlCol="0">
            <a:spAutoFit/>
          </a:bodyPr>
          <a:lstStyle/>
          <a:p>
            <a:pPr marL="12700">
              <a:lnSpc>
                <a:spcPct val="100000"/>
              </a:lnSpc>
            </a:pPr>
            <a:r>
              <a:rPr sz="2100" spc="110" dirty="0">
                <a:solidFill>
                  <a:srgbClr val="EBECEF"/>
                </a:solidFill>
                <a:latin typeface="Tahoma"/>
                <a:cs typeface="Tahoma"/>
              </a:rPr>
              <a:t>2</a:t>
            </a:r>
            <a:endParaRPr sz="2100">
              <a:latin typeface="Tahoma"/>
              <a:cs typeface="Tahoma"/>
            </a:endParaRPr>
          </a:p>
        </p:txBody>
      </p:sp>
      <p:sp>
        <p:nvSpPr>
          <p:cNvPr id="13" name="object 13"/>
          <p:cNvSpPr txBox="1"/>
          <p:nvPr/>
        </p:nvSpPr>
        <p:spPr>
          <a:xfrm>
            <a:off x="1759248" y="3488293"/>
            <a:ext cx="4671695" cy="594360"/>
          </a:xfrm>
          <a:prstGeom prst="rect">
            <a:avLst/>
          </a:prstGeom>
        </p:spPr>
        <p:txBody>
          <a:bodyPr vert="horz" wrap="square" lIns="0" tIns="0" rIns="0" bIns="0" rtlCol="0">
            <a:spAutoFit/>
          </a:bodyPr>
          <a:lstStyle/>
          <a:p>
            <a:pPr marL="12700">
              <a:lnSpc>
                <a:spcPct val="100000"/>
              </a:lnSpc>
            </a:pPr>
            <a:r>
              <a:rPr sz="1750" spc="80" dirty="0">
                <a:solidFill>
                  <a:srgbClr val="EBECEF"/>
                </a:solidFill>
                <a:latin typeface="Tahoma"/>
                <a:cs typeface="Tahoma"/>
              </a:rPr>
              <a:t>T</a:t>
            </a:r>
            <a:r>
              <a:rPr sz="1750" spc="35" dirty="0">
                <a:solidFill>
                  <a:srgbClr val="EBECEF"/>
                </a:solidFill>
                <a:latin typeface="Tahoma"/>
                <a:cs typeface="Tahoma"/>
              </a:rPr>
              <a:t>ex</a:t>
            </a:r>
            <a:r>
              <a:rPr sz="1750" spc="70" dirty="0">
                <a:solidFill>
                  <a:srgbClr val="EBECEF"/>
                </a:solidFill>
                <a:latin typeface="Tahoma"/>
                <a:cs typeface="Tahoma"/>
              </a:rPr>
              <a:t>t</a:t>
            </a:r>
            <a:r>
              <a:rPr sz="1750" spc="-165" dirty="0">
                <a:solidFill>
                  <a:srgbClr val="EBECEF"/>
                </a:solidFill>
                <a:latin typeface="Tahoma"/>
                <a:cs typeface="Tahoma"/>
              </a:rPr>
              <a:t> </a:t>
            </a:r>
            <a:r>
              <a:rPr sz="1750" spc="140" dirty="0">
                <a:solidFill>
                  <a:srgbClr val="EBECEF"/>
                </a:solidFill>
                <a:latin typeface="Tahoma"/>
                <a:cs typeface="Tahoma"/>
              </a:rPr>
              <a:t>Pr</a:t>
            </a:r>
            <a:r>
              <a:rPr sz="1750" spc="165" dirty="0">
                <a:solidFill>
                  <a:srgbClr val="EBECEF"/>
                </a:solidFill>
                <a:latin typeface="Tahoma"/>
                <a:cs typeface="Tahoma"/>
              </a:rPr>
              <a:t>o</a:t>
            </a:r>
            <a:r>
              <a:rPr sz="1750" spc="80" dirty="0">
                <a:solidFill>
                  <a:srgbClr val="EBECEF"/>
                </a:solidFill>
                <a:latin typeface="Tahoma"/>
                <a:cs typeface="Tahoma"/>
              </a:rPr>
              <a:t>c</a:t>
            </a:r>
            <a:r>
              <a:rPr sz="1750" spc="60" dirty="0">
                <a:solidFill>
                  <a:srgbClr val="EBECEF"/>
                </a:solidFill>
                <a:latin typeface="Tahoma"/>
                <a:cs typeface="Tahoma"/>
              </a:rPr>
              <a:t>essi</a:t>
            </a:r>
            <a:r>
              <a:rPr sz="1750" spc="80" dirty="0">
                <a:solidFill>
                  <a:srgbClr val="EBECEF"/>
                </a:solidFill>
                <a:latin typeface="Tahoma"/>
                <a:cs typeface="Tahoma"/>
              </a:rPr>
              <a:t>n</a:t>
            </a:r>
            <a:r>
              <a:rPr sz="1750" spc="15" dirty="0">
                <a:solidFill>
                  <a:srgbClr val="EBECEF"/>
                </a:solidFill>
                <a:latin typeface="Tahoma"/>
                <a:cs typeface="Tahoma"/>
              </a:rPr>
              <a:t>g</a:t>
            </a:r>
            <a:endParaRPr sz="1750">
              <a:latin typeface="Tahoma"/>
              <a:cs typeface="Tahoma"/>
            </a:endParaRPr>
          </a:p>
          <a:p>
            <a:pPr marL="12700">
              <a:lnSpc>
                <a:spcPct val="100000"/>
              </a:lnSpc>
              <a:spcBef>
                <a:spcPts val="1025"/>
              </a:spcBef>
            </a:pPr>
            <a:r>
              <a:rPr sz="1400" spc="-110" dirty="0">
                <a:solidFill>
                  <a:srgbClr val="EBECEF"/>
                </a:solidFill>
                <a:latin typeface="Lucida Sans Unicode"/>
                <a:cs typeface="Lucida Sans Unicode"/>
              </a:rPr>
              <a:t>N</a:t>
            </a:r>
            <a:r>
              <a:rPr sz="1400" spc="-75" dirty="0">
                <a:solidFill>
                  <a:srgbClr val="EBECEF"/>
                </a:solidFill>
                <a:latin typeface="Lucida Sans Unicode"/>
                <a:cs typeface="Lucida Sans Unicode"/>
              </a:rPr>
              <a:t>L</a:t>
            </a:r>
            <a:r>
              <a:rPr sz="1400" spc="20" dirty="0">
                <a:solidFill>
                  <a:srgbClr val="EBECEF"/>
                </a:solidFill>
                <a:latin typeface="Lucida Sans Unicode"/>
                <a:cs typeface="Lucida Sans Unicode"/>
              </a:rPr>
              <a:t>P</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i</a:t>
            </a:r>
            <a:r>
              <a:rPr sz="1400" spc="-10" dirty="0">
                <a:solidFill>
                  <a:srgbClr val="EBECEF"/>
                </a:solidFill>
                <a:latin typeface="Lucida Sans Unicode"/>
                <a:cs typeface="Lucida Sans Unicode"/>
              </a:rPr>
              <a:t>q</a:t>
            </a:r>
            <a:r>
              <a:rPr sz="1400" spc="-40" dirty="0">
                <a:solidFill>
                  <a:srgbClr val="EBECEF"/>
                </a:solidFill>
                <a:latin typeface="Lucida Sans Unicode"/>
                <a:cs typeface="Lucida Sans Unicode"/>
              </a:rPr>
              <a:t>u</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40" dirty="0">
                <a:solidFill>
                  <a:srgbClr val="EBECEF"/>
                </a:solidFill>
                <a:latin typeface="Lucida Sans Unicode"/>
                <a:cs typeface="Lucida Sans Unicode"/>
              </a:rPr>
              <a:t>u</a:t>
            </a:r>
            <a:r>
              <a:rPr sz="1400" spc="-25" dirty="0">
                <a:solidFill>
                  <a:srgbClr val="EBECEF"/>
                </a:solidFill>
                <a:latin typeface="Lucida Sans Unicode"/>
                <a:cs typeface="Lucida Sans Unicode"/>
              </a:rPr>
              <a:t>n</a:t>
            </a:r>
            <a:r>
              <a:rPr sz="1400" spc="-110" dirty="0">
                <a:solidFill>
                  <a:srgbClr val="EBECEF"/>
                </a:solidFill>
                <a:latin typeface="Lucida Sans Unicode"/>
                <a:cs typeface="Lucida Sans Unicode"/>
              </a:rPr>
              <a:t>k</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14" dirty="0">
                <a:solidFill>
                  <a:srgbClr val="EBECEF"/>
                </a:solidFill>
                <a:latin typeface="Lucida Sans Unicode"/>
                <a:cs typeface="Lucida Sans Unicode"/>
              </a:rPr>
              <a:t>e</a:t>
            </a:r>
            <a:r>
              <a:rPr sz="1400" spc="-85" dirty="0">
                <a:solidFill>
                  <a:srgbClr val="EBECEF"/>
                </a:solidFill>
                <a:latin typeface="Lucida Sans Unicode"/>
                <a:cs typeface="Lucida Sans Unicode"/>
              </a:rPr>
              <a:t>m</a:t>
            </a:r>
            <a:r>
              <a:rPr sz="1400" spc="-5" dirty="0">
                <a:solidFill>
                  <a:srgbClr val="EBECEF"/>
                </a:solidFill>
                <a:latin typeface="Lucida Sans Unicode"/>
                <a:cs typeface="Lucida Sans Unicode"/>
              </a:rPr>
              <a:t>b</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h</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80" dirty="0">
                <a:solidFill>
                  <a:srgbClr val="EBECEF"/>
                </a:solidFill>
                <a:latin typeface="Lucida Sans Unicode"/>
                <a:cs typeface="Lucida Sans Unicode"/>
              </a:rPr>
              <a:t>t</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135" dirty="0">
                <a:solidFill>
                  <a:srgbClr val="EBECEF"/>
                </a:solidFill>
                <a:latin typeface="Lucida Sans Unicode"/>
                <a:cs typeface="Lucida Sans Unicode"/>
              </a:rPr>
              <a:t>c</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80" dirty="0">
                <a:solidFill>
                  <a:srgbClr val="EBECEF"/>
                </a:solidFill>
                <a:latin typeface="Lucida Sans Unicode"/>
                <a:cs typeface="Lucida Sans Unicode"/>
              </a:rPr>
              <a:t>t</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14" name="object 14"/>
          <p:cNvSpPr/>
          <p:nvPr/>
        </p:nvSpPr>
        <p:spPr>
          <a:xfrm>
            <a:off x="619125" y="4695824"/>
            <a:ext cx="886460" cy="1417955"/>
          </a:xfrm>
          <a:custGeom>
            <a:avLst/>
            <a:gdLst/>
            <a:ahLst/>
            <a:cxnLst/>
            <a:rect l="l" t="t" r="r" b="b"/>
            <a:pathLst>
              <a:path w="886460" h="1417954">
                <a:moveTo>
                  <a:pt x="0" y="0"/>
                </a:moveTo>
                <a:lnTo>
                  <a:pt x="0" y="1240383"/>
                </a:lnTo>
                <a:lnTo>
                  <a:pt x="443026" y="1417586"/>
                </a:lnTo>
                <a:lnTo>
                  <a:pt x="886053" y="1240383"/>
                </a:lnTo>
                <a:lnTo>
                  <a:pt x="886053" y="177215"/>
                </a:lnTo>
                <a:lnTo>
                  <a:pt x="443026" y="177215"/>
                </a:lnTo>
                <a:lnTo>
                  <a:pt x="0" y="0"/>
                </a:lnTo>
                <a:close/>
              </a:path>
              <a:path w="886460" h="1417954">
                <a:moveTo>
                  <a:pt x="886053" y="0"/>
                </a:moveTo>
                <a:lnTo>
                  <a:pt x="443026" y="177215"/>
                </a:lnTo>
                <a:lnTo>
                  <a:pt x="886053" y="177215"/>
                </a:lnTo>
                <a:lnTo>
                  <a:pt x="886053" y="0"/>
                </a:lnTo>
                <a:close/>
              </a:path>
            </a:pathLst>
          </a:custGeom>
          <a:solidFill>
            <a:srgbClr val="283057"/>
          </a:solidFill>
        </p:spPr>
        <p:txBody>
          <a:bodyPr wrap="square" lIns="0" tIns="0" rIns="0" bIns="0" rtlCol="0"/>
          <a:lstStyle/>
          <a:p>
            <a:endParaRPr/>
          </a:p>
        </p:txBody>
      </p:sp>
      <p:sp>
        <p:nvSpPr>
          <p:cNvPr id="15" name="object 15"/>
          <p:cNvSpPr/>
          <p:nvPr/>
        </p:nvSpPr>
        <p:spPr>
          <a:xfrm>
            <a:off x="619125" y="4695824"/>
            <a:ext cx="886460" cy="1417955"/>
          </a:xfrm>
          <a:custGeom>
            <a:avLst/>
            <a:gdLst/>
            <a:ahLst/>
            <a:cxnLst/>
            <a:rect l="l" t="t" r="r" b="b"/>
            <a:pathLst>
              <a:path w="886460" h="1417954">
                <a:moveTo>
                  <a:pt x="0" y="1240383"/>
                </a:moveTo>
                <a:lnTo>
                  <a:pt x="443026" y="1417586"/>
                </a:lnTo>
                <a:lnTo>
                  <a:pt x="886053" y="1240383"/>
                </a:lnTo>
                <a:lnTo>
                  <a:pt x="886053" y="0"/>
                </a:lnTo>
                <a:lnTo>
                  <a:pt x="443026" y="177215"/>
                </a:lnTo>
                <a:lnTo>
                  <a:pt x="0" y="0"/>
                </a:lnTo>
                <a:lnTo>
                  <a:pt x="0" y="1240383"/>
                </a:lnTo>
                <a:close/>
              </a:path>
            </a:pathLst>
          </a:custGeom>
          <a:ln w="11075">
            <a:solidFill>
              <a:srgbClr val="404A6F"/>
            </a:solidFill>
          </a:ln>
        </p:spPr>
        <p:txBody>
          <a:bodyPr wrap="square" lIns="0" tIns="0" rIns="0" bIns="0" rtlCol="0"/>
          <a:lstStyle/>
          <a:p>
            <a:endParaRPr/>
          </a:p>
        </p:txBody>
      </p:sp>
      <p:sp>
        <p:nvSpPr>
          <p:cNvPr id="16" name="object 16"/>
          <p:cNvSpPr txBox="1"/>
          <p:nvPr/>
        </p:nvSpPr>
        <p:spPr>
          <a:xfrm>
            <a:off x="977007" y="5272437"/>
            <a:ext cx="172085" cy="291465"/>
          </a:xfrm>
          <a:prstGeom prst="rect">
            <a:avLst/>
          </a:prstGeom>
        </p:spPr>
        <p:txBody>
          <a:bodyPr vert="horz" wrap="square" lIns="0" tIns="0" rIns="0" bIns="0" rtlCol="0">
            <a:spAutoFit/>
          </a:bodyPr>
          <a:lstStyle/>
          <a:p>
            <a:pPr marL="12700">
              <a:lnSpc>
                <a:spcPct val="100000"/>
              </a:lnSpc>
            </a:pPr>
            <a:r>
              <a:rPr sz="2100" dirty="0">
                <a:solidFill>
                  <a:srgbClr val="EBECEF"/>
                </a:solidFill>
                <a:latin typeface="Tahoma"/>
                <a:cs typeface="Tahoma"/>
              </a:rPr>
              <a:t>3</a:t>
            </a:r>
            <a:endParaRPr sz="2100">
              <a:latin typeface="Tahoma"/>
              <a:cs typeface="Tahoma"/>
            </a:endParaRPr>
          </a:p>
        </p:txBody>
      </p:sp>
      <p:sp>
        <p:nvSpPr>
          <p:cNvPr id="17" name="object 17"/>
          <p:cNvSpPr txBox="1"/>
          <p:nvPr/>
        </p:nvSpPr>
        <p:spPr>
          <a:xfrm>
            <a:off x="1759248" y="4907518"/>
            <a:ext cx="3994785" cy="880110"/>
          </a:xfrm>
          <a:prstGeom prst="rect">
            <a:avLst/>
          </a:prstGeom>
        </p:spPr>
        <p:txBody>
          <a:bodyPr vert="horz" wrap="square" lIns="0" tIns="0" rIns="0" bIns="0" rtlCol="0">
            <a:spAutoFit/>
          </a:bodyPr>
          <a:lstStyle/>
          <a:p>
            <a:pPr marL="12700">
              <a:lnSpc>
                <a:spcPct val="100000"/>
              </a:lnSpc>
            </a:pPr>
            <a:r>
              <a:rPr sz="1750" spc="85" dirty="0">
                <a:solidFill>
                  <a:srgbClr val="EBECEF"/>
                </a:solidFill>
                <a:latin typeface="Tahoma"/>
                <a:cs typeface="Tahoma"/>
              </a:rPr>
              <a:t>V</a:t>
            </a:r>
            <a:r>
              <a:rPr sz="1750" spc="45" dirty="0">
                <a:solidFill>
                  <a:srgbClr val="EBECEF"/>
                </a:solidFill>
                <a:latin typeface="Tahoma"/>
                <a:cs typeface="Tahoma"/>
              </a:rPr>
              <a:t>e</a:t>
            </a:r>
            <a:r>
              <a:rPr sz="1750" spc="35" dirty="0">
                <a:solidFill>
                  <a:srgbClr val="EBECEF"/>
                </a:solidFill>
                <a:latin typeface="Tahoma"/>
                <a:cs typeface="Tahoma"/>
              </a:rPr>
              <a:t>c</a:t>
            </a:r>
            <a:r>
              <a:rPr sz="1750" spc="50" dirty="0">
                <a:solidFill>
                  <a:srgbClr val="EBECEF"/>
                </a:solidFill>
                <a:latin typeface="Tahoma"/>
                <a:cs typeface="Tahoma"/>
              </a:rPr>
              <a:t>t</a:t>
            </a:r>
            <a:r>
              <a:rPr sz="1750" spc="80" dirty="0">
                <a:solidFill>
                  <a:srgbClr val="EBECEF"/>
                </a:solidFill>
                <a:latin typeface="Tahoma"/>
                <a:cs typeface="Tahoma"/>
              </a:rPr>
              <a:t>o</a:t>
            </a:r>
            <a:r>
              <a:rPr sz="1750" spc="175" dirty="0">
                <a:solidFill>
                  <a:srgbClr val="EBECEF"/>
                </a:solidFill>
                <a:latin typeface="Tahoma"/>
                <a:cs typeface="Tahoma"/>
              </a:rPr>
              <a:t>r</a:t>
            </a:r>
            <a:r>
              <a:rPr sz="1750" spc="-165" dirty="0">
                <a:solidFill>
                  <a:srgbClr val="EBECEF"/>
                </a:solidFill>
                <a:latin typeface="Tahoma"/>
                <a:cs typeface="Tahoma"/>
              </a:rPr>
              <a:t> </a:t>
            </a:r>
            <a:r>
              <a:rPr sz="1750" spc="60" dirty="0">
                <a:solidFill>
                  <a:srgbClr val="EBECEF"/>
                </a:solidFill>
                <a:latin typeface="Tahoma"/>
                <a:cs typeface="Tahoma"/>
              </a:rPr>
              <a:t>St</a:t>
            </a:r>
            <a:r>
              <a:rPr sz="1750" spc="70" dirty="0">
                <a:solidFill>
                  <a:srgbClr val="EBECEF"/>
                </a:solidFill>
                <a:latin typeface="Tahoma"/>
                <a:cs typeface="Tahoma"/>
              </a:rPr>
              <a:t>o</a:t>
            </a:r>
            <a:r>
              <a:rPr sz="1750" spc="75" dirty="0">
                <a:solidFill>
                  <a:srgbClr val="EBECEF"/>
                </a:solidFill>
                <a:latin typeface="Tahoma"/>
                <a:cs typeface="Tahoma"/>
              </a:rPr>
              <a:t>rag</a:t>
            </a:r>
            <a:r>
              <a:rPr sz="1750" spc="-10" dirty="0">
                <a:solidFill>
                  <a:srgbClr val="EBECEF"/>
                </a:solidFill>
                <a:latin typeface="Tahoma"/>
                <a:cs typeface="Tahoma"/>
              </a:rPr>
              <a:t>e</a:t>
            </a:r>
            <a:endParaRPr sz="1750">
              <a:latin typeface="Tahoma"/>
              <a:cs typeface="Tahoma"/>
            </a:endParaRPr>
          </a:p>
          <a:p>
            <a:pPr marL="12700" marR="5080">
              <a:lnSpc>
                <a:spcPct val="133900"/>
              </a:lnSpc>
              <a:spcBef>
                <a:spcPts val="455"/>
              </a:spcBef>
            </a:pPr>
            <a:r>
              <a:rPr sz="1400" spc="1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ss</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65" dirty="0">
                <a:solidFill>
                  <a:srgbClr val="EBECEF"/>
                </a:solidFill>
                <a:latin typeface="Lucida Sans Unicode"/>
                <a:cs typeface="Lucida Sans Unicode"/>
              </a:rPr>
              <a:t>a</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s</a:t>
            </a:r>
            <a:r>
              <a:rPr sz="1400" spc="55" dirty="0">
                <a:solidFill>
                  <a:srgbClr val="EBECEF"/>
                </a:solidFill>
                <a:latin typeface="Lucida Sans Unicode"/>
                <a:cs typeface="Lucida Sans Unicode"/>
              </a:rPr>
              <a:t>t</a:t>
            </a:r>
            <a:r>
              <a:rPr sz="1400" spc="45" dirty="0">
                <a:solidFill>
                  <a:srgbClr val="EBECEF"/>
                </a:solidFill>
                <a:latin typeface="Lucida Sans Unicode"/>
                <a:cs typeface="Lucida Sans Unicode"/>
              </a:rPr>
              <a:t>o</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140" dirty="0">
                <a:solidFill>
                  <a:srgbClr val="EBECEF"/>
                </a:solidFill>
                <a:latin typeface="Lucida Sans Unicode"/>
                <a:cs typeface="Lucida Sans Unicode"/>
              </a:rPr>
              <a:t>F</a:t>
            </a:r>
            <a:r>
              <a:rPr sz="1400" spc="-135" dirty="0">
                <a:solidFill>
                  <a:srgbClr val="EBECEF"/>
                </a:solidFill>
                <a:latin typeface="Lucida Sans Unicode"/>
                <a:cs typeface="Lucida Sans Unicode"/>
              </a:rPr>
              <a:t>A</a:t>
            </a:r>
            <a:r>
              <a:rPr sz="1400" spc="-85" dirty="0">
                <a:solidFill>
                  <a:srgbClr val="EBECEF"/>
                </a:solidFill>
                <a:latin typeface="Lucida Sans Unicode"/>
                <a:cs typeface="Lucida Sans Unicode"/>
              </a:rPr>
              <a:t>I</a:t>
            </a:r>
            <a:r>
              <a:rPr sz="1400" spc="60" dirty="0">
                <a:solidFill>
                  <a:srgbClr val="EBECEF"/>
                </a:solidFill>
                <a:latin typeface="Lucida Sans Unicode"/>
                <a:cs typeface="Lucida Sans Unicode"/>
              </a:rPr>
              <a:t>SS</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105" dirty="0">
                <a:solidFill>
                  <a:srgbClr val="EBECEF"/>
                </a:solidFill>
                <a:latin typeface="Lucida Sans Unicode"/>
                <a:cs typeface="Lucida Sans Unicode"/>
              </a:rPr>
              <a:t>e</a:t>
            </a:r>
            <a:r>
              <a:rPr sz="1400" spc="40" dirty="0">
                <a:solidFill>
                  <a:srgbClr val="EBECEF"/>
                </a:solidFill>
                <a:latin typeface="Lucida Sans Unicode"/>
                <a:cs typeface="Lucida Sans Unicode"/>
              </a:rPr>
              <a:t>ff</a:t>
            </a:r>
            <a:r>
              <a:rPr sz="1400" spc="-70" dirty="0">
                <a:solidFill>
                  <a:srgbClr val="EBECEF"/>
                </a:solidFill>
                <a:latin typeface="Lucida Sans Unicode"/>
                <a:cs typeface="Lucida Sans Unicode"/>
              </a:rPr>
              <a:t>i</a:t>
            </a:r>
            <a:r>
              <a:rPr sz="1400" spc="150" dirty="0">
                <a:solidFill>
                  <a:srgbClr val="EBECEF"/>
                </a:solidFill>
                <a:latin typeface="Lucida Sans Unicode"/>
                <a:cs typeface="Lucida Sans Unicode"/>
              </a:rPr>
              <a:t>c</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45" dirty="0">
                <a:solidFill>
                  <a:srgbClr val="EBECEF"/>
                </a:solidFill>
                <a:latin typeface="Lucida Sans Unicode"/>
                <a:cs typeface="Lucida Sans Unicode"/>
              </a:rPr>
              <a:t>n</a:t>
            </a:r>
            <a:r>
              <a:rPr sz="1400" spc="85" dirty="0">
                <a:solidFill>
                  <a:srgbClr val="EBECEF"/>
                </a:solidFill>
                <a:latin typeface="Lucida Sans Unicode"/>
                <a:cs typeface="Lucida Sans Unicode"/>
              </a:rPr>
              <a:t>t</a:t>
            </a:r>
            <a:r>
              <a:rPr sz="1400" spc="75" dirty="0">
                <a:solidFill>
                  <a:srgbClr val="EBECEF"/>
                </a:solidFill>
                <a:latin typeface="Lucida Sans Unicode"/>
                <a:cs typeface="Lucida Sans Unicode"/>
              </a:rPr>
              <a:t> </a:t>
            </a:r>
            <a:r>
              <a:rPr sz="1400" spc="-30" dirty="0">
                <a:solidFill>
                  <a:srgbClr val="EBECEF"/>
                </a:solidFill>
                <a:latin typeface="Lucida Sans Unicode"/>
                <a:cs typeface="Lucida Sans Unicode"/>
              </a:rPr>
              <a:t>r</a:t>
            </a:r>
            <a:r>
              <a:rPr sz="1400" spc="100" dirty="0">
                <a:solidFill>
                  <a:srgbClr val="EBECEF"/>
                </a:solidFill>
                <a:latin typeface="Lucida Sans Unicode"/>
                <a:cs typeface="Lucida Sans Unicode"/>
              </a:rPr>
              <a:t>e</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85" dirty="0">
                <a:solidFill>
                  <a:srgbClr val="EBECEF"/>
                </a:solidFill>
                <a:latin typeface="Lucida Sans Unicode"/>
                <a:cs typeface="Lucida Sans Unicode"/>
              </a:rPr>
              <a:t>e</a:t>
            </a:r>
            <a:r>
              <a:rPr sz="1400" spc="-35" dirty="0">
                <a:solidFill>
                  <a:srgbClr val="EBECEF"/>
                </a:solidFill>
                <a:latin typeface="Lucida Sans Unicode"/>
                <a:cs typeface="Lucida Sans Unicode"/>
              </a:rPr>
              <a:t>v</a:t>
            </a:r>
            <a:r>
              <a:rPr sz="1400" spc="60" dirty="0">
                <a:solidFill>
                  <a:srgbClr val="EBECEF"/>
                </a:solidFill>
                <a:latin typeface="Lucida Sans Unicode"/>
                <a:cs typeface="Lucida Sans Unicode"/>
              </a:rPr>
              <a:t>a</a:t>
            </a:r>
            <a:r>
              <a:rPr sz="1400" spc="-70" dirty="0">
                <a:solidFill>
                  <a:srgbClr val="EBECEF"/>
                </a:solidFill>
                <a:latin typeface="Lucida Sans Unicode"/>
                <a:cs typeface="Lucida Sans Unicode"/>
              </a:rPr>
              <a:t>l</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18" name="object 18"/>
          <p:cNvSpPr/>
          <p:nvPr/>
        </p:nvSpPr>
        <p:spPr>
          <a:xfrm>
            <a:off x="619125" y="6115049"/>
            <a:ext cx="886460" cy="1417955"/>
          </a:xfrm>
          <a:custGeom>
            <a:avLst/>
            <a:gdLst/>
            <a:ahLst/>
            <a:cxnLst/>
            <a:rect l="l" t="t" r="r" b="b"/>
            <a:pathLst>
              <a:path w="886460" h="1417954">
                <a:moveTo>
                  <a:pt x="0" y="0"/>
                </a:moveTo>
                <a:lnTo>
                  <a:pt x="0" y="1240379"/>
                </a:lnTo>
                <a:lnTo>
                  <a:pt x="443026" y="1417589"/>
                </a:lnTo>
                <a:lnTo>
                  <a:pt x="886053" y="1240379"/>
                </a:lnTo>
                <a:lnTo>
                  <a:pt x="886053" y="177215"/>
                </a:lnTo>
                <a:lnTo>
                  <a:pt x="443026" y="177215"/>
                </a:lnTo>
                <a:lnTo>
                  <a:pt x="0" y="0"/>
                </a:lnTo>
                <a:close/>
              </a:path>
              <a:path w="886460" h="1417954">
                <a:moveTo>
                  <a:pt x="886053" y="0"/>
                </a:moveTo>
                <a:lnTo>
                  <a:pt x="443026" y="177215"/>
                </a:lnTo>
                <a:lnTo>
                  <a:pt x="886053" y="177215"/>
                </a:lnTo>
                <a:lnTo>
                  <a:pt x="886053" y="0"/>
                </a:lnTo>
                <a:close/>
              </a:path>
            </a:pathLst>
          </a:custGeom>
          <a:solidFill>
            <a:srgbClr val="283057"/>
          </a:solidFill>
        </p:spPr>
        <p:txBody>
          <a:bodyPr wrap="square" lIns="0" tIns="0" rIns="0" bIns="0" rtlCol="0"/>
          <a:lstStyle/>
          <a:p>
            <a:endParaRPr/>
          </a:p>
        </p:txBody>
      </p:sp>
      <p:sp>
        <p:nvSpPr>
          <p:cNvPr id="19" name="object 19"/>
          <p:cNvSpPr/>
          <p:nvPr/>
        </p:nvSpPr>
        <p:spPr>
          <a:xfrm>
            <a:off x="619125" y="6115049"/>
            <a:ext cx="886460" cy="1417955"/>
          </a:xfrm>
          <a:custGeom>
            <a:avLst/>
            <a:gdLst/>
            <a:ahLst/>
            <a:cxnLst/>
            <a:rect l="l" t="t" r="r" b="b"/>
            <a:pathLst>
              <a:path w="886460" h="1417954">
                <a:moveTo>
                  <a:pt x="0" y="1240379"/>
                </a:moveTo>
                <a:lnTo>
                  <a:pt x="443026" y="1417589"/>
                </a:lnTo>
                <a:lnTo>
                  <a:pt x="886053" y="1240379"/>
                </a:lnTo>
                <a:lnTo>
                  <a:pt x="886053" y="0"/>
                </a:lnTo>
                <a:lnTo>
                  <a:pt x="443026" y="177215"/>
                </a:lnTo>
                <a:lnTo>
                  <a:pt x="0" y="0"/>
                </a:lnTo>
                <a:lnTo>
                  <a:pt x="0" y="1240379"/>
                </a:lnTo>
                <a:close/>
              </a:path>
            </a:pathLst>
          </a:custGeom>
          <a:ln w="11075">
            <a:solidFill>
              <a:srgbClr val="404A6F"/>
            </a:solidFill>
          </a:ln>
        </p:spPr>
        <p:txBody>
          <a:bodyPr wrap="square" lIns="0" tIns="0" rIns="0" bIns="0" rtlCol="0"/>
          <a:lstStyle/>
          <a:p>
            <a:endParaRPr/>
          </a:p>
        </p:txBody>
      </p:sp>
      <p:sp>
        <p:nvSpPr>
          <p:cNvPr id="20" name="object 20"/>
          <p:cNvSpPr txBox="1"/>
          <p:nvPr/>
        </p:nvSpPr>
        <p:spPr>
          <a:xfrm>
            <a:off x="969119" y="6682138"/>
            <a:ext cx="188595" cy="291465"/>
          </a:xfrm>
          <a:prstGeom prst="rect">
            <a:avLst/>
          </a:prstGeom>
        </p:spPr>
        <p:txBody>
          <a:bodyPr vert="horz" wrap="square" lIns="0" tIns="0" rIns="0" bIns="0" rtlCol="0">
            <a:spAutoFit/>
          </a:bodyPr>
          <a:lstStyle/>
          <a:p>
            <a:pPr marL="12700">
              <a:lnSpc>
                <a:spcPct val="100000"/>
              </a:lnSpc>
            </a:pPr>
            <a:r>
              <a:rPr sz="2100" spc="125" dirty="0">
                <a:solidFill>
                  <a:srgbClr val="EBECEF"/>
                </a:solidFill>
                <a:latin typeface="Tahoma"/>
                <a:cs typeface="Tahoma"/>
              </a:rPr>
              <a:t>4</a:t>
            </a:r>
            <a:endParaRPr sz="2100">
              <a:latin typeface="Tahoma"/>
              <a:cs typeface="Tahoma"/>
            </a:endParaRPr>
          </a:p>
        </p:txBody>
      </p:sp>
      <p:sp>
        <p:nvSpPr>
          <p:cNvPr id="21" name="object 21"/>
          <p:cNvSpPr txBox="1"/>
          <p:nvPr/>
        </p:nvSpPr>
        <p:spPr>
          <a:xfrm>
            <a:off x="1759247" y="6326744"/>
            <a:ext cx="4747895" cy="880110"/>
          </a:xfrm>
          <a:prstGeom prst="rect">
            <a:avLst/>
          </a:prstGeom>
        </p:spPr>
        <p:txBody>
          <a:bodyPr vert="horz" wrap="square" lIns="0" tIns="0" rIns="0" bIns="0" rtlCol="0">
            <a:spAutoFit/>
          </a:bodyPr>
          <a:lstStyle/>
          <a:p>
            <a:pPr marL="12700">
              <a:lnSpc>
                <a:spcPct val="100000"/>
              </a:lnSpc>
            </a:pPr>
            <a:r>
              <a:rPr sz="1750" spc="135" dirty="0">
                <a:solidFill>
                  <a:srgbClr val="EBECEF"/>
                </a:solidFill>
                <a:latin typeface="Tahoma"/>
                <a:cs typeface="Tahoma"/>
              </a:rPr>
              <a:t>Q</a:t>
            </a:r>
            <a:r>
              <a:rPr sz="1750" spc="100" dirty="0">
                <a:solidFill>
                  <a:srgbClr val="EBECEF"/>
                </a:solidFill>
                <a:latin typeface="Tahoma"/>
                <a:cs typeface="Tahoma"/>
              </a:rPr>
              <a:t>u</a:t>
            </a:r>
            <a:r>
              <a:rPr sz="1750" spc="85" dirty="0">
                <a:solidFill>
                  <a:srgbClr val="EBECEF"/>
                </a:solidFill>
                <a:latin typeface="Tahoma"/>
                <a:cs typeface="Tahoma"/>
              </a:rPr>
              <a:t>ery</a:t>
            </a:r>
            <a:r>
              <a:rPr sz="1750" spc="-165" dirty="0">
                <a:solidFill>
                  <a:srgbClr val="EBECEF"/>
                </a:solidFill>
                <a:latin typeface="Tahoma"/>
                <a:cs typeface="Tahoma"/>
              </a:rPr>
              <a:t> </a:t>
            </a:r>
            <a:r>
              <a:rPr sz="1750" spc="140" dirty="0">
                <a:solidFill>
                  <a:srgbClr val="EBECEF"/>
                </a:solidFill>
                <a:latin typeface="Tahoma"/>
                <a:cs typeface="Tahoma"/>
              </a:rPr>
              <a:t>Pr</a:t>
            </a:r>
            <a:r>
              <a:rPr sz="1750" spc="165" dirty="0">
                <a:solidFill>
                  <a:srgbClr val="EBECEF"/>
                </a:solidFill>
                <a:latin typeface="Tahoma"/>
                <a:cs typeface="Tahoma"/>
              </a:rPr>
              <a:t>o</a:t>
            </a:r>
            <a:r>
              <a:rPr sz="1750" spc="80" dirty="0">
                <a:solidFill>
                  <a:srgbClr val="EBECEF"/>
                </a:solidFill>
                <a:latin typeface="Tahoma"/>
                <a:cs typeface="Tahoma"/>
              </a:rPr>
              <a:t>c</a:t>
            </a:r>
            <a:r>
              <a:rPr sz="1750" spc="60" dirty="0">
                <a:solidFill>
                  <a:srgbClr val="EBECEF"/>
                </a:solidFill>
                <a:latin typeface="Tahoma"/>
                <a:cs typeface="Tahoma"/>
              </a:rPr>
              <a:t>essi</a:t>
            </a:r>
            <a:r>
              <a:rPr sz="1750" spc="80" dirty="0">
                <a:solidFill>
                  <a:srgbClr val="EBECEF"/>
                </a:solidFill>
                <a:latin typeface="Tahoma"/>
                <a:cs typeface="Tahoma"/>
              </a:rPr>
              <a:t>n</a:t>
            </a:r>
            <a:r>
              <a:rPr sz="1750" spc="15" dirty="0">
                <a:solidFill>
                  <a:srgbClr val="EBECEF"/>
                </a:solidFill>
                <a:latin typeface="Tahoma"/>
                <a:cs typeface="Tahoma"/>
              </a:rPr>
              <a:t>g</a:t>
            </a:r>
            <a:endParaRPr sz="1750">
              <a:latin typeface="Tahoma"/>
              <a:cs typeface="Tahoma"/>
            </a:endParaRPr>
          </a:p>
          <a:p>
            <a:pPr marL="12700" marR="5080">
              <a:lnSpc>
                <a:spcPct val="133900"/>
              </a:lnSpc>
              <a:spcBef>
                <a:spcPts val="455"/>
              </a:spcBef>
            </a:pPr>
            <a:r>
              <a:rPr sz="1400" spc="-70" dirty="0">
                <a:solidFill>
                  <a:srgbClr val="EBECEF"/>
                </a:solidFill>
                <a:latin typeface="Lucida Sans Unicode"/>
                <a:cs typeface="Lucida Sans Unicode"/>
              </a:rPr>
              <a:t>U</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10" dirty="0">
                <a:solidFill>
                  <a:srgbClr val="EBECEF"/>
                </a:solidFill>
                <a:latin typeface="Lucida Sans Unicode"/>
                <a:cs typeface="Lucida Sans Unicode"/>
              </a:rPr>
              <a:t>q</a:t>
            </a:r>
            <a:r>
              <a:rPr sz="1400" spc="-40" dirty="0">
                <a:solidFill>
                  <a:srgbClr val="EBECEF"/>
                </a:solidFill>
                <a:latin typeface="Lucida Sans Unicode"/>
                <a:cs typeface="Lucida Sans Unicode"/>
              </a:rPr>
              <a:t>u</a:t>
            </a:r>
            <a:r>
              <a:rPr sz="1400" spc="114" dirty="0">
                <a:solidFill>
                  <a:srgbClr val="EBECEF"/>
                </a:solidFill>
                <a:latin typeface="Lucida Sans Unicode"/>
                <a:cs typeface="Lucida Sans Unicode"/>
              </a:rPr>
              <a:t>e</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85" dirty="0">
                <a:solidFill>
                  <a:srgbClr val="EBECEF"/>
                </a:solidFill>
                <a:latin typeface="Lucida Sans Unicode"/>
                <a:cs typeface="Lucida Sans Unicode"/>
              </a:rPr>
              <a:t>m</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w</a:t>
            </a:r>
            <a:r>
              <a:rPr sz="1400" spc="-70" dirty="0">
                <a:solidFill>
                  <a:srgbClr val="EBECEF"/>
                </a:solidFill>
                <a:latin typeface="Lucida Sans Unicode"/>
                <a:cs typeface="Lucida Sans Unicode"/>
              </a:rPr>
              <a:t>i</a:t>
            </a:r>
            <a:r>
              <a:rPr sz="1400" spc="80" dirty="0">
                <a:solidFill>
                  <a:srgbClr val="EBECEF"/>
                </a:solidFill>
                <a:latin typeface="Lucida Sans Unicode"/>
                <a:cs typeface="Lucida Sans Unicode"/>
              </a:rPr>
              <a:t>t</a:t>
            </a:r>
            <a:r>
              <a:rPr sz="1400" spc="-20" dirty="0">
                <a:solidFill>
                  <a:srgbClr val="EBECEF"/>
                </a:solidFill>
                <a:latin typeface="Lucida Sans Unicode"/>
                <a:cs typeface="Lucida Sans Unicode"/>
              </a:rPr>
              <a:t>h</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s</a:t>
            </a:r>
            <a:r>
              <a:rPr sz="1400" spc="55" dirty="0">
                <a:solidFill>
                  <a:srgbClr val="EBECEF"/>
                </a:solidFill>
                <a:latin typeface="Lucida Sans Unicode"/>
                <a:cs typeface="Lucida Sans Unicode"/>
              </a:rPr>
              <a:t>t</a:t>
            </a:r>
            <a:r>
              <a:rPr sz="1400" spc="45" dirty="0">
                <a:solidFill>
                  <a:srgbClr val="EBECEF"/>
                </a:solidFill>
                <a:latin typeface="Lucida Sans Unicode"/>
                <a:cs typeface="Lucida Sans Unicode"/>
              </a:rPr>
              <a:t>o</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40" dirty="0">
                <a:solidFill>
                  <a:srgbClr val="EBECEF"/>
                </a:solidFill>
                <a:latin typeface="Lucida Sans Unicode"/>
                <a:cs typeface="Lucida Sans Unicode"/>
              </a:rPr>
              <a:t>a</a:t>
            </a:r>
            <a:r>
              <a:rPr sz="1400" spc="55" dirty="0">
                <a:solidFill>
                  <a:srgbClr val="EBECEF"/>
                </a:solidFill>
                <a:latin typeface="Lucida Sans Unicode"/>
                <a:cs typeface="Lucida Sans Unicode"/>
              </a:rPr>
              <a:t>t</a:t>
            </a:r>
            <a:r>
              <a:rPr sz="1400" spc="65" dirty="0">
                <a:solidFill>
                  <a:srgbClr val="EBECEF"/>
                </a:solidFill>
                <a:latin typeface="Lucida Sans Unicode"/>
                <a:cs typeface="Lucida Sans Unicode"/>
              </a:rPr>
              <a:t>a</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u</a:t>
            </a:r>
            <a:r>
              <a:rPr sz="1400" spc="55" dirty="0">
                <a:solidFill>
                  <a:srgbClr val="EBECEF"/>
                </a:solidFill>
                <a:latin typeface="Lucida Sans Unicode"/>
                <a:cs typeface="Lucida Sans Unicode"/>
              </a:rPr>
              <a:t>s</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95" dirty="0">
                <a:solidFill>
                  <a:srgbClr val="EBECEF"/>
                </a:solidFill>
                <a:latin typeface="Lucida Sans Unicode"/>
                <a:cs typeface="Lucida Sans Unicode"/>
              </a:rPr>
              <a:t> </a:t>
            </a:r>
            <a:r>
              <a:rPr sz="1400" spc="-65" dirty="0">
                <a:solidFill>
                  <a:srgbClr val="EBECEF"/>
                </a:solidFill>
                <a:latin typeface="Lucida Sans Unicode"/>
                <a:cs typeface="Lucida Sans Unicode"/>
              </a:rPr>
              <a:t>G</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10" dirty="0">
                <a:solidFill>
                  <a:srgbClr val="EBECEF"/>
                </a:solidFill>
                <a:latin typeface="Lucida Sans Unicode"/>
                <a:cs typeface="Lucida Sans Unicode"/>
              </a:rPr>
              <a:t>q</a:t>
            </a:r>
            <a:r>
              <a:rPr sz="1400" spc="-5" dirty="0">
                <a:solidFill>
                  <a:srgbClr val="EBECEF"/>
                </a:solidFill>
                <a:latin typeface="Lucida Sans Unicode"/>
                <a:cs typeface="Lucida Sans Unicode"/>
              </a:rPr>
              <a:t> </a:t>
            </a:r>
            <a:r>
              <a:rPr sz="1400" spc="-135" dirty="0">
                <a:solidFill>
                  <a:srgbClr val="EBECEF"/>
                </a:solidFill>
                <a:latin typeface="Lucida Sans Unicode"/>
                <a:cs typeface="Lucida Sans Unicode"/>
              </a:rPr>
              <a:t>A</a:t>
            </a:r>
            <a:r>
              <a:rPr sz="1400" spc="15" dirty="0">
                <a:solidFill>
                  <a:srgbClr val="EBECEF"/>
                </a:solidFill>
                <a:latin typeface="Lucida Sans Unicode"/>
                <a:cs typeface="Lucida Sans Unicode"/>
              </a:rPr>
              <a:t>P</a:t>
            </a:r>
            <a:r>
              <a:rPr sz="1400" spc="-85" dirty="0">
                <a:solidFill>
                  <a:srgbClr val="EBECEF"/>
                </a:solidFill>
                <a:latin typeface="Lucida Sans Unicode"/>
                <a:cs typeface="Lucida Sans Unicode"/>
              </a:rPr>
              <a:t>I.</a:t>
            </a:r>
            <a:endParaRPr sz="1400">
              <a:latin typeface="Lucida Sans Unicode"/>
              <a:cs typeface="Lucida Sans Unicode"/>
            </a:endParaRPr>
          </a:p>
        </p:txBody>
      </p:sp>
      <p:sp>
        <p:nvSpPr>
          <p:cNvPr id="22" name="object 22"/>
          <p:cNvSpPr/>
          <p:nvPr/>
        </p:nvSpPr>
        <p:spPr>
          <a:xfrm>
            <a:off x="9580244" y="7511033"/>
            <a:ext cx="1754504" cy="4191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690072" y="9526"/>
            <a:ext cx="4739928" cy="6335648"/>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607466" y="1045611"/>
            <a:ext cx="5046345" cy="1021080"/>
          </a:xfrm>
          <a:prstGeom prst="rect">
            <a:avLst/>
          </a:prstGeom>
        </p:spPr>
        <p:txBody>
          <a:bodyPr vert="horz" wrap="square" lIns="0" tIns="0" rIns="0" bIns="0" rtlCol="0">
            <a:spAutoFit/>
          </a:bodyPr>
          <a:lstStyle/>
          <a:p>
            <a:pPr marL="12700" marR="5080">
              <a:lnSpc>
                <a:spcPct val="105100"/>
              </a:lnSpc>
            </a:pPr>
            <a:r>
              <a:rPr sz="3450" spc="-105" dirty="0">
                <a:solidFill>
                  <a:srgbClr val="FFFFFF"/>
                </a:solidFill>
                <a:latin typeface="Book Antiqua"/>
                <a:cs typeface="Book Antiqua"/>
              </a:rPr>
              <a:t>U</a:t>
            </a:r>
            <a:r>
              <a:rPr sz="3450" spc="185" dirty="0">
                <a:solidFill>
                  <a:srgbClr val="FFFFFF"/>
                </a:solidFill>
                <a:latin typeface="Book Antiqua"/>
                <a:cs typeface="Book Antiqua"/>
              </a:rPr>
              <a:t>s</a:t>
            </a:r>
            <a:r>
              <a:rPr sz="3450" spc="175" dirty="0">
                <a:solidFill>
                  <a:srgbClr val="FFFFFF"/>
                </a:solidFill>
                <a:latin typeface="Book Antiqua"/>
                <a:cs typeface="Book Antiqua"/>
              </a:rPr>
              <a:t>e</a:t>
            </a:r>
            <a:r>
              <a:rPr sz="3450" spc="250" dirty="0">
                <a:solidFill>
                  <a:srgbClr val="FFFFFF"/>
                </a:solidFill>
                <a:latin typeface="Book Antiqua"/>
                <a:cs typeface="Book Antiqua"/>
              </a:rPr>
              <a:t>r</a:t>
            </a:r>
            <a:r>
              <a:rPr sz="3450" spc="280" dirty="0">
                <a:solidFill>
                  <a:srgbClr val="FFFFFF"/>
                </a:solidFill>
                <a:latin typeface="Book Antiqua"/>
                <a:cs typeface="Book Antiqua"/>
              </a:rPr>
              <a:t>-</a:t>
            </a:r>
            <a:r>
              <a:rPr sz="3450" spc="135" dirty="0">
                <a:solidFill>
                  <a:srgbClr val="FFFFFF"/>
                </a:solidFill>
                <a:latin typeface="Book Antiqua"/>
                <a:cs typeface="Book Antiqua"/>
              </a:rPr>
              <a:t>F</a:t>
            </a:r>
            <a:r>
              <a:rPr sz="3450" spc="250" dirty="0">
                <a:solidFill>
                  <a:srgbClr val="FFFFFF"/>
                </a:solidFill>
                <a:latin typeface="Book Antiqua"/>
                <a:cs typeface="Book Antiqua"/>
              </a:rPr>
              <a:t>r</a:t>
            </a:r>
            <a:r>
              <a:rPr sz="3450" spc="65" dirty="0">
                <a:solidFill>
                  <a:srgbClr val="FFFFFF"/>
                </a:solidFill>
                <a:latin typeface="Book Antiqua"/>
                <a:cs typeface="Book Antiqua"/>
              </a:rPr>
              <a:t>i</a:t>
            </a:r>
            <a:r>
              <a:rPr sz="3450" spc="175" dirty="0">
                <a:solidFill>
                  <a:srgbClr val="FFFFFF"/>
                </a:solidFill>
                <a:latin typeface="Book Antiqua"/>
                <a:cs typeface="Book Antiqua"/>
              </a:rPr>
              <a:t>en</a:t>
            </a:r>
            <a:r>
              <a:rPr sz="3450" spc="60" dirty="0">
                <a:solidFill>
                  <a:srgbClr val="FFFFFF"/>
                </a:solidFill>
                <a:latin typeface="Book Antiqua"/>
                <a:cs typeface="Book Antiqua"/>
              </a:rPr>
              <a:t>d</a:t>
            </a:r>
            <a:r>
              <a:rPr sz="3450" spc="75" dirty="0">
                <a:solidFill>
                  <a:srgbClr val="FFFFFF"/>
                </a:solidFill>
                <a:latin typeface="Book Antiqua"/>
                <a:cs typeface="Book Antiqua"/>
              </a:rPr>
              <a:t>l</a:t>
            </a:r>
            <a:r>
              <a:rPr sz="3450" spc="35" dirty="0">
                <a:solidFill>
                  <a:srgbClr val="FFFFFF"/>
                </a:solidFill>
                <a:latin typeface="Book Antiqua"/>
                <a:cs typeface="Book Antiqua"/>
              </a:rPr>
              <a:t>y</a:t>
            </a:r>
            <a:r>
              <a:rPr sz="3450" spc="-95" dirty="0">
                <a:solidFill>
                  <a:srgbClr val="FFFFFF"/>
                </a:solidFill>
                <a:latin typeface="Book Antiqua"/>
                <a:cs typeface="Book Antiqua"/>
              </a:rPr>
              <a:t> </a:t>
            </a:r>
            <a:r>
              <a:rPr sz="3450" spc="265" dirty="0">
                <a:solidFill>
                  <a:srgbClr val="FFFFFF"/>
                </a:solidFill>
                <a:latin typeface="Book Antiqua"/>
                <a:cs typeface="Book Antiqua"/>
              </a:rPr>
              <a:t>S</a:t>
            </a:r>
            <a:r>
              <a:rPr sz="3450" spc="175" dirty="0">
                <a:solidFill>
                  <a:srgbClr val="FFFFFF"/>
                </a:solidFill>
                <a:latin typeface="Book Antiqua"/>
                <a:cs typeface="Book Antiqua"/>
              </a:rPr>
              <a:t>t</a:t>
            </a:r>
            <a:r>
              <a:rPr sz="3450" spc="250" dirty="0">
                <a:solidFill>
                  <a:srgbClr val="FFFFFF"/>
                </a:solidFill>
                <a:latin typeface="Book Antiqua"/>
                <a:cs typeface="Book Antiqua"/>
              </a:rPr>
              <a:t>r</a:t>
            </a:r>
            <a:r>
              <a:rPr sz="3450" spc="180" dirty="0">
                <a:solidFill>
                  <a:srgbClr val="FFFFFF"/>
                </a:solidFill>
                <a:latin typeface="Book Antiqua"/>
                <a:cs typeface="Book Antiqua"/>
              </a:rPr>
              <a:t>ea</a:t>
            </a:r>
            <a:r>
              <a:rPr sz="3450" spc="155" dirty="0">
                <a:solidFill>
                  <a:srgbClr val="FFFFFF"/>
                </a:solidFill>
                <a:latin typeface="Book Antiqua"/>
                <a:cs typeface="Book Antiqua"/>
              </a:rPr>
              <a:t>ml</a:t>
            </a:r>
            <a:r>
              <a:rPr sz="3450" spc="65" dirty="0">
                <a:solidFill>
                  <a:srgbClr val="FFFFFF"/>
                </a:solidFill>
                <a:latin typeface="Book Antiqua"/>
                <a:cs typeface="Book Antiqua"/>
              </a:rPr>
              <a:t>i</a:t>
            </a:r>
            <a:r>
              <a:rPr sz="3450" spc="180" dirty="0">
                <a:solidFill>
                  <a:srgbClr val="FFFFFF"/>
                </a:solidFill>
                <a:latin typeface="Book Antiqua"/>
                <a:cs typeface="Book Antiqua"/>
              </a:rPr>
              <a:t>t</a:t>
            </a:r>
            <a:r>
              <a:rPr sz="3450" spc="135" dirty="0">
                <a:solidFill>
                  <a:srgbClr val="FFFFFF"/>
                </a:solidFill>
                <a:latin typeface="Book Antiqua"/>
                <a:cs typeface="Book Antiqua"/>
              </a:rPr>
              <a:t> </a:t>
            </a:r>
            <a:r>
              <a:rPr sz="3450" spc="200" dirty="0">
                <a:solidFill>
                  <a:srgbClr val="FFFFFF"/>
                </a:solidFill>
                <a:latin typeface="Book Antiqua"/>
                <a:cs typeface="Book Antiqua"/>
              </a:rPr>
              <a:t>I</a:t>
            </a:r>
            <a:r>
              <a:rPr sz="3450" spc="175" dirty="0">
                <a:solidFill>
                  <a:srgbClr val="FFFFFF"/>
                </a:solidFill>
                <a:latin typeface="Book Antiqua"/>
                <a:cs typeface="Book Antiqua"/>
              </a:rPr>
              <a:t>nte</a:t>
            </a:r>
            <a:r>
              <a:rPr sz="3450" spc="250" dirty="0">
                <a:solidFill>
                  <a:srgbClr val="FFFFFF"/>
                </a:solidFill>
                <a:latin typeface="Book Antiqua"/>
                <a:cs typeface="Book Antiqua"/>
              </a:rPr>
              <a:t>r</a:t>
            </a:r>
            <a:r>
              <a:rPr sz="3450" spc="170" dirty="0">
                <a:solidFill>
                  <a:srgbClr val="FFFFFF"/>
                </a:solidFill>
                <a:latin typeface="Book Antiqua"/>
                <a:cs typeface="Book Antiqua"/>
              </a:rPr>
              <a:t>f</a:t>
            </a:r>
            <a:r>
              <a:rPr sz="3450" spc="180" dirty="0">
                <a:solidFill>
                  <a:srgbClr val="FFFFFF"/>
                </a:solidFill>
                <a:latin typeface="Book Antiqua"/>
                <a:cs typeface="Book Antiqua"/>
              </a:rPr>
              <a:t>a</a:t>
            </a:r>
            <a:r>
              <a:rPr sz="3450" spc="254" dirty="0">
                <a:solidFill>
                  <a:srgbClr val="FFFFFF"/>
                </a:solidFill>
                <a:latin typeface="Book Antiqua"/>
                <a:cs typeface="Book Antiqua"/>
              </a:rPr>
              <a:t>c</a:t>
            </a:r>
            <a:r>
              <a:rPr sz="3450" spc="180" dirty="0">
                <a:solidFill>
                  <a:srgbClr val="FFFFFF"/>
                </a:solidFill>
                <a:latin typeface="Book Antiqua"/>
                <a:cs typeface="Book Antiqua"/>
              </a:rPr>
              <a:t>e</a:t>
            </a:r>
            <a:endParaRPr sz="3450">
              <a:latin typeface="Book Antiqua"/>
              <a:cs typeface="Book Antiqua"/>
            </a:endParaRPr>
          </a:p>
        </p:txBody>
      </p:sp>
      <p:sp>
        <p:nvSpPr>
          <p:cNvPr id="4" name="object 4"/>
          <p:cNvSpPr/>
          <p:nvPr/>
        </p:nvSpPr>
        <p:spPr>
          <a:xfrm>
            <a:off x="623887" y="2357437"/>
            <a:ext cx="2857500" cy="1600200"/>
          </a:xfrm>
          <a:custGeom>
            <a:avLst/>
            <a:gdLst/>
            <a:ahLst/>
            <a:cxnLst/>
            <a:rect l="l" t="t" r="r" b="b"/>
            <a:pathLst>
              <a:path w="2857500" h="1600200">
                <a:moveTo>
                  <a:pt x="2804007" y="0"/>
                </a:moveTo>
                <a:lnTo>
                  <a:pt x="53498" y="0"/>
                </a:lnTo>
                <a:lnTo>
                  <a:pt x="49777" y="368"/>
                </a:lnTo>
                <a:lnTo>
                  <a:pt x="14113" y="19431"/>
                </a:lnTo>
                <a:lnTo>
                  <a:pt x="0" y="53505"/>
                </a:lnTo>
                <a:lnTo>
                  <a:pt x="0" y="1546694"/>
                </a:lnTo>
                <a:lnTo>
                  <a:pt x="367" y="1550428"/>
                </a:lnTo>
                <a:lnTo>
                  <a:pt x="1835" y="1557794"/>
                </a:lnTo>
                <a:lnTo>
                  <a:pt x="2922" y="1561376"/>
                </a:lnTo>
                <a:lnTo>
                  <a:pt x="4361" y="1564843"/>
                </a:lnTo>
                <a:lnTo>
                  <a:pt x="5798" y="1568323"/>
                </a:lnTo>
                <a:lnTo>
                  <a:pt x="38818" y="1597279"/>
                </a:lnTo>
                <a:lnTo>
                  <a:pt x="53498" y="1600200"/>
                </a:lnTo>
                <a:lnTo>
                  <a:pt x="2804007" y="1600200"/>
                </a:lnTo>
                <a:lnTo>
                  <a:pt x="2843390" y="1580769"/>
                </a:lnTo>
                <a:lnTo>
                  <a:pt x="2857500" y="1546694"/>
                </a:lnTo>
                <a:lnTo>
                  <a:pt x="2857500" y="53505"/>
                </a:lnTo>
                <a:lnTo>
                  <a:pt x="2847848" y="25450"/>
                </a:lnTo>
                <a:lnTo>
                  <a:pt x="2845765" y="22313"/>
                </a:lnTo>
                <a:lnTo>
                  <a:pt x="2807716" y="368"/>
                </a:lnTo>
                <a:lnTo>
                  <a:pt x="2804007" y="0"/>
                </a:lnTo>
                <a:close/>
              </a:path>
            </a:pathLst>
          </a:custGeom>
          <a:solidFill>
            <a:srgbClr val="283057"/>
          </a:solidFill>
        </p:spPr>
        <p:txBody>
          <a:bodyPr wrap="square" lIns="0" tIns="0" rIns="0" bIns="0" rtlCol="0"/>
          <a:lstStyle/>
          <a:p>
            <a:endParaRPr/>
          </a:p>
        </p:txBody>
      </p:sp>
      <p:sp>
        <p:nvSpPr>
          <p:cNvPr id="5" name="object 5"/>
          <p:cNvSpPr/>
          <p:nvPr/>
        </p:nvSpPr>
        <p:spPr>
          <a:xfrm>
            <a:off x="623887" y="2357437"/>
            <a:ext cx="2857500" cy="1600200"/>
          </a:xfrm>
          <a:custGeom>
            <a:avLst/>
            <a:gdLst/>
            <a:ahLst/>
            <a:cxnLst/>
            <a:rect l="l" t="t" r="r" b="b"/>
            <a:pathLst>
              <a:path w="2857500" h="1600200">
                <a:moveTo>
                  <a:pt x="0" y="1542935"/>
                </a:moveTo>
                <a:lnTo>
                  <a:pt x="0" y="57264"/>
                </a:lnTo>
                <a:lnTo>
                  <a:pt x="0" y="53505"/>
                </a:lnTo>
                <a:lnTo>
                  <a:pt x="367" y="49784"/>
                </a:lnTo>
                <a:lnTo>
                  <a:pt x="9649" y="25450"/>
                </a:lnTo>
                <a:lnTo>
                  <a:pt x="11737" y="22313"/>
                </a:lnTo>
                <a:lnTo>
                  <a:pt x="25449" y="9652"/>
                </a:lnTo>
                <a:lnTo>
                  <a:pt x="28575" y="7556"/>
                </a:lnTo>
                <a:lnTo>
                  <a:pt x="31874" y="5791"/>
                </a:lnTo>
                <a:lnTo>
                  <a:pt x="35346" y="4356"/>
                </a:lnTo>
                <a:lnTo>
                  <a:pt x="38818" y="2921"/>
                </a:lnTo>
                <a:lnTo>
                  <a:pt x="42401" y="1828"/>
                </a:lnTo>
                <a:lnTo>
                  <a:pt x="46092" y="1092"/>
                </a:lnTo>
                <a:lnTo>
                  <a:pt x="49777" y="368"/>
                </a:lnTo>
                <a:lnTo>
                  <a:pt x="53498" y="0"/>
                </a:lnTo>
                <a:lnTo>
                  <a:pt x="57259" y="0"/>
                </a:lnTo>
                <a:lnTo>
                  <a:pt x="2800235" y="0"/>
                </a:lnTo>
                <a:lnTo>
                  <a:pt x="2804007" y="0"/>
                </a:lnTo>
                <a:lnTo>
                  <a:pt x="2807716" y="368"/>
                </a:lnTo>
                <a:lnTo>
                  <a:pt x="2832049" y="9652"/>
                </a:lnTo>
                <a:lnTo>
                  <a:pt x="2835173" y="11734"/>
                </a:lnTo>
                <a:lnTo>
                  <a:pt x="2838069" y="14109"/>
                </a:lnTo>
                <a:lnTo>
                  <a:pt x="2840723" y="16764"/>
                </a:lnTo>
                <a:lnTo>
                  <a:pt x="2843390" y="19431"/>
                </a:lnTo>
                <a:lnTo>
                  <a:pt x="2845765" y="22313"/>
                </a:lnTo>
                <a:lnTo>
                  <a:pt x="2847848" y="25450"/>
                </a:lnTo>
                <a:lnTo>
                  <a:pt x="2849943" y="28575"/>
                </a:lnTo>
                <a:lnTo>
                  <a:pt x="2857500" y="53505"/>
                </a:lnTo>
                <a:lnTo>
                  <a:pt x="2857500" y="57264"/>
                </a:lnTo>
                <a:lnTo>
                  <a:pt x="2857500" y="1542935"/>
                </a:lnTo>
                <a:lnTo>
                  <a:pt x="2857500" y="1546694"/>
                </a:lnTo>
                <a:lnTo>
                  <a:pt x="2857131" y="1550428"/>
                </a:lnTo>
                <a:lnTo>
                  <a:pt x="2856395" y="1554111"/>
                </a:lnTo>
                <a:lnTo>
                  <a:pt x="2855658" y="1557794"/>
                </a:lnTo>
                <a:lnTo>
                  <a:pt x="2847848" y="1574749"/>
                </a:lnTo>
                <a:lnTo>
                  <a:pt x="2845765" y="1577873"/>
                </a:lnTo>
                <a:lnTo>
                  <a:pt x="2843390" y="1580769"/>
                </a:lnTo>
                <a:lnTo>
                  <a:pt x="2840723" y="1583423"/>
                </a:lnTo>
                <a:lnTo>
                  <a:pt x="2838069" y="1586090"/>
                </a:lnTo>
                <a:lnTo>
                  <a:pt x="2811411" y="1599095"/>
                </a:lnTo>
                <a:lnTo>
                  <a:pt x="2807716" y="1599831"/>
                </a:lnTo>
                <a:lnTo>
                  <a:pt x="2804007" y="1600200"/>
                </a:lnTo>
                <a:lnTo>
                  <a:pt x="2800235" y="1600200"/>
                </a:lnTo>
                <a:lnTo>
                  <a:pt x="57259" y="1600200"/>
                </a:lnTo>
                <a:lnTo>
                  <a:pt x="53498" y="1600200"/>
                </a:lnTo>
                <a:lnTo>
                  <a:pt x="49777" y="1599831"/>
                </a:lnTo>
                <a:lnTo>
                  <a:pt x="46092" y="1599095"/>
                </a:lnTo>
                <a:lnTo>
                  <a:pt x="42401" y="1598371"/>
                </a:lnTo>
                <a:lnTo>
                  <a:pt x="16772" y="1583423"/>
                </a:lnTo>
                <a:lnTo>
                  <a:pt x="14113" y="1580769"/>
                </a:lnTo>
                <a:lnTo>
                  <a:pt x="11737" y="1577873"/>
                </a:lnTo>
                <a:lnTo>
                  <a:pt x="9649" y="1574749"/>
                </a:lnTo>
                <a:lnTo>
                  <a:pt x="7560" y="1571625"/>
                </a:lnTo>
                <a:lnTo>
                  <a:pt x="5798" y="1568323"/>
                </a:lnTo>
                <a:lnTo>
                  <a:pt x="4361" y="1564843"/>
                </a:lnTo>
                <a:lnTo>
                  <a:pt x="2922" y="1561376"/>
                </a:lnTo>
                <a:lnTo>
                  <a:pt x="1835" y="1557794"/>
                </a:lnTo>
                <a:lnTo>
                  <a:pt x="1101" y="1554111"/>
                </a:lnTo>
                <a:lnTo>
                  <a:pt x="367" y="1550428"/>
                </a:lnTo>
                <a:lnTo>
                  <a:pt x="0" y="1546694"/>
                </a:lnTo>
                <a:lnTo>
                  <a:pt x="0" y="1542935"/>
                </a:lnTo>
                <a:close/>
              </a:path>
            </a:pathLst>
          </a:custGeom>
          <a:ln w="9525">
            <a:solidFill>
              <a:srgbClr val="404A6F"/>
            </a:solidFill>
          </a:ln>
        </p:spPr>
        <p:txBody>
          <a:bodyPr wrap="square" lIns="0" tIns="0" rIns="0" bIns="0" rtlCol="0"/>
          <a:lstStyle/>
          <a:p>
            <a:endParaRPr/>
          </a:p>
        </p:txBody>
      </p:sp>
      <p:sp>
        <p:nvSpPr>
          <p:cNvPr id="6" name="object 6"/>
          <p:cNvSpPr txBox="1"/>
          <p:nvPr/>
        </p:nvSpPr>
        <p:spPr>
          <a:xfrm>
            <a:off x="794096" y="2573893"/>
            <a:ext cx="2362835" cy="1156335"/>
          </a:xfrm>
          <a:prstGeom prst="rect">
            <a:avLst/>
          </a:prstGeom>
        </p:spPr>
        <p:txBody>
          <a:bodyPr vert="horz" wrap="square" lIns="0" tIns="0" rIns="0" bIns="0" rtlCol="0">
            <a:spAutoFit/>
          </a:bodyPr>
          <a:lstStyle/>
          <a:p>
            <a:pPr marL="12700" marR="643255" algn="just">
              <a:lnSpc>
                <a:spcPct val="141400"/>
              </a:lnSpc>
            </a:pPr>
            <a:r>
              <a:rPr sz="1750" spc="60" dirty="0">
                <a:solidFill>
                  <a:srgbClr val="EBECEF"/>
                </a:solidFill>
                <a:latin typeface="Book Antiqua"/>
                <a:cs typeface="Book Antiqua"/>
              </a:rPr>
              <a:t>I</a:t>
            </a:r>
            <a:r>
              <a:rPr sz="1750" spc="105" dirty="0">
                <a:solidFill>
                  <a:srgbClr val="EBECEF"/>
                </a:solidFill>
                <a:latin typeface="Book Antiqua"/>
                <a:cs typeface="Book Antiqua"/>
              </a:rPr>
              <a:t>n</a:t>
            </a:r>
            <a:r>
              <a:rPr sz="1750" spc="30" dirty="0">
                <a:solidFill>
                  <a:srgbClr val="EBECEF"/>
                </a:solidFill>
                <a:latin typeface="Book Antiqua"/>
                <a:cs typeface="Book Antiqua"/>
              </a:rPr>
              <a:t>t</a:t>
            </a:r>
            <a:r>
              <a:rPr sz="1750" spc="55" dirty="0">
                <a:solidFill>
                  <a:srgbClr val="EBECEF"/>
                </a:solidFill>
                <a:latin typeface="Book Antiqua"/>
                <a:cs typeface="Book Antiqua"/>
              </a:rPr>
              <a:t>u</a:t>
            </a:r>
            <a:r>
              <a:rPr sz="1750" spc="20" dirty="0">
                <a:solidFill>
                  <a:srgbClr val="EBECEF"/>
                </a:solidFill>
                <a:latin typeface="Book Antiqua"/>
                <a:cs typeface="Book Antiqua"/>
              </a:rPr>
              <a:t>iti</a:t>
            </a:r>
            <a:r>
              <a:rPr sz="1750" spc="10" dirty="0">
                <a:solidFill>
                  <a:srgbClr val="EBECEF"/>
                </a:solidFill>
                <a:latin typeface="Book Antiqua"/>
                <a:cs typeface="Book Antiqua"/>
              </a:rPr>
              <a:t>v</a:t>
            </a:r>
            <a:r>
              <a:rPr sz="1750" spc="75" dirty="0">
                <a:solidFill>
                  <a:srgbClr val="EBECEF"/>
                </a:solidFill>
                <a:latin typeface="Book Antiqua"/>
                <a:cs typeface="Book Antiqua"/>
              </a:rPr>
              <a:t>e</a:t>
            </a:r>
            <a:r>
              <a:rPr sz="1750" spc="-55" dirty="0">
                <a:solidFill>
                  <a:srgbClr val="EBECEF"/>
                </a:solidFill>
                <a:latin typeface="Book Antiqua"/>
                <a:cs typeface="Book Antiqua"/>
              </a:rPr>
              <a:t> </a:t>
            </a:r>
            <a:r>
              <a:rPr sz="1750" spc="40" dirty="0">
                <a:solidFill>
                  <a:srgbClr val="EBECEF"/>
                </a:solidFill>
                <a:latin typeface="Book Antiqua"/>
                <a:cs typeface="Book Antiqua"/>
              </a:rPr>
              <a:t>Desig</a:t>
            </a:r>
            <a:r>
              <a:rPr sz="1750" spc="80" dirty="0">
                <a:solidFill>
                  <a:srgbClr val="EBECEF"/>
                </a:solidFill>
                <a:latin typeface="Book Antiqua"/>
                <a:cs typeface="Book Antiqua"/>
              </a:rPr>
              <a:t>n</a:t>
            </a:r>
            <a:r>
              <a:rPr sz="1750" spc="35" dirty="0">
                <a:solidFill>
                  <a:srgbClr val="EBECEF"/>
                </a:solidFill>
                <a:latin typeface="Book Antiqua"/>
                <a:cs typeface="Book Antiqua"/>
              </a:rPr>
              <a:t> </a:t>
            </a:r>
            <a:r>
              <a:rPr sz="1400" spc="-55" dirty="0">
                <a:solidFill>
                  <a:srgbClr val="EBECEF"/>
                </a:solidFill>
                <a:latin typeface="Lucida Sans Unicode"/>
                <a:cs typeface="Lucida Sans Unicode"/>
              </a:rPr>
              <a:t>C</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a:t>
            </a:r>
            <a:r>
              <a:rPr sz="1400" spc="-95" dirty="0">
                <a:solidFill>
                  <a:srgbClr val="EBECEF"/>
                </a:solidFill>
                <a:latin typeface="Lucida Sans Unicode"/>
                <a:cs typeface="Lucida Sans Unicode"/>
              </a:rPr>
              <a:t> </a:t>
            </a:r>
            <a:r>
              <a:rPr sz="1400" spc="-40" dirty="0">
                <a:solidFill>
                  <a:srgbClr val="EBECEF"/>
                </a:solidFill>
                <a:latin typeface="Lucida Sans Unicode"/>
                <a:cs typeface="Lucida Sans Unicode"/>
              </a:rPr>
              <a:t>u</a:t>
            </a:r>
            <a:r>
              <a:rPr sz="1400" spc="55" dirty="0">
                <a:solidFill>
                  <a:srgbClr val="EBECEF"/>
                </a:solidFill>
                <a:latin typeface="Lucida Sans Unicode"/>
                <a:cs typeface="Lucida Sans Unicode"/>
              </a:rPr>
              <a:t>s</a:t>
            </a:r>
            <a:r>
              <a:rPr sz="1400" spc="114" dirty="0">
                <a:solidFill>
                  <a:srgbClr val="EBECEF"/>
                </a:solidFill>
                <a:latin typeface="Lucida Sans Unicode"/>
                <a:cs typeface="Lucida Sans Unicode"/>
              </a:rPr>
              <a:t>e</a:t>
            </a:r>
            <a:r>
              <a:rPr sz="1400" spc="-90" dirty="0">
                <a:solidFill>
                  <a:srgbClr val="EBECEF"/>
                </a:solidFill>
                <a:latin typeface="Lucida Sans Unicode"/>
                <a:cs typeface="Lucida Sans Unicode"/>
              </a:rPr>
              <a:t>r</a:t>
            </a:r>
            <a:r>
              <a:rPr sz="1400" spc="-225" dirty="0">
                <a:solidFill>
                  <a:srgbClr val="EBECEF"/>
                </a:solidFill>
                <a:latin typeface="Lucida Sans Unicode"/>
                <a:cs typeface="Lucida Sans Unicode"/>
              </a:rPr>
              <a:t>-</a:t>
            </a:r>
            <a:r>
              <a:rPr sz="1400" spc="40" dirty="0">
                <a:solidFill>
                  <a:srgbClr val="EBECEF"/>
                </a:solidFill>
                <a:latin typeface="Lucida Sans Unicode"/>
                <a:cs typeface="Lucida Sans Unicode"/>
              </a:rPr>
              <a:t>f</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15" dirty="0">
                <a:solidFill>
                  <a:srgbClr val="EBECEF"/>
                </a:solidFill>
                <a:latin typeface="Lucida Sans Unicode"/>
                <a:cs typeface="Lucida Sans Unicode"/>
              </a:rPr>
              <a:t>d</a:t>
            </a:r>
            <a:r>
              <a:rPr sz="1400" spc="-70" dirty="0">
                <a:solidFill>
                  <a:srgbClr val="EBECEF"/>
                </a:solidFill>
                <a:latin typeface="Lucida Sans Unicode"/>
                <a:cs typeface="Lucida Sans Unicode"/>
              </a:rPr>
              <a:t>l</a:t>
            </a:r>
            <a:r>
              <a:rPr sz="1400" spc="-10" dirty="0">
                <a:solidFill>
                  <a:srgbClr val="EBECEF"/>
                </a:solidFill>
                <a:latin typeface="Lucida Sans Unicode"/>
                <a:cs typeface="Lucida Sans Unicode"/>
              </a:rPr>
              <a:t>y</a:t>
            </a:r>
            <a:r>
              <a:rPr sz="1400" spc="-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20" dirty="0">
                <a:solidFill>
                  <a:srgbClr val="EBECEF"/>
                </a:solidFill>
                <a:latin typeface="Lucida Sans Unicode"/>
                <a:cs typeface="Lucida Sans Unicode"/>
              </a:rPr>
              <a:t>r</a:t>
            </a:r>
            <a:r>
              <a:rPr sz="1400" spc="5" dirty="0">
                <a:solidFill>
                  <a:srgbClr val="EBECEF"/>
                </a:solidFill>
                <a:latin typeface="Lucida Sans Unicode"/>
                <a:cs typeface="Lucida Sans Unicode"/>
              </a:rPr>
              <a:t>f</a:t>
            </a:r>
            <a:r>
              <a:rPr sz="1400" spc="60" dirty="0">
                <a:solidFill>
                  <a:srgbClr val="EBECEF"/>
                </a:solidFill>
                <a:latin typeface="Lucida Sans Unicode"/>
                <a:cs typeface="Lucida Sans Unicode"/>
              </a:rPr>
              <a:t>a</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f</a:t>
            </a:r>
            <a:r>
              <a:rPr sz="1400" spc="45" dirty="0">
                <a:solidFill>
                  <a:srgbClr val="EBECEF"/>
                </a:solidFill>
                <a:latin typeface="Lucida Sans Unicode"/>
                <a:cs typeface="Lucida Sans Unicode"/>
              </a:rPr>
              <a:t>o</a:t>
            </a:r>
            <a:r>
              <a:rPr sz="1400" spc="-15" dirty="0">
                <a:solidFill>
                  <a:srgbClr val="EBECEF"/>
                </a:solidFill>
                <a:latin typeface="Lucida Sans Unicode"/>
                <a:cs typeface="Lucida Sans Unicode"/>
              </a:rPr>
              <a:t>r</a:t>
            </a:r>
            <a:r>
              <a:rPr sz="1400" spc="-95" dirty="0">
                <a:solidFill>
                  <a:srgbClr val="EBECEF"/>
                </a:solidFill>
                <a:latin typeface="Lucida Sans Unicode"/>
                <a:cs typeface="Lucida Sans Unicode"/>
              </a:rPr>
              <a:t> </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a</a:t>
            </a:r>
            <a:r>
              <a:rPr sz="1400" spc="10" dirty="0">
                <a:solidFill>
                  <a:srgbClr val="EBECEF"/>
                </a:solidFill>
                <a:latin typeface="Lucida Sans Unicode"/>
                <a:cs typeface="Lucida Sans Unicode"/>
              </a:rPr>
              <a:t>s</a:t>
            </a:r>
            <a:r>
              <a:rPr sz="1400" spc="-10" dirty="0">
                <a:solidFill>
                  <a:srgbClr val="EBECEF"/>
                </a:solidFill>
                <a:latin typeface="Lucida Sans Unicode"/>
                <a:cs typeface="Lucida Sans Unicode"/>
              </a:rPr>
              <a:t>y</a:t>
            </a:r>
            <a:endParaRPr sz="1400">
              <a:latin typeface="Lucida Sans Unicode"/>
              <a:cs typeface="Lucida Sans Unicode"/>
            </a:endParaRPr>
          </a:p>
          <a:p>
            <a:pPr marL="12700" algn="just">
              <a:lnSpc>
                <a:spcPct val="100000"/>
              </a:lnSpc>
              <a:spcBef>
                <a:spcPts val="495"/>
              </a:spcBef>
            </a:pPr>
            <a:r>
              <a:rPr sz="1400" spc="-25" dirty="0">
                <a:solidFill>
                  <a:srgbClr val="EBECEF"/>
                </a:solidFill>
                <a:latin typeface="Lucida Sans Unicode"/>
                <a:cs typeface="Lucida Sans Unicode"/>
              </a:rPr>
              <a:t>n</a:t>
            </a:r>
            <a:r>
              <a:rPr sz="1400" spc="15" dirty="0">
                <a:solidFill>
                  <a:srgbClr val="EBECEF"/>
                </a:solidFill>
                <a:latin typeface="Lucida Sans Unicode"/>
                <a:cs typeface="Lucida Sans Unicode"/>
              </a:rPr>
              <a:t>a</a:t>
            </a:r>
            <a:r>
              <a:rPr sz="1400" spc="5" dirty="0">
                <a:solidFill>
                  <a:srgbClr val="EBECEF"/>
                </a:solidFill>
                <a:latin typeface="Lucida Sans Unicode"/>
                <a:cs typeface="Lucida Sans Unicode"/>
              </a:rPr>
              <a:t>v</a:t>
            </a:r>
            <a:r>
              <a:rPr sz="1400" spc="-70" dirty="0">
                <a:solidFill>
                  <a:srgbClr val="EBECEF"/>
                </a:solidFill>
                <a:latin typeface="Lucida Sans Unicode"/>
                <a:cs typeface="Lucida Sans Unicode"/>
              </a:rPr>
              <a:t>ig</a:t>
            </a:r>
            <a:r>
              <a:rPr sz="1400" spc="40" dirty="0">
                <a:solidFill>
                  <a:srgbClr val="EBECEF"/>
                </a:solidFill>
                <a:latin typeface="Lucida Sans Unicode"/>
                <a:cs typeface="Lucida Sans Unicode"/>
              </a:rPr>
              <a:t>a</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n</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10" dirty="0">
                <a:solidFill>
                  <a:srgbClr val="EBECEF"/>
                </a:solidFill>
                <a:latin typeface="Lucida Sans Unicode"/>
                <a:cs typeface="Lucida Sans Unicode"/>
              </a:rPr>
              <a:t>d</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n</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a</a:t>
            </a:r>
            <a:r>
              <a:rPr sz="1400" spc="135" dirty="0">
                <a:solidFill>
                  <a:srgbClr val="EBECEF"/>
                </a:solidFill>
                <a:latin typeface="Lucida Sans Unicode"/>
                <a:cs typeface="Lucida Sans Unicode"/>
              </a:rPr>
              <a:t>c</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7" name="object 7"/>
          <p:cNvSpPr/>
          <p:nvPr/>
        </p:nvSpPr>
        <p:spPr>
          <a:xfrm>
            <a:off x="3662362" y="2357437"/>
            <a:ext cx="2857500" cy="1600200"/>
          </a:xfrm>
          <a:custGeom>
            <a:avLst/>
            <a:gdLst/>
            <a:ahLst/>
            <a:cxnLst/>
            <a:rect l="l" t="t" r="r" b="b"/>
            <a:pathLst>
              <a:path w="2857500" h="1600200">
                <a:moveTo>
                  <a:pt x="2803994" y="0"/>
                </a:moveTo>
                <a:lnTo>
                  <a:pt x="53505" y="0"/>
                </a:lnTo>
                <a:lnTo>
                  <a:pt x="49784" y="368"/>
                </a:lnTo>
                <a:lnTo>
                  <a:pt x="14109" y="19431"/>
                </a:lnTo>
                <a:lnTo>
                  <a:pt x="9652" y="25450"/>
                </a:lnTo>
                <a:lnTo>
                  <a:pt x="7556" y="28575"/>
                </a:lnTo>
                <a:lnTo>
                  <a:pt x="0" y="53505"/>
                </a:lnTo>
                <a:lnTo>
                  <a:pt x="0" y="1546694"/>
                </a:lnTo>
                <a:lnTo>
                  <a:pt x="19431" y="1586090"/>
                </a:lnTo>
                <a:lnTo>
                  <a:pt x="53505" y="1600200"/>
                </a:lnTo>
                <a:lnTo>
                  <a:pt x="2803994" y="1600200"/>
                </a:lnTo>
                <a:lnTo>
                  <a:pt x="2843390" y="1580769"/>
                </a:lnTo>
                <a:lnTo>
                  <a:pt x="2857500" y="1546694"/>
                </a:lnTo>
                <a:lnTo>
                  <a:pt x="2857500" y="53505"/>
                </a:lnTo>
                <a:lnTo>
                  <a:pt x="2838069" y="14109"/>
                </a:lnTo>
                <a:lnTo>
                  <a:pt x="2807716" y="368"/>
                </a:lnTo>
                <a:lnTo>
                  <a:pt x="2803994" y="0"/>
                </a:lnTo>
                <a:close/>
              </a:path>
            </a:pathLst>
          </a:custGeom>
          <a:solidFill>
            <a:srgbClr val="283057"/>
          </a:solidFill>
        </p:spPr>
        <p:txBody>
          <a:bodyPr wrap="square" lIns="0" tIns="0" rIns="0" bIns="0" rtlCol="0"/>
          <a:lstStyle/>
          <a:p>
            <a:endParaRPr/>
          </a:p>
        </p:txBody>
      </p:sp>
      <p:sp>
        <p:nvSpPr>
          <p:cNvPr id="8" name="object 8"/>
          <p:cNvSpPr/>
          <p:nvPr/>
        </p:nvSpPr>
        <p:spPr>
          <a:xfrm>
            <a:off x="3662362" y="2357437"/>
            <a:ext cx="2857500" cy="1600200"/>
          </a:xfrm>
          <a:custGeom>
            <a:avLst/>
            <a:gdLst/>
            <a:ahLst/>
            <a:cxnLst/>
            <a:rect l="l" t="t" r="r" b="b"/>
            <a:pathLst>
              <a:path w="2857500" h="1600200">
                <a:moveTo>
                  <a:pt x="0" y="1542935"/>
                </a:moveTo>
                <a:lnTo>
                  <a:pt x="0" y="57264"/>
                </a:lnTo>
                <a:lnTo>
                  <a:pt x="0" y="53505"/>
                </a:lnTo>
                <a:lnTo>
                  <a:pt x="368" y="49784"/>
                </a:lnTo>
                <a:lnTo>
                  <a:pt x="9652" y="25450"/>
                </a:lnTo>
                <a:lnTo>
                  <a:pt x="11734" y="22313"/>
                </a:lnTo>
                <a:lnTo>
                  <a:pt x="14109" y="19431"/>
                </a:lnTo>
                <a:lnTo>
                  <a:pt x="16776" y="16764"/>
                </a:lnTo>
                <a:lnTo>
                  <a:pt x="19431" y="14109"/>
                </a:lnTo>
                <a:lnTo>
                  <a:pt x="22313" y="11734"/>
                </a:lnTo>
                <a:lnTo>
                  <a:pt x="25450" y="9652"/>
                </a:lnTo>
                <a:lnTo>
                  <a:pt x="28575" y="7556"/>
                </a:lnTo>
                <a:lnTo>
                  <a:pt x="53505" y="0"/>
                </a:lnTo>
                <a:lnTo>
                  <a:pt x="57264" y="0"/>
                </a:lnTo>
                <a:lnTo>
                  <a:pt x="2800235" y="0"/>
                </a:lnTo>
                <a:lnTo>
                  <a:pt x="2803994" y="0"/>
                </a:lnTo>
                <a:lnTo>
                  <a:pt x="2807716" y="368"/>
                </a:lnTo>
                <a:lnTo>
                  <a:pt x="2832049" y="9652"/>
                </a:lnTo>
                <a:lnTo>
                  <a:pt x="2835173" y="11734"/>
                </a:lnTo>
                <a:lnTo>
                  <a:pt x="2838069" y="14109"/>
                </a:lnTo>
                <a:lnTo>
                  <a:pt x="2840723" y="16764"/>
                </a:lnTo>
                <a:lnTo>
                  <a:pt x="2843390" y="19431"/>
                </a:lnTo>
                <a:lnTo>
                  <a:pt x="2845752" y="22313"/>
                </a:lnTo>
                <a:lnTo>
                  <a:pt x="2847848" y="25450"/>
                </a:lnTo>
                <a:lnTo>
                  <a:pt x="2849943" y="28575"/>
                </a:lnTo>
                <a:lnTo>
                  <a:pt x="2857500" y="53505"/>
                </a:lnTo>
                <a:lnTo>
                  <a:pt x="2857500" y="57264"/>
                </a:lnTo>
                <a:lnTo>
                  <a:pt x="2857500" y="1542935"/>
                </a:lnTo>
                <a:lnTo>
                  <a:pt x="2857500" y="1546694"/>
                </a:lnTo>
                <a:lnTo>
                  <a:pt x="2857131" y="1550428"/>
                </a:lnTo>
                <a:lnTo>
                  <a:pt x="2856395" y="1554111"/>
                </a:lnTo>
                <a:lnTo>
                  <a:pt x="2855658" y="1557794"/>
                </a:lnTo>
                <a:lnTo>
                  <a:pt x="2847848" y="1574749"/>
                </a:lnTo>
                <a:lnTo>
                  <a:pt x="2845752" y="1577873"/>
                </a:lnTo>
                <a:lnTo>
                  <a:pt x="2843390" y="1580769"/>
                </a:lnTo>
                <a:lnTo>
                  <a:pt x="2840723" y="1583423"/>
                </a:lnTo>
                <a:lnTo>
                  <a:pt x="2838069" y="1586090"/>
                </a:lnTo>
                <a:lnTo>
                  <a:pt x="2811411" y="1599095"/>
                </a:lnTo>
                <a:lnTo>
                  <a:pt x="2807716" y="1599831"/>
                </a:lnTo>
                <a:lnTo>
                  <a:pt x="2803994" y="1600200"/>
                </a:lnTo>
                <a:lnTo>
                  <a:pt x="2800235" y="1600200"/>
                </a:lnTo>
                <a:lnTo>
                  <a:pt x="57264" y="1600200"/>
                </a:lnTo>
                <a:lnTo>
                  <a:pt x="53505" y="1600200"/>
                </a:lnTo>
                <a:lnTo>
                  <a:pt x="49784" y="1599831"/>
                </a:lnTo>
                <a:lnTo>
                  <a:pt x="46088" y="1599095"/>
                </a:lnTo>
                <a:lnTo>
                  <a:pt x="42405" y="1598371"/>
                </a:lnTo>
                <a:lnTo>
                  <a:pt x="16776" y="1583423"/>
                </a:lnTo>
                <a:lnTo>
                  <a:pt x="14109" y="1580769"/>
                </a:lnTo>
                <a:lnTo>
                  <a:pt x="11734" y="1577873"/>
                </a:lnTo>
                <a:lnTo>
                  <a:pt x="9652" y="1574749"/>
                </a:lnTo>
                <a:lnTo>
                  <a:pt x="7556" y="1571625"/>
                </a:lnTo>
                <a:lnTo>
                  <a:pt x="1104" y="1554111"/>
                </a:lnTo>
                <a:lnTo>
                  <a:pt x="368" y="1550428"/>
                </a:lnTo>
                <a:lnTo>
                  <a:pt x="0" y="1546694"/>
                </a:lnTo>
                <a:lnTo>
                  <a:pt x="0" y="1542935"/>
                </a:lnTo>
                <a:close/>
              </a:path>
            </a:pathLst>
          </a:custGeom>
          <a:ln w="9525">
            <a:solidFill>
              <a:srgbClr val="404A6F"/>
            </a:solidFill>
          </a:ln>
        </p:spPr>
        <p:txBody>
          <a:bodyPr wrap="square" lIns="0" tIns="0" rIns="0" bIns="0" rtlCol="0"/>
          <a:lstStyle/>
          <a:p>
            <a:endParaRPr/>
          </a:p>
        </p:txBody>
      </p:sp>
      <p:sp>
        <p:nvSpPr>
          <p:cNvPr id="9" name="object 9"/>
          <p:cNvSpPr txBox="1"/>
          <p:nvPr/>
        </p:nvSpPr>
        <p:spPr>
          <a:xfrm>
            <a:off x="3834358" y="2573893"/>
            <a:ext cx="2364105" cy="1156335"/>
          </a:xfrm>
          <a:prstGeom prst="rect">
            <a:avLst/>
          </a:prstGeom>
        </p:spPr>
        <p:txBody>
          <a:bodyPr vert="horz" wrap="square" lIns="0" tIns="0" rIns="0" bIns="0" rtlCol="0">
            <a:spAutoFit/>
          </a:bodyPr>
          <a:lstStyle/>
          <a:p>
            <a:pPr marL="12700">
              <a:lnSpc>
                <a:spcPct val="100000"/>
              </a:lnSpc>
            </a:pPr>
            <a:r>
              <a:rPr sz="1750" spc="95" dirty="0">
                <a:solidFill>
                  <a:srgbClr val="EBECEF"/>
                </a:solidFill>
                <a:latin typeface="Book Antiqua"/>
                <a:cs typeface="Book Antiqua"/>
              </a:rPr>
              <a:t>R</a:t>
            </a:r>
            <a:r>
              <a:rPr sz="1750" spc="75" dirty="0">
                <a:solidFill>
                  <a:srgbClr val="EBECEF"/>
                </a:solidFill>
                <a:latin typeface="Book Antiqua"/>
                <a:cs typeface="Book Antiqua"/>
              </a:rPr>
              <a:t>ea</a:t>
            </a:r>
            <a:r>
              <a:rPr sz="1750" spc="40" dirty="0">
                <a:solidFill>
                  <a:srgbClr val="EBECEF"/>
                </a:solidFill>
                <a:latin typeface="Book Antiqua"/>
                <a:cs typeface="Book Antiqua"/>
              </a:rPr>
              <a:t>l</a:t>
            </a:r>
            <a:r>
              <a:rPr sz="1750" spc="85" dirty="0">
                <a:solidFill>
                  <a:srgbClr val="EBECEF"/>
                </a:solidFill>
                <a:latin typeface="Book Antiqua"/>
                <a:cs typeface="Book Antiqua"/>
              </a:rPr>
              <a:t>-</a:t>
            </a:r>
            <a:r>
              <a:rPr sz="1750" spc="110" dirty="0">
                <a:solidFill>
                  <a:srgbClr val="EBECEF"/>
                </a:solidFill>
                <a:latin typeface="Book Antiqua"/>
                <a:cs typeface="Book Antiqua"/>
              </a:rPr>
              <a:t>T</a:t>
            </a:r>
            <a:r>
              <a:rPr sz="1750" spc="65" dirty="0">
                <a:solidFill>
                  <a:srgbClr val="EBECEF"/>
                </a:solidFill>
                <a:latin typeface="Book Antiqua"/>
                <a:cs typeface="Book Antiqua"/>
              </a:rPr>
              <a:t>ime</a:t>
            </a:r>
            <a:r>
              <a:rPr sz="1750" spc="-55" dirty="0">
                <a:solidFill>
                  <a:srgbClr val="EBECEF"/>
                </a:solidFill>
                <a:latin typeface="Book Antiqua"/>
                <a:cs typeface="Book Antiqua"/>
              </a:rPr>
              <a:t> </a:t>
            </a:r>
            <a:r>
              <a:rPr sz="1750" spc="95" dirty="0">
                <a:solidFill>
                  <a:srgbClr val="EBECEF"/>
                </a:solidFill>
                <a:latin typeface="Book Antiqua"/>
                <a:cs typeface="Book Antiqua"/>
              </a:rPr>
              <a:t>R</a:t>
            </a:r>
            <a:r>
              <a:rPr sz="1750" spc="60" dirty="0">
                <a:solidFill>
                  <a:srgbClr val="EBECEF"/>
                </a:solidFill>
                <a:latin typeface="Book Antiqua"/>
                <a:cs typeface="Book Antiqua"/>
              </a:rPr>
              <a:t>espo</a:t>
            </a:r>
            <a:r>
              <a:rPr sz="1750" spc="75" dirty="0">
                <a:solidFill>
                  <a:srgbClr val="EBECEF"/>
                </a:solidFill>
                <a:latin typeface="Book Antiqua"/>
                <a:cs typeface="Book Antiqua"/>
              </a:rPr>
              <a:t>n</a:t>
            </a:r>
            <a:r>
              <a:rPr sz="1750" spc="85" dirty="0">
                <a:solidFill>
                  <a:srgbClr val="EBECEF"/>
                </a:solidFill>
                <a:latin typeface="Book Antiqua"/>
                <a:cs typeface="Book Antiqua"/>
              </a:rPr>
              <a:t>ses</a:t>
            </a:r>
            <a:endParaRPr sz="1750">
              <a:latin typeface="Book Antiqua"/>
              <a:cs typeface="Book Antiqua"/>
            </a:endParaRPr>
          </a:p>
          <a:p>
            <a:pPr marL="12700" marR="5080">
              <a:lnSpc>
                <a:spcPct val="131700"/>
              </a:lnSpc>
              <a:spcBef>
                <a:spcPts val="490"/>
              </a:spcBef>
            </a:pPr>
            <a:r>
              <a:rPr sz="1400" spc="-9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40" dirty="0">
                <a:solidFill>
                  <a:srgbClr val="EBECEF"/>
                </a:solidFill>
                <a:latin typeface="Lucida Sans Unicode"/>
                <a:cs typeface="Lucida Sans Unicode"/>
              </a:rPr>
              <a:t>s</a:t>
            </a:r>
            <a:r>
              <a:rPr sz="1400" spc="55" dirty="0">
                <a:solidFill>
                  <a:srgbClr val="EBECEF"/>
                </a:solidFill>
                <a:latin typeface="Lucida Sans Unicode"/>
                <a:cs typeface="Lucida Sans Unicode"/>
              </a:rPr>
              <a:t>t</a:t>
            </a:r>
            <a:r>
              <a:rPr sz="1400" spc="60" dirty="0">
                <a:solidFill>
                  <a:srgbClr val="EBECEF"/>
                </a:solidFill>
                <a:latin typeface="Lucida Sans Unicode"/>
                <a:cs typeface="Lucida Sans Unicode"/>
              </a:rPr>
              <a:t>a</a:t>
            </a:r>
            <a:r>
              <a:rPr sz="1400" spc="-45" dirty="0">
                <a:solidFill>
                  <a:srgbClr val="EBECEF"/>
                </a:solidFill>
                <a:latin typeface="Lucida Sans Unicode"/>
                <a:cs typeface="Lucida Sans Unicode"/>
              </a:rPr>
              <a:t>n</a:t>
            </a:r>
            <a:r>
              <a:rPr sz="1400" spc="85" dirty="0">
                <a:solidFill>
                  <a:srgbClr val="EBECEF"/>
                </a:solidFill>
                <a:latin typeface="Lucida Sans Unicode"/>
                <a:cs typeface="Lucida Sans Unicode"/>
              </a:rPr>
              <a:t>t</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25" dirty="0">
                <a:solidFill>
                  <a:srgbClr val="EBECEF"/>
                </a:solidFill>
                <a:latin typeface="Lucida Sans Unicode"/>
                <a:cs typeface="Lucida Sans Unicode"/>
              </a:rPr>
              <a:t>n</a:t>
            </a:r>
            <a:r>
              <a:rPr sz="1400" spc="35" dirty="0">
                <a:solidFill>
                  <a:srgbClr val="EBECEF"/>
                </a:solidFill>
                <a:latin typeface="Lucida Sans Unicode"/>
                <a:cs typeface="Lucida Sans Unicode"/>
              </a:rPr>
              <a:t>s</a:t>
            </a:r>
            <a:r>
              <a:rPr sz="1400" spc="-30" dirty="0">
                <a:solidFill>
                  <a:srgbClr val="EBECEF"/>
                </a:solidFill>
                <a:latin typeface="Lucida Sans Unicode"/>
                <a:cs typeface="Lucida Sans Unicode"/>
              </a:rPr>
              <a:t>w</a:t>
            </a:r>
            <a:r>
              <a:rPr sz="1400" spc="114" dirty="0">
                <a:solidFill>
                  <a:srgbClr val="EBECEF"/>
                </a:solidFill>
                <a:latin typeface="Lucida Sans Unicode"/>
                <a:cs typeface="Lucida Sans Unicode"/>
              </a:rPr>
              <a:t>e</a:t>
            </a:r>
            <a:r>
              <a:rPr sz="1400" spc="-30" dirty="0">
                <a:solidFill>
                  <a:srgbClr val="EBECEF"/>
                </a:solidFill>
                <a:latin typeface="Lucida Sans Unicode"/>
                <a:cs typeface="Lucida Sans Unicode"/>
              </a:rPr>
              <a:t>r</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2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114" dirty="0">
                <a:solidFill>
                  <a:srgbClr val="EBECEF"/>
                </a:solidFill>
                <a:latin typeface="Lucida Sans Unicode"/>
                <a:cs typeface="Lucida Sans Unicode"/>
              </a:rPr>
              <a:t>e</a:t>
            </a:r>
            <a:r>
              <a:rPr sz="1400" spc="150" dirty="0">
                <a:solidFill>
                  <a:srgbClr val="EBECEF"/>
                </a:solidFill>
                <a:latin typeface="Lucida Sans Unicode"/>
                <a:cs typeface="Lucida Sans Unicode"/>
              </a:rPr>
              <a:t>c</a:t>
            </a:r>
            <a:r>
              <a:rPr sz="1400" spc="-20" dirty="0">
                <a:solidFill>
                  <a:srgbClr val="EBECEF"/>
                </a:solidFill>
                <a:latin typeface="Lucida Sans Unicode"/>
                <a:cs typeface="Lucida Sans Unicode"/>
              </a:rPr>
              <a:t>h</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i</a:t>
            </a:r>
            <a:r>
              <a:rPr sz="1400" spc="150" dirty="0">
                <a:solidFill>
                  <a:srgbClr val="EBECEF"/>
                </a:solidFill>
                <a:latin typeface="Lucida Sans Unicode"/>
                <a:cs typeface="Lucida Sans Unicode"/>
              </a:rPr>
              <a:t>c</a:t>
            </a:r>
            <a:r>
              <a:rPr sz="1400" spc="60" dirty="0">
                <a:solidFill>
                  <a:srgbClr val="EBECEF"/>
                </a:solidFill>
                <a:latin typeface="Lucida Sans Unicode"/>
                <a:cs typeface="Lucida Sans Unicode"/>
              </a:rPr>
              <a:t>a</a:t>
            </a:r>
            <a:r>
              <a:rPr sz="1400" spc="-65" dirty="0">
                <a:solidFill>
                  <a:srgbClr val="EBECEF"/>
                </a:solidFill>
                <a:latin typeface="Lucida Sans Unicode"/>
                <a:cs typeface="Lucida Sans Unicode"/>
              </a:rPr>
              <a:t>l</a:t>
            </a:r>
            <a:r>
              <a:rPr sz="1400" spc="-95" dirty="0">
                <a:solidFill>
                  <a:srgbClr val="EBECEF"/>
                </a:solidFill>
                <a:latin typeface="Lucida Sans Unicode"/>
                <a:cs typeface="Lucida Sans Unicode"/>
              </a:rPr>
              <a:t> </a:t>
            </a:r>
            <a:r>
              <a:rPr sz="1400" spc="-10" dirty="0">
                <a:solidFill>
                  <a:srgbClr val="EBECEF"/>
                </a:solidFill>
                <a:latin typeface="Lucida Sans Unicode"/>
                <a:cs typeface="Lucida Sans Unicode"/>
              </a:rPr>
              <a:t>q</a:t>
            </a:r>
            <a:r>
              <a:rPr sz="1400" spc="-40" dirty="0">
                <a:solidFill>
                  <a:srgbClr val="EBECEF"/>
                </a:solidFill>
                <a:latin typeface="Lucida Sans Unicode"/>
                <a:cs typeface="Lucida Sans Unicode"/>
              </a:rPr>
              <a:t>u</a:t>
            </a:r>
            <a:r>
              <a:rPr sz="1400" spc="114" dirty="0">
                <a:solidFill>
                  <a:srgbClr val="EBECEF"/>
                </a:solidFill>
                <a:latin typeface="Lucida Sans Unicode"/>
                <a:cs typeface="Lucida Sans Unicode"/>
              </a:rPr>
              <a:t>e</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114" dirty="0">
                <a:solidFill>
                  <a:srgbClr val="EBECEF"/>
                </a:solidFill>
                <a:latin typeface="Lucida Sans Unicode"/>
                <a:cs typeface="Lucida Sans Unicode"/>
              </a:rPr>
              <a:t>e</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15" dirty="0">
                <a:solidFill>
                  <a:srgbClr val="EBECEF"/>
                </a:solidFill>
                <a:latin typeface="Lucida Sans Unicode"/>
                <a:cs typeface="Lucida Sans Unicode"/>
              </a:rPr>
              <a:t>d</a:t>
            </a:r>
            <a:r>
              <a:rPr sz="1400" spc="-40" dirty="0">
                <a:solidFill>
                  <a:srgbClr val="EBECEF"/>
                </a:solidFill>
                <a:latin typeface="Lucida Sans Unicode"/>
                <a:cs typeface="Lucida Sans Unicode"/>
              </a:rPr>
              <a:t>u</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15"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45" dirty="0">
                <a:solidFill>
                  <a:srgbClr val="EBECEF"/>
                </a:solidFill>
                <a:latin typeface="Lucida Sans Unicode"/>
                <a:cs typeface="Lucida Sans Unicode"/>
              </a:rPr>
              <a:t>o</a:t>
            </a:r>
            <a:r>
              <a:rPr sz="1400" spc="-85" dirty="0">
                <a:solidFill>
                  <a:srgbClr val="EBECEF"/>
                </a:solidFill>
                <a:latin typeface="Lucida Sans Unicode"/>
                <a:cs typeface="Lucida Sans Unicode"/>
              </a:rPr>
              <a:t>mm</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ss</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95" dirty="0">
                <a:solidFill>
                  <a:srgbClr val="EBECEF"/>
                </a:solidFill>
                <a:latin typeface="Lucida Sans Unicode"/>
                <a:cs typeface="Lucida Sans Unicode"/>
              </a:rPr>
              <a:t> </a:t>
            </a:r>
            <a:r>
              <a:rPr sz="1400" spc="-5" dirty="0">
                <a:solidFill>
                  <a:srgbClr val="EBECEF"/>
                </a:solidFill>
                <a:latin typeface="Lucida Sans Unicode"/>
                <a:cs typeface="Lucida Sans Unicode"/>
              </a:rPr>
              <a:t>p</a:t>
            </a:r>
            <a:r>
              <a:rPr sz="1400" spc="-30" dirty="0">
                <a:solidFill>
                  <a:srgbClr val="EBECEF"/>
                </a:solidFill>
                <a:latin typeface="Lucida Sans Unicode"/>
                <a:cs typeface="Lucida Sans Unicode"/>
              </a:rPr>
              <a:t>r</a:t>
            </a:r>
            <a:r>
              <a:rPr sz="1400" spc="45" dirty="0">
                <a:solidFill>
                  <a:srgbClr val="EBECEF"/>
                </a:solidFill>
                <a:latin typeface="Lucida Sans Unicode"/>
                <a:cs typeface="Lucida Sans Unicode"/>
              </a:rPr>
              <a:t>o</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ss</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a:t>
            </a:r>
            <a:endParaRPr sz="1400">
              <a:latin typeface="Lucida Sans Unicode"/>
              <a:cs typeface="Lucida Sans Unicode"/>
            </a:endParaRPr>
          </a:p>
        </p:txBody>
      </p:sp>
      <p:sp>
        <p:nvSpPr>
          <p:cNvPr id="10" name="object 10"/>
          <p:cNvSpPr/>
          <p:nvPr/>
        </p:nvSpPr>
        <p:spPr>
          <a:xfrm>
            <a:off x="623887" y="4138612"/>
            <a:ext cx="5895975" cy="1314450"/>
          </a:xfrm>
          <a:custGeom>
            <a:avLst/>
            <a:gdLst/>
            <a:ahLst/>
            <a:cxnLst/>
            <a:rect l="l" t="t" r="r" b="b"/>
            <a:pathLst>
              <a:path w="5895975" h="1314450">
                <a:moveTo>
                  <a:pt x="5842469" y="0"/>
                </a:moveTo>
                <a:lnTo>
                  <a:pt x="53498" y="0"/>
                </a:lnTo>
                <a:lnTo>
                  <a:pt x="49777" y="368"/>
                </a:lnTo>
                <a:lnTo>
                  <a:pt x="14113" y="19431"/>
                </a:lnTo>
                <a:lnTo>
                  <a:pt x="0" y="53505"/>
                </a:lnTo>
                <a:lnTo>
                  <a:pt x="0" y="1260947"/>
                </a:lnTo>
                <a:lnTo>
                  <a:pt x="19432" y="1300336"/>
                </a:lnTo>
                <a:lnTo>
                  <a:pt x="53498" y="1314451"/>
                </a:lnTo>
                <a:lnTo>
                  <a:pt x="5842469" y="1314451"/>
                </a:lnTo>
                <a:lnTo>
                  <a:pt x="5881865" y="1295019"/>
                </a:lnTo>
                <a:lnTo>
                  <a:pt x="5895975" y="1260947"/>
                </a:lnTo>
                <a:lnTo>
                  <a:pt x="5895975" y="53505"/>
                </a:lnTo>
                <a:lnTo>
                  <a:pt x="5876544" y="14109"/>
                </a:lnTo>
                <a:lnTo>
                  <a:pt x="5842469" y="0"/>
                </a:lnTo>
                <a:close/>
              </a:path>
            </a:pathLst>
          </a:custGeom>
          <a:solidFill>
            <a:srgbClr val="283057"/>
          </a:solidFill>
        </p:spPr>
        <p:txBody>
          <a:bodyPr wrap="square" lIns="0" tIns="0" rIns="0" bIns="0" rtlCol="0"/>
          <a:lstStyle/>
          <a:p>
            <a:endParaRPr/>
          </a:p>
        </p:txBody>
      </p:sp>
      <p:sp>
        <p:nvSpPr>
          <p:cNvPr id="11" name="object 11"/>
          <p:cNvSpPr/>
          <p:nvPr/>
        </p:nvSpPr>
        <p:spPr>
          <a:xfrm>
            <a:off x="623887" y="4138612"/>
            <a:ext cx="5895975" cy="1314450"/>
          </a:xfrm>
          <a:custGeom>
            <a:avLst/>
            <a:gdLst/>
            <a:ahLst/>
            <a:cxnLst/>
            <a:rect l="l" t="t" r="r" b="b"/>
            <a:pathLst>
              <a:path w="5895975" h="1314450">
                <a:moveTo>
                  <a:pt x="0" y="1257186"/>
                </a:moveTo>
                <a:lnTo>
                  <a:pt x="0" y="57264"/>
                </a:lnTo>
                <a:lnTo>
                  <a:pt x="0" y="53505"/>
                </a:lnTo>
                <a:lnTo>
                  <a:pt x="367" y="49771"/>
                </a:lnTo>
                <a:lnTo>
                  <a:pt x="1101" y="46088"/>
                </a:lnTo>
                <a:lnTo>
                  <a:pt x="1835" y="42405"/>
                </a:lnTo>
                <a:lnTo>
                  <a:pt x="2922" y="38823"/>
                </a:lnTo>
                <a:lnTo>
                  <a:pt x="4361" y="35344"/>
                </a:lnTo>
                <a:lnTo>
                  <a:pt x="5798" y="31877"/>
                </a:lnTo>
                <a:lnTo>
                  <a:pt x="7560" y="28575"/>
                </a:lnTo>
                <a:lnTo>
                  <a:pt x="9649" y="25450"/>
                </a:lnTo>
                <a:lnTo>
                  <a:pt x="11737" y="22313"/>
                </a:lnTo>
                <a:lnTo>
                  <a:pt x="25449" y="9652"/>
                </a:lnTo>
                <a:lnTo>
                  <a:pt x="28575" y="7556"/>
                </a:lnTo>
                <a:lnTo>
                  <a:pt x="31874" y="5791"/>
                </a:lnTo>
                <a:lnTo>
                  <a:pt x="35346" y="4356"/>
                </a:lnTo>
                <a:lnTo>
                  <a:pt x="38818" y="2921"/>
                </a:lnTo>
                <a:lnTo>
                  <a:pt x="42401" y="1828"/>
                </a:lnTo>
                <a:lnTo>
                  <a:pt x="46092" y="1092"/>
                </a:lnTo>
                <a:lnTo>
                  <a:pt x="49777" y="368"/>
                </a:lnTo>
                <a:lnTo>
                  <a:pt x="53498" y="0"/>
                </a:lnTo>
                <a:lnTo>
                  <a:pt x="57259" y="0"/>
                </a:lnTo>
                <a:lnTo>
                  <a:pt x="5838710" y="0"/>
                </a:lnTo>
                <a:lnTo>
                  <a:pt x="5842469" y="0"/>
                </a:lnTo>
                <a:lnTo>
                  <a:pt x="5846191" y="368"/>
                </a:lnTo>
                <a:lnTo>
                  <a:pt x="5870524" y="9652"/>
                </a:lnTo>
                <a:lnTo>
                  <a:pt x="5873648" y="11734"/>
                </a:lnTo>
                <a:lnTo>
                  <a:pt x="5876544" y="14109"/>
                </a:lnTo>
                <a:lnTo>
                  <a:pt x="5879198" y="16764"/>
                </a:lnTo>
                <a:lnTo>
                  <a:pt x="5881865" y="19431"/>
                </a:lnTo>
                <a:lnTo>
                  <a:pt x="5884227" y="22313"/>
                </a:lnTo>
                <a:lnTo>
                  <a:pt x="5886323" y="25450"/>
                </a:lnTo>
                <a:lnTo>
                  <a:pt x="5888418" y="28575"/>
                </a:lnTo>
                <a:lnTo>
                  <a:pt x="5894870" y="46088"/>
                </a:lnTo>
                <a:lnTo>
                  <a:pt x="5895606" y="49771"/>
                </a:lnTo>
                <a:lnTo>
                  <a:pt x="5895975" y="53505"/>
                </a:lnTo>
                <a:lnTo>
                  <a:pt x="5895975" y="57264"/>
                </a:lnTo>
                <a:lnTo>
                  <a:pt x="5895975" y="1257186"/>
                </a:lnTo>
                <a:lnTo>
                  <a:pt x="5895975" y="1260947"/>
                </a:lnTo>
                <a:lnTo>
                  <a:pt x="5895606" y="1264672"/>
                </a:lnTo>
                <a:lnTo>
                  <a:pt x="5886323" y="1289001"/>
                </a:lnTo>
                <a:lnTo>
                  <a:pt x="5884227" y="1292127"/>
                </a:lnTo>
                <a:lnTo>
                  <a:pt x="5881865" y="1295019"/>
                </a:lnTo>
                <a:lnTo>
                  <a:pt x="5879198" y="1297678"/>
                </a:lnTo>
                <a:lnTo>
                  <a:pt x="5876544" y="1300336"/>
                </a:lnTo>
                <a:lnTo>
                  <a:pt x="5873648" y="1302708"/>
                </a:lnTo>
                <a:lnTo>
                  <a:pt x="5870524" y="1304796"/>
                </a:lnTo>
                <a:lnTo>
                  <a:pt x="5867400" y="1306885"/>
                </a:lnTo>
                <a:lnTo>
                  <a:pt x="5842469" y="1314451"/>
                </a:lnTo>
                <a:lnTo>
                  <a:pt x="5838710" y="1314451"/>
                </a:lnTo>
                <a:lnTo>
                  <a:pt x="57259" y="1314451"/>
                </a:lnTo>
                <a:lnTo>
                  <a:pt x="53498" y="1314451"/>
                </a:lnTo>
                <a:lnTo>
                  <a:pt x="49777" y="1314084"/>
                </a:lnTo>
                <a:lnTo>
                  <a:pt x="25449" y="1304796"/>
                </a:lnTo>
                <a:lnTo>
                  <a:pt x="22324" y="1302708"/>
                </a:lnTo>
                <a:lnTo>
                  <a:pt x="9649" y="1289001"/>
                </a:lnTo>
                <a:lnTo>
                  <a:pt x="7560" y="1285876"/>
                </a:lnTo>
                <a:lnTo>
                  <a:pt x="5798" y="1282571"/>
                </a:lnTo>
                <a:lnTo>
                  <a:pt x="4361" y="1279099"/>
                </a:lnTo>
                <a:lnTo>
                  <a:pt x="2922" y="1275626"/>
                </a:lnTo>
                <a:lnTo>
                  <a:pt x="1835" y="1272044"/>
                </a:lnTo>
                <a:lnTo>
                  <a:pt x="1101" y="1268359"/>
                </a:lnTo>
                <a:lnTo>
                  <a:pt x="367" y="1264672"/>
                </a:lnTo>
                <a:lnTo>
                  <a:pt x="0" y="1260947"/>
                </a:lnTo>
                <a:lnTo>
                  <a:pt x="0" y="1257186"/>
                </a:lnTo>
                <a:close/>
              </a:path>
            </a:pathLst>
          </a:custGeom>
          <a:ln w="9525">
            <a:solidFill>
              <a:srgbClr val="404A6F"/>
            </a:solidFill>
          </a:ln>
        </p:spPr>
        <p:txBody>
          <a:bodyPr wrap="square" lIns="0" tIns="0" rIns="0" bIns="0" rtlCol="0"/>
          <a:lstStyle/>
          <a:p>
            <a:endParaRPr/>
          </a:p>
        </p:txBody>
      </p:sp>
      <p:sp>
        <p:nvSpPr>
          <p:cNvPr id="12" name="object 12"/>
          <p:cNvSpPr txBox="1"/>
          <p:nvPr/>
        </p:nvSpPr>
        <p:spPr>
          <a:xfrm>
            <a:off x="794096" y="4355068"/>
            <a:ext cx="4915535" cy="880110"/>
          </a:xfrm>
          <a:prstGeom prst="rect">
            <a:avLst/>
          </a:prstGeom>
        </p:spPr>
        <p:txBody>
          <a:bodyPr vert="horz" wrap="square" lIns="0" tIns="0" rIns="0" bIns="0" rtlCol="0">
            <a:spAutoFit/>
          </a:bodyPr>
          <a:lstStyle/>
          <a:p>
            <a:pPr marL="12700">
              <a:lnSpc>
                <a:spcPct val="100000"/>
              </a:lnSpc>
            </a:pPr>
            <a:r>
              <a:rPr sz="1750" spc="-30" dirty="0">
                <a:solidFill>
                  <a:srgbClr val="EBECEF"/>
                </a:solidFill>
                <a:latin typeface="Book Antiqua"/>
                <a:cs typeface="Book Antiqua"/>
              </a:rPr>
              <a:t>C</a:t>
            </a:r>
            <a:r>
              <a:rPr sz="1750" spc="15" dirty="0">
                <a:solidFill>
                  <a:srgbClr val="EBECEF"/>
                </a:solidFill>
                <a:latin typeface="Book Antiqua"/>
                <a:cs typeface="Book Antiqua"/>
              </a:rPr>
              <a:t>u</a:t>
            </a:r>
            <a:r>
              <a:rPr sz="1750" spc="70" dirty="0">
                <a:solidFill>
                  <a:srgbClr val="EBECEF"/>
                </a:solidFill>
                <a:latin typeface="Book Antiqua"/>
                <a:cs typeface="Book Antiqua"/>
              </a:rPr>
              <a:t>st</a:t>
            </a:r>
            <a:r>
              <a:rPr sz="1750" spc="100" dirty="0">
                <a:solidFill>
                  <a:srgbClr val="EBECEF"/>
                </a:solidFill>
                <a:latin typeface="Book Antiqua"/>
                <a:cs typeface="Book Antiqua"/>
              </a:rPr>
              <a:t>o</a:t>
            </a:r>
            <a:r>
              <a:rPr sz="1750" spc="30" dirty="0">
                <a:solidFill>
                  <a:srgbClr val="EBECEF"/>
                </a:solidFill>
                <a:latin typeface="Book Antiqua"/>
                <a:cs typeface="Book Antiqua"/>
              </a:rPr>
              <a:t>mi</a:t>
            </a:r>
            <a:r>
              <a:rPr sz="1750" spc="20" dirty="0">
                <a:solidFill>
                  <a:srgbClr val="EBECEF"/>
                </a:solidFill>
                <a:latin typeface="Book Antiqua"/>
                <a:cs typeface="Book Antiqua"/>
              </a:rPr>
              <a:t>z</a:t>
            </a:r>
            <a:r>
              <a:rPr sz="1750" spc="70" dirty="0">
                <a:solidFill>
                  <a:srgbClr val="EBECEF"/>
                </a:solidFill>
                <a:latin typeface="Book Antiqua"/>
                <a:cs typeface="Book Antiqua"/>
              </a:rPr>
              <a:t>ab</a:t>
            </a:r>
            <a:r>
              <a:rPr sz="1750" spc="25" dirty="0">
                <a:solidFill>
                  <a:srgbClr val="EBECEF"/>
                </a:solidFill>
                <a:latin typeface="Book Antiqua"/>
                <a:cs typeface="Book Antiqua"/>
              </a:rPr>
              <a:t>l</a:t>
            </a:r>
            <a:r>
              <a:rPr sz="1750" spc="75" dirty="0">
                <a:solidFill>
                  <a:srgbClr val="EBECEF"/>
                </a:solidFill>
                <a:latin typeface="Book Antiqua"/>
                <a:cs typeface="Book Antiqua"/>
              </a:rPr>
              <a:t>e</a:t>
            </a:r>
            <a:r>
              <a:rPr sz="1750" spc="-55" dirty="0">
                <a:solidFill>
                  <a:srgbClr val="EBECEF"/>
                </a:solidFill>
                <a:latin typeface="Book Antiqua"/>
                <a:cs typeface="Book Antiqua"/>
              </a:rPr>
              <a:t> </a:t>
            </a:r>
            <a:r>
              <a:rPr sz="1750" spc="10" dirty="0">
                <a:solidFill>
                  <a:srgbClr val="EBECEF"/>
                </a:solidFill>
                <a:latin typeface="Book Antiqua"/>
                <a:cs typeface="Book Antiqua"/>
              </a:rPr>
              <a:t>Q</a:t>
            </a:r>
            <a:r>
              <a:rPr sz="1750" spc="5" dirty="0">
                <a:solidFill>
                  <a:srgbClr val="EBECEF"/>
                </a:solidFill>
                <a:latin typeface="Book Antiqua"/>
                <a:cs typeface="Book Antiqua"/>
              </a:rPr>
              <a:t>u</a:t>
            </a:r>
            <a:r>
              <a:rPr sz="1750" spc="75" dirty="0">
                <a:solidFill>
                  <a:srgbClr val="EBECEF"/>
                </a:solidFill>
                <a:latin typeface="Book Antiqua"/>
                <a:cs typeface="Book Antiqua"/>
              </a:rPr>
              <a:t>eries</a:t>
            </a:r>
            <a:endParaRPr sz="1750" dirty="0">
              <a:latin typeface="Book Antiqua"/>
              <a:cs typeface="Book Antiqua"/>
            </a:endParaRPr>
          </a:p>
          <a:p>
            <a:pPr marL="12700" marR="5080">
              <a:lnSpc>
                <a:spcPct val="133900"/>
              </a:lnSpc>
              <a:spcBef>
                <a:spcPts val="455"/>
              </a:spcBef>
            </a:pPr>
            <a:r>
              <a:rPr sz="1400" spc="-35" dirty="0">
                <a:solidFill>
                  <a:srgbClr val="EBECEF"/>
                </a:solidFill>
                <a:latin typeface="Lucida Sans Unicode"/>
                <a:cs typeface="Lucida Sans Unicode"/>
              </a:rPr>
              <a:t>F</a:t>
            </a:r>
            <a:r>
              <a:rPr sz="1400" spc="-70" dirty="0">
                <a:solidFill>
                  <a:srgbClr val="EBECEF"/>
                </a:solidFill>
                <a:latin typeface="Lucida Sans Unicode"/>
                <a:cs typeface="Lucida Sans Unicode"/>
              </a:rPr>
              <a:t>l</a:t>
            </a:r>
            <a:r>
              <a:rPr sz="1400" spc="65" dirty="0">
                <a:solidFill>
                  <a:srgbClr val="EBECEF"/>
                </a:solidFill>
                <a:latin typeface="Lucida Sans Unicode"/>
                <a:cs typeface="Lucida Sans Unicode"/>
              </a:rPr>
              <a:t>e</a:t>
            </a:r>
            <a:r>
              <a:rPr sz="1400" spc="-110" dirty="0">
                <a:solidFill>
                  <a:srgbClr val="EBECEF"/>
                </a:solidFill>
                <a:latin typeface="Lucida Sans Unicode"/>
                <a:cs typeface="Lucida Sans Unicode"/>
              </a:rPr>
              <a:t>x</a:t>
            </a:r>
            <a:r>
              <a:rPr sz="1400" spc="-70" dirty="0">
                <a:solidFill>
                  <a:srgbClr val="EBECEF"/>
                </a:solidFill>
                <a:latin typeface="Lucida Sans Unicode"/>
                <a:cs typeface="Lucida Sans Unicode"/>
              </a:rPr>
              <a:t>i</a:t>
            </a:r>
            <a:r>
              <a:rPr sz="1400" spc="-5" dirty="0">
                <a:solidFill>
                  <a:srgbClr val="EBECEF"/>
                </a:solidFill>
                <a:latin typeface="Lucida Sans Unicode"/>
                <a:cs typeface="Lucida Sans Unicode"/>
              </a:rPr>
              <a:t>b</a:t>
            </a:r>
            <a:r>
              <a:rPr sz="1400" spc="-70" dirty="0">
                <a:solidFill>
                  <a:srgbClr val="EBECEF"/>
                </a:solidFill>
                <a:latin typeface="Lucida Sans Unicode"/>
                <a:cs typeface="Lucida Sans Unicode"/>
              </a:rPr>
              <a:t>l</a:t>
            </a:r>
            <a:r>
              <a:rPr sz="1400" spc="114" dirty="0">
                <a:solidFill>
                  <a:srgbClr val="EBECEF"/>
                </a:solidFill>
                <a:latin typeface="Lucida Sans Unicode"/>
                <a:cs typeface="Lucida Sans Unicode"/>
              </a:rPr>
              <a:t>e</a:t>
            </a:r>
            <a:r>
              <a:rPr sz="1400" spc="-95" dirty="0">
                <a:solidFill>
                  <a:srgbClr val="EBECEF"/>
                </a:solidFill>
                <a:latin typeface="Lucida Sans Unicode"/>
                <a:cs typeface="Lucida Sans Unicode"/>
              </a:rPr>
              <a:t> </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5" dirty="0">
                <a:solidFill>
                  <a:srgbClr val="EBECEF"/>
                </a:solidFill>
                <a:latin typeface="Lucida Sans Unicode"/>
                <a:cs typeface="Lucida Sans Unicode"/>
              </a:rPr>
              <a:t>p</a:t>
            </a:r>
            <a:r>
              <a:rPr sz="1400" spc="-40" dirty="0">
                <a:solidFill>
                  <a:srgbClr val="EBECEF"/>
                </a:solidFill>
                <a:latin typeface="Lucida Sans Unicode"/>
                <a:cs typeface="Lucida Sans Unicode"/>
              </a:rPr>
              <a:t>u</a:t>
            </a:r>
            <a:r>
              <a:rPr sz="1400" spc="85" dirty="0">
                <a:solidFill>
                  <a:srgbClr val="EBECEF"/>
                </a:solidFill>
                <a:latin typeface="Lucida Sans Unicode"/>
                <a:cs typeface="Lucida Sans Unicode"/>
              </a:rPr>
              <a:t>t</a:t>
            </a:r>
            <a:r>
              <a:rPr sz="1400" spc="-95" dirty="0">
                <a:solidFill>
                  <a:srgbClr val="EBECEF"/>
                </a:solidFill>
                <a:latin typeface="Lucida Sans Unicode"/>
                <a:cs typeface="Lucida Sans Unicode"/>
              </a:rPr>
              <a:t> </a:t>
            </a:r>
            <a:r>
              <a:rPr sz="1400" spc="45" dirty="0">
                <a:solidFill>
                  <a:srgbClr val="EBECEF"/>
                </a:solidFill>
                <a:latin typeface="Lucida Sans Unicode"/>
                <a:cs typeface="Lucida Sans Unicode"/>
              </a:rPr>
              <a:t>o</a:t>
            </a:r>
            <a:r>
              <a:rPr sz="1400" spc="-20" dirty="0">
                <a:solidFill>
                  <a:srgbClr val="EBECEF"/>
                </a:solidFill>
                <a:latin typeface="Lucida Sans Unicode"/>
                <a:cs typeface="Lucida Sans Unicode"/>
              </a:rPr>
              <a:t>p</a:t>
            </a:r>
            <a:r>
              <a:rPr sz="1400" spc="80" dirty="0">
                <a:solidFill>
                  <a:srgbClr val="EBECEF"/>
                </a:solidFill>
                <a:latin typeface="Lucida Sans Unicode"/>
                <a:cs typeface="Lucida Sans Unicode"/>
              </a:rPr>
              <a:t>t</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55" dirty="0">
                <a:solidFill>
                  <a:srgbClr val="EBECEF"/>
                </a:solidFill>
                <a:latin typeface="Lucida Sans Unicode"/>
                <a:cs typeface="Lucida Sans Unicode"/>
              </a:rPr>
              <a:t>t</a:t>
            </a:r>
            <a:r>
              <a:rPr sz="1400" spc="50" dirty="0">
                <a:solidFill>
                  <a:srgbClr val="EBECEF"/>
                </a:solidFill>
                <a:latin typeface="Lucida Sans Unicode"/>
                <a:cs typeface="Lucida Sans Unicode"/>
              </a:rPr>
              <a:t>o</a:t>
            </a:r>
            <a:r>
              <a:rPr sz="1400" spc="-95" dirty="0">
                <a:solidFill>
                  <a:srgbClr val="EBECEF"/>
                </a:solidFill>
                <a:latin typeface="Lucida Sans Unicode"/>
                <a:cs typeface="Lucida Sans Unicode"/>
              </a:rPr>
              <a:t> </a:t>
            </a:r>
            <a:r>
              <a:rPr sz="1400" spc="60" dirty="0">
                <a:solidFill>
                  <a:srgbClr val="EBECEF"/>
                </a:solidFill>
                <a:latin typeface="Lucida Sans Unicode"/>
                <a:cs typeface="Lucida Sans Unicode"/>
              </a:rPr>
              <a:t>a</a:t>
            </a:r>
            <a:r>
              <a:rPr sz="1400" spc="-15" dirty="0">
                <a:solidFill>
                  <a:srgbClr val="EBECEF"/>
                </a:solidFill>
                <a:latin typeface="Lucida Sans Unicode"/>
                <a:cs typeface="Lucida Sans Unicode"/>
              </a:rPr>
              <a:t>dd</a:t>
            </a:r>
            <a:r>
              <a:rPr sz="1400" spc="-30" dirty="0">
                <a:solidFill>
                  <a:srgbClr val="EBECEF"/>
                </a:solidFill>
                <a:latin typeface="Lucida Sans Unicode"/>
                <a:cs typeface="Lucida Sans Unicode"/>
              </a:rPr>
              <a:t>r</a:t>
            </a:r>
            <a:r>
              <a:rPr sz="1400" spc="114" dirty="0">
                <a:solidFill>
                  <a:srgbClr val="EBECEF"/>
                </a:solidFill>
                <a:latin typeface="Lucida Sans Unicode"/>
                <a:cs typeface="Lucida Sans Unicode"/>
              </a:rPr>
              <a:t>e</a:t>
            </a:r>
            <a:r>
              <a:rPr sz="1400" spc="55" dirty="0">
                <a:solidFill>
                  <a:srgbClr val="EBECEF"/>
                </a:solidFill>
                <a:latin typeface="Lucida Sans Unicode"/>
                <a:cs typeface="Lucida Sans Unicode"/>
              </a:rPr>
              <a:t>s</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35" dirty="0">
                <a:solidFill>
                  <a:srgbClr val="EBECEF"/>
                </a:solidFill>
                <a:latin typeface="Lucida Sans Unicode"/>
                <a:cs typeface="Lucida Sans Unicode"/>
              </a:rPr>
              <a:t>v</a:t>
            </a:r>
            <a:r>
              <a:rPr sz="1400" spc="60" dirty="0">
                <a:solidFill>
                  <a:srgbClr val="EBECEF"/>
                </a:solidFill>
                <a:latin typeface="Lucida Sans Unicode"/>
                <a:cs typeface="Lucida Sans Unicode"/>
              </a:rPr>
              <a:t>a</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40" dirty="0">
                <a:solidFill>
                  <a:srgbClr val="EBECEF"/>
                </a:solidFill>
                <a:latin typeface="Lucida Sans Unicode"/>
                <a:cs typeface="Lucida Sans Unicode"/>
              </a:rPr>
              <a:t>u</a:t>
            </a:r>
            <a:r>
              <a:rPr sz="1400" spc="60" dirty="0">
                <a:solidFill>
                  <a:srgbClr val="EBECEF"/>
                </a:solidFill>
                <a:latin typeface="Lucida Sans Unicode"/>
                <a:cs typeface="Lucida Sans Unicode"/>
              </a:rPr>
              <a:t>s</a:t>
            </a:r>
            <a:r>
              <a:rPr sz="1400" spc="-95" dirty="0">
                <a:solidFill>
                  <a:srgbClr val="EBECEF"/>
                </a:solidFill>
                <a:latin typeface="Lucida Sans Unicode"/>
                <a:cs typeface="Lucida Sans Unicode"/>
              </a:rPr>
              <a:t> </a:t>
            </a:r>
            <a:r>
              <a:rPr sz="1400" spc="150" dirty="0">
                <a:solidFill>
                  <a:srgbClr val="EBECEF"/>
                </a:solidFill>
                <a:latin typeface="Lucida Sans Unicode"/>
                <a:cs typeface="Lucida Sans Unicode"/>
              </a:rPr>
              <a:t>c</a:t>
            </a:r>
            <a:r>
              <a:rPr sz="1400" spc="45" dirty="0">
                <a:solidFill>
                  <a:srgbClr val="EBECEF"/>
                </a:solidFill>
                <a:latin typeface="Lucida Sans Unicode"/>
                <a:cs typeface="Lucida Sans Unicode"/>
              </a:rPr>
              <a:t>o</a:t>
            </a:r>
            <a:r>
              <a:rPr sz="1400" spc="-85" dirty="0">
                <a:solidFill>
                  <a:srgbClr val="EBECEF"/>
                </a:solidFill>
                <a:latin typeface="Lucida Sans Unicode"/>
                <a:cs typeface="Lucida Sans Unicode"/>
              </a:rPr>
              <a:t>mm</a:t>
            </a:r>
            <a:r>
              <a:rPr sz="1400" spc="-70" dirty="0">
                <a:solidFill>
                  <a:srgbClr val="EBECEF"/>
                </a:solidFill>
                <a:latin typeface="Lucida Sans Unicode"/>
                <a:cs typeface="Lucida Sans Unicode"/>
              </a:rPr>
              <a:t>i</a:t>
            </a:r>
            <a:r>
              <a:rPr sz="1400" spc="55" dirty="0">
                <a:solidFill>
                  <a:srgbClr val="EBECEF"/>
                </a:solidFill>
                <a:latin typeface="Lucida Sans Unicode"/>
                <a:cs typeface="Lucida Sans Unicode"/>
              </a:rPr>
              <a:t>ss</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25" dirty="0">
                <a:solidFill>
                  <a:srgbClr val="EBECEF"/>
                </a:solidFill>
                <a:latin typeface="Lucida Sans Unicode"/>
                <a:cs typeface="Lucida Sans Unicode"/>
              </a:rPr>
              <a:t>n</a:t>
            </a:r>
            <a:r>
              <a:rPr sz="1400" spc="-70" dirty="0">
                <a:solidFill>
                  <a:srgbClr val="EBECEF"/>
                </a:solidFill>
                <a:latin typeface="Lucida Sans Unicode"/>
                <a:cs typeface="Lucida Sans Unicode"/>
              </a:rPr>
              <a:t>i</a:t>
            </a:r>
            <a:r>
              <a:rPr sz="1400" spc="-25" dirty="0">
                <a:solidFill>
                  <a:srgbClr val="EBECEF"/>
                </a:solidFill>
                <a:latin typeface="Lucida Sans Unicode"/>
                <a:cs typeface="Lucida Sans Unicode"/>
              </a:rPr>
              <a:t>n</a:t>
            </a:r>
            <a:r>
              <a:rPr sz="1400" spc="-30" dirty="0">
                <a:solidFill>
                  <a:srgbClr val="EBECEF"/>
                </a:solidFill>
                <a:latin typeface="Lucida Sans Unicode"/>
                <a:cs typeface="Lucida Sans Unicode"/>
              </a:rPr>
              <a:t>g</a:t>
            </a:r>
            <a:r>
              <a:rPr sz="1400" spc="-15" dirty="0">
                <a:solidFill>
                  <a:srgbClr val="EBECEF"/>
                </a:solidFill>
                <a:latin typeface="Lucida Sans Unicode"/>
                <a:cs typeface="Lucida Sans Unicode"/>
              </a:rPr>
              <a:t> </a:t>
            </a:r>
            <a:r>
              <a:rPr sz="1400" spc="55" dirty="0">
                <a:solidFill>
                  <a:srgbClr val="EBECEF"/>
                </a:solidFill>
                <a:latin typeface="Lucida Sans Unicode"/>
                <a:cs typeface="Lucida Sans Unicode"/>
              </a:rPr>
              <a:t>s</a:t>
            </a:r>
            <a:r>
              <a:rPr sz="1400" spc="150" dirty="0">
                <a:solidFill>
                  <a:srgbClr val="EBECEF"/>
                </a:solidFill>
                <a:latin typeface="Lucida Sans Unicode"/>
                <a:cs typeface="Lucida Sans Unicode"/>
              </a:rPr>
              <a:t>c</a:t>
            </a:r>
            <a:r>
              <a:rPr sz="1400" spc="114" dirty="0">
                <a:solidFill>
                  <a:srgbClr val="EBECEF"/>
                </a:solidFill>
                <a:latin typeface="Lucida Sans Unicode"/>
                <a:cs typeface="Lucida Sans Unicode"/>
              </a:rPr>
              <a:t>e</a:t>
            </a:r>
            <a:r>
              <a:rPr sz="1400" spc="-25" dirty="0">
                <a:solidFill>
                  <a:srgbClr val="EBECEF"/>
                </a:solidFill>
                <a:latin typeface="Lucida Sans Unicode"/>
                <a:cs typeface="Lucida Sans Unicode"/>
              </a:rPr>
              <a:t>n</a:t>
            </a:r>
            <a:r>
              <a:rPr sz="1400" spc="60" dirty="0">
                <a:solidFill>
                  <a:srgbClr val="EBECEF"/>
                </a:solidFill>
                <a:latin typeface="Lucida Sans Unicode"/>
                <a:cs typeface="Lucida Sans Unicode"/>
              </a:rPr>
              <a:t>a</a:t>
            </a:r>
            <a:r>
              <a:rPr sz="1400" spc="-20" dirty="0">
                <a:solidFill>
                  <a:srgbClr val="EBECEF"/>
                </a:solidFill>
                <a:latin typeface="Lucida Sans Unicode"/>
                <a:cs typeface="Lucida Sans Unicode"/>
              </a:rPr>
              <a:t>r</a:t>
            </a:r>
            <a:r>
              <a:rPr sz="1400" spc="-70" dirty="0">
                <a:solidFill>
                  <a:srgbClr val="EBECEF"/>
                </a:solidFill>
                <a:latin typeface="Lucida Sans Unicode"/>
                <a:cs typeface="Lucida Sans Unicode"/>
              </a:rPr>
              <a:t>i</a:t>
            </a:r>
            <a:r>
              <a:rPr sz="1400" spc="45" dirty="0">
                <a:solidFill>
                  <a:srgbClr val="EBECEF"/>
                </a:solidFill>
                <a:latin typeface="Lucida Sans Unicode"/>
                <a:cs typeface="Lucida Sans Unicode"/>
              </a:rPr>
              <a:t>o</a:t>
            </a:r>
            <a:r>
              <a:rPr sz="1400" spc="55" dirty="0">
                <a:solidFill>
                  <a:srgbClr val="EBECEF"/>
                </a:solidFill>
                <a:latin typeface="Lucida Sans Unicode"/>
                <a:cs typeface="Lucida Sans Unicode"/>
              </a:rPr>
              <a:t>s</a:t>
            </a:r>
            <a:r>
              <a:rPr sz="1400" spc="-85" dirty="0">
                <a:solidFill>
                  <a:srgbClr val="EBECEF"/>
                </a:solidFill>
                <a:latin typeface="Lucida Sans Unicode"/>
                <a:cs typeface="Lucida Sans Unicode"/>
              </a:rPr>
              <a:t>.</a:t>
            </a:r>
            <a:endParaRPr sz="1400" dirty="0">
              <a:latin typeface="Lucida Sans Unicode"/>
              <a:cs typeface="Lucida Sans Unicode"/>
            </a:endParaRPr>
          </a:p>
        </p:txBody>
      </p:sp>
      <p:sp>
        <p:nvSpPr>
          <p:cNvPr id="13" name="object 13"/>
          <p:cNvSpPr/>
          <p:nvPr/>
        </p:nvSpPr>
        <p:spPr>
          <a:xfrm>
            <a:off x="9580244" y="5926073"/>
            <a:ext cx="1754504" cy="4191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0" cy="6591300"/>
          </a:xfrm>
          <a:custGeom>
            <a:avLst/>
            <a:gdLst/>
            <a:ahLst/>
            <a:cxnLst/>
            <a:rect l="l" t="t" r="r" b="b"/>
            <a:pathLst>
              <a:path h="6591300">
                <a:moveTo>
                  <a:pt x="0" y="6591300"/>
                </a:moveTo>
                <a:lnTo>
                  <a:pt x="0" y="0"/>
                </a:lnTo>
                <a:lnTo>
                  <a:pt x="0" y="6591300"/>
                </a:lnTo>
                <a:close/>
              </a:path>
            </a:pathLst>
          </a:custGeom>
          <a:solidFill>
            <a:srgbClr val="F7F3F2"/>
          </a:solidFill>
        </p:spPr>
        <p:txBody>
          <a:bodyPr wrap="square" lIns="0" tIns="0" rIns="0" bIns="0" rtlCol="0"/>
          <a:lstStyle/>
          <a:p>
            <a:endParaRPr/>
          </a:p>
        </p:txBody>
      </p:sp>
      <p:sp>
        <p:nvSpPr>
          <p:cNvPr id="3" name="object 3"/>
          <p:cNvSpPr/>
          <p:nvPr/>
        </p:nvSpPr>
        <p:spPr>
          <a:xfrm>
            <a:off x="0" y="0"/>
            <a:ext cx="0" cy="6591300"/>
          </a:xfrm>
          <a:custGeom>
            <a:avLst/>
            <a:gdLst/>
            <a:ahLst/>
            <a:cxnLst/>
            <a:rect l="l" t="t" r="r" b="b"/>
            <a:pathLst>
              <a:path h="6591300">
                <a:moveTo>
                  <a:pt x="0" y="6591300"/>
                </a:moveTo>
                <a:lnTo>
                  <a:pt x="0" y="0"/>
                </a:lnTo>
                <a:lnTo>
                  <a:pt x="0" y="6591300"/>
                </a:lnTo>
                <a:close/>
              </a:path>
            </a:pathLst>
          </a:custGeom>
          <a:solidFill>
            <a:srgbClr val="A7AECC"/>
          </a:solidFill>
        </p:spPr>
        <p:txBody>
          <a:bodyPr wrap="square" lIns="0" tIns="0" rIns="0" bIns="0" rtlCol="0"/>
          <a:lstStyle/>
          <a:p>
            <a:endParaRPr/>
          </a:p>
        </p:txBody>
      </p:sp>
      <p:sp>
        <p:nvSpPr>
          <p:cNvPr id="4" name="object 4"/>
          <p:cNvSpPr/>
          <p:nvPr/>
        </p:nvSpPr>
        <p:spPr>
          <a:xfrm>
            <a:off x="0" y="0"/>
            <a:ext cx="11430000" cy="6591300"/>
          </a:xfrm>
          <a:custGeom>
            <a:avLst/>
            <a:gdLst/>
            <a:ahLst/>
            <a:cxnLst/>
            <a:rect l="l" t="t" r="r" b="b"/>
            <a:pathLst>
              <a:path w="11430000" h="6591300">
                <a:moveTo>
                  <a:pt x="0" y="6591300"/>
                </a:moveTo>
                <a:lnTo>
                  <a:pt x="11430000" y="6591300"/>
                </a:lnTo>
                <a:lnTo>
                  <a:pt x="11430000" y="0"/>
                </a:lnTo>
                <a:lnTo>
                  <a:pt x="0" y="0"/>
                </a:lnTo>
                <a:lnTo>
                  <a:pt x="0" y="6591300"/>
                </a:lnTo>
              </a:path>
            </a:pathLst>
          </a:custGeom>
          <a:solidFill>
            <a:srgbClr val="080D25"/>
          </a:solidFill>
        </p:spPr>
        <p:txBody>
          <a:bodyPr wrap="square" lIns="0" tIns="0" rIns="0" bIns="0" rtlCol="0"/>
          <a:lstStyle/>
          <a:p>
            <a:endParaRPr/>
          </a:p>
        </p:txBody>
      </p:sp>
      <p:sp>
        <p:nvSpPr>
          <p:cNvPr id="5" name="object 5"/>
          <p:cNvSpPr/>
          <p:nvPr/>
        </p:nvSpPr>
        <p:spPr>
          <a:xfrm>
            <a:off x="0" y="253"/>
            <a:ext cx="11430000" cy="221996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07466" y="2782336"/>
            <a:ext cx="10186035" cy="443230"/>
          </a:xfrm>
          <a:prstGeom prst="rect">
            <a:avLst/>
          </a:prstGeom>
        </p:spPr>
        <p:txBody>
          <a:bodyPr vert="horz" wrap="square" lIns="0" tIns="0" rIns="0" bIns="0" rtlCol="0">
            <a:spAutoFit/>
          </a:bodyPr>
          <a:lstStyle/>
          <a:p>
            <a:pPr marL="12700">
              <a:lnSpc>
                <a:spcPct val="100000"/>
              </a:lnSpc>
            </a:pPr>
            <a:r>
              <a:rPr sz="3450" spc="-30" dirty="0">
                <a:solidFill>
                  <a:srgbClr val="FFFFFF"/>
                </a:solidFill>
                <a:latin typeface="Book Antiqua"/>
                <a:cs typeface="Book Antiqua"/>
              </a:rPr>
              <a:t>C</a:t>
            </a:r>
            <a:r>
              <a:rPr sz="3450" spc="160" dirty="0">
                <a:solidFill>
                  <a:srgbClr val="FFFFFF"/>
                </a:solidFill>
                <a:latin typeface="Book Antiqua"/>
                <a:cs typeface="Book Antiqua"/>
              </a:rPr>
              <a:t>o</a:t>
            </a:r>
            <a:r>
              <a:rPr sz="3450" spc="235" dirty="0">
                <a:solidFill>
                  <a:srgbClr val="FFFFFF"/>
                </a:solidFill>
                <a:latin typeface="Book Antiqua"/>
                <a:cs typeface="Book Antiqua"/>
              </a:rPr>
              <a:t>m</a:t>
            </a:r>
            <a:r>
              <a:rPr sz="3450" spc="55" dirty="0">
                <a:solidFill>
                  <a:srgbClr val="FFFFFF"/>
                </a:solidFill>
                <a:latin typeface="Book Antiqua"/>
                <a:cs typeface="Book Antiqua"/>
              </a:rPr>
              <a:t>p</a:t>
            </a:r>
            <a:r>
              <a:rPr sz="3450" spc="250" dirty="0">
                <a:solidFill>
                  <a:srgbClr val="FFFFFF"/>
                </a:solidFill>
                <a:latin typeface="Book Antiqua"/>
                <a:cs typeface="Book Antiqua"/>
              </a:rPr>
              <a:t>r</a:t>
            </a:r>
            <a:r>
              <a:rPr sz="3450" spc="175" dirty="0">
                <a:solidFill>
                  <a:srgbClr val="FFFFFF"/>
                </a:solidFill>
                <a:latin typeface="Book Antiqua"/>
                <a:cs typeface="Book Antiqua"/>
              </a:rPr>
              <a:t>ehen</a:t>
            </a:r>
            <a:r>
              <a:rPr sz="3450" spc="185" dirty="0">
                <a:solidFill>
                  <a:srgbClr val="FFFFFF"/>
                </a:solidFill>
                <a:latin typeface="Book Antiqua"/>
                <a:cs typeface="Book Antiqua"/>
              </a:rPr>
              <a:t>s</a:t>
            </a:r>
            <a:r>
              <a:rPr sz="3450" spc="65" dirty="0">
                <a:solidFill>
                  <a:srgbClr val="FFFFFF"/>
                </a:solidFill>
                <a:latin typeface="Book Antiqua"/>
                <a:cs typeface="Book Antiqua"/>
              </a:rPr>
              <a:t>i</a:t>
            </a:r>
            <a:r>
              <a:rPr sz="3450" spc="-65" dirty="0">
                <a:solidFill>
                  <a:srgbClr val="FFFFFF"/>
                </a:solidFill>
                <a:latin typeface="Book Antiqua"/>
                <a:cs typeface="Book Antiqua"/>
              </a:rPr>
              <a:t>v</a:t>
            </a:r>
            <a:r>
              <a:rPr sz="3450" spc="180" dirty="0">
                <a:solidFill>
                  <a:srgbClr val="FFFFFF"/>
                </a:solidFill>
                <a:latin typeface="Book Antiqua"/>
                <a:cs typeface="Book Antiqua"/>
              </a:rPr>
              <a:t>e</a:t>
            </a:r>
            <a:r>
              <a:rPr sz="3450" spc="-95" dirty="0">
                <a:solidFill>
                  <a:srgbClr val="FFFFFF"/>
                </a:solidFill>
                <a:latin typeface="Book Antiqua"/>
                <a:cs typeface="Book Antiqua"/>
              </a:rPr>
              <a:t> </a:t>
            </a:r>
            <a:r>
              <a:rPr sz="3450" spc="95" dirty="0">
                <a:solidFill>
                  <a:srgbClr val="FFFFFF"/>
                </a:solidFill>
                <a:latin typeface="Book Antiqua"/>
                <a:cs typeface="Book Antiqua"/>
              </a:rPr>
              <a:t>T</a:t>
            </a:r>
            <a:r>
              <a:rPr sz="3450" spc="160" dirty="0">
                <a:solidFill>
                  <a:srgbClr val="FFFFFF"/>
                </a:solidFill>
                <a:latin typeface="Book Antiqua"/>
                <a:cs typeface="Book Antiqua"/>
              </a:rPr>
              <a:t>oo</a:t>
            </a:r>
            <a:r>
              <a:rPr sz="3450" spc="80" dirty="0">
                <a:solidFill>
                  <a:srgbClr val="FFFFFF"/>
                </a:solidFill>
                <a:latin typeface="Book Antiqua"/>
                <a:cs typeface="Book Antiqua"/>
              </a:rPr>
              <a:t>l</a:t>
            </a:r>
            <a:r>
              <a:rPr sz="3450" spc="-95" dirty="0">
                <a:solidFill>
                  <a:srgbClr val="FFFFFF"/>
                </a:solidFill>
                <a:latin typeface="Book Antiqua"/>
                <a:cs typeface="Book Antiqua"/>
              </a:rPr>
              <a:t> </a:t>
            </a:r>
            <a:r>
              <a:rPr sz="3450" spc="170" dirty="0">
                <a:solidFill>
                  <a:srgbClr val="FFFFFF"/>
                </a:solidFill>
                <a:latin typeface="Book Antiqua"/>
                <a:cs typeface="Book Antiqua"/>
              </a:rPr>
              <a:t>f</a:t>
            </a:r>
            <a:r>
              <a:rPr sz="3450" spc="160" dirty="0">
                <a:solidFill>
                  <a:srgbClr val="FFFFFF"/>
                </a:solidFill>
                <a:latin typeface="Book Antiqua"/>
                <a:cs typeface="Book Antiqua"/>
              </a:rPr>
              <a:t>o</a:t>
            </a:r>
            <a:r>
              <a:rPr sz="3450" spc="254" dirty="0">
                <a:solidFill>
                  <a:srgbClr val="FFFFFF"/>
                </a:solidFill>
                <a:latin typeface="Book Antiqua"/>
                <a:cs typeface="Book Antiqua"/>
              </a:rPr>
              <a:t>r</a:t>
            </a:r>
            <a:r>
              <a:rPr sz="3450" spc="-95" dirty="0">
                <a:solidFill>
                  <a:srgbClr val="FFFFFF"/>
                </a:solidFill>
                <a:latin typeface="Book Antiqua"/>
                <a:cs typeface="Book Antiqua"/>
              </a:rPr>
              <a:t> </a:t>
            </a:r>
            <a:r>
              <a:rPr sz="3450" spc="114" dirty="0">
                <a:solidFill>
                  <a:srgbClr val="FFFFFF"/>
                </a:solidFill>
                <a:latin typeface="Book Antiqua"/>
                <a:cs typeface="Book Antiqua"/>
              </a:rPr>
              <a:t>El</a:t>
            </a:r>
            <a:r>
              <a:rPr sz="3450" spc="175" dirty="0">
                <a:solidFill>
                  <a:srgbClr val="FFFFFF"/>
                </a:solidFill>
                <a:latin typeface="Book Antiqua"/>
                <a:cs typeface="Book Antiqua"/>
              </a:rPr>
              <a:t>e</a:t>
            </a:r>
            <a:r>
              <a:rPr sz="3450" spc="254" dirty="0">
                <a:solidFill>
                  <a:srgbClr val="FFFFFF"/>
                </a:solidFill>
                <a:latin typeface="Book Antiqua"/>
                <a:cs typeface="Book Antiqua"/>
              </a:rPr>
              <a:t>c</a:t>
            </a:r>
            <a:r>
              <a:rPr sz="3450" spc="175" dirty="0">
                <a:solidFill>
                  <a:srgbClr val="FFFFFF"/>
                </a:solidFill>
                <a:latin typeface="Book Antiqua"/>
                <a:cs typeface="Book Antiqua"/>
              </a:rPr>
              <a:t>t</a:t>
            </a:r>
            <a:r>
              <a:rPr sz="3450" spc="250" dirty="0">
                <a:solidFill>
                  <a:srgbClr val="FFFFFF"/>
                </a:solidFill>
                <a:latin typeface="Book Antiqua"/>
                <a:cs typeface="Book Antiqua"/>
              </a:rPr>
              <a:t>r</a:t>
            </a:r>
            <a:r>
              <a:rPr sz="3450" spc="65" dirty="0">
                <a:solidFill>
                  <a:srgbClr val="FFFFFF"/>
                </a:solidFill>
                <a:latin typeface="Book Antiqua"/>
                <a:cs typeface="Book Antiqua"/>
              </a:rPr>
              <a:t>i</a:t>
            </a:r>
            <a:r>
              <a:rPr sz="3450" spc="254" dirty="0">
                <a:solidFill>
                  <a:srgbClr val="FFFFFF"/>
                </a:solidFill>
                <a:latin typeface="Book Antiqua"/>
                <a:cs typeface="Book Antiqua"/>
              </a:rPr>
              <a:t>c</a:t>
            </a:r>
            <a:r>
              <a:rPr sz="3450" spc="180" dirty="0">
                <a:solidFill>
                  <a:srgbClr val="FFFFFF"/>
                </a:solidFill>
                <a:latin typeface="Book Antiqua"/>
                <a:cs typeface="Book Antiqua"/>
              </a:rPr>
              <a:t>a</a:t>
            </a:r>
            <a:r>
              <a:rPr sz="3450" spc="80" dirty="0">
                <a:solidFill>
                  <a:srgbClr val="FFFFFF"/>
                </a:solidFill>
                <a:latin typeface="Book Antiqua"/>
                <a:cs typeface="Book Antiqua"/>
              </a:rPr>
              <a:t>l</a:t>
            </a:r>
            <a:r>
              <a:rPr sz="3450" spc="-95" dirty="0">
                <a:solidFill>
                  <a:srgbClr val="FFFFFF"/>
                </a:solidFill>
                <a:latin typeface="Book Antiqua"/>
                <a:cs typeface="Book Antiqua"/>
              </a:rPr>
              <a:t> </a:t>
            </a:r>
            <a:r>
              <a:rPr sz="3450" spc="265" dirty="0">
                <a:solidFill>
                  <a:srgbClr val="FFFFFF"/>
                </a:solidFill>
                <a:latin typeface="Book Antiqua"/>
                <a:cs typeface="Book Antiqua"/>
              </a:rPr>
              <a:t>P</a:t>
            </a:r>
            <a:r>
              <a:rPr sz="3450" spc="250" dirty="0">
                <a:solidFill>
                  <a:srgbClr val="FFFFFF"/>
                </a:solidFill>
                <a:latin typeface="Book Antiqua"/>
                <a:cs typeface="Book Antiqua"/>
              </a:rPr>
              <a:t>r</a:t>
            </a:r>
            <a:r>
              <a:rPr sz="3450" spc="160" dirty="0">
                <a:solidFill>
                  <a:srgbClr val="FFFFFF"/>
                </a:solidFill>
                <a:latin typeface="Book Antiqua"/>
                <a:cs typeface="Book Antiqua"/>
              </a:rPr>
              <a:t>o</a:t>
            </a:r>
            <a:r>
              <a:rPr sz="3450" spc="170" dirty="0">
                <a:solidFill>
                  <a:srgbClr val="FFFFFF"/>
                </a:solidFill>
                <a:latin typeface="Book Antiqua"/>
                <a:cs typeface="Book Antiqua"/>
              </a:rPr>
              <a:t>f</a:t>
            </a:r>
            <a:r>
              <a:rPr sz="3450" spc="175" dirty="0">
                <a:solidFill>
                  <a:srgbClr val="FFFFFF"/>
                </a:solidFill>
                <a:latin typeface="Book Antiqua"/>
                <a:cs typeface="Book Antiqua"/>
              </a:rPr>
              <a:t>e</a:t>
            </a:r>
            <a:r>
              <a:rPr sz="3450" spc="185" dirty="0">
                <a:solidFill>
                  <a:srgbClr val="FFFFFF"/>
                </a:solidFill>
                <a:latin typeface="Book Antiqua"/>
                <a:cs typeface="Book Antiqua"/>
              </a:rPr>
              <a:t>ss</a:t>
            </a:r>
            <a:r>
              <a:rPr sz="3450" spc="65" dirty="0">
                <a:solidFill>
                  <a:srgbClr val="FFFFFF"/>
                </a:solidFill>
                <a:latin typeface="Book Antiqua"/>
                <a:cs typeface="Book Antiqua"/>
              </a:rPr>
              <a:t>i</a:t>
            </a:r>
            <a:r>
              <a:rPr sz="3450" spc="170" dirty="0">
                <a:solidFill>
                  <a:srgbClr val="FFFFFF"/>
                </a:solidFill>
                <a:latin typeface="Book Antiqua"/>
                <a:cs typeface="Book Antiqua"/>
              </a:rPr>
              <a:t>on</a:t>
            </a:r>
            <a:r>
              <a:rPr sz="3450" spc="180" dirty="0">
                <a:solidFill>
                  <a:srgbClr val="FFFFFF"/>
                </a:solidFill>
                <a:latin typeface="Book Antiqua"/>
                <a:cs typeface="Book Antiqua"/>
              </a:rPr>
              <a:t>a</a:t>
            </a:r>
            <a:r>
              <a:rPr sz="3450" spc="75" dirty="0">
                <a:solidFill>
                  <a:srgbClr val="FFFFFF"/>
                </a:solidFill>
                <a:latin typeface="Book Antiqua"/>
                <a:cs typeface="Book Antiqua"/>
              </a:rPr>
              <a:t>l</a:t>
            </a:r>
            <a:r>
              <a:rPr sz="3450" spc="190" dirty="0">
                <a:solidFill>
                  <a:srgbClr val="FFFFFF"/>
                </a:solidFill>
                <a:latin typeface="Book Antiqua"/>
                <a:cs typeface="Book Antiqua"/>
              </a:rPr>
              <a:t>s</a:t>
            </a:r>
            <a:endParaRPr sz="3450">
              <a:latin typeface="Book Antiqua"/>
              <a:cs typeface="Book Antiqua"/>
            </a:endParaRPr>
          </a:p>
        </p:txBody>
      </p:sp>
      <p:sp>
        <p:nvSpPr>
          <p:cNvPr id="7" name="object 7"/>
          <p:cNvSpPr/>
          <p:nvPr/>
        </p:nvSpPr>
        <p:spPr>
          <a:xfrm>
            <a:off x="619125" y="3800475"/>
            <a:ext cx="10191750" cy="0"/>
          </a:xfrm>
          <a:custGeom>
            <a:avLst/>
            <a:gdLst/>
            <a:ahLst/>
            <a:cxnLst/>
            <a:rect l="l" t="t" r="r" b="b"/>
            <a:pathLst>
              <a:path w="10191750">
                <a:moveTo>
                  <a:pt x="0" y="0"/>
                </a:moveTo>
                <a:lnTo>
                  <a:pt x="10191750" y="0"/>
                </a:lnTo>
              </a:path>
            </a:pathLst>
          </a:custGeom>
          <a:ln w="20320">
            <a:solidFill>
              <a:srgbClr val="404A6F"/>
            </a:solidFill>
          </a:ln>
        </p:spPr>
        <p:txBody>
          <a:bodyPr wrap="square" lIns="0" tIns="0" rIns="0" bIns="0" rtlCol="0"/>
          <a:lstStyle/>
          <a:p>
            <a:endParaRPr/>
          </a:p>
        </p:txBody>
      </p:sp>
      <p:sp>
        <p:nvSpPr>
          <p:cNvPr id="8" name="object 8"/>
          <p:cNvSpPr/>
          <p:nvPr/>
        </p:nvSpPr>
        <p:spPr>
          <a:xfrm>
            <a:off x="1828800" y="3791622"/>
            <a:ext cx="0" cy="619125"/>
          </a:xfrm>
          <a:custGeom>
            <a:avLst/>
            <a:gdLst/>
            <a:ahLst/>
            <a:cxnLst/>
            <a:rect l="l" t="t" r="r" b="b"/>
            <a:pathLst>
              <a:path h="619125">
                <a:moveTo>
                  <a:pt x="0" y="0"/>
                </a:moveTo>
                <a:lnTo>
                  <a:pt x="0" y="619125"/>
                </a:lnTo>
              </a:path>
            </a:pathLst>
          </a:custGeom>
          <a:ln w="20320">
            <a:solidFill>
              <a:srgbClr val="404A6F"/>
            </a:solidFill>
          </a:ln>
        </p:spPr>
        <p:txBody>
          <a:bodyPr wrap="square" lIns="0" tIns="0" rIns="0" bIns="0" rtlCol="0"/>
          <a:lstStyle/>
          <a:p>
            <a:endParaRPr/>
          </a:p>
        </p:txBody>
      </p:sp>
      <p:sp>
        <p:nvSpPr>
          <p:cNvPr id="9" name="object 9"/>
          <p:cNvSpPr/>
          <p:nvPr/>
        </p:nvSpPr>
        <p:spPr>
          <a:xfrm>
            <a:off x="1633537" y="3596360"/>
            <a:ext cx="390525" cy="390525"/>
          </a:xfrm>
          <a:custGeom>
            <a:avLst/>
            <a:gdLst/>
            <a:ahLst/>
            <a:cxnLst/>
            <a:rect l="l" t="t" r="r" b="b"/>
            <a:pathLst>
              <a:path w="390525" h="390525">
                <a:moveTo>
                  <a:pt x="337032" y="0"/>
                </a:moveTo>
                <a:lnTo>
                  <a:pt x="53505" y="0"/>
                </a:lnTo>
                <a:lnTo>
                  <a:pt x="49784" y="368"/>
                </a:lnTo>
                <a:lnTo>
                  <a:pt x="14109" y="19418"/>
                </a:lnTo>
                <a:lnTo>
                  <a:pt x="0" y="53492"/>
                </a:lnTo>
                <a:lnTo>
                  <a:pt x="0" y="337019"/>
                </a:lnTo>
                <a:lnTo>
                  <a:pt x="19431" y="376402"/>
                </a:lnTo>
                <a:lnTo>
                  <a:pt x="53505" y="390525"/>
                </a:lnTo>
                <a:lnTo>
                  <a:pt x="337032" y="390525"/>
                </a:lnTo>
                <a:lnTo>
                  <a:pt x="376415" y="371094"/>
                </a:lnTo>
                <a:lnTo>
                  <a:pt x="390525" y="337019"/>
                </a:lnTo>
                <a:lnTo>
                  <a:pt x="390525" y="53492"/>
                </a:lnTo>
                <a:lnTo>
                  <a:pt x="371094" y="14109"/>
                </a:lnTo>
                <a:lnTo>
                  <a:pt x="337032" y="0"/>
                </a:lnTo>
                <a:close/>
              </a:path>
            </a:pathLst>
          </a:custGeom>
          <a:solidFill>
            <a:srgbClr val="283057"/>
          </a:solidFill>
        </p:spPr>
        <p:txBody>
          <a:bodyPr wrap="square" lIns="0" tIns="0" rIns="0" bIns="0" rtlCol="0"/>
          <a:lstStyle/>
          <a:p>
            <a:endParaRPr/>
          </a:p>
        </p:txBody>
      </p:sp>
      <p:sp>
        <p:nvSpPr>
          <p:cNvPr id="10" name="object 10"/>
          <p:cNvSpPr/>
          <p:nvPr/>
        </p:nvSpPr>
        <p:spPr>
          <a:xfrm>
            <a:off x="1633537" y="3596360"/>
            <a:ext cx="390525" cy="390525"/>
          </a:xfrm>
          <a:custGeom>
            <a:avLst/>
            <a:gdLst/>
            <a:ahLst/>
            <a:cxnLst/>
            <a:rect l="l" t="t" r="r" b="b"/>
            <a:pathLst>
              <a:path w="390525" h="390525">
                <a:moveTo>
                  <a:pt x="0" y="333260"/>
                </a:moveTo>
                <a:lnTo>
                  <a:pt x="0" y="57251"/>
                </a:lnTo>
                <a:lnTo>
                  <a:pt x="0" y="53492"/>
                </a:lnTo>
                <a:lnTo>
                  <a:pt x="368" y="49771"/>
                </a:lnTo>
                <a:lnTo>
                  <a:pt x="1104" y="46088"/>
                </a:lnTo>
                <a:lnTo>
                  <a:pt x="1841" y="42392"/>
                </a:lnTo>
                <a:lnTo>
                  <a:pt x="2921" y="38811"/>
                </a:lnTo>
                <a:lnTo>
                  <a:pt x="4356" y="35344"/>
                </a:lnTo>
                <a:lnTo>
                  <a:pt x="5803" y="31877"/>
                </a:lnTo>
                <a:lnTo>
                  <a:pt x="7556" y="28575"/>
                </a:lnTo>
                <a:lnTo>
                  <a:pt x="9652" y="25438"/>
                </a:lnTo>
                <a:lnTo>
                  <a:pt x="11734" y="22313"/>
                </a:lnTo>
                <a:lnTo>
                  <a:pt x="14109" y="19418"/>
                </a:lnTo>
                <a:lnTo>
                  <a:pt x="16776" y="16764"/>
                </a:lnTo>
                <a:lnTo>
                  <a:pt x="19431" y="14109"/>
                </a:lnTo>
                <a:lnTo>
                  <a:pt x="22326" y="11734"/>
                </a:lnTo>
                <a:lnTo>
                  <a:pt x="25450" y="9652"/>
                </a:lnTo>
                <a:lnTo>
                  <a:pt x="28575" y="7556"/>
                </a:lnTo>
                <a:lnTo>
                  <a:pt x="31877" y="5791"/>
                </a:lnTo>
                <a:lnTo>
                  <a:pt x="35344" y="4356"/>
                </a:lnTo>
                <a:lnTo>
                  <a:pt x="38823" y="2908"/>
                </a:lnTo>
                <a:lnTo>
                  <a:pt x="42405" y="1828"/>
                </a:lnTo>
                <a:lnTo>
                  <a:pt x="46088" y="1092"/>
                </a:lnTo>
                <a:lnTo>
                  <a:pt x="49784" y="368"/>
                </a:lnTo>
                <a:lnTo>
                  <a:pt x="53505" y="0"/>
                </a:lnTo>
                <a:lnTo>
                  <a:pt x="57264" y="0"/>
                </a:lnTo>
                <a:lnTo>
                  <a:pt x="333260" y="0"/>
                </a:lnTo>
                <a:lnTo>
                  <a:pt x="337032" y="0"/>
                </a:lnTo>
                <a:lnTo>
                  <a:pt x="340741" y="368"/>
                </a:lnTo>
                <a:lnTo>
                  <a:pt x="344436" y="1092"/>
                </a:lnTo>
                <a:lnTo>
                  <a:pt x="348119" y="1828"/>
                </a:lnTo>
                <a:lnTo>
                  <a:pt x="351701" y="2908"/>
                </a:lnTo>
                <a:lnTo>
                  <a:pt x="355180" y="4356"/>
                </a:lnTo>
                <a:lnTo>
                  <a:pt x="358648" y="5791"/>
                </a:lnTo>
                <a:lnTo>
                  <a:pt x="361950" y="7556"/>
                </a:lnTo>
                <a:lnTo>
                  <a:pt x="365074" y="9652"/>
                </a:lnTo>
                <a:lnTo>
                  <a:pt x="368198" y="11734"/>
                </a:lnTo>
                <a:lnTo>
                  <a:pt x="371094" y="14109"/>
                </a:lnTo>
                <a:lnTo>
                  <a:pt x="373748" y="16764"/>
                </a:lnTo>
                <a:lnTo>
                  <a:pt x="376415" y="19418"/>
                </a:lnTo>
                <a:lnTo>
                  <a:pt x="378790" y="22313"/>
                </a:lnTo>
                <a:lnTo>
                  <a:pt x="380873" y="25438"/>
                </a:lnTo>
                <a:lnTo>
                  <a:pt x="382968" y="28575"/>
                </a:lnTo>
                <a:lnTo>
                  <a:pt x="389420" y="46088"/>
                </a:lnTo>
                <a:lnTo>
                  <a:pt x="390156" y="49771"/>
                </a:lnTo>
                <a:lnTo>
                  <a:pt x="390525" y="53492"/>
                </a:lnTo>
                <a:lnTo>
                  <a:pt x="390525" y="57251"/>
                </a:lnTo>
                <a:lnTo>
                  <a:pt x="390525" y="333260"/>
                </a:lnTo>
                <a:lnTo>
                  <a:pt x="390525" y="337019"/>
                </a:lnTo>
                <a:lnTo>
                  <a:pt x="390156" y="340741"/>
                </a:lnTo>
                <a:lnTo>
                  <a:pt x="380873" y="365074"/>
                </a:lnTo>
                <a:lnTo>
                  <a:pt x="378790" y="368198"/>
                </a:lnTo>
                <a:lnTo>
                  <a:pt x="376415" y="371094"/>
                </a:lnTo>
                <a:lnTo>
                  <a:pt x="373748" y="373748"/>
                </a:lnTo>
                <a:lnTo>
                  <a:pt x="371094" y="376402"/>
                </a:lnTo>
                <a:lnTo>
                  <a:pt x="355180" y="386156"/>
                </a:lnTo>
                <a:lnTo>
                  <a:pt x="351701" y="387604"/>
                </a:lnTo>
                <a:lnTo>
                  <a:pt x="348119" y="388683"/>
                </a:lnTo>
                <a:lnTo>
                  <a:pt x="344436" y="389420"/>
                </a:lnTo>
                <a:lnTo>
                  <a:pt x="340741" y="390156"/>
                </a:lnTo>
                <a:lnTo>
                  <a:pt x="337032" y="390525"/>
                </a:lnTo>
                <a:lnTo>
                  <a:pt x="333260" y="390525"/>
                </a:lnTo>
                <a:lnTo>
                  <a:pt x="57264" y="390525"/>
                </a:lnTo>
                <a:lnTo>
                  <a:pt x="53505" y="390525"/>
                </a:lnTo>
                <a:lnTo>
                  <a:pt x="49784" y="390156"/>
                </a:lnTo>
                <a:lnTo>
                  <a:pt x="46088" y="389420"/>
                </a:lnTo>
                <a:lnTo>
                  <a:pt x="42405" y="388683"/>
                </a:lnTo>
                <a:lnTo>
                  <a:pt x="38823" y="387604"/>
                </a:lnTo>
                <a:lnTo>
                  <a:pt x="35344" y="386156"/>
                </a:lnTo>
                <a:lnTo>
                  <a:pt x="31877" y="384721"/>
                </a:lnTo>
                <a:lnTo>
                  <a:pt x="16776" y="373748"/>
                </a:lnTo>
                <a:lnTo>
                  <a:pt x="14109" y="371094"/>
                </a:lnTo>
                <a:lnTo>
                  <a:pt x="11734" y="368198"/>
                </a:lnTo>
                <a:lnTo>
                  <a:pt x="9652" y="365074"/>
                </a:lnTo>
                <a:lnTo>
                  <a:pt x="7556" y="361950"/>
                </a:lnTo>
                <a:lnTo>
                  <a:pt x="0" y="337019"/>
                </a:lnTo>
                <a:lnTo>
                  <a:pt x="0" y="333260"/>
                </a:lnTo>
                <a:close/>
              </a:path>
            </a:pathLst>
          </a:custGeom>
          <a:ln w="9525">
            <a:solidFill>
              <a:srgbClr val="404A6F"/>
            </a:solidFill>
          </a:ln>
        </p:spPr>
        <p:txBody>
          <a:bodyPr wrap="square" lIns="0" tIns="0" rIns="0" bIns="0" rtlCol="0"/>
          <a:lstStyle/>
          <a:p>
            <a:endParaRPr/>
          </a:p>
        </p:txBody>
      </p:sp>
      <p:sp>
        <p:nvSpPr>
          <p:cNvPr id="11" name="object 11"/>
          <p:cNvSpPr/>
          <p:nvPr/>
        </p:nvSpPr>
        <p:spPr>
          <a:xfrm>
            <a:off x="4419600" y="3791622"/>
            <a:ext cx="0" cy="619125"/>
          </a:xfrm>
          <a:custGeom>
            <a:avLst/>
            <a:gdLst/>
            <a:ahLst/>
            <a:cxnLst/>
            <a:rect l="l" t="t" r="r" b="b"/>
            <a:pathLst>
              <a:path h="619125">
                <a:moveTo>
                  <a:pt x="0" y="0"/>
                </a:moveTo>
                <a:lnTo>
                  <a:pt x="0" y="619125"/>
                </a:lnTo>
              </a:path>
            </a:pathLst>
          </a:custGeom>
          <a:ln w="20320">
            <a:solidFill>
              <a:srgbClr val="404A6F"/>
            </a:solidFill>
          </a:ln>
        </p:spPr>
        <p:txBody>
          <a:bodyPr wrap="square" lIns="0" tIns="0" rIns="0" bIns="0" rtlCol="0"/>
          <a:lstStyle/>
          <a:p>
            <a:endParaRPr/>
          </a:p>
        </p:txBody>
      </p:sp>
      <p:sp>
        <p:nvSpPr>
          <p:cNvPr id="12" name="object 12"/>
          <p:cNvSpPr/>
          <p:nvPr/>
        </p:nvSpPr>
        <p:spPr>
          <a:xfrm>
            <a:off x="4224337" y="3596360"/>
            <a:ext cx="390525" cy="390525"/>
          </a:xfrm>
          <a:custGeom>
            <a:avLst/>
            <a:gdLst/>
            <a:ahLst/>
            <a:cxnLst/>
            <a:rect l="l" t="t" r="r" b="b"/>
            <a:pathLst>
              <a:path w="390525" h="390525">
                <a:moveTo>
                  <a:pt x="337032" y="0"/>
                </a:moveTo>
                <a:lnTo>
                  <a:pt x="53505" y="0"/>
                </a:lnTo>
                <a:lnTo>
                  <a:pt x="49784" y="368"/>
                </a:lnTo>
                <a:lnTo>
                  <a:pt x="14109" y="19418"/>
                </a:lnTo>
                <a:lnTo>
                  <a:pt x="0" y="53492"/>
                </a:lnTo>
                <a:lnTo>
                  <a:pt x="0" y="337019"/>
                </a:lnTo>
                <a:lnTo>
                  <a:pt x="19431" y="376402"/>
                </a:lnTo>
                <a:lnTo>
                  <a:pt x="53505" y="390525"/>
                </a:lnTo>
                <a:lnTo>
                  <a:pt x="337032" y="390525"/>
                </a:lnTo>
                <a:lnTo>
                  <a:pt x="376415" y="371094"/>
                </a:lnTo>
                <a:lnTo>
                  <a:pt x="390525" y="337019"/>
                </a:lnTo>
                <a:lnTo>
                  <a:pt x="390525" y="53492"/>
                </a:lnTo>
                <a:lnTo>
                  <a:pt x="371094" y="14109"/>
                </a:lnTo>
                <a:lnTo>
                  <a:pt x="337032" y="0"/>
                </a:lnTo>
                <a:close/>
              </a:path>
            </a:pathLst>
          </a:custGeom>
          <a:solidFill>
            <a:srgbClr val="283057"/>
          </a:solidFill>
        </p:spPr>
        <p:txBody>
          <a:bodyPr wrap="square" lIns="0" tIns="0" rIns="0" bIns="0" rtlCol="0"/>
          <a:lstStyle/>
          <a:p>
            <a:endParaRPr/>
          </a:p>
        </p:txBody>
      </p:sp>
      <p:sp>
        <p:nvSpPr>
          <p:cNvPr id="13" name="object 13"/>
          <p:cNvSpPr/>
          <p:nvPr/>
        </p:nvSpPr>
        <p:spPr>
          <a:xfrm>
            <a:off x="4224337" y="3596360"/>
            <a:ext cx="390525" cy="390525"/>
          </a:xfrm>
          <a:custGeom>
            <a:avLst/>
            <a:gdLst/>
            <a:ahLst/>
            <a:cxnLst/>
            <a:rect l="l" t="t" r="r" b="b"/>
            <a:pathLst>
              <a:path w="390525" h="390525">
                <a:moveTo>
                  <a:pt x="0" y="333260"/>
                </a:moveTo>
                <a:lnTo>
                  <a:pt x="0" y="57251"/>
                </a:lnTo>
                <a:lnTo>
                  <a:pt x="0" y="53492"/>
                </a:lnTo>
                <a:lnTo>
                  <a:pt x="368" y="49771"/>
                </a:lnTo>
                <a:lnTo>
                  <a:pt x="1104" y="46088"/>
                </a:lnTo>
                <a:lnTo>
                  <a:pt x="1841" y="42392"/>
                </a:lnTo>
                <a:lnTo>
                  <a:pt x="2921" y="38811"/>
                </a:lnTo>
                <a:lnTo>
                  <a:pt x="4356" y="35344"/>
                </a:lnTo>
                <a:lnTo>
                  <a:pt x="5803" y="31877"/>
                </a:lnTo>
                <a:lnTo>
                  <a:pt x="7556" y="28575"/>
                </a:lnTo>
                <a:lnTo>
                  <a:pt x="9652" y="25438"/>
                </a:lnTo>
                <a:lnTo>
                  <a:pt x="11734" y="22313"/>
                </a:lnTo>
                <a:lnTo>
                  <a:pt x="14109" y="19418"/>
                </a:lnTo>
                <a:lnTo>
                  <a:pt x="16776" y="16764"/>
                </a:lnTo>
                <a:lnTo>
                  <a:pt x="19431" y="14109"/>
                </a:lnTo>
                <a:lnTo>
                  <a:pt x="22326" y="11734"/>
                </a:lnTo>
                <a:lnTo>
                  <a:pt x="25450" y="9652"/>
                </a:lnTo>
                <a:lnTo>
                  <a:pt x="28575" y="7556"/>
                </a:lnTo>
                <a:lnTo>
                  <a:pt x="31877" y="5791"/>
                </a:lnTo>
                <a:lnTo>
                  <a:pt x="35344" y="4356"/>
                </a:lnTo>
                <a:lnTo>
                  <a:pt x="38823" y="2908"/>
                </a:lnTo>
                <a:lnTo>
                  <a:pt x="42405" y="1828"/>
                </a:lnTo>
                <a:lnTo>
                  <a:pt x="46088" y="1092"/>
                </a:lnTo>
                <a:lnTo>
                  <a:pt x="49784" y="368"/>
                </a:lnTo>
                <a:lnTo>
                  <a:pt x="53505" y="0"/>
                </a:lnTo>
                <a:lnTo>
                  <a:pt x="57264" y="0"/>
                </a:lnTo>
                <a:lnTo>
                  <a:pt x="333260" y="0"/>
                </a:lnTo>
                <a:lnTo>
                  <a:pt x="337032" y="0"/>
                </a:lnTo>
                <a:lnTo>
                  <a:pt x="340741" y="368"/>
                </a:lnTo>
                <a:lnTo>
                  <a:pt x="344436" y="1092"/>
                </a:lnTo>
                <a:lnTo>
                  <a:pt x="348119" y="1828"/>
                </a:lnTo>
                <a:lnTo>
                  <a:pt x="351701" y="2908"/>
                </a:lnTo>
                <a:lnTo>
                  <a:pt x="355180" y="4356"/>
                </a:lnTo>
                <a:lnTo>
                  <a:pt x="358648" y="5791"/>
                </a:lnTo>
                <a:lnTo>
                  <a:pt x="361950" y="7556"/>
                </a:lnTo>
                <a:lnTo>
                  <a:pt x="365074" y="9652"/>
                </a:lnTo>
                <a:lnTo>
                  <a:pt x="368198" y="11734"/>
                </a:lnTo>
                <a:lnTo>
                  <a:pt x="371094" y="14109"/>
                </a:lnTo>
                <a:lnTo>
                  <a:pt x="373748" y="16764"/>
                </a:lnTo>
                <a:lnTo>
                  <a:pt x="376415" y="19418"/>
                </a:lnTo>
                <a:lnTo>
                  <a:pt x="378790" y="22313"/>
                </a:lnTo>
                <a:lnTo>
                  <a:pt x="380873" y="25438"/>
                </a:lnTo>
                <a:lnTo>
                  <a:pt x="382968" y="28575"/>
                </a:lnTo>
                <a:lnTo>
                  <a:pt x="389420" y="46088"/>
                </a:lnTo>
                <a:lnTo>
                  <a:pt x="390156" y="49771"/>
                </a:lnTo>
                <a:lnTo>
                  <a:pt x="390525" y="53492"/>
                </a:lnTo>
                <a:lnTo>
                  <a:pt x="390525" y="57251"/>
                </a:lnTo>
                <a:lnTo>
                  <a:pt x="390525" y="333260"/>
                </a:lnTo>
                <a:lnTo>
                  <a:pt x="390525" y="337019"/>
                </a:lnTo>
                <a:lnTo>
                  <a:pt x="390156" y="340741"/>
                </a:lnTo>
                <a:lnTo>
                  <a:pt x="380873" y="365074"/>
                </a:lnTo>
                <a:lnTo>
                  <a:pt x="378790" y="368198"/>
                </a:lnTo>
                <a:lnTo>
                  <a:pt x="376415" y="371094"/>
                </a:lnTo>
                <a:lnTo>
                  <a:pt x="373748" y="373748"/>
                </a:lnTo>
                <a:lnTo>
                  <a:pt x="371094" y="376402"/>
                </a:lnTo>
                <a:lnTo>
                  <a:pt x="355180" y="386156"/>
                </a:lnTo>
                <a:lnTo>
                  <a:pt x="351701" y="387604"/>
                </a:lnTo>
                <a:lnTo>
                  <a:pt x="348119" y="388683"/>
                </a:lnTo>
                <a:lnTo>
                  <a:pt x="344436" y="389420"/>
                </a:lnTo>
                <a:lnTo>
                  <a:pt x="340741" y="390156"/>
                </a:lnTo>
                <a:lnTo>
                  <a:pt x="337032" y="390525"/>
                </a:lnTo>
                <a:lnTo>
                  <a:pt x="333260" y="390525"/>
                </a:lnTo>
                <a:lnTo>
                  <a:pt x="57264" y="390525"/>
                </a:lnTo>
                <a:lnTo>
                  <a:pt x="53505" y="390525"/>
                </a:lnTo>
                <a:lnTo>
                  <a:pt x="49784" y="390156"/>
                </a:lnTo>
                <a:lnTo>
                  <a:pt x="46088" y="389420"/>
                </a:lnTo>
                <a:lnTo>
                  <a:pt x="42405" y="388683"/>
                </a:lnTo>
                <a:lnTo>
                  <a:pt x="38823" y="387604"/>
                </a:lnTo>
                <a:lnTo>
                  <a:pt x="35344" y="386156"/>
                </a:lnTo>
                <a:lnTo>
                  <a:pt x="31877" y="384721"/>
                </a:lnTo>
                <a:lnTo>
                  <a:pt x="16776" y="373748"/>
                </a:lnTo>
                <a:lnTo>
                  <a:pt x="14109" y="371094"/>
                </a:lnTo>
                <a:lnTo>
                  <a:pt x="11734" y="368198"/>
                </a:lnTo>
                <a:lnTo>
                  <a:pt x="9652" y="365074"/>
                </a:lnTo>
                <a:lnTo>
                  <a:pt x="7556" y="361950"/>
                </a:lnTo>
                <a:lnTo>
                  <a:pt x="0" y="337019"/>
                </a:lnTo>
                <a:lnTo>
                  <a:pt x="0" y="333260"/>
                </a:lnTo>
                <a:close/>
              </a:path>
            </a:pathLst>
          </a:custGeom>
          <a:ln w="9525">
            <a:solidFill>
              <a:srgbClr val="404A6F"/>
            </a:solidFill>
          </a:ln>
        </p:spPr>
        <p:txBody>
          <a:bodyPr wrap="square" lIns="0" tIns="0" rIns="0" bIns="0" rtlCol="0"/>
          <a:lstStyle/>
          <a:p>
            <a:endParaRPr/>
          </a:p>
        </p:txBody>
      </p:sp>
      <p:sp>
        <p:nvSpPr>
          <p:cNvPr id="14" name="object 14"/>
          <p:cNvSpPr txBox="1"/>
          <p:nvPr/>
        </p:nvSpPr>
        <p:spPr>
          <a:xfrm>
            <a:off x="3488031" y="4612256"/>
            <a:ext cx="1862455" cy="1165860"/>
          </a:xfrm>
          <a:prstGeom prst="rect">
            <a:avLst/>
          </a:prstGeom>
        </p:spPr>
        <p:txBody>
          <a:bodyPr vert="horz" wrap="square" lIns="0" tIns="0" rIns="0" bIns="0" rtlCol="0">
            <a:spAutoFit/>
          </a:bodyPr>
          <a:lstStyle/>
          <a:p>
            <a:pPr algn="ctr">
              <a:lnSpc>
                <a:spcPct val="100000"/>
              </a:lnSpc>
            </a:pPr>
            <a:r>
              <a:rPr sz="1750" spc="95" dirty="0">
                <a:solidFill>
                  <a:srgbClr val="EBECEF"/>
                </a:solidFill>
                <a:latin typeface="Book Antiqua"/>
                <a:cs typeface="Book Antiqua"/>
              </a:rPr>
              <a:t>Pr</a:t>
            </a:r>
            <a:r>
              <a:rPr sz="1750" spc="100" dirty="0">
                <a:solidFill>
                  <a:srgbClr val="EBECEF"/>
                </a:solidFill>
                <a:latin typeface="Book Antiqua"/>
                <a:cs typeface="Book Antiqua"/>
              </a:rPr>
              <a:t>o</a:t>
            </a:r>
            <a:r>
              <a:rPr sz="1750" spc="110" dirty="0">
                <a:solidFill>
                  <a:srgbClr val="EBECEF"/>
                </a:solidFill>
                <a:latin typeface="Book Antiqua"/>
                <a:cs typeface="Book Antiqua"/>
              </a:rPr>
              <a:t>c</a:t>
            </a:r>
            <a:r>
              <a:rPr sz="1750" spc="60" dirty="0">
                <a:solidFill>
                  <a:srgbClr val="EBECEF"/>
                </a:solidFill>
                <a:latin typeface="Book Antiqua"/>
                <a:cs typeface="Book Antiqua"/>
              </a:rPr>
              <a:t>essi</a:t>
            </a:r>
            <a:r>
              <a:rPr sz="1750" spc="85" dirty="0">
                <a:solidFill>
                  <a:srgbClr val="EBECEF"/>
                </a:solidFill>
                <a:latin typeface="Book Antiqua"/>
                <a:cs typeface="Book Antiqua"/>
              </a:rPr>
              <a:t>n</a:t>
            </a:r>
            <a:r>
              <a:rPr sz="1750" spc="5" dirty="0">
                <a:solidFill>
                  <a:srgbClr val="EBECEF"/>
                </a:solidFill>
                <a:latin typeface="Book Antiqua"/>
                <a:cs typeface="Book Antiqua"/>
              </a:rPr>
              <a:t>g</a:t>
            </a:r>
            <a:endParaRPr sz="1750">
              <a:latin typeface="Book Antiqua"/>
              <a:cs typeface="Book Antiqua"/>
            </a:endParaRPr>
          </a:p>
          <a:p>
            <a:pPr marL="12065" marR="5080" algn="ctr">
              <a:lnSpc>
                <a:spcPct val="131700"/>
              </a:lnSpc>
              <a:spcBef>
                <a:spcPts val="565"/>
              </a:spcBef>
            </a:pPr>
            <a:r>
              <a:rPr sz="1400" spc="-110" dirty="0">
                <a:solidFill>
                  <a:srgbClr val="EBECEF"/>
                </a:solidFill>
                <a:latin typeface="Verdana"/>
                <a:cs typeface="Verdana"/>
              </a:rPr>
              <a:t>A</a:t>
            </a:r>
            <a:r>
              <a:rPr sz="1400" dirty="0">
                <a:solidFill>
                  <a:srgbClr val="EBECEF"/>
                </a:solidFill>
                <a:latin typeface="Verdana"/>
                <a:cs typeface="Verdana"/>
              </a:rPr>
              <a:t>pp</a:t>
            </a:r>
            <a:r>
              <a:rPr sz="1400" spc="-50" dirty="0">
                <a:solidFill>
                  <a:srgbClr val="EBECEF"/>
                </a:solidFill>
                <a:latin typeface="Verdana"/>
                <a:cs typeface="Verdana"/>
              </a:rPr>
              <a:t>l</a:t>
            </a:r>
            <a:r>
              <a:rPr sz="1400" spc="-45" dirty="0">
                <a:solidFill>
                  <a:srgbClr val="EBECEF"/>
                </a:solidFill>
                <a:latin typeface="Verdana"/>
                <a:cs typeface="Verdana"/>
              </a:rPr>
              <a:t>i</a:t>
            </a:r>
            <a:r>
              <a:rPr sz="1400" spc="65" dirty="0">
                <a:solidFill>
                  <a:srgbClr val="EBECEF"/>
                </a:solidFill>
                <a:latin typeface="Verdana"/>
                <a:cs typeface="Verdana"/>
              </a:rPr>
              <a:t>e</a:t>
            </a:r>
            <a:r>
              <a:rPr sz="1400" spc="50" dirty="0">
                <a:solidFill>
                  <a:srgbClr val="EBECEF"/>
                </a:solidFill>
                <a:latin typeface="Verdana"/>
                <a:cs typeface="Verdana"/>
              </a:rPr>
              <a:t>s</a:t>
            </a:r>
            <a:r>
              <a:rPr sz="1400" spc="-145" dirty="0">
                <a:solidFill>
                  <a:srgbClr val="EBECEF"/>
                </a:solidFill>
                <a:latin typeface="Verdana"/>
                <a:cs typeface="Verdana"/>
              </a:rPr>
              <a:t> </a:t>
            </a:r>
            <a:r>
              <a:rPr sz="1400" spc="-125" dirty="0">
                <a:solidFill>
                  <a:srgbClr val="EBECEF"/>
                </a:solidFill>
                <a:latin typeface="Verdana"/>
                <a:cs typeface="Verdana"/>
              </a:rPr>
              <a:t>N</a:t>
            </a:r>
            <a:r>
              <a:rPr sz="1400" spc="-110" dirty="0">
                <a:solidFill>
                  <a:srgbClr val="EBECEF"/>
                </a:solidFill>
                <a:latin typeface="Verdana"/>
                <a:cs typeface="Verdana"/>
              </a:rPr>
              <a:t>L</a:t>
            </a:r>
            <a:r>
              <a:rPr sz="1400" spc="-45" dirty="0">
                <a:solidFill>
                  <a:srgbClr val="EBECEF"/>
                </a:solidFill>
                <a:latin typeface="Verdana"/>
                <a:cs typeface="Verdana"/>
              </a:rPr>
              <a:t>P</a:t>
            </a:r>
            <a:r>
              <a:rPr sz="1400" spc="-145" dirty="0">
                <a:solidFill>
                  <a:srgbClr val="EBECEF"/>
                </a:solidFill>
                <a:latin typeface="Verdana"/>
                <a:cs typeface="Verdana"/>
              </a:rPr>
              <a:t> </a:t>
            </a:r>
            <a:r>
              <a:rPr sz="1400" spc="30" dirty="0">
                <a:solidFill>
                  <a:srgbClr val="EBECEF"/>
                </a:solidFill>
                <a:latin typeface="Verdana"/>
                <a:cs typeface="Verdana"/>
              </a:rPr>
              <a:t>t</a:t>
            </a:r>
            <a:r>
              <a:rPr sz="1400" spc="55" dirty="0">
                <a:solidFill>
                  <a:srgbClr val="EBECEF"/>
                </a:solidFill>
                <a:latin typeface="Verdana"/>
                <a:cs typeface="Verdana"/>
              </a:rPr>
              <a:t>o</a:t>
            </a:r>
            <a:r>
              <a:rPr sz="1400" spc="30" dirty="0">
                <a:solidFill>
                  <a:srgbClr val="EBECEF"/>
                </a:solidFill>
                <a:latin typeface="Verdana"/>
                <a:cs typeface="Verdana"/>
              </a:rPr>
              <a:t> </a:t>
            </a:r>
            <a:r>
              <a:rPr sz="1400" spc="-60" dirty="0">
                <a:solidFill>
                  <a:srgbClr val="EBECEF"/>
                </a:solidFill>
                <a:latin typeface="Verdana"/>
                <a:cs typeface="Verdana"/>
              </a:rPr>
              <a:t>u</a:t>
            </a:r>
            <a:r>
              <a:rPr sz="1400" spc="-45" dirty="0">
                <a:solidFill>
                  <a:srgbClr val="EBECEF"/>
                </a:solidFill>
                <a:latin typeface="Verdana"/>
                <a:cs typeface="Verdana"/>
              </a:rPr>
              <a:t>n</a:t>
            </a:r>
            <a:r>
              <a:rPr sz="1400" spc="-5" dirty="0">
                <a:solidFill>
                  <a:srgbClr val="EBECEF"/>
                </a:solidFill>
                <a:latin typeface="Verdana"/>
                <a:cs typeface="Verdana"/>
              </a:rPr>
              <a:t>d</a:t>
            </a:r>
            <a:r>
              <a:rPr sz="1400" spc="65" dirty="0">
                <a:solidFill>
                  <a:srgbClr val="EBECEF"/>
                </a:solidFill>
                <a:latin typeface="Verdana"/>
                <a:cs typeface="Verdana"/>
              </a:rPr>
              <a:t>e</a:t>
            </a:r>
            <a:r>
              <a:rPr sz="1400" spc="-55" dirty="0">
                <a:solidFill>
                  <a:srgbClr val="EBECEF"/>
                </a:solidFill>
                <a:latin typeface="Verdana"/>
                <a:cs typeface="Verdana"/>
              </a:rPr>
              <a:t>r</a:t>
            </a:r>
            <a:r>
              <a:rPr sz="1400" spc="30" dirty="0">
                <a:solidFill>
                  <a:srgbClr val="EBECEF"/>
                </a:solidFill>
                <a:latin typeface="Verdana"/>
                <a:cs typeface="Verdana"/>
              </a:rPr>
              <a:t>st</a:t>
            </a:r>
            <a:r>
              <a:rPr sz="1400" spc="-5" dirty="0">
                <a:solidFill>
                  <a:srgbClr val="EBECEF"/>
                </a:solidFill>
                <a:latin typeface="Verdana"/>
                <a:cs typeface="Verdana"/>
              </a:rPr>
              <a:t>a</a:t>
            </a:r>
            <a:r>
              <a:rPr sz="1400" spc="-45" dirty="0">
                <a:solidFill>
                  <a:srgbClr val="EBECEF"/>
                </a:solidFill>
                <a:latin typeface="Verdana"/>
                <a:cs typeface="Verdana"/>
              </a:rPr>
              <a:t>n</a:t>
            </a:r>
            <a:r>
              <a:rPr sz="1400" dirty="0">
                <a:solidFill>
                  <a:srgbClr val="EBECEF"/>
                </a:solidFill>
                <a:latin typeface="Verdana"/>
                <a:cs typeface="Verdana"/>
              </a:rPr>
              <a:t>d</a:t>
            </a:r>
            <a:r>
              <a:rPr sz="1400" spc="-145" dirty="0">
                <a:solidFill>
                  <a:srgbClr val="EBECEF"/>
                </a:solidFill>
                <a:latin typeface="Verdana"/>
                <a:cs typeface="Verdana"/>
              </a:rPr>
              <a:t> </a:t>
            </a:r>
            <a:r>
              <a:rPr sz="1400" spc="140" dirty="0">
                <a:solidFill>
                  <a:srgbClr val="EBECEF"/>
                </a:solidFill>
                <a:latin typeface="Verdana"/>
                <a:cs typeface="Verdana"/>
              </a:rPr>
              <a:t>c</a:t>
            </a:r>
            <a:r>
              <a:rPr sz="1400" spc="50" dirty="0">
                <a:solidFill>
                  <a:srgbClr val="EBECEF"/>
                </a:solidFill>
                <a:latin typeface="Verdana"/>
                <a:cs typeface="Verdana"/>
              </a:rPr>
              <a:t>o</a:t>
            </a:r>
            <a:r>
              <a:rPr sz="1400" spc="-65" dirty="0">
                <a:solidFill>
                  <a:srgbClr val="EBECEF"/>
                </a:solidFill>
                <a:latin typeface="Verdana"/>
                <a:cs typeface="Verdana"/>
              </a:rPr>
              <a:t>n</a:t>
            </a:r>
            <a:r>
              <a:rPr sz="1400" spc="30" dirty="0">
                <a:solidFill>
                  <a:srgbClr val="EBECEF"/>
                </a:solidFill>
                <a:latin typeface="Verdana"/>
                <a:cs typeface="Verdana"/>
              </a:rPr>
              <a:t>t</a:t>
            </a:r>
            <a:r>
              <a:rPr sz="1400" spc="15" dirty="0">
                <a:solidFill>
                  <a:srgbClr val="EBECEF"/>
                </a:solidFill>
                <a:latin typeface="Verdana"/>
                <a:cs typeface="Verdana"/>
              </a:rPr>
              <a:t>e</a:t>
            </a:r>
            <a:r>
              <a:rPr sz="1400" spc="-80" dirty="0">
                <a:solidFill>
                  <a:srgbClr val="EBECEF"/>
                </a:solidFill>
                <a:latin typeface="Verdana"/>
                <a:cs typeface="Verdana"/>
              </a:rPr>
              <a:t>x</a:t>
            </a:r>
            <a:r>
              <a:rPr sz="1400" spc="60" dirty="0">
                <a:solidFill>
                  <a:srgbClr val="EBECEF"/>
                </a:solidFill>
                <a:latin typeface="Verdana"/>
                <a:cs typeface="Verdana"/>
              </a:rPr>
              <a:t>t</a:t>
            </a:r>
            <a:r>
              <a:rPr sz="1400" spc="50" dirty="0">
                <a:solidFill>
                  <a:srgbClr val="EBECEF"/>
                </a:solidFill>
                <a:latin typeface="Verdana"/>
                <a:cs typeface="Verdana"/>
              </a:rPr>
              <a:t> </a:t>
            </a:r>
            <a:r>
              <a:rPr sz="1400" spc="-5" dirty="0">
                <a:solidFill>
                  <a:srgbClr val="EBECEF"/>
                </a:solidFill>
                <a:latin typeface="Verdana"/>
                <a:cs typeface="Verdana"/>
              </a:rPr>
              <a:t>a</a:t>
            </a:r>
            <a:r>
              <a:rPr sz="1400" spc="-45" dirty="0">
                <a:solidFill>
                  <a:srgbClr val="EBECEF"/>
                </a:solidFill>
                <a:latin typeface="Verdana"/>
                <a:cs typeface="Verdana"/>
              </a:rPr>
              <a:t>n</a:t>
            </a:r>
            <a:r>
              <a:rPr sz="1400" dirty="0">
                <a:solidFill>
                  <a:srgbClr val="EBECEF"/>
                </a:solidFill>
                <a:latin typeface="Verdana"/>
                <a:cs typeface="Verdana"/>
              </a:rPr>
              <a:t>d</a:t>
            </a:r>
            <a:r>
              <a:rPr sz="1400" spc="-145" dirty="0">
                <a:solidFill>
                  <a:srgbClr val="EBECEF"/>
                </a:solidFill>
                <a:latin typeface="Verdana"/>
                <a:cs typeface="Verdana"/>
              </a:rPr>
              <a:t> </a:t>
            </a:r>
            <a:r>
              <a:rPr sz="1400" spc="30" dirty="0">
                <a:solidFill>
                  <a:srgbClr val="EBECEF"/>
                </a:solidFill>
                <a:latin typeface="Verdana"/>
                <a:cs typeface="Verdana"/>
              </a:rPr>
              <a:t>t</a:t>
            </a:r>
            <a:r>
              <a:rPr sz="1400" spc="65" dirty="0">
                <a:solidFill>
                  <a:srgbClr val="EBECEF"/>
                </a:solidFill>
                <a:latin typeface="Verdana"/>
                <a:cs typeface="Verdana"/>
              </a:rPr>
              <a:t>e</a:t>
            </a:r>
            <a:r>
              <a:rPr sz="1400" spc="140" dirty="0">
                <a:solidFill>
                  <a:srgbClr val="EBECEF"/>
                </a:solidFill>
                <a:latin typeface="Verdana"/>
                <a:cs typeface="Verdana"/>
              </a:rPr>
              <a:t>c</a:t>
            </a:r>
            <a:r>
              <a:rPr sz="1400" spc="-40" dirty="0">
                <a:solidFill>
                  <a:srgbClr val="EBECEF"/>
                </a:solidFill>
                <a:latin typeface="Verdana"/>
                <a:cs typeface="Verdana"/>
              </a:rPr>
              <a:t>h</a:t>
            </a:r>
            <a:r>
              <a:rPr sz="1400" spc="-45" dirty="0">
                <a:solidFill>
                  <a:srgbClr val="EBECEF"/>
                </a:solidFill>
                <a:latin typeface="Verdana"/>
                <a:cs typeface="Verdana"/>
              </a:rPr>
              <a:t>ni</a:t>
            </a:r>
            <a:r>
              <a:rPr sz="1400" spc="140" dirty="0">
                <a:solidFill>
                  <a:srgbClr val="EBECEF"/>
                </a:solidFill>
                <a:latin typeface="Verdana"/>
                <a:cs typeface="Verdana"/>
              </a:rPr>
              <a:t>c</a:t>
            </a:r>
            <a:r>
              <a:rPr sz="1400" spc="-5" dirty="0">
                <a:solidFill>
                  <a:srgbClr val="EBECEF"/>
                </a:solidFill>
                <a:latin typeface="Verdana"/>
                <a:cs typeface="Verdana"/>
              </a:rPr>
              <a:t>a</a:t>
            </a:r>
            <a:r>
              <a:rPr sz="1400" spc="-45" dirty="0">
                <a:solidFill>
                  <a:srgbClr val="EBECEF"/>
                </a:solidFill>
                <a:latin typeface="Verdana"/>
                <a:cs typeface="Verdana"/>
              </a:rPr>
              <a:t>l</a:t>
            </a:r>
            <a:r>
              <a:rPr sz="1400" spc="-145" dirty="0">
                <a:solidFill>
                  <a:srgbClr val="EBECEF"/>
                </a:solidFill>
                <a:latin typeface="Verdana"/>
                <a:cs typeface="Verdana"/>
              </a:rPr>
              <a:t> </a:t>
            </a:r>
            <a:r>
              <a:rPr sz="1400" spc="-135" dirty="0">
                <a:solidFill>
                  <a:srgbClr val="EBECEF"/>
                </a:solidFill>
                <a:latin typeface="Verdana"/>
                <a:cs typeface="Verdana"/>
              </a:rPr>
              <a:t>j</a:t>
            </a:r>
            <a:r>
              <a:rPr sz="1400" spc="-5" dirty="0">
                <a:solidFill>
                  <a:srgbClr val="EBECEF"/>
                </a:solidFill>
                <a:latin typeface="Verdana"/>
                <a:cs typeface="Verdana"/>
              </a:rPr>
              <a:t>a</a:t>
            </a:r>
            <a:r>
              <a:rPr sz="1400" spc="-65" dirty="0">
                <a:solidFill>
                  <a:srgbClr val="EBECEF"/>
                </a:solidFill>
                <a:latin typeface="Verdana"/>
                <a:cs typeface="Verdana"/>
              </a:rPr>
              <a:t>r</a:t>
            </a:r>
            <a:r>
              <a:rPr sz="1400" spc="-70" dirty="0">
                <a:solidFill>
                  <a:srgbClr val="EBECEF"/>
                </a:solidFill>
                <a:latin typeface="Verdana"/>
                <a:cs typeface="Verdana"/>
              </a:rPr>
              <a:t>g</a:t>
            </a:r>
            <a:r>
              <a:rPr sz="1400" spc="50" dirty="0">
                <a:solidFill>
                  <a:srgbClr val="EBECEF"/>
                </a:solidFill>
                <a:latin typeface="Verdana"/>
                <a:cs typeface="Verdana"/>
              </a:rPr>
              <a:t>o</a:t>
            </a:r>
            <a:r>
              <a:rPr sz="1400" spc="-45" dirty="0">
                <a:solidFill>
                  <a:srgbClr val="EBECEF"/>
                </a:solidFill>
                <a:latin typeface="Verdana"/>
                <a:cs typeface="Verdana"/>
              </a:rPr>
              <a:t>n</a:t>
            </a:r>
            <a:r>
              <a:rPr sz="1400" spc="-155" dirty="0">
                <a:solidFill>
                  <a:srgbClr val="EBECEF"/>
                </a:solidFill>
                <a:latin typeface="Verdana"/>
                <a:cs typeface="Verdana"/>
              </a:rPr>
              <a:t>.</a:t>
            </a:r>
            <a:endParaRPr sz="1400">
              <a:latin typeface="Verdana"/>
              <a:cs typeface="Verdana"/>
            </a:endParaRPr>
          </a:p>
        </p:txBody>
      </p:sp>
      <p:sp>
        <p:nvSpPr>
          <p:cNvPr id="15" name="object 15"/>
          <p:cNvSpPr/>
          <p:nvPr/>
        </p:nvSpPr>
        <p:spPr>
          <a:xfrm>
            <a:off x="7010400" y="3791622"/>
            <a:ext cx="0" cy="619125"/>
          </a:xfrm>
          <a:custGeom>
            <a:avLst/>
            <a:gdLst/>
            <a:ahLst/>
            <a:cxnLst/>
            <a:rect l="l" t="t" r="r" b="b"/>
            <a:pathLst>
              <a:path h="619125">
                <a:moveTo>
                  <a:pt x="0" y="0"/>
                </a:moveTo>
                <a:lnTo>
                  <a:pt x="0" y="619125"/>
                </a:lnTo>
              </a:path>
            </a:pathLst>
          </a:custGeom>
          <a:ln w="20320">
            <a:solidFill>
              <a:srgbClr val="404A6F"/>
            </a:solidFill>
          </a:ln>
        </p:spPr>
        <p:txBody>
          <a:bodyPr wrap="square" lIns="0" tIns="0" rIns="0" bIns="0" rtlCol="0"/>
          <a:lstStyle/>
          <a:p>
            <a:endParaRPr/>
          </a:p>
        </p:txBody>
      </p:sp>
      <p:sp>
        <p:nvSpPr>
          <p:cNvPr id="16" name="object 16"/>
          <p:cNvSpPr/>
          <p:nvPr/>
        </p:nvSpPr>
        <p:spPr>
          <a:xfrm>
            <a:off x="6815137" y="3596360"/>
            <a:ext cx="390525" cy="390525"/>
          </a:xfrm>
          <a:custGeom>
            <a:avLst/>
            <a:gdLst/>
            <a:ahLst/>
            <a:cxnLst/>
            <a:rect l="l" t="t" r="r" b="b"/>
            <a:pathLst>
              <a:path w="390525" h="390525">
                <a:moveTo>
                  <a:pt x="337019" y="0"/>
                </a:moveTo>
                <a:lnTo>
                  <a:pt x="53505" y="0"/>
                </a:lnTo>
                <a:lnTo>
                  <a:pt x="49784" y="368"/>
                </a:lnTo>
                <a:lnTo>
                  <a:pt x="14109" y="19418"/>
                </a:lnTo>
                <a:lnTo>
                  <a:pt x="0" y="53492"/>
                </a:lnTo>
                <a:lnTo>
                  <a:pt x="0" y="337019"/>
                </a:lnTo>
                <a:lnTo>
                  <a:pt x="19431" y="376402"/>
                </a:lnTo>
                <a:lnTo>
                  <a:pt x="53505" y="390525"/>
                </a:lnTo>
                <a:lnTo>
                  <a:pt x="337019" y="390525"/>
                </a:lnTo>
                <a:lnTo>
                  <a:pt x="376415" y="371094"/>
                </a:lnTo>
                <a:lnTo>
                  <a:pt x="390525" y="337019"/>
                </a:lnTo>
                <a:lnTo>
                  <a:pt x="390525" y="53492"/>
                </a:lnTo>
                <a:lnTo>
                  <a:pt x="371094" y="14109"/>
                </a:lnTo>
                <a:lnTo>
                  <a:pt x="337019" y="0"/>
                </a:lnTo>
                <a:close/>
              </a:path>
            </a:pathLst>
          </a:custGeom>
          <a:solidFill>
            <a:srgbClr val="283057"/>
          </a:solidFill>
        </p:spPr>
        <p:txBody>
          <a:bodyPr wrap="square" lIns="0" tIns="0" rIns="0" bIns="0" rtlCol="0"/>
          <a:lstStyle/>
          <a:p>
            <a:endParaRPr/>
          </a:p>
        </p:txBody>
      </p:sp>
      <p:sp>
        <p:nvSpPr>
          <p:cNvPr id="17" name="object 17"/>
          <p:cNvSpPr/>
          <p:nvPr/>
        </p:nvSpPr>
        <p:spPr>
          <a:xfrm>
            <a:off x="6815137" y="3596360"/>
            <a:ext cx="390525" cy="390525"/>
          </a:xfrm>
          <a:custGeom>
            <a:avLst/>
            <a:gdLst/>
            <a:ahLst/>
            <a:cxnLst/>
            <a:rect l="l" t="t" r="r" b="b"/>
            <a:pathLst>
              <a:path w="390525" h="390525">
                <a:moveTo>
                  <a:pt x="0" y="333260"/>
                </a:moveTo>
                <a:lnTo>
                  <a:pt x="0" y="57251"/>
                </a:lnTo>
                <a:lnTo>
                  <a:pt x="0" y="53492"/>
                </a:lnTo>
                <a:lnTo>
                  <a:pt x="368" y="49771"/>
                </a:lnTo>
                <a:lnTo>
                  <a:pt x="1104" y="46088"/>
                </a:lnTo>
                <a:lnTo>
                  <a:pt x="1841" y="42392"/>
                </a:lnTo>
                <a:lnTo>
                  <a:pt x="2921" y="38811"/>
                </a:lnTo>
                <a:lnTo>
                  <a:pt x="4356" y="35344"/>
                </a:lnTo>
                <a:lnTo>
                  <a:pt x="5803" y="31877"/>
                </a:lnTo>
                <a:lnTo>
                  <a:pt x="7556" y="28575"/>
                </a:lnTo>
                <a:lnTo>
                  <a:pt x="9652" y="25438"/>
                </a:lnTo>
                <a:lnTo>
                  <a:pt x="11734" y="22313"/>
                </a:lnTo>
                <a:lnTo>
                  <a:pt x="14109" y="19418"/>
                </a:lnTo>
                <a:lnTo>
                  <a:pt x="16776" y="16764"/>
                </a:lnTo>
                <a:lnTo>
                  <a:pt x="19431" y="14109"/>
                </a:lnTo>
                <a:lnTo>
                  <a:pt x="22326" y="11734"/>
                </a:lnTo>
                <a:lnTo>
                  <a:pt x="25450" y="9652"/>
                </a:lnTo>
                <a:lnTo>
                  <a:pt x="28575" y="7556"/>
                </a:lnTo>
                <a:lnTo>
                  <a:pt x="31877" y="5791"/>
                </a:lnTo>
                <a:lnTo>
                  <a:pt x="35344" y="4356"/>
                </a:lnTo>
                <a:lnTo>
                  <a:pt x="38823" y="2908"/>
                </a:lnTo>
                <a:lnTo>
                  <a:pt x="42405" y="1828"/>
                </a:lnTo>
                <a:lnTo>
                  <a:pt x="46088" y="1092"/>
                </a:lnTo>
                <a:lnTo>
                  <a:pt x="49784" y="368"/>
                </a:lnTo>
                <a:lnTo>
                  <a:pt x="53505" y="0"/>
                </a:lnTo>
                <a:lnTo>
                  <a:pt x="57264" y="0"/>
                </a:lnTo>
                <a:lnTo>
                  <a:pt x="333260" y="0"/>
                </a:lnTo>
                <a:lnTo>
                  <a:pt x="337019" y="0"/>
                </a:lnTo>
                <a:lnTo>
                  <a:pt x="340741" y="368"/>
                </a:lnTo>
                <a:lnTo>
                  <a:pt x="344436" y="1092"/>
                </a:lnTo>
                <a:lnTo>
                  <a:pt x="348119" y="1828"/>
                </a:lnTo>
                <a:lnTo>
                  <a:pt x="351701" y="2908"/>
                </a:lnTo>
                <a:lnTo>
                  <a:pt x="355180" y="4356"/>
                </a:lnTo>
                <a:lnTo>
                  <a:pt x="358648" y="5791"/>
                </a:lnTo>
                <a:lnTo>
                  <a:pt x="361950" y="7556"/>
                </a:lnTo>
                <a:lnTo>
                  <a:pt x="365074" y="9652"/>
                </a:lnTo>
                <a:lnTo>
                  <a:pt x="368198" y="11734"/>
                </a:lnTo>
                <a:lnTo>
                  <a:pt x="371094" y="14109"/>
                </a:lnTo>
                <a:lnTo>
                  <a:pt x="373748" y="16764"/>
                </a:lnTo>
                <a:lnTo>
                  <a:pt x="376415" y="19418"/>
                </a:lnTo>
                <a:lnTo>
                  <a:pt x="378790" y="22313"/>
                </a:lnTo>
                <a:lnTo>
                  <a:pt x="380873" y="25438"/>
                </a:lnTo>
                <a:lnTo>
                  <a:pt x="382968" y="28575"/>
                </a:lnTo>
                <a:lnTo>
                  <a:pt x="389420" y="46088"/>
                </a:lnTo>
                <a:lnTo>
                  <a:pt x="390156" y="49771"/>
                </a:lnTo>
                <a:lnTo>
                  <a:pt x="390525" y="53492"/>
                </a:lnTo>
                <a:lnTo>
                  <a:pt x="390525" y="57251"/>
                </a:lnTo>
                <a:lnTo>
                  <a:pt x="390525" y="333260"/>
                </a:lnTo>
                <a:lnTo>
                  <a:pt x="390525" y="337019"/>
                </a:lnTo>
                <a:lnTo>
                  <a:pt x="390156" y="340741"/>
                </a:lnTo>
                <a:lnTo>
                  <a:pt x="380873" y="365074"/>
                </a:lnTo>
                <a:lnTo>
                  <a:pt x="378790" y="368198"/>
                </a:lnTo>
                <a:lnTo>
                  <a:pt x="376415" y="371094"/>
                </a:lnTo>
                <a:lnTo>
                  <a:pt x="373748" y="373748"/>
                </a:lnTo>
                <a:lnTo>
                  <a:pt x="371094" y="376402"/>
                </a:lnTo>
                <a:lnTo>
                  <a:pt x="355180" y="386156"/>
                </a:lnTo>
                <a:lnTo>
                  <a:pt x="351701" y="387604"/>
                </a:lnTo>
                <a:lnTo>
                  <a:pt x="348119" y="388683"/>
                </a:lnTo>
                <a:lnTo>
                  <a:pt x="344436" y="389420"/>
                </a:lnTo>
                <a:lnTo>
                  <a:pt x="340741" y="390156"/>
                </a:lnTo>
                <a:lnTo>
                  <a:pt x="337019" y="390525"/>
                </a:lnTo>
                <a:lnTo>
                  <a:pt x="333260" y="390525"/>
                </a:lnTo>
                <a:lnTo>
                  <a:pt x="57264" y="390525"/>
                </a:lnTo>
                <a:lnTo>
                  <a:pt x="53505" y="390525"/>
                </a:lnTo>
                <a:lnTo>
                  <a:pt x="49784" y="390156"/>
                </a:lnTo>
                <a:lnTo>
                  <a:pt x="46088" y="389420"/>
                </a:lnTo>
                <a:lnTo>
                  <a:pt x="42405" y="388683"/>
                </a:lnTo>
                <a:lnTo>
                  <a:pt x="38823" y="387604"/>
                </a:lnTo>
                <a:lnTo>
                  <a:pt x="35344" y="386156"/>
                </a:lnTo>
                <a:lnTo>
                  <a:pt x="31877" y="384721"/>
                </a:lnTo>
                <a:lnTo>
                  <a:pt x="16776" y="373748"/>
                </a:lnTo>
                <a:lnTo>
                  <a:pt x="14109" y="371094"/>
                </a:lnTo>
                <a:lnTo>
                  <a:pt x="11734" y="368198"/>
                </a:lnTo>
                <a:lnTo>
                  <a:pt x="9652" y="365074"/>
                </a:lnTo>
                <a:lnTo>
                  <a:pt x="7556" y="361950"/>
                </a:lnTo>
                <a:lnTo>
                  <a:pt x="0" y="337019"/>
                </a:lnTo>
                <a:lnTo>
                  <a:pt x="0" y="333260"/>
                </a:lnTo>
                <a:close/>
              </a:path>
            </a:pathLst>
          </a:custGeom>
          <a:ln w="9525">
            <a:solidFill>
              <a:srgbClr val="404A6F"/>
            </a:solidFill>
          </a:ln>
        </p:spPr>
        <p:txBody>
          <a:bodyPr wrap="square" lIns="0" tIns="0" rIns="0" bIns="0" rtlCol="0"/>
          <a:lstStyle/>
          <a:p>
            <a:endParaRPr/>
          </a:p>
        </p:txBody>
      </p:sp>
      <p:sp>
        <p:nvSpPr>
          <p:cNvPr id="18" name="object 18"/>
          <p:cNvSpPr txBox="1"/>
          <p:nvPr/>
        </p:nvSpPr>
        <p:spPr>
          <a:xfrm>
            <a:off x="6074666" y="4612256"/>
            <a:ext cx="1872614" cy="1451610"/>
          </a:xfrm>
          <a:prstGeom prst="rect">
            <a:avLst/>
          </a:prstGeom>
        </p:spPr>
        <p:txBody>
          <a:bodyPr vert="horz" wrap="square" lIns="0" tIns="0" rIns="0" bIns="0" rtlCol="0">
            <a:spAutoFit/>
          </a:bodyPr>
          <a:lstStyle/>
          <a:p>
            <a:pPr algn="ctr">
              <a:lnSpc>
                <a:spcPct val="100000"/>
              </a:lnSpc>
            </a:pPr>
            <a:r>
              <a:rPr sz="1750" spc="-15" dirty="0">
                <a:solidFill>
                  <a:srgbClr val="EBECEF"/>
                </a:solidFill>
                <a:latin typeface="Book Antiqua"/>
                <a:cs typeface="Book Antiqua"/>
              </a:rPr>
              <a:t>A</a:t>
            </a:r>
            <a:r>
              <a:rPr sz="1750" spc="-20" dirty="0">
                <a:solidFill>
                  <a:srgbClr val="EBECEF"/>
                </a:solidFill>
                <a:latin typeface="Book Antiqua"/>
                <a:cs typeface="Book Antiqua"/>
              </a:rPr>
              <a:t>n</a:t>
            </a:r>
            <a:r>
              <a:rPr sz="1750" spc="70" dirty="0">
                <a:solidFill>
                  <a:srgbClr val="EBECEF"/>
                </a:solidFill>
                <a:latin typeface="Book Antiqua"/>
                <a:cs typeface="Book Antiqua"/>
              </a:rPr>
              <a:t>a</a:t>
            </a:r>
            <a:r>
              <a:rPr sz="1750" spc="35" dirty="0">
                <a:solidFill>
                  <a:srgbClr val="EBECEF"/>
                </a:solidFill>
                <a:latin typeface="Book Antiqua"/>
                <a:cs typeface="Book Antiqua"/>
              </a:rPr>
              <a:t>l</a:t>
            </a:r>
            <a:r>
              <a:rPr sz="1750" spc="50" dirty="0">
                <a:solidFill>
                  <a:srgbClr val="EBECEF"/>
                </a:solidFill>
                <a:latin typeface="Book Antiqua"/>
                <a:cs typeface="Book Antiqua"/>
              </a:rPr>
              <a:t>ysis</a:t>
            </a:r>
            <a:endParaRPr sz="1750">
              <a:latin typeface="Book Antiqua"/>
              <a:cs typeface="Book Antiqua"/>
            </a:endParaRPr>
          </a:p>
          <a:p>
            <a:pPr marL="12065" marR="5080" algn="ctr">
              <a:lnSpc>
                <a:spcPct val="132400"/>
              </a:lnSpc>
              <a:spcBef>
                <a:spcPts val="555"/>
              </a:spcBef>
            </a:pPr>
            <a:r>
              <a:rPr sz="1400" spc="-50" dirty="0">
                <a:solidFill>
                  <a:srgbClr val="EBECEF"/>
                </a:solidFill>
                <a:latin typeface="Verdana"/>
                <a:cs typeface="Verdana"/>
              </a:rPr>
              <a:t>P</a:t>
            </a:r>
            <a:r>
              <a:rPr sz="1400" spc="-55" dirty="0">
                <a:solidFill>
                  <a:srgbClr val="EBECEF"/>
                </a:solidFill>
                <a:latin typeface="Verdana"/>
                <a:cs typeface="Verdana"/>
              </a:rPr>
              <a:t>r</a:t>
            </a:r>
            <a:r>
              <a:rPr sz="1400" spc="25" dirty="0">
                <a:solidFill>
                  <a:srgbClr val="EBECEF"/>
                </a:solidFill>
                <a:latin typeface="Verdana"/>
                <a:cs typeface="Verdana"/>
              </a:rPr>
              <a:t>o</a:t>
            </a:r>
            <a:r>
              <a:rPr sz="1400" spc="-100" dirty="0">
                <a:solidFill>
                  <a:srgbClr val="EBECEF"/>
                </a:solidFill>
                <a:latin typeface="Verdana"/>
                <a:cs typeface="Verdana"/>
              </a:rPr>
              <a:t>v</a:t>
            </a:r>
            <a:r>
              <a:rPr sz="1400" spc="-45" dirty="0">
                <a:solidFill>
                  <a:srgbClr val="EBECEF"/>
                </a:solidFill>
                <a:latin typeface="Verdana"/>
                <a:cs typeface="Verdana"/>
              </a:rPr>
              <a:t>i</a:t>
            </a:r>
            <a:r>
              <a:rPr sz="1400" spc="-5" dirty="0">
                <a:solidFill>
                  <a:srgbClr val="EBECEF"/>
                </a:solidFill>
                <a:latin typeface="Verdana"/>
                <a:cs typeface="Verdana"/>
              </a:rPr>
              <a:t>d</a:t>
            </a:r>
            <a:r>
              <a:rPr sz="1400" spc="65" dirty="0">
                <a:solidFill>
                  <a:srgbClr val="EBECEF"/>
                </a:solidFill>
                <a:latin typeface="Verdana"/>
                <a:cs typeface="Verdana"/>
              </a:rPr>
              <a:t>e</a:t>
            </a:r>
            <a:r>
              <a:rPr sz="1400" spc="50" dirty="0">
                <a:solidFill>
                  <a:srgbClr val="EBECEF"/>
                </a:solidFill>
                <a:latin typeface="Verdana"/>
                <a:cs typeface="Verdana"/>
              </a:rPr>
              <a:t>s</a:t>
            </a:r>
            <a:r>
              <a:rPr sz="1400" spc="-145" dirty="0">
                <a:solidFill>
                  <a:srgbClr val="EBECEF"/>
                </a:solidFill>
                <a:latin typeface="Verdana"/>
                <a:cs typeface="Verdana"/>
              </a:rPr>
              <a:t> </a:t>
            </a:r>
            <a:r>
              <a:rPr sz="1400" spc="-45" dirty="0">
                <a:solidFill>
                  <a:srgbClr val="EBECEF"/>
                </a:solidFill>
                <a:latin typeface="Verdana"/>
                <a:cs typeface="Verdana"/>
              </a:rPr>
              <a:t>in</a:t>
            </a:r>
            <a:r>
              <a:rPr sz="1400" spc="45" dirty="0">
                <a:solidFill>
                  <a:srgbClr val="EBECEF"/>
                </a:solidFill>
                <a:latin typeface="Verdana"/>
                <a:cs typeface="Verdana"/>
              </a:rPr>
              <a:t>s</a:t>
            </a:r>
            <a:r>
              <a:rPr sz="1400" spc="-45" dirty="0">
                <a:solidFill>
                  <a:srgbClr val="EBECEF"/>
                </a:solidFill>
                <a:latin typeface="Verdana"/>
                <a:cs typeface="Verdana"/>
              </a:rPr>
              <a:t>i</a:t>
            </a:r>
            <a:r>
              <a:rPr sz="1400" spc="-35" dirty="0">
                <a:solidFill>
                  <a:srgbClr val="EBECEF"/>
                </a:solidFill>
                <a:latin typeface="Verdana"/>
                <a:cs typeface="Verdana"/>
              </a:rPr>
              <a:t>g</a:t>
            </a:r>
            <a:r>
              <a:rPr sz="1400" spc="-65" dirty="0">
                <a:solidFill>
                  <a:srgbClr val="EBECEF"/>
                </a:solidFill>
                <a:latin typeface="Verdana"/>
                <a:cs typeface="Verdana"/>
              </a:rPr>
              <a:t>h</a:t>
            </a:r>
            <a:r>
              <a:rPr sz="1400" spc="30" dirty="0">
                <a:solidFill>
                  <a:srgbClr val="EBECEF"/>
                </a:solidFill>
                <a:latin typeface="Verdana"/>
                <a:cs typeface="Verdana"/>
              </a:rPr>
              <a:t>t</a:t>
            </a:r>
            <a:r>
              <a:rPr sz="1400" spc="50" dirty="0">
                <a:solidFill>
                  <a:srgbClr val="EBECEF"/>
                </a:solidFill>
                <a:latin typeface="Verdana"/>
                <a:cs typeface="Verdana"/>
              </a:rPr>
              <a:t>s</a:t>
            </a:r>
            <a:r>
              <a:rPr sz="1400" spc="-145" dirty="0">
                <a:solidFill>
                  <a:srgbClr val="EBECEF"/>
                </a:solidFill>
                <a:latin typeface="Verdana"/>
                <a:cs typeface="Verdana"/>
              </a:rPr>
              <a:t> </a:t>
            </a:r>
            <a:r>
              <a:rPr sz="1400" spc="-5" dirty="0">
                <a:solidFill>
                  <a:srgbClr val="EBECEF"/>
                </a:solidFill>
                <a:latin typeface="Verdana"/>
                <a:cs typeface="Verdana"/>
              </a:rPr>
              <a:t>a</a:t>
            </a:r>
            <a:r>
              <a:rPr sz="1400" spc="-45" dirty="0">
                <a:solidFill>
                  <a:srgbClr val="EBECEF"/>
                </a:solidFill>
                <a:latin typeface="Verdana"/>
                <a:cs typeface="Verdana"/>
              </a:rPr>
              <a:t>n</a:t>
            </a:r>
            <a:r>
              <a:rPr sz="1400" dirty="0">
                <a:solidFill>
                  <a:srgbClr val="EBECEF"/>
                </a:solidFill>
                <a:latin typeface="Verdana"/>
                <a:cs typeface="Verdana"/>
              </a:rPr>
              <a:t>d </a:t>
            </a:r>
            <a:r>
              <a:rPr sz="1400" spc="-55" dirty="0">
                <a:solidFill>
                  <a:srgbClr val="EBECEF"/>
                </a:solidFill>
                <a:latin typeface="Verdana"/>
                <a:cs typeface="Verdana"/>
              </a:rPr>
              <a:t>r</a:t>
            </a:r>
            <a:r>
              <a:rPr sz="1400" spc="65" dirty="0">
                <a:solidFill>
                  <a:srgbClr val="EBECEF"/>
                </a:solidFill>
                <a:latin typeface="Verdana"/>
                <a:cs typeface="Verdana"/>
              </a:rPr>
              <a:t>e</a:t>
            </a:r>
            <a:r>
              <a:rPr sz="1400" spc="140" dirty="0">
                <a:solidFill>
                  <a:srgbClr val="EBECEF"/>
                </a:solidFill>
                <a:latin typeface="Verdana"/>
                <a:cs typeface="Verdana"/>
              </a:rPr>
              <a:t>c</a:t>
            </a:r>
            <a:r>
              <a:rPr sz="1400" spc="50" dirty="0">
                <a:solidFill>
                  <a:srgbClr val="EBECEF"/>
                </a:solidFill>
                <a:latin typeface="Verdana"/>
                <a:cs typeface="Verdana"/>
              </a:rPr>
              <a:t>o</a:t>
            </a:r>
            <a:r>
              <a:rPr sz="1400" spc="-145" dirty="0">
                <a:solidFill>
                  <a:srgbClr val="EBECEF"/>
                </a:solidFill>
                <a:latin typeface="Verdana"/>
                <a:cs typeface="Verdana"/>
              </a:rPr>
              <a:t>mm</a:t>
            </a:r>
            <a:r>
              <a:rPr sz="1400" spc="65" dirty="0">
                <a:solidFill>
                  <a:srgbClr val="EBECEF"/>
                </a:solidFill>
                <a:latin typeface="Verdana"/>
                <a:cs typeface="Verdana"/>
              </a:rPr>
              <a:t>e</a:t>
            </a:r>
            <a:r>
              <a:rPr sz="1400" spc="-45" dirty="0">
                <a:solidFill>
                  <a:srgbClr val="EBECEF"/>
                </a:solidFill>
                <a:latin typeface="Verdana"/>
                <a:cs typeface="Verdana"/>
              </a:rPr>
              <a:t>n</a:t>
            </a:r>
            <a:r>
              <a:rPr sz="1400" spc="-5" dirty="0">
                <a:solidFill>
                  <a:srgbClr val="EBECEF"/>
                </a:solidFill>
                <a:latin typeface="Verdana"/>
                <a:cs typeface="Verdana"/>
              </a:rPr>
              <a:t>d</a:t>
            </a:r>
            <a:r>
              <a:rPr sz="1400" spc="-25" dirty="0">
                <a:solidFill>
                  <a:srgbClr val="EBECEF"/>
                </a:solidFill>
                <a:latin typeface="Verdana"/>
                <a:cs typeface="Verdana"/>
              </a:rPr>
              <a:t>a</a:t>
            </a:r>
            <a:r>
              <a:rPr sz="1400" spc="55" dirty="0">
                <a:solidFill>
                  <a:srgbClr val="EBECEF"/>
                </a:solidFill>
                <a:latin typeface="Verdana"/>
                <a:cs typeface="Verdana"/>
              </a:rPr>
              <a:t>t</a:t>
            </a:r>
            <a:r>
              <a:rPr sz="1400" spc="-45" dirty="0">
                <a:solidFill>
                  <a:srgbClr val="EBECEF"/>
                </a:solidFill>
                <a:latin typeface="Verdana"/>
                <a:cs typeface="Verdana"/>
              </a:rPr>
              <a:t>i</a:t>
            </a:r>
            <a:r>
              <a:rPr sz="1400" spc="50" dirty="0">
                <a:solidFill>
                  <a:srgbClr val="EBECEF"/>
                </a:solidFill>
                <a:latin typeface="Verdana"/>
                <a:cs typeface="Verdana"/>
              </a:rPr>
              <a:t>o</a:t>
            </a:r>
            <a:r>
              <a:rPr sz="1400" spc="-45" dirty="0">
                <a:solidFill>
                  <a:srgbClr val="EBECEF"/>
                </a:solidFill>
                <a:latin typeface="Verdana"/>
                <a:cs typeface="Verdana"/>
              </a:rPr>
              <a:t>n</a:t>
            </a:r>
            <a:r>
              <a:rPr sz="1400" spc="50" dirty="0">
                <a:solidFill>
                  <a:srgbClr val="EBECEF"/>
                </a:solidFill>
                <a:latin typeface="Verdana"/>
                <a:cs typeface="Verdana"/>
              </a:rPr>
              <a:t>s</a:t>
            </a:r>
            <a:r>
              <a:rPr sz="1400" spc="30" dirty="0">
                <a:solidFill>
                  <a:srgbClr val="EBECEF"/>
                </a:solidFill>
                <a:latin typeface="Verdana"/>
                <a:cs typeface="Verdana"/>
              </a:rPr>
              <a:t> </a:t>
            </a:r>
            <a:r>
              <a:rPr sz="1400" dirty="0">
                <a:solidFill>
                  <a:srgbClr val="EBECEF"/>
                </a:solidFill>
                <a:latin typeface="Verdana"/>
                <a:cs typeface="Verdana"/>
              </a:rPr>
              <a:t>b</a:t>
            </a:r>
            <a:r>
              <a:rPr sz="1400" spc="-5" dirty="0">
                <a:solidFill>
                  <a:srgbClr val="EBECEF"/>
                </a:solidFill>
                <a:latin typeface="Verdana"/>
                <a:cs typeface="Verdana"/>
              </a:rPr>
              <a:t>a</a:t>
            </a:r>
            <a:r>
              <a:rPr sz="1400" spc="45" dirty="0">
                <a:solidFill>
                  <a:srgbClr val="EBECEF"/>
                </a:solidFill>
                <a:latin typeface="Verdana"/>
                <a:cs typeface="Verdana"/>
              </a:rPr>
              <a:t>s</a:t>
            </a:r>
            <a:r>
              <a:rPr sz="1400" spc="65" dirty="0">
                <a:solidFill>
                  <a:srgbClr val="EBECEF"/>
                </a:solidFill>
                <a:latin typeface="Verdana"/>
                <a:cs typeface="Verdana"/>
              </a:rPr>
              <a:t>e</a:t>
            </a:r>
            <a:r>
              <a:rPr sz="1400" dirty="0">
                <a:solidFill>
                  <a:srgbClr val="EBECEF"/>
                </a:solidFill>
                <a:latin typeface="Verdana"/>
                <a:cs typeface="Verdana"/>
              </a:rPr>
              <a:t>d</a:t>
            </a:r>
            <a:r>
              <a:rPr sz="1400" spc="-145" dirty="0">
                <a:solidFill>
                  <a:srgbClr val="EBECEF"/>
                </a:solidFill>
                <a:latin typeface="Verdana"/>
                <a:cs typeface="Verdana"/>
              </a:rPr>
              <a:t> </a:t>
            </a:r>
            <a:r>
              <a:rPr sz="1400" spc="50" dirty="0">
                <a:solidFill>
                  <a:srgbClr val="EBECEF"/>
                </a:solidFill>
                <a:latin typeface="Verdana"/>
                <a:cs typeface="Verdana"/>
              </a:rPr>
              <a:t>o</a:t>
            </a:r>
            <a:r>
              <a:rPr sz="1400" spc="-40" dirty="0">
                <a:solidFill>
                  <a:srgbClr val="EBECEF"/>
                </a:solidFill>
                <a:latin typeface="Verdana"/>
                <a:cs typeface="Verdana"/>
              </a:rPr>
              <a:t>n</a:t>
            </a:r>
            <a:r>
              <a:rPr sz="1400" spc="-145" dirty="0">
                <a:solidFill>
                  <a:srgbClr val="EBECEF"/>
                </a:solidFill>
                <a:latin typeface="Verdana"/>
                <a:cs typeface="Verdana"/>
              </a:rPr>
              <a:t> </a:t>
            </a:r>
            <a:r>
              <a:rPr sz="1400" dirty="0">
                <a:solidFill>
                  <a:srgbClr val="EBECEF"/>
                </a:solidFill>
                <a:latin typeface="Verdana"/>
                <a:cs typeface="Verdana"/>
              </a:rPr>
              <a:t>p</a:t>
            </a:r>
            <a:r>
              <a:rPr sz="1400" spc="-55" dirty="0">
                <a:solidFill>
                  <a:srgbClr val="EBECEF"/>
                </a:solidFill>
                <a:latin typeface="Verdana"/>
                <a:cs typeface="Verdana"/>
              </a:rPr>
              <a:t>r</a:t>
            </a:r>
            <a:r>
              <a:rPr sz="1400" spc="50" dirty="0">
                <a:solidFill>
                  <a:srgbClr val="EBECEF"/>
                </a:solidFill>
                <a:latin typeface="Verdana"/>
                <a:cs typeface="Verdana"/>
              </a:rPr>
              <a:t>o</a:t>
            </a:r>
            <a:r>
              <a:rPr sz="1400" spc="140" dirty="0">
                <a:solidFill>
                  <a:srgbClr val="EBECEF"/>
                </a:solidFill>
                <a:latin typeface="Verdana"/>
                <a:cs typeface="Verdana"/>
              </a:rPr>
              <a:t>c</a:t>
            </a:r>
            <a:r>
              <a:rPr sz="1400" spc="65" dirty="0">
                <a:solidFill>
                  <a:srgbClr val="EBECEF"/>
                </a:solidFill>
                <a:latin typeface="Verdana"/>
                <a:cs typeface="Verdana"/>
              </a:rPr>
              <a:t>e</a:t>
            </a:r>
            <a:r>
              <a:rPr sz="1400" spc="45" dirty="0">
                <a:solidFill>
                  <a:srgbClr val="EBECEF"/>
                </a:solidFill>
                <a:latin typeface="Verdana"/>
                <a:cs typeface="Verdana"/>
              </a:rPr>
              <a:t>ss</a:t>
            </a:r>
            <a:r>
              <a:rPr sz="1400" spc="65" dirty="0">
                <a:solidFill>
                  <a:srgbClr val="EBECEF"/>
                </a:solidFill>
                <a:latin typeface="Verdana"/>
                <a:cs typeface="Verdana"/>
              </a:rPr>
              <a:t>e</a:t>
            </a:r>
            <a:r>
              <a:rPr sz="1400" dirty="0">
                <a:solidFill>
                  <a:srgbClr val="EBECEF"/>
                </a:solidFill>
                <a:latin typeface="Verdana"/>
                <a:cs typeface="Verdana"/>
              </a:rPr>
              <a:t>d </a:t>
            </a:r>
            <a:r>
              <a:rPr sz="1400" spc="-5" dirty="0">
                <a:solidFill>
                  <a:srgbClr val="EBECEF"/>
                </a:solidFill>
                <a:latin typeface="Verdana"/>
                <a:cs typeface="Verdana"/>
              </a:rPr>
              <a:t>d</a:t>
            </a:r>
            <a:r>
              <a:rPr sz="1400" spc="-25" dirty="0">
                <a:solidFill>
                  <a:srgbClr val="EBECEF"/>
                </a:solidFill>
                <a:latin typeface="Verdana"/>
                <a:cs typeface="Verdana"/>
              </a:rPr>
              <a:t>a</a:t>
            </a:r>
            <a:r>
              <a:rPr sz="1400" spc="30" dirty="0">
                <a:solidFill>
                  <a:srgbClr val="EBECEF"/>
                </a:solidFill>
                <a:latin typeface="Verdana"/>
                <a:cs typeface="Verdana"/>
              </a:rPr>
              <a:t>t</a:t>
            </a:r>
            <a:r>
              <a:rPr sz="1400" spc="-5" dirty="0">
                <a:solidFill>
                  <a:srgbClr val="EBECEF"/>
                </a:solidFill>
                <a:latin typeface="Verdana"/>
                <a:cs typeface="Verdana"/>
              </a:rPr>
              <a:t>a</a:t>
            </a:r>
            <a:r>
              <a:rPr sz="1400" spc="-155" dirty="0">
                <a:solidFill>
                  <a:srgbClr val="EBECEF"/>
                </a:solidFill>
                <a:latin typeface="Verdana"/>
                <a:cs typeface="Verdana"/>
              </a:rPr>
              <a:t>.</a:t>
            </a:r>
            <a:endParaRPr sz="1400">
              <a:latin typeface="Verdana"/>
              <a:cs typeface="Verdana"/>
            </a:endParaRPr>
          </a:p>
        </p:txBody>
      </p:sp>
      <p:sp>
        <p:nvSpPr>
          <p:cNvPr id="19" name="object 19"/>
          <p:cNvSpPr/>
          <p:nvPr/>
        </p:nvSpPr>
        <p:spPr>
          <a:xfrm>
            <a:off x="9601200" y="3791622"/>
            <a:ext cx="0" cy="619125"/>
          </a:xfrm>
          <a:custGeom>
            <a:avLst/>
            <a:gdLst/>
            <a:ahLst/>
            <a:cxnLst/>
            <a:rect l="l" t="t" r="r" b="b"/>
            <a:pathLst>
              <a:path h="619125">
                <a:moveTo>
                  <a:pt x="0" y="0"/>
                </a:moveTo>
                <a:lnTo>
                  <a:pt x="0" y="619125"/>
                </a:lnTo>
              </a:path>
            </a:pathLst>
          </a:custGeom>
          <a:ln w="20320">
            <a:solidFill>
              <a:srgbClr val="404A6F"/>
            </a:solidFill>
          </a:ln>
        </p:spPr>
        <p:txBody>
          <a:bodyPr wrap="square" lIns="0" tIns="0" rIns="0" bIns="0" rtlCol="0"/>
          <a:lstStyle/>
          <a:p>
            <a:endParaRPr/>
          </a:p>
        </p:txBody>
      </p:sp>
      <p:sp>
        <p:nvSpPr>
          <p:cNvPr id="20" name="object 20"/>
          <p:cNvSpPr/>
          <p:nvPr/>
        </p:nvSpPr>
        <p:spPr>
          <a:xfrm>
            <a:off x="9405937" y="3596360"/>
            <a:ext cx="390525" cy="390525"/>
          </a:xfrm>
          <a:custGeom>
            <a:avLst/>
            <a:gdLst/>
            <a:ahLst/>
            <a:cxnLst/>
            <a:rect l="l" t="t" r="r" b="b"/>
            <a:pathLst>
              <a:path w="390525" h="390525">
                <a:moveTo>
                  <a:pt x="337019" y="0"/>
                </a:moveTo>
                <a:lnTo>
                  <a:pt x="53505" y="0"/>
                </a:lnTo>
                <a:lnTo>
                  <a:pt x="49784" y="368"/>
                </a:lnTo>
                <a:lnTo>
                  <a:pt x="14109" y="19418"/>
                </a:lnTo>
                <a:lnTo>
                  <a:pt x="0" y="53492"/>
                </a:lnTo>
                <a:lnTo>
                  <a:pt x="0" y="337019"/>
                </a:lnTo>
                <a:lnTo>
                  <a:pt x="19431" y="376402"/>
                </a:lnTo>
                <a:lnTo>
                  <a:pt x="53505" y="390525"/>
                </a:lnTo>
                <a:lnTo>
                  <a:pt x="337019" y="390525"/>
                </a:lnTo>
                <a:lnTo>
                  <a:pt x="376415" y="371094"/>
                </a:lnTo>
                <a:lnTo>
                  <a:pt x="390525" y="337019"/>
                </a:lnTo>
                <a:lnTo>
                  <a:pt x="390525" y="53492"/>
                </a:lnTo>
                <a:lnTo>
                  <a:pt x="371094" y="14109"/>
                </a:lnTo>
                <a:lnTo>
                  <a:pt x="337019" y="0"/>
                </a:lnTo>
                <a:close/>
              </a:path>
            </a:pathLst>
          </a:custGeom>
          <a:solidFill>
            <a:srgbClr val="283057"/>
          </a:solidFill>
        </p:spPr>
        <p:txBody>
          <a:bodyPr wrap="square" lIns="0" tIns="0" rIns="0" bIns="0" rtlCol="0"/>
          <a:lstStyle/>
          <a:p>
            <a:endParaRPr/>
          </a:p>
        </p:txBody>
      </p:sp>
      <p:sp>
        <p:nvSpPr>
          <p:cNvPr id="21" name="object 21"/>
          <p:cNvSpPr/>
          <p:nvPr/>
        </p:nvSpPr>
        <p:spPr>
          <a:xfrm>
            <a:off x="9405937" y="3596360"/>
            <a:ext cx="390525" cy="390525"/>
          </a:xfrm>
          <a:custGeom>
            <a:avLst/>
            <a:gdLst/>
            <a:ahLst/>
            <a:cxnLst/>
            <a:rect l="l" t="t" r="r" b="b"/>
            <a:pathLst>
              <a:path w="390525" h="390525">
                <a:moveTo>
                  <a:pt x="0" y="333260"/>
                </a:moveTo>
                <a:lnTo>
                  <a:pt x="0" y="57251"/>
                </a:lnTo>
                <a:lnTo>
                  <a:pt x="0" y="53492"/>
                </a:lnTo>
                <a:lnTo>
                  <a:pt x="368" y="49771"/>
                </a:lnTo>
                <a:lnTo>
                  <a:pt x="1104" y="46088"/>
                </a:lnTo>
                <a:lnTo>
                  <a:pt x="1841" y="42392"/>
                </a:lnTo>
                <a:lnTo>
                  <a:pt x="2921" y="38811"/>
                </a:lnTo>
                <a:lnTo>
                  <a:pt x="4356" y="35344"/>
                </a:lnTo>
                <a:lnTo>
                  <a:pt x="5803" y="31877"/>
                </a:lnTo>
                <a:lnTo>
                  <a:pt x="7556" y="28575"/>
                </a:lnTo>
                <a:lnTo>
                  <a:pt x="9652" y="25438"/>
                </a:lnTo>
                <a:lnTo>
                  <a:pt x="11734" y="22313"/>
                </a:lnTo>
                <a:lnTo>
                  <a:pt x="14109" y="19418"/>
                </a:lnTo>
                <a:lnTo>
                  <a:pt x="16776" y="16764"/>
                </a:lnTo>
                <a:lnTo>
                  <a:pt x="19431" y="14109"/>
                </a:lnTo>
                <a:lnTo>
                  <a:pt x="22326" y="11734"/>
                </a:lnTo>
                <a:lnTo>
                  <a:pt x="25450" y="9652"/>
                </a:lnTo>
                <a:lnTo>
                  <a:pt x="28575" y="7556"/>
                </a:lnTo>
                <a:lnTo>
                  <a:pt x="31877" y="5791"/>
                </a:lnTo>
                <a:lnTo>
                  <a:pt x="35344" y="4356"/>
                </a:lnTo>
                <a:lnTo>
                  <a:pt x="38823" y="2908"/>
                </a:lnTo>
                <a:lnTo>
                  <a:pt x="42405" y="1828"/>
                </a:lnTo>
                <a:lnTo>
                  <a:pt x="46088" y="1092"/>
                </a:lnTo>
                <a:lnTo>
                  <a:pt x="49784" y="368"/>
                </a:lnTo>
                <a:lnTo>
                  <a:pt x="53505" y="0"/>
                </a:lnTo>
                <a:lnTo>
                  <a:pt x="57264" y="0"/>
                </a:lnTo>
                <a:lnTo>
                  <a:pt x="333260" y="0"/>
                </a:lnTo>
                <a:lnTo>
                  <a:pt x="337019" y="0"/>
                </a:lnTo>
                <a:lnTo>
                  <a:pt x="340741" y="368"/>
                </a:lnTo>
                <a:lnTo>
                  <a:pt x="344436" y="1092"/>
                </a:lnTo>
                <a:lnTo>
                  <a:pt x="348119" y="1828"/>
                </a:lnTo>
                <a:lnTo>
                  <a:pt x="351701" y="2908"/>
                </a:lnTo>
                <a:lnTo>
                  <a:pt x="355180" y="4356"/>
                </a:lnTo>
                <a:lnTo>
                  <a:pt x="358648" y="5791"/>
                </a:lnTo>
                <a:lnTo>
                  <a:pt x="361950" y="7556"/>
                </a:lnTo>
                <a:lnTo>
                  <a:pt x="365074" y="9652"/>
                </a:lnTo>
                <a:lnTo>
                  <a:pt x="368198" y="11734"/>
                </a:lnTo>
                <a:lnTo>
                  <a:pt x="371094" y="14109"/>
                </a:lnTo>
                <a:lnTo>
                  <a:pt x="373748" y="16764"/>
                </a:lnTo>
                <a:lnTo>
                  <a:pt x="376415" y="19418"/>
                </a:lnTo>
                <a:lnTo>
                  <a:pt x="378790" y="22313"/>
                </a:lnTo>
                <a:lnTo>
                  <a:pt x="380873" y="25438"/>
                </a:lnTo>
                <a:lnTo>
                  <a:pt x="382968" y="28575"/>
                </a:lnTo>
                <a:lnTo>
                  <a:pt x="389420" y="46088"/>
                </a:lnTo>
                <a:lnTo>
                  <a:pt x="390156" y="49771"/>
                </a:lnTo>
                <a:lnTo>
                  <a:pt x="390525" y="53492"/>
                </a:lnTo>
                <a:lnTo>
                  <a:pt x="390525" y="57251"/>
                </a:lnTo>
                <a:lnTo>
                  <a:pt x="390525" y="333260"/>
                </a:lnTo>
                <a:lnTo>
                  <a:pt x="390525" y="337019"/>
                </a:lnTo>
                <a:lnTo>
                  <a:pt x="390156" y="340741"/>
                </a:lnTo>
                <a:lnTo>
                  <a:pt x="380873" y="365074"/>
                </a:lnTo>
                <a:lnTo>
                  <a:pt x="378790" y="368198"/>
                </a:lnTo>
                <a:lnTo>
                  <a:pt x="376415" y="371094"/>
                </a:lnTo>
                <a:lnTo>
                  <a:pt x="373748" y="373748"/>
                </a:lnTo>
                <a:lnTo>
                  <a:pt x="371094" y="376402"/>
                </a:lnTo>
                <a:lnTo>
                  <a:pt x="355180" y="386156"/>
                </a:lnTo>
                <a:lnTo>
                  <a:pt x="351701" y="387604"/>
                </a:lnTo>
                <a:lnTo>
                  <a:pt x="348119" y="388683"/>
                </a:lnTo>
                <a:lnTo>
                  <a:pt x="344436" y="389420"/>
                </a:lnTo>
                <a:lnTo>
                  <a:pt x="340741" y="390156"/>
                </a:lnTo>
                <a:lnTo>
                  <a:pt x="337019" y="390525"/>
                </a:lnTo>
                <a:lnTo>
                  <a:pt x="333260" y="390525"/>
                </a:lnTo>
                <a:lnTo>
                  <a:pt x="57264" y="390525"/>
                </a:lnTo>
                <a:lnTo>
                  <a:pt x="53505" y="390525"/>
                </a:lnTo>
                <a:lnTo>
                  <a:pt x="49784" y="390156"/>
                </a:lnTo>
                <a:lnTo>
                  <a:pt x="46088" y="389420"/>
                </a:lnTo>
                <a:lnTo>
                  <a:pt x="42405" y="388683"/>
                </a:lnTo>
                <a:lnTo>
                  <a:pt x="38823" y="387604"/>
                </a:lnTo>
                <a:lnTo>
                  <a:pt x="35344" y="386156"/>
                </a:lnTo>
                <a:lnTo>
                  <a:pt x="31877" y="384721"/>
                </a:lnTo>
                <a:lnTo>
                  <a:pt x="16776" y="373748"/>
                </a:lnTo>
                <a:lnTo>
                  <a:pt x="14109" y="371094"/>
                </a:lnTo>
                <a:lnTo>
                  <a:pt x="11734" y="368198"/>
                </a:lnTo>
                <a:lnTo>
                  <a:pt x="9652" y="365074"/>
                </a:lnTo>
                <a:lnTo>
                  <a:pt x="7556" y="361950"/>
                </a:lnTo>
                <a:lnTo>
                  <a:pt x="0" y="337019"/>
                </a:lnTo>
                <a:lnTo>
                  <a:pt x="0" y="333260"/>
                </a:lnTo>
                <a:close/>
              </a:path>
            </a:pathLst>
          </a:custGeom>
          <a:ln w="9525">
            <a:solidFill>
              <a:srgbClr val="404A6F"/>
            </a:solidFill>
          </a:ln>
        </p:spPr>
        <p:txBody>
          <a:bodyPr wrap="square" lIns="0" tIns="0" rIns="0" bIns="0" rtlCol="0"/>
          <a:lstStyle/>
          <a:p>
            <a:endParaRPr/>
          </a:p>
        </p:txBody>
      </p:sp>
      <p:sp>
        <p:nvSpPr>
          <p:cNvPr id="22" name="object 22"/>
          <p:cNvSpPr txBox="1"/>
          <p:nvPr/>
        </p:nvSpPr>
        <p:spPr>
          <a:xfrm>
            <a:off x="1753742" y="3666560"/>
            <a:ext cx="7943215" cy="266065"/>
          </a:xfrm>
          <a:prstGeom prst="rect">
            <a:avLst/>
          </a:prstGeom>
        </p:spPr>
        <p:txBody>
          <a:bodyPr vert="horz" wrap="square" lIns="0" tIns="0" rIns="0" bIns="0" rtlCol="0">
            <a:spAutoFit/>
          </a:bodyPr>
          <a:lstStyle/>
          <a:p>
            <a:pPr marL="12700">
              <a:lnSpc>
                <a:spcPct val="100000"/>
              </a:lnSpc>
              <a:tabLst>
                <a:tab pos="2584450" algn="l"/>
                <a:tab pos="5183505" algn="l"/>
                <a:tab pos="7767320" algn="l"/>
              </a:tabLst>
            </a:pPr>
            <a:r>
              <a:rPr sz="2100" spc="-95" dirty="0">
                <a:solidFill>
                  <a:srgbClr val="EBECEF"/>
                </a:solidFill>
                <a:latin typeface="Book Antiqua"/>
                <a:cs typeface="Book Antiqua"/>
              </a:rPr>
              <a:t>1	</a:t>
            </a:r>
            <a:r>
              <a:rPr sz="2100" spc="210" dirty="0">
                <a:solidFill>
                  <a:srgbClr val="EBECEF"/>
                </a:solidFill>
                <a:latin typeface="Book Antiqua"/>
                <a:cs typeface="Book Antiqua"/>
              </a:rPr>
              <a:t>2	</a:t>
            </a:r>
            <a:r>
              <a:rPr sz="2100" spc="105" dirty="0">
                <a:solidFill>
                  <a:srgbClr val="EBECEF"/>
                </a:solidFill>
                <a:latin typeface="Book Antiqua"/>
                <a:cs typeface="Book Antiqua"/>
              </a:rPr>
              <a:t>3	</a:t>
            </a:r>
            <a:r>
              <a:rPr sz="2100" spc="220" dirty="0">
                <a:solidFill>
                  <a:srgbClr val="EBECEF"/>
                </a:solidFill>
                <a:latin typeface="Book Antiqua"/>
                <a:cs typeface="Book Antiqua"/>
              </a:rPr>
              <a:t>4</a:t>
            </a:r>
            <a:endParaRPr sz="2100">
              <a:latin typeface="Book Antiqua"/>
              <a:cs typeface="Book Antiqua"/>
            </a:endParaRPr>
          </a:p>
        </p:txBody>
      </p:sp>
      <p:sp>
        <p:nvSpPr>
          <p:cNvPr id="23" name="object 23"/>
          <p:cNvSpPr txBox="1"/>
          <p:nvPr/>
        </p:nvSpPr>
        <p:spPr>
          <a:xfrm>
            <a:off x="858998" y="4612256"/>
            <a:ext cx="1936750" cy="1451610"/>
          </a:xfrm>
          <a:prstGeom prst="rect">
            <a:avLst/>
          </a:prstGeom>
        </p:spPr>
        <p:txBody>
          <a:bodyPr vert="horz" wrap="square" lIns="0" tIns="0" rIns="0" bIns="0" rtlCol="0">
            <a:spAutoFit/>
          </a:bodyPr>
          <a:lstStyle/>
          <a:p>
            <a:pPr algn="ctr">
              <a:lnSpc>
                <a:spcPct val="100000"/>
              </a:lnSpc>
            </a:pPr>
            <a:r>
              <a:rPr sz="1750" dirty="0">
                <a:solidFill>
                  <a:srgbClr val="EBECEF"/>
                </a:solidFill>
                <a:latin typeface="Book Antiqua"/>
                <a:cs typeface="Book Antiqua"/>
              </a:rPr>
              <a:t>D</a:t>
            </a:r>
            <a:r>
              <a:rPr sz="1750" spc="85" dirty="0">
                <a:solidFill>
                  <a:srgbClr val="EBECEF"/>
                </a:solidFill>
                <a:latin typeface="Book Antiqua"/>
                <a:cs typeface="Book Antiqua"/>
              </a:rPr>
              <a:t>ata</a:t>
            </a:r>
            <a:r>
              <a:rPr sz="1750" spc="-55" dirty="0">
                <a:solidFill>
                  <a:srgbClr val="EBECEF"/>
                </a:solidFill>
                <a:latin typeface="Book Antiqua"/>
                <a:cs typeface="Book Antiqua"/>
              </a:rPr>
              <a:t> </a:t>
            </a:r>
            <a:r>
              <a:rPr sz="1750" spc="45" dirty="0">
                <a:solidFill>
                  <a:srgbClr val="EBECEF"/>
                </a:solidFill>
                <a:latin typeface="Book Antiqua"/>
                <a:cs typeface="Book Antiqua"/>
              </a:rPr>
              <a:t>Ex</a:t>
            </a:r>
            <a:r>
              <a:rPr sz="1750" spc="95" dirty="0">
                <a:solidFill>
                  <a:srgbClr val="EBECEF"/>
                </a:solidFill>
                <a:latin typeface="Book Antiqua"/>
                <a:cs typeface="Book Antiqua"/>
              </a:rPr>
              <a:t>tra</a:t>
            </a:r>
            <a:r>
              <a:rPr sz="1750" spc="100" dirty="0">
                <a:solidFill>
                  <a:srgbClr val="EBECEF"/>
                </a:solidFill>
                <a:latin typeface="Book Antiqua"/>
                <a:cs typeface="Book Antiqua"/>
              </a:rPr>
              <a:t>c</a:t>
            </a:r>
            <a:r>
              <a:rPr sz="1750" spc="45" dirty="0">
                <a:solidFill>
                  <a:srgbClr val="EBECEF"/>
                </a:solidFill>
                <a:latin typeface="Book Antiqua"/>
                <a:cs typeface="Book Antiqua"/>
              </a:rPr>
              <a:t>ti</a:t>
            </a:r>
            <a:r>
              <a:rPr sz="1750" spc="80" dirty="0">
                <a:solidFill>
                  <a:srgbClr val="EBECEF"/>
                </a:solidFill>
                <a:latin typeface="Book Antiqua"/>
                <a:cs typeface="Book Antiqua"/>
              </a:rPr>
              <a:t>on</a:t>
            </a:r>
            <a:endParaRPr sz="1750">
              <a:latin typeface="Book Antiqua"/>
              <a:cs typeface="Book Antiqua"/>
            </a:endParaRPr>
          </a:p>
          <a:p>
            <a:pPr marL="12700" marR="5080" algn="ctr">
              <a:lnSpc>
                <a:spcPct val="132400"/>
              </a:lnSpc>
              <a:spcBef>
                <a:spcPts val="555"/>
              </a:spcBef>
            </a:pPr>
            <a:r>
              <a:rPr sz="1400" spc="-110" dirty="0">
                <a:solidFill>
                  <a:srgbClr val="EBECEF"/>
                </a:solidFill>
                <a:latin typeface="Verdana"/>
                <a:cs typeface="Verdana"/>
              </a:rPr>
              <a:t>A</a:t>
            </a:r>
            <a:r>
              <a:rPr sz="1400" spc="-60" dirty="0">
                <a:solidFill>
                  <a:srgbClr val="EBECEF"/>
                </a:solidFill>
                <a:latin typeface="Verdana"/>
                <a:cs typeface="Verdana"/>
              </a:rPr>
              <a:t>u</a:t>
            </a:r>
            <a:r>
              <a:rPr sz="1400" spc="30" dirty="0">
                <a:solidFill>
                  <a:srgbClr val="EBECEF"/>
                </a:solidFill>
                <a:latin typeface="Verdana"/>
                <a:cs typeface="Verdana"/>
              </a:rPr>
              <a:t>t</a:t>
            </a:r>
            <a:r>
              <a:rPr sz="1400" spc="50" dirty="0">
                <a:solidFill>
                  <a:srgbClr val="EBECEF"/>
                </a:solidFill>
                <a:latin typeface="Verdana"/>
                <a:cs typeface="Verdana"/>
              </a:rPr>
              <a:t>o</a:t>
            </a:r>
            <a:r>
              <a:rPr sz="1400" spc="-145" dirty="0">
                <a:solidFill>
                  <a:srgbClr val="EBECEF"/>
                </a:solidFill>
                <a:latin typeface="Verdana"/>
                <a:cs typeface="Verdana"/>
              </a:rPr>
              <a:t>m</a:t>
            </a:r>
            <a:r>
              <a:rPr sz="1400" spc="-25" dirty="0">
                <a:solidFill>
                  <a:srgbClr val="EBECEF"/>
                </a:solidFill>
                <a:latin typeface="Verdana"/>
                <a:cs typeface="Verdana"/>
              </a:rPr>
              <a:t>a</a:t>
            </a:r>
            <a:r>
              <a:rPr sz="1400" spc="55" dirty="0">
                <a:solidFill>
                  <a:srgbClr val="EBECEF"/>
                </a:solidFill>
                <a:latin typeface="Verdana"/>
                <a:cs typeface="Verdana"/>
              </a:rPr>
              <a:t>t</a:t>
            </a:r>
            <a:r>
              <a:rPr sz="1400" spc="-45" dirty="0">
                <a:solidFill>
                  <a:srgbClr val="EBECEF"/>
                </a:solidFill>
                <a:latin typeface="Verdana"/>
                <a:cs typeface="Verdana"/>
              </a:rPr>
              <a:t>i</a:t>
            </a:r>
            <a:r>
              <a:rPr sz="1400" spc="140" dirty="0">
                <a:solidFill>
                  <a:srgbClr val="EBECEF"/>
                </a:solidFill>
                <a:latin typeface="Verdana"/>
                <a:cs typeface="Verdana"/>
              </a:rPr>
              <a:t>c</a:t>
            </a:r>
            <a:r>
              <a:rPr sz="1400" spc="-5" dirty="0">
                <a:solidFill>
                  <a:srgbClr val="EBECEF"/>
                </a:solidFill>
                <a:latin typeface="Verdana"/>
                <a:cs typeface="Verdana"/>
              </a:rPr>
              <a:t>a</a:t>
            </a:r>
            <a:r>
              <a:rPr sz="1400" spc="-50" dirty="0">
                <a:solidFill>
                  <a:srgbClr val="EBECEF"/>
                </a:solidFill>
                <a:latin typeface="Verdana"/>
                <a:cs typeface="Verdana"/>
              </a:rPr>
              <a:t>ll</a:t>
            </a:r>
            <a:r>
              <a:rPr sz="1400" spc="-110" dirty="0">
                <a:solidFill>
                  <a:srgbClr val="EBECEF"/>
                </a:solidFill>
                <a:latin typeface="Verdana"/>
                <a:cs typeface="Verdana"/>
              </a:rPr>
              <a:t>y</a:t>
            </a:r>
            <a:r>
              <a:rPr sz="1400" spc="-145" dirty="0">
                <a:solidFill>
                  <a:srgbClr val="EBECEF"/>
                </a:solidFill>
                <a:latin typeface="Verdana"/>
                <a:cs typeface="Verdana"/>
              </a:rPr>
              <a:t> </a:t>
            </a:r>
            <a:r>
              <a:rPr sz="1400" dirty="0">
                <a:solidFill>
                  <a:srgbClr val="EBECEF"/>
                </a:solidFill>
                <a:latin typeface="Verdana"/>
                <a:cs typeface="Verdana"/>
              </a:rPr>
              <a:t>p</a:t>
            </a:r>
            <a:r>
              <a:rPr sz="1400" spc="-60" dirty="0">
                <a:solidFill>
                  <a:srgbClr val="EBECEF"/>
                </a:solidFill>
                <a:latin typeface="Verdana"/>
                <a:cs typeface="Verdana"/>
              </a:rPr>
              <a:t>u</a:t>
            </a:r>
            <a:r>
              <a:rPr sz="1400" spc="-50" dirty="0">
                <a:solidFill>
                  <a:srgbClr val="EBECEF"/>
                </a:solidFill>
                <a:latin typeface="Verdana"/>
                <a:cs typeface="Verdana"/>
              </a:rPr>
              <a:t>ll</a:t>
            </a:r>
            <a:r>
              <a:rPr sz="1400" spc="50" dirty="0">
                <a:solidFill>
                  <a:srgbClr val="EBECEF"/>
                </a:solidFill>
                <a:latin typeface="Verdana"/>
                <a:cs typeface="Verdana"/>
              </a:rPr>
              <a:t>s</a:t>
            </a:r>
            <a:r>
              <a:rPr sz="1400" spc="30" dirty="0">
                <a:solidFill>
                  <a:srgbClr val="EBECEF"/>
                </a:solidFill>
                <a:latin typeface="Verdana"/>
                <a:cs typeface="Verdana"/>
              </a:rPr>
              <a:t> </a:t>
            </a:r>
            <a:r>
              <a:rPr sz="1400" spc="-55" dirty="0">
                <a:solidFill>
                  <a:srgbClr val="EBECEF"/>
                </a:solidFill>
                <a:latin typeface="Verdana"/>
                <a:cs typeface="Verdana"/>
              </a:rPr>
              <a:t>r</a:t>
            </a:r>
            <a:r>
              <a:rPr sz="1400" spc="65" dirty="0">
                <a:solidFill>
                  <a:srgbClr val="EBECEF"/>
                </a:solidFill>
                <a:latin typeface="Verdana"/>
                <a:cs typeface="Verdana"/>
              </a:rPr>
              <a:t>e</a:t>
            </a:r>
            <a:r>
              <a:rPr sz="1400" spc="-50" dirty="0">
                <a:solidFill>
                  <a:srgbClr val="EBECEF"/>
                </a:solidFill>
                <a:latin typeface="Verdana"/>
                <a:cs typeface="Verdana"/>
              </a:rPr>
              <a:t>l</a:t>
            </a:r>
            <a:r>
              <a:rPr sz="1400" spc="35" dirty="0">
                <a:solidFill>
                  <a:srgbClr val="EBECEF"/>
                </a:solidFill>
                <a:latin typeface="Verdana"/>
                <a:cs typeface="Verdana"/>
              </a:rPr>
              <a:t>e</a:t>
            </a:r>
            <a:r>
              <a:rPr sz="1400" spc="-140" dirty="0">
                <a:solidFill>
                  <a:srgbClr val="EBECEF"/>
                </a:solidFill>
                <a:latin typeface="Verdana"/>
                <a:cs typeface="Verdana"/>
              </a:rPr>
              <a:t>v</a:t>
            </a:r>
            <a:r>
              <a:rPr sz="1400" spc="-5" dirty="0">
                <a:solidFill>
                  <a:srgbClr val="EBECEF"/>
                </a:solidFill>
                <a:latin typeface="Verdana"/>
                <a:cs typeface="Verdana"/>
              </a:rPr>
              <a:t>a</a:t>
            </a:r>
            <a:r>
              <a:rPr sz="1400" spc="-65" dirty="0">
                <a:solidFill>
                  <a:srgbClr val="EBECEF"/>
                </a:solidFill>
                <a:latin typeface="Verdana"/>
                <a:cs typeface="Verdana"/>
              </a:rPr>
              <a:t>n</a:t>
            </a:r>
            <a:r>
              <a:rPr sz="1400" spc="60" dirty="0">
                <a:solidFill>
                  <a:srgbClr val="EBECEF"/>
                </a:solidFill>
                <a:latin typeface="Verdana"/>
                <a:cs typeface="Verdana"/>
              </a:rPr>
              <a:t>t</a:t>
            </a:r>
            <a:r>
              <a:rPr sz="1400" spc="-145" dirty="0">
                <a:solidFill>
                  <a:srgbClr val="EBECEF"/>
                </a:solidFill>
                <a:latin typeface="Verdana"/>
                <a:cs typeface="Verdana"/>
              </a:rPr>
              <a:t> </a:t>
            </a:r>
            <a:r>
              <a:rPr sz="1400" spc="-45" dirty="0">
                <a:solidFill>
                  <a:srgbClr val="EBECEF"/>
                </a:solidFill>
                <a:latin typeface="Verdana"/>
                <a:cs typeface="Verdana"/>
              </a:rPr>
              <a:t>in</a:t>
            </a:r>
            <a:r>
              <a:rPr sz="1400" spc="25" dirty="0">
                <a:solidFill>
                  <a:srgbClr val="EBECEF"/>
                </a:solidFill>
                <a:latin typeface="Verdana"/>
                <a:cs typeface="Verdana"/>
              </a:rPr>
              <a:t>f</a:t>
            </a:r>
            <a:r>
              <a:rPr sz="1400" spc="50" dirty="0">
                <a:solidFill>
                  <a:srgbClr val="EBECEF"/>
                </a:solidFill>
                <a:latin typeface="Verdana"/>
                <a:cs typeface="Verdana"/>
              </a:rPr>
              <a:t>o</a:t>
            </a:r>
            <a:r>
              <a:rPr sz="1400" spc="-45" dirty="0">
                <a:solidFill>
                  <a:srgbClr val="EBECEF"/>
                </a:solidFill>
                <a:latin typeface="Verdana"/>
                <a:cs typeface="Verdana"/>
              </a:rPr>
              <a:t>r</a:t>
            </a:r>
            <a:r>
              <a:rPr sz="1400" spc="-145" dirty="0">
                <a:solidFill>
                  <a:srgbClr val="EBECEF"/>
                </a:solidFill>
                <a:latin typeface="Verdana"/>
                <a:cs typeface="Verdana"/>
              </a:rPr>
              <a:t>m</a:t>
            </a:r>
            <a:r>
              <a:rPr sz="1400" spc="-25" dirty="0">
                <a:solidFill>
                  <a:srgbClr val="EBECEF"/>
                </a:solidFill>
                <a:latin typeface="Verdana"/>
                <a:cs typeface="Verdana"/>
              </a:rPr>
              <a:t>a</a:t>
            </a:r>
            <a:r>
              <a:rPr sz="1400" spc="55" dirty="0">
                <a:solidFill>
                  <a:srgbClr val="EBECEF"/>
                </a:solidFill>
                <a:latin typeface="Verdana"/>
                <a:cs typeface="Verdana"/>
              </a:rPr>
              <a:t>t</a:t>
            </a:r>
            <a:r>
              <a:rPr sz="1400" spc="-45" dirty="0">
                <a:solidFill>
                  <a:srgbClr val="EBECEF"/>
                </a:solidFill>
                <a:latin typeface="Verdana"/>
                <a:cs typeface="Verdana"/>
              </a:rPr>
              <a:t>i</a:t>
            </a:r>
            <a:r>
              <a:rPr sz="1400" spc="50" dirty="0">
                <a:solidFill>
                  <a:srgbClr val="EBECEF"/>
                </a:solidFill>
                <a:latin typeface="Verdana"/>
                <a:cs typeface="Verdana"/>
              </a:rPr>
              <a:t>o</a:t>
            </a:r>
            <a:r>
              <a:rPr sz="1400" spc="-40" dirty="0">
                <a:solidFill>
                  <a:srgbClr val="EBECEF"/>
                </a:solidFill>
                <a:latin typeface="Verdana"/>
                <a:cs typeface="Verdana"/>
              </a:rPr>
              <a:t>n</a:t>
            </a:r>
            <a:r>
              <a:rPr sz="1400" spc="-20" dirty="0">
                <a:solidFill>
                  <a:srgbClr val="EBECEF"/>
                </a:solidFill>
                <a:latin typeface="Verdana"/>
                <a:cs typeface="Verdana"/>
              </a:rPr>
              <a:t> </a:t>
            </a:r>
            <a:r>
              <a:rPr sz="1400" spc="60" dirty="0">
                <a:solidFill>
                  <a:srgbClr val="EBECEF"/>
                </a:solidFill>
                <a:latin typeface="Verdana"/>
                <a:cs typeface="Verdana"/>
              </a:rPr>
              <a:t>f</a:t>
            </a:r>
            <a:r>
              <a:rPr sz="1400" spc="-55" dirty="0">
                <a:solidFill>
                  <a:srgbClr val="EBECEF"/>
                </a:solidFill>
                <a:latin typeface="Verdana"/>
                <a:cs typeface="Verdana"/>
              </a:rPr>
              <a:t>r</a:t>
            </a:r>
            <a:r>
              <a:rPr sz="1400" spc="50" dirty="0">
                <a:solidFill>
                  <a:srgbClr val="EBECEF"/>
                </a:solidFill>
                <a:latin typeface="Verdana"/>
                <a:cs typeface="Verdana"/>
              </a:rPr>
              <a:t>o</a:t>
            </a:r>
            <a:r>
              <a:rPr sz="1400" spc="-140" dirty="0">
                <a:solidFill>
                  <a:srgbClr val="EBECEF"/>
                </a:solidFill>
                <a:latin typeface="Verdana"/>
                <a:cs typeface="Verdana"/>
              </a:rPr>
              <a:t>m</a:t>
            </a:r>
            <a:r>
              <a:rPr sz="1400" spc="-145" dirty="0">
                <a:solidFill>
                  <a:srgbClr val="EBECEF"/>
                </a:solidFill>
                <a:latin typeface="Verdana"/>
                <a:cs typeface="Verdana"/>
              </a:rPr>
              <a:t> </a:t>
            </a:r>
            <a:r>
              <a:rPr sz="1400" spc="140" dirty="0">
                <a:solidFill>
                  <a:srgbClr val="EBECEF"/>
                </a:solidFill>
                <a:latin typeface="Verdana"/>
                <a:cs typeface="Verdana"/>
              </a:rPr>
              <a:t>c</a:t>
            </a:r>
            <a:r>
              <a:rPr sz="1400" spc="50" dirty="0">
                <a:solidFill>
                  <a:srgbClr val="EBECEF"/>
                </a:solidFill>
                <a:latin typeface="Verdana"/>
                <a:cs typeface="Verdana"/>
              </a:rPr>
              <a:t>o</a:t>
            </a:r>
            <a:r>
              <a:rPr sz="1400" spc="-145" dirty="0">
                <a:solidFill>
                  <a:srgbClr val="EBECEF"/>
                </a:solidFill>
                <a:latin typeface="Verdana"/>
                <a:cs typeface="Verdana"/>
              </a:rPr>
              <a:t>m</a:t>
            </a:r>
            <a:r>
              <a:rPr sz="1400" dirty="0">
                <a:solidFill>
                  <a:srgbClr val="EBECEF"/>
                </a:solidFill>
                <a:latin typeface="Verdana"/>
                <a:cs typeface="Verdana"/>
              </a:rPr>
              <a:t>p</a:t>
            </a:r>
            <a:r>
              <a:rPr sz="1400" spc="-50" dirty="0">
                <a:solidFill>
                  <a:srgbClr val="EBECEF"/>
                </a:solidFill>
                <a:latin typeface="Verdana"/>
                <a:cs typeface="Verdana"/>
              </a:rPr>
              <a:t>l</a:t>
            </a:r>
            <a:r>
              <a:rPr sz="1400" spc="15" dirty="0">
                <a:solidFill>
                  <a:srgbClr val="EBECEF"/>
                </a:solidFill>
                <a:latin typeface="Verdana"/>
                <a:cs typeface="Verdana"/>
              </a:rPr>
              <a:t>e</a:t>
            </a:r>
            <a:r>
              <a:rPr sz="1400" spc="-75" dirty="0">
                <a:solidFill>
                  <a:srgbClr val="EBECEF"/>
                </a:solidFill>
                <a:latin typeface="Verdana"/>
                <a:cs typeface="Verdana"/>
              </a:rPr>
              <a:t>x</a:t>
            </a:r>
            <a:r>
              <a:rPr sz="1400" spc="-45" dirty="0">
                <a:solidFill>
                  <a:srgbClr val="EBECEF"/>
                </a:solidFill>
                <a:latin typeface="Verdana"/>
                <a:cs typeface="Verdana"/>
              </a:rPr>
              <a:t> </a:t>
            </a:r>
            <a:r>
              <a:rPr sz="1400" spc="30" dirty="0">
                <a:solidFill>
                  <a:srgbClr val="EBECEF"/>
                </a:solidFill>
                <a:latin typeface="Verdana"/>
                <a:cs typeface="Verdana"/>
              </a:rPr>
              <a:t>t</a:t>
            </a:r>
            <a:r>
              <a:rPr sz="1400" spc="65" dirty="0">
                <a:solidFill>
                  <a:srgbClr val="EBECEF"/>
                </a:solidFill>
                <a:latin typeface="Verdana"/>
                <a:cs typeface="Verdana"/>
              </a:rPr>
              <a:t>e</a:t>
            </a:r>
            <a:r>
              <a:rPr sz="1400" spc="140" dirty="0">
                <a:solidFill>
                  <a:srgbClr val="EBECEF"/>
                </a:solidFill>
                <a:latin typeface="Verdana"/>
                <a:cs typeface="Verdana"/>
              </a:rPr>
              <a:t>c</a:t>
            </a:r>
            <a:r>
              <a:rPr sz="1400" spc="-40" dirty="0">
                <a:solidFill>
                  <a:srgbClr val="EBECEF"/>
                </a:solidFill>
                <a:latin typeface="Verdana"/>
                <a:cs typeface="Verdana"/>
              </a:rPr>
              <a:t>h</a:t>
            </a:r>
            <a:r>
              <a:rPr sz="1400" spc="-45" dirty="0">
                <a:solidFill>
                  <a:srgbClr val="EBECEF"/>
                </a:solidFill>
                <a:latin typeface="Verdana"/>
                <a:cs typeface="Verdana"/>
              </a:rPr>
              <a:t>ni</a:t>
            </a:r>
            <a:r>
              <a:rPr sz="1400" spc="140" dirty="0">
                <a:solidFill>
                  <a:srgbClr val="EBECEF"/>
                </a:solidFill>
                <a:latin typeface="Verdana"/>
                <a:cs typeface="Verdana"/>
              </a:rPr>
              <a:t>c</a:t>
            </a:r>
            <a:r>
              <a:rPr sz="1400" spc="-5" dirty="0">
                <a:solidFill>
                  <a:srgbClr val="EBECEF"/>
                </a:solidFill>
                <a:latin typeface="Verdana"/>
                <a:cs typeface="Verdana"/>
              </a:rPr>
              <a:t>a</a:t>
            </a:r>
            <a:r>
              <a:rPr sz="1400" spc="-45" dirty="0">
                <a:solidFill>
                  <a:srgbClr val="EBECEF"/>
                </a:solidFill>
                <a:latin typeface="Verdana"/>
                <a:cs typeface="Verdana"/>
              </a:rPr>
              <a:t>l</a:t>
            </a:r>
            <a:r>
              <a:rPr sz="1400" spc="-145" dirty="0">
                <a:solidFill>
                  <a:srgbClr val="EBECEF"/>
                </a:solidFill>
                <a:latin typeface="Verdana"/>
                <a:cs typeface="Verdana"/>
              </a:rPr>
              <a:t> </a:t>
            </a:r>
            <a:r>
              <a:rPr sz="1400" spc="-5" dirty="0">
                <a:solidFill>
                  <a:srgbClr val="EBECEF"/>
                </a:solidFill>
                <a:latin typeface="Verdana"/>
                <a:cs typeface="Verdana"/>
              </a:rPr>
              <a:t>d</a:t>
            </a:r>
            <a:r>
              <a:rPr sz="1400" spc="50" dirty="0">
                <a:solidFill>
                  <a:srgbClr val="EBECEF"/>
                </a:solidFill>
                <a:latin typeface="Verdana"/>
                <a:cs typeface="Verdana"/>
              </a:rPr>
              <a:t>o</a:t>
            </a:r>
            <a:r>
              <a:rPr sz="1400" spc="140" dirty="0">
                <a:solidFill>
                  <a:srgbClr val="EBECEF"/>
                </a:solidFill>
                <a:latin typeface="Verdana"/>
                <a:cs typeface="Verdana"/>
              </a:rPr>
              <a:t>c</a:t>
            </a:r>
            <a:r>
              <a:rPr sz="1400" spc="-60" dirty="0">
                <a:solidFill>
                  <a:srgbClr val="EBECEF"/>
                </a:solidFill>
                <a:latin typeface="Verdana"/>
                <a:cs typeface="Verdana"/>
              </a:rPr>
              <a:t>u</a:t>
            </a:r>
            <a:r>
              <a:rPr sz="1400" spc="-145" dirty="0">
                <a:solidFill>
                  <a:srgbClr val="EBECEF"/>
                </a:solidFill>
                <a:latin typeface="Verdana"/>
                <a:cs typeface="Verdana"/>
              </a:rPr>
              <a:t>m</a:t>
            </a:r>
            <a:r>
              <a:rPr sz="1400" spc="65" dirty="0">
                <a:solidFill>
                  <a:srgbClr val="EBECEF"/>
                </a:solidFill>
                <a:latin typeface="Verdana"/>
                <a:cs typeface="Verdana"/>
              </a:rPr>
              <a:t>e</a:t>
            </a:r>
            <a:r>
              <a:rPr sz="1400" spc="-65" dirty="0">
                <a:solidFill>
                  <a:srgbClr val="EBECEF"/>
                </a:solidFill>
                <a:latin typeface="Verdana"/>
                <a:cs typeface="Verdana"/>
              </a:rPr>
              <a:t>n</a:t>
            </a:r>
            <a:r>
              <a:rPr sz="1400" spc="30" dirty="0">
                <a:solidFill>
                  <a:srgbClr val="EBECEF"/>
                </a:solidFill>
                <a:latin typeface="Verdana"/>
                <a:cs typeface="Verdana"/>
              </a:rPr>
              <a:t>t</a:t>
            </a:r>
            <a:r>
              <a:rPr sz="1400" spc="45" dirty="0">
                <a:solidFill>
                  <a:srgbClr val="EBECEF"/>
                </a:solidFill>
                <a:latin typeface="Verdana"/>
                <a:cs typeface="Verdana"/>
              </a:rPr>
              <a:t>s</a:t>
            </a:r>
            <a:r>
              <a:rPr sz="1400" spc="-155" dirty="0">
                <a:solidFill>
                  <a:srgbClr val="EBECEF"/>
                </a:solidFill>
                <a:latin typeface="Verdana"/>
                <a:cs typeface="Verdana"/>
              </a:rPr>
              <a:t>.</a:t>
            </a:r>
            <a:endParaRPr sz="1400">
              <a:latin typeface="Verdana"/>
              <a:cs typeface="Verdana"/>
            </a:endParaRPr>
          </a:p>
        </p:txBody>
      </p:sp>
      <p:sp>
        <p:nvSpPr>
          <p:cNvPr id="24" name="object 24"/>
          <p:cNvSpPr txBox="1"/>
          <p:nvPr/>
        </p:nvSpPr>
        <p:spPr>
          <a:xfrm>
            <a:off x="8559646" y="4612256"/>
            <a:ext cx="2085975" cy="1451610"/>
          </a:xfrm>
          <a:prstGeom prst="rect">
            <a:avLst/>
          </a:prstGeom>
        </p:spPr>
        <p:txBody>
          <a:bodyPr vert="horz" wrap="square" lIns="0" tIns="0" rIns="0" bIns="0" rtlCol="0">
            <a:spAutoFit/>
          </a:bodyPr>
          <a:lstStyle/>
          <a:p>
            <a:pPr algn="ctr">
              <a:lnSpc>
                <a:spcPct val="100000"/>
              </a:lnSpc>
            </a:pPr>
            <a:r>
              <a:rPr sz="1750" spc="95" dirty="0">
                <a:solidFill>
                  <a:srgbClr val="EBECEF"/>
                </a:solidFill>
                <a:latin typeface="Book Antiqua"/>
                <a:cs typeface="Book Antiqua"/>
              </a:rPr>
              <a:t>R</a:t>
            </a:r>
            <a:r>
              <a:rPr sz="1750" spc="55" dirty="0">
                <a:solidFill>
                  <a:srgbClr val="EBECEF"/>
                </a:solidFill>
                <a:latin typeface="Book Antiqua"/>
                <a:cs typeface="Book Antiqua"/>
              </a:rPr>
              <a:t>ep</a:t>
            </a:r>
            <a:r>
              <a:rPr sz="1750" spc="50" dirty="0">
                <a:solidFill>
                  <a:srgbClr val="EBECEF"/>
                </a:solidFill>
                <a:latin typeface="Book Antiqua"/>
                <a:cs typeface="Book Antiqua"/>
              </a:rPr>
              <a:t>o</a:t>
            </a:r>
            <a:r>
              <a:rPr sz="1750" spc="65" dirty="0">
                <a:solidFill>
                  <a:srgbClr val="EBECEF"/>
                </a:solidFill>
                <a:latin typeface="Book Antiqua"/>
                <a:cs typeface="Book Antiqua"/>
              </a:rPr>
              <a:t>rti</a:t>
            </a:r>
            <a:r>
              <a:rPr sz="1750" spc="105" dirty="0">
                <a:solidFill>
                  <a:srgbClr val="EBECEF"/>
                </a:solidFill>
                <a:latin typeface="Book Antiqua"/>
                <a:cs typeface="Book Antiqua"/>
              </a:rPr>
              <a:t>n</a:t>
            </a:r>
            <a:r>
              <a:rPr sz="1750" spc="5" dirty="0">
                <a:solidFill>
                  <a:srgbClr val="EBECEF"/>
                </a:solidFill>
                <a:latin typeface="Book Antiqua"/>
                <a:cs typeface="Book Antiqua"/>
              </a:rPr>
              <a:t>g</a:t>
            </a:r>
            <a:endParaRPr sz="1750">
              <a:latin typeface="Book Antiqua"/>
              <a:cs typeface="Book Antiqua"/>
            </a:endParaRPr>
          </a:p>
          <a:p>
            <a:pPr marL="12065" marR="5080" algn="ctr">
              <a:lnSpc>
                <a:spcPct val="132400"/>
              </a:lnSpc>
              <a:spcBef>
                <a:spcPts val="555"/>
              </a:spcBef>
            </a:pPr>
            <a:r>
              <a:rPr sz="1400" spc="-145" dirty="0">
                <a:solidFill>
                  <a:srgbClr val="EBECEF"/>
                </a:solidFill>
                <a:latin typeface="Verdana"/>
                <a:cs typeface="Verdana"/>
              </a:rPr>
              <a:t>G</a:t>
            </a:r>
            <a:r>
              <a:rPr sz="1400" spc="65" dirty="0">
                <a:solidFill>
                  <a:srgbClr val="EBECEF"/>
                </a:solidFill>
                <a:latin typeface="Verdana"/>
                <a:cs typeface="Verdana"/>
              </a:rPr>
              <a:t>e</a:t>
            </a:r>
            <a:r>
              <a:rPr sz="1400" spc="-45" dirty="0">
                <a:solidFill>
                  <a:srgbClr val="EBECEF"/>
                </a:solidFill>
                <a:latin typeface="Verdana"/>
                <a:cs typeface="Verdana"/>
              </a:rPr>
              <a:t>n</a:t>
            </a:r>
            <a:r>
              <a:rPr sz="1400" spc="65" dirty="0">
                <a:solidFill>
                  <a:srgbClr val="EBECEF"/>
                </a:solidFill>
                <a:latin typeface="Verdana"/>
                <a:cs typeface="Verdana"/>
              </a:rPr>
              <a:t>e</a:t>
            </a:r>
            <a:r>
              <a:rPr sz="1400" spc="-55" dirty="0">
                <a:solidFill>
                  <a:srgbClr val="EBECEF"/>
                </a:solidFill>
                <a:latin typeface="Verdana"/>
                <a:cs typeface="Verdana"/>
              </a:rPr>
              <a:t>r</a:t>
            </a:r>
            <a:r>
              <a:rPr sz="1400" spc="-25" dirty="0">
                <a:solidFill>
                  <a:srgbClr val="EBECEF"/>
                </a:solidFill>
                <a:latin typeface="Verdana"/>
                <a:cs typeface="Verdana"/>
              </a:rPr>
              <a:t>a</a:t>
            </a:r>
            <a:r>
              <a:rPr sz="1400" spc="30" dirty="0">
                <a:solidFill>
                  <a:srgbClr val="EBECEF"/>
                </a:solidFill>
                <a:latin typeface="Verdana"/>
                <a:cs typeface="Verdana"/>
              </a:rPr>
              <a:t>t</a:t>
            </a:r>
            <a:r>
              <a:rPr sz="1400" spc="65" dirty="0">
                <a:solidFill>
                  <a:srgbClr val="EBECEF"/>
                </a:solidFill>
                <a:latin typeface="Verdana"/>
                <a:cs typeface="Verdana"/>
              </a:rPr>
              <a:t>e</a:t>
            </a:r>
            <a:r>
              <a:rPr sz="1400" spc="50" dirty="0">
                <a:solidFill>
                  <a:srgbClr val="EBECEF"/>
                </a:solidFill>
                <a:latin typeface="Verdana"/>
                <a:cs typeface="Verdana"/>
              </a:rPr>
              <a:t>s</a:t>
            </a:r>
            <a:r>
              <a:rPr sz="1400" spc="30" dirty="0">
                <a:solidFill>
                  <a:srgbClr val="EBECEF"/>
                </a:solidFill>
                <a:latin typeface="Verdana"/>
                <a:cs typeface="Verdana"/>
              </a:rPr>
              <a:t> </a:t>
            </a:r>
            <a:r>
              <a:rPr sz="1400" spc="140" dirty="0">
                <a:solidFill>
                  <a:srgbClr val="EBECEF"/>
                </a:solidFill>
                <a:latin typeface="Verdana"/>
                <a:cs typeface="Verdana"/>
              </a:rPr>
              <a:t>c</a:t>
            </a:r>
            <a:r>
              <a:rPr sz="1400" spc="50" dirty="0">
                <a:solidFill>
                  <a:srgbClr val="EBECEF"/>
                </a:solidFill>
                <a:latin typeface="Verdana"/>
                <a:cs typeface="Verdana"/>
              </a:rPr>
              <a:t>o</a:t>
            </a:r>
            <a:r>
              <a:rPr sz="1400" spc="-145" dirty="0">
                <a:solidFill>
                  <a:srgbClr val="EBECEF"/>
                </a:solidFill>
                <a:latin typeface="Verdana"/>
                <a:cs typeface="Verdana"/>
              </a:rPr>
              <a:t>m</a:t>
            </a:r>
            <a:r>
              <a:rPr sz="1400" dirty="0">
                <a:solidFill>
                  <a:srgbClr val="EBECEF"/>
                </a:solidFill>
                <a:latin typeface="Verdana"/>
                <a:cs typeface="Verdana"/>
              </a:rPr>
              <a:t>p</a:t>
            </a:r>
            <a:r>
              <a:rPr sz="1400" spc="-55" dirty="0">
                <a:solidFill>
                  <a:srgbClr val="EBECEF"/>
                </a:solidFill>
                <a:latin typeface="Verdana"/>
                <a:cs typeface="Verdana"/>
              </a:rPr>
              <a:t>r</a:t>
            </a:r>
            <a:r>
              <a:rPr sz="1400" spc="65" dirty="0">
                <a:solidFill>
                  <a:srgbClr val="EBECEF"/>
                </a:solidFill>
                <a:latin typeface="Verdana"/>
                <a:cs typeface="Verdana"/>
              </a:rPr>
              <a:t>e</a:t>
            </a:r>
            <a:r>
              <a:rPr sz="1400" spc="-40" dirty="0">
                <a:solidFill>
                  <a:srgbClr val="EBECEF"/>
                </a:solidFill>
                <a:latin typeface="Verdana"/>
                <a:cs typeface="Verdana"/>
              </a:rPr>
              <a:t>h</a:t>
            </a:r>
            <a:r>
              <a:rPr sz="1400" spc="65" dirty="0">
                <a:solidFill>
                  <a:srgbClr val="EBECEF"/>
                </a:solidFill>
                <a:latin typeface="Verdana"/>
                <a:cs typeface="Verdana"/>
              </a:rPr>
              <a:t>e</a:t>
            </a:r>
            <a:r>
              <a:rPr sz="1400" spc="-45" dirty="0">
                <a:solidFill>
                  <a:srgbClr val="EBECEF"/>
                </a:solidFill>
                <a:latin typeface="Verdana"/>
                <a:cs typeface="Verdana"/>
              </a:rPr>
              <a:t>n</a:t>
            </a:r>
            <a:r>
              <a:rPr sz="1400" spc="45" dirty="0">
                <a:solidFill>
                  <a:srgbClr val="EBECEF"/>
                </a:solidFill>
                <a:latin typeface="Verdana"/>
                <a:cs typeface="Verdana"/>
              </a:rPr>
              <a:t>s</a:t>
            </a:r>
            <a:r>
              <a:rPr sz="1400" spc="-45" dirty="0">
                <a:solidFill>
                  <a:srgbClr val="EBECEF"/>
                </a:solidFill>
                <a:latin typeface="Verdana"/>
                <a:cs typeface="Verdana"/>
              </a:rPr>
              <a:t>i</a:t>
            </a:r>
            <a:r>
              <a:rPr sz="1400" spc="-140" dirty="0">
                <a:solidFill>
                  <a:srgbClr val="EBECEF"/>
                </a:solidFill>
                <a:latin typeface="Verdana"/>
                <a:cs typeface="Verdana"/>
              </a:rPr>
              <a:t>v</a:t>
            </a:r>
            <a:r>
              <a:rPr sz="1400" spc="65" dirty="0">
                <a:solidFill>
                  <a:srgbClr val="EBECEF"/>
                </a:solidFill>
                <a:latin typeface="Verdana"/>
                <a:cs typeface="Verdana"/>
              </a:rPr>
              <a:t>e</a:t>
            </a:r>
            <a:r>
              <a:rPr sz="1400" spc="-145" dirty="0">
                <a:solidFill>
                  <a:srgbClr val="EBECEF"/>
                </a:solidFill>
                <a:latin typeface="Verdana"/>
                <a:cs typeface="Verdana"/>
              </a:rPr>
              <a:t> </a:t>
            </a:r>
            <a:r>
              <a:rPr sz="1400" spc="-55" dirty="0">
                <a:solidFill>
                  <a:srgbClr val="EBECEF"/>
                </a:solidFill>
                <a:latin typeface="Verdana"/>
                <a:cs typeface="Verdana"/>
              </a:rPr>
              <a:t>r</a:t>
            </a:r>
            <a:r>
              <a:rPr sz="1400" spc="65" dirty="0">
                <a:solidFill>
                  <a:srgbClr val="EBECEF"/>
                </a:solidFill>
                <a:latin typeface="Verdana"/>
                <a:cs typeface="Verdana"/>
              </a:rPr>
              <a:t>e</a:t>
            </a:r>
            <a:r>
              <a:rPr sz="1400" dirty="0">
                <a:solidFill>
                  <a:srgbClr val="EBECEF"/>
                </a:solidFill>
                <a:latin typeface="Verdana"/>
                <a:cs typeface="Verdana"/>
              </a:rPr>
              <a:t>p</a:t>
            </a:r>
            <a:r>
              <a:rPr sz="1400" spc="50" dirty="0">
                <a:solidFill>
                  <a:srgbClr val="EBECEF"/>
                </a:solidFill>
                <a:latin typeface="Verdana"/>
                <a:cs typeface="Verdana"/>
              </a:rPr>
              <a:t>o</a:t>
            </a:r>
            <a:r>
              <a:rPr sz="1400" spc="-45" dirty="0">
                <a:solidFill>
                  <a:srgbClr val="EBECEF"/>
                </a:solidFill>
                <a:latin typeface="Verdana"/>
                <a:cs typeface="Verdana"/>
              </a:rPr>
              <a:t>r</a:t>
            </a:r>
            <a:r>
              <a:rPr sz="1400" spc="30" dirty="0">
                <a:solidFill>
                  <a:srgbClr val="EBECEF"/>
                </a:solidFill>
                <a:latin typeface="Verdana"/>
                <a:cs typeface="Verdana"/>
              </a:rPr>
              <a:t>t</a:t>
            </a:r>
            <a:r>
              <a:rPr sz="1400" spc="50" dirty="0">
                <a:solidFill>
                  <a:srgbClr val="EBECEF"/>
                </a:solidFill>
                <a:latin typeface="Verdana"/>
                <a:cs typeface="Verdana"/>
              </a:rPr>
              <a:t>s</a:t>
            </a:r>
            <a:r>
              <a:rPr sz="1400" spc="30" dirty="0">
                <a:solidFill>
                  <a:srgbClr val="EBECEF"/>
                </a:solidFill>
                <a:latin typeface="Verdana"/>
                <a:cs typeface="Verdana"/>
              </a:rPr>
              <a:t> </a:t>
            </a:r>
            <a:r>
              <a:rPr sz="1400" spc="25" dirty="0">
                <a:solidFill>
                  <a:srgbClr val="EBECEF"/>
                </a:solidFill>
                <a:latin typeface="Verdana"/>
                <a:cs typeface="Verdana"/>
              </a:rPr>
              <a:t>f</a:t>
            </a:r>
            <a:r>
              <a:rPr sz="1400" spc="50" dirty="0">
                <a:solidFill>
                  <a:srgbClr val="EBECEF"/>
                </a:solidFill>
                <a:latin typeface="Verdana"/>
                <a:cs typeface="Verdana"/>
              </a:rPr>
              <a:t>o</a:t>
            </a:r>
            <a:r>
              <a:rPr sz="1400" spc="-40" dirty="0">
                <a:solidFill>
                  <a:srgbClr val="EBECEF"/>
                </a:solidFill>
                <a:latin typeface="Verdana"/>
                <a:cs typeface="Verdana"/>
              </a:rPr>
              <a:t>r</a:t>
            </a:r>
            <a:r>
              <a:rPr sz="1400" spc="-145" dirty="0">
                <a:solidFill>
                  <a:srgbClr val="EBECEF"/>
                </a:solidFill>
                <a:latin typeface="Verdana"/>
                <a:cs typeface="Verdana"/>
              </a:rPr>
              <a:t> </a:t>
            </a:r>
            <a:r>
              <a:rPr sz="1400" spc="140" dirty="0">
                <a:solidFill>
                  <a:srgbClr val="EBECEF"/>
                </a:solidFill>
                <a:latin typeface="Verdana"/>
                <a:cs typeface="Verdana"/>
              </a:rPr>
              <a:t>c</a:t>
            </a:r>
            <a:r>
              <a:rPr sz="1400" spc="50" dirty="0">
                <a:solidFill>
                  <a:srgbClr val="EBECEF"/>
                </a:solidFill>
                <a:latin typeface="Verdana"/>
                <a:cs typeface="Verdana"/>
              </a:rPr>
              <a:t>o</a:t>
            </a:r>
            <a:r>
              <a:rPr sz="1400" spc="-110" dirty="0">
                <a:solidFill>
                  <a:srgbClr val="EBECEF"/>
                </a:solidFill>
                <a:latin typeface="Verdana"/>
                <a:cs typeface="Verdana"/>
              </a:rPr>
              <a:t>mmi</a:t>
            </a:r>
            <a:r>
              <a:rPr sz="1400" spc="45" dirty="0">
                <a:solidFill>
                  <a:srgbClr val="EBECEF"/>
                </a:solidFill>
                <a:latin typeface="Verdana"/>
                <a:cs typeface="Verdana"/>
              </a:rPr>
              <a:t>ss</a:t>
            </a:r>
            <a:r>
              <a:rPr sz="1400" spc="-45" dirty="0">
                <a:solidFill>
                  <a:srgbClr val="EBECEF"/>
                </a:solidFill>
                <a:latin typeface="Verdana"/>
                <a:cs typeface="Verdana"/>
              </a:rPr>
              <a:t>i</a:t>
            </a:r>
            <a:r>
              <a:rPr sz="1400" spc="50" dirty="0">
                <a:solidFill>
                  <a:srgbClr val="EBECEF"/>
                </a:solidFill>
                <a:latin typeface="Verdana"/>
                <a:cs typeface="Verdana"/>
              </a:rPr>
              <a:t>o</a:t>
            </a:r>
            <a:r>
              <a:rPr sz="1400" spc="-45" dirty="0">
                <a:solidFill>
                  <a:srgbClr val="EBECEF"/>
                </a:solidFill>
                <a:latin typeface="Verdana"/>
                <a:cs typeface="Verdana"/>
              </a:rPr>
              <a:t>nin</a:t>
            </a:r>
            <a:r>
              <a:rPr sz="1400" spc="-30" dirty="0">
                <a:solidFill>
                  <a:srgbClr val="EBECEF"/>
                </a:solidFill>
                <a:latin typeface="Verdana"/>
                <a:cs typeface="Verdana"/>
              </a:rPr>
              <a:t>g</a:t>
            </a:r>
            <a:r>
              <a:rPr sz="1400" spc="-15" dirty="0">
                <a:solidFill>
                  <a:srgbClr val="EBECEF"/>
                </a:solidFill>
                <a:latin typeface="Verdana"/>
                <a:cs typeface="Verdana"/>
              </a:rPr>
              <a:t> </a:t>
            </a:r>
            <a:r>
              <a:rPr sz="1400" spc="-5" dirty="0">
                <a:solidFill>
                  <a:srgbClr val="EBECEF"/>
                </a:solidFill>
                <a:latin typeface="Verdana"/>
                <a:cs typeface="Verdana"/>
              </a:rPr>
              <a:t>d</a:t>
            </a:r>
            <a:r>
              <a:rPr sz="1400" spc="50" dirty="0">
                <a:solidFill>
                  <a:srgbClr val="EBECEF"/>
                </a:solidFill>
                <a:latin typeface="Verdana"/>
                <a:cs typeface="Verdana"/>
              </a:rPr>
              <a:t>o</a:t>
            </a:r>
            <a:r>
              <a:rPr sz="1400" spc="140" dirty="0">
                <a:solidFill>
                  <a:srgbClr val="EBECEF"/>
                </a:solidFill>
                <a:latin typeface="Verdana"/>
                <a:cs typeface="Verdana"/>
              </a:rPr>
              <a:t>c</a:t>
            </a:r>
            <a:r>
              <a:rPr sz="1400" spc="-60" dirty="0">
                <a:solidFill>
                  <a:srgbClr val="EBECEF"/>
                </a:solidFill>
                <a:latin typeface="Verdana"/>
                <a:cs typeface="Verdana"/>
              </a:rPr>
              <a:t>u</a:t>
            </a:r>
            <a:r>
              <a:rPr sz="1400" spc="-145" dirty="0">
                <a:solidFill>
                  <a:srgbClr val="EBECEF"/>
                </a:solidFill>
                <a:latin typeface="Verdana"/>
                <a:cs typeface="Verdana"/>
              </a:rPr>
              <a:t>m</a:t>
            </a:r>
            <a:r>
              <a:rPr sz="1400" spc="65" dirty="0">
                <a:solidFill>
                  <a:srgbClr val="EBECEF"/>
                </a:solidFill>
                <a:latin typeface="Verdana"/>
                <a:cs typeface="Verdana"/>
              </a:rPr>
              <a:t>e</a:t>
            </a:r>
            <a:r>
              <a:rPr sz="1400" spc="-65" dirty="0">
                <a:solidFill>
                  <a:srgbClr val="EBECEF"/>
                </a:solidFill>
                <a:latin typeface="Verdana"/>
                <a:cs typeface="Verdana"/>
              </a:rPr>
              <a:t>n</a:t>
            </a:r>
            <a:r>
              <a:rPr sz="1400" spc="30" dirty="0">
                <a:solidFill>
                  <a:srgbClr val="EBECEF"/>
                </a:solidFill>
                <a:latin typeface="Verdana"/>
                <a:cs typeface="Verdana"/>
              </a:rPr>
              <a:t>t</a:t>
            </a:r>
            <a:r>
              <a:rPr sz="1400" spc="-25" dirty="0">
                <a:solidFill>
                  <a:srgbClr val="EBECEF"/>
                </a:solidFill>
                <a:latin typeface="Verdana"/>
                <a:cs typeface="Verdana"/>
              </a:rPr>
              <a:t>a</a:t>
            </a:r>
            <a:r>
              <a:rPr sz="1400" spc="55" dirty="0">
                <a:solidFill>
                  <a:srgbClr val="EBECEF"/>
                </a:solidFill>
                <a:latin typeface="Verdana"/>
                <a:cs typeface="Verdana"/>
              </a:rPr>
              <a:t>t</a:t>
            </a:r>
            <a:r>
              <a:rPr sz="1400" spc="-45" dirty="0">
                <a:solidFill>
                  <a:srgbClr val="EBECEF"/>
                </a:solidFill>
                <a:latin typeface="Verdana"/>
                <a:cs typeface="Verdana"/>
              </a:rPr>
              <a:t>i</a:t>
            </a:r>
            <a:r>
              <a:rPr sz="1400" spc="50" dirty="0">
                <a:solidFill>
                  <a:srgbClr val="EBECEF"/>
                </a:solidFill>
                <a:latin typeface="Verdana"/>
                <a:cs typeface="Verdana"/>
              </a:rPr>
              <a:t>o</a:t>
            </a:r>
            <a:r>
              <a:rPr sz="1400" spc="-45" dirty="0">
                <a:solidFill>
                  <a:srgbClr val="EBECEF"/>
                </a:solidFill>
                <a:latin typeface="Verdana"/>
                <a:cs typeface="Verdana"/>
              </a:rPr>
              <a:t>n</a:t>
            </a:r>
            <a:r>
              <a:rPr sz="1400" spc="-155" dirty="0">
                <a:solidFill>
                  <a:srgbClr val="EBECEF"/>
                </a:solidFill>
                <a:latin typeface="Verdana"/>
                <a:cs typeface="Verdana"/>
              </a:rPr>
              <a:t>.</a:t>
            </a:r>
            <a:endParaRPr sz="1400">
              <a:latin typeface="Verdana"/>
              <a:cs typeface="Verdana"/>
            </a:endParaRPr>
          </a:p>
        </p:txBody>
      </p:sp>
      <p:sp>
        <p:nvSpPr>
          <p:cNvPr id="25" name="object 25"/>
          <p:cNvSpPr/>
          <p:nvPr/>
        </p:nvSpPr>
        <p:spPr>
          <a:xfrm>
            <a:off x="9580244" y="6078473"/>
            <a:ext cx="1754504" cy="4191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TotalTime>
  <Words>1492</Words>
  <Application>Microsoft Office PowerPoint</Application>
  <PresentationFormat>Custom</PresentationFormat>
  <Paragraphs>129</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Book Antiqua</vt:lpstr>
      <vt:lpstr>Calibri</vt:lpstr>
      <vt:lpstr>Century Gothic</vt:lpstr>
      <vt:lpstr>Lucida Sans</vt:lpstr>
      <vt:lpstr>Lucida Sans Unicode</vt:lpstr>
      <vt:lpstr>Tahoma</vt:lpstr>
      <vt:lpstr>Verdana</vt:lpstr>
      <vt:lpstr>Office Theme</vt:lpstr>
      <vt:lpstr>PowerPoint Presentation</vt:lpstr>
      <vt:lpstr>Electrical Engineers Group</vt:lpstr>
      <vt:lpstr>PowerPoint Presentation</vt:lpstr>
      <vt:lpstr>PowerPoint Presentation</vt:lpstr>
      <vt:lpstr>PowerPoint Presentation</vt:lpstr>
      <vt:lpstr>Project Description: Innovative Features</vt:lpstr>
      <vt:lpstr>System Architecture Overview</vt:lpstr>
      <vt:lpstr>PowerPoint Presentation</vt:lpstr>
      <vt:lpstr>PowerPoint Presentation</vt:lpstr>
      <vt:lpstr>Advanced Features: Data Management</vt:lpstr>
      <vt:lpstr>PowerPoint Presentation</vt:lpstr>
      <vt:lpstr>Robust Technological Stack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cp:lastModifiedBy>Admin</cp:lastModifiedBy>
  <cp:revision>4</cp:revision>
  <dcterms:created xsi:type="dcterms:W3CDTF">2025-01-04T10:14:11Z</dcterms:created>
  <dcterms:modified xsi:type="dcterms:W3CDTF">2025-01-04T05:34:08Z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2025-01-03T00:00:00Z</vt:filetime>
  </property>
  <property fmtid="{D5CDD505-2E9C-101B-9397-08002B2CF9AE}" pid="3" name="LastSaved">
    <vt:filetime>2025-01-04T00:00:00Z</vt:filetime>
  </property>
</Properties>
</file>