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4D1-549C-45F6-8CF7-381AE8F2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444-783E-4DAF-BE9C-5A30A069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D1B6-2582-4D8E-8CAF-E62823E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3D06-9DFC-45FB-8BF1-443DE8D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AA29-F2E9-42F9-AFC6-606F822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040-5AD5-4004-AD4C-672B65C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08CB-649B-4431-B37D-36CB89D2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A91-9D5B-40BE-8BC0-D4E13ED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A4AE-969B-4534-9A53-1231C20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C7BC-9590-4E19-983C-0A1D2D3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6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4E6C-0DC7-486F-B763-D1FC0FC3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4454-9495-4C65-ACD4-E02086FA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31C6-678D-446C-9036-A3373CD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06B5-68E7-4771-A50F-B04E122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46F-84D8-489D-AE71-FAFE520D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9CB4-C1A7-403C-8433-1AE2AF7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485-D115-4F03-9DA3-F13D052E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8E72-70EF-4031-9199-DC291167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00CA-C4E1-4516-B1F1-76ACB46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5ABE-2E8A-4884-8D66-31B0AE2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3B9D-24CE-470A-96E6-461C429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D4FE-CA70-475E-81C3-F8D20F80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ADEF-E0A0-411F-9DD6-D333EB5A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4EB8-8626-4171-9D32-BF118B4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FF8-3028-4224-8B15-4F8154F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7F64-B14A-474A-853E-60F3FFD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D70C-FC74-45EE-9CEF-E1F5DCE39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2B82-3405-4045-9EF8-4672C88E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E0ED-D39C-4FDE-9D08-090449D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86D8-8410-4CAF-838D-1D034C9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4121-9D5F-47C3-827B-1946A56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8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020-F43A-4088-B255-0A3A2C5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160A-8657-4162-99F7-552339F1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5683-F913-4C2D-964C-37C278A2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227E-3589-4B1D-AE21-E5FB85E8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B36B6-B123-4D4D-B85B-32B65DEF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A7581-F732-4146-8B08-47B73C4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6B2B2-F69B-477D-A2A6-61068722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B67D7-8AE4-4042-A076-E6CB50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07C-0F88-4E6A-81F7-BEA4045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5CAD-B17B-44BD-9172-6FBEF53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70FB-1212-4FA1-B57A-9CF557A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9731-5440-4D1D-B0E1-3D358B75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9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A96E-66D0-4413-BF33-859B38F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7CAB1-6C5E-4C5F-8687-8506E88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61B0-2015-4058-A5F6-59E214B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B9F-FF8B-490B-AF35-5CC7E94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EA3-8CAE-4C98-8516-5AD9E7E7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1EC0-E6D9-4814-BC02-97AC3F23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005E-03B1-4AA3-9E55-D034AB2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3F8-6D8E-48A7-B12C-745A9E1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8B28-495B-4558-BE05-8AC73AAC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BB1-7D75-48AB-A09B-C176DA2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DE24-FFA9-4067-BEBF-AC804580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5C26-3169-4F6D-A6BE-C6D83085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EBAF-9C9E-4945-AB07-8671249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E0B7-BA37-408E-9913-9B541BD7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CC3F-4012-4758-960F-971F269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553B6-AEBB-41CB-AEBF-8918E29C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3189-0DF3-4D15-BCFA-D8FFE4A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4947-3085-4EE1-8FBD-E6439FDA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CCB6-3301-4A49-BE67-DD821C730218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C316-CAB1-457B-9E4D-B35F05FD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AE16-698D-45D2-ADA3-AE72D061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7EF-D82C-4958-BC85-A3E3C7420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Euneva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6A3D-2606-443C-A849-2C1A85687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41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1E5D-E5F0-4ABD-9A34-75941C3D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0D4-E1C9-4466-9EE9-446586AA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  <a:p>
            <a:pPr lvl="1"/>
            <a:r>
              <a:rPr lang="en-CA" dirty="0"/>
              <a:t>We improved upon an existing web application for a To-Do list, adding an implementation to web scrape Avenue to Learn (A2L) for quizzes and assignment information for current courses and displaying it in a organized manner.</a:t>
            </a:r>
          </a:p>
          <a:p>
            <a:r>
              <a:rPr lang="en-CA" dirty="0"/>
              <a:t>Scope</a:t>
            </a:r>
          </a:p>
          <a:p>
            <a:pPr lvl="1"/>
            <a:r>
              <a:rPr lang="en-CA" dirty="0"/>
              <a:t>The backend web-scraping is done through python.</a:t>
            </a:r>
          </a:p>
          <a:p>
            <a:pPr lvl="1"/>
            <a:r>
              <a:rPr lang="en-CA" dirty="0"/>
              <a:t>The frontend web application is made with react-native.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925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C48-3D36-4989-9964-C842CC3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0206-09B2-46B6-9A45-4D008495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Stakeholders</a:t>
            </a:r>
          </a:p>
          <a:p>
            <a:pPr lvl="1"/>
            <a:r>
              <a:rPr lang="en-CA" dirty="0"/>
              <a:t>Students</a:t>
            </a:r>
          </a:p>
          <a:p>
            <a:pPr lvl="1"/>
            <a:r>
              <a:rPr lang="en-CA" dirty="0"/>
              <a:t>Professors</a:t>
            </a:r>
          </a:p>
          <a:p>
            <a:pPr lvl="1"/>
            <a:endParaRPr lang="en-CA" dirty="0"/>
          </a:p>
          <a:p>
            <a:r>
              <a:rPr lang="en-CA" dirty="0"/>
              <a:t>Existing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734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F72-6F31-42D0-A317-A7B0DA29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4A78-8C65-4890-A1F6-0FDCBBCF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Functionality Added</a:t>
            </a:r>
          </a:p>
          <a:p>
            <a:pPr marL="457200" lvl="1" indent="0">
              <a:buNone/>
            </a:pPr>
            <a:r>
              <a:rPr lang="en-CA" dirty="0"/>
              <a:t>-&gt; Login. </a:t>
            </a:r>
          </a:p>
          <a:p>
            <a:pPr marL="457200" lvl="1" indent="0">
              <a:buNone/>
            </a:pPr>
            <a:r>
              <a:rPr lang="en-CA" dirty="0"/>
              <a:t>-&gt; Collect Current Courses.</a:t>
            </a:r>
          </a:p>
          <a:p>
            <a:pPr marL="457200" lvl="1" indent="0">
              <a:buNone/>
            </a:pPr>
            <a:r>
              <a:rPr lang="en-CA" dirty="0"/>
              <a:t>-&gt; Collect Assignment Information. </a:t>
            </a:r>
          </a:p>
          <a:p>
            <a:pPr marL="457200" lvl="1" indent="0">
              <a:buNone/>
            </a:pPr>
            <a:r>
              <a:rPr lang="en-CA" dirty="0"/>
              <a:t>-&gt; Collect Quiz Information.</a:t>
            </a:r>
          </a:p>
          <a:p>
            <a:pPr marL="457200" lvl="1" indent="0">
              <a:buNone/>
            </a:pPr>
            <a:r>
              <a:rPr lang="en-CA" dirty="0"/>
              <a:t>-&gt; Filter Information for upcoming/incomplete tasks.</a:t>
            </a:r>
          </a:p>
          <a:p>
            <a:pPr marL="457200" lvl="1" indent="0">
              <a:buNone/>
            </a:pPr>
            <a:r>
              <a:rPr lang="en-CA" dirty="0"/>
              <a:t>-&gt; Display Information in GUI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50F-626F-4F2E-9105-851B2E3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Qualities and Verification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731F0E-9CD9-4FCA-B1B1-8835B294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43204"/>
              </p:ext>
            </p:extLst>
          </p:nvPr>
        </p:nvGraphicFramePr>
        <p:xfrm>
          <a:off x="1031846" y="1778466"/>
          <a:ext cx="8725482" cy="448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741">
                  <a:extLst>
                    <a:ext uri="{9D8B030D-6E8A-4147-A177-3AD203B41FA5}">
                      <a16:colId xmlns:a16="http://schemas.microsoft.com/office/drawing/2014/main" val="911158704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56372629"/>
                    </a:ext>
                  </a:extLst>
                </a:gridCol>
              </a:tblGrid>
              <a:tr h="555891">
                <a:tc>
                  <a:txBody>
                    <a:bodyPr/>
                    <a:lstStyle/>
                    <a:p>
                      <a:r>
                        <a:rPr lang="en-CA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Test Rating- Out of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2026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/>
                        <a:t>User-friendliness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– Even though a user guide is not presented, the application is very easy to navigate through and understand.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45951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– The usage of React-Native to implement the frontend allows the application to be very portable making it usable on a mobile 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86559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– The performance of the application is very smooth, the web-scraping however depends on the performance of A2L.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250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5- The application is very effective at collecting and displaying the information in an organized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6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29BA-433C-4FB9-88EA-0CE6DAB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26E-53D7-4CA7-9C24-103DCF62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1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332-9A2B-4C86-8484-32851AE8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397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Euneva</vt:lpstr>
      <vt:lpstr>PowerPoint Presentation</vt:lpstr>
      <vt:lpstr>Background</vt:lpstr>
      <vt:lpstr>Current Implementation</vt:lpstr>
      <vt:lpstr>Software Qualities and Verification</vt:lpstr>
      <vt:lpstr>Testing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Euneva</dc:title>
  <dc:creator>Jash Mehta</dc:creator>
  <cp:lastModifiedBy>Jash Mehta</cp:lastModifiedBy>
  <cp:revision>7</cp:revision>
  <dcterms:created xsi:type="dcterms:W3CDTF">2021-04-06T19:27:03Z</dcterms:created>
  <dcterms:modified xsi:type="dcterms:W3CDTF">2021-04-06T20:25:41Z</dcterms:modified>
</cp:coreProperties>
</file>