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Ren" initials="ZR" lastIdx="1" clrIdx="0">
    <p:extLst>
      <p:ext uri="{19B8F6BF-5375-455C-9EA6-DF929625EA0E}">
        <p15:presenceInfo xmlns:p15="http://schemas.microsoft.com/office/powerpoint/2012/main" userId="4023faba3ca18f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40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4D1-549C-45F6-8CF7-381AE8F2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444-783E-4DAF-BE9C-5A30A069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D1B6-2582-4D8E-8CAF-E62823E6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3D06-9DFC-45FB-8BF1-443DE8DA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AA29-F2E9-42F9-AFC6-606F822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0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040-5AD5-4004-AD4C-672B65C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08CB-649B-4431-B37D-36CB89D2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FA91-9D5B-40BE-8BC0-D4E13ED3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A4AE-969B-4534-9A53-1231C208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C7BC-9590-4E19-983C-0A1D2D3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6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A4E6C-0DC7-486F-B763-D1FC0FC30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4454-9495-4C65-ACD4-E02086FA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31C6-678D-446C-9036-A3373CD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06B5-68E7-4771-A50F-B04E122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46F-84D8-489D-AE71-FAFE520D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9CB4-C1A7-403C-8433-1AE2AF7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485-D115-4F03-9DA3-F13D052E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8E72-70EF-4031-9199-DC291167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00CA-C4E1-4516-B1F1-76ACB46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5ABE-2E8A-4884-8D66-31B0AE2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2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3B9D-24CE-470A-96E6-461C4290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D4FE-CA70-475E-81C3-F8D20F80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ADEF-E0A0-411F-9DD6-D333EB5A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4EB8-8626-4171-9D32-BF118B4C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FF8-3028-4224-8B15-4F8154F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7F64-B14A-474A-853E-60F3FFD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D70C-FC74-45EE-9CEF-E1F5DCE39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2B82-3405-4045-9EF8-4672C88E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E0ED-D39C-4FDE-9D08-090449D7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86D8-8410-4CAF-838D-1D034C9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4121-9D5F-47C3-827B-1946A566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8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020-F43A-4088-B255-0A3A2C5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160A-8657-4162-99F7-552339F1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5683-F913-4C2D-964C-37C278A2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5227E-3589-4B1D-AE21-E5FB85E8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B36B6-B123-4D4D-B85B-32B65DEF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A7581-F732-4146-8B08-47B73C4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6B2B2-F69B-477D-A2A6-61068722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B67D7-8AE4-4042-A076-E6CB50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07C-0F88-4E6A-81F7-BEA4045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5CAD-B17B-44BD-9172-6FBEF53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B70FB-1212-4FA1-B57A-9CF557A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9731-5440-4D1D-B0E1-3D358B75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9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4A96E-66D0-4413-BF33-859B38F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7CAB1-6C5E-4C5F-8687-8506E88D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61B0-2015-4058-A5F6-59E214B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53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B9F-FF8B-490B-AF35-5CC7E940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EA3-8CAE-4C98-8516-5AD9E7E7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1EC0-E6D9-4814-BC02-97AC3F23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005E-03B1-4AA3-9E55-D034AB2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3F8-6D8E-48A7-B12C-745A9E1E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8B28-495B-4558-BE05-8AC73AAC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BB1-7D75-48AB-A09B-C176DA2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DE24-FFA9-4067-BEBF-AC804580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5C26-3169-4F6D-A6BE-C6D83085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EBAF-9C9E-4945-AB07-8671249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E0B7-BA37-408E-9913-9B541BD7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CC3F-4012-4758-960F-971F2692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553B6-AEBB-41CB-AEBF-8918E29C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3189-0DF3-4D15-BCFA-D8FFE4A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4947-3085-4EE1-8FBD-E6439FDA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C316-CAB1-457B-9E4D-B35F05FD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AE16-698D-45D2-ADA3-AE72D061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1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C86A3D-2606-443C-A849-2C1A85687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9</a:t>
            </a:r>
          </a:p>
          <a:p>
            <a:r>
              <a:rPr lang="en-CA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Jash</a:t>
            </a:r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Mehta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Aditya Sharma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Zackary Ren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750A-8922-4F6B-8793-C006A22B18DC}"/>
              </a:ext>
            </a:extLst>
          </p:cNvPr>
          <p:cNvSpPr txBox="1"/>
          <p:nvPr/>
        </p:nvSpPr>
        <p:spPr>
          <a:xfrm>
            <a:off x="3048000" y="212522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7200" b="1" i="0" u="none" strike="noStrike" dirty="0" err="1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eunev</a:t>
            </a:r>
            <a:r>
              <a:rPr lang="en-CA" sz="7200" b="1" i="0" u="none" strike="noStrike" dirty="0" err="1">
                <a:solidFill>
                  <a:srgbClr val="980404"/>
                </a:solidFill>
                <a:effectLst/>
                <a:latin typeface="Lato" panose="020F0502020204030203" pitchFamily="34" charset="0"/>
              </a:rPr>
              <a:t>a</a:t>
            </a:r>
            <a:endParaRPr lang="en-CA" sz="7200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7D13E8-984F-4387-BD5E-A375399EBC17}"/>
              </a:ext>
            </a:extLst>
          </p:cNvPr>
          <p:cNvSpPr/>
          <p:nvPr/>
        </p:nvSpPr>
        <p:spPr>
          <a:xfrm>
            <a:off x="-922217" y="4289242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AD124-EE56-41F5-9A25-8EF83B21BE04}"/>
              </a:ext>
            </a:extLst>
          </p:cNvPr>
          <p:cNvSpPr/>
          <p:nvPr/>
        </p:nvSpPr>
        <p:spPr>
          <a:xfrm>
            <a:off x="0" y="5460702"/>
            <a:ext cx="2672861" cy="2672861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56A17B1A-C03F-4338-A66B-01B43415A061}"/>
              </a:ext>
            </a:extLst>
          </p:cNvPr>
          <p:cNvSpPr/>
          <p:nvPr/>
        </p:nvSpPr>
        <p:spPr>
          <a:xfrm>
            <a:off x="10668000" y="-453293"/>
            <a:ext cx="2672861" cy="2672861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30D4-E1C9-4466-9EE9-446586AA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improved upon an existing web application for a To-Do list, adding an implementation to web scrape Avenue to Learn (A2L) for quizzes and assignment information for current courses and displaying it in a organized manner.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Scope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backend web-scraping is done through python.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frontend web application is made with react-native.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74E7E8-77B4-4423-98D9-1A32D39473B6}"/>
              </a:ext>
            </a:extLst>
          </p:cNvPr>
          <p:cNvGrpSpPr/>
          <p:nvPr/>
        </p:nvGrpSpPr>
        <p:grpSpPr>
          <a:xfrm>
            <a:off x="8465820" y="4020893"/>
            <a:ext cx="5775959" cy="4582014"/>
            <a:chOff x="7299961" y="3758041"/>
            <a:chExt cx="5775959" cy="45820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16B4A21-9C2F-40A3-A933-0533CAB1FBFA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0137E53-0982-48FE-923E-4B7107BBACA0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8888520-9823-4EBC-9A36-9200EC829FC7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25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EC48-3D36-4989-9964-C842CC3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0206-09B2-46B6-9A45-4D00849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51"/>
            <a:ext cx="10515600" cy="4351338"/>
          </a:xfrm>
        </p:spPr>
        <p:txBody>
          <a:bodyPr/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Stakeholders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Students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Professors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Implementation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08CB3E-F715-48A7-8255-24B1E842B719}"/>
              </a:ext>
            </a:extLst>
          </p:cNvPr>
          <p:cNvSpPr/>
          <p:nvPr/>
        </p:nvSpPr>
        <p:spPr>
          <a:xfrm>
            <a:off x="9519139" y="-1336431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33B9E2-BCE4-4BF6-843C-28F8F90ABDA7}"/>
              </a:ext>
            </a:extLst>
          </p:cNvPr>
          <p:cNvSpPr/>
          <p:nvPr/>
        </p:nvSpPr>
        <p:spPr>
          <a:xfrm>
            <a:off x="10855569" y="-593719"/>
            <a:ext cx="2672861" cy="2672861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B70E9A-3A68-4060-9F83-5FADE626826D}"/>
              </a:ext>
            </a:extLst>
          </p:cNvPr>
          <p:cNvSpPr/>
          <p:nvPr/>
        </p:nvSpPr>
        <p:spPr>
          <a:xfrm>
            <a:off x="-1164101" y="5704449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F72-6F31-42D0-A317-A7B0DA29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4A78-8C65-4890-A1F6-0FDCBBCF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Functionality Added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Login. 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Current Courses.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Assignment Information. 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Quiz Information.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 Information for upcoming/incomplete tasks.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Information in GUI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ACEFBADB-431C-4EF5-B3A0-97C80821FC31}"/>
              </a:ext>
            </a:extLst>
          </p:cNvPr>
          <p:cNvSpPr/>
          <p:nvPr/>
        </p:nvSpPr>
        <p:spPr>
          <a:xfrm>
            <a:off x="10393680" y="5241777"/>
            <a:ext cx="2672861" cy="2672861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9B258E1-942D-48FE-8390-16AD6C7F84FC}"/>
              </a:ext>
            </a:extLst>
          </p:cNvPr>
          <p:cNvSpPr/>
          <p:nvPr/>
        </p:nvSpPr>
        <p:spPr>
          <a:xfrm>
            <a:off x="10722123" y="5570220"/>
            <a:ext cx="2035807" cy="2035807"/>
          </a:xfrm>
          <a:prstGeom prst="donut">
            <a:avLst>
              <a:gd name="adj" fmla="val 8004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7A7E2324-0176-4FB2-A9AD-66D7F245F98B}"/>
              </a:ext>
            </a:extLst>
          </p:cNvPr>
          <p:cNvSpPr/>
          <p:nvPr/>
        </p:nvSpPr>
        <p:spPr>
          <a:xfrm>
            <a:off x="10927080" y="3750614"/>
            <a:ext cx="3021990" cy="3021990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B5C4506B-31C2-454C-B10B-9E4FAA326929}"/>
              </a:ext>
            </a:extLst>
          </p:cNvPr>
          <p:cNvSpPr/>
          <p:nvPr/>
        </p:nvSpPr>
        <p:spPr>
          <a:xfrm>
            <a:off x="11286003" y="4101309"/>
            <a:ext cx="2301724" cy="2301724"/>
          </a:xfrm>
          <a:prstGeom prst="donut">
            <a:avLst>
              <a:gd name="adj" fmla="val 8004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50F-626F-4F2E-9105-851B2E3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</a:rPr>
              <a:t>Software Qualities and Verification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731F0E-9CD9-4FCA-B1B1-8835B2946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52491"/>
              </p:ext>
            </p:extLst>
          </p:nvPr>
        </p:nvGraphicFramePr>
        <p:xfrm>
          <a:off x="1733259" y="1690688"/>
          <a:ext cx="8725482" cy="476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741">
                  <a:extLst>
                    <a:ext uri="{9D8B030D-6E8A-4147-A177-3AD203B41FA5}">
                      <a16:colId xmlns:a16="http://schemas.microsoft.com/office/drawing/2014/main" val="911158704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56372629"/>
                    </a:ext>
                  </a:extLst>
                </a:gridCol>
              </a:tblGrid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80404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Quality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80404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Test Rating- Out of 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2026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User-friendliness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– Even though a user guide is not presented, the application is very easy to navigate through and understand.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45951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Portability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usage of React-Native to implement the frontend allows the application to be very portable making it usable on a mobile device.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86559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Performance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performance of the web application is very smooth, the web-scraping however depends on the performance of A2L.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1250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application is very effective at collecting and displaying the information in an organized manner.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6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D18B-F68E-4544-B949-5C6372D3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</a:rPr>
              <a:t>Module Decomposition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8B514E-4062-4582-952E-0AB0D755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472531"/>
            <a:ext cx="3914775" cy="3057525"/>
          </a:xfrm>
        </p:spPr>
      </p:pic>
    </p:spTree>
    <p:extLst>
      <p:ext uri="{BB962C8B-B14F-4D97-AF65-F5344CB8AC3E}">
        <p14:creationId xmlns:p14="http://schemas.microsoft.com/office/powerpoint/2010/main" val="176781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29BA-433C-4FB9-88EA-0CE6DAB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Next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926E-53D7-4CA7-9C24-103DCF62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Search Bar to find particular items</a:t>
            </a:r>
          </a:p>
          <a:p>
            <a:r>
              <a:rPr lang="en-CA" dirty="0"/>
              <a:t>Adding users (login, sign up) rather than putting in information each time.</a:t>
            </a:r>
          </a:p>
          <a:p>
            <a:r>
              <a:rPr lang="en-CA" dirty="0"/>
              <a:t>Grouping into “Today”, “Scheduled”, “All”, and “Courses”.</a:t>
            </a:r>
          </a:p>
        </p:txBody>
      </p:sp>
    </p:spTree>
    <p:extLst>
      <p:ext uri="{BB962C8B-B14F-4D97-AF65-F5344CB8AC3E}">
        <p14:creationId xmlns:p14="http://schemas.microsoft.com/office/powerpoint/2010/main" val="326513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2332-9A2B-4C86-8484-32851AE8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20" y="2766218"/>
            <a:ext cx="3337560" cy="1325563"/>
          </a:xfrm>
        </p:spPr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Questions?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EBB9DE-C3E2-403A-BEC0-52067F1E3B25}"/>
              </a:ext>
            </a:extLst>
          </p:cNvPr>
          <p:cNvGrpSpPr/>
          <p:nvPr/>
        </p:nvGrpSpPr>
        <p:grpSpPr>
          <a:xfrm rot="15526026">
            <a:off x="-2021910" y="4097098"/>
            <a:ext cx="5775959" cy="4582014"/>
            <a:chOff x="7299961" y="3758041"/>
            <a:chExt cx="5775959" cy="4582014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9425748B-967B-4CF0-A43C-029B70AA1576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600F404-1206-4FF5-AA1C-7CB9B41BE2B8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CEC5D22-0168-4E54-AA07-D6310519F4A8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F9D72-780E-4CBD-9796-7F59FAB51D7A}"/>
              </a:ext>
            </a:extLst>
          </p:cNvPr>
          <p:cNvGrpSpPr/>
          <p:nvPr/>
        </p:nvGrpSpPr>
        <p:grpSpPr>
          <a:xfrm rot="15526026">
            <a:off x="8455590" y="-1549322"/>
            <a:ext cx="5775959" cy="4582014"/>
            <a:chOff x="7299961" y="3758041"/>
            <a:chExt cx="5775959" cy="4582014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080EC7E-F5B0-483E-B23A-727A953214F4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00902860-0A1F-4491-B4C8-FAB91FA1CFF4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A84C5B8-5F6A-4579-8640-71A7B075D293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3974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Lora</vt:lpstr>
      <vt:lpstr>Wingdings</vt:lpstr>
      <vt:lpstr>Office Theme</vt:lpstr>
      <vt:lpstr>PowerPoint Presentation</vt:lpstr>
      <vt:lpstr>PowerPoint Presentation</vt:lpstr>
      <vt:lpstr>Background</vt:lpstr>
      <vt:lpstr>Current Implementation</vt:lpstr>
      <vt:lpstr>Software Qualities and Verification</vt:lpstr>
      <vt:lpstr>Module Decomposition</vt:lpstr>
      <vt:lpstr>Next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Euneva</dc:title>
  <dc:creator>Jash Mehta</dc:creator>
  <cp:lastModifiedBy>Jash Mehta</cp:lastModifiedBy>
  <cp:revision>14</cp:revision>
  <dcterms:created xsi:type="dcterms:W3CDTF">2021-04-06T19:27:03Z</dcterms:created>
  <dcterms:modified xsi:type="dcterms:W3CDTF">2021-04-07T22:43:02Z</dcterms:modified>
</cp:coreProperties>
</file>