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EAB89A-E9BA-4369-BD7E-513188B15F00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C15AAA-38EC-47B9-8587-3A15C455BEA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system273.appspo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Video 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4191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By,</a:t>
            </a:r>
          </a:p>
          <a:p>
            <a:pPr algn="ctr"/>
            <a:r>
              <a:rPr lang="en-US" dirty="0" smtClean="0"/>
              <a:t>TEAM 3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Abhi</a:t>
            </a:r>
            <a:r>
              <a:rPr lang="en-US" dirty="0" smtClean="0"/>
              <a:t> Shah(008424052)</a:t>
            </a:r>
          </a:p>
          <a:p>
            <a:pPr algn="ctr"/>
            <a:r>
              <a:rPr lang="en-US" dirty="0" smtClean="0"/>
              <a:t>Meet Mehta(008648939)</a:t>
            </a:r>
          </a:p>
          <a:p>
            <a:pPr algn="ctr"/>
            <a:r>
              <a:rPr lang="en-US" dirty="0" err="1" smtClean="0"/>
              <a:t>Snehal</a:t>
            </a:r>
            <a:r>
              <a:rPr lang="en-US" dirty="0" smtClean="0"/>
              <a:t> </a:t>
            </a:r>
            <a:r>
              <a:rPr lang="en-US" dirty="0" err="1" smtClean="0"/>
              <a:t>D’mello</a:t>
            </a:r>
            <a:r>
              <a:rPr lang="en-US" dirty="0" smtClean="0"/>
              <a:t>(008647639)</a:t>
            </a:r>
          </a:p>
          <a:p>
            <a:pPr algn="ctr"/>
            <a:r>
              <a:rPr lang="en-US" dirty="0" err="1" smtClean="0"/>
              <a:t>Sweta</a:t>
            </a:r>
            <a:r>
              <a:rPr lang="en-US" dirty="0" smtClean="0"/>
              <a:t> Patel(008671754)</a:t>
            </a:r>
          </a:p>
          <a:p>
            <a:pPr algn="ctr"/>
            <a:r>
              <a:rPr lang="en-US" dirty="0" err="1" smtClean="0"/>
              <a:t>Vidhi</a:t>
            </a:r>
            <a:r>
              <a:rPr lang="en-US" dirty="0" smtClean="0"/>
              <a:t> Shah(008141068)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3667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51" name="Chart 8"/>
          <p:cNvGraphicFramePr>
            <a:graphicFrameLocks/>
          </p:cNvGraphicFramePr>
          <p:nvPr/>
        </p:nvGraphicFramePr>
        <p:xfrm>
          <a:off x="533400" y="1219200"/>
          <a:ext cx="7943850" cy="4724400"/>
        </p:xfrm>
        <a:graphic>
          <a:graphicData uri="http://schemas.openxmlformats.org/presentationml/2006/ole">
            <p:oleObj spid="_x0000_s6151" name="Chart" r:id="rId3" imgW="5505165" imgH="3206774" progId="Excel.Sheet.8">
              <p:embed/>
            </p:oleObj>
          </a:graphicData>
        </a:graphic>
      </p:graphicFrame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3667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288"/>
            <a:ext cx="8229600" cy="972312"/>
          </a:xfrm>
        </p:spPr>
        <p:txBody>
          <a:bodyPr/>
          <a:lstStyle/>
          <a:p>
            <a:r>
              <a:rPr lang="en-US" dirty="0" smtClean="0"/>
              <a:t>Extra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Deployed few pages on Google app engine.</a:t>
            </a: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r>
              <a:rPr lang="en-US" dirty="0" smtClean="0">
                <a:hlinkClick r:id="rId2"/>
              </a:rPr>
              <a:t>http://videosystem273.appspot.com/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/>
              <a:t>Abhi</a:t>
            </a:r>
            <a:r>
              <a:rPr lang="en-US" b="1" dirty="0" smtClean="0"/>
              <a:t> </a:t>
            </a:r>
            <a:r>
              <a:rPr lang="en-US" b="1" dirty="0" smtClean="0"/>
              <a:t>Shah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Client GUI, client-side </a:t>
            </a:r>
            <a:r>
              <a:rPr lang="en-US" dirty="0" err="1" smtClean="0"/>
              <a:t>servlets</a:t>
            </a:r>
            <a:r>
              <a:rPr lang="en-US" dirty="0" smtClean="0"/>
              <a:t>, client-side validation, Database designing, </a:t>
            </a:r>
            <a:r>
              <a:rPr lang="en-US" dirty="0" err="1" smtClean="0"/>
              <a:t>Jmeter</a:t>
            </a:r>
            <a:r>
              <a:rPr lang="en-US" dirty="0" smtClean="0"/>
              <a:t> Performance </a:t>
            </a:r>
            <a:r>
              <a:rPr lang="en-US" dirty="0" smtClean="0"/>
              <a:t>measurement and server side validation.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Meet Mehta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Designing of web services and its Server side methods implementation, Database designing, Project Report and deployment on Google Cloud.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Snehal</a:t>
            </a:r>
            <a:r>
              <a:rPr lang="en-US" b="1" dirty="0" smtClean="0"/>
              <a:t> </a:t>
            </a:r>
            <a:r>
              <a:rPr lang="en-US" b="1" dirty="0" err="1" smtClean="0"/>
              <a:t>D'mello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Designing of web services and its Server side methods implementation, Database </a:t>
            </a:r>
            <a:r>
              <a:rPr lang="en-US" dirty="0" smtClean="0"/>
              <a:t>designing and </a:t>
            </a:r>
            <a:r>
              <a:rPr lang="en-US" dirty="0" smtClean="0"/>
              <a:t>Project Report.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Sweta</a:t>
            </a:r>
            <a:r>
              <a:rPr lang="en-US" b="1" dirty="0" smtClean="0"/>
              <a:t> Patel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Designing of web services and its Server side methods implementation, Connection Pooling, Database designing and Project Report.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Vidhi</a:t>
            </a:r>
            <a:r>
              <a:rPr lang="en-US" b="1" dirty="0" smtClean="0"/>
              <a:t> Shah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Client GUI, client-side </a:t>
            </a:r>
            <a:r>
              <a:rPr lang="en-US" dirty="0" err="1" smtClean="0"/>
              <a:t>servlets</a:t>
            </a:r>
            <a:r>
              <a:rPr lang="en-US" dirty="0" smtClean="0"/>
              <a:t>, </a:t>
            </a:r>
            <a:r>
              <a:rPr lang="en-US" dirty="0" err="1" smtClean="0"/>
              <a:t>Junit</a:t>
            </a:r>
            <a:r>
              <a:rPr lang="en-US" dirty="0" smtClean="0"/>
              <a:t> testing and Project Report.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Connection Pooling </a:t>
            </a:r>
          </a:p>
          <a:p>
            <a:r>
              <a:rPr lang="en-US" dirty="0" smtClean="0"/>
              <a:t>INNODB over MYISAM engine in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Database Tuning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Using Full column names instead of *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Using </a:t>
            </a:r>
            <a:r>
              <a:rPr lang="en-US" dirty="0" err="1" smtClean="0"/>
              <a:t>PreparedStatement</a:t>
            </a:r>
            <a:r>
              <a:rPr lang="en-US" dirty="0" smtClean="0"/>
              <a:t> over Statement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Avoid LIKE in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5344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153400" cy="51907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Prepared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077200" cy="4800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Connection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772400" cy="4800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Pooling and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001000" cy="472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 Movies Without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199"/>
            <a:ext cx="8077200" cy="47244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 Movies With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219199"/>
            <a:ext cx="8077201" cy="47280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</TotalTime>
  <Words>109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Flow</vt:lpstr>
      <vt:lpstr>Chart</vt:lpstr>
      <vt:lpstr>Video Library Management System</vt:lpstr>
      <vt:lpstr>Responsibility</vt:lpstr>
      <vt:lpstr>Performance</vt:lpstr>
      <vt:lpstr>Base Class</vt:lpstr>
      <vt:lpstr>With Prepared Statement</vt:lpstr>
      <vt:lpstr>With Connection Pooling</vt:lpstr>
      <vt:lpstr>With Pooling and Caching</vt:lpstr>
      <vt:lpstr>Display Movies Without Pooling</vt:lpstr>
      <vt:lpstr>Display Movies With Pooling</vt:lpstr>
      <vt:lpstr>Comparison</vt:lpstr>
      <vt:lpstr>Extra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Library Management</dc:title>
  <dc:creator>meet</dc:creator>
  <cp:lastModifiedBy>meet</cp:lastModifiedBy>
  <cp:revision>29</cp:revision>
  <dcterms:created xsi:type="dcterms:W3CDTF">2012-12-05T20:40:19Z</dcterms:created>
  <dcterms:modified xsi:type="dcterms:W3CDTF">2012-12-06T01:20:29Z</dcterms:modified>
</cp:coreProperties>
</file>