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2"/>
  </p:notesMasterIdLst>
  <p:handoutMasterIdLst>
    <p:handoutMasterId r:id="rId13"/>
  </p:handoutMasterIdLst>
  <p:sldIdLst>
    <p:sldId id="264" r:id="rId2"/>
    <p:sldId id="260" r:id="rId3"/>
    <p:sldId id="261" r:id="rId4"/>
    <p:sldId id="258" r:id="rId5"/>
    <p:sldId id="269" r:id="rId6"/>
    <p:sldId id="272" r:id="rId7"/>
    <p:sldId id="259" r:id="rId8"/>
    <p:sldId id="265" r:id="rId9"/>
    <p:sldId id="263" r:id="rId10"/>
    <p:sldId id="271" r:id="rId11"/>
  </p:sldIdLst>
  <p:sldSz cx="9144000" cy="6858000" type="screen4x3"/>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
          <p15:clr>
            <a:srgbClr val="A4A3A4"/>
          </p15:clr>
        </p15:guide>
        <p15:guide id="2" orient="horz" pos="938">
          <p15:clr>
            <a:srgbClr val="A4A3A4"/>
          </p15:clr>
        </p15:guide>
        <p15:guide id="3" orient="horz" pos="3800">
          <p15:clr>
            <a:srgbClr val="A4A3A4"/>
          </p15:clr>
        </p15:guide>
        <p15:guide id="4" orient="horz" pos="4137">
          <p15:clr>
            <a:srgbClr val="A4A3A4"/>
          </p15:clr>
        </p15:guide>
        <p15:guide id="5" orient="horz" pos="3242">
          <p15:clr>
            <a:srgbClr val="A4A3A4"/>
          </p15:clr>
        </p15:guide>
        <p15:guide id="6" orient="horz" pos="664">
          <p15:clr>
            <a:srgbClr val="A4A3A4"/>
          </p15:clr>
        </p15:guide>
        <p15:guide id="7" orient="horz" pos="4006">
          <p15:clr>
            <a:srgbClr val="A4A3A4"/>
          </p15:clr>
        </p15:guide>
        <p15:guide id="8" orient="horz" pos="3651">
          <p15:clr>
            <a:srgbClr val="A4A3A4"/>
          </p15:clr>
        </p15:guide>
        <p15:guide id="9" pos="4624">
          <p15:clr>
            <a:srgbClr val="A4A3A4"/>
          </p15:clr>
        </p15:guide>
        <p15:guide id="10" pos="3300">
          <p15:clr>
            <a:srgbClr val="A4A3A4"/>
          </p15:clr>
        </p15:guide>
        <p15:guide id="11" pos="296">
          <p15:clr>
            <a:srgbClr val="A4A3A4"/>
          </p15:clr>
        </p15:guide>
        <p15:guide id="12" pos="5463">
          <p15:clr>
            <a:srgbClr val="A4A3A4"/>
          </p15:clr>
        </p15:guide>
        <p15:guide id="13" pos="4225">
          <p15:clr>
            <a:srgbClr val="A4A3A4"/>
          </p15:clr>
        </p15:guide>
        <p15:guide id="14" pos="2918">
          <p15:clr>
            <a:srgbClr val="A4A3A4"/>
          </p15:clr>
        </p15:guide>
        <p15:guide id="15" pos="1605">
          <p15:clr>
            <a:srgbClr val="A4A3A4"/>
          </p15:clr>
        </p15:guide>
        <p15:guide id="16" pos="1541">
          <p15:clr>
            <a:srgbClr val="A4A3A4"/>
          </p15:clr>
        </p15:guide>
        <p15:guide id="17" pos="2416">
          <p15:clr>
            <a:srgbClr val="A4A3A4"/>
          </p15:clr>
        </p15:guide>
        <p15:guide id="18" pos="4161">
          <p15:clr>
            <a:srgbClr val="A4A3A4"/>
          </p15:clr>
        </p15:guide>
        <p15:guide id="19" pos="2498">
          <p15:clr>
            <a:srgbClr val="A4A3A4"/>
          </p15:clr>
        </p15:guide>
        <p15:guide id="20" pos="2846">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24" autoAdjust="0"/>
    <p:restoredTop sz="91087" autoAdjust="0"/>
  </p:normalViewPr>
  <p:slideViewPr>
    <p:cSldViewPr snapToGrid="0">
      <p:cViewPr varScale="1">
        <p:scale>
          <a:sx n="88" d="100"/>
          <a:sy n="88" d="100"/>
        </p:scale>
        <p:origin x="1618" y="62"/>
      </p:cViewPr>
      <p:guideLst>
        <p:guide orient="horz" pos="184"/>
        <p:guide orient="horz" pos="938"/>
        <p:guide orient="horz" pos="3800"/>
        <p:guide orient="horz" pos="4137"/>
        <p:guide orient="horz" pos="3242"/>
        <p:guide orient="horz" pos="664"/>
        <p:guide orient="horz" pos="4006"/>
        <p:guide orient="horz" pos="3651"/>
        <p:guide pos="4624"/>
        <p:guide pos="3300"/>
        <p:guide pos="296"/>
        <p:guide pos="5463"/>
        <p:guide pos="4225"/>
        <p:guide pos="2918"/>
        <p:guide pos="1605"/>
        <p:guide pos="1541"/>
        <p:guide pos="2416"/>
        <p:guide pos="4161"/>
        <p:guide pos="2498"/>
        <p:guide pos="2846"/>
      </p:guideLst>
    </p:cSldViewPr>
  </p:slideViewPr>
  <p:notesTextViewPr>
    <p:cViewPr>
      <p:scale>
        <a:sx n="1" d="1"/>
        <a:sy n="1" d="1"/>
      </p:scale>
      <p:origin x="0" y="0"/>
    </p:cViewPr>
  </p:notesTextViewPr>
  <p:sorterViewPr>
    <p:cViewPr>
      <p:scale>
        <a:sx n="33" d="100"/>
        <a:sy n="33" d="100"/>
      </p:scale>
      <p:origin x="0" y="0"/>
    </p:cViewPr>
  </p:sorterViewPr>
  <p:notesViewPr>
    <p:cSldViewPr snapToGrid="0" showGuides="1">
      <p:cViewPr varScale="1">
        <p:scale>
          <a:sx n="84" d="100"/>
          <a:sy n="84" d="100"/>
        </p:scale>
        <p:origin x="3924" y="9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GBLONFS10\johriv\Desktop\KRIs\KRIS%20-%20Threshol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ubbleChart>
        <c:varyColors val="0"/>
        <c:ser>
          <c:idx val="0"/>
          <c:order val="0"/>
          <c:tx>
            <c:strRef>
              <c:f>Chart!$C$2</c:f>
              <c:strCache>
                <c:ptCount val="1"/>
                <c:pt idx="0">
                  <c:v>VLL</c:v>
                </c:pt>
              </c:strCache>
            </c:strRef>
          </c:tx>
          <c:spPr>
            <a:solidFill>
              <a:srgbClr val="FF0000"/>
            </a:solidFill>
            <a:ln>
              <a:solidFill>
                <a:schemeClr val="tx1"/>
              </a:solidFill>
            </a:ln>
            <a:effectLst>
              <a:outerShdw blurRad="40000" dist="23000" dir="5400000" rotWithShape="0">
                <a:srgbClr val="000000">
                  <a:alpha val="35000"/>
                </a:srgbClr>
              </a:outerShdw>
            </a:effectLst>
          </c:spPr>
          <c:invertIfNegative val="0"/>
          <c:dLbls>
            <c:dLbl>
              <c:idx val="0"/>
              <c:layout/>
              <c:tx>
                <c:rich>
                  <a:bodyPr/>
                  <a:lstStyle/>
                  <a:p>
                    <a:r>
                      <a:rPr lang="en-US"/>
                      <a:t>VLL</a:t>
                    </a:r>
                  </a:p>
                </c:rich>
              </c:tx>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4691-41FE-B0CE-E8ED8E530B3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xVal>
            <c:numRef>
              <c:f>Chart!$C$3</c:f>
              <c:numCache>
                <c:formatCode>General</c:formatCode>
                <c:ptCount val="1"/>
                <c:pt idx="0">
                  <c:v>5</c:v>
                </c:pt>
              </c:numCache>
            </c:numRef>
          </c:xVal>
          <c:yVal>
            <c:numRef>
              <c:f>Chart!$C$4</c:f>
              <c:numCache>
                <c:formatCode>General</c:formatCode>
                <c:ptCount val="1"/>
                <c:pt idx="0">
                  <c:v>4</c:v>
                </c:pt>
              </c:numCache>
            </c:numRef>
          </c:yVal>
          <c:bubbleSize>
            <c:numLit>
              <c:formatCode>General</c:formatCode>
              <c:ptCount val="1"/>
              <c:pt idx="0">
                <c:v>1</c:v>
              </c:pt>
            </c:numLit>
          </c:bubbleSize>
          <c:bubble3D val="0"/>
          <c:extLst>
            <c:ext xmlns:c16="http://schemas.microsoft.com/office/drawing/2014/chart" uri="{C3380CC4-5D6E-409C-BE32-E72D297353CC}">
              <c16:uniqueId val="{00000001-4691-41FE-B0CE-E8ED8E530B3A}"/>
            </c:ext>
          </c:extLst>
        </c:ser>
        <c:ser>
          <c:idx val="3"/>
          <c:order val="1"/>
          <c:tx>
            <c:strRef>
              <c:f>Chart!$D$2</c:f>
              <c:strCache>
                <c:ptCount val="1"/>
                <c:pt idx="0">
                  <c:v>INV</c:v>
                </c:pt>
              </c:strCache>
            </c:strRef>
          </c:tx>
          <c:spPr>
            <a:solidFill>
              <a:srgbClr val="8CC800"/>
            </a:solidFill>
            <a:ln>
              <a:solidFill>
                <a:schemeClr val="tx1"/>
              </a:solidFill>
            </a:ln>
            <a:effectLst>
              <a:outerShdw blurRad="40000" dist="23000" dir="5400000" rotWithShape="0">
                <a:srgbClr val="000000">
                  <a:alpha val="35000"/>
                </a:srgbClr>
              </a:outerShdw>
            </a:effectLst>
          </c:spPr>
          <c:invertIfNegative val="0"/>
          <c:dLbls>
            <c:dLbl>
              <c:idx val="0"/>
              <c:layout/>
              <c:tx>
                <c:rich>
                  <a:bodyPr/>
                  <a:lstStyle/>
                  <a:p>
                    <a:r>
                      <a:rPr lang="en-US"/>
                      <a:t>INV</a:t>
                    </a:r>
                  </a:p>
                </c:rich>
              </c:tx>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4691-41FE-B0CE-E8ED8E530B3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xVal>
            <c:numRef>
              <c:f>Chart!$D$3</c:f>
              <c:numCache>
                <c:formatCode>General</c:formatCode>
                <c:ptCount val="1"/>
                <c:pt idx="0">
                  <c:v>3</c:v>
                </c:pt>
              </c:numCache>
            </c:numRef>
          </c:xVal>
          <c:yVal>
            <c:numRef>
              <c:f>Chart!$D$4</c:f>
              <c:numCache>
                <c:formatCode>General</c:formatCode>
                <c:ptCount val="1"/>
                <c:pt idx="0">
                  <c:v>4</c:v>
                </c:pt>
              </c:numCache>
            </c:numRef>
          </c:yVal>
          <c:bubbleSize>
            <c:numLit>
              <c:formatCode>General</c:formatCode>
              <c:ptCount val="1"/>
              <c:pt idx="0">
                <c:v>1</c:v>
              </c:pt>
            </c:numLit>
          </c:bubbleSize>
          <c:bubble3D val="0"/>
          <c:extLst>
            <c:ext xmlns:c16="http://schemas.microsoft.com/office/drawing/2014/chart" uri="{C3380CC4-5D6E-409C-BE32-E72D297353CC}">
              <c16:uniqueId val="{00000003-4691-41FE-B0CE-E8ED8E530B3A}"/>
            </c:ext>
          </c:extLst>
        </c:ser>
        <c:ser>
          <c:idx val="1"/>
          <c:order val="2"/>
          <c:tx>
            <c:strRef>
              <c:f>Chart!$E$2</c:f>
              <c:strCache>
                <c:ptCount val="1"/>
                <c:pt idx="0">
                  <c:v>IAM</c:v>
                </c:pt>
              </c:strCache>
            </c:strRef>
          </c:tx>
          <c:spPr>
            <a:solidFill>
              <a:srgbClr val="FF0000"/>
            </a:solidFill>
            <a:ln>
              <a:solidFill>
                <a:schemeClr val="tx1"/>
              </a:solidFill>
            </a:ln>
            <a:effectLst>
              <a:outerShdw blurRad="40000" dist="23000" dir="5400000" rotWithShape="0">
                <a:srgbClr val="000000">
                  <a:alpha val="35000"/>
                </a:srgbClr>
              </a:outerShdw>
            </a:effectLst>
          </c:spPr>
          <c:invertIfNegative val="0"/>
          <c:dLbls>
            <c:dLbl>
              <c:idx val="0"/>
              <c:layout/>
              <c:tx>
                <c:rich>
                  <a:bodyPr/>
                  <a:lstStyle/>
                  <a:p>
                    <a:r>
                      <a:rPr lang="en-US"/>
                      <a:t>IAM</a:t>
                    </a:r>
                  </a:p>
                </c:rich>
              </c:tx>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4691-41FE-B0CE-E8ED8E530B3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xVal>
            <c:numRef>
              <c:f>Chart!$E$3</c:f>
              <c:numCache>
                <c:formatCode>General</c:formatCode>
                <c:ptCount val="1"/>
                <c:pt idx="0">
                  <c:v>4</c:v>
                </c:pt>
              </c:numCache>
            </c:numRef>
          </c:xVal>
          <c:yVal>
            <c:numRef>
              <c:f>Chart!$E$4</c:f>
              <c:numCache>
                <c:formatCode>General</c:formatCode>
                <c:ptCount val="1"/>
                <c:pt idx="0">
                  <c:v>4</c:v>
                </c:pt>
              </c:numCache>
            </c:numRef>
          </c:yVal>
          <c:bubbleSize>
            <c:numLit>
              <c:formatCode>General</c:formatCode>
              <c:ptCount val="1"/>
              <c:pt idx="0">
                <c:v>1</c:v>
              </c:pt>
            </c:numLit>
          </c:bubbleSize>
          <c:bubble3D val="0"/>
          <c:extLst>
            <c:ext xmlns:c16="http://schemas.microsoft.com/office/drawing/2014/chart" uri="{C3380CC4-5D6E-409C-BE32-E72D297353CC}">
              <c16:uniqueId val="{00000005-4691-41FE-B0CE-E8ED8E530B3A}"/>
            </c:ext>
          </c:extLst>
        </c:ser>
        <c:ser>
          <c:idx val="4"/>
          <c:order val="3"/>
          <c:tx>
            <c:strRef>
              <c:f>Chart!$F$2</c:f>
              <c:strCache>
                <c:ptCount val="1"/>
                <c:pt idx="0">
                  <c:v>MON</c:v>
                </c:pt>
              </c:strCache>
            </c:strRef>
          </c:tx>
          <c:spPr>
            <a:solidFill>
              <a:srgbClr val="FF0000"/>
            </a:solidFill>
            <a:ln>
              <a:solidFill>
                <a:schemeClr val="tx1"/>
              </a:solidFill>
            </a:ln>
            <a:effectLst>
              <a:outerShdw blurRad="40000" dist="23000" dir="5400000" rotWithShape="0">
                <a:srgbClr val="000000">
                  <a:alpha val="35000"/>
                </a:srgbClr>
              </a:outerShdw>
            </a:effectLst>
          </c:spPr>
          <c:invertIfNegative val="0"/>
          <c:dLbls>
            <c:dLbl>
              <c:idx val="0"/>
              <c:layout/>
              <c:tx>
                <c:rich>
                  <a:bodyPr/>
                  <a:lstStyle/>
                  <a:p>
                    <a:r>
                      <a:rPr lang="en-US"/>
                      <a:t>MON</a:t>
                    </a:r>
                  </a:p>
                </c:rich>
              </c:tx>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4691-41FE-B0CE-E8ED8E530B3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xVal>
            <c:numRef>
              <c:f>Chart!$F$3</c:f>
              <c:numCache>
                <c:formatCode>General</c:formatCode>
                <c:ptCount val="1"/>
                <c:pt idx="0">
                  <c:v>5</c:v>
                </c:pt>
              </c:numCache>
            </c:numRef>
          </c:xVal>
          <c:yVal>
            <c:numRef>
              <c:f>Chart!$F$4</c:f>
              <c:numCache>
                <c:formatCode>General</c:formatCode>
                <c:ptCount val="1"/>
                <c:pt idx="0">
                  <c:v>3</c:v>
                </c:pt>
              </c:numCache>
            </c:numRef>
          </c:yVal>
          <c:bubbleSize>
            <c:numLit>
              <c:formatCode>General</c:formatCode>
              <c:ptCount val="1"/>
              <c:pt idx="0">
                <c:v>1</c:v>
              </c:pt>
            </c:numLit>
          </c:bubbleSize>
          <c:bubble3D val="0"/>
          <c:extLst>
            <c:ext xmlns:c16="http://schemas.microsoft.com/office/drawing/2014/chart" uri="{C3380CC4-5D6E-409C-BE32-E72D297353CC}">
              <c16:uniqueId val="{00000007-4691-41FE-B0CE-E8ED8E530B3A}"/>
            </c:ext>
          </c:extLst>
        </c:ser>
        <c:ser>
          <c:idx val="2"/>
          <c:order val="4"/>
          <c:tx>
            <c:strRef>
              <c:f>Chart!$G$2</c:f>
              <c:strCache>
                <c:ptCount val="1"/>
                <c:pt idx="0">
                  <c:v>SEB</c:v>
                </c:pt>
              </c:strCache>
            </c:strRef>
          </c:tx>
          <c:spPr>
            <a:solidFill>
              <a:srgbClr val="FF0000"/>
            </a:solidFill>
            <a:ln>
              <a:solidFill>
                <a:schemeClr val="tx1"/>
              </a:solidFill>
            </a:ln>
            <a:effectLst>
              <a:outerShdw blurRad="40000" dist="23000" dir="5400000" rotWithShape="0">
                <a:srgbClr val="000000">
                  <a:alpha val="35000"/>
                </a:srgbClr>
              </a:outerShdw>
            </a:effectLst>
          </c:spPr>
          <c:invertIfNegative val="0"/>
          <c:dPt>
            <c:idx val="0"/>
            <c:invertIfNegative val="0"/>
            <c:bubble3D val="0"/>
            <c:spPr>
              <a:solidFill>
                <a:srgbClr val="8CC800"/>
              </a:solidFill>
              <a:ln>
                <a:solidFill>
                  <a:schemeClr val="tx1"/>
                </a:solidFill>
              </a:ln>
              <a:effectLst>
                <a:outerShdw blurRad="40000" dist="23000" dir="5400000" rotWithShape="0">
                  <a:srgbClr val="000000">
                    <a:alpha val="35000"/>
                  </a:srgbClr>
                </a:outerShdw>
              </a:effectLst>
            </c:spPr>
            <c:extLst>
              <c:ext xmlns:c16="http://schemas.microsoft.com/office/drawing/2014/chart" uri="{C3380CC4-5D6E-409C-BE32-E72D297353CC}">
                <c16:uniqueId val="{00000008-4691-41FE-B0CE-E8ED8E530B3A}"/>
              </c:ext>
            </c:extLst>
          </c:dPt>
          <c:dLbls>
            <c:dLbl>
              <c:idx val="0"/>
              <c:layout/>
              <c:tx>
                <c:rich>
                  <a:bodyPr/>
                  <a:lstStyle/>
                  <a:p>
                    <a:r>
                      <a:rPr lang="en-US"/>
                      <a:t>SEB</a:t>
                    </a:r>
                  </a:p>
                </c:rich>
              </c:tx>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8-4691-41FE-B0CE-E8ED8E530B3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xVal>
            <c:numRef>
              <c:f>Chart!$G$3</c:f>
              <c:numCache>
                <c:formatCode>General</c:formatCode>
                <c:ptCount val="1"/>
                <c:pt idx="0">
                  <c:v>4</c:v>
                </c:pt>
              </c:numCache>
            </c:numRef>
          </c:xVal>
          <c:yVal>
            <c:numRef>
              <c:f>Chart!$G$4</c:f>
              <c:numCache>
                <c:formatCode>General</c:formatCode>
                <c:ptCount val="1"/>
                <c:pt idx="0">
                  <c:v>3</c:v>
                </c:pt>
              </c:numCache>
            </c:numRef>
          </c:yVal>
          <c:bubbleSize>
            <c:numLit>
              <c:formatCode>General</c:formatCode>
              <c:ptCount val="1"/>
              <c:pt idx="0">
                <c:v>1</c:v>
              </c:pt>
            </c:numLit>
          </c:bubbleSize>
          <c:bubble3D val="0"/>
          <c:extLst>
            <c:ext xmlns:c16="http://schemas.microsoft.com/office/drawing/2014/chart" uri="{C3380CC4-5D6E-409C-BE32-E72D297353CC}">
              <c16:uniqueId val="{00000009-4691-41FE-B0CE-E8ED8E530B3A}"/>
            </c:ext>
          </c:extLst>
        </c:ser>
        <c:dLbls>
          <c:dLblPos val="ctr"/>
          <c:showLegendKey val="0"/>
          <c:showVal val="1"/>
          <c:showCatName val="0"/>
          <c:showSerName val="0"/>
          <c:showPercent val="0"/>
          <c:showBubbleSize val="0"/>
        </c:dLbls>
        <c:bubbleScale val="100"/>
        <c:showNegBubbles val="0"/>
        <c:axId val="159798400"/>
        <c:axId val="159799936"/>
      </c:bubbleChart>
      <c:valAx>
        <c:axId val="159798400"/>
        <c:scaling>
          <c:orientation val="minMax"/>
        </c:scaling>
        <c:delete val="0"/>
        <c:axPos val="b"/>
        <c:numFmt formatCode="General" sourceLinked="0"/>
        <c:majorTickMark val="none"/>
        <c:minorTickMark val="none"/>
        <c:tickLblPos val="none"/>
        <c:spPr>
          <a:noFill/>
          <a:ln w="28575" cap="flat" cmpd="sng" algn="ctr">
            <a:solidFill>
              <a:srgbClr val="002060"/>
            </a:solidFill>
            <a:round/>
            <a:tailEnd type="arrow" w="sm" len="lg"/>
          </a:ln>
          <a:effectLst/>
        </c:spPr>
        <c:txPr>
          <a:bodyPr rot="0" spcFirstLastPara="1" vertOverflow="ellipsis" wrap="square" anchor="ctr" anchorCtr="1"/>
          <a:lstStyle/>
          <a:p>
            <a:pPr>
              <a:defRPr sz="900" b="0" i="0" u="none" strike="noStrike" kern="1200" baseline="0">
                <a:solidFill>
                  <a:schemeClr val="tx2"/>
                </a:solidFill>
                <a:latin typeface="+mn-lt"/>
                <a:ea typeface="+mn-ea"/>
                <a:cs typeface="+mn-cs"/>
              </a:defRPr>
            </a:pPr>
            <a:endParaRPr lang="en-US"/>
          </a:p>
        </c:txPr>
        <c:crossAx val="159799936"/>
        <c:crosses val="autoZero"/>
        <c:crossBetween val="midCat"/>
      </c:valAx>
      <c:valAx>
        <c:axId val="159799936"/>
        <c:scaling>
          <c:orientation val="minMax"/>
        </c:scaling>
        <c:delete val="0"/>
        <c:axPos val="l"/>
        <c:numFmt formatCode="General" sourceLinked="1"/>
        <c:majorTickMark val="none"/>
        <c:minorTickMark val="none"/>
        <c:tickLblPos val="none"/>
        <c:spPr>
          <a:noFill/>
          <a:ln w="28575">
            <a:solidFill>
              <a:srgbClr val="002060"/>
            </a:solidFill>
            <a:tailEnd type="arrow"/>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597984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en-GB" sz="1000" dirty="0"/>
          </a:p>
        </p:txBody>
      </p:sp>
      <p:sp>
        <p:nvSpPr>
          <p:cNvPr id="3" name="Date Placeholder 2"/>
          <p:cNvSpPr>
            <a:spLocks noGrp="1"/>
          </p:cNvSpPr>
          <p:nvPr>
            <p:ph type="dt" sz="quarter" idx="1"/>
          </p:nvPr>
        </p:nvSpPr>
        <p:spPr>
          <a:xfrm>
            <a:off x="3854939" y="0"/>
            <a:ext cx="2949099" cy="496967"/>
          </a:xfrm>
          <a:prstGeom prst="rect">
            <a:avLst/>
          </a:prstGeom>
        </p:spPr>
        <p:txBody>
          <a:bodyPr vert="horz" lIns="91440" tIns="45720" rIns="91440" bIns="45720" rtlCol="0"/>
          <a:lstStyle>
            <a:lvl1pPr algn="r">
              <a:defRPr sz="1200"/>
            </a:lvl1pPr>
          </a:lstStyle>
          <a:p>
            <a:fld id="{AA0D3088-75E0-409C-A562-F39CEE3260C9}" type="datetimeFigureOut">
              <a:rPr lang="en-GB" sz="1000" smtClean="0"/>
              <a:t>26/03/2018</a:t>
            </a:fld>
            <a:endParaRPr lang="en-GB" sz="1000" dirty="0"/>
          </a:p>
        </p:txBody>
      </p:sp>
      <p:sp>
        <p:nvSpPr>
          <p:cNvPr id="4" name="Footer Placeholder 3"/>
          <p:cNvSpPr>
            <a:spLocks noGrp="1"/>
          </p:cNvSpPr>
          <p:nvPr>
            <p:ph type="ftr" sz="quarter" idx="2"/>
          </p:nvPr>
        </p:nvSpPr>
        <p:spPr>
          <a:xfrm>
            <a:off x="0" y="9440646"/>
            <a:ext cx="2949099" cy="496967"/>
          </a:xfrm>
          <a:prstGeom prst="rect">
            <a:avLst/>
          </a:prstGeom>
        </p:spPr>
        <p:txBody>
          <a:bodyPr vert="horz" lIns="91440" tIns="45720" rIns="91440" bIns="45720" rtlCol="0" anchor="b"/>
          <a:lstStyle>
            <a:lvl1pPr algn="l">
              <a:defRPr sz="1200"/>
            </a:lvl1pPr>
          </a:lstStyle>
          <a:p>
            <a:endParaRPr lang="en-GB" sz="1000" dirty="0"/>
          </a:p>
        </p:txBody>
      </p:sp>
      <p:sp>
        <p:nvSpPr>
          <p:cNvPr id="5" name="Slide Number Placeholder 4"/>
          <p:cNvSpPr>
            <a:spLocks noGrp="1"/>
          </p:cNvSpPr>
          <p:nvPr>
            <p:ph type="sldNum" sz="quarter" idx="3"/>
          </p:nvPr>
        </p:nvSpPr>
        <p:spPr>
          <a:xfrm>
            <a:off x="3854939" y="9440646"/>
            <a:ext cx="2949099" cy="496967"/>
          </a:xfrm>
          <a:prstGeom prst="rect">
            <a:avLst/>
          </a:prstGeom>
        </p:spPr>
        <p:txBody>
          <a:bodyPr vert="horz" lIns="91440" tIns="45720" rIns="91440" bIns="45720" rtlCol="0" anchor="b"/>
          <a:lstStyle>
            <a:lvl1pPr algn="r">
              <a:defRPr sz="1200"/>
            </a:lvl1pPr>
          </a:lstStyle>
          <a:p>
            <a:fld id="{30A17B49-9B3F-43D6-8DD7-9B9A22EB66F4}" type="slidenum">
              <a:rPr lang="en-GB" sz="1000" smtClean="0"/>
              <a:t>‹#›</a:t>
            </a:fld>
            <a:endParaRPr lang="en-GB" sz="1000" dirty="0"/>
          </a:p>
        </p:txBody>
      </p:sp>
    </p:spTree>
    <p:extLst>
      <p:ext uri="{BB962C8B-B14F-4D97-AF65-F5344CB8AC3E}">
        <p14:creationId xmlns:p14="http://schemas.microsoft.com/office/powerpoint/2010/main" val="306059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000"/>
            </a:lvl1pPr>
          </a:lstStyle>
          <a:p>
            <a:endParaRPr lang="en-GB" dirty="0"/>
          </a:p>
        </p:txBody>
      </p:sp>
      <p:sp>
        <p:nvSpPr>
          <p:cNvPr id="3" name="Date Placeholder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000"/>
            </a:lvl1pPr>
          </a:lstStyle>
          <a:p>
            <a:fld id="{93EAA80F-0993-4DBA-B135-3DD7E977691C}" type="datetimeFigureOut">
              <a:rPr lang="en-GB" smtClean="0"/>
              <a:pPr/>
              <a:t>26/03/2018</a:t>
            </a:fld>
            <a:endParaRPr lang="en-GB" dirty="0"/>
          </a:p>
        </p:txBody>
      </p:sp>
      <p:sp>
        <p:nvSpPr>
          <p:cNvPr id="4" name="Slide Image Placeholder 3"/>
          <p:cNvSpPr>
            <a:spLocks noGrp="1" noRot="1" noChangeAspect="1"/>
          </p:cNvSpPr>
          <p:nvPr>
            <p:ph type="sldImg" idx="2"/>
          </p:nvPr>
        </p:nvSpPr>
        <p:spPr>
          <a:xfrm>
            <a:off x="680562" y="496967"/>
            <a:ext cx="5446076" cy="408629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0562" y="4970462"/>
            <a:ext cx="5444490" cy="4223425"/>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000"/>
            </a:lvl1pPr>
          </a:lstStyle>
          <a:p>
            <a:endParaRPr lang="en-GB" dirty="0"/>
          </a:p>
        </p:txBody>
      </p:sp>
      <p:sp>
        <p:nvSpPr>
          <p:cNvPr id="7" name="Slide Number Placeholder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000"/>
            </a:lvl1pPr>
          </a:lstStyle>
          <a:p>
            <a:fld id="{6F3A85FA-4C59-48B8-A633-F5A25B304805}" type="slidenum">
              <a:rPr lang="en-GB" smtClean="0"/>
              <a:pPr/>
              <a:t>‹#›</a:t>
            </a:fld>
            <a:endParaRPr lang="en-GB" dirty="0"/>
          </a:p>
        </p:txBody>
      </p:sp>
    </p:spTree>
    <p:extLst>
      <p:ext uri="{BB962C8B-B14F-4D97-AF65-F5344CB8AC3E}">
        <p14:creationId xmlns:p14="http://schemas.microsoft.com/office/powerpoint/2010/main" val="2763262944"/>
      </p:ext>
    </p:extLst>
  </p:cSld>
  <p:clrMap bg1="lt1" tx1="dk1" bg2="lt2" tx2="dk2" accent1="accent1" accent2="accent2" accent3="accent3" accent4="accent4" accent5="accent5" accent6="accent6" hlink="hlink" folHlink="folHlink"/>
  <p:notesStyle>
    <a:lvl1pPr marL="0" indent="0" algn="l" defTabSz="914400" rtl="0" eaLnBrk="1" latinLnBrk="0" hangingPunct="1">
      <a:spcBef>
        <a:spcPts val="1200"/>
      </a:spcBef>
      <a:buFontTx/>
      <a:buNone/>
      <a:defRPr sz="1000" kern="1200">
        <a:solidFill>
          <a:schemeClr val="tx1"/>
        </a:solidFill>
        <a:latin typeface="+mn-lt"/>
        <a:ea typeface="+mn-ea"/>
        <a:cs typeface="+mn-cs"/>
      </a:defRPr>
    </a:lvl1pPr>
    <a:lvl2pPr marL="137160" indent="-137160" algn="l" defTabSz="914400" rtl="0" eaLnBrk="1" latinLnBrk="0" hangingPunct="1">
      <a:spcBef>
        <a:spcPts val="1200"/>
      </a:spcBef>
      <a:buFont typeface="Verdana" pitchFamily="34" charset="0"/>
      <a:buChar char="–"/>
      <a:defRPr sz="1000" kern="1200">
        <a:solidFill>
          <a:schemeClr val="tx1"/>
        </a:solidFill>
        <a:latin typeface="+mn-lt"/>
        <a:ea typeface="+mn-ea"/>
        <a:cs typeface="+mn-cs"/>
      </a:defRPr>
    </a:lvl2pPr>
    <a:lvl3pPr marL="274320" indent="-137160" algn="l" defTabSz="914400" rtl="0" eaLnBrk="1" latinLnBrk="0" hangingPunct="1">
      <a:buFont typeface="Verdana" pitchFamily="34" charset="0"/>
      <a:buChar char="–"/>
      <a:defRPr sz="1000" kern="1200">
        <a:solidFill>
          <a:schemeClr val="tx1"/>
        </a:solidFill>
        <a:latin typeface="+mn-lt"/>
        <a:ea typeface="+mn-ea"/>
        <a:cs typeface="+mn-cs"/>
      </a:defRPr>
    </a:lvl3pPr>
    <a:lvl4pPr marL="411480" indent="-137160" algn="l" defTabSz="914400" rtl="0" eaLnBrk="1" latinLnBrk="0" hangingPunct="1">
      <a:buFont typeface="Verdana" pitchFamily="34" charset="0"/>
      <a:buChar char="–"/>
      <a:defRPr sz="1000" kern="1200">
        <a:solidFill>
          <a:schemeClr val="tx1"/>
        </a:solidFill>
        <a:latin typeface="+mn-lt"/>
        <a:ea typeface="+mn-ea"/>
        <a:cs typeface="+mn-cs"/>
      </a:defRPr>
    </a:lvl4pPr>
    <a:lvl5pPr marL="548640" indent="-137160" algn="l" defTabSz="914400" rtl="0" eaLnBrk="1" latinLnBrk="0" hangingPunct="1">
      <a:buFont typeface="Verdana"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9450" y="496888"/>
            <a:ext cx="5448300" cy="408622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3A85FA-4C59-48B8-A633-F5A25B304805}" type="slidenum">
              <a:rPr lang="en-GB" smtClean="0"/>
              <a:pPr/>
              <a:t>2</a:t>
            </a:fld>
            <a:endParaRPr lang="en-GB" dirty="0"/>
          </a:p>
        </p:txBody>
      </p:sp>
    </p:spTree>
    <p:extLst>
      <p:ext uri="{BB962C8B-B14F-4D97-AF65-F5344CB8AC3E}">
        <p14:creationId xmlns:p14="http://schemas.microsoft.com/office/powerpoint/2010/main" val="3026634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9450" y="496888"/>
            <a:ext cx="5448300" cy="408622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3A85FA-4C59-48B8-A633-F5A25B304805}" type="slidenum">
              <a:rPr lang="en-GB" smtClean="0"/>
              <a:pPr/>
              <a:t>3</a:t>
            </a:fld>
            <a:endParaRPr lang="en-GB" dirty="0"/>
          </a:p>
        </p:txBody>
      </p:sp>
    </p:spTree>
    <p:extLst>
      <p:ext uri="{BB962C8B-B14F-4D97-AF65-F5344CB8AC3E}">
        <p14:creationId xmlns:p14="http://schemas.microsoft.com/office/powerpoint/2010/main" val="1166286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9450" y="496888"/>
            <a:ext cx="5448300" cy="408622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3A85FA-4C59-48B8-A633-F5A25B304805}" type="slidenum">
              <a:rPr lang="en-GB" smtClean="0"/>
              <a:pPr/>
              <a:t>4</a:t>
            </a:fld>
            <a:endParaRPr lang="en-GB" dirty="0"/>
          </a:p>
        </p:txBody>
      </p:sp>
    </p:spTree>
    <p:extLst>
      <p:ext uri="{BB962C8B-B14F-4D97-AF65-F5344CB8AC3E}">
        <p14:creationId xmlns:p14="http://schemas.microsoft.com/office/powerpoint/2010/main" val="2324961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9450" y="496888"/>
            <a:ext cx="5448300" cy="4086225"/>
          </a:xfrm>
        </p:spPr>
      </p:sp>
      <p:sp>
        <p:nvSpPr>
          <p:cNvPr id="3" name="Notes Placeholder 2"/>
          <p:cNvSpPr>
            <a:spLocks noGrp="1"/>
          </p:cNvSpPr>
          <p:nvPr>
            <p:ph type="body" idx="1"/>
          </p:nvPr>
        </p:nvSpPr>
        <p:spPr/>
        <p:txBody>
          <a:bodyPr/>
          <a:lstStyle/>
          <a:p>
            <a:r>
              <a:rPr lang="en-GB" dirty="0"/>
              <a:t>Total Servers = 4194 +861 = 5055</a:t>
            </a:r>
          </a:p>
          <a:p>
            <a:r>
              <a:rPr lang="en-GB" dirty="0"/>
              <a:t>Win + </a:t>
            </a:r>
            <a:r>
              <a:rPr lang="en-GB" dirty="0" err="1"/>
              <a:t>unix</a:t>
            </a:r>
            <a:r>
              <a:rPr lang="en-GB" dirty="0"/>
              <a:t> = 936+48 = 984 being monitored (19.46%)</a:t>
            </a:r>
          </a:p>
          <a:p>
            <a:r>
              <a:rPr lang="en-GB" dirty="0"/>
              <a:t>No Monitored 100 - 19.46= 80.53%</a:t>
            </a:r>
          </a:p>
        </p:txBody>
      </p:sp>
      <p:sp>
        <p:nvSpPr>
          <p:cNvPr id="4" name="Slide Number Placeholder 3"/>
          <p:cNvSpPr>
            <a:spLocks noGrp="1"/>
          </p:cNvSpPr>
          <p:nvPr>
            <p:ph type="sldNum" sz="quarter" idx="10"/>
          </p:nvPr>
        </p:nvSpPr>
        <p:spPr/>
        <p:txBody>
          <a:bodyPr/>
          <a:lstStyle/>
          <a:p>
            <a:fld id="{6F3A85FA-4C59-48B8-A633-F5A25B304805}" type="slidenum">
              <a:rPr lang="en-GB" smtClean="0"/>
              <a:pPr/>
              <a:t>5</a:t>
            </a:fld>
            <a:endParaRPr lang="en-GB" dirty="0"/>
          </a:p>
        </p:txBody>
      </p:sp>
    </p:spTree>
    <p:extLst>
      <p:ext uri="{BB962C8B-B14F-4D97-AF65-F5344CB8AC3E}">
        <p14:creationId xmlns:p14="http://schemas.microsoft.com/office/powerpoint/2010/main" val="1380473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9450" y="496888"/>
            <a:ext cx="5448300" cy="408622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3A85FA-4C59-48B8-A633-F5A25B304805}" type="slidenum">
              <a:rPr lang="en-GB" smtClean="0"/>
              <a:pPr/>
              <a:t>8</a:t>
            </a:fld>
            <a:endParaRPr lang="en-GB" dirty="0"/>
          </a:p>
        </p:txBody>
      </p:sp>
    </p:spTree>
    <p:extLst>
      <p:ext uri="{BB962C8B-B14F-4D97-AF65-F5344CB8AC3E}">
        <p14:creationId xmlns:p14="http://schemas.microsoft.com/office/powerpoint/2010/main" val="26255877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 y="0"/>
            <a:ext cx="9144019" cy="4907290"/>
          </a:xfrm>
          <a:prstGeom prst="rect">
            <a:avLst/>
          </a:prstGeom>
        </p:spPr>
      </p:pic>
      <p:sp>
        <p:nvSpPr>
          <p:cNvPr id="2" name="Title 1"/>
          <p:cNvSpPr>
            <a:spLocks noGrp="1"/>
          </p:cNvSpPr>
          <p:nvPr>
            <p:ph type="ctrTitle"/>
          </p:nvPr>
        </p:nvSpPr>
        <p:spPr>
          <a:xfrm>
            <a:off x="2547939" y="276225"/>
            <a:ext cx="6124574" cy="731520"/>
          </a:xfrm>
        </p:spPr>
        <p:txBody>
          <a:bodyPr/>
          <a:lstStyle>
            <a:lvl1pPr>
              <a:defRPr sz="2000"/>
            </a:lvl1pPr>
          </a:lstStyle>
          <a:p>
            <a:r>
              <a:rPr lang="en-US"/>
              <a:t>Click to edit Master title style</a:t>
            </a:r>
            <a:endParaRPr lang="en-GB" dirty="0"/>
          </a:p>
        </p:txBody>
      </p:sp>
      <p:sp>
        <p:nvSpPr>
          <p:cNvPr id="3" name="Subtitle 2"/>
          <p:cNvSpPr>
            <a:spLocks noGrp="1"/>
          </p:cNvSpPr>
          <p:nvPr>
            <p:ph type="subTitle" idx="1" hasCustomPrompt="1"/>
          </p:nvPr>
        </p:nvSpPr>
        <p:spPr>
          <a:xfrm>
            <a:off x="2547938" y="1438275"/>
            <a:ext cx="3017520" cy="159512"/>
          </a:xfrm>
        </p:spPr>
        <p:txBody>
          <a:bodyPr>
            <a:noAutofit/>
          </a:bodyPr>
          <a:lstStyle>
            <a:lvl1pPr marL="0" indent="0" algn="l">
              <a:spcBef>
                <a:spcPts val="0"/>
              </a:spcBef>
              <a:buNone/>
              <a:defRPr sz="1000" b="1"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Subheading level one (10pt)</a:t>
            </a:r>
          </a:p>
        </p:txBody>
      </p:sp>
      <p:sp>
        <p:nvSpPr>
          <p:cNvPr id="4" name="Date Placeholder 3"/>
          <p:cNvSpPr>
            <a:spLocks noGrp="1"/>
          </p:cNvSpPr>
          <p:nvPr>
            <p:ph type="dt" sz="half" idx="10"/>
          </p:nvPr>
        </p:nvSpPr>
        <p:spPr>
          <a:xfrm>
            <a:off x="2547939" y="1597786"/>
            <a:ext cx="3017835" cy="155448"/>
          </a:xfrm>
        </p:spPr>
        <p:txBody>
          <a:bodyPr/>
          <a:lstStyle/>
          <a:p>
            <a:r>
              <a:rPr lang="en-US" smtClean="0"/>
              <a:t>00 Month 2013</a:t>
            </a:r>
            <a:endParaRPr lang="en-GB" dirty="0"/>
          </a:p>
        </p:txBody>
      </p:sp>
    </p:spTree>
    <p:extLst>
      <p:ext uri="{BB962C8B-B14F-4D97-AF65-F5344CB8AC3E}">
        <p14:creationId xmlns:p14="http://schemas.microsoft.com/office/powerpoint/2010/main" val="4066977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Gradient">
    <p:bg>
      <p:bgPr>
        <a:gradFill>
          <a:gsLst>
            <a:gs pos="0">
              <a:schemeClr val="accent1"/>
            </a:gs>
            <a:gs pos="100000">
              <a:schemeClr val="accent2"/>
            </a:gs>
          </a:gsLst>
          <a:lin ang="189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p:txBody>
          <a:bodyPr tIns="0"/>
          <a:lstStyle>
            <a:lvl1pPr>
              <a:spcBef>
                <a:spcPts val="2200"/>
              </a:spcBef>
              <a:defRPr sz="2000">
                <a:solidFill>
                  <a:schemeClr val="bg1"/>
                </a:solidFill>
              </a:defRPr>
            </a:lvl1pPr>
            <a:lvl2pPr marL="228600" indent="-228600">
              <a:spcBef>
                <a:spcPts val="2200"/>
              </a:spcBef>
              <a:buFont typeface="Wingdings" pitchFamily="2" charset="2"/>
              <a:buChar char="§"/>
              <a:defRPr sz="2000">
                <a:solidFill>
                  <a:schemeClr val="bg1"/>
                </a:solidFill>
              </a:defRPr>
            </a:lvl2pPr>
            <a:lvl3pPr marL="457200" indent="-228600">
              <a:spcBef>
                <a:spcPts val="0"/>
              </a:spcBef>
              <a:defRPr sz="2000">
                <a:solidFill>
                  <a:schemeClr val="bg1"/>
                </a:solidFill>
              </a:defRPr>
            </a:lvl3pPr>
            <a:lvl4pPr marL="685800" indent="-228600">
              <a:spcBef>
                <a:spcPts val="0"/>
              </a:spcBef>
              <a:defRPr sz="2000">
                <a:solidFill>
                  <a:schemeClr val="bg1"/>
                </a:solidFill>
              </a:defRPr>
            </a:lvl4pPr>
            <a:lvl5pPr marL="914400" indent="-228600">
              <a:spcBef>
                <a:spcPts val="0"/>
              </a:spcBef>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EEC37C6-AC39-4A6B-A75F-F9CDDE8B5287}" type="slidenum">
              <a:rPr lang="en-GB" smtClean="0"/>
              <a:pPr/>
              <a:t>‹#›</a:t>
            </a:fld>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Tree>
    <p:extLst>
      <p:ext uri="{BB962C8B-B14F-4D97-AF65-F5344CB8AC3E}">
        <p14:creationId xmlns:p14="http://schemas.microsoft.com/office/powerpoint/2010/main" val="374194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p>
            <a:r>
              <a:rPr lang="en-US"/>
              <a:t>Click to edit Master title style</a:t>
            </a:r>
            <a:endParaRPr lang="en-GB" dirty="0"/>
          </a:p>
        </p:txBody>
      </p:sp>
      <p:sp>
        <p:nvSpPr>
          <p:cNvPr id="3" name="Content Placeholder 2"/>
          <p:cNvSpPr>
            <a:spLocks noGrp="1"/>
          </p:cNvSpPr>
          <p:nvPr>
            <p:ph idx="1"/>
          </p:nvPr>
        </p:nvSpPr>
        <p:spPr/>
        <p:txBody>
          <a:bodyPr tIns="0"/>
          <a:lstStyle>
            <a:lvl1pPr>
              <a:spcBef>
                <a:spcPts val="2200"/>
              </a:spcBef>
              <a:defRPr sz="2000">
                <a:solidFill>
                  <a:srgbClr val="1450D2"/>
                </a:solidFill>
              </a:defRPr>
            </a:lvl1pPr>
            <a:lvl2pPr marL="228600" indent="-228600">
              <a:spcBef>
                <a:spcPts val="2200"/>
              </a:spcBef>
              <a:buFont typeface="Wingdings" pitchFamily="2" charset="2"/>
              <a:buChar char="§"/>
              <a:defRPr sz="2000"/>
            </a:lvl2pPr>
            <a:lvl3pPr marL="457200" indent="-228600">
              <a:spcBef>
                <a:spcPts val="0"/>
              </a:spcBef>
              <a:defRPr sz="2000"/>
            </a:lvl3pPr>
            <a:lvl4pPr marL="685800" indent="-228600">
              <a:spcBef>
                <a:spcPts val="0"/>
              </a:spcBef>
              <a:defRPr sz="2000"/>
            </a:lvl4pPr>
            <a:lvl5pPr marL="914400" indent="-228600">
              <a:spcBef>
                <a:spcPts val="0"/>
              </a:spcBef>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r>
              <a:rPr lang="en-US" smtClean="0"/>
              <a:t>00 Month 2013</a:t>
            </a:r>
            <a:endParaRPr lang="en-GB" dirty="0"/>
          </a:p>
        </p:txBody>
      </p:sp>
      <p:sp>
        <p:nvSpPr>
          <p:cNvPr id="5" name="Footer Placeholder 4"/>
          <p:cNvSpPr>
            <a:spLocks noGrp="1"/>
          </p:cNvSpPr>
          <p:nvPr>
            <p:ph type="ftr" sz="quarter" idx="11"/>
          </p:nvPr>
        </p:nvSpPr>
        <p:spPr/>
        <p:txBody>
          <a:bodyPr/>
          <a:lstStyle/>
          <a:p>
            <a:r>
              <a:rPr lang="en-GB" dirty="0"/>
              <a:t>Optional footer</a:t>
            </a:r>
          </a:p>
        </p:txBody>
      </p:sp>
      <p:sp>
        <p:nvSpPr>
          <p:cNvPr id="6" name="Slide Number Placeholder 5"/>
          <p:cNvSpPr>
            <a:spLocks noGrp="1"/>
          </p:cNvSpPr>
          <p:nvPr>
            <p:ph type="sldNum" sz="quarter" idx="12"/>
          </p:nvPr>
        </p:nvSpPr>
        <p:spPr/>
        <p:txBody>
          <a:bodyPr/>
          <a:lstStyle/>
          <a:p>
            <a:fld id="{8EEC37C6-AC39-4A6B-A75F-F9CDDE8B5287}" type="slidenum">
              <a:rPr lang="en-GB" smtClean="0"/>
              <a:t>‹#›</a:t>
            </a:fld>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Tree>
    <p:extLst>
      <p:ext uri="{BB962C8B-B14F-4D97-AF65-F5344CB8AC3E}">
        <p14:creationId xmlns:p14="http://schemas.microsoft.com/office/powerpoint/2010/main" val="740178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p:txBody>
          <a:bodyPr tIns="0"/>
          <a:lstStyle>
            <a:lvl1pPr>
              <a:spcBef>
                <a:spcPts val="2200"/>
              </a:spcBef>
              <a:defRPr sz="2000">
                <a:solidFill>
                  <a:schemeClr val="bg1"/>
                </a:solidFill>
              </a:defRPr>
            </a:lvl1pPr>
            <a:lvl2pPr marL="228600" indent="-228600">
              <a:spcBef>
                <a:spcPts val="2200"/>
              </a:spcBef>
              <a:buFont typeface="Wingdings" pitchFamily="2" charset="2"/>
              <a:buChar char="§"/>
              <a:defRPr sz="2000">
                <a:solidFill>
                  <a:schemeClr val="bg1"/>
                </a:solidFill>
              </a:defRPr>
            </a:lvl2pPr>
            <a:lvl3pPr marL="457200" indent="-228600">
              <a:spcBef>
                <a:spcPts val="0"/>
              </a:spcBef>
              <a:defRPr sz="2000">
                <a:solidFill>
                  <a:schemeClr val="bg1"/>
                </a:solidFill>
              </a:defRPr>
            </a:lvl3pPr>
            <a:lvl4pPr marL="685800" indent="-228600">
              <a:spcBef>
                <a:spcPts val="0"/>
              </a:spcBef>
              <a:defRPr sz="2000">
                <a:solidFill>
                  <a:schemeClr val="bg1"/>
                </a:solidFill>
              </a:defRPr>
            </a:lvl4pPr>
            <a:lvl5pPr marL="914400" indent="-228600">
              <a:spcBef>
                <a:spcPts val="0"/>
              </a:spcBef>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EEC37C6-AC39-4A6B-A75F-F9CDDE8B5287}" type="slidenum">
              <a:rPr lang="en-GB" smtClean="0"/>
              <a:pPr/>
              <a:t>‹#›</a:t>
            </a:fld>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Tree>
    <p:extLst>
      <p:ext uri="{BB962C8B-B14F-4D97-AF65-F5344CB8AC3E}">
        <p14:creationId xmlns:p14="http://schemas.microsoft.com/office/powerpoint/2010/main" val="2740432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Gradient">
    <p:bg>
      <p:bgPr>
        <a:gradFill>
          <a:gsLst>
            <a:gs pos="0">
              <a:schemeClr val="accent1"/>
            </a:gs>
            <a:gs pos="100000">
              <a:schemeClr val="accent2"/>
            </a:gs>
          </a:gsLst>
          <a:lin ang="189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469899" y="1489076"/>
            <a:ext cx="3358617" cy="4451350"/>
          </a:xfrm>
        </p:spPr>
        <p:txBody>
          <a:bodyPr numCol="1">
            <a:noAutofit/>
          </a:bodyPr>
          <a:lstStyle>
            <a:lvl1pPr marL="0" indent="0">
              <a:spcBef>
                <a:spcPts val="1600"/>
              </a:spcBef>
              <a:buFontTx/>
              <a:buNone/>
              <a:tabLst>
                <a:tab pos="114300" algn="l"/>
              </a:tabLst>
              <a:defRPr sz="1400" b="1">
                <a:solidFill>
                  <a:schemeClr val="bg1"/>
                </a:solidFill>
              </a:defRPr>
            </a:lvl1pPr>
            <a:lvl2pPr marL="182880" indent="-182880">
              <a:spcBef>
                <a:spcPts val="1600"/>
              </a:spcBef>
              <a:buFont typeface="Wingdings" pitchFamily="2" charset="2"/>
              <a:buChar char="§"/>
              <a:defRPr sz="1400" b="0">
                <a:solidFill>
                  <a:schemeClr val="bg1"/>
                </a:solidFill>
              </a:defRPr>
            </a:lvl2pPr>
            <a:lvl3pPr marL="365760" indent="-182880">
              <a:spcBef>
                <a:spcPts val="0"/>
              </a:spcBef>
              <a:buFont typeface="Verdana" pitchFamily="34" charset="0"/>
              <a:buChar char="–"/>
              <a:defRPr sz="1400" b="0">
                <a:solidFill>
                  <a:schemeClr val="bg1"/>
                </a:solidFill>
              </a:defRPr>
            </a:lvl3pPr>
            <a:lvl4pPr marL="548640" indent="-182880">
              <a:spcBef>
                <a:spcPts val="0"/>
              </a:spcBef>
              <a:defRPr sz="1400" b="0">
                <a:solidFill>
                  <a:schemeClr val="bg1"/>
                </a:solidFill>
              </a:defRPr>
            </a:lvl4pPr>
            <a:lvl5pPr marL="731520" indent="-182880">
              <a:spcBef>
                <a:spcPts val="0"/>
              </a:spcBef>
              <a:defRPr sz="1400" b="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EEC37C6-AC39-4A6B-A75F-F9CDDE8B5287}" type="slidenum">
              <a:rPr lang="en-GB" smtClean="0"/>
              <a:pPr/>
              <a:t>‹#›</a:t>
            </a:fld>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7" name="Content Placeholder 2"/>
          <p:cNvSpPr>
            <a:spLocks noGrp="1"/>
          </p:cNvSpPr>
          <p:nvPr>
            <p:ph idx="15"/>
          </p:nvPr>
        </p:nvSpPr>
        <p:spPr>
          <a:xfrm>
            <a:off x="3956584" y="1489076"/>
            <a:ext cx="3371316" cy="4451350"/>
          </a:xfrm>
        </p:spPr>
        <p:txBody>
          <a:bodyPr numCol="1">
            <a:noAutofit/>
          </a:bodyPr>
          <a:lstStyle>
            <a:lvl1pPr marL="0" indent="0">
              <a:spcBef>
                <a:spcPts val="1600"/>
              </a:spcBef>
              <a:buFontTx/>
              <a:buNone/>
              <a:tabLst>
                <a:tab pos="114300" algn="l"/>
              </a:tabLst>
              <a:defRPr sz="1400" b="1">
                <a:solidFill>
                  <a:schemeClr val="bg1"/>
                </a:solidFill>
              </a:defRPr>
            </a:lvl1pPr>
            <a:lvl2pPr marL="182880" indent="-182880">
              <a:spcBef>
                <a:spcPts val="1600"/>
              </a:spcBef>
              <a:buFont typeface="Wingdings" pitchFamily="2" charset="2"/>
              <a:buChar char="§"/>
              <a:defRPr sz="1400" b="0">
                <a:solidFill>
                  <a:schemeClr val="bg1"/>
                </a:solidFill>
              </a:defRPr>
            </a:lvl2pPr>
            <a:lvl3pPr marL="365760" indent="-182880">
              <a:spcBef>
                <a:spcPts val="0"/>
              </a:spcBef>
              <a:buFont typeface="Verdana" pitchFamily="34" charset="0"/>
              <a:buChar char="–"/>
              <a:defRPr sz="1400" b="0">
                <a:solidFill>
                  <a:schemeClr val="bg1"/>
                </a:solidFill>
              </a:defRPr>
            </a:lvl3pPr>
            <a:lvl4pPr marL="548640" indent="-182880">
              <a:spcBef>
                <a:spcPts val="0"/>
              </a:spcBef>
              <a:defRPr sz="1400" b="0">
                <a:solidFill>
                  <a:schemeClr val="bg1"/>
                </a:solidFill>
              </a:defRPr>
            </a:lvl4pPr>
            <a:lvl5pPr marL="731520" indent="-182880">
              <a:spcBef>
                <a:spcPts val="0"/>
              </a:spcBef>
              <a:defRPr sz="1400" b="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75942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idx="1"/>
          </p:nvPr>
        </p:nvSpPr>
        <p:spPr>
          <a:xfrm>
            <a:off x="469899" y="1489076"/>
            <a:ext cx="3358617" cy="4451350"/>
          </a:xfrm>
        </p:spPr>
        <p:txBody>
          <a:bodyPr numCol="1">
            <a:noAutofit/>
          </a:bodyPr>
          <a:lstStyle>
            <a:lvl1pPr marL="0" indent="0">
              <a:spcBef>
                <a:spcPts val="1600"/>
              </a:spcBef>
              <a:buFontTx/>
              <a:buNone/>
              <a:tabLst>
                <a:tab pos="114300" algn="l"/>
              </a:tabLst>
              <a:defRPr sz="1400" b="1">
                <a:solidFill>
                  <a:srgbClr val="1450D2"/>
                </a:solidFill>
              </a:defRPr>
            </a:lvl1pPr>
            <a:lvl2pPr marL="182880" indent="-182880">
              <a:spcBef>
                <a:spcPts val="1600"/>
              </a:spcBef>
              <a:buFont typeface="Wingdings" pitchFamily="2" charset="2"/>
              <a:buChar char="§"/>
              <a:defRPr sz="1400" b="0">
                <a:solidFill>
                  <a:schemeClr val="tx1"/>
                </a:solidFill>
              </a:defRPr>
            </a:lvl2pPr>
            <a:lvl3pPr marL="365760" indent="-182880">
              <a:spcBef>
                <a:spcPts val="0"/>
              </a:spcBef>
              <a:buFont typeface="Verdana" pitchFamily="34" charset="0"/>
              <a:buChar char="–"/>
              <a:defRPr sz="1400" b="0">
                <a:solidFill>
                  <a:schemeClr val="tx1"/>
                </a:solidFill>
              </a:defRPr>
            </a:lvl3pPr>
            <a:lvl4pPr marL="548640" indent="-182880">
              <a:spcBef>
                <a:spcPts val="0"/>
              </a:spcBef>
              <a:defRPr sz="1400" b="0">
                <a:solidFill>
                  <a:schemeClr val="tx1"/>
                </a:solidFill>
              </a:defRPr>
            </a:lvl4pPr>
            <a:lvl5pPr marL="731520" indent="-182880">
              <a:spcBef>
                <a:spcPts val="0"/>
              </a:spcBef>
              <a:defRPr sz="14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EEC37C6-AC39-4A6B-A75F-F9CDDE8B5287}" type="slidenum">
              <a:rPr lang="en-GB" smtClean="0"/>
              <a:pPr/>
              <a:t>‹#›</a:t>
            </a:fld>
            <a:endParaRPr lang="en-GB" dirty="0"/>
          </a:p>
        </p:txBody>
      </p:sp>
      <p:sp>
        <p:nvSpPr>
          <p:cNvPr id="17" name="Content Placeholder 2"/>
          <p:cNvSpPr>
            <a:spLocks noGrp="1"/>
          </p:cNvSpPr>
          <p:nvPr>
            <p:ph idx="15"/>
          </p:nvPr>
        </p:nvSpPr>
        <p:spPr>
          <a:xfrm>
            <a:off x="3956584" y="1489076"/>
            <a:ext cx="3371316" cy="4451350"/>
          </a:xfrm>
        </p:spPr>
        <p:txBody>
          <a:bodyPr numCol="1">
            <a:noAutofit/>
          </a:bodyPr>
          <a:lstStyle>
            <a:lvl1pPr marL="0" indent="0">
              <a:spcBef>
                <a:spcPts val="1600"/>
              </a:spcBef>
              <a:buFontTx/>
              <a:buNone/>
              <a:tabLst>
                <a:tab pos="114300" algn="l"/>
              </a:tabLst>
              <a:defRPr sz="1400" b="1">
                <a:solidFill>
                  <a:srgbClr val="1450D2"/>
                </a:solidFill>
              </a:defRPr>
            </a:lvl1pPr>
            <a:lvl2pPr marL="182880" indent="-182880">
              <a:spcBef>
                <a:spcPts val="1600"/>
              </a:spcBef>
              <a:buFont typeface="Wingdings" pitchFamily="2" charset="2"/>
              <a:buChar char="§"/>
              <a:defRPr sz="1400" b="0">
                <a:solidFill>
                  <a:schemeClr val="tx1"/>
                </a:solidFill>
              </a:defRPr>
            </a:lvl2pPr>
            <a:lvl3pPr marL="365760" indent="-182880">
              <a:spcBef>
                <a:spcPts val="0"/>
              </a:spcBef>
              <a:buFont typeface="Verdana" pitchFamily="34" charset="0"/>
              <a:buChar char="–"/>
              <a:defRPr sz="1400" b="0">
                <a:solidFill>
                  <a:schemeClr val="tx1"/>
                </a:solidFill>
              </a:defRPr>
            </a:lvl3pPr>
            <a:lvl4pPr marL="548640" indent="-182880">
              <a:spcBef>
                <a:spcPts val="0"/>
              </a:spcBef>
              <a:defRPr sz="1400" b="0">
                <a:solidFill>
                  <a:schemeClr val="tx1"/>
                </a:solidFill>
              </a:defRPr>
            </a:lvl4pPr>
            <a:lvl5pPr marL="731520" indent="-182880">
              <a:spcBef>
                <a:spcPts val="0"/>
              </a:spcBef>
              <a:defRPr sz="14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Tree>
    <p:extLst>
      <p:ext uri="{BB962C8B-B14F-4D97-AF65-F5344CB8AC3E}">
        <p14:creationId xmlns:p14="http://schemas.microsoft.com/office/powerpoint/2010/main" val="1986027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469899" y="1489076"/>
            <a:ext cx="3358617" cy="4451350"/>
          </a:xfrm>
        </p:spPr>
        <p:txBody>
          <a:bodyPr numCol="1">
            <a:noAutofit/>
          </a:bodyPr>
          <a:lstStyle>
            <a:lvl1pPr marL="0" indent="0">
              <a:spcBef>
                <a:spcPts val="1600"/>
              </a:spcBef>
              <a:buFontTx/>
              <a:buNone/>
              <a:tabLst>
                <a:tab pos="114300" algn="l"/>
              </a:tabLst>
              <a:defRPr sz="1400" b="1">
                <a:solidFill>
                  <a:schemeClr val="bg1"/>
                </a:solidFill>
              </a:defRPr>
            </a:lvl1pPr>
            <a:lvl2pPr marL="182880" indent="-182880">
              <a:spcBef>
                <a:spcPts val="1600"/>
              </a:spcBef>
              <a:buFont typeface="Wingdings" pitchFamily="2" charset="2"/>
              <a:buChar char="§"/>
              <a:defRPr sz="1400" b="0">
                <a:solidFill>
                  <a:schemeClr val="bg1"/>
                </a:solidFill>
              </a:defRPr>
            </a:lvl2pPr>
            <a:lvl3pPr marL="365760" indent="-182880">
              <a:spcBef>
                <a:spcPts val="0"/>
              </a:spcBef>
              <a:buFont typeface="Verdana" pitchFamily="34" charset="0"/>
              <a:buChar char="–"/>
              <a:defRPr sz="1400" b="0">
                <a:solidFill>
                  <a:schemeClr val="bg1"/>
                </a:solidFill>
              </a:defRPr>
            </a:lvl3pPr>
            <a:lvl4pPr marL="548640" indent="-182880">
              <a:spcBef>
                <a:spcPts val="0"/>
              </a:spcBef>
              <a:defRPr sz="1400" b="0">
                <a:solidFill>
                  <a:schemeClr val="bg1"/>
                </a:solidFill>
              </a:defRPr>
            </a:lvl4pPr>
            <a:lvl5pPr marL="731520" indent="-182880">
              <a:spcBef>
                <a:spcPts val="0"/>
              </a:spcBef>
              <a:defRPr sz="1400" b="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EEC37C6-AC39-4A6B-A75F-F9CDDE8B5287}" type="slidenum">
              <a:rPr lang="en-GB" smtClean="0"/>
              <a:pPr/>
              <a:t>‹#›</a:t>
            </a:fld>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7" name="Content Placeholder 2"/>
          <p:cNvSpPr>
            <a:spLocks noGrp="1"/>
          </p:cNvSpPr>
          <p:nvPr>
            <p:ph idx="15"/>
          </p:nvPr>
        </p:nvSpPr>
        <p:spPr>
          <a:xfrm>
            <a:off x="3956584" y="1489076"/>
            <a:ext cx="3371316" cy="4451350"/>
          </a:xfrm>
        </p:spPr>
        <p:txBody>
          <a:bodyPr numCol="1">
            <a:noAutofit/>
          </a:bodyPr>
          <a:lstStyle>
            <a:lvl1pPr marL="0" indent="0">
              <a:spcBef>
                <a:spcPts val="1600"/>
              </a:spcBef>
              <a:buFontTx/>
              <a:buNone/>
              <a:tabLst>
                <a:tab pos="114300" algn="l"/>
              </a:tabLst>
              <a:defRPr sz="1400" b="1">
                <a:solidFill>
                  <a:schemeClr val="bg1"/>
                </a:solidFill>
              </a:defRPr>
            </a:lvl1pPr>
            <a:lvl2pPr marL="182880" indent="-182880">
              <a:spcBef>
                <a:spcPts val="1600"/>
              </a:spcBef>
              <a:buFont typeface="Wingdings" pitchFamily="2" charset="2"/>
              <a:buChar char="§"/>
              <a:defRPr sz="1400" b="0">
                <a:solidFill>
                  <a:schemeClr val="bg1"/>
                </a:solidFill>
              </a:defRPr>
            </a:lvl2pPr>
            <a:lvl3pPr marL="182880" indent="-182880">
              <a:spcBef>
                <a:spcPts val="0"/>
              </a:spcBef>
              <a:buFont typeface="Verdana" pitchFamily="34" charset="0"/>
              <a:buChar char="–"/>
              <a:defRPr sz="1400" b="0">
                <a:solidFill>
                  <a:schemeClr val="bg1"/>
                </a:solidFill>
              </a:defRPr>
            </a:lvl3pPr>
            <a:lvl4pPr marL="365760" indent="-182880">
              <a:spcBef>
                <a:spcPts val="0"/>
              </a:spcBef>
              <a:defRPr sz="1400" b="0">
                <a:solidFill>
                  <a:schemeClr val="bg1"/>
                </a:solidFill>
              </a:defRPr>
            </a:lvl4pPr>
            <a:lvl5pPr marL="548640" indent="-182880">
              <a:spcBef>
                <a:spcPts val="0"/>
              </a:spcBef>
              <a:defRPr sz="1400" b="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906125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gradient">
    <p:bg>
      <p:bgPr>
        <a:gradFill>
          <a:gsLst>
            <a:gs pos="0">
              <a:schemeClr val="accent1"/>
            </a:gs>
            <a:gs pos="100000">
              <a:schemeClr val="accent2"/>
            </a:gs>
          </a:gsLst>
          <a:lin ang="189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bg1"/>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EEC37C6-AC39-4A6B-A75F-F9CDDE8B5287}" type="slidenum">
              <a:rPr lang="en-GB" smtClean="0"/>
              <a:pPr/>
              <a:t>‹#›</a:t>
            </a:fld>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8" name="Table Placeholder 7"/>
          <p:cNvSpPr>
            <a:spLocks noGrp="1"/>
          </p:cNvSpPr>
          <p:nvPr>
            <p:ph type="tbl" sz="quarter" idx="13" hasCustomPrompt="1"/>
          </p:nvPr>
        </p:nvSpPr>
        <p:spPr>
          <a:xfrm>
            <a:off x="457200" y="1489076"/>
            <a:ext cx="8215313" cy="4451350"/>
          </a:xfrm>
        </p:spPr>
        <p:txBody>
          <a:bodyPr/>
          <a:lstStyle>
            <a:lvl1pPr>
              <a:defRPr sz="2000">
                <a:solidFill>
                  <a:schemeClr val="bg1"/>
                </a:solidFill>
              </a:defRPr>
            </a:lvl1pPr>
          </a:lstStyle>
          <a:p>
            <a:r>
              <a:rPr lang="en-US" dirty="0"/>
              <a:t>Click box to paste in table from Excel</a:t>
            </a:r>
            <a:endParaRPr lang="en-GB" dirty="0"/>
          </a:p>
        </p:txBody>
      </p:sp>
      <p:sp>
        <p:nvSpPr>
          <p:cNvPr id="7" name="Text Placeholder 6"/>
          <p:cNvSpPr>
            <a:spLocks noGrp="1"/>
          </p:cNvSpPr>
          <p:nvPr>
            <p:ph type="body" sz="quarter" idx="14" hasCustomPrompt="1"/>
          </p:nvPr>
        </p:nvSpPr>
        <p:spPr>
          <a:xfrm>
            <a:off x="457200" y="5940426"/>
            <a:ext cx="6867144" cy="485266"/>
          </a:xfrm>
        </p:spPr>
        <p:txBody>
          <a:bodyPr anchor="b" anchorCtr="0"/>
          <a:lstStyle>
            <a:lvl1pPr>
              <a:spcBef>
                <a:spcPts val="0"/>
              </a:spcBef>
              <a:defRPr sz="1000" b="0">
                <a:solidFill>
                  <a:schemeClr val="bg1"/>
                </a:solidFill>
              </a:defRPr>
            </a:lvl1pPr>
            <a:lvl2pPr>
              <a:defRPr sz="700">
                <a:solidFill>
                  <a:schemeClr val="bg1"/>
                </a:solidFill>
              </a:defRPr>
            </a:lvl2pPr>
            <a:lvl3pPr>
              <a:defRPr sz="700">
                <a:solidFill>
                  <a:schemeClr val="bg1"/>
                </a:solidFill>
              </a:defRPr>
            </a:lvl3pPr>
            <a:lvl4pPr>
              <a:defRPr sz="700">
                <a:solidFill>
                  <a:schemeClr val="bg1"/>
                </a:solidFill>
              </a:defRPr>
            </a:lvl4pPr>
            <a:lvl5pPr>
              <a:defRPr sz="700">
                <a:solidFill>
                  <a:schemeClr val="bg1"/>
                </a:solidFill>
              </a:defRPr>
            </a:lvl5pPr>
          </a:lstStyle>
          <a:p>
            <a:pPr lvl="0"/>
            <a:r>
              <a:rPr lang="en-US" dirty="0"/>
              <a:t>Source: set in 10pt</a:t>
            </a:r>
            <a:endParaRPr lang="en-GB" dirty="0"/>
          </a:p>
        </p:txBody>
      </p:sp>
    </p:spTree>
    <p:extLst>
      <p:ext uri="{BB962C8B-B14F-4D97-AF65-F5344CB8AC3E}">
        <p14:creationId xmlns:p14="http://schemas.microsoft.com/office/powerpoint/2010/main" val="59496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tx1"/>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EEC37C6-AC39-4A6B-A75F-F9CDDE8B5287}" type="slidenum">
              <a:rPr lang="en-GB" smtClean="0"/>
              <a:pPr/>
              <a:t>‹#›</a:t>
            </a:fld>
            <a:endParaRPr lang="en-GB" dirty="0"/>
          </a:p>
        </p:txBody>
      </p:sp>
      <p:sp>
        <p:nvSpPr>
          <p:cNvPr id="8" name="Table Placeholder 7"/>
          <p:cNvSpPr>
            <a:spLocks noGrp="1"/>
          </p:cNvSpPr>
          <p:nvPr>
            <p:ph type="tbl" sz="quarter" idx="13" hasCustomPrompt="1"/>
          </p:nvPr>
        </p:nvSpPr>
        <p:spPr>
          <a:xfrm>
            <a:off x="457200" y="1489076"/>
            <a:ext cx="8215313" cy="4451350"/>
          </a:xfrm>
        </p:spPr>
        <p:txBody>
          <a:bodyPr/>
          <a:lstStyle>
            <a:lvl1pPr>
              <a:defRPr sz="2000">
                <a:solidFill>
                  <a:schemeClr val="tx1"/>
                </a:solidFill>
              </a:defRPr>
            </a:lvl1pPr>
          </a:lstStyle>
          <a:p>
            <a:r>
              <a:rPr lang="en-US" dirty="0"/>
              <a:t>Click box to paste in table from Excel</a:t>
            </a:r>
            <a:endParaRPr lang="en-GB"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0" name="Text Placeholder 6"/>
          <p:cNvSpPr>
            <a:spLocks noGrp="1"/>
          </p:cNvSpPr>
          <p:nvPr>
            <p:ph type="body" sz="quarter" idx="14" hasCustomPrompt="1"/>
          </p:nvPr>
        </p:nvSpPr>
        <p:spPr>
          <a:xfrm>
            <a:off x="457200" y="5940425"/>
            <a:ext cx="6867144" cy="485267"/>
          </a:xfrm>
        </p:spPr>
        <p:txBody>
          <a:bodyPr anchor="b" anchorCtr="0"/>
          <a:lstStyle>
            <a:lvl1pPr>
              <a:spcBef>
                <a:spcPts val="0"/>
              </a:spcBef>
              <a:defRPr sz="1000" b="0">
                <a:solidFill>
                  <a:schemeClr val="tx1"/>
                </a:solidFill>
              </a:defRPr>
            </a:lvl1pPr>
            <a:lvl2pPr>
              <a:defRPr sz="700">
                <a:solidFill>
                  <a:schemeClr val="bg1"/>
                </a:solidFill>
              </a:defRPr>
            </a:lvl2pPr>
            <a:lvl3pPr>
              <a:defRPr sz="700">
                <a:solidFill>
                  <a:schemeClr val="bg1"/>
                </a:solidFill>
              </a:defRPr>
            </a:lvl3pPr>
            <a:lvl4pPr>
              <a:defRPr sz="700">
                <a:solidFill>
                  <a:schemeClr val="bg1"/>
                </a:solidFill>
              </a:defRPr>
            </a:lvl4pPr>
            <a:lvl5pPr>
              <a:defRPr sz="700">
                <a:solidFill>
                  <a:schemeClr val="bg1"/>
                </a:solidFill>
              </a:defRPr>
            </a:lvl5pPr>
          </a:lstStyle>
          <a:p>
            <a:pPr lvl="0"/>
            <a:r>
              <a:rPr lang="en-US" dirty="0"/>
              <a:t>Source: set in 10pt</a:t>
            </a:r>
            <a:endParaRPr lang="en-GB" dirty="0"/>
          </a:p>
        </p:txBody>
      </p:sp>
    </p:spTree>
    <p:extLst>
      <p:ext uri="{BB962C8B-B14F-4D97-AF65-F5344CB8AC3E}">
        <p14:creationId xmlns:p14="http://schemas.microsoft.com/office/powerpoint/2010/main" val="35767042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able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bg1"/>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EEC37C6-AC39-4A6B-A75F-F9CDDE8B5287}" type="slidenum">
              <a:rPr lang="en-GB" smtClean="0"/>
              <a:pPr/>
              <a:t>‹#›</a:t>
            </a:fld>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8" name="Table Placeholder 7"/>
          <p:cNvSpPr>
            <a:spLocks noGrp="1"/>
          </p:cNvSpPr>
          <p:nvPr>
            <p:ph type="tbl" sz="quarter" idx="13" hasCustomPrompt="1"/>
          </p:nvPr>
        </p:nvSpPr>
        <p:spPr>
          <a:xfrm>
            <a:off x="457200" y="1489076"/>
            <a:ext cx="8215313" cy="4451350"/>
          </a:xfrm>
        </p:spPr>
        <p:txBody>
          <a:bodyPr/>
          <a:lstStyle>
            <a:lvl1pPr>
              <a:defRPr sz="2000">
                <a:solidFill>
                  <a:schemeClr val="bg1"/>
                </a:solidFill>
              </a:defRPr>
            </a:lvl1pPr>
          </a:lstStyle>
          <a:p>
            <a:r>
              <a:rPr lang="en-US" dirty="0"/>
              <a:t>Click box to paste in table from Excel</a:t>
            </a:r>
            <a:endParaRPr lang="en-GB" dirty="0"/>
          </a:p>
        </p:txBody>
      </p:sp>
      <p:sp>
        <p:nvSpPr>
          <p:cNvPr id="9" name="Text Placeholder 6"/>
          <p:cNvSpPr>
            <a:spLocks noGrp="1"/>
          </p:cNvSpPr>
          <p:nvPr>
            <p:ph type="body" sz="quarter" idx="14" hasCustomPrompt="1"/>
          </p:nvPr>
        </p:nvSpPr>
        <p:spPr>
          <a:xfrm>
            <a:off x="457200" y="5940425"/>
            <a:ext cx="6867144" cy="485267"/>
          </a:xfrm>
        </p:spPr>
        <p:txBody>
          <a:bodyPr anchor="b" anchorCtr="0"/>
          <a:lstStyle>
            <a:lvl1pPr>
              <a:spcBef>
                <a:spcPts val="0"/>
              </a:spcBef>
              <a:defRPr sz="1000" b="0">
                <a:solidFill>
                  <a:schemeClr val="bg1"/>
                </a:solidFill>
              </a:defRPr>
            </a:lvl1pPr>
            <a:lvl2pPr>
              <a:defRPr sz="700">
                <a:solidFill>
                  <a:schemeClr val="bg1"/>
                </a:solidFill>
              </a:defRPr>
            </a:lvl2pPr>
            <a:lvl3pPr>
              <a:defRPr sz="700">
                <a:solidFill>
                  <a:schemeClr val="bg1"/>
                </a:solidFill>
              </a:defRPr>
            </a:lvl3pPr>
            <a:lvl4pPr>
              <a:defRPr sz="700">
                <a:solidFill>
                  <a:schemeClr val="bg1"/>
                </a:solidFill>
              </a:defRPr>
            </a:lvl4pPr>
            <a:lvl5pPr>
              <a:defRPr sz="700">
                <a:solidFill>
                  <a:schemeClr val="bg1"/>
                </a:solidFill>
              </a:defRPr>
            </a:lvl5pPr>
          </a:lstStyle>
          <a:p>
            <a:pPr lvl="0"/>
            <a:r>
              <a:rPr lang="en-US" dirty="0"/>
              <a:t>Source: set in 10pt</a:t>
            </a:r>
            <a:endParaRPr lang="en-GB" dirty="0"/>
          </a:p>
        </p:txBody>
      </p:sp>
    </p:spTree>
    <p:extLst>
      <p:ext uri="{BB962C8B-B14F-4D97-AF65-F5344CB8AC3E}">
        <p14:creationId xmlns:p14="http://schemas.microsoft.com/office/powerpoint/2010/main" val="16996059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Appendix">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tx1"/>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EEC37C6-AC39-4A6B-A75F-F9CDDE8B5287}" type="slidenum">
              <a:rPr lang="en-GB" smtClean="0"/>
              <a:pPr/>
              <a:t>‹#›</a:t>
            </a:fld>
            <a:endParaRPr lang="en-GB" dirty="0"/>
          </a:p>
        </p:txBody>
      </p:sp>
      <p:sp>
        <p:nvSpPr>
          <p:cNvPr id="8" name="Table Placeholder 7"/>
          <p:cNvSpPr>
            <a:spLocks noGrp="1"/>
          </p:cNvSpPr>
          <p:nvPr>
            <p:ph type="tbl" sz="quarter" idx="13" hasCustomPrompt="1"/>
          </p:nvPr>
        </p:nvSpPr>
        <p:spPr>
          <a:xfrm>
            <a:off x="457200" y="1489075"/>
            <a:ext cx="8215313" cy="4908549"/>
          </a:xfrm>
        </p:spPr>
        <p:txBody>
          <a:bodyPr/>
          <a:lstStyle>
            <a:lvl1pPr>
              <a:defRPr sz="2000">
                <a:solidFill>
                  <a:schemeClr val="tx1"/>
                </a:solidFill>
              </a:defRPr>
            </a:lvl1pPr>
          </a:lstStyle>
          <a:p>
            <a:r>
              <a:rPr lang="en-US" dirty="0"/>
              <a:t>Click box to paste in table from Excel</a:t>
            </a:r>
            <a:endParaRPr lang="en-GB"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Tree>
    <p:extLst>
      <p:ext uri="{BB962C8B-B14F-4D97-AF65-F5344CB8AC3E}">
        <p14:creationId xmlns:p14="http://schemas.microsoft.com/office/powerpoint/2010/main" val="283074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extra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 y="0"/>
            <a:ext cx="9144019" cy="4907290"/>
          </a:xfrm>
          <a:prstGeom prst="rect">
            <a:avLst/>
          </a:prstGeom>
        </p:spPr>
      </p:pic>
      <p:sp>
        <p:nvSpPr>
          <p:cNvPr id="15" name="Text Placeholder 14"/>
          <p:cNvSpPr>
            <a:spLocks noGrp="1"/>
          </p:cNvSpPr>
          <p:nvPr>
            <p:ph type="body" sz="quarter" idx="16" hasCustomPrompt="1"/>
          </p:nvPr>
        </p:nvSpPr>
        <p:spPr>
          <a:xfrm>
            <a:off x="2547938" y="1597786"/>
            <a:ext cx="3017837" cy="155448"/>
          </a:xfrm>
        </p:spPr>
        <p:txBody>
          <a:bodyPr/>
          <a:lstStyle>
            <a:lvl1pPr>
              <a:spcBef>
                <a:spcPts val="0"/>
              </a:spcBef>
              <a:defRPr sz="1000" b="0"/>
            </a:lvl1pPr>
            <a:lvl2pPr>
              <a:defRPr sz="1000" b="0"/>
            </a:lvl2pPr>
            <a:lvl3pPr>
              <a:defRPr sz="1000" b="0"/>
            </a:lvl3pPr>
            <a:lvl4pPr>
              <a:defRPr sz="1000" b="0"/>
            </a:lvl4pPr>
            <a:lvl5pPr>
              <a:defRPr sz="1000" b="0"/>
            </a:lvl5pPr>
          </a:lstStyle>
          <a:p>
            <a:r>
              <a:rPr lang="en-GB" dirty="0"/>
              <a:t>Optional subheading level two (10pt)</a:t>
            </a:r>
          </a:p>
        </p:txBody>
      </p:sp>
      <p:sp>
        <p:nvSpPr>
          <p:cNvPr id="2" name="Title 1"/>
          <p:cNvSpPr>
            <a:spLocks noGrp="1"/>
          </p:cNvSpPr>
          <p:nvPr>
            <p:ph type="ctrTitle"/>
          </p:nvPr>
        </p:nvSpPr>
        <p:spPr>
          <a:xfrm>
            <a:off x="2547939" y="276225"/>
            <a:ext cx="6124574" cy="731520"/>
          </a:xfrm>
        </p:spPr>
        <p:txBody>
          <a:bodyPr/>
          <a:lstStyle>
            <a:lvl1pPr>
              <a:defRPr sz="2000"/>
            </a:lvl1pPr>
          </a:lstStyle>
          <a:p>
            <a:r>
              <a:rPr lang="en-US"/>
              <a:t>Click to edit Master title style</a:t>
            </a:r>
            <a:endParaRPr lang="en-GB" dirty="0"/>
          </a:p>
        </p:txBody>
      </p:sp>
      <p:sp>
        <p:nvSpPr>
          <p:cNvPr id="3" name="Subtitle 2"/>
          <p:cNvSpPr>
            <a:spLocks noGrp="1"/>
          </p:cNvSpPr>
          <p:nvPr>
            <p:ph type="subTitle" idx="1" hasCustomPrompt="1"/>
          </p:nvPr>
        </p:nvSpPr>
        <p:spPr>
          <a:xfrm>
            <a:off x="2547938" y="1438274"/>
            <a:ext cx="3017520" cy="159512"/>
          </a:xfrm>
        </p:spPr>
        <p:txBody>
          <a:bodyPr>
            <a:noAutofit/>
          </a:bodyPr>
          <a:lstStyle>
            <a:lvl1pPr marL="0" indent="0" algn="l">
              <a:spcBef>
                <a:spcPts val="0"/>
              </a:spcBef>
              <a:buNone/>
              <a:defRPr sz="1000" b="1"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Optional subheading level one (10pt)</a:t>
            </a:r>
          </a:p>
        </p:txBody>
      </p:sp>
      <p:sp>
        <p:nvSpPr>
          <p:cNvPr id="4" name="Date Placeholder 3"/>
          <p:cNvSpPr>
            <a:spLocks noGrp="1"/>
          </p:cNvSpPr>
          <p:nvPr>
            <p:ph type="dt" sz="half" idx="10"/>
          </p:nvPr>
        </p:nvSpPr>
        <p:spPr>
          <a:xfrm>
            <a:off x="2547940" y="1890711"/>
            <a:ext cx="3017835" cy="155448"/>
          </a:xfrm>
        </p:spPr>
        <p:txBody>
          <a:bodyPr/>
          <a:lstStyle/>
          <a:p>
            <a:r>
              <a:rPr lang="en-US" smtClean="0"/>
              <a:t>00 Month 2013</a:t>
            </a:r>
            <a:endParaRPr lang="en-GB" dirty="0"/>
          </a:p>
        </p:txBody>
      </p:sp>
      <p:sp>
        <p:nvSpPr>
          <p:cNvPr id="10" name="Text Placeholder 9"/>
          <p:cNvSpPr>
            <a:spLocks noGrp="1"/>
          </p:cNvSpPr>
          <p:nvPr>
            <p:ph type="body" sz="quarter" idx="14" hasCustomPrompt="1"/>
          </p:nvPr>
        </p:nvSpPr>
        <p:spPr>
          <a:xfrm>
            <a:off x="5654993" y="1438274"/>
            <a:ext cx="3017520" cy="159511"/>
          </a:xfrm>
        </p:spPr>
        <p:txBody>
          <a:bodyPr/>
          <a:lstStyle>
            <a:lvl1pPr>
              <a:spcBef>
                <a:spcPts val="0"/>
              </a:spcBef>
              <a:defRPr sz="1000" b="1"/>
            </a:lvl1pPr>
            <a:lvl2pPr>
              <a:defRPr sz="1000" b="1"/>
            </a:lvl2pPr>
            <a:lvl3pPr>
              <a:defRPr sz="1000" b="1"/>
            </a:lvl3pPr>
            <a:lvl4pPr>
              <a:defRPr sz="1000" b="1"/>
            </a:lvl4pPr>
            <a:lvl5pPr>
              <a:defRPr sz="1000" b="1"/>
            </a:lvl5pPr>
          </a:lstStyle>
          <a:p>
            <a:r>
              <a:rPr lang="en-US" dirty="0"/>
              <a:t>Optional subheading level one (10pt)</a:t>
            </a:r>
          </a:p>
        </p:txBody>
      </p:sp>
      <p:sp>
        <p:nvSpPr>
          <p:cNvPr id="13" name="Text Placeholder 12"/>
          <p:cNvSpPr>
            <a:spLocks noGrp="1"/>
          </p:cNvSpPr>
          <p:nvPr>
            <p:ph type="body" sz="quarter" idx="15" hasCustomPrompt="1"/>
          </p:nvPr>
        </p:nvSpPr>
        <p:spPr>
          <a:xfrm>
            <a:off x="5654993" y="1597786"/>
            <a:ext cx="3017520" cy="155448"/>
          </a:xfrm>
        </p:spPr>
        <p:txBody>
          <a:bodyPr/>
          <a:lstStyle>
            <a:lvl1pPr>
              <a:spcBef>
                <a:spcPts val="0"/>
              </a:spcBef>
              <a:defRPr sz="1000" b="0"/>
            </a:lvl1pPr>
            <a:lvl2pPr>
              <a:defRPr sz="1000"/>
            </a:lvl2pPr>
            <a:lvl3pPr>
              <a:defRPr sz="1000"/>
            </a:lvl3pPr>
            <a:lvl4pPr>
              <a:defRPr sz="1000"/>
            </a:lvl4pPr>
            <a:lvl5pPr>
              <a:defRPr sz="1000"/>
            </a:lvl5pPr>
          </a:lstStyle>
          <a:p>
            <a:r>
              <a:rPr lang="en-GB" dirty="0"/>
              <a:t>Optional subheading level two (10pt)</a:t>
            </a:r>
          </a:p>
        </p:txBody>
      </p:sp>
      <p:sp>
        <p:nvSpPr>
          <p:cNvPr id="17" name="Text Placeholder 16"/>
          <p:cNvSpPr>
            <a:spLocks noGrp="1"/>
          </p:cNvSpPr>
          <p:nvPr>
            <p:ph type="body" sz="quarter" idx="17" hasCustomPrompt="1"/>
          </p:nvPr>
        </p:nvSpPr>
        <p:spPr>
          <a:xfrm>
            <a:off x="5654675" y="1890711"/>
            <a:ext cx="3017838" cy="395560"/>
          </a:xfrm>
        </p:spPr>
        <p:txBody>
          <a:bodyPr/>
          <a:lstStyle>
            <a:lvl1pPr>
              <a:spcBef>
                <a:spcPts val="0"/>
              </a:spcBef>
              <a:defRPr sz="800" b="0"/>
            </a:lvl1pPr>
            <a:lvl2pPr>
              <a:defRPr sz="800"/>
            </a:lvl2pPr>
            <a:lvl3pPr>
              <a:defRPr sz="800"/>
            </a:lvl3pPr>
            <a:lvl4pPr>
              <a:defRPr sz="800"/>
            </a:lvl4pPr>
            <a:lvl5pPr>
              <a:defRPr sz="800"/>
            </a:lvl5pPr>
          </a:lstStyle>
          <a:p>
            <a:pPr lvl="0"/>
            <a:r>
              <a:rPr lang="en-US" dirty="0"/>
              <a:t>Optional disclaimer text</a:t>
            </a:r>
          </a:p>
        </p:txBody>
      </p:sp>
    </p:spTree>
    <p:extLst>
      <p:ext uri="{BB962C8B-B14F-4D97-AF65-F5344CB8AC3E}">
        <p14:creationId xmlns:p14="http://schemas.microsoft.com/office/powerpoint/2010/main" val="123463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hart large">
    <p:spTree>
      <p:nvGrpSpPr>
        <p:cNvPr id="1" name=""/>
        <p:cNvGrpSpPr/>
        <p:nvPr/>
      </p:nvGrpSpPr>
      <p:grpSpPr>
        <a:xfrm>
          <a:off x="0" y="0"/>
          <a:ext cx="0" cy="0"/>
          <a:chOff x="0" y="0"/>
          <a:chExt cx="0" cy="0"/>
        </a:xfrm>
      </p:grpSpPr>
      <p:sp>
        <p:nvSpPr>
          <p:cNvPr id="10" name="Chart Placeholder 9"/>
          <p:cNvSpPr>
            <a:spLocks noGrp="1"/>
          </p:cNvSpPr>
          <p:nvPr>
            <p:ph type="chart" sz="quarter" idx="13"/>
          </p:nvPr>
        </p:nvSpPr>
        <p:spPr>
          <a:xfrm>
            <a:off x="469899" y="1467202"/>
            <a:ext cx="8202614" cy="3672000"/>
          </a:xfrm>
          <a:solidFill>
            <a:schemeClr val="bg2"/>
          </a:solidFill>
        </p:spPr>
        <p:txBody>
          <a:bodyPr anchor="ctr" anchorCtr="0"/>
          <a:lstStyle>
            <a:lvl1pPr>
              <a:spcBef>
                <a:spcPts val="0"/>
              </a:spcBef>
              <a:defRPr sz="1000"/>
            </a:lvl1pPr>
          </a:lstStyle>
          <a:p>
            <a:r>
              <a:rPr lang="en-US" dirty="0"/>
              <a:t>Click icon to add chart</a:t>
            </a:r>
            <a:endParaRPr lang="en-GB" dirty="0"/>
          </a:p>
        </p:txBody>
      </p:sp>
      <p:sp>
        <p:nvSpPr>
          <p:cNvPr id="13" name="Content Placeholder 2"/>
          <p:cNvSpPr>
            <a:spLocks noGrp="1"/>
          </p:cNvSpPr>
          <p:nvPr>
            <p:ph idx="17"/>
          </p:nvPr>
        </p:nvSpPr>
        <p:spPr>
          <a:xfrm>
            <a:off x="469899" y="1508769"/>
            <a:ext cx="8202613"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cxnSp>
        <p:nvCxnSpPr>
          <p:cNvPr id="11" name="Straight Connector 10"/>
          <p:cNvCxnSpPr/>
          <p:nvPr/>
        </p:nvCxnSpPr>
        <p:spPr>
          <a:xfrm>
            <a:off x="469900" y="1464821"/>
            <a:ext cx="820261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69900" y="1458000"/>
            <a:ext cx="82026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068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hart small">
    <p:spTree>
      <p:nvGrpSpPr>
        <p:cNvPr id="1" name=""/>
        <p:cNvGrpSpPr/>
        <p:nvPr/>
      </p:nvGrpSpPr>
      <p:grpSpPr>
        <a:xfrm>
          <a:off x="0" y="0"/>
          <a:ext cx="0" cy="0"/>
          <a:chOff x="0" y="0"/>
          <a:chExt cx="0" cy="0"/>
        </a:xfrm>
      </p:grpSpPr>
      <p:sp>
        <p:nvSpPr>
          <p:cNvPr id="10" name="Chart Placeholder 9"/>
          <p:cNvSpPr>
            <a:spLocks noGrp="1"/>
          </p:cNvSpPr>
          <p:nvPr>
            <p:ph type="chart" sz="quarter" idx="13"/>
          </p:nvPr>
        </p:nvSpPr>
        <p:spPr>
          <a:xfrm>
            <a:off x="469899" y="1467202"/>
            <a:ext cx="4041648" cy="3670855"/>
          </a:xfrm>
          <a:solidFill>
            <a:schemeClr val="bg2"/>
          </a:solidFill>
        </p:spPr>
        <p:txBody>
          <a:bodyPr anchor="ctr"/>
          <a:lstStyle>
            <a:lvl1pPr>
              <a:defRPr sz="1000"/>
            </a:lvl1pPr>
          </a:lstStyle>
          <a:p>
            <a:r>
              <a:rPr lang="en-US" dirty="0"/>
              <a:t>Click icon to add chart</a:t>
            </a:r>
            <a:endParaRPr lang="en-GB" dirty="0"/>
          </a:p>
        </p:txBody>
      </p:sp>
      <p:sp>
        <p:nvSpPr>
          <p:cNvPr id="13" name="Content Placeholder 2"/>
          <p:cNvSpPr>
            <a:spLocks noGrp="1"/>
          </p:cNvSpPr>
          <p:nvPr>
            <p:ph idx="17"/>
          </p:nvPr>
        </p:nvSpPr>
        <p:spPr>
          <a:xfrm>
            <a:off x="469900" y="1508769"/>
            <a:ext cx="4041648" cy="242415"/>
          </a:xfrm>
        </p:spPr>
        <p:txBody>
          <a:bodyPr lIns="18288">
            <a:noAutofit/>
          </a:bodyPr>
          <a:lstStyle>
            <a:lvl1pPr>
              <a:spcBef>
                <a:spcPts val="0"/>
              </a:spcBef>
              <a:defRPr sz="1000"/>
            </a:lvl1pPr>
          </a:lstStyle>
          <a:p>
            <a:pPr lvl="0"/>
            <a:r>
              <a:rPr lang="en-US"/>
              <a:t>Click to edit Master text styles</a:t>
            </a:r>
          </a:p>
        </p:txBody>
      </p:sp>
      <p:sp>
        <p:nvSpPr>
          <p:cNvPr id="21" name="Chart Placeholder 9"/>
          <p:cNvSpPr>
            <a:spLocks noGrp="1"/>
          </p:cNvSpPr>
          <p:nvPr>
            <p:ph type="chart" sz="quarter" idx="18"/>
          </p:nvPr>
        </p:nvSpPr>
        <p:spPr>
          <a:xfrm>
            <a:off x="4632325" y="1467202"/>
            <a:ext cx="4041648" cy="3670855"/>
          </a:xfrm>
          <a:solidFill>
            <a:schemeClr val="bg2"/>
          </a:solidFill>
        </p:spPr>
        <p:txBody>
          <a:bodyPr anchor="ctr"/>
          <a:lstStyle>
            <a:lvl1pPr>
              <a:defRPr sz="1000"/>
            </a:lvl1pPr>
          </a:lstStyle>
          <a:p>
            <a:r>
              <a:rPr lang="en-US" dirty="0"/>
              <a:t>Click icon to add chart</a:t>
            </a:r>
            <a:endParaRPr lang="en-GB" dirty="0"/>
          </a:p>
        </p:txBody>
      </p:sp>
      <p:sp>
        <p:nvSpPr>
          <p:cNvPr id="22" name="Content Placeholder 2"/>
          <p:cNvSpPr>
            <a:spLocks noGrp="1"/>
          </p:cNvSpPr>
          <p:nvPr>
            <p:ph idx="19"/>
          </p:nvPr>
        </p:nvSpPr>
        <p:spPr>
          <a:xfrm>
            <a:off x="4632326" y="1508769"/>
            <a:ext cx="4041648"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cxnSp>
        <p:nvCxnSpPr>
          <p:cNvPr id="12" name="Straight Connector 11"/>
          <p:cNvCxnSpPr/>
          <p:nvPr userDrawn="1"/>
        </p:nvCxnSpPr>
        <p:spPr>
          <a:xfrm flipV="1">
            <a:off x="469899" y="1464469"/>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632452" y="1464469"/>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469899" y="1458000"/>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V="1">
            <a:off x="4632452" y="1458000"/>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81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hart small and text">
    <p:spTree>
      <p:nvGrpSpPr>
        <p:cNvPr id="1" name=""/>
        <p:cNvGrpSpPr/>
        <p:nvPr/>
      </p:nvGrpSpPr>
      <p:grpSpPr>
        <a:xfrm>
          <a:off x="0" y="0"/>
          <a:ext cx="0" cy="0"/>
          <a:chOff x="0" y="0"/>
          <a:chExt cx="0" cy="0"/>
        </a:xfrm>
      </p:grpSpPr>
      <p:sp>
        <p:nvSpPr>
          <p:cNvPr id="21" name="Chart Placeholder 9"/>
          <p:cNvSpPr>
            <a:spLocks noGrp="1"/>
          </p:cNvSpPr>
          <p:nvPr>
            <p:ph type="chart" sz="quarter" idx="18"/>
          </p:nvPr>
        </p:nvSpPr>
        <p:spPr>
          <a:xfrm>
            <a:off x="4632325" y="1467202"/>
            <a:ext cx="4041648" cy="3670855"/>
          </a:xfrm>
          <a:solidFill>
            <a:schemeClr val="bg2"/>
          </a:solidFill>
        </p:spPr>
        <p:txBody>
          <a:bodyPr anchor="ctr"/>
          <a:lstStyle>
            <a:lvl1pPr>
              <a:defRPr sz="1000"/>
            </a:lvl1pPr>
          </a:lstStyle>
          <a:p>
            <a:r>
              <a:rPr lang="en-US" dirty="0"/>
              <a:t>Click icon to add chart</a:t>
            </a:r>
            <a:endParaRPr lang="en-GB" dirty="0"/>
          </a:p>
        </p:txBody>
      </p:sp>
      <p:sp>
        <p:nvSpPr>
          <p:cNvPr id="22" name="Content Placeholder 2"/>
          <p:cNvSpPr>
            <a:spLocks noGrp="1"/>
          </p:cNvSpPr>
          <p:nvPr>
            <p:ph idx="19"/>
          </p:nvPr>
        </p:nvSpPr>
        <p:spPr>
          <a:xfrm>
            <a:off x="4632326" y="1508769"/>
            <a:ext cx="4041648"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12" name="Content Placeholder 2"/>
          <p:cNvSpPr>
            <a:spLocks noGrp="1"/>
          </p:cNvSpPr>
          <p:nvPr>
            <p:ph idx="15"/>
          </p:nvPr>
        </p:nvSpPr>
        <p:spPr>
          <a:xfrm>
            <a:off x="457199" y="1489076"/>
            <a:ext cx="4060825" cy="3657599"/>
          </a:xfrm>
        </p:spPr>
        <p:txBody>
          <a:bodyPr numCol="1">
            <a:noAutofit/>
          </a:bodyPr>
          <a:lstStyle>
            <a:lvl1pPr marL="0" indent="0">
              <a:spcBef>
                <a:spcPts val="1200"/>
              </a:spcBef>
              <a:buFontTx/>
              <a:buNone/>
              <a:tabLst>
                <a:tab pos="114300" algn="l"/>
              </a:tabLst>
              <a:defRPr sz="1400" b="1">
                <a:solidFill>
                  <a:schemeClr val="tx1"/>
                </a:solidFill>
              </a:defRPr>
            </a:lvl1pPr>
            <a:lvl2pPr marL="182880" indent="-182880">
              <a:spcBef>
                <a:spcPts val="1200"/>
              </a:spcBef>
              <a:buFont typeface="Wingdings" pitchFamily="2" charset="2"/>
              <a:buChar char="§"/>
              <a:defRPr sz="1400" b="0">
                <a:solidFill>
                  <a:schemeClr val="tx1"/>
                </a:solidFill>
              </a:defRPr>
            </a:lvl2pPr>
            <a:lvl3pPr marL="365760" indent="-182880">
              <a:spcBef>
                <a:spcPts val="0"/>
              </a:spcBef>
              <a:defRPr sz="1400" b="0">
                <a:solidFill>
                  <a:schemeClr val="tx1"/>
                </a:solidFill>
              </a:defRPr>
            </a:lvl3pPr>
            <a:lvl4pPr marL="548640" indent="-182880">
              <a:spcBef>
                <a:spcPts val="0"/>
              </a:spcBef>
              <a:defRPr sz="1400" b="0">
                <a:solidFill>
                  <a:schemeClr val="tx1"/>
                </a:solidFill>
              </a:defRPr>
            </a:lvl4pPr>
            <a:lvl5pPr marL="731520" indent="-182880">
              <a:spcBef>
                <a:spcPts val="0"/>
              </a:spcBef>
              <a:defRPr sz="14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1" name="Straight Connector 10"/>
          <p:cNvCxnSpPr/>
          <p:nvPr/>
        </p:nvCxnSpPr>
        <p:spPr>
          <a:xfrm flipV="1">
            <a:off x="4632452" y="1460685"/>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4632452" y="1458000"/>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957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e/doughnut large">
    <p:spTree>
      <p:nvGrpSpPr>
        <p:cNvPr id="1" name=""/>
        <p:cNvGrpSpPr/>
        <p:nvPr/>
      </p:nvGrpSpPr>
      <p:grpSpPr>
        <a:xfrm>
          <a:off x="0" y="0"/>
          <a:ext cx="0" cy="0"/>
          <a:chOff x="0" y="0"/>
          <a:chExt cx="0" cy="0"/>
        </a:xfrm>
      </p:grpSpPr>
      <p:sp>
        <p:nvSpPr>
          <p:cNvPr id="10" name="Chart Placeholder 9"/>
          <p:cNvSpPr>
            <a:spLocks noGrp="1"/>
          </p:cNvSpPr>
          <p:nvPr>
            <p:ph type="chart" sz="quarter" idx="13"/>
          </p:nvPr>
        </p:nvSpPr>
        <p:spPr>
          <a:xfrm>
            <a:off x="469900" y="1468800"/>
            <a:ext cx="6135687" cy="3672000"/>
          </a:xfrm>
          <a:solidFill>
            <a:schemeClr val="bg2"/>
          </a:solidFill>
        </p:spPr>
        <p:txBody>
          <a:bodyPr anchor="ctr" anchorCtr="0"/>
          <a:lstStyle>
            <a:lvl1pPr>
              <a:spcBef>
                <a:spcPts val="0"/>
              </a:spcBef>
              <a:defRPr sz="1000"/>
            </a:lvl1pPr>
          </a:lstStyle>
          <a:p>
            <a:r>
              <a:rPr lang="en-US" dirty="0"/>
              <a:t>Click icon to add chart</a:t>
            </a:r>
            <a:endParaRPr lang="en-GB" dirty="0"/>
          </a:p>
        </p:txBody>
      </p:sp>
      <p:sp>
        <p:nvSpPr>
          <p:cNvPr id="13" name="Content Placeholder 2"/>
          <p:cNvSpPr>
            <a:spLocks noGrp="1"/>
          </p:cNvSpPr>
          <p:nvPr>
            <p:ph idx="17"/>
          </p:nvPr>
        </p:nvSpPr>
        <p:spPr>
          <a:xfrm>
            <a:off x="469899" y="1508769"/>
            <a:ext cx="6135689"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4" name="Text Placeholder 3"/>
          <p:cNvSpPr>
            <a:spLocks noGrp="1"/>
          </p:cNvSpPr>
          <p:nvPr>
            <p:ph type="body" sz="quarter" idx="18"/>
          </p:nvPr>
        </p:nvSpPr>
        <p:spPr>
          <a:xfrm>
            <a:off x="6707188" y="1489075"/>
            <a:ext cx="1965325" cy="3657600"/>
          </a:xfrm>
        </p:spPr>
        <p:txBody>
          <a:bodyPr/>
          <a:lstStyle>
            <a:lvl1pPr>
              <a:spcBef>
                <a:spcPts val="1200"/>
              </a:spcBef>
              <a:defRPr sz="3200"/>
            </a:lvl1pPr>
            <a:lvl2pPr marL="137160" indent="-137160">
              <a:spcBef>
                <a:spcPts val="120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4" name="Straight Connector 13"/>
          <p:cNvCxnSpPr/>
          <p:nvPr/>
        </p:nvCxnSpPr>
        <p:spPr>
          <a:xfrm>
            <a:off x="6707188" y="1463633"/>
            <a:ext cx="198040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9900" y="1463633"/>
            <a:ext cx="613568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707188" y="1463633"/>
            <a:ext cx="198040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6389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e/doughnut small">
    <p:spTree>
      <p:nvGrpSpPr>
        <p:cNvPr id="1" name=""/>
        <p:cNvGrpSpPr/>
        <p:nvPr/>
      </p:nvGrpSpPr>
      <p:grpSpPr>
        <a:xfrm>
          <a:off x="0" y="0"/>
          <a:ext cx="0" cy="0"/>
          <a:chOff x="0" y="0"/>
          <a:chExt cx="0" cy="0"/>
        </a:xfrm>
      </p:grpSpPr>
      <p:sp>
        <p:nvSpPr>
          <p:cNvPr id="10" name="Chart Placeholder 9"/>
          <p:cNvSpPr>
            <a:spLocks noGrp="1"/>
          </p:cNvSpPr>
          <p:nvPr>
            <p:ph type="chart" sz="quarter" idx="13"/>
          </p:nvPr>
        </p:nvSpPr>
        <p:spPr>
          <a:xfrm>
            <a:off x="469899" y="1467202"/>
            <a:ext cx="4041648" cy="3670855"/>
          </a:xfrm>
          <a:solidFill>
            <a:schemeClr val="bg2"/>
          </a:solidFill>
        </p:spPr>
        <p:txBody>
          <a:bodyPr anchor="ctr"/>
          <a:lstStyle>
            <a:lvl1pPr>
              <a:defRPr sz="1000"/>
            </a:lvl1pPr>
          </a:lstStyle>
          <a:p>
            <a:r>
              <a:rPr lang="en-US" dirty="0"/>
              <a:t>Click icon to add chart</a:t>
            </a:r>
            <a:endParaRPr lang="en-GB" dirty="0"/>
          </a:p>
        </p:txBody>
      </p:sp>
      <p:sp>
        <p:nvSpPr>
          <p:cNvPr id="13" name="Content Placeholder 2"/>
          <p:cNvSpPr>
            <a:spLocks noGrp="1"/>
          </p:cNvSpPr>
          <p:nvPr>
            <p:ph idx="17"/>
          </p:nvPr>
        </p:nvSpPr>
        <p:spPr>
          <a:xfrm>
            <a:off x="469900" y="1508769"/>
            <a:ext cx="4041648" cy="242415"/>
          </a:xfrm>
        </p:spPr>
        <p:txBody>
          <a:bodyPr lIns="18288">
            <a:noAutofit/>
          </a:bodyPr>
          <a:lstStyle>
            <a:lvl1pPr>
              <a:spcBef>
                <a:spcPts val="0"/>
              </a:spcBef>
              <a:defRPr sz="1000"/>
            </a:lvl1pPr>
          </a:lstStyle>
          <a:p>
            <a:pPr lvl="0"/>
            <a:r>
              <a:rPr lang="en-US"/>
              <a:t>Click to edit Master text styles</a:t>
            </a:r>
          </a:p>
        </p:txBody>
      </p:sp>
      <p:sp>
        <p:nvSpPr>
          <p:cNvPr id="21" name="Chart Placeholder 9"/>
          <p:cNvSpPr>
            <a:spLocks noGrp="1"/>
          </p:cNvSpPr>
          <p:nvPr>
            <p:ph type="chart" sz="quarter" idx="18"/>
          </p:nvPr>
        </p:nvSpPr>
        <p:spPr>
          <a:xfrm>
            <a:off x="4632325" y="1467202"/>
            <a:ext cx="4041648" cy="3670855"/>
          </a:xfrm>
          <a:solidFill>
            <a:schemeClr val="bg2"/>
          </a:solidFill>
        </p:spPr>
        <p:txBody>
          <a:bodyPr anchor="ctr"/>
          <a:lstStyle>
            <a:lvl1pPr>
              <a:defRPr sz="1000"/>
            </a:lvl1pPr>
          </a:lstStyle>
          <a:p>
            <a:r>
              <a:rPr lang="en-US" dirty="0"/>
              <a:t>Click icon to add chart</a:t>
            </a:r>
            <a:endParaRPr lang="en-GB" dirty="0"/>
          </a:p>
        </p:txBody>
      </p:sp>
      <p:sp>
        <p:nvSpPr>
          <p:cNvPr id="22" name="Content Placeholder 2"/>
          <p:cNvSpPr>
            <a:spLocks noGrp="1"/>
          </p:cNvSpPr>
          <p:nvPr>
            <p:ph idx="19"/>
          </p:nvPr>
        </p:nvSpPr>
        <p:spPr>
          <a:xfrm>
            <a:off x="4632326" y="1508769"/>
            <a:ext cx="4041648"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14" name="Text Placeholder 3"/>
          <p:cNvSpPr>
            <a:spLocks noGrp="1"/>
          </p:cNvSpPr>
          <p:nvPr>
            <p:ph type="body" sz="quarter" idx="21"/>
          </p:nvPr>
        </p:nvSpPr>
        <p:spPr>
          <a:xfrm>
            <a:off x="7429500" y="1751184"/>
            <a:ext cx="1243013" cy="3395491"/>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3"/>
          <p:cNvSpPr>
            <a:spLocks noGrp="1"/>
          </p:cNvSpPr>
          <p:nvPr>
            <p:ph type="body" sz="quarter" idx="22"/>
          </p:nvPr>
        </p:nvSpPr>
        <p:spPr>
          <a:xfrm>
            <a:off x="3268534" y="1751184"/>
            <a:ext cx="1243013" cy="3395491"/>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8" name="Straight Connector 17"/>
          <p:cNvCxnSpPr/>
          <p:nvPr/>
        </p:nvCxnSpPr>
        <p:spPr>
          <a:xfrm flipV="1">
            <a:off x="4632452" y="1463066"/>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69899" y="1463066"/>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4632452" y="1458000"/>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V="1">
            <a:off x="469899" y="1458000"/>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141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e/doughnut small and text">
    <p:spTree>
      <p:nvGrpSpPr>
        <p:cNvPr id="1" name=""/>
        <p:cNvGrpSpPr/>
        <p:nvPr/>
      </p:nvGrpSpPr>
      <p:grpSpPr>
        <a:xfrm>
          <a:off x="0" y="0"/>
          <a:ext cx="0" cy="0"/>
          <a:chOff x="0" y="0"/>
          <a:chExt cx="0" cy="0"/>
        </a:xfrm>
      </p:grpSpPr>
      <p:sp>
        <p:nvSpPr>
          <p:cNvPr id="21" name="Chart Placeholder 9"/>
          <p:cNvSpPr>
            <a:spLocks noGrp="1"/>
          </p:cNvSpPr>
          <p:nvPr>
            <p:ph type="chart" sz="quarter" idx="18"/>
          </p:nvPr>
        </p:nvSpPr>
        <p:spPr>
          <a:xfrm>
            <a:off x="4632325" y="1467202"/>
            <a:ext cx="4041648" cy="3670855"/>
          </a:xfrm>
          <a:solidFill>
            <a:schemeClr val="bg2"/>
          </a:solidFill>
        </p:spPr>
        <p:txBody>
          <a:bodyPr anchor="ctr"/>
          <a:lstStyle>
            <a:lvl1pPr>
              <a:defRPr sz="1000"/>
            </a:lvl1pPr>
          </a:lstStyle>
          <a:p>
            <a:r>
              <a:rPr lang="en-US" dirty="0"/>
              <a:t>Click icon to add chart</a:t>
            </a:r>
            <a:endParaRPr lang="en-GB" dirty="0"/>
          </a:p>
        </p:txBody>
      </p:sp>
      <p:sp>
        <p:nvSpPr>
          <p:cNvPr id="22" name="Content Placeholder 2"/>
          <p:cNvSpPr>
            <a:spLocks noGrp="1"/>
          </p:cNvSpPr>
          <p:nvPr>
            <p:ph idx="19"/>
          </p:nvPr>
        </p:nvSpPr>
        <p:spPr>
          <a:xfrm>
            <a:off x="4632326" y="1508769"/>
            <a:ext cx="4041648"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14" name="Text Placeholder 3"/>
          <p:cNvSpPr>
            <a:spLocks noGrp="1"/>
          </p:cNvSpPr>
          <p:nvPr>
            <p:ph type="body" sz="quarter" idx="21"/>
          </p:nvPr>
        </p:nvSpPr>
        <p:spPr>
          <a:xfrm>
            <a:off x="7429500" y="1751184"/>
            <a:ext cx="1243013" cy="3395491"/>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5"/>
          </p:nvPr>
        </p:nvSpPr>
        <p:spPr>
          <a:xfrm>
            <a:off x="457199" y="1489076"/>
            <a:ext cx="4060825" cy="3657599"/>
          </a:xfrm>
        </p:spPr>
        <p:txBody>
          <a:bodyPr numCol="1">
            <a:noAutofit/>
          </a:bodyPr>
          <a:lstStyle>
            <a:lvl1pPr marL="0" indent="0">
              <a:spcBef>
                <a:spcPts val="1200"/>
              </a:spcBef>
              <a:buFontTx/>
              <a:buNone/>
              <a:tabLst>
                <a:tab pos="114300" algn="l"/>
              </a:tabLst>
              <a:defRPr sz="1400" b="1">
                <a:solidFill>
                  <a:schemeClr val="tx1"/>
                </a:solidFill>
              </a:defRPr>
            </a:lvl1pPr>
            <a:lvl2pPr marL="182880" indent="-182880">
              <a:spcBef>
                <a:spcPts val="1200"/>
              </a:spcBef>
              <a:buFont typeface="Wingdings" pitchFamily="2" charset="2"/>
              <a:buChar char="§"/>
              <a:defRPr sz="1400" b="0">
                <a:solidFill>
                  <a:schemeClr val="tx1"/>
                </a:solidFill>
              </a:defRPr>
            </a:lvl2pPr>
            <a:lvl3pPr marL="365760" indent="-182880">
              <a:spcBef>
                <a:spcPts val="0"/>
              </a:spcBef>
              <a:defRPr sz="1400" b="0">
                <a:solidFill>
                  <a:schemeClr val="tx1"/>
                </a:solidFill>
              </a:defRPr>
            </a:lvl3pPr>
            <a:lvl4pPr marL="548640" indent="-182880">
              <a:spcBef>
                <a:spcPts val="0"/>
              </a:spcBef>
              <a:defRPr sz="1400" b="0">
                <a:solidFill>
                  <a:schemeClr val="tx1"/>
                </a:solidFill>
              </a:defRPr>
            </a:lvl4pPr>
            <a:lvl5pPr marL="731520" indent="-182880">
              <a:spcBef>
                <a:spcPts val="0"/>
              </a:spcBef>
              <a:defRPr sz="14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2" name="Straight Connector 11"/>
          <p:cNvCxnSpPr/>
          <p:nvPr/>
        </p:nvCxnSpPr>
        <p:spPr>
          <a:xfrm flipV="1">
            <a:off x="4632452" y="1463066"/>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4632452" y="1458000"/>
            <a:ext cx="4041648"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7766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x 3">
    <p:spTree>
      <p:nvGrpSpPr>
        <p:cNvPr id="1" name=""/>
        <p:cNvGrpSpPr/>
        <p:nvPr/>
      </p:nvGrpSpPr>
      <p:grpSpPr>
        <a:xfrm>
          <a:off x="0" y="0"/>
          <a:ext cx="0" cy="0"/>
          <a:chOff x="0" y="0"/>
          <a:chExt cx="0" cy="0"/>
        </a:xfrm>
      </p:grpSpPr>
      <p:sp>
        <p:nvSpPr>
          <p:cNvPr id="10" name="Chart Placeholder 9"/>
          <p:cNvSpPr>
            <a:spLocks noGrp="1"/>
          </p:cNvSpPr>
          <p:nvPr>
            <p:ph type="chart" sz="quarter" idx="13"/>
          </p:nvPr>
        </p:nvSpPr>
        <p:spPr>
          <a:xfrm>
            <a:off x="469899" y="1467202"/>
            <a:ext cx="2646000" cy="4328761"/>
          </a:xfrm>
          <a:solidFill>
            <a:schemeClr val="bg2"/>
          </a:solidFill>
        </p:spPr>
        <p:txBody>
          <a:bodyPr anchor="ctr"/>
          <a:lstStyle>
            <a:lvl1pPr>
              <a:defRPr sz="1000"/>
            </a:lvl1pPr>
          </a:lstStyle>
          <a:p>
            <a:r>
              <a:rPr lang="en-US" dirty="0"/>
              <a:t>Click icon to add chart</a:t>
            </a:r>
            <a:endParaRPr lang="en-GB" dirty="0"/>
          </a:p>
        </p:txBody>
      </p:sp>
      <p:sp>
        <p:nvSpPr>
          <p:cNvPr id="13" name="Content Placeholder 2"/>
          <p:cNvSpPr>
            <a:spLocks noGrp="1"/>
          </p:cNvSpPr>
          <p:nvPr>
            <p:ph idx="17"/>
          </p:nvPr>
        </p:nvSpPr>
        <p:spPr>
          <a:xfrm>
            <a:off x="469900" y="1508769"/>
            <a:ext cx="2646000"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cxnSp>
        <p:nvCxnSpPr>
          <p:cNvPr id="12" name="Straight Connector 11"/>
          <p:cNvCxnSpPr/>
          <p:nvPr userDrawn="1"/>
        </p:nvCxnSpPr>
        <p:spPr>
          <a:xfrm>
            <a:off x="469899" y="1464821"/>
            <a:ext cx="2646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V="1">
            <a:off x="469899" y="1458000"/>
            <a:ext cx="2646000"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hart Placeholder 9"/>
          <p:cNvSpPr>
            <a:spLocks noGrp="1"/>
          </p:cNvSpPr>
          <p:nvPr>
            <p:ph type="chart" sz="quarter" idx="18"/>
          </p:nvPr>
        </p:nvSpPr>
        <p:spPr>
          <a:xfrm>
            <a:off x="3249000" y="1467202"/>
            <a:ext cx="2646000" cy="4328761"/>
          </a:xfrm>
          <a:solidFill>
            <a:schemeClr val="bg2"/>
          </a:solidFill>
        </p:spPr>
        <p:txBody>
          <a:bodyPr anchor="ctr"/>
          <a:lstStyle>
            <a:lvl1pPr>
              <a:defRPr sz="1000"/>
            </a:lvl1pPr>
          </a:lstStyle>
          <a:p>
            <a:r>
              <a:rPr lang="en-US" dirty="0"/>
              <a:t>Click icon to add chart</a:t>
            </a:r>
            <a:endParaRPr lang="en-GB" dirty="0"/>
          </a:p>
        </p:txBody>
      </p:sp>
      <p:sp>
        <p:nvSpPr>
          <p:cNvPr id="37" name="Content Placeholder 2"/>
          <p:cNvSpPr>
            <a:spLocks noGrp="1"/>
          </p:cNvSpPr>
          <p:nvPr>
            <p:ph idx="19"/>
          </p:nvPr>
        </p:nvSpPr>
        <p:spPr>
          <a:xfrm>
            <a:off x="3249001" y="1508769"/>
            <a:ext cx="2646000" cy="242415"/>
          </a:xfrm>
        </p:spPr>
        <p:txBody>
          <a:bodyPr lIns="18288">
            <a:noAutofit/>
          </a:bodyPr>
          <a:lstStyle>
            <a:lvl1pPr>
              <a:spcBef>
                <a:spcPts val="0"/>
              </a:spcBef>
              <a:defRPr sz="1000"/>
            </a:lvl1pPr>
          </a:lstStyle>
          <a:p>
            <a:pPr lvl="0"/>
            <a:r>
              <a:rPr lang="en-US"/>
              <a:t>Click to edit Master text styles</a:t>
            </a:r>
          </a:p>
        </p:txBody>
      </p:sp>
      <p:cxnSp>
        <p:nvCxnSpPr>
          <p:cNvPr id="38" name="Straight Connector 37"/>
          <p:cNvCxnSpPr/>
          <p:nvPr userDrawn="1"/>
        </p:nvCxnSpPr>
        <p:spPr>
          <a:xfrm>
            <a:off x="3249000" y="1464821"/>
            <a:ext cx="2646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V="1">
            <a:off x="3249000" y="1458000"/>
            <a:ext cx="2646000"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Chart Placeholder 9"/>
          <p:cNvSpPr>
            <a:spLocks noGrp="1"/>
          </p:cNvSpPr>
          <p:nvPr>
            <p:ph type="chart" sz="quarter" idx="20"/>
          </p:nvPr>
        </p:nvSpPr>
        <p:spPr>
          <a:xfrm>
            <a:off x="6026513" y="1467202"/>
            <a:ext cx="2646000" cy="4328761"/>
          </a:xfrm>
          <a:solidFill>
            <a:schemeClr val="bg2"/>
          </a:solidFill>
        </p:spPr>
        <p:txBody>
          <a:bodyPr anchor="ctr"/>
          <a:lstStyle>
            <a:lvl1pPr>
              <a:defRPr sz="1000"/>
            </a:lvl1pPr>
          </a:lstStyle>
          <a:p>
            <a:r>
              <a:rPr lang="en-US" dirty="0"/>
              <a:t>Click icon to add chart</a:t>
            </a:r>
            <a:endParaRPr lang="en-GB" dirty="0"/>
          </a:p>
        </p:txBody>
      </p:sp>
      <p:sp>
        <p:nvSpPr>
          <p:cNvPr id="41" name="Content Placeholder 2"/>
          <p:cNvSpPr>
            <a:spLocks noGrp="1"/>
          </p:cNvSpPr>
          <p:nvPr>
            <p:ph idx="21"/>
          </p:nvPr>
        </p:nvSpPr>
        <p:spPr>
          <a:xfrm>
            <a:off x="6026514" y="1508769"/>
            <a:ext cx="2646000" cy="242415"/>
          </a:xfrm>
        </p:spPr>
        <p:txBody>
          <a:bodyPr lIns="18288">
            <a:noAutofit/>
          </a:bodyPr>
          <a:lstStyle>
            <a:lvl1pPr>
              <a:spcBef>
                <a:spcPts val="0"/>
              </a:spcBef>
              <a:defRPr sz="1000"/>
            </a:lvl1pPr>
          </a:lstStyle>
          <a:p>
            <a:pPr lvl="0"/>
            <a:r>
              <a:rPr lang="en-US"/>
              <a:t>Click to edit Master text styles</a:t>
            </a:r>
          </a:p>
        </p:txBody>
      </p:sp>
      <p:cxnSp>
        <p:nvCxnSpPr>
          <p:cNvPr id="42" name="Straight Connector 41"/>
          <p:cNvCxnSpPr/>
          <p:nvPr userDrawn="1"/>
        </p:nvCxnSpPr>
        <p:spPr>
          <a:xfrm>
            <a:off x="6026513" y="1464821"/>
            <a:ext cx="2646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V="1">
            <a:off x="6026513" y="1458000"/>
            <a:ext cx="2646000" cy="3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4044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oughnut x 3">
    <p:spTree>
      <p:nvGrpSpPr>
        <p:cNvPr id="1" name=""/>
        <p:cNvGrpSpPr/>
        <p:nvPr/>
      </p:nvGrpSpPr>
      <p:grpSpPr>
        <a:xfrm>
          <a:off x="0" y="0"/>
          <a:ext cx="0" cy="0"/>
          <a:chOff x="0" y="0"/>
          <a:chExt cx="0" cy="0"/>
        </a:xfrm>
      </p:grpSpPr>
      <p:sp>
        <p:nvSpPr>
          <p:cNvPr id="3" name="Rectangle 2"/>
          <p:cNvSpPr/>
          <p:nvPr userDrawn="1"/>
        </p:nvSpPr>
        <p:spPr>
          <a:xfrm>
            <a:off x="469899" y="1464822"/>
            <a:ext cx="8202614" cy="36818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Chart Placeholder 9"/>
          <p:cNvSpPr>
            <a:spLocks noGrp="1"/>
          </p:cNvSpPr>
          <p:nvPr>
            <p:ph type="chart" sz="quarter" idx="13"/>
          </p:nvPr>
        </p:nvSpPr>
        <p:spPr>
          <a:xfrm>
            <a:off x="469897" y="1489075"/>
            <a:ext cx="2718000" cy="3657600"/>
          </a:xfrm>
          <a:noFill/>
        </p:spPr>
        <p:txBody>
          <a:bodyPr anchor="ctr"/>
          <a:lstStyle>
            <a:lvl1pPr>
              <a:defRPr sz="1000"/>
            </a:lvl1pPr>
          </a:lstStyle>
          <a:p>
            <a:r>
              <a:rPr lang="en-US" dirty="0"/>
              <a:t>Click icon to add chart</a:t>
            </a:r>
            <a:endParaRPr lang="en-GB" dirty="0"/>
          </a:p>
        </p:txBody>
      </p:sp>
      <p:sp>
        <p:nvSpPr>
          <p:cNvPr id="13" name="Content Placeholder 2"/>
          <p:cNvSpPr>
            <a:spLocks noGrp="1"/>
          </p:cNvSpPr>
          <p:nvPr>
            <p:ph idx="17"/>
          </p:nvPr>
        </p:nvSpPr>
        <p:spPr>
          <a:xfrm>
            <a:off x="469900" y="1508769"/>
            <a:ext cx="2646000"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36" name="Chart Placeholder 9"/>
          <p:cNvSpPr>
            <a:spLocks noGrp="1"/>
          </p:cNvSpPr>
          <p:nvPr>
            <p:ph type="chart" sz="quarter" idx="18"/>
          </p:nvPr>
        </p:nvSpPr>
        <p:spPr>
          <a:xfrm>
            <a:off x="3205077" y="1489075"/>
            <a:ext cx="2718000" cy="3657600"/>
          </a:xfrm>
          <a:noFill/>
        </p:spPr>
        <p:txBody>
          <a:bodyPr anchor="ctr"/>
          <a:lstStyle>
            <a:lvl1pPr>
              <a:defRPr sz="1000"/>
            </a:lvl1pPr>
          </a:lstStyle>
          <a:p>
            <a:r>
              <a:rPr lang="en-US" dirty="0"/>
              <a:t>Click icon to add chart</a:t>
            </a:r>
            <a:endParaRPr lang="en-GB" dirty="0"/>
          </a:p>
        </p:txBody>
      </p:sp>
      <p:sp>
        <p:nvSpPr>
          <p:cNvPr id="40" name="Chart Placeholder 9"/>
          <p:cNvSpPr>
            <a:spLocks noGrp="1"/>
          </p:cNvSpPr>
          <p:nvPr>
            <p:ph type="chart" sz="quarter" idx="20"/>
          </p:nvPr>
        </p:nvSpPr>
        <p:spPr>
          <a:xfrm>
            <a:off x="5940256" y="1489075"/>
            <a:ext cx="2718000" cy="3657600"/>
          </a:xfrm>
          <a:noFill/>
        </p:spPr>
        <p:txBody>
          <a:bodyPr anchor="ctr"/>
          <a:lstStyle>
            <a:lvl1pPr>
              <a:defRPr sz="1000"/>
            </a:lvl1pPr>
          </a:lstStyle>
          <a:p>
            <a:r>
              <a:rPr lang="en-US" dirty="0"/>
              <a:t>Click icon to add chart</a:t>
            </a:r>
            <a:endParaRPr lang="en-GB" dirty="0"/>
          </a:p>
        </p:txBody>
      </p:sp>
      <p:sp>
        <p:nvSpPr>
          <p:cNvPr id="20" name="Text Placeholder 19"/>
          <p:cNvSpPr>
            <a:spLocks noGrp="1"/>
          </p:cNvSpPr>
          <p:nvPr>
            <p:ph type="body" sz="quarter" idx="21" hasCustomPrompt="1"/>
          </p:nvPr>
        </p:nvSpPr>
        <p:spPr>
          <a:xfrm>
            <a:off x="958850" y="2217420"/>
            <a:ext cx="1714500" cy="170688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cxnSp>
        <p:nvCxnSpPr>
          <p:cNvPr id="12" name="Straight Connector 11"/>
          <p:cNvCxnSpPr/>
          <p:nvPr userDrawn="1"/>
        </p:nvCxnSpPr>
        <p:spPr>
          <a:xfrm>
            <a:off x="469899" y="1464821"/>
            <a:ext cx="820261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 Placeholder 19"/>
          <p:cNvSpPr>
            <a:spLocks noGrp="1"/>
          </p:cNvSpPr>
          <p:nvPr>
            <p:ph type="body" sz="quarter" idx="23" hasCustomPrompt="1"/>
          </p:nvPr>
        </p:nvSpPr>
        <p:spPr>
          <a:xfrm>
            <a:off x="6438106" y="2217420"/>
            <a:ext cx="1714500" cy="170688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
        <p:nvSpPr>
          <p:cNvPr id="50" name="Text Placeholder 19"/>
          <p:cNvSpPr>
            <a:spLocks noGrp="1"/>
          </p:cNvSpPr>
          <p:nvPr>
            <p:ph type="body" sz="quarter" idx="22" hasCustomPrompt="1"/>
          </p:nvPr>
        </p:nvSpPr>
        <p:spPr>
          <a:xfrm>
            <a:off x="3694906" y="2217420"/>
            <a:ext cx="1714500" cy="170688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Tree>
    <p:extLst>
      <p:ext uri="{BB962C8B-B14F-4D97-AF65-F5344CB8AC3E}">
        <p14:creationId xmlns:p14="http://schemas.microsoft.com/office/powerpoint/2010/main" val="18135730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e/doughnut x 6">
    <p:spTree>
      <p:nvGrpSpPr>
        <p:cNvPr id="1" name=""/>
        <p:cNvGrpSpPr/>
        <p:nvPr/>
      </p:nvGrpSpPr>
      <p:grpSpPr>
        <a:xfrm>
          <a:off x="0" y="0"/>
          <a:ext cx="0" cy="0"/>
          <a:chOff x="0" y="0"/>
          <a:chExt cx="0" cy="0"/>
        </a:xfrm>
      </p:grpSpPr>
      <p:sp>
        <p:nvSpPr>
          <p:cNvPr id="22" name="Rectangle 21"/>
          <p:cNvSpPr/>
          <p:nvPr userDrawn="1"/>
        </p:nvSpPr>
        <p:spPr>
          <a:xfrm>
            <a:off x="469899" y="1469230"/>
            <a:ext cx="8202613" cy="44711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p:cNvSpPr/>
          <p:nvPr/>
        </p:nvSpPr>
        <p:spPr>
          <a:xfrm>
            <a:off x="469899" y="1469230"/>
            <a:ext cx="8202613" cy="44711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US"/>
              <a:t>Click to edit Master title style</a:t>
            </a:r>
            <a:endParaRPr lang="en-GB" dirty="0"/>
          </a:p>
        </p:txBody>
      </p:sp>
      <p:sp>
        <p:nvSpPr>
          <p:cNvPr id="4" name="Date Placeholder 3"/>
          <p:cNvSpPr>
            <a:spLocks noGrp="1"/>
          </p:cNvSpPr>
          <p:nvPr>
            <p:ph type="dt" sz="half" idx="10"/>
          </p:nvPr>
        </p:nvSpPr>
        <p:spPr/>
        <p:txBody>
          <a:bodyPr/>
          <a:lstStyle/>
          <a:p>
            <a:r>
              <a:rPr lang="en-US" smtClean="0"/>
              <a:t>00 Month 2013</a:t>
            </a:r>
            <a:endParaRPr lang="en-GB" dirty="0"/>
          </a:p>
        </p:txBody>
      </p:sp>
      <p:sp>
        <p:nvSpPr>
          <p:cNvPr id="5" name="Footer Placeholder 4"/>
          <p:cNvSpPr>
            <a:spLocks noGrp="1"/>
          </p:cNvSpPr>
          <p:nvPr>
            <p:ph type="ftr" sz="quarter" idx="11"/>
          </p:nvPr>
        </p:nvSpPr>
        <p:spPr/>
        <p:txBody>
          <a:bodyPr/>
          <a:lstStyle/>
          <a:p>
            <a:r>
              <a:rPr lang="en-GB" dirty="0"/>
              <a:t>Optional footer</a:t>
            </a:r>
          </a:p>
        </p:txBody>
      </p:sp>
      <p:sp>
        <p:nvSpPr>
          <p:cNvPr id="6" name="Slide Number Placeholder 5"/>
          <p:cNvSpPr>
            <a:spLocks noGrp="1"/>
          </p:cNvSpPr>
          <p:nvPr>
            <p:ph type="sldNum" sz="quarter" idx="12"/>
          </p:nvPr>
        </p:nvSpPr>
        <p:spPr/>
        <p:txBody>
          <a:bodyPr/>
          <a:lstStyle/>
          <a:p>
            <a:fld id="{8EEC37C6-AC39-4A6B-A75F-F9CDDE8B5287}" type="slidenum">
              <a:rPr lang="en-GB" smtClean="0"/>
              <a:t>‹#›</a:t>
            </a:fld>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9" name="Chart Placeholder 8"/>
          <p:cNvSpPr>
            <a:spLocks noGrp="1"/>
          </p:cNvSpPr>
          <p:nvPr>
            <p:ph type="chart" sz="quarter" idx="13"/>
          </p:nvPr>
        </p:nvSpPr>
        <p:spPr>
          <a:xfrm>
            <a:off x="526098" y="1733313"/>
            <a:ext cx="3261600" cy="1920240"/>
          </a:xfrm>
        </p:spPr>
        <p:txBody>
          <a:bodyPr anchor="ctr"/>
          <a:lstStyle>
            <a:lvl1pPr>
              <a:defRPr sz="1000"/>
            </a:lvl1pPr>
          </a:lstStyle>
          <a:p>
            <a:r>
              <a:rPr lang="en-US" dirty="0"/>
              <a:t>Click icon to add chart</a:t>
            </a:r>
            <a:endParaRPr lang="en-GB" dirty="0"/>
          </a:p>
        </p:txBody>
      </p:sp>
      <p:sp>
        <p:nvSpPr>
          <p:cNvPr id="19" name="Chart Placeholder 8"/>
          <p:cNvSpPr>
            <a:spLocks noGrp="1"/>
          </p:cNvSpPr>
          <p:nvPr>
            <p:ph type="chart" sz="quarter" idx="18"/>
          </p:nvPr>
        </p:nvSpPr>
        <p:spPr>
          <a:xfrm>
            <a:off x="2576513" y="1733313"/>
            <a:ext cx="3261600" cy="1920240"/>
          </a:xfrm>
        </p:spPr>
        <p:txBody>
          <a:bodyPr anchor="ctr"/>
          <a:lstStyle>
            <a:lvl1pPr>
              <a:defRPr sz="1000"/>
            </a:lvl1pPr>
          </a:lstStyle>
          <a:p>
            <a:r>
              <a:rPr lang="en-US" dirty="0"/>
              <a:t>Click icon to add chart</a:t>
            </a:r>
            <a:endParaRPr lang="en-GB" dirty="0"/>
          </a:p>
        </p:txBody>
      </p:sp>
      <p:sp>
        <p:nvSpPr>
          <p:cNvPr id="21" name="Chart Placeholder 8"/>
          <p:cNvSpPr>
            <a:spLocks noGrp="1"/>
          </p:cNvSpPr>
          <p:nvPr>
            <p:ph type="chart" sz="quarter" idx="20"/>
          </p:nvPr>
        </p:nvSpPr>
        <p:spPr>
          <a:xfrm>
            <a:off x="4632325" y="1733313"/>
            <a:ext cx="3261995" cy="1920240"/>
          </a:xfrm>
        </p:spPr>
        <p:txBody>
          <a:bodyPr anchor="ctr"/>
          <a:lstStyle>
            <a:lvl1pPr>
              <a:defRPr sz="1000"/>
            </a:lvl1pPr>
          </a:lstStyle>
          <a:p>
            <a:r>
              <a:rPr lang="en-US" dirty="0"/>
              <a:t>Click icon to add chart</a:t>
            </a:r>
            <a:endParaRPr lang="en-GB" dirty="0"/>
          </a:p>
        </p:txBody>
      </p:sp>
      <p:sp>
        <p:nvSpPr>
          <p:cNvPr id="26" name="Chart Placeholder 8"/>
          <p:cNvSpPr>
            <a:spLocks noGrp="1"/>
          </p:cNvSpPr>
          <p:nvPr>
            <p:ph type="chart" sz="quarter" idx="25"/>
          </p:nvPr>
        </p:nvSpPr>
        <p:spPr>
          <a:xfrm>
            <a:off x="524128" y="3819322"/>
            <a:ext cx="3261600" cy="1920240"/>
          </a:xfrm>
        </p:spPr>
        <p:txBody>
          <a:bodyPr anchor="ctr"/>
          <a:lstStyle>
            <a:lvl1pPr>
              <a:defRPr sz="1000"/>
            </a:lvl1pPr>
          </a:lstStyle>
          <a:p>
            <a:r>
              <a:rPr lang="en-US" dirty="0"/>
              <a:t>Click icon to add chart</a:t>
            </a:r>
            <a:endParaRPr lang="en-GB" dirty="0"/>
          </a:p>
        </p:txBody>
      </p:sp>
      <p:sp>
        <p:nvSpPr>
          <p:cNvPr id="27" name="Chart Placeholder 8"/>
          <p:cNvSpPr>
            <a:spLocks noGrp="1"/>
          </p:cNvSpPr>
          <p:nvPr>
            <p:ph type="chart" sz="quarter" idx="26"/>
          </p:nvPr>
        </p:nvSpPr>
        <p:spPr>
          <a:xfrm>
            <a:off x="2576513" y="3819322"/>
            <a:ext cx="3261600" cy="1920240"/>
          </a:xfrm>
        </p:spPr>
        <p:txBody>
          <a:bodyPr anchor="ctr"/>
          <a:lstStyle>
            <a:lvl1pPr>
              <a:defRPr sz="1000"/>
            </a:lvl1pPr>
          </a:lstStyle>
          <a:p>
            <a:r>
              <a:rPr lang="en-US" dirty="0"/>
              <a:t>Click icon to add chart</a:t>
            </a:r>
            <a:endParaRPr lang="en-GB" dirty="0"/>
          </a:p>
        </p:txBody>
      </p:sp>
      <p:sp>
        <p:nvSpPr>
          <p:cNvPr id="28" name="Chart Placeholder 8"/>
          <p:cNvSpPr>
            <a:spLocks noGrp="1"/>
          </p:cNvSpPr>
          <p:nvPr>
            <p:ph type="chart" sz="quarter" idx="27"/>
          </p:nvPr>
        </p:nvSpPr>
        <p:spPr>
          <a:xfrm>
            <a:off x="4632325" y="3819322"/>
            <a:ext cx="3261995" cy="1920240"/>
          </a:xfrm>
        </p:spPr>
        <p:txBody>
          <a:bodyPr anchor="ctr"/>
          <a:lstStyle>
            <a:lvl1pPr>
              <a:defRPr sz="1000"/>
            </a:lvl1pPr>
          </a:lstStyle>
          <a:p>
            <a:r>
              <a:rPr lang="en-US" dirty="0"/>
              <a:t>Click icon to add chart</a:t>
            </a:r>
            <a:endParaRPr lang="en-GB" dirty="0"/>
          </a:p>
        </p:txBody>
      </p:sp>
      <p:sp>
        <p:nvSpPr>
          <p:cNvPr id="29" name="Text Placeholder 24"/>
          <p:cNvSpPr>
            <a:spLocks noGrp="1"/>
          </p:cNvSpPr>
          <p:nvPr>
            <p:ph type="body" sz="quarter" idx="28"/>
          </p:nvPr>
        </p:nvSpPr>
        <p:spPr>
          <a:xfrm>
            <a:off x="466344" y="1508760"/>
            <a:ext cx="1978024" cy="269874"/>
          </a:xfrm>
        </p:spPr>
        <p:txBody>
          <a:bodyPr lIns="18288"/>
          <a:lstStyle>
            <a:lvl1pPr>
              <a:spcBef>
                <a:spcPts val="0"/>
              </a:spcBef>
              <a:defRPr sz="1000"/>
            </a:lvl1pPr>
            <a:lvl2pPr>
              <a:spcBef>
                <a:spcPts val="0"/>
              </a:spcBef>
              <a:defRPr sz="1000"/>
            </a:lvl2pPr>
            <a:lvl3pPr marL="137160" indent="-137160">
              <a:spcBef>
                <a:spcPts val="0"/>
              </a:spcBef>
              <a:defRPr sz="1000"/>
            </a:lvl3pPr>
            <a:lvl4pPr marL="274320" indent="-137160">
              <a:defRPr sz="1000"/>
            </a:lvl4pPr>
            <a:lvl5pPr marL="411480" indent="-137160">
              <a:defRPr sz="1000"/>
            </a:lvl5pPr>
          </a:lstStyle>
          <a:p>
            <a:pPr lvl="0"/>
            <a:r>
              <a:rPr lang="en-US"/>
              <a:t>Click to edit Master text styles</a:t>
            </a:r>
          </a:p>
        </p:txBody>
      </p:sp>
      <p:sp>
        <p:nvSpPr>
          <p:cNvPr id="34" name="Text Placeholder 24"/>
          <p:cNvSpPr>
            <a:spLocks noGrp="1"/>
          </p:cNvSpPr>
          <p:nvPr>
            <p:ph type="body" sz="quarter" idx="29"/>
          </p:nvPr>
        </p:nvSpPr>
        <p:spPr>
          <a:xfrm>
            <a:off x="2576513" y="1508760"/>
            <a:ext cx="1978024" cy="269874"/>
          </a:xfrm>
        </p:spPr>
        <p:txBody>
          <a:bodyPr lIns="18288"/>
          <a:lstStyle>
            <a:lvl1pPr>
              <a:spcBef>
                <a:spcPts val="0"/>
              </a:spcBef>
              <a:defRPr sz="1000"/>
            </a:lvl1pPr>
            <a:lvl2pPr>
              <a:spcBef>
                <a:spcPts val="0"/>
              </a:spcBef>
              <a:defRPr sz="1000"/>
            </a:lvl2pPr>
            <a:lvl3pPr marL="137160" indent="-137160">
              <a:spcBef>
                <a:spcPts val="0"/>
              </a:spcBef>
              <a:defRPr sz="1000"/>
            </a:lvl3pPr>
            <a:lvl4pPr marL="274320" indent="-137160">
              <a:defRPr sz="1000"/>
            </a:lvl4pPr>
            <a:lvl5pPr marL="411480" indent="-137160">
              <a:defRPr sz="1000"/>
            </a:lvl5pPr>
          </a:lstStyle>
          <a:p>
            <a:pPr lvl="0"/>
            <a:r>
              <a:rPr lang="en-US"/>
              <a:t>Click to edit Master text styles</a:t>
            </a:r>
          </a:p>
        </p:txBody>
      </p:sp>
      <p:sp>
        <p:nvSpPr>
          <p:cNvPr id="35" name="Text Placeholder 24"/>
          <p:cNvSpPr>
            <a:spLocks noGrp="1"/>
          </p:cNvSpPr>
          <p:nvPr>
            <p:ph type="body" sz="quarter" idx="30"/>
          </p:nvPr>
        </p:nvSpPr>
        <p:spPr>
          <a:xfrm>
            <a:off x="4632325" y="1508760"/>
            <a:ext cx="1978024" cy="269874"/>
          </a:xfrm>
        </p:spPr>
        <p:txBody>
          <a:bodyPr lIns="18288"/>
          <a:lstStyle>
            <a:lvl1pPr>
              <a:spcBef>
                <a:spcPts val="0"/>
              </a:spcBef>
              <a:defRPr sz="1000"/>
            </a:lvl1pPr>
            <a:lvl2pPr>
              <a:spcBef>
                <a:spcPts val="0"/>
              </a:spcBef>
              <a:defRPr sz="1000"/>
            </a:lvl2pPr>
            <a:lvl3pPr marL="137160" indent="-137160">
              <a:spcBef>
                <a:spcPts val="0"/>
              </a:spcBef>
              <a:defRPr sz="1000"/>
            </a:lvl3pPr>
            <a:lvl4pPr marL="274320" indent="-137160">
              <a:defRPr sz="1000"/>
            </a:lvl4pPr>
            <a:lvl5pPr marL="411480" indent="-137160">
              <a:defRPr sz="1000"/>
            </a:lvl5pPr>
          </a:lstStyle>
          <a:p>
            <a:pPr lvl="0"/>
            <a:r>
              <a:rPr lang="en-US"/>
              <a:t>Click to edit Master text styles</a:t>
            </a:r>
          </a:p>
        </p:txBody>
      </p:sp>
      <p:sp>
        <p:nvSpPr>
          <p:cNvPr id="36" name="Text Placeholder 24"/>
          <p:cNvSpPr>
            <a:spLocks noGrp="1"/>
          </p:cNvSpPr>
          <p:nvPr>
            <p:ph type="body" sz="quarter" idx="31"/>
          </p:nvPr>
        </p:nvSpPr>
        <p:spPr>
          <a:xfrm>
            <a:off x="6709569" y="1733313"/>
            <a:ext cx="1962943" cy="269874"/>
          </a:xfrm>
        </p:spPr>
        <p:txBody>
          <a:bodyPr/>
          <a:lstStyle>
            <a:lvl1pPr>
              <a:spcBef>
                <a:spcPts val="0"/>
              </a:spcBef>
              <a:defRPr sz="1000"/>
            </a:lvl1pPr>
            <a:lvl2pPr>
              <a:spcBef>
                <a:spcPts val="0"/>
              </a:spcBef>
              <a:defRPr sz="1000"/>
            </a:lvl2pPr>
            <a:lvl3pPr marL="137160" indent="-137160">
              <a:spcBef>
                <a:spcPts val="0"/>
              </a:spcBef>
              <a:defRPr sz="1000"/>
            </a:lvl3pPr>
            <a:lvl4pPr marL="274320" indent="-137160">
              <a:defRPr sz="1000"/>
            </a:lvl4pPr>
            <a:lvl5pPr marL="411480" indent="-137160">
              <a:defRPr sz="1000"/>
            </a:lvl5pPr>
          </a:lstStyle>
          <a:p>
            <a:pPr lvl="0"/>
            <a:r>
              <a:rPr lang="en-US"/>
              <a:t>Click to edit Master text styles</a:t>
            </a:r>
          </a:p>
        </p:txBody>
      </p:sp>
      <p:sp>
        <p:nvSpPr>
          <p:cNvPr id="37" name="Text Placeholder 24"/>
          <p:cNvSpPr>
            <a:spLocks noGrp="1"/>
          </p:cNvSpPr>
          <p:nvPr>
            <p:ph type="body" sz="quarter" idx="32"/>
          </p:nvPr>
        </p:nvSpPr>
        <p:spPr>
          <a:xfrm>
            <a:off x="6709569" y="3819322"/>
            <a:ext cx="1978024" cy="269874"/>
          </a:xfrm>
        </p:spPr>
        <p:txBody>
          <a:bodyPr/>
          <a:lstStyle>
            <a:lvl1pPr>
              <a:spcBef>
                <a:spcPts val="0"/>
              </a:spcBef>
              <a:defRPr sz="1000"/>
            </a:lvl1pPr>
            <a:lvl2pPr>
              <a:spcBef>
                <a:spcPts val="0"/>
              </a:spcBef>
              <a:defRPr sz="1000"/>
            </a:lvl2pPr>
            <a:lvl3pPr marL="137160" indent="-137160">
              <a:spcBef>
                <a:spcPts val="0"/>
              </a:spcBef>
              <a:defRPr sz="1000"/>
            </a:lvl3pPr>
            <a:lvl4pPr marL="274320" indent="-137160">
              <a:defRPr sz="1000"/>
            </a:lvl4pPr>
            <a:lvl5pPr marL="411480" indent="-137160">
              <a:defRPr sz="1000"/>
            </a:lvl5pPr>
          </a:lstStyle>
          <a:p>
            <a:pPr lvl="0"/>
            <a:r>
              <a:rPr lang="en-US"/>
              <a:t>Click to edit Master text styles</a:t>
            </a:r>
          </a:p>
        </p:txBody>
      </p:sp>
      <p:sp>
        <p:nvSpPr>
          <p:cNvPr id="39" name="Text Placeholder 10"/>
          <p:cNvSpPr>
            <a:spLocks noGrp="1"/>
          </p:cNvSpPr>
          <p:nvPr>
            <p:ph type="body" sz="quarter" idx="14" hasCustomPrompt="1"/>
          </p:nvPr>
        </p:nvSpPr>
        <p:spPr>
          <a:xfrm>
            <a:off x="457200" y="5940425"/>
            <a:ext cx="6870700"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cxnSp>
        <p:nvCxnSpPr>
          <p:cNvPr id="23" name="Straight Connector 22"/>
          <p:cNvCxnSpPr/>
          <p:nvPr/>
        </p:nvCxnSpPr>
        <p:spPr>
          <a:xfrm>
            <a:off x="469900" y="1463633"/>
            <a:ext cx="820261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4757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oughnut x 8">
    <p:spTree>
      <p:nvGrpSpPr>
        <p:cNvPr id="1" name=""/>
        <p:cNvGrpSpPr/>
        <p:nvPr/>
      </p:nvGrpSpPr>
      <p:grpSpPr>
        <a:xfrm>
          <a:off x="0" y="0"/>
          <a:ext cx="0" cy="0"/>
          <a:chOff x="0" y="0"/>
          <a:chExt cx="0" cy="0"/>
        </a:xfrm>
      </p:grpSpPr>
      <p:sp>
        <p:nvSpPr>
          <p:cNvPr id="3" name="Rectangle 2"/>
          <p:cNvSpPr/>
          <p:nvPr userDrawn="1"/>
        </p:nvSpPr>
        <p:spPr>
          <a:xfrm>
            <a:off x="469899" y="1464822"/>
            <a:ext cx="8202614" cy="38501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Chart Placeholder 9"/>
          <p:cNvSpPr>
            <a:spLocks noGrp="1"/>
          </p:cNvSpPr>
          <p:nvPr>
            <p:ph type="chart" sz="quarter" idx="13"/>
          </p:nvPr>
        </p:nvSpPr>
        <p:spPr>
          <a:xfrm>
            <a:off x="457200" y="1623060"/>
            <a:ext cx="1731169" cy="1796695"/>
          </a:xfrm>
          <a:noFill/>
        </p:spPr>
        <p:txBody>
          <a:bodyPr anchor="ctr"/>
          <a:lstStyle>
            <a:lvl1pPr>
              <a:defRPr sz="1000"/>
            </a:lvl1pPr>
          </a:lstStyle>
          <a:p>
            <a:r>
              <a:rPr lang="en-US" dirty="0"/>
              <a:t>Click icon to add chart</a:t>
            </a:r>
            <a:endParaRPr lang="en-GB" dirty="0"/>
          </a:p>
        </p:txBody>
      </p:sp>
      <p:sp>
        <p:nvSpPr>
          <p:cNvPr id="13" name="Content Placeholder 2"/>
          <p:cNvSpPr>
            <a:spLocks noGrp="1"/>
          </p:cNvSpPr>
          <p:nvPr>
            <p:ph idx="17"/>
          </p:nvPr>
        </p:nvSpPr>
        <p:spPr>
          <a:xfrm>
            <a:off x="469900" y="1508769"/>
            <a:ext cx="2646000"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20" name="Text Placeholder 19"/>
          <p:cNvSpPr>
            <a:spLocks noGrp="1"/>
          </p:cNvSpPr>
          <p:nvPr>
            <p:ph type="body" sz="quarter" idx="21" hasCustomPrompt="1"/>
          </p:nvPr>
        </p:nvSpPr>
        <p:spPr>
          <a:xfrm>
            <a:off x="882649" y="2068830"/>
            <a:ext cx="901701" cy="91440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cxnSp>
        <p:nvCxnSpPr>
          <p:cNvPr id="12" name="Straight Connector 11"/>
          <p:cNvCxnSpPr/>
          <p:nvPr userDrawn="1"/>
        </p:nvCxnSpPr>
        <p:spPr>
          <a:xfrm>
            <a:off x="469899" y="1464821"/>
            <a:ext cx="820261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Chart Placeholder 9"/>
          <p:cNvSpPr>
            <a:spLocks noGrp="1"/>
          </p:cNvSpPr>
          <p:nvPr>
            <p:ph type="chart" sz="quarter" idx="38"/>
          </p:nvPr>
        </p:nvSpPr>
        <p:spPr>
          <a:xfrm>
            <a:off x="2175669" y="1623060"/>
            <a:ext cx="1731169" cy="1796695"/>
          </a:xfrm>
          <a:noFill/>
        </p:spPr>
        <p:txBody>
          <a:bodyPr anchor="ctr"/>
          <a:lstStyle>
            <a:lvl1pPr>
              <a:defRPr sz="1000"/>
            </a:lvl1pPr>
          </a:lstStyle>
          <a:p>
            <a:r>
              <a:rPr lang="en-US" dirty="0"/>
              <a:t>Click icon to add chart</a:t>
            </a:r>
            <a:endParaRPr lang="en-GB" dirty="0"/>
          </a:p>
        </p:txBody>
      </p:sp>
      <p:sp>
        <p:nvSpPr>
          <p:cNvPr id="41" name="Text Placeholder 19"/>
          <p:cNvSpPr>
            <a:spLocks noGrp="1"/>
          </p:cNvSpPr>
          <p:nvPr>
            <p:ph type="body" sz="quarter" idx="39" hasCustomPrompt="1"/>
          </p:nvPr>
        </p:nvSpPr>
        <p:spPr>
          <a:xfrm>
            <a:off x="2601118" y="2068830"/>
            <a:ext cx="901701" cy="91440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
        <p:nvSpPr>
          <p:cNvPr id="42" name="Chart Placeholder 9"/>
          <p:cNvSpPr>
            <a:spLocks noGrp="1"/>
          </p:cNvSpPr>
          <p:nvPr>
            <p:ph type="chart" sz="quarter" idx="40"/>
          </p:nvPr>
        </p:nvSpPr>
        <p:spPr>
          <a:xfrm>
            <a:off x="3902869" y="1623060"/>
            <a:ext cx="1731169" cy="1796695"/>
          </a:xfrm>
          <a:noFill/>
        </p:spPr>
        <p:txBody>
          <a:bodyPr anchor="ctr"/>
          <a:lstStyle>
            <a:lvl1pPr>
              <a:defRPr sz="1000"/>
            </a:lvl1pPr>
          </a:lstStyle>
          <a:p>
            <a:r>
              <a:rPr lang="en-US" dirty="0"/>
              <a:t>Click icon to add chart</a:t>
            </a:r>
            <a:endParaRPr lang="en-GB" dirty="0"/>
          </a:p>
        </p:txBody>
      </p:sp>
      <p:sp>
        <p:nvSpPr>
          <p:cNvPr id="43" name="Text Placeholder 19"/>
          <p:cNvSpPr>
            <a:spLocks noGrp="1"/>
          </p:cNvSpPr>
          <p:nvPr>
            <p:ph type="body" sz="quarter" idx="41" hasCustomPrompt="1"/>
          </p:nvPr>
        </p:nvSpPr>
        <p:spPr>
          <a:xfrm>
            <a:off x="4328318" y="2068830"/>
            <a:ext cx="901701" cy="91440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
        <p:nvSpPr>
          <p:cNvPr id="44" name="Chart Placeholder 9"/>
          <p:cNvSpPr>
            <a:spLocks noGrp="1"/>
          </p:cNvSpPr>
          <p:nvPr>
            <p:ph type="chart" sz="quarter" idx="42"/>
          </p:nvPr>
        </p:nvSpPr>
        <p:spPr>
          <a:xfrm>
            <a:off x="5626418" y="1623060"/>
            <a:ext cx="3046095" cy="1796695"/>
          </a:xfrm>
          <a:noFill/>
        </p:spPr>
        <p:txBody>
          <a:bodyPr anchor="ctr"/>
          <a:lstStyle>
            <a:lvl1pPr>
              <a:defRPr sz="1000"/>
            </a:lvl1pPr>
          </a:lstStyle>
          <a:p>
            <a:r>
              <a:rPr lang="en-US" dirty="0"/>
              <a:t>Click icon to add chart</a:t>
            </a:r>
            <a:endParaRPr lang="en-GB" dirty="0"/>
          </a:p>
        </p:txBody>
      </p:sp>
      <p:sp>
        <p:nvSpPr>
          <p:cNvPr id="45" name="Text Placeholder 19"/>
          <p:cNvSpPr>
            <a:spLocks noGrp="1"/>
          </p:cNvSpPr>
          <p:nvPr>
            <p:ph type="body" sz="quarter" idx="43" hasCustomPrompt="1"/>
          </p:nvPr>
        </p:nvSpPr>
        <p:spPr>
          <a:xfrm>
            <a:off x="6051867" y="2068830"/>
            <a:ext cx="901701" cy="91440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
        <p:nvSpPr>
          <p:cNvPr id="46" name="Chart Placeholder 9"/>
          <p:cNvSpPr>
            <a:spLocks noGrp="1"/>
          </p:cNvSpPr>
          <p:nvPr>
            <p:ph type="chart" sz="quarter" idx="44"/>
          </p:nvPr>
        </p:nvSpPr>
        <p:spPr>
          <a:xfrm>
            <a:off x="457200" y="3334740"/>
            <a:ext cx="1731169" cy="1796695"/>
          </a:xfrm>
          <a:noFill/>
        </p:spPr>
        <p:txBody>
          <a:bodyPr anchor="ctr"/>
          <a:lstStyle>
            <a:lvl1pPr>
              <a:defRPr sz="1000"/>
            </a:lvl1pPr>
          </a:lstStyle>
          <a:p>
            <a:r>
              <a:rPr lang="en-US" dirty="0"/>
              <a:t>Click icon to add chart</a:t>
            </a:r>
            <a:endParaRPr lang="en-GB" dirty="0"/>
          </a:p>
        </p:txBody>
      </p:sp>
      <p:sp>
        <p:nvSpPr>
          <p:cNvPr id="47" name="Text Placeholder 19"/>
          <p:cNvSpPr>
            <a:spLocks noGrp="1"/>
          </p:cNvSpPr>
          <p:nvPr>
            <p:ph type="body" sz="quarter" idx="45" hasCustomPrompt="1"/>
          </p:nvPr>
        </p:nvSpPr>
        <p:spPr>
          <a:xfrm>
            <a:off x="882649" y="3780510"/>
            <a:ext cx="901701" cy="91440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
        <p:nvSpPr>
          <p:cNvPr id="48" name="Chart Placeholder 9"/>
          <p:cNvSpPr>
            <a:spLocks noGrp="1"/>
          </p:cNvSpPr>
          <p:nvPr>
            <p:ph type="chart" sz="quarter" idx="46"/>
          </p:nvPr>
        </p:nvSpPr>
        <p:spPr>
          <a:xfrm>
            <a:off x="2175669" y="3334740"/>
            <a:ext cx="1731169" cy="1796695"/>
          </a:xfrm>
          <a:noFill/>
        </p:spPr>
        <p:txBody>
          <a:bodyPr anchor="ctr"/>
          <a:lstStyle>
            <a:lvl1pPr>
              <a:defRPr sz="1000"/>
            </a:lvl1pPr>
          </a:lstStyle>
          <a:p>
            <a:r>
              <a:rPr lang="en-US" dirty="0"/>
              <a:t>Click icon to add chart</a:t>
            </a:r>
            <a:endParaRPr lang="en-GB" dirty="0"/>
          </a:p>
        </p:txBody>
      </p:sp>
      <p:sp>
        <p:nvSpPr>
          <p:cNvPr id="49" name="Text Placeholder 19"/>
          <p:cNvSpPr>
            <a:spLocks noGrp="1"/>
          </p:cNvSpPr>
          <p:nvPr>
            <p:ph type="body" sz="quarter" idx="47" hasCustomPrompt="1"/>
          </p:nvPr>
        </p:nvSpPr>
        <p:spPr>
          <a:xfrm>
            <a:off x="2601118" y="3780510"/>
            <a:ext cx="901701" cy="91440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
        <p:nvSpPr>
          <p:cNvPr id="51" name="Chart Placeholder 9"/>
          <p:cNvSpPr>
            <a:spLocks noGrp="1"/>
          </p:cNvSpPr>
          <p:nvPr>
            <p:ph type="chart" sz="quarter" idx="48"/>
          </p:nvPr>
        </p:nvSpPr>
        <p:spPr>
          <a:xfrm>
            <a:off x="3902869" y="3334740"/>
            <a:ext cx="1731169" cy="1796695"/>
          </a:xfrm>
          <a:noFill/>
        </p:spPr>
        <p:txBody>
          <a:bodyPr anchor="ctr"/>
          <a:lstStyle>
            <a:lvl1pPr>
              <a:defRPr sz="1000"/>
            </a:lvl1pPr>
          </a:lstStyle>
          <a:p>
            <a:r>
              <a:rPr lang="en-US" dirty="0"/>
              <a:t>Click icon to add chart</a:t>
            </a:r>
            <a:endParaRPr lang="en-GB" dirty="0"/>
          </a:p>
        </p:txBody>
      </p:sp>
      <p:sp>
        <p:nvSpPr>
          <p:cNvPr id="53" name="Text Placeholder 19"/>
          <p:cNvSpPr>
            <a:spLocks noGrp="1"/>
          </p:cNvSpPr>
          <p:nvPr>
            <p:ph type="body" sz="quarter" idx="49" hasCustomPrompt="1"/>
          </p:nvPr>
        </p:nvSpPr>
        <p:spPr>
          <a:xfrm>
            <a:off x="4328318" y="3780510"/>
            <a:ext cx="901701" cy="91440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
        <p:nvSpPr>
          <p:cNvPr id="54" name="Chart Placeholder 9"/>
          <p:cNvSpPr>
            <a:spLocks noGrp="1"/>
          </p:cNvSpPr>
          <p:nvPr>
            <p:ph type="chart" sz="quarter" idx="50"/>
          </p:nvPr>
        </p:nvSpPr>
        <p:spPr>
          <a:xfrm>
            <a:off x="5626418" y="3334740"/>
            <a:ext cx="3046095" cy="1796695"/>
          </a:xfrm>
          <a:noFill/>
        </p:spPr>
        <p:txBody>
          <a:bodyPr anchor="ctr"/>
          <a:lstStyle>
            <a:lvl1pPr>
              <a:defRPr sz="1000"/>
            </a:lvl1pPr>
          </a:lstStyle>
          <a:p>
            <a:r>
              <a:rPr lang="en-US" dirty="0"/>
              <a:t>Click icon to add chart</a:t>
            </a:r>
            <a:endParaRPr lang="en-GB" dirty="0"/>
          </a:p>
        </p:txBody>
      </p:sp>
      <p:sp>
        <p:nvSpPr>
          <p:cNvPr id="55" name="Text Placeholder 19"/>
          <p:cNvSpPr>
            <a:spLocks noGrp="1"/>
          </p:cNvSpPr>
          <p:nvPr>
            <p:ph type="body" sz="quarter" idx="51" hasCustomPrompt="1"/>
          </p:nvPr>
        </p:nvSpPr>
        <p:spPr>
          <a:xfrm>
            <a:off x="6051867" y="3780510"/>
            <a:ext cx="901701" cy="914400"/>
          </a:xfrm>
        </p:spPr>
        <p:txBody>
          <a:bodyPr lIns="108000" tIns="108000" rIns="108000" bIns="108000" anchor="ctr" anchorCtr="0"/>
          <a:lstStyle>
            <a:lvl1pPr algn="ctr">
              <a:spcBef>
                <a:spcPts val="0"/>
              </a:spcBef>
              <a:defRPr sz="1000" b="0"/>
            </a:lvl1pPr>
            <a:lvl2pPr>
              <a:defRPr sz="1000" b="0"/>
            </a:lvl2pPr>
            <a:lvl3pPr>
              <a:defRPr sz="1000" b="0"/>
            </a:lvl3pPr>
            <a:lvl4pPr>
              <a:defRPr sz="1000" b="0"/>
            </a:lvl4pPr>
            <a:lvl5pPr>
              <a:defRPr sz="1000" b="0"/>
            </a:lvl5pPr>
          </a:lstStyle>
          <a:p>
            <a:pPr lvl="0"/>
            <a:r>
              <a:rPr lang="en-US" dirty="0"/>
              <a:t>Chart</a:t>
            </a:r>
            <a:br>
              <a:rPr lang="en-US" dirty="0"/>
            </a:br>
            <a:r>
              <a:rPr lang="en-US" dirty="0"/>
              <a:t>subtitle</a:t>
            </a:r>
            <a:endParaRPr lang="en-GB" dirty="0"/>
          </a:p>
        </p:txBody>
      </p:sp>
    </p:spTree>
    <p:extLst>
      <p:ext uri="{BB962C8B-B14F-4D97-AF65-F5344CB8AC3E}">
        <p14:creationId xmlns:p14="http://schemas.microsoft.com/office/powerpoint/2010/main" val="365541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 intro">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9144000" cy="6858000"/>
          </a:xfrm>
        </p:spPr>
        <p:txBody>
          <a:bodyPr/>
          <a:lstStyle/>
          <a:p>
            <a:r>
              <a:rPr lang="en-US" dirty="0"/>
              <a:t>Click icon to add picture</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4" name="Title 3"/>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7361214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rt x 8">
    <p:spTree>
      <p:nvGrpSpPr>
        <p:cNvPr id="1" name=""/>
        <p:cNvGrpSpPr/>
        <p:nvPr/>
      </p:nvGrpSpPr>
      <p:grpSpPr>
        <a:xfrm>
          <a:off x="0" y="0"/>
          <a:ext cx="0" cy="0"/>
          <a:chOff x="0" y="0"/>
          <a:chExt cx="0" cy="0"/>
        </a:xfrm>
      </p:grpSpPr>
      <p:sp>
        <p:nvSpPr>
          <p:cNvPr id="3" name="Rectangle 2"/>
          <p:cNvSpPr/>
          <p:nvPr userDrawn="1"/>
        </p:nvSpPr>
        <p:spPr>
          <a:xfrm>
            <a:off x="469899" y="1464823"/>
            <a:ext cx="1620000" cy="19070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Chart Placeholder 9"/>
          <p:cNvSpPr>
            <a:spLocks noGrp="1"/>
          </p:cNvSpPr>
          <p:nvPr>
            <p:ph type="chart" sz="quarter" idx="13"/>
          </p:nvPr>
        </p:nvSpPr>
        <p:spPr>
          <a:xfrm>
            <a:off x="469901" y="1623061"/>
            <a:ext cx="1619998" cy="1748788"/>
          </a:xfrm>
          <a:noFill/>
        </p:spPr>
        <p:txBody>
          <a:bodyPr anchor="ctr"/>
          <a:lstStyle>
            <a:lvl1pPr>
              <a:defRPr sz="1000"/>
            </a:lvl1pPr>
          </a:lstStyle>
          <a:p>
            <a:r>
              <a:rPr lang="en-US" dirty="0"/>
              <a:t>Click icon to add chart</a:t>
            </a:r>
            <a:endParaRPr lang="en-GB" dirty="0"/>
          </a:p>
        </p:txBody>
      </p:sp>
      <p:sp>
        <p:nvSpPr>
          <p:cNvPr id="13" name="Content Placeholder 2"/>
          <p:cNvSpPr>
            <a:spLocks noGrp="1"/>
          </p:cNvSpPr>
          <p:nvPr>
            <p:ph idx="17"/>
          </p:nvPr>
        </p:nvSpPr>
        <p:spPr>
          <a:xfrm>
            <a:off x="469901" y="1508769"/>
            <a:ext cx="1619998" cy="242415"/>
          </a:xfrm>
        </p:spPr>
        <p:txBody>
          <a:bodyPr lIns="18288">
            <a:noAutofit/>
          </a:bodyPr>
          <a:lstStyle>
            <a:lvl1pPr>
              <a:spcBef>
                <a:spcPts val="0"/>
              </a:spcBef>
              <a:defRPr sz="100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6" name="Text Placeholder 10"/>
          <p:cNvSpPr>
            <a:spLocks noGrp="1"/>
          </p:cNvSpPr>
          <p:nvPr>
            <p:ph type="body" sz="quarter" idx="14" hasCustomPrompt="1"/>
          </p:nvPr>
        </p:nvSpPr>
        <p:spPr>
          <a:xfrm>
            <a:off x="457200" y="5940425"/>
            <a:ext cx="6891338"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cxnSp>
        <p:nvCxnSpPr>
          <p:cNvPr id="12" name="Straight Connector 11"/>
          <p:cNvCxnSpPr/>
          <p:nvPr userDrawn="1"/>
        </p:nvCxnSpPr>
        <p:spPr>
          <a:xfrm>
            <a:off x="469899" y="1464821"/>
            <a:ext cx="1620000" cy="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userDrawn="1"/>
        </p:nvSpPr>
        <p:spPr>
          <a:xfrm>
            <a:off x="2215400" y="1464823"/>
            <a:ext cx="1620000" cy="19070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Chart Placeholder 9"/>
          <p:cNvSpPr>
            <a:spLocks noGrp="1"/>
          </p:cNvSpPr>
          <p:nvPr>
            <p:ph type="chart" sz="quarter" idx="51"/>
          </p:nvPr>
        </p:nvSpPr>
        <p:spPr>
          <a:xfrm>
            <a:off x="2215402" y="1623061"/>
            <a:ext cx="1619998" cy="1748788"/>
          </a:xfrm>
          <a:noFill/>
        </p:spPr>
        <p:txBody>
          <a:bodyPr anchor="ctr"/>
          <a:lstStyle>
            <a:lvl1pPr>
              <a:defRPr sz="1000"/>
            </a:lvl1pPr>
          </a:lstStyle>
          <a:p>
            <a:r>
              <a:rPr lang="en-US" dirty="0"/>
              <a:t>Click icon to add chart</a:t>
            </a:r>
            <a:endParaRPr lang="en-GB" dirty="0"/>
          </a:p>
        </p:txBody>
      </p:sp>
      <p:sp>
        <p:nvSpPr>
          <p:cNvPr id="21" name="Content Placeholder 2"/>
          <p:cNvSpPr>
            <a:spLocks noGrp="1"/>
          </p:cNvSpPr>
          <p:nvPr>
            <p:ph idx="52"/>
          </p:nvPr>
        </p:nvSpPr>
        <p:spPr>
          <a:xfrm>
            <a:off x="2215402" y="1508769"/>
            <a:ext cx="1619998" cy="242415"/>
          </a:xfrm>
        </p:spPr>
        <p:txBody>
          <a:bodyPr lIns="18288">
            <a:noAutofit/>
          </a:bodyPr>
          <a:lstStyle>
            <a:lvl1pPr>
              <a:spcBef>
                <a:spcPts val="0"/>
              </a:spcBef>
              <a:defRPr sz="1000"/>
            </a:lvl1pPr>
          </a:lstStyle>
          <a:p>
            <a:pPr lvl="0"/>
            <a:r>
              <a:rPr lang="en-US"/>
              <a:t>Click to edit Master text styles</a:t>
            </a:r>
          </a:p>
        </p:txBody>
      </p:sp>
      <p:cxnSp>
        <p:nvCxnSpPr>
          <p:cNvPr id="22" name="Straight Connector 21"/>
          <p:cNvCxnSpPr/>
          <p:nvPr userDrawn="1"/>
        </p:nvCxnSpPr>
        <p:spPr>
          <a:xfrm>
            <a:off x="2215400" y="1464821"/>
            <a:ext cx="1620000" cy="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userDrawn="1"/>
        </p:nvSpPr>
        <p:spPr>
          <a:xfrm>
            <a:off x="3965573" y="1464821"/>
            <a:ext cx="1620000" cy="19070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Chart Placeholder 9"/>
          <p:cNvSpPr>
            <a:spLocks noGrp="1"/>
          </p:cNvSpPr>
          <p:nvPr>
            <p:ph type="chart" sz="quarter" idx="53"/>
          </p:nvPr>
        </p:nvSpPr>
        <p:spPr>
          <a:xfrm>
            <a:off x="3965575" y="1623060"/>
            <a:ext cx="1619998" cy="1748788"/>
          </a:xfrm>
          <a:noFill/>
        </p:spPr>
        <p:txBody>
          <a:bodyPr anchor="ctr"/>
          <a:lstStyle>
            <a:lvl1pPr>
              <a:defRPr sz="1000"/>
            </a:lvl1pPr>
          </a:lstStyle>
          <a:p>
            <a:r>
              <a:rPr lang="en-US" dirty="0"/>
              <a:t>Click icon to add chart</a:t>
            </a:r>
            <a:endParaRPr lang="en-GB" dirty="0"/>
          </a:p>
        </p:txBody>
      </p:sp>
      <p:sp>
        <p:nvSpPr>
          <p:cNvPr id="25" name="Content Placeholder 2"/>
          <p:cNvSpPr>
            <a:spLocks noGrp="1"/>
          </p:cNvSpPr>
          <p:nvPr>
            <p:ph idx="54"/>
          </p:nvPr>
        </p:nvSpPr>
        <p:spPr>
          <a:xfrm>
            <a:off x="3965575" y="1508768"/>
            <a:ext cx="1619998" cy="242415"/>
          </a:xfrm>
        </p:spPr>
        <p:txBody>
          <a:bodyPr lIns="18288">
            <a:noAutofit/>
          </a:bodyPr>
          <a:lstStyle>
            <a:lvl1pPr>
              <a:spcBef>
                <a:spcPts val="0"/>
              </a:spcBef>
              <a:defRPr sz="1000"/>
            </a:lvl1pPr>
          </a:lstStyle>
          <a:p>
            <a:pPr lvl="0"/>
            <a:r>
              <a:rPr lang="en-US"/>
              <a:t>Click to edit Master text styles</a:t>
            </a:r>
          </a:p>
        </p:txBody>
      </p:sp>
      <p:cxnSp>
        <p:nvCxnSpPr>
          <p:cNvPr id="26" name="Straight Connector 25"/>
          <p:cNvCxnSpPr/>
          <p:nvPr userDrawn="1"/>
        </p:nvCxnSpPr>
        <p:spPr>
          <a:xfrm>
            <a:off x="3965573" y="1464820"/>
            <a:ext cx="1620000" cy="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userDrawn="1"/>
        </p:nvSpPr>
        <p:spPr>
          <a:xfrm>
            <a:off x="5720600" y="1464821"/>
            <a:ext cx="1620000" cy="19070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Chart Placeholder 9"/>
          <p:cNvSpPr>
            <a:spLocks noGrp="1"/>
          </p:cNvSpPr>
          <p:nvPr>
            <p:ph type="chart" sz="quarter" idx="55"/>
          </p:nvPr>
        </p:nvSpPr>
        <p:spPr>
          <a:xfrm>
            <a:off x="5720601" y="1623060"/>
            <a:ext cx="2951911" cy="1748788"/>
          </a:xfrm>
          <a:noFill/>
        </p:spPr>
        <p:txBody>
          <a:bodyPr anchor="ctr"/>
          <a:lstStyle>
            <a:lvl1pPr>
              <a:defRPr sz="1000"/>
            </a:lvl1pPr>
          </a:lstStyle>
          <a:p>
            <a:r>
              <a:rPr lang="en-US" dirty="0"/>
              <a:t>Click icon to add chart</a:t>
            </a:r>
            <a:endParaRPr lang="en-GB" dirty="0"/>
          </a:p>
        </p:txBody>
      </p:sp>
      <p:sp>
        <p:nvSpPr>
          <p:cNvPr id="29" name="Content Placeholder 2"/>
          <p:cNvSpPr>
            <a:spLocks noGrp="1"/>
          </p:cNvSpPr>
          <p:nvPr>
            <p:ph idx="56"/>
          </p:nvPr>
        </p:nvSpPr>
        <p:spPr>
          <a:xfrm>
            <a:off x="5720602" y="1508768"/>
            <a:ext cx="1619998" cy="242415"/>
          </a:xfrm>
        </p:spPr>
        <p:txBody>
          <a:bodyPr lIns="18288">
            <a:noAutofit/>
          </a:bodyPr>
          <a:lstStyle>
            <a:lvl1pPr>
              <a:spcBef>
                <a:spcPts val="0"/>
              </a:spcBef>
              <a:defRPr sz="1000"/>
            </a:lvl1pPr>
          </a:lstStyle>
          <a:p>
            <a:pPr lvl="0"/>
            <a:r>
              <a:rPr lang="en-US"/>
              <a:t>Click to edit Master text styles</a:t>
            </a:r>
          </a:p>
        </p:txBody>
      </p:sp>
      <p:cxnSp>
        <p:nvCxnSpPr>
          <p:cNvPr id="30" name="Straight Connector 29"/>
          <p:cNvCxnSpPr/>
          <p:nvPr userDrawn="1"/>
        </p:nvCxnSpPr>
        <p:spPr>
          <a:xfrm>
            <a:off x="5720600" y="1464820"/>
            <a:ext cx="1620000" cy="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469897" y="3499363"/>
            <a:ext cx="1620000" cy="19070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Chart Placeholder 9"/>
          <p:cNvSpPr>
            <a:spLocks noGrp="1"/>
          </p:cNvSpPr>
          <p:nvPr>
            <p:ph type="chart" sz="quarter" idx="57"/>
          </p:nvPr>
        </p:nvSpPr>
        <p:spPr>
          <a:xfrm>
            <a:off x="469899" y="3657601"/>
            <a:ext cx="1619998" cy="1748788"/>
          </a:xfrm>
          <a:noFill/>
        </p:spPr>
        <p:txBody>
          <a:bodyPr anchor="ctr"/>
          <a:lstStyle>
            <a:lvl1pPr>
              <a:defRPr sz="1000"/>
            </a:lvl1pPr>
          </a:lstStyle>
          <a:p>
            <a:r>
              <a:rPr lang="en-US" dirty="0"/>
              <a:t>Click icon to add chart</a:t>
            </a:r>
            <a:endParaRPr lang="en-GB" dirty="0"/>
          </a:p>
        </p:txBody>
      </p:sp>
      <p:sp>
        <p:nvSpPr>
          <p:cNvPr id="33" name="Content Placeholder 2"/>
          <p:cNvSpPr>
            <a:spLocks noGrp="1"/>
          </p:cNvSpPr>
          <p:nvPr>
            <p:ph idx="58"/>
          </p:nvPr>
        </p:nvSpPr>
        <p:spPr>
          <a:xfrm>
            <a:off x="469899" y="3543309"/>
            <a:ext cx="1619998" cy="242415"/>
          </a:xfrm>
        </p:spPr>
        <p:txBody>
          <a:bodyPr lIns="18288">
            <a:noAutofit/>
          </a:bodyPr>
          <a:lstStyle>
            <a:lvl1pPr>
              <a:spcBef>
                <a:spcPts val="0"/>
              </a:spcBef>
              <a:defRPr sz="1000"/>
            </a:lvl1pPr>
          </a:lstStyle>
          <a:p>
            <a:pPr lvl="0"/>
            <a:r>
              <a:rPr lang="en-US"/>
              <a:t>Click to edit Master text styles</a:t>
            </a:r>
          </a:p>
        </p:txBody>
      </p:sp>
      <p:cxnSp>
        <p:nvCxnSpPr>
          <p:cNvPr id="34" name="Straight Connector 33"/>
          <p:cNvCxnSpPr/>
          <p:nvPr userDrawn="1"/>
        </p:nvCxnSpPr>
        <p:spPr>
          <a:xfrm>
            <a:off x="469897" y="3499361"/>
            <a:ext cx="1620000" cy="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p:cNvSpPr/>
          <p:nvPr userDrawn="1"/>
        </p:nvSpPr>
        <p:spPr>
          <a:xfrm>
            <a:off x="2215398" y="3499363"/>
            <a:ext cx="1620000" cy="19070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Chart Placeholder 9"/>
          <p:cNvSpPr>
            <a:spLocks noGrp="1"/>
          </p:cNvSpPr>
          <p:nvPr>
            <p:ph type="chart" sz="quarter" idx="59"/>
          </p:nvPr>
        </p:nvSpPr>
        <p:spPr>
          <a:xfrm>
            <a:off x="2215400" y="3657601"/>
            <a:ext cx="1619998" cy="1748788"/>
          </a:xfrm>
          <a:noFill/>
        </p:spPr>
        <p:txBody>
          <a:bodyPr anchor="ctr"/>
          <a:lstStyle>
            <a:lvl1pPr>
              <a:defRPr sz="1000"/>
            </a:lvl1pPr>
          </a:lstStyle>
          <a:p>
            <a:r>
              <a:rPr lang="en-US" dirty="0"/>
              <a:t>Click icon to add chart</a:t>
            </a:r>
            <a:endParaRPr lang="en-GB" dirty="0"/>
          </a:p>
        </p:txBody>
      </p:sp>
      <p:sp>
        <p:nvSpPr>
          <p:cNvPr id="37" name="Content Placeholder 2"/>
          <p:cNvSpPr>
            <a:spLocks noGrp="1"/>
          </p:cNvSpPr>
          <p:nvPr>
            <p:ph idx="60"/>
          </p:nvPr>
        </p:nvSpPr>
        <p:spPr>
          <a:xfrm>
            <a:off x="2215400" y="3543309"/>
            <a:ext cx="1619998" cy="242415"/>
          </a:xfrm>
        </p:spPr>
        <p:txBody>
          <a:bodyPr lIns="18288">
            <a:noAutofit/>
          </a:bodyPr>
          <a:lstStyle>
            <a:lvl1pPr>
              <a:spcBef>
                <a:spcPts val="0"/>
              </a:spcBef>
              <a:defRPr sz="1000"/>
            </a:lvl1pPr>
          </a:lstStyle>
          <a:p>
            <a:pPr lvl="0"/>
            <a:r>
              <a:rPr lang="en-US"/>
              <a:t>Click to edit Master text styles</a:t>
            </a:r>
          </a:p>
        </p:txBody>
      </p:sp>
      <p:cxnSp>
        <p:nvCxnSpPr>
          <p:cNvPr id="38" name="Straight Connector 37"/>
          <p:cNvCxnSpPr/>
          <p:nvPr userDrawn="1"/>
        </p:nvCxnSpPr>
        <p:spPr>
          <a:xfrm>
            <a:off x="2215398" y="3499361"/>
            <a:ext cx="1620000" cy="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userDrawn="1"/>
        </p:nvSpPr>
        <p:spPr>
          <a:xfrm>
            <a:off x="3965571" y="3499361"/>
            <a:ext cx="1620000" cy="19070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Chart Placeholder 9"/>
          <p:cNvSpPr>
            <a:spLocks noGrp="1"/>
          </p:cNvSpPr>
          <p:nvPr>
            <p:ph type="chart" sz="quarter" idx="61"/>
          </p:nvPr>
        </p:nvSpPr>
        <p:spPr>
          <a:xfrm>
            <a:off x="3965573" y="3657600"/>
            <a:ext cx="1619998" cy="1748788"/>
          </a:xfrm>
          <a:noFill/>
        </p:spPr>
        <p:txBody>
          <a:bodyPr anchor="ctr"/>
          <a:lstStyle>
            <a:lvl1pPr>
              <a:defRPr sz="1000"/>
            </a:lvl1pPr>
          </a:lstStyle>
          <a:p>
            <a:r>
              <a:rPr lang="en-US" dirty="0"/>
              <a:t>Click icon to add chart</a:t>
            </a:r>
            <a:endParaRPr lang="en-GB" dirty="0"/>
          </a:p>
        </p:txBody>
      </p:sp>
      <p:sp>
        <p:nvSpPr>
          <p:cNvPr id="43" name="Content Placeholder 2"/>
          <p:cNvSpPr>
            <a:spLocks noGrp="1"/>
          </p:cNvSpPr>
          <p:nvPr>
            <p:ph idx="62"/>
          </p:nvPr>
        </p:nvSpPr>
        <p:spPr>
          <a:xfrm>
            <a:off x="3965573" y="3543308"/>
            <a:ext cx="1619998" cy="242415"/>
          </a:xfrm>
        </p:spPr>
        <p:txBody>
          <a:bodyPr lIns="18288">
            <a:noAutofit/>
          </a:bodyPr>
          <a:lstStyle>
            <a:lvl1pPr>
              <a:spcBef>
                <a:spcPts val="0"/>
              </a:spcBef>
              <a:defRPr sz="1000"/>
            </a:lvl1pPr>
          </a:lstStyle>
          <a:p>
            <a:pPr lvl="0"/>
            <a:r>
              <a:rPr lang="en-US"/>
              <a:t>Click to edit Master text styles</a:t>
            </a:r>
          </a:p>
        </p:txBody>
      </p:sp>
      <p:cxnSp>
        <p:nvCxnSpPr>
          <p:cNvPr id="45" name="Straight Connector 44"/>
          <p:cNvCxnSpPr/>
          <p:nvPr userDrawn="1"/>
        </p:nvCxnSpPr>
        <p:spPr>
          <a:xfrm>
            <a:off x="3965571" y="3499360"/>
            <a:ext cx="1620000" cy="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userDrawn="1"/>
        </p:nvSpPr>
        <p:spPr>
          <a:xfrm>
            <a:off x="5720598" y="3499362"/>
            <a:ext cx="1620000" cy="19070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Chart Placeholder 9"/>
          <p:cNvSpPr>
            <a:spLocks noGrp="1"/>
          </p:cNvSpPr>
          <p:nvPr>
            <p:ph type="chart" sz="quarter" idx="63"/>
          </p:nvPr>
        </p:nvSpPr>
        <p:spPr>
          <a:xfrm>
            <a:off x="5720600" y="3657600"/>
            <a:ext cx="2951912" cy="1748788"/>
          </a:xfrm>
          <a:noFill/>
        </p:spPr>
        <p:txBody>
          <a:bodyPr anchor="ctr"/>
          <a:lstStyle>
            <a:lvl1pPr>
              <a:defRPr sz="1000"/>
            </a:lvl1pPr>
          </a:lstStyle>
          <a:p>
            <a:r>
              <a:rPr lang="en-US" dirty="0"/>
              <a:t>Click icon to add chart</a:t>
            </a:r>
            <a:endParaRPr lang="en-GB" dirty="0"/>
          </a:p>
        </p:txBody>
      </p:sp>
      <p:sp>
        <p:nvSpPr>
          <p:cNvPr id="49" name="Content Placeholder 2"/>
          <p:cNvSpPr>
            <a:spLocks noGrp="1"/>
          </p:cNvSpPr>
          <p:nvPr>
            <p:ph idx="64"/>
          </p:nvPr>
        </p:nvSpPr>
        <p:spPr>
          <a:xfrm>
            <a:off x="5720600" y="3543308"/>
            <a:ext cx="1619998" cy="242415"/>
          </a:xfrm>
        </p:spPr>
        <p:txBody>
          <a:bodyPr lIns="18288">
            <a:noAutofit/>
          </a:bodyPr>
          <a:lstStyle>
            <a:lvl1pPr>
              <a:spcBef>
                <a:spcPts val="0"/>
              </a:spcBef>
              <a:defRPr sz="1000"/>
            </a:lvl1pPr>
          </a:lstStyle>
          <a:p>
            <a:pPr lvl="0"/>
            <a:r>
              <a:rPr lang="en-US"/>
              <a:t>Click to edit Master text styles</a:t>
            </a:r>
          </a:p>
        </p:txBody>
      </p:sp>
      <p:cxnSp>
        <p:nvCxnSpPr>
          <p:cNvPr id="50" name="Straight Connector 49"/>
          <p:cNvCxnSpPr/>
          <p:nvPr userDrawn="1"/>
        </p:nvCxnSpPr>
        <p:spPr>
          <a:xfrm>
            <a:off x="5720598" y="3499360"/>
            <a:ext cx="1620000" cy="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896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low char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idx="1"/>
          </p:nvPr>
        </p:nvSpPr>
        <p:spPr>
          <a:xfrm>
            <a:off x="469899" y="1842149"/>
            <a:ext cx="6135689" cy="4098276"/>
          </a:xfrm>
        </p:spPr>
        <p:txBody>
          <a:bodyPr numCol="1">
            <a:noAutofit/>
          </a:bodyPr>
          <a:lstStyle>
            <a:lvl1pPr marL="0" indent="0">
              <a:spcBef>
                <a:spcPts val="1600"/>
              </a:spcBef>
              <a:buFontTx/>
              <a:buNone/>
              <a:tabLst>
                <a:tab pos="114300" algn="l"/>
              </a:tabLst>
              <a:defRPr sz="1400" b="0">
                <a:solidFill>
                  <a:schemeClr val="tx1"/>
                </a:solidFill>
              </a:defRPr>
            </a:lvl1pPr>
            <a:lvl2pPr marL="0" indent="-182880">
              <a:spcBef>
                <a:spcPts val="1600"/>
              </a:spcBef>
              <a:defRPr sz="1400" b="0">
                <a:solidFill>
                  <a:schemeClr val="tx1"/>
                </a:solidFill>
              </a:defRPr>
            </a:lvl2pPr>
            <a:lvl3pPr marL="365760" indent="-182880">
              <a:spcBef>
                <a:spcPts val="0"/>
              </a:spcBef>
              <a:defRPr sz="1400" b="0">
                <a:solidFill>
                  <a:schemeClr val="tx1"/>
                </a:solidFill>
              </a:defRPr>
            </a:lvl3pPr>
            <a:lvl4pPr marL="548640" indent="-182880">
              <a:spcBef>
                <a:spcPts val="0"/>
              </a:spcBef>
              <a:defRPr sz="1400" b="0">
                <a:solidFill>
                  <a:schemeClr val="tx1"/>
                </a:solidFill>
              </a:defRPr>
            </a:lvl4pPr>
            <a:lvl5pPr marL="731520" indent="-182880">
              <a:spcBef>
                <a:spcPts val="0"/>
              </a:spcBef>
              <a:defRPr sz="14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EEC37C6-AC39-4A6B-A75F-F9CDDE8B5287}" type="slidenum">
              <a:rPr lang="en-GB" smtClean="0"/>
              <a:pPr/>
              <a:t>‹#›</a:t>
            </a:fld>
            <a:endParaRPr lang="en-GB" dirty="0"/>
          </a:p>
        </p:txBody>
      </p:sp>
      <p:sp>
        <p:nvSpPr>
          <p:cNvPr id="11" name="Text Placeholder 10"/>
          <p:cNvSpPr>
            <a:spLocks noGrp="1"/>
          </p:cNvSpPr>
          <p:nvPr>
            <p:ph type="body" sz="quarter" idx="13"/>
          </p:nvPr>
        </p:nvSpPr>
        <p:spPr>
          <a:xfrm>
            <a:off x="457200" y="1501776"/>
            <a:ext cx="6148388" cy="281673"/>
          </a:xfrm>
        </p:spPr>
        <p:txBody>
          <a:bodyPr lIns="18288" tIns="0">
            <a:noAutofit/>
          </a:bodyPr>
          <a:lstStyle>
            <a:lvl1pPr>
              <a:spcBef>
                <a:spcPts val="0"/>
              </a:spcBef>
              <a:defRPr sz="1000">
                <a:solidFill>
                  <a:schemeClr val="tx1"/>
                </a:solidFill>
              </a:defRPr>
            </a:lvl1pPr>
          </a:lstStyle>
          <a:p>
            <a:pPr lvl="0"/>
            <a:r>
              <a:rPr lang="en-US"/>
              <a:t>Click to edit Master text styles</a:t>
            </a:r>
          </a:p>
        </p:txBody>
      </p:sp>
      <p:sp>
        <p:nvSpPr>
          <p:cNvPr id="14" name="Text Placeholder 10"/>
          <p:cNvSpPr>
            <a:spLocks noGrp="1"/>
          </p:cNvSpPr>
          <p:nvPr>
            <p:ph type="body" sz="quarter" idx="14" hasCustomPrompt="1"/>
          </p:nvPr>
        </p:nvSpPr>
        <p:spPr>
          <a:xfrm>
            <a:off x="457200" y="5940425"/>
            <a:ext cx="6870700"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17" name="Content Placeholder 2"/>
          <p:cNvSpPr>
            <a:spLocks noGrp="1"/>
          </p:cNvSpPr>
          <p:nvPr>
            <p:ph idx="15"/>
          </p:nvPr>
        </p:nvSpPr>
        <p:spPr>
          <a:xfrm>
            <a:off x="6707188" y="1489076"/>
            <a:ext cx="1965326" cy="4451349"/>
          </a:xfrm>
        </p:spPr>
        <p:txBody>
          <a:bodyPr numCol="1">
            <a:noAutofit/>
          </a:bodyPr>
          <a:lstStyle>
            <a:lvl1pPr marL="0" indent="0">
              <a:spcBef>
                <a:spcPts val="1200"/>
              </a:spcBef>
              <a:buFontTx/>
              <a:buNone/>
              <a:tabLst>
                <a:tab pos="114300" algn="l"/>
              </a:tabLst>
              <a:defRPr sz="3200" b="1">
                <a:solidFill>
                  <a:schemeClr val="tx1"/>
                </a:solidFill>
              </a:defRPr>
            </a:lvl1pPr>
            <a:lvl2pPr marL="137160" indent="-137160">
              <a:spcBef>
                <a:spcPts val="1200"/>
              </a:spcBef>
              <a:buFont typeface="Wingdings" pitchFamily="2" charset="2"/>
              <a:buChar char="§"/>
              <a:defRPr sz="1000" b="0">
                <a:solidFill>
                  <a:schemeClr val="tx1"/>
                </a:solidFill>
              </a:defRPr>
            </a:lvl2pPr>
            <a:lvl3pPr marL="274320" indent="-137160">
              <a:spcBef>
                <a:spcPts val="0"/>
              </a:spcBef>
              <a:defRPr sz="1000" b="0">
                <a:solidFill>
                  <a:schemeClr val="tx1"/>
                </a:solidFill>
              </a:defRPr>
            </a:lvl3pPr>
            <a:lvl4pPr marL="411480" indent="-137160">
              <a:spcBef>
                <a:spcPts val="0"/>
              </a:spcBef>
              <a:defRPr sz="1000" b="0">
                <a:solidFill>
                  <a:schemeClr val="tx1"/>
                </a:solidFill>
              </a:defRPr>
            </a:lvl4pPr>
            <a:lvl5pPr marL="548640" indent="-137160">
              <a:spcBef>
                <a:spcPts val="0"/>
              </a:spcBef>
              <a:defRPr sz="10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cxnSp>
        <p:nvCxnSpPr>
          <p:cNvPr id="8" name="Straight Connector 7"/>
          <p:cNvCxnSpPr/>
          <p:nvPr userDrawn="1"/>
        </p:nvCxnSpPr>
        <p:spPr>
          <a:xfrm>
            <a:off x="469899" y="1483400"/>
            <a:ext cx="61356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983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iography four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3" name="Picture Placeholder 12"/>
          <p:cNvSpPr>
            <a:spLocks noGrp="1"/>
          </p:cNvSpPr>
          <p:nvPr>
            <p:ph type="pic" sz="quarter" idx="16"/>
          </p:nvPr>
        </p:nvSpPr>
        <p:spPr>
          <a:xfrm>
            <a:off x="457200" y="1489075"/>
            <a:ext cx="1976438" cy="2238375"/>
          </a:xfrm>
        </p:spPr>
        <p:txBody>
          <a:bodyPr/>
          <a:lstStyle>
            <a:lvl1pPr>
              <a:defRPr sz="1000"/>
            </a:lvl1pPr>
          </a:lstStyle>
          <a:p>
            <a:r>
              <a:rPr lang="en-US" dirty="0"/>
              <a:t>Click icon to add picture</a:t>
            </a:r>
            <a:endParaRPr lang="en-GB" dirty="0"/>
          </a:p>
        </p:txBody>
      </p:sp>
      <p:sp>
        <p:nvSpPr>
          <p:cNvPr id="18" name="Picture Placeholder 12"/>
          <p:cNvSpPr>
            <a:spLocks noGrp="1"/>
          </p:cNvSpPr>
          <p:nvPr>
            <p:ph type="pic" sz="quarter" idx="18"/>
          </p:nvPr>
        </p:nvSpPr>
        <p:spPr>
          <a:xfrm>
            <a:off x="2536825" y="1489075"/>
            <a:ext cx="1976438" cy="2238375"/>
          </a:xfrm>
        </p:spPr>
        <p:txBody>
          <a:bodyPr/>
          <a:lstStyle>
            <a:lvl1pPr>
              <a:defRPr sz="1000"/>
            </a:lvl1pPr>
          </a:lstStyle>
          <a:p>
            <a:r>
              <a:rPr lang="en-US" dirty="0"/>
              <a:t>Click icon to add picture</a:t>
            </a:r>
            <a:endParaRPr lang="en-GB" dirty="0"/>
          </a:p>
        </p:txBody>
      </p:sp>
      <p:sp>
        <p:nvSpPr>
          <p:cNvPr id="20" name="Picture Placeholder 12"/>
          <p:cNvSpPr>
            <a:spLocks noGrp="1"/>
          </p:cNvSpPr>
          <p:nvPr>
            <p:ph type="pic" sz="quarter" idx="20"/>
          </p:nvPr>
        </p:nvSpPr>
        <p:spPr>
          <a:xfrm>
            <a:off x="4616450" y="1489075"/>
            <a:ext cx="1976438" cy="2238375"/>
          </a:xfrm>
        </p:spPr>
        <p:txBody>
          <a:bodyPr/>
          <a:lstStyle>
            <a:lvl1pPr>
              <a:defRPr sz="1000"/>
            </a:lvl1pPr>
          </a:lstStyle>
          <a:p>
            <a:r>
              <a:rPr lang="en-US" dirty="0"/>
              <a:t>Click icon to add picture</a:t>
            </a:r>
            <a:endParaRPr lang="en-GB" dirty="0"/>
          </a:p>
        </p:txBody>
      </p:sp>
      <p:sp>
        <p:nvSpPr>
          <p:cNvPr id="22" name="Picture Placeholder 12"/>
          <p:cNvSpPr>
            <a:spLocks noGrp="1"/>
          </p:cNvSpPr>
          <p:nvPr>
            <p:ph type="pic" sz="quarter" idx="22"/>
          </p:nvPr>
        </p:nvSpPr>
        <p:spPr>
          <a:xfrm>
            <a:off x="6696075" y="1489075"/>
            <a:ext cx="1976438" cy="2238375"/>
          </a:xfrm>
        </p:spPr>
        <p:txBody>
          <a:bodyPr/>
          <a:lstStyle>
            <a:lvl1pPr>
              <a:defRPr sz="1000"/>
            </a:lvl1pPr>
          </a:lstStyle>
          <a:p>
            <a:r>
              <a:rPr lang="en-US" dirty="0"/>
              <a:t>Click icon to add picture</a:t>
            </a:r>
            <a:endParaRPr lang="en-GB" dirty="0"/>
          </a:p>
        </p:txBody>
      </p:sp>
      <p:sp>
        <p:nvSpPr>
          <p:cNvPr id="26" name="Text Placeholder 24"/>
          <p:cNvSpPr>
            <a:spLocks noGrp="1"/>
          </p:cNvSpPr>
          <p:nvPr>
            <p:ph type="body" sz="quarter" idx="24"/>
          </p:nvPr>
        </p:nvSpPr>
        <p:spPr>
          <a:xfrm>
            <a:off x="457200" y="3797300"/>
            <a:ext cx="1974850" cy="2143125"/>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 Placeholder 24"/>
          <p:cNvSpPr>
            <a:spLocks noGrp="1"/>
          </p:cNvSpPr>
          <p:nvPr>
            <p:ph type="body" sz="quarter" idx="25"/>
          </p:nvPr>
        </p:nvSpPr>
        <p:spPr>
          <a:xfrm>
            <a:off x="2536825" y="3797300"/>
            <a:ext cx="1974850" cy="2143125"/>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24"/>
          <p:cNvSpPr>
            <a:spLocks noGrp="1"/>
          </p:cNvSpPr>
          <p:nvPr>
            <p:ph type="body" sz="quarter" idx="26"/>
          </p:nvPr>
        </p:nvSpPr>
        <p:spPr>
          <a:xfrm>
            <a:off x="4618038" y="3797300"/>
            <a:ext cx="1974850" cy="2143125"/>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24"/>
          <p:cNvSpPr>
            <a:spLocks noGrp="1"/>
          </p:cNvSpPr>
          <p:nvPr>
            <p:ph type="body" sz="quarter" idx="27"/>
          </p:nvPr>
        </p:nvSpPr>
        <p:spPr>
          <a:xfrm>
            <a:off x="6696075" y="3797300"/>
            <a:ext cx="1974850" cy="2143125"/>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23446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ography six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3" name="Picture Placeholder 12"/>
          <p:cNvSpPr>
            <a:spLocks noGrp="1"/>
          </p:cNvSpPr>
          <p:nvPr>
            <p:ph type="pic" sz="quarter" idx="16"/>
          </p:nvPr>
        </p:nvSpPr>
        <p:spPr>
          <a:xfrm>
            <a:off x="457200" y="1489075"/>
            <a:ext cx="1271016" cy="1380744"/>
          </a:xfrm>
        </p:spPr>
        <p:txBody>
          <a:bodyPr/>
          <a:lstStyle>
            <a:lvl1pPr>
              <a:defRPr sz="1000" b="1"/>
            </a:lvl1pPr>
          </a:lstStyle>
          <a:p>
            <a:r>
              <a:rPr lang="en-US" dirty="0"/>
              <a:t>Click icon to add picture</a:t>
            </a:r>
            <a:endParaRPr lang="en-GB" dirty="0"/>
          </a:p>
        </p:txBody>
      </p:sp>
      <p:sp>
        <p:nvSpPr>
          <p:cNvPr id="24" name="Picture Placeholder 12"/>
          <p:cNvSpPr>
            <a:spLocks noGrp="1"/>
          </p:cNvSpPr>
          <p:nvPr>
            <p:ph type="pic" sz="quarter" idx="17"/>
          </p:nvPr>
        </p:nvSpPr>
        <p:spPr>
          <a:xfrm>
            <a:off x="1846059" y="1489075"/>
            <a:ext cx="1271016" cy="1380744"/>
          </a:xfrm>
        </p:spPr>
        <p:txBody>
          <a:bodyPr/>
          <a:lstStyle>
            <a:lvl1pPr>
              <a:defRPr sz="1000" b="1"/>
            </a:lvl1pPr>
          </a:lstStyle>
          <a:p>
            <a:r>
              <a:rPr lang="en-US" dirty="0"/>
              <a:t>Click icon to add picture</a:t>
            </a:r>
            <a:endParaRPr lang="en-GB" dirty="0"/>
          </a:p>
        </p:txBody>
      </p:sp>
      <p:sp>
        <p:nvSpPr>
          <p:cNvPr id="25" name="Picture Placeholder 12"/>
          <p:cNvSpPr>
            <a:spLocks noGrp="1"/>
          </p:cNvSpPr>
          <p:nvPr>
            <p:ph type="pic" sz="quarter" idx="18"/>
          </p:nvPr>
        </p:nvSpPr>
        <p:spPr>
          <a:xfrm>
            <a:off x="3234918" y="1489075"/>
            <a:ext cx="1271016" cy="1380744"/>
          </a:xfrm>
        </p:spPr>
        <p:txBody>
          <a:bodyPr/>
          <a:lstStyle>
            <a:lvl1pPr>
              <a:defRPr sz="1000" b="1"/>
            </a:lvl1pPr>
          </a:lstStyle>
          <a:p>
            <a:r>
              <a:rPr lang="en-US" dirty="0"/>
              <a:t>Click icon to add picture</a:t>
            </a:r>
            <a:endParaRPr lang="en-GB" dirty="0"/>
          </a:p>
        </p:txBody>
      </p:sp>
      <p:sp>
        <p:nvSpPr>
          <p:cNvPr id="26" name="Picture Placeholder 12"/>
          <p:cNvSpPr>
            <a:spLocks noGrp="1"/>
          </p:cNvSpPr>
          <p:nvPr>
            <p:ph type="pic" sz="quarter" idx="19"/>
          </p:nvPr>
        </p:nvSpPr>
        <p:spPr>
          <a:xfrm>
            <a:off x="4623777" y="1489075"/>
            <a:ext cx="1271016" cy="1380744"/>
          </a:xfrm>
        </p:spPr>
        <p:txBody>
          <a:bodyPr/>
          <a:lstStyle>
            <a:lvl1pPr>
              <a:defRPr sz="1000" b="1"/>
            </a:lvl1pPr>
          </a:lstStyle>
          <a:p>
            <a:r>
              <a:rPr lang="en-US" dirty="0"/>
              <a:t>Click icon to add picture</a:t>
            </a:r>
            <a:endParaRPr lang="en-GB" dirty="0"/>
          </a:p>
        </p:txBody>
      </p:sp>
      <p:sp>
        <p:nvSpPr>
          <p:cNvPr id="27" name="Picture Placeholder 12"/>
          <p:cNvSpPr>
            <a:spLocks noGrp="1"/>
          </p:cNvSpPr>
          <p:nvPr>
            <p:ph type="pic" sz="quarter" idx="20"/>
          </p:nvPr>
        </p:nvSpPr>
        <p:spPr>
          <a:xfrm>
            <a:off x="6012636" y="1489075"/>
            <a:ext cx="1271016" cy="1380744"/>
          </a:xfrm>
        </p:spPr>
        <p:txBody>
          <a:bodyPr/>
          <a:lstStyle>
            <a:lvl1pPr>
              <a:defRPr sz="1000" b="1"/>
            </a:lvl1pPr>
          </a:lstStyle>
          <a:p>
            <a:r>
              <a:rPr lang="en-US" dirty="0"/>
              <a:t>Click icon to add picture</a:t>
            </a:r>
            <a:endParaRPr lang="en-GB" dirty="0"/>
          </a:p>
        </p:txBody>
      </p:sp>
      <p:sp>
        <p:nvSpPr>
          <p:cNvPr id="28" name="Picture Placeholder 12"/>
          <p:cNvSpPr>
            <a:spLocks noGrp="1"/>
          </p:cNvSpPr>
          <p:nvPr>
            <p:ph type="pic" sz="quarter" idx="21"/>
          </p:nvPr>
        </p:nvSpPr>
        <p:spPr>
          <a:xfrm>
            <a:off x="7401497" y="1489075"/>
            <a:ext cx="1271016" cy="1380744"/>
          </a:xfrm>
        </p:spPr>
        <p:txBody>
          <a:bodyPr/>
          <a:lstStyle>
            <a:lvl1pPr>
              <a:defRPr sz="1000" b="1"/>
            </a:lvl1pPr>
          </a:lstStyle>
          <a:p>
            <a:r>
              <a:rPr lang="en-US" dirty="0"/>
              <a:t>Click icon to add picture</a:t>
            </a:r>
            <a:endParaRPr lang="en-GB" dirty="0"/>
          </a:p>
        </p:txBody>
      </p:sp>
      <p:sp>
        <p:nvSpPr>
          <p:cNvPr id="35" name="Text Placeholder 24"/>
          <p:cNvSpPr>
            <a:spLocks noGrp="1"/>
          </p:cNvSpPr>
          <p:nvPr>
            <p:ph type="body" sz="quarter" idx="24"/>
          </p:nvPr>
        </p:nvSpPr>
        <p:spPr>
          <a:xfrm>
            <a:off x="457200" y="2939306"/>
            <a:ext cx="1271016" cy="3001119"/>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24"/>
          <p:cNvSpPr>
            <a:spLocks noGrp="1"/>
          </p:cNvSpPr>
          <p:nvPr>
            <p:ph type="body" sz="quarter" idx="25"/>
          </p:nvPr>
        </p:nvSpPr>
        <p:spPr>
          <a:xfrm>
            <a:off x="1846059" y="2939306"/>
            <a:ext cx="1271016" cy="3001119"/>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24"/>
          <p:cNvSpPr>
            <a:spLocks noGrp="1"/>
          </p:cNvSpPr>
          <p:nvPr>
            <p:ph type="body" sz="quarter" idx="26"/>
          </p:nvPr>
        </p:nvSpPr>
        <p:spPr>
          <a:xfrm>
            <a:off x="3234918" y="2939306"/>
            <a:ext cx="1271016" cy="3001119"/>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 Placeholder 24"/>
          <p:cNvSpPr>
            <a:spLocks noGrp="1"/>
          </p:cNvSpPr>
          <p:nvPr>
            <p:ph type="body" sz="quarter" idx="27"/>
          </p:nvPr>
        </p:nvSpPr>
        <p:spPr>
          <a:xfrm>
            <a:off x="4632325" y="2939306"/>
            <a:ext cx="1271016" cy="3001119"/>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24"/>
          <p:cNvSpPr>
            <a:spLocks noGrp="1"/>
          </p:cNvSpPr>
          <p:nvPr>
            <p:ph type="body" sz="quarter" idx="28"/>
          </p:nvPr>
        </p:nvSpPr>
        <p:spPr>
          <a:xfrm>
            <a:off x="6012636" y="2939306"/>
            <a:ext cx="1271016" cy="3001119"/>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24"/>
          <p:cNvSpPr>
            <a:spLocks noGrp="1"/>
          </p:cNvSpPr>
          <p:nvPr>
            <p:ph type="body" sz="quarter" idx="29"/>
          </p:nvPr>
        </p:nvSpPr>
        <p:spPr>
          <a:xfrm>
            <a:off x="7401497" y="2939306"/>
            <a:ext cx="1271016" cy="3001119"/>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898681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Ma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1" name="Text Placeholder 10"/>
          <p:cNvSpPr>
            <a:spLocks noGrp="1"/>
          </p:cNvSpPr>
          <p:nvPr>
            <p:ph type="body" sz="quarter" idx="14" hasCustomPrompt="1"/>
          </p:nvPr>
        </p:nvSpPr>
        <p:spPr>
          <a:xfrm>
            <a:off x="457200" y="5940425"/>
            <a:ext cx="6870700"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4" name="Picture Placeholder 3"/>
          <p:cNvSpPr>
            <a:spLocks noGrp="1"/>
          </p:cNvSpPr>
          <p:nvPr>
            <p:ph type="pic" sz="quarter" idx="24"/>
          </p:nvPr>
        </p:nvSpPr>
        <p:spPr>
          <a:xfrm>
            <a:off x="469900" y="1489075"/>
            <a:ext cx="6135688" cy="3657600"/>
          </a:xfrm>
        </p:spPr>
        <p:txBody>
          <a:bodyPr/>
          <a:lstStyle>
            <a:lvl1pPr>
              <a:defRPr sz="1000"/>
            </a:lvl1pPr>
          </a:lstStyle>
          <a:p>
            <a:r>
              <a:rPr lang="en-US" dirty="0"/>
              <a:t>Click icon to add picture</a:t>
            </a:r>
            <a:endParaRPr lang="en-GB" dirty="0"/>
          </a:p>
        </p:txBody>
      </p:sp>
      <p:sp>
        <p:nvSpPr>
          <p:cNvPr id="13" name="Content Placeholder 2"/>
          <p:cNvSpPr>
            <a:spLocks noGrp="1"/>
          </p:cNvSpPr>
          <p:nvPr>
            <p:ph idx="15"/>
          </p:nvPr>
        </p:nvSpPr>
        <p:spPr>
          <a:xfrm>
            <a:off x="6707188" y="1489076"/>
            <a:ext cx="1965326" cy="3657599"/>
          </a:xfrm>
        </p:spPr>
        <p:txBody>
          <a:bodyPr numCol="1">
            <a:noAutofit/>
          </a:bodyPr>
          <a:lstStyle>
            <a:lvl1pPr marL="0" indent="0">
              <a:spcBef>
                <a:spcPts val="1200"/>
              </a:spcBef>
              <a:buFontTx/>
              <a:buNone/>
              <a:tabLst>
                <a:tab pos="114300" algn="l"/>
              </a:tabLst>
              <a:defRPr sz="3200" b="1">
                <a:solidFill>
                  <a:schemeClr val="tx1"/>
                </a:solidFill>
              </a:defRPr>
            </a:lvl1pPr>
            <a:lvl2pPr marL="137160" indent="-137160">
              <a:spcBef>
                <a:spcPts val="1200"/>
              </a:spcBef>
              <a:buFont typeface="Wingdings" pitchFamily="2" charset="2"/>
              <a:buChar char="§"/>
              <a:defRPr sz="1000" b="0">
                <a:solidFill>
                  <a:schemeClr val="tx1"/>
                </a:solidFill>
              </a:defRPr>
            </a:lvl2pPr>
            <a:lvl3pPr marL="274320" indent="-137160">
              <a:spcBef>
                <a:spcPts val="0"/>
              </a:spcBef>
              <a:defRPr sz="1000" b="0">
                <a:solidFill>
                  <a:schemeClr val="tx1"/>
                </a:solidFill>
              </a:defRPr>
            </a:lvl3pPr>
            <a:lvl4pPr marL="411480" indent="-137160">
              <a:spcBef>
                <a:spcPts val="0"/>
              </a:spcBef>
              <a:defRPr sz="1000" b="0">
                <a:solidFill>
                  <a:schemeClr val="tx1"/>
                </a:solidFill>
              </a:defRPr>
            </a:lvl4pPr>
            <a:lvl5pPr marL="548640" indent="-137160">
              <a:spcBef>
                <a:spcPts val="0"/>
              </a:spcBef>
              <a:defRPr sz="10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256863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Map detai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r>
              <a:rPr lang="en-US" smtClean="0"/>
              <a:t>00 Month 2013</a:t>
            </a:r>
            <a:endParaRPr lang="en-GB" dirty="0"/>
          </a:p>
        </p:txBody>
      </p:sp>
      <p:sp>
        <p:nvSpPr>
          <p:cNvPr id="6" name="Footer Placeholder 5"/>
          <p:cNvSpPr>
            <a:spLocks noGrp="1"/>
          </p:cNvSpPr>
          <p:nvPr>
            <p:ph type="ftr" sz="quarter" idx="11"/>
          </p:nvPr>
        </p:nvSpPr>
        <p:spPr/>
        <p:txBody>
          <a:bodyPr/>
          <a:lstStyle/>
          <a:p>
            <a:r>
              <a:rPr lang="en-GB" dirty="0"/>
              <a:t>Optional footer</a:t>
            </a:r>
          </a:p>
        </p:txBody>
      </p:sp>
      <p:sp>
        <p:nvSpPr>
          <p:cNvPr id="7" name="Slide Number Placeholder 6"/>
          <p:cNvSpPr>
            <a:spLocks noGrp="1"/>
          </p:cNvSpPr>
          <p:nvPr>
            <p:ph type="sldNum" sz="quarter" idx="12"/>
          </p:nvPr>
        </p:nvSpPr>
        <p:spPr/>
        <p:txBody>
          <a:bodyPr/>
          <a:lstStyle/>
          <a:p>
            <a:fld id="{8EEC37C6-AC39-4A6B-A75F-F9CDDE8B5287}" type="slidenum">
              <a:rPr lang="en-GB" smtClean="0"/>
              <a:t>‹#›</a:t>
            </a:fld>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13" name="Picture Placeholder 12"/>
          <p:cNvSpPr>
            <a:spLocks noGrp="1"/>
          </p:cNvSpPr>
          <p:nvPr>
            <p:ph type="pic" sz="quarter" idx="16"/>
          </p:nvPr>
        </p:nvSpPr>
        <p:spPr>
          <a:xfrm>
            <a:off x="457199" y="1489076"/>
            <a:ext cx="8213725" cy="1506674"/>
          </a:xfrm>
        </p:spPr>
        <p:txBody>
          <a:bodyPr/>
          <a:lstStyle>
            <a:lvl1pPr>
              <a:defRPr sz="1000"/>
            </a:lvl1pPr>
          </a:lstStyle>
          <a:p>
            <a:r>
              <a:rPr lang="en-US" dirty="0"/>
              <a:t>Click icon to add picture</a:t>
            </a:r>
            <a:endParaRPr lang="en-GB" dirty="0"/>
          </a:p>
        </p:txBody>
      </p:sp>
      <p:sp>
        <p:nvSpPr>
          <p:cNvPr id="26" name="Text Placeholder 24"/>
          <p:cNvSpPr>
            <a:spLocks noGrp="1"/>
          </p:cNvSpPr>
          <p:nvPr>
            <p:ph type="body" sz="quarter" idx="24"/>
          </p:nvPr>
        </p:nvSpPr>
        <p:spPr>
          <a:xfrm>
            <a:off x="457200" y="3074815"/>
            <a:ext cx="1974850" cy="2054768"/>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10"/>
          <p:cNvSpPr>
            <a:spLocks noGrp="1"/>
          </p:cNvSpPr>
          <p:nvPr>
            <p:ph type="body" sz="quarter" idx="14" hasCustomPrompt="1"/>
          </p:nvPr>
        </p:nvSpPr>
        <p:spPr>
          <a:xfrm>
            <a:off x="457200" y="5940425"/>
            <a:ext cx="6870700"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sp>
        <p:nvSpPr>
          <p:cNvPr id="14" name="Text Placeholder 24"/>
          <p:cNvSpPr>
            <a:spLocks noGrp="1"/>
          </p:cNvSpPr>
          <p:nvPr>
            <p:ph type="body" sz="quarter" idx="25"/>
          </p:nvPr>
        </p:nvSpPr>
        <p:spPr>
          <a:xfrm>
            <a:off x="2547938" y="3074815"/>
            <a:ext cx="1974850" cy="2054768"/>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 Placeholder 24"/>
          <p:cNvSpPr>
            <a:spLocks noGrp="1"/>
          </p:cNvSpPr>
          <p:nvPr>
            <p:ph type="body" sz="quarter" idx="26"/>
          </p:nvPr>
        </p:nvSpPr>
        <p:spPr>
          <a:xfrm>
            <a:off x="4632325" y="3074815"/>
            <a:ext cx="1974850" cy="2054768"/>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24"/>
          <p:cNvSpPr>
            <a:spLocks noGrp="1"/>
          </p:cNvSpPr>
          <p:nvPr>
            <p:ph type="body" sz="quarter" idx="27"/>
          </p:nvPr>
        </p:nvSpPr>
        <p:spPr>
          <a:xfrm>
            <a:off x="6696074" y="3074815"/>
            <a:ext cx="1974850" cy="2054768"/>
          </a:xfrm>
        </p:spPr>
        <p:txBody>
          <a:bodyPr/>
          <a:lstStyle>
            <a:lvl1pPr>
              <a:spcBef>
                <a:spcPts val="0"/>
              </a:spcBef>
              <a:defRPr sz="1000"/>
            </a:lvl1pPr>
            <a:lvl2pPr marL="137160" indent="-137160">
              <a:spcBef>
                <a:spcPts val="0"/>
              </a:spcBef>
              <a:defRPr sz="1000"/>
            </a:lvl2pPr>
            <a:lvl3pPr marL="274320" indent="-137160">
              <a:spcBef>
                <a:spcPts val="0"/>
              </a:spcBef>
              <a:defRPr sz="1000"/>
            </a:lvl3pPr>
            <a:lvl4pPr marL="411480" indent="-137160">
              <a:defRPr sz="1000"/>
            </a:lvl4pPr>
            <a:lvl5pPr marL="548640" indent="-137160">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584528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gal notice/important informa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idx="1"/>
          </p:nvPr>
        </p:nvSpPr>
        <p:spPr>
          <a:xfrm>
            <a:off x="469899" y="1489076"/>
            <a:ext cx="6878639" cy="4451349"/>
          </a:xfrm>
        </p:spPr>
        <p:txBody>
          <a:bodyPr numCol="2" spcCol="100584">
            <a:noAutofit/>
          </a:bodyPr>
          <a:lstStyle>
            <a:lvl1pPr marL="0" indent="0">
              <a:spcBef>
                <a:spcPts val="1200"/>
              </a:spcBef>
              <a:buFontTx/>
              <a:buNone/>
              <a:tabLst>
                <a:tab pos="114300" algn="l"/>
              </a:tabLst>
              <a:defRPr sz="1000" b="0">
                <a:solidFill>
                  <a:schemeClr val="tx1"/>
                </a:solidFill>
              </a:defRPr>
            </a:lvl1pPr>
            <a:lvl2pPr marL="137160" indent="-137160">
              <a:spcBef>
                <a:spcPts val="1200"/>
              </a:spcBef>
              <a:defRPr sz="1000" b="0">
                <a:solidFill>
                  <a:schemeClr val="tx1"/>
                </a:solidFill>
              </a:defRPr>
            </a:lvl2pPr>
            <a:lvl3pPr marL="274320" indent="-137160">
              <a:spcBef>
                <a:spcPts val="0"/>
              </a:spcBef>
              <a:defRPr sz="1000" b="0">
                <a:solidFill>
                  <a:schemeClr val="tx1"/>
                </a:solidFill>
              </a:defRPr>
            </a:lvl3pPr>
            <a:lvl4pPr marL="411480" indent="-137160">
              <a:spcBef>
                <a:spcPts val="0"/>
              </a:spcBef>
              <a:defRPr sz="1000" b="0">
                <a:solidFill>
                  <a:schemeClr val="tx1"/>
                </a:solidFill>
              </a:defRPr>
            </a:lvl4pPr>
            <a:lvl5pPr marL="548640" indent="-137160">
              <a:spcBef>
                <a:spcPts val="0"/>
              </a:spcBef>
              <a:defRPr sz="10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EEC37C6-AC39-4A6B-A75F-F9CDDE8B5287}" type="slidenum">
              <a:rPr lang="en-GB" smtClean="0"/>
              <a:pPr/>
              <a:t>‹#›</a:t>
            </a:fld>
            <a:endParaRPr lang="en-GB" dirty="0"/>
          </a:p>
        </p:txBody>
      </p:sp>
      <p:sp>
        <p:nvSpPr>
          <p:cNvPr id="14" name="Text Placeholder 10"/>
          <p:cNvSpPr>
            <a:spLocks noGrp="1"/>
          </p:cNvSpPr>
          <p:nvPr>
            <p:ph type="body" sz="quarter" idx="14" hasCustomPrompt="1"/>
          </p:nvPr>
        </p:nvSpPr>
        <p:spPr>
          <a:xfrm>
            <a:off x="457200" y="5940425"/>
            <a:ext cx="6870700"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Tree>
    <p:extLst>
      <p:ext uri="{BB962C8B-B14F-4D97-AF65-F5344CB8AC3E}">
        <p14:creationId xmlns:p14="http://schemas.microsoft.com/office/powerpoint/2010/main" val="41112753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gal notice/important information 14p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idx="1"/>
          </p:nvPr>
        </p:nvSpPr>
        <p:spPr>
          <a:xfrm>
            <a:off x="469899" y="1489076"/>
            <a:ext cx="8202614" cy="4451349"/>
          </a:xfrm>
        </p:spPr>
        <p:txBody>
          <a:bodyPr numCol="2" spcCol="100584">
            <a:noAutofit/>
          </a:bodyPr>
          <a:lstStyle>
            <a:lvl1pPr marL="0" indent="0">
              <a:spcBef>
                <a:spcPts val="1200"/>
              </a:spcBef>
              <a:buFontTx/>
              <a:buNone/>
              <a:tabLst>
                <a:tab pos="114300" algn="l"/>
              </a:tabLst>
              <a:defRPr sz="1400" b="0">
                <a:solidFill>
                  <a:schemeClr val="tx1"/>
                </a:solidFill>
              </a:defRPr>
            </a:lvl1pPr>
            <a:lvl2pPr marL="182880" indent="-182880">
              <a:spcBef>
                <a:spcPts val="1200"/>
              </a:spcBef>
              <a:defRPr sz="1400" b="0">
                <a:solidFill>
                  <a:schemeClr val="tx1"/>
                </a:solidFill>
              </a:defRPr>
            </a:lvl2pPr>
            <a:lvl3pPr marL="365760" indent="-182880">
              <a:spcBef>
                <a:spcPts val="0"/>
              </a:spcBef>
              <a:defRPr sz="1400" b="0">
                <a:solidFill>
                  <a:schemeClr val="tx1"/>
                </a:solidFill>
              </a:defRPr>
            </a:lvl3pPr>
            <a:lvl4pPr marL="548640" indent="-182880">
              <a:spcBef>
                <a:spcPts val="0"/>
              </a:spcBef>
              <a:defRPr sz="1400" b="0">
                <a:solidFill>
                  <a:schemeClr val="tx1"/>
                </a:solidFill>
              </a:defRPr>
            </a:lvl4pPr>
            <a:lvl5pPr marL="731520" indent="-182880">
              <a:spcBef>
                <a:spcPts val="0"/>
              </a:spcBef>
              <a:defRPr sz="14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EEC37C6-AC39-4A6B-A75F-F9CDDE8B5287}" type="slidenum">
              <a:rPr lang="en-GB" smtClean="0"/>
              <a:pPr/>
              <a:t>‹#›</a:t>
            </a:fld>
            <a:endParaRPr lang="en-GB" dirty="0"/>
          </a:p>
        </p:txBody>
      </p:sp>
      <p:sp>
        <p:nvSpPr>
          <p:cNvPr id="14" name="Text Placeholder 10"/>
          <p:cNvSpPr>
            <a:spLocks noGrp="1"/>
          </p:cNvSpPr>
          <p:nvPr>
            <p:ph type="body" sz="quarter" idx="14" hasCustomPrompt="1"/>
          </p:nvPr>
        </p:nvSpPr>
        <p:spPr>
          <a:xfrm>
            <a:off x="457199" y="5940425"/>
            <a:ext cx="8215313" cy="487807"/>
          </a:xfrm>
        </p:spPr>
        <p:txBody>
          <a:bodyPr anchor="b" anchorCtr="0">
            <a:noAutofit/>
          </a:bodyPr>
          <a:lstStyle>
            <a:lvl1pPr marL="114300" indent="-114300">
              <a:spcBef>
                <a:spcPts val="0"/>
              </a:spcBef>
              <a:tabLst>
                <a:tab pos="114300" algn="l"/>
              </a:tabLst>
              <a:defRPr sz="1000" b="0">
                <a:solidFill>
                  <a:schemeClr val="tx1"/>
                </a:solidFill>
              </a:defRPr>
            </a:lvl1pPr>
          </a:lstStyle>
          <a:p>
            <a:pPr lvl="0"/>
            <a:r>
              <a:rPr lang="en-US" dirty="0"/>
              <a:t>Source: set in 10pt</a:t>
            </a:r>
            <a:endParaRPr lang="en-GB"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Tree>
    <p:extLst>
      <p:ext uri="{BB962C8B-B14F-4D97-AF65-F5344CB8AC3E}">
        <p14:creationId xmlns:p14="http://schemas.microsoft.com/office/powerpoint/2010/main" val="26933611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Date Placeholder 2"/>
          <p:cNvSpPr>
            <a:spLocks noGrp="1"/>
          </p:cNvSpPr>
          <p:nvPr>
            <p:ph type="dt" sz="half" idx="10"/>
          </p:nvPr>
        </p:nvSpPr>
        <p:spPr/>
        <p:txBody>
          <a:bodyPr/>
          <a:lstStyle/>
          <a:p>
            <a:r>
              <a:rPr lang="en-US" smtClean="0"/>
              <a:t>00 Month 2013</a:t>
            </a:r>
            <a:endParaRPr lang="en-GB" dirty="0"/>
          </a:p>
        </p:txBody>
      </p:sp>
      <p:sp>
        <p:nvSpPr>
          <p:cNvPr id="4" name="Footer Placeholder 3"/>
          <p:cNvSpPr>
            <a:spLocks noGrp="1"/>
          </p:cNvSpPr>
          <p:nvPr>
            <p:ph type="ftr" sz="quarter" idx="11"/>
          </p:nvPr>
        </p:nvSpPr>
        <p:spPr/>
        <p:txBody>
          <a:bodyPr/>
          <a:lstStyle/>
          <a:p>
            <a:r>
              <a:rPr lang="en-GB" dirty="0"/>
              <a:t>Optional footer</a:t>
            </a:r>
          </a:p>
        </p:txBody>
      </p:sp>
      <p:sp>
        <p:nvSpPr>
          <p:cNvPr id="5" name="Slide Number Placeholder 4"/>
          <p:cNvSpPr>
            <a:spLocks noGrp="1"/>
          </p:cNvSpPr>
          <p:nvPr>
            <p:ph type="sldNum" sz="quarter" idx="12"/>
          </p:nvPr>
        </p:nvSpPr>
        <p:spPr/>
        <p:txBody>
          <a:bodyPr/>
          <a:lstStyle/>
          <a:p>
            <a:fld id="{8EEC37C6-AC39-4A6B-A75F-F9CDDE8B5287}" type="slidenum">
              <a:rPr lang="en-GB" smtClean="0"/>
              <a:t>‹#›</a:t>
            </a:fld>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Tree>
    <p:extLst>
      <p:ext uri="{BB962C8B-B14F-4D97-AF65-F5344CB8AC3E}">
        <p14:creationId xmlns:p14="http://schemas.microsoft.com/office/powerpoint/2010/main" val="14460999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5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 points white tex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p:spPr>
        <p:txBody>
          <a:bodyPr/>
          <a:lstStyle/>
          <a:p>
            <a:r>
              <a:rPr lang="en-US" dirty="0"/>
              <a:t>Click icon to add picture</a:t>
            </a:r>
            <a:endParaRPr lang="en-GB" dirty="0"/>
          </a:p>
        </p:txBody>
      </p:sp>
      <p:sp>
        <p:nvSpPr>
          <p:cNvPr id="2" name="Title 1"/>
          <p:cNvSpPr>
            <a:spLocks noGrp="1"/>
          </p:cNvSpPr>
          <p:nvPr>
            <p:ph type="title"/>
          </p:nvPr>
        </p:nvSpPr>
        <p:spPr>
          <a:xfrm>
            <a:off x="457200" y="274637"/>
            <a:ext cx="6148388" cy="2773363"/>
          </a:xfrm>
        </p:spPr>
        <p:txBody>
          <a:bodyPr/>
          <a:lstStyle>
            <a:lvl1pPr>
              <a:lnSpc>
                <a:spcPts val="4500"/>
              </a:lnSpc>
              <a:defRPr sz="4200" b="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761870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4511040"/>
          </a:xfrm>
          <a:prstGeom prst="rect">
            <a:avLst/>
          </a:prstGeom>
        </p:spPr>
      </p:pic>
      <p:sp>
        <p:nvSpPr>
          <p:cNvPr id="2" name="Title 1"/>
          <p:cNvSpPr>
            <a:spLocks noGrp="1"/>
          </p:cNvSpPr>
          <p:nvPr>
            <p:ph type="ctrTitle"/>
          </p:nvPr>
        </p:nvSpPr>
        <p:spPr>
          <a:xfrm>
            <a:off x="2547939" y="276225"/>
            <a:ext cx="6124574" cy="731520"/>
          </a:xfrm>
        </p:spPr>
        <p:txBody>
          <a:bodyPr/>
          <a:lstStyle>
            <a:lvl1pPr>
              <a:defRPr sz="2000"/>
            </a:lvl1pPr>
          </a:lstStyle>
          <a:p>
            <a:r>
              <a:rPr lang="en-US"/>
              <a:t>Click to edit Master title style</a:t>
            </a:r>
            <a:endParaRPr lang="en-GB" dirty="0"/>
          </a:p>
        </p:txBody>
      </p:sp>
      <p:sp>
        <p:nvSpPr>
          <p:cNvPr id="3" name="Subtitle 2"/>
          <p:cNvSpPr>
            <a:spLocks noGrp="1"/>
          </p:cNvSpPr>
          <p:nvPr>
            <p:ph type="subTitle" idx="1"/>
          </p:nvPr>
        </p:nvSpPr>
        <p:spPr>
          <a:xfrm>
            <a:off x="2547938" y="1438274"/>
            <a:ext cx="6124574" cy="225425"/>
          </a:xfrm>
        </p:spPr>
        <p:txBody>
          <a:bodyPr>
            <a:noAutofit/>
          </a:bodyPr>
          <a:lstStyle>
            <a:lvl1pPr marL="0" indent="0" algn="l">
              <a:spcBef>
                <a:spcPts val="0"/>
              </a:spcBef>
              <a:buNone/>
              <a:defRPr sz="1000" b="1"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r>
              <a:rPr lang="en-US" smtClean="0"/>
              <a:t>00 Month 2013</a:t>
            </a:r>
            <a:endParaRPr lang="en-GB" dirty="0"/>
          </a:p>
        </p:txBody>
      </p:sp>
      <p:sp>
        <p:nvSpPr>
          <p:cNvPr id="5" name="Footer Placeholder 4"/>
          <p:cNvSpPr>
            <a:spLocks noGrp="1"/>
          </p:cNvSpPr>
          <p:nvPr>
            <p:ph type="ftr" sz="quarter" idx="11"/>
          </p:nvPr>
        </p:nvSpPr>
        <p:spPr/>
        <p:txBody>
          <a:bodyPr/>
          <a:lstStyle/>
          <a:p>
            <a:r>
              <a:rPr lang="en-US" smtClean="0"/>
              <a:t>Optional footer</a:t>
            </a:r>
            <a:endParaRPr lang="en-GB" dirty="0"/>
          </a:p>
        </p:txBody>
      </p:sp>
      <p:sp>
        <p:nvSpPr>
          <p:cNvPr id="6" name="Slide Number Placeholder 5"/>
          <p:cNvSpPr>
            <a:spLocks noGrp="1"/>
          </p:cNvSpPr>
          <p:nvPr>
            <p:ph type="sldNum" sz="quarter" idx="12"/>
          </p:nvPr>
        </p:nvSpPr>
        <p:spPr/>
        <p:txBody>
          <a:bodyPr/>
          <a:lstStyle/>
          <a:p>
            <a:fld id="{8EEC37C6-AC39-4A6B-A75F-F9CDDE8B5287}" type="slidenum">
              <a:rPr lang="en-GB" smtClean="0"/>
              <a:pPr/>
              <a:t>‹#›</a:t>
            </a:fld>
            <a:endParaRPr lang="en-GB" dirty="0"/>
          </a:p>
        </p:txBody>
      </p:sp>
      <p:sp>
        <p:nvSpPr>
          <p:cNvPr id="11" name="Text Placeholder 10"/>
          <p:cNvSpPr>
            <a:spLocks noGrp="1"/>
          </p:cNvSpPr>
          <p:nvPr>
            <p:ph type="body" sz="quarter" idx="13" hasCustomPrompt="1"/>
          </p:nvPr>
        </p:nvSpPr>
        <p:spPr>
          <a:xfrm>
            <a:off x="2547938" y="1597786"/>
            <a:ext cx="6124574" cy="269113"/>
          </a:xfrm>
        </p:spPr>
        <p:txBody>
          <a:bodyPr/>
          <a:lstStyle>
            <a:lvl1pPr>
              <a:spcBef>
                <a:spcPts val="0"/>
              </a:spcBef>
              <a:defRPr sz="1000" b="0" baseline="0"/>
            </a:lvl1pPr>
          </a:lstStyle>
          <a:p>
            <a:r>
              <a:rPr lang="en-GB" dirty="0"/>
              <a:t>00 Month 0000</a:t>
            </a:r>
          </a:p>
        </p:txBody>
      </p:sp>
    </p:spTree>
    <p:extLst>
      <p:ext uri="{BB962C8B-B14F-4D97-AF65-F5344CB8AC3E}">
        <p14:creationId xmlns:p14="http://schemas.microsoft.com/office/powerpoint/2010/main" val="418937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 points black tex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p:spPr>
        <p:txBody>
          <a:bodyPr/>
          <a:lstStyle/>
          <a:p>
            <a:r>
              <a:rPr lang="en-US" dirty="0"/>
              <a:t>Click icon to add picture</a:t>
            </a:r>
            <a:endParaRPr lang="en-GB" dirty="0"/>
          </a:p>
        </p:txBody>
      </p:sp>
      <p:sp>
        <p:nvSpPr>
          <p:cNvPr id="2" name="Title 1"/>
          <p:cNvSpPr>
            <a:spLocks noGrp="1"/>
          </p:cNvSpPr>
          <p:nvPr>
            <p:ph type="title"/>
          </p:nvPr>
        </p:nvSpPr>
        <p:spPr>
          <a:xfrm>
            <a:off x="457200" y="274637"/>
            <a:ext cx="6148388" cy="2773363"/>
          </a:xfrm>
        </p:spPr>
        <p:txBody>
          <a:bodyPr/>
          <a:lstStyle>
            <a:lvl1pPr>
              <a:lnSpc>
                <a:spcPts val="4500"/>
              </a:lnSpc>
              <a:defRPr sz="4200" b="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66392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speakers/contents gradient">
    <p:bg>
      <p:bgPr>
        <a:gradFill>
          <a:gsLst>
            <a:gs pos="0">
              <a:schemeClr val="accent1"/>
            </a:gs>
            <a:gs pos="100000">
              <a:schemeClr val="accent2"/>
            </a:gs>
          </a:gsLst>
          <a:lin ang="189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bg1"/>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EEC37C6-AC39-4A6B-A75F-F9CDDE8B5287}" type="slidenum">
              <a:rPr lang="en-GB" smtClean="0"/>
              <a:pPr/>
              <a:t>‹#›</a:t>
            </a:fld>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20" name="Table Placeholder 19"/>
          <p:cNvSpPr>
            <a:spLocks noGrp="1"/>
          </p:cNvSpPr>
          <p:nvPr>
            <p:ph type="tbl" sz="quarter" idx="13"/>
          </p:nvPr>
        </p:nvSpPr>
        <p:spPr>
          <a:xfrm>
            <a:off x="457200" y="1489075"/>
            <a:ext cx="6891338" cy="4451350"/>
          </a:xfrm>
        </p:spPr>
        <p:txBody>
          <a:bodyPr>
            <a:normAutofit/>
          </a:bodyPr>
          <a:lstStyle>
            <a:lvl1pPr marL="0" algn="l" defTabSz="914400" rtl="0" eaLnBrk="1" latinLnBrk="0" hangingPunct="1">
              <a:defRPr lang="en-GB" sz="1750" b="1" kern="1200" baseline="0" dirty="0">
                <a:solidFill>
                  <a:schemeClr val="bg1"/>
                </a:solidFill>
                <a:latin typeface="+mn-lt"/>
                <a:ea typeface="+mn-ea"/>
                <a:cs typeface="+mn-cs"/>
              </a:defRPr>
            </a:lvl1pPr>
          </a:lstStyle>
          <a:p>
            <a:r>
              <a:rPr lang="en-US" dirty="0"/>
              <a:t>Click icon to add table</a:t>
            </a:r>
            <a:endParaRPr lang="en-GB" dirty="0"/>
          </a:p>
        </p:txBody>
      </p:sp>
    </p:spTree>
    <p:extLst>
      <p:ext uri="{BB962C8B-B14F-4D97-AF65-F5344CB8AC3E}">
        <p14:creationId xmlns:p14="http://schemas.microsoft.com/office/powerpoint/2010/main" val="417657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speakers/conten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tx1"/>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EEC37C6-AC39-4A6B-A75F-F9CDDE8B5287}" type="slidenum">
              <a:rPr lang="en-GB" smtClean="0"/>
              <a:pPr/>
              <a:t>‹#›</a:t>
            </a:fld>
            <a:endParaRPr lang="en-GB"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20" name="Table Placeholder 19"/>
          <p:cNvSpPr>
            <a:spLocks noGrp="1"/>
          </p:cNvSpPr>
          <p:nvPr>
            <p:ph type="tbl" sz="quarter" idx="13"/>
          </p:nvPr>
        </p:nvSpPr>
        <p:spPr>
          <a:xfrm>
            <a:off x="457200" y="1489075"/>
            <a:ext cx="6891338" cy="4451350"/>
          </a:xfrm>
        </p:spPr>
        <p:txBody>
          <a:bodyPr>
            <a:normAutofit/>
          </a:bodyPr>
          <a:lstStyle>
            <a:lvl1pPr marL="0" algn="l" defTabSz="914400" rtl="0" eaLnBrk="1" latinLnBrk="0" hangingPunct="1">
              <a:defRPr lang="en-GB" sz="1750" b="1" kern="1200" baseline="0" dirty="0">
                <a:solidFill>
                  <a:schemeClr val="tx1"/>
                </a:solidFill>
                <a:latin typeface="+mn-lt"/>
                <a:ea typeface="+mn-ea"/>
                <a:cs typeface="+mn-cs"/>
              </a:defRPr>
            </a:lvl1pPr>
          </a:lstStyle>
          <a:p>
            <a:r>
              <a:rPr lang="en-US" dirty="0"/>
              <a:t>Click icon to add table</a:t>
            </a:r>
            <a:endParaRPr lang="en-GB"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9600" y="320040"/>
            <a:ext cx="457201" cy="384049"/>
          </a:xfrm>
          <a:prstGeom prst="rect">
            <a:avLst/>
          </a:prstGeom>
        </p:spPr>
      </p:pic>
    </p:spTree>
    <p:extLst>
      <p:ext uri="{BB962C8B-B14F-4D97-AF65-F5344CB8AC3E}">
        <p14:creationId xmlns:p14="http://schemas.microsoft.com/office/powerpoint/2010/main" val="264638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speakers/contents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1338" cy="731520"/>
          </a:xfrm>
        </p:spPr>
        <p:txBody>
          <a:bodyPr/>
          <a:lstStyle>
            <a:lvl1pPr>
              <a:defRPr>
                <a:solidFill>
                  <a:schemeClr val="bg1"/>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00 Month 2013</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dirty="0"/>
              <a:t>Optional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EEC37C6-AC39-4A6B-A75F-F9CDDE8B5287}" type="slidenum">
              <a:rPr lang="en-GB" smtClean="0"/>
              <a:pPr/>
              <a:t>‹#›</a:t>
            </a:fld>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0392" y="317839"/>
            <a:ext cx="457201" cy="384049"/>
          </a:xfrm>
          <a:prstGeom prst="rect">
            <a:avLst/>
          </a:prstGeom>
        </p:spPr>
      </p:pic>
      <p:sp>
        <p:nvSpPr>
          <p:cNvPr id="20" name="Table Placeholder 19"/>
          <p:cNvSpPr>
            <a:spLocks noGrp="1"/>
          </p:cNvSpPr>
          <p:nvPr>
            <p:ph type="tbl" sz="quarter" idx="13"/>
          </p:nvPr>
        </p:nvSpPr>
        <p:spPr>
          <a:xfrm>
            <a:off x="457200" y="1489075"/>
            <a:ext cx="6891338" cy="4451350"/>
          </a:xfrm>
        </p:spPr>
        <p:txBody>
          <a:bodyPr>
            <a:normAutofit/>
          </a:bodyPr>
          <a:lstStyle>
            <a:lvl1pPr marL="0" algn="l" defTabSz="914400" rtl="0" eaLnBrk="1" latinLnBrk="0" hangingPunct="1">
              <a:defRPr lang="en-GB" sz="1750" b="1" kern="1200" baseline="0" dirty="0">
                <a:solidFill>
                  <a:schemeClr val="bg1"/>
                </a:solidFill>
                <a:latin typeface="+mn-lt"/>
                <a:ea typeface="+mn-ea"/>
                <a:cs typeface="+mn-cs"/>
              </a:defRPr>
            </a:lvl1pPr>
          </a:lstStyle>
          <a:p>
            <a:r>
              <a:rPr lang="en-US" dirty="0"/>
              <a:t>Click icon to add table</a:t>
            </a:r>
            <a:endParaRPr lang="en-GB" dirty="0"/>
          </a:p>
        </p:txBody>
      </p:sp>
    </p:spTree>
    <p:extLst>
      <p:ext uri="{BB962C8B-B14F-4D97-AF65-F5344CB8AC3E}">
        <p14:creationId xmlns:p14="http://schemas.microsoft.com/office/powerpoint/2010/main" val="242909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9144000" cy="6858000"/>
          </a:xfrm>
        </p:spPr>
        <p:txBody>
          <a:bodyPr/>
          <a:lstStyle/>
          <a:p>
            <a:r>
              <a:rPr lang="en-US" dirty="0"/>
              <a:t>Click icon to add picture</a:t>
            </a:r>
            <a:endParaRPr lang="en-GB" dirty="0"/>
          </a:p>
        </p:txBody>
      </p:sp>
      <p:sp>
        <p:nvSpPr>
          <p:cNvPr id="3" name="Content Placeholder 2"/>
          <p:cNvSpPr>
            <a:spLocks noGrp="1"/>
          </p:cNvSpPr>
          <p:nvPr>
            <p:ph idx="1"/>
          </p:nvPr>
        </p:nvSpPr>
        <p:spPr>
          <a:xfrm>
            <a:off x="457200" y="1484784"/>
            <a:ext cx="3378200" cy="4455641"/>
          </a:xfrm>
        </p:spPr>
        <p:txBody>
          <a:bodyPr/>
          <a:lstStyle>
            <a:lvl1pPr marL="0" indent="0">
              <a:spcBef>
                <a:spcPts val="0"/>
              </a:spcBef>
              <a:buFontTx/>
              <a:buNone/>
              <a:defRPr sz="1400" b="0"/>
            </a:lvl1pPr>
            <a:lvl2pPr marL="182880" indent="-182880">
              <a:spcBef>
                <a:spcPts val="0"/>
              </a:spcBef>
              <a:buFont typeface="Wingdings" pitchFamily="2" charset="2"/>
              <a:buChar char="§"/>
              <a:defRPr sz="1400"/>
            </a:lvl2pPr>
            <a:lvl3pPr marL="365760" indent="-182880">
              <a:spcBef>
                <a:spcPts val="0"/>
              </a:spcBef>
              <a:buFont typeface="Verdana" pitchFamily="34" charset="0"/>
              <a:buChar char="–"/>
              <a:defRPr sz="1400"/>
            </a:lvl3pPr>
            <a:lvl4pPr marL="548640" indent="-182880">
              <a:spcBef>
                <a:spcPts val="0"/>
              </a:spcBef>
              <a:defRPr sz="1400"/>
            </a:lvl4pPr>
            <a:lvl5pPr marL="731520" indent="-182880">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947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891338" cy="73152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457200" y="1489075"/>
            <a:ext cx="6891338" cy="44513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1144814" y="6562545"/>
            <a:ext cx="1301524" cy="191861"/>
          </a:xfrm>
          <a:prstGeom prst="rect">
            <a:avLst/>
          </a:prstGeom>
        </p:spPr>
        <p:txBody>
          <a:bodyPr vert="horz" lIns="0" tIns="0" rIns="0" bIns="0" rtlCol="0" anchor="t" anchorCtr="0"/>
          <a:lstStyle>
            <a:lvl1pPr algn="l">
              <a:defRPr sz="1000" b="0" spc="-10" baseline="0">
                <a:solidFill>
                  <a:schemeClr val="tx1"/>
                </a:solidFill>
              </a:defRPr>
            </a:lvl1pPr>
          </a:lstStyle>
          <a:p>
            <a:r>
              <a:rPr lang="en-US" smtClean="0"/>
              <a:t>00 Month 2013</a:t>
            </a:r>
            <a:endParaRPr lang="en-GB" dirty="0"/>
          </a:p>
        </p:txBody>
      </p:sp>
      <p:sp>
        <p:nvSpPr>
          <p:cNvPr id="5" name="Footer Placeholder 4"/>
          <p:cNvSpPr>
            <a:spLocks noGrp="1"/>
          </p:cNvSpPr>
          <p:nvPr>
            <p:ph type="ftr" sz="quarter" idx="3"/>
          </p:nvPr>
        </p:nvSpPr>
        <p:spPr>
          <a:xfrm>
            <a:off x="2547938" y="6561185"/>
            <a:ext cx="4800600" cy="193222"/>
          </a:xfrm>
          <a:prstGeom prst="rect">
            <a:avLst/>
          </a:prstGeom>
        </p:spPr>
        <p:txBody>
          <a:bodyPr vert="horz" lIns="0" tIns="0" rIns="0" bIns="0" rtlCol="0" anchor="t" anchorCtr="0"/>
          <a:lstStyle>
            <a:lvl1pPr algn="l">
              <a:defRPr sz="1000" b="1" spc="-10" baseline="0">
                <a:solidFill>
                  <a:schemeClr val="tx1"/>
                </a:solidFill>
              </a:defRPr>
            </a:lvl1pPr>
          </a:lstStyle>
          <a:p>
            <a:r>
              <a:rPr lang="en-GB" dirty="0"/>
              <a:t>Optional footer</a:t>
            </a:r>
          </a:p>
        </p:txBody>
      </p:sp>
      <p:sp>
        <p:nvSpPr>
          <p:cNvPr id="6" name="Slide Number Placeholder 5"/>
          <p:cNvSpPr>
            <a:spLocks noGrp="1"/>
          </p:cNvSpPr>
          <p:nvPr>
            <p:ph type="sldNum" sz="quarter" idx="4"/>
          </p:nvPr>
        </p:nvSpPr>
        <p:spPr>
          <a:xfrm>
            <a:off x="457200" y="6562545"/>
            <a:ext cx="596900" cy="191861"/>
          </a:xfrm>
          <a:prstGeom prst="rect">
            <a:avLst/>
          </a:prstGeom>
        </p:spPr>
        <p:txBody>
          <a:bodyPr vert="horz" lIns="0" tIns="0" rIns="0" bIns="0" rtlCol="0" anchor="t" anchorCtr="0"/>
          <a:lstStyle>
            <a:lvl1pPr algn="l">
              <a:defRPr sz="1000" b="1" spc="-10" baseline="0">
                <a:solidFill>
                  <a:schemeClr val="tx1"/>
                </a:solidFill>
              </a:defRPr>
            </a:lvl1pPr>
          </a:lstStyle>
          <a:p>
            <a:fld id="{8EEC37C6-AC39-4A6B-A75F-F9CDDE8B5287}" type="slidenum">
              <a:rPr lang="en-GB" smtClean="0"/>
              <a:pPr/>
              <a:t>‹#›</a:t>
            </a:fld>
            <a:endParaRPr lang="en-GB" dirty="0"/>
          </a:p>
        </p:txBody>
      </p:sp>
    </p:spTree>
    <p:extLst>
      <p:ext uri="{BB962C8B-B14F-4D97-AF65-F5344CB8AC3E}">
        <p14:creationId xmlns:p14="http://schemas.microsoft.com/office/powerpoint/2010/main" val="208315159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53" r:id="rId5"/>
    <p:sldLayoutId id="2147483702" r:id="rId6"/>
    <p:sldLayoutId id="2147483703" r:id="rId7"/>
    <p:sldLayoutId id="2147483704"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32" r:id="rId19"/>
    <p:sldLayoutId id="2147483716" r:id="rId20"/>
    <p:sldLayoutId id="2147483717" r:id="rId21"/>
    <p:sldLayoutId id="2147483718" r:id="rId22"/>
    <p:sldLayoutId id="2147483719" r:id="rId23"/>
    <p:sldLayoutId id="2147483720" r:id="rId24"/>
    <p:sldLayoutId id="2147483721" r:id="rId25"/>
    <p:sldLayoutId id="2147483733" r:id="rId26"/>
    <p:sldLayoutId id="2147483734" r:id="rId27"/>
    <p:sldLayoutId id="2147483722" r:id="rId28"/>
    <p:sldLayoutId id="2147483735" r:id="rId29"/>
    <p:sldLayoutId id="2147483736" r:id="rId30"/>
    <p:sldLayoutId id="2147483723" r:id="rId31"/>
    <p:sldLayoutId id="2147483724" r:id="rId32"/>
    <p:sldLayoutId id="2147483725" r:id="rId33"/>
    <p:sldLayoutId id="2147483726" r:id="rId34"/>
    <p:sldLayoutId id="2147483727" r:id="rId35"/>
    <p:sldLayoutId id="2147483728" r:id="rId36"/>
    <p:sldLayoutId id="2147483729" r:id="rId37"/>
    <p:sldLayoutId id="2147483730" r:id="rId38"/>
    <p:sldLayoutId id="2147483731" r:id="rId39"/>
    <p:sldLayoutId id="2147483754" r:id="rId40"/>
  </p:sldLayoutIdLst>
  <p:hf sldNum="0" hdr="0" ftr="0" dt="0"/>
  <p:txStyles>
    <p:titleStyle>
      <a:lvl1pPr algn="l" defTabSz="228600" rtl="0" eaLnBrk="1" latinLnBrk="0" hangingPunct="1">
        <a:spcBef>
          <a:spcPct val="0"/>
        </a:spcBef>
        <a:buNone/>
        <a:defRPr sz="2000" b="1" kern="1200" spc="-30" baseline="0">
          <a:solidFill>
            <a:schemeClr val="tx1"/>
          </a:solidFill>
          <a:latin typeface="+mj-lt"/>
          <a:ea typeface="+mj-ea"/>
          <a:cs typeface="+mj-cs"/>
        </a:defRPr>
      </a:lvl1pPr>
    </p:titleStyle>
    <p:bodyStyle>
      <a:lvl1pPr marL="0" indent="0" algn="l" defTabSz="228600" rtl="0" eaLnBrk="1" latinLnBrk="0" hangingPunct="1">
        <a:spcBef>
          <a:spcPts val="2000"/>
        </a:spcBef>
        <a:buFont typeface="Verdana" pitchFamily="34" charset="0"/>
        <a:buNone/>
        <a:defRPr sz="1800" b="1" kern="1200" spc="-10" baseline="0">
          <a:solidFill>
            <a:schemeClr val="tx1"/>
          </a:solidFill>
          <a:latin typeface="+mn-lt"/>
          <a:ea typeface="+mn-ea"/>
          <a:cs typeface="+mn-cs"/>
        </a:defRPr>
      </a:lvl1pPr>
      <a:lvl2pPr marL="228600" indent="-228600" algn="l" defTabSz="228600" rtl="0" eaLnBrk="1" latinLnBrk="0" hangingPunct="1">
        <a:spcBef>
          <a:spcPts val="2000"/>
        </a:spcBef>
        <a:buFont typeface="Wingdings" pitchFamily="2" charset="2"/>
        <a:buChar char="§"/>
        <a:defRPr sz="1800" kern="1200" spc="-10" baseline="0">
          <a:solidFill>
            <a:schemeClr val="tx1"/>
          </a:solidFill>
          <a:latin typeface="+mn-lt"/>
          <a:ea typeface="+mn-ea"/>
          <a:cs typeface="+mn-cs"/>
        </a:defRPr>
      </a:lvl2pPr>
      <a:lvl3pPr marL="457200" indent="-228600" algn="l" defTabSz="228600" rtl="0" eaLnBrk="1" latinLnBrk="0" hangingPunct="1">
        <a:spcBef>
          <a:spcPts val="0"/>
        </a:spcBef>
        <a:buFont typeface="Verdana" pitchFamily="34" charset="0"/>
        <a:buChar char="–"/>
        <a:defRPr sz="1800" kern="1200" spc="-10" baseline="0">
          <a:solidFill>
            <a:schemeClr val="tx1"/>
          </a:solidFill>
          <a:latin typeface="+mn-lt"/>
          <a:ea typeface="+mn-ea"/>
          <a:cs typeface="+mn-cs"/>
        </a:defRPr>
      </a:lvl3pPr>
      <a:lvl4pPr marL="685800" indent="-228600" algn="l" defTabSz="228600" rtl="0" eaLnBrk="1" latinLnBrk="0" hangingPunct="1">
        <a:spcBef>
          <a:spcPts val="0"/>
        </a:spcBef>
        <a:buFont typeface="Verdana" pitchFamily="34" charset="0"/>
        <a:buChar char="–"/>
        <a:defRPr sz="1800" kern="1200" spc="-10" baseline="0">
          <a:solidFill>
            <a:schemeClr val="tx1"/>
          </a:solidFill>
          <a:latin typeface="+mn-lt"/>
          <a:ea typeface="+mn-ea"/>
          <a:cs typeface="+mn-cs"/>
        </a:defRPr>
      </a:lvl4pPr>
      <a:lvl5pPr marL="914400" indent="-228600" algn="l" defTabSz="228600" rtl="0" eaLnBrk="1" latinLnBrk="0" hangingPunct="1">
        <a:spcBef>
          <a:spcPts val="0"/>
        </a:spcBef>
        <a:buFont typeface="Verdana" pitchFamily="34" charset="0"/>
        <a:buChar char="–"/>
        <a:defRPr sz="1800" kern="1200" spc="-1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Infrastructure Security KRIs</a:t>
            </a:r>
          </a:p>
        </p:txBody>
      </p:sp>
      <p:sp>
        <p:nvSpPr>
          <p:cNvPr id="3" name="Subtitle 2"/>
          <p:cNvSpPr>
            <a:spLocks noGrp="1"/>
          </p:cNvSpPr>
          <p:nvPr>
            <p:ph type="subTitle" idx="1"/>
          </p:nvPr>
        </p:nvSpPr>
        <p:spPr>
          <a:xfrm>
            <a:off x="2592706" y="1819275"/>
            <a:ext cx="3017520" cy="159512"/>
          </a:xfrm>
        </p:spPr>
        <p:txBody>
          <a:bodyPr/>
          <a:lstStyle/>
          <a:p>
            <a:r>
              <a:rPr lang="en-GB" dirty="0"/>
              <a:t>January 2018</a:t>
            </a:r>
          </a:p>
        </p:txBody>
      </p:sp>
    </p:spTree>
    <p:extLst>
      <p:ext uri="{BB962C8B-B14F-4D97-AF65-F5344CB8AC3E}">
        <p14:creationId xmlns:p14="http://schemas.microsoft.com/office/powerpoint/2010/main" val="3664620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274638"/>
            <a:ext cx="7315200" cy="534987"/>
          </a:xfrm>
        </p:spPr>
        <p:txBody>
          <a:bodyPr/>
          <a:lstStyle/>
          <a:p>
            <a:r>
              <a:rPr lang="en-US" dirty="0"/>
              <a:t>KRI Owner Feedback</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425143052"/>
              </p:ext>
            </p:extLst>
          </p:nvPr>
        </p:nvGraphicFramePr>
        <p:xfrm>
          <a:off x="457200" y="739817"/>
          <a:ext cx="8267700" cy="5873670"/>
        </p:xfrm>
        <a:graphic>
          <a:graphicData uri="http://schemas.openxmlformats.org/drawingml/2006/table">
            <a:tbl>
              <a:tblPr firstRow="1" firstCol="1" bandRow="1">
                <a:tableStyleId>{5C22544A-7EE6-4342-B048-85BDC9FD1C3A}</a:tableStyleId>
              </a:tblPr>
              <a:tblGrid>
                <a:gridCol w="616226">
                  <a:extLst>
                    <a:ext uri="{9D8B030D-6E8A-4147-A177-3AD203B41FA5}">
                      <a16:colId xmlns:a16="http://schemas.microsoft.com/office/drawing/2014/main" val="2323669775"/>
                    </a:ext>
                  </a:extLst>
                </a:gridCol>
                <a:gridCol w="1307824">
                  <a:extLst>
                    <a:ext uri="{9D8B030D-6E8A-4147-A177-3AD203B41FA5}">
                      <a16:colId xmlns:a16="http://schemas.microsoft.com/office/drawing/2014/main" val="1955115005"/>
                    </a:ext>
                  </a:extLst>
                </a:gridCol>
                <a:gridCol w="1247775">
                  <a:extLst>
                    <a:ext uri="{9D8B030D-6E8A-4147-A177-3AD203B41FA5}">
                      <a16:colId xmlns:a16="http://schemas.microsoft.com/office/drawing/2014/main" val="4010481184"/>
                    </a:ext>
                  </a:extLst>
                </a:gridCol>
                <a:gridCol w="5095875">
                  <a:extLst>
                    <a:ext uri="{9D8B030D-6E8A-4147-A177-3AD203B41FA5}">
                      <a16:colId xmlns:a16="http://schemas.microsoft.com/office/drawing/2014/main" val="3425207629"/>
                    </a:ext>
                  </a:extLst>
                </a:gridCol>
              </a:tblGrid>
              <a:tr h="400050">
                <a:tc>
                  <a:txBody>
                    <a:bodyPr/>
                    <a:lstStyle/>
                    <a:p>
                      <a:pPr algn="ctr" rtl="0" fontAlgn="ctr"/>
                      <a:r>
                        <a:rPr lang="en-GB" sz="1100" u="none" strike="noStrike" dirty="0">
                          <a:effectLst/>
                        </a:rPr>
                        <a:t>KRI</a:t>
                      </a:r>
                      <a:endParaRPr lang="en-GB" sz="1100" b="1" i="0" u="none" strike="noStrike" dirty="0">
                        <a:solidFill>
                          <a:srgbClr val="000000"/>
                        </a:solidFill>
                        <a:effectLst/>
                        <a:latin typeface="Verdana" panose="020B0604030504040204" pitchFamily="34" charset="0"/>
                      </a:endParaRPr>
                    </a:p>
                  </a:txBody>
                  <a:tcPr marL="9525" marR="9525" marT="9525" marB="0" anchor="ctr">
                    <a:solidFill>
                      <a:schemeClr val="bg1">
                        <a:lumMod val="50000"/>
                      </a:schemeClr>
                    </a:solidFill>
                  </a:tcPr>
                </a:tc>
                <a:tc>
                  <a:txBody>
                    <a:bodyPr/>
                    <a:lstStyle/>
                    <a:p>
                      <a:pPr algn="ctr" rtl="0" fontAlgn="ctr"/>
                      <a:r>
                        <a:rPr lang="en-GB" sz="1100" u="none" strike="noStrike" dirty="0">
                          <a:effectLst/>
                        </a:rPr>
                        <a:t>Verticals</a:t>
                      </a:r>
                      <a:endParaRPr lang="en-GB" sz="1100" b="1" i="0" u="none" strike="noStrike" dirty="0">
                        <a:solidFill>
                          <a:srgbClr val="000000"/>
                        </a:solidFill>
                        <a:effectLst/>
                        <a:latin typeface="Verdana" panose="020B0604030504040204" pitchFamily="34" charset="0"/>
                      </a:endParaRPr>
                    </a:p>
                  </a:txBody>
                  <a:tcPr marL="9525" marR="9525" marT="9525" marB="0" anchor="ctr">
                    <a:solidFill>
                      <a:schemeClr val="bg1">
                        <a:lumMod val="50000"/>
                      </a:schemeClr>
                    </a:solidFill>
                  </a:tcPr>
                </a:tc>
                <a:tc>
                  <a:txBody>
                    <a:bodyPr/>
                    <a:lstStyle/>
                    <a:p>
                      <a:pPr algn="ctr" rtl="0" fontAlgn="ctr"/>
                      <a:r>
                        <a:rPr lang="en-GB" sz="1100" u="none" strike="noStrike" dirty="0">
                          <a:effectLst/>
                        </a:rPr>
                        <a:t>Owners</a:t>
                      </a:r>
                      <a:endParaRPr lang="en-GB" sz="1100" b="1" i="0" u="none" strike="noStrike" dirty="0">
                        <a:solidFill>
                          <a:srgbClr val="000000"/>
                        </a:solidFill>
                        <a:effectLst/>
                        <a:latin typeface="Verdana" panose="020B0604030504040204" pitchFamily="34" charset="0"/>
                      </a:endParaRPr>
                    </a:p>
                  </a:txBody>
                  <a:tcPr marL="9525" marR="9525" marT="9525" marB="0" anchor="ctr">
                    <a:solidFill>
                      <a:schemeClr val="bg1">
                        <a:lumMod val="50000"/>
                      </a:schemeClr>
                    </a:solidFill>
                  </a:tcPr>
                </a:tc>
                <a:tc>
                  <a:txBody>
                    <a:bodyPr/>
                    <a:lstStyle/>
                    <a:p>
                      <a:pPr algn="ctr" rtl="0" fontAlgn="ctr"/>
                      <a:r>
                        <a:rPr lang="en-GB" sz="1100" u="none" strike="noStrike" dirty="0">
                          <a:effectLst/>
                        </a:rPr>
                        <a:t>Comments</a:t>
                      </a:r>
                      <a:endParaRPr lang="en-GB" sz="1100" b="1" i="0" u="none" strike="noStrike" dirty="0">
                        <a:solidFill>
                          <a:srgbClr val="000000"/>
                        </a:solidFill>
                        <a:effectLst/>
                        <a:latin typeface="Verdana" panose="020B0604030504040204" pitchFamily="34" charset="0"/>
                      </a:endParaRPr>
                    </a:p>
                  </a:txBody>
                  <a:tcPr marL="9525" marR="9525" marT="9525" marB="0" anchor="ctr">
                    <a:solidFill>
                      <a:schemeClr val="bg1">
                        <a:lumMod val="50000"/>
                      </a:schemeClr>
                    </a:solidFill>
                  </a:tcPr>
                </a:tc>
                <a:extLst>
                  <a:ext uri="{0D108BD9-81ED-4DB2-BD59-A6C34878D82A}">
                    <a16:rowId xmlns:a16="http://schemas.microsoft.com/office/drawing/2014/main" val="3033988528"/>
                  </a:ext>
                </a:extLst>
              </a:tr>
              <a:tr h="234524">
                <a:tc rowSpan="5">
                  <a:txBody>
                    <a:bodyPr/>
                    <a:lstStyle/>
                    <a:p>
                      <a:pPr algn="ctr" fontAlgn="ctr"/>
                      <a:r>
                        <a:rPr lang="en-GB" sz="1100" u="none" strike="noStrike" dirty="0">
                          <a:effectLst/>
                        </a:rPr>
                        <a:t>INV</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50000"/>
                      </a:schemeClr>
                    </a:solidFill>
                  </a:tcPr>
                </a:tc>
                <a:tc>
                  <a:txBody>
                    <a:bodyPr/>
                    <a:lstStyle/>
                    <a:p>
                      <a:pPr algn="ctr" fontAlgn="ctr"/>
                      <a:r>
                        <a:rPr lang="en-GB" sz="850" u="none" strike="noStrike" kern="1200" dirty="0">
                          <a:solidFill>
                            <a:schemeClr val="dk1"/>
                          </a:solidFill>
                          <a:effectLst/>
                          <a:latin typeface="+mj-lt"/>
                          <a:ea typeface="+mn-ea"/>
                          <a:cs typeface="+mn-cs"/>
                        </a:rPr>
                        <a:t>Network</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Jason</a:t>
                      </a:r>
                      <a:r>
                        <a:rPr lang="en-GB" sz="850" u="none" strike="noStrike" kern="1200" baseline="0" dirty="0">
                          <a:solidFill>
                            <a:schemeClr val="dk1"/>
                          </a:solidFill>
                          <a:effectLst/>
                          <a:latin typeface="+mj-lt"/>
                          <a:ea typeface="+mn-ea"/>
                          <a:cs typeface="+mn-cs"/>
                        </a:rPr>
                        <a:t> L</a:t>
                      </a:r>
                      <a:endParaRPr lang="en-GB" sz="850" u="none" strike="noStrike" kern="1200" dirty="0">
                        <a:solidFill>
                          <a:schemeClr val="dk1"/>
                        </a:solidFill>
                        <a:effectLst/>
                        <a:latin typeface="+mj-lt"/>
                        <a:ea typeface="+mn-ea"/>
                        <a:cs typeface="+mn-cs"/>
                      </a:endParaRP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3031032670"/>
                  </a:ext>
                </a:extLst>
              </a:tr>
              <a:tr h="234524">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Servers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Harris T</a:t>
                      </a:r>
                    </a:p>
                  </a:txBody>
                  <a:tcPr marL="9525" marR="9525" marT="9525" marB="0" anchor="ctr"/>
                </a:tc>
                <a:tc>
                  <a:txBody>
                    <a:bodyPr/>
                    <a:lstStyle/>
                    <a:p>
                      <a:pPr algn="l" fontAlgn="b"/>
                      <a:r>
                        <a:rPr lang="en-GB" sz="800" u="none" strike="noStrike" kern="120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447912254"/>
                  </a:ext>
                </a:extLst>
              </a:tr>
              <a:tr h="234524">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Endpoints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Ashley T</a:t>
                      </a:r>
                    </a:p>
                  </a:txBody>
                  <a:tcPr marL="9525" marR="9525" marT="9525" marB="0" anchor="ctr"/>
                </a:tc>
                <a:tc>
                  <a:txBody>
                    <a:bodyPr/>
                    <a:lstStyle/>
                    <a:p>
                      <a:pPr algn="l" fontAlgn="b"/>
                      <a:endParaRPr lang="en-GB" sz="800" u="none" strike="noStrike" kern="1200" dirty="0">
                        <a:solidFill>
                          <a:schemeClr val="dk1"/>
                        </a:solidFill>
                        <a:effectLst/>
                        <a:latin typeface="+mj-lt"/>
                        <a:ea typeface="+mn-ea"/>
                        <a:cs typeface="+mn-cs"/>
                      </a:endParaRPr>
                    </a:p>
                  </a:txBody>
                  <a:tcPr marL="9525" marR="9525" marT="9525" marB="0" anchor="b"/>
                </a:tc>
                <a:extLst>
                  <a:ext uri="{0D108BD9-81ED-4DB2-BD59-A6C34878D82A}">
                    <a16:rowId xmlns:a16="http://schemas.microsoft.com/office/drawing/2014/main" val="3364203112"/>
                  </a:ext>
                </a:extLst>
              </a:tr>
              <a:tr h="234524">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Database</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Peter C</a:t>
                      </a:r>
                    </a:p>
                  </a:txBody>
                  <a:tcPr marL="9525" marR="9525" marT="9525" marB="0" anchor="ctr"/>
                </a:tc>
                <a:tc>
                  <a:txBody>
                    <a:bodyPr/>
                    <a:lstStyle/>
                    <a:p>
                      <a:pPr algn="l" fontAlgn="b"/>
                      <a:endParaRPr lang="en-GB" sz="800" u="none" strike="noStrike" kern="1200" dirty="0">
                        <a:solidFill>
                          <a:schemeClr val="dk1"/>
                        </a:solidFill>
                        <a:effectLst/>
                        <a:latin typeface="+mj-lt"/>
                        <a:ea typeface="+mn-ea"/>
                        <a:cs typeface="+mn-cs"/>
                      </a:endParaRPr>
                    </a:p>
                  </a:txBody>
                  <a:tcPr marL="9525" marR="9525" marT="9525" marB="0" anchor="b"/>
                </a:tc>
                <a:extLst>
                  <a:ext uri="{0D108BD9-81ED-4DB2-BD59-A6C34878D82A}">
                    <a16:rowId xmlns:a16="http://schemas.microsoft.com/office/drawing/2014/main" val="1783793790"/>
                  </a:ext>
                </a:extLst>
              </a:tr>
              <a:tr h="234524">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Applications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Sue L</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370401939"/>
                  </a:ext>
                </a:extLst>
              </a:tr>
              <a:tr h="234524">
                <a:tc rowSpan="4">
                  <a:txBody>
                    <a:bodyPr/>
                    <a:lstStyle/>
                    <a:p>
                      <a:pPr algn="ctr" fontAlgn="ctr"/>
                      <a:r>
                        <a:rPr lang="en-GB" sz="1100" u="none" strike="noStrike">
                          <a:effectLst/>
                        </a:rPr>
                        <a:t>SEB</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lumMod val="50000"/>
                      </a:schemeClr>
                    </a:solidFill>
                  </a:tcPr>
                </a:tc>
                <a:tc>
                  <a:txBody>
                    <a:bodyPr/>
                    <a:lstStyle/>
                    <a:p>
                      <a:pPr algn="ctr" fontAlgn="ctr"/>
                      <a:r>
                        <a:rPr lang="en-GB" sz="850" u="none" strike="noStrike" kern="1200" dirty="0">
                          <a:solidFill>
                            <a:schemeClr val="dk1"/>
                          </a:solidFill>
                          <a:effectLst/>
                          <a:latin typeface="+mj-lt"/>
                          <a:ea typeface="+mn-ea"/>
                          <a:cs typeface="+mn-cs"/>
                        </a:rPr>
                        <a:t>Networks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Corey J</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3785314803"/>
                  </a:ext>
                </a:extLst>
              </a:tr>
              <a:tr h="234524">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Servers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Harris T</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2335835807"/>
                  </a:ext>
                </a:extLst>
              </a:tr>
              <a:tr h="234524">
                <a:tc vMerge="1">
                  <a:txBody>
                    <a:bodyPr/>
                    <a:lstStyle/>
                    <a:p>
                      <a:endParaRPr lang="en-GB"/>
                    </a:p>
                  </a:txBody>
                  <a:tcPr/>
                </a:tc>
                <a:tc>
                  <a:txBody>
                    <a:bodyPr/>
                    <a:lstStyle/>
                    <a:p>
                      <a:pPr algn="ctr" fontAlgn="ctr"/>
                      <a:r>
                        <a:rPr lang="en-GB" sz="850" u="none" strike="noStrike" kern="1200">
                          <a:solidFill>
                            <a:schemeClr val="dk1"/>
                          </a:solidFill>
                          <a:effectLst/>
                          <a:latin typeface="+mj-lt"/>
                          <a:ea typeface="+mn-ea"/>
                          <a:cs typeface="+mn-cs"/>
                        </a:rPr>
                        <a:t>Endpoints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Wes M</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endParaRPr lang="en-GB" sz="800" i="1" u="none" strike="noStrike" kern="1200" dirty="0">
                        <a:solidFill>
                          <a:srgbClr val="8CC800"/>
                        </a:solidFill>
                        <a:effectLst/>
                        <a:latin typeface="+mj-lt"/>
                        <a:ea typeface="+mn-ea"/>
                        <a:cs typeface="+mn-cs"/>
                      </a:endParaRPr>
                    </a:p>
                  </a:txBody>
                  <a:tcPr marL="9525" marR="9525" marT="9525" marB="0" anchor="b"/>
                </a:tc>
                <a:extLst>
                  <a:ext uri="{0D108BD9-81ED-4DB2-BD59-A6C34878D82A}">
                    <a16:rowId xmlns:a16="http://schemas.microsoft.com/office/drawing/2014/main" val="1877368235"/>
                  </a:ext>
                </a:extLst>
              </a:tr>
              <a:tr h="234524">
                <a:tc vMerge="1">
                  <a:txBody>
                    <a:bodyPr/>
                    <a:lstStyle/>
                    <a:p>
                      <a:endParaRPr lang="en-GB"/>
                    </a:p>
                  </a:txBody>
                  <a:tcPr/>
                </a:tc>
                <a:tc>
                  <a:txBody>
                    <a:bodyPr/>
                    <a:lstStyle/>
                    <a:p>
                      <a:pPr algn="ctr" fontAlgn="ctr"/>
                      <a:r>
                        <a:rPr lang="en-GB" sz="850" u="none" strike="noStrike" kern="1200">
                          <a:solidFill>
                            <a:schemeClr val="dk1"/>
                          </a:solidFill>
                          <a:effectLst/>
                          <a:latin typeface="+mj-lt"/>
                          <a:ea typeface="+mn-ea"/>
                          <a:cs typeface="+mn-cs"/>
                        </a:rPr>
                        <a:t>Database</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Peter C</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2529160870"/>
                  </a:ext>
                </a:extLst>
              </a:tr>
              <a:tr h="234524">
                <a:tc rowSpan="5">
                  <a:txBody>
                    <a:bodyPr/>
                    <a:lstStyle/>
                    <a:p>
                      <a:pPr algn="ctr" fontAlgn="ctr"/>
                      <a:r>
                        <a:rPr lang="en-GB" sz="1100" u="none" strike="noStrike">
                          <a:effectLst/>
                        </a:rPr>
                        <a:t>VLL</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lumMod val="50000"/>
                      </a:schemeClr>
                    </a:solidFill>
                  </a:tcPr>
                </a:tc>
                <a:tc>
                  <a:txBody>
                    <a:bodyPr/>
                    <a:lstStyle/>
                    <a:p>
                      <a:pPr algn="ctr" fontAlgn="ctr"/>
                      <a:r>
                        <a:rPr lang="en-GB" sz="850" u="none" strike="noStrike" kern="1200">
                          <a:solidFill>
                            <a:schemeClr val="dk1"/>
                          </a:solidFill>
                          <a:effectLst/>
                          <a:latin typeface="+mj-lt"/>
                          <a:ea typeface="+mn-ea"/>
                          <a:cs typeface="+mn-cs"/>
                        </a:rPr>
                        <a:t>Networks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Naresh S</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1012098138"/>
                  </a:ext>
                </a:extLst>
              </a:tr>
              <a:tr h="234524">
                <a:tc vMerge="1">
                  <a:txBody>
                    <a:bodyPr/>
                    <a:lstStyle/>
                    <a:p>
                      <a:endParaRPr lang="en-GB"/>
                    </a:p>
                  </a:txBody>
                  <a:tcPr/>
                </a:tc>
                <a:tc>
                  <a:txBody>
                    <a:bodyPr/>
                    <a:lstStyle/>
                    <a:p>
                      <a:pPr algn="ctr" fontAlgn="ctr"/>
                      <a:r>
                        <a:rPr lang="en-GB" sz="850" u="none" strike="noStrike" kern="1200">
                          <a:solidFill>
                            <a:schemeClr val="dk1"/>
                          </a:solidFill>
                          <a:effectLst/>
                          <a:latin typeface="+mj-lt"/>
                          <a:ea typeface="+mn-ea"/>
                          <a:cs typeface="+mn-cs"/>
                        </a:rPr>
                        <a:t>Servers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Yogesh S</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1073044597"/>
                  </a:ext>
                </a:extLst>
              </a:tr>
              <a:tr h="234524">
                <a:tc vMerge="1">
                  <a:txBody>
                    <a:bodyPr/>
                    <a:lstStyle/>
                    <a:p>
                      <a:endParaRPr lang="en-GB"/>
                    </a:p>
                  </a:txBody>
                  <a:tcPr/>
                </a:tc>
                <a:tc>
                  <a:txBody>
                    <a:bodyPr/>
                    <a:lstStyle/>
                    <a:p>
                      <a:pPr algn="ctr" fontAlgn="ctr"/>
                      <a:r>
                        <a:rPr lang="en-GB" sz="850" u="none" strike="noStrike" kern="1200">
                          <a:solidFill>
                            <a:schemeClr val="dk1"/>
                          </a:solidFill>
                          <a:effectLst/>
                          <a:latin typeface="+mj-lt"/>
                          <a:ea typeface="+mn-ea"/>
                          <a:cs typeface="+mn-cs"/>
                        </a:rPr>
                        <a:t>Endpoints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Lloyd E</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2184064390"/>
                  </a:ext>
                </a:extLst>
              </a:tr>
              <a:tr h="234524">
                <a:tc vMerge="1">
                  <a:txBody>
                    <a:bodyPr/>
                    <a:lstStyle/>
                    <a:p>
                      <a:endParaRPr lang="en-GB"/>
                    </a:p>
                  </a:txBody>
                  <a:tcPr/>
                </a:tc>
                <a:tc>
                  <a:txBody>
                    <a:bodyPr/>
                    <a:lstStyle/>
                    <a:p>
                      <a:pPr algn="ctr" fontAlgn="ctr"/>
                      <a:r>
                        <a:rPr lang="en-GB" sz="850" u="none" strike="noStrike" kern="1200">
                          <a:solidFill>
                            <a:schemeClr val="dk1"/>
                          </a:solidFill>
                          <a:effectLst/>
                          <a:latin typeface="+mj-lt"/>
                          <a:ea typeface="+mn-ea"/>
                          <a:cs typeface="+mn-cs"/>
                        </a:rPr>
                        <a:t>Database</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Srinivasulu P</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2844224330"/>
                  </a:ext>
                </a:extLst>
              </a:tr>
              <a:tr h="234524">
                <a:tc vMerge="1">
                  <a:txBody>
                    <a:bodyPr/>
                    <a:lstStyle/>
                    <a:p>
                      <a:endParaRPr lang="en-GB"/>
                    </a:p>
                  </a:txBody>
                  <a:tcPr/>
                </a:tc>
                <a:tc>
                  <a:txBody>
                    <a:bodyPr/>
                    <a:lstStyle/>
                    <a:p>
                      <a:pPr algn="ctr" fontAlgn="ctr"/>
                      <a:r>
                        <a:rPr lang="en-GB" sz="850" u="none" strike="noStrike" kern="1200">
                          <a:solidFill>
                            <a:schemeClr val="dk1"/>
                          </a:solidFill>
                          <a:effectLst/>
                          <a:latin typeface="+mj-lt"/>
                          <a:ea typeface="+mn-ea"/>
                          <a:cs typeface="+mn-cs"/>
                        </a:rPr>
                        <a:t>Applications</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Sue L</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91410866"/>
                  </a:ext>
                </a:extLst>
              </a:tr>
              <a:tr h="234524">
                <a:tc rowSpan="5">
                  <a:txBody>
                    <a:bodyPr/>
                    <a:lstStyle/>
                    <a:p>
                      <a:pPr algn="ctr" fontAlgn="ctr"/>
                      <a:r>
                        <a:rPr lang="en-GB" sz="1100" u="none" strike="noStrike">
                          <a:effectLst/>
                        </a:rPr>
                        <a:t>MON</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lumMod val="50000"/>
                      </a:schemeClr>
                    </a:solidFill>
                  </a:tcPr>
                </a:tc>
                <a:tc>
                  <a:txBody>
                    <a:bodyPr/>
                    <a:lstStyle/>
                    <a:p>
                      <a:pPr algn="ctr" fontAlgn="ctr"/>
                      <a:r>
                        <a:rPr lang="en-GB" sz="850" u="none" strike="noStrike" kern="1200">
                          <a:solidFill>
                            <a:schemeClr val="dk1"/>
                          </a:solidFill>
                          <a:effectLst/>
                          <a:latin typeface="+mj-lt"/>
                          <a:ea typeface="+mn-ea"/>
                          <a:cs typeface="+mn-cs"/>
                        </a:rPr>
                        <a:t>Networks</a:t>
                      </a:r>
                    </a:p>
                  </a:txBody>
                  <a:tcPr marL="9525" marR="9525" marT="9525" marB="0" anchor="ctr"/>
                </a:tc>
                <a:tc rowSpan="5">
                  <a:txBody>
                    <a:bodyPr/>
                    <a:lstStyle/>
                    <a:p>
                      <a:pPr algn="ctr" fontAlgn="ctr"/>
                      <a:r>
                        <a:rPr lang="en-GB" sz="850" u="none" strike="noStrike" kern="1200" dirty="0">
                          <a:solidFill>
                            <a:schemeClr val="dk1"/>
                          </a:solidFill>
                          <a:effectLst/>
                          <a:latin typeface="+mj-lt"/>
                          <a:ea typeface="+mn-ea"/>
                          <a:cs typeface="+mn-cs"/>
                        </a:rPr>
                        <a:t>Jos V</a:t>
                      </a:r>
                    </a:p>
                  </a:txBody>
                  <a:tcPr marL="9525" marR="9525" marT="9525" marB="0" anchor="ctr"/>
                </a:tc>
                <a:tc>
                  <a:txBody>
                    <a:bodyPr/>
                    <a:lstStyle/>
                    <a:p>
                      <a:pPr fontAlgn="b">
                        <a:spcAft>
                          <a:spcPts val="0"/>
                        </a:spcAft>
                      </a:pPr>
                      <a:r>
                        <a:rPr lang="en-GB" sz="800" i="0" u="none" strike="noStrike" kern="1200" dirty="0">
                          <a:solidFill>
                            <a:schemeClr val="tx1"/>
                          </a:solidFill>
                          <a:effectLst/>
                          <a:latin typeface="+mj-lt"/>
                          <a:ea typeface="+mn-ea"/>
                          <a:cs typeface="+mn-cs"/>
                        </a:rPr>
                        <a:t>Not all devices fall within scope of monitoring (QA, Dev, Test etc.)</a:t>
                      </a:r>
                    </a:p>
                  </a:txBody>
                  <a:tcPr marL="9525" marR="9525" marT="9525" marB="0" anchor="b"/>
                </a:tc>
                <a:extLst>
                  <a:ext uri="{0D108BD9-81ED-4DB2-BD59-A6C34878D82A}">
                    <a16:rowId xmlns:a16="http://schemas.microsoft.com/office/drawing/2014/main" val="2661597134"/>
                  </a:ext>
                </a:extLst>
              </a:tr>
              <a:tr h="234524">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Servers</a:t>
                      </a:r>
                    </a:p>
                  </a:txBody>
                  <a:tcPr marL="9525" marR="9525" marT="9525" marB="0" anchor="ctr"/>
                </a:tc>
                <a:tc vMerge="1">
                  <a:txBody>
                    <a:bodyPr/>
                    <a:lstStyle/>
                    <a:p>
                      <a:endParaRPr lang="en-GB"/>
                    </a:p>
                  </a:txBody>
                  <a:tcPr/>
                </a:tc>
                <a:tc>
                  <a:txBody>
                    <a:bodyPr/>
                    <a:lstStyle/>
                    <a:p>
                      <a:pPr fontAlgn="b">
                        <a:spcAft>
                          <a:spcPts val="0"/>
                        </a:spcAft>
                      </a:pPr>
                      <a:r>
                        <a:rPr lang="en-GB" sz="800" i="0" u="none" strike="noStrike" kern="1200" dirty="0">
                          <a:solidFill>
                            <a:schemeClr val="tx1"/>
                          </a:solidFill>
                          <a:effectLst/>
                          <a:latin typeface="+mj-lt"/>
                          <a:ea typeface="+mn-ea"/>
                          <a:cs typeface="+mn-cs"/>
                        </a:rPr>
                        <a:t>Not all devices are subject to monitoring (e.g. QA, Dev, Test, due to insurmountable EPS rates)</a:t>
                      </a:r>
                      <a:br>
                        <a:rPr lang="en-GB" sz="800" i="0" u="none" strike="noStrike" kern="1200" dirty="0">
                          <a:solidFill>
                            <a:schemeClr val="tx1"/>
                          </a:solidFill>
                          <a:effectLst/>
                          <a:latin typeface="+mj-lt"/>
                          <a:ea typeface="+mn-ea"/>
                          <a:cs typeface="+mn-cs"/>
                        </a:rPr>
                      </a:br>
                      <a:r>
                        <a:rPr lang="en-GB" sz="800" i="0" u="none" strike="noStrike" kern="1200" dirty="0">
                          <a:solidFill>
                            <a:schemeClr val="tx1"/>
                          </a:solidFill>
                          <a:effectLst/>
                          <a:latin typeface="+mj-lt"/>
                          <a:ea typeface="+mn-ea"/>
                          <a:cs typeface="+mn-cs"/>
                        </a:rPr>
                        <a:t>Currently only AD servers are being monitored. </a:t>
                      </a:r>
                    </a:p>
                  </a:txBody>
                  <a:tcPr marL="9525" marR="9525" marT="9525" marB="0" anchor="b"/>
                </a:tc>
                <a:extLst>
                  <a:ext uri="{0D108BD9-81ED-4DB2-BD59-A6C34878D82A}">
                    <a16:rowId xmlns:a16="http://schemas.microsoft.com/office/drawing/2014/main" val="4020204632"/>
                  </a:ext>
                </a:extLst>
              </a:tr>
              <a:tr h="234524">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Endpoints</a:t>
                      </a:r>
                    </a:p>
                  </a:txBody>
                  <a:tcPr marL="9525" marR="9525" marT="9525" marB="0" anchor="ctr"/>
                </a:tc>
                <a:tc vMerge="1">
                  <a:txBody>
                    <a:bodyPr/>
                    <a:lstStyle/>
                    <a:p>
                      <a:endParaRPr lang="en-GB"/>
                    </a:p>
                  </a:txBody>
                  <a:tcPr/>
                </a:tc>
                <a:tc>
                  <a:txBody>
                    <a:bodyPr/>
                    <a:lstStyle/>
                    <a:p>
                      <a:pPr algn="l" fontAlgn="b"/>
                      <a:r>
                        <a:rPr lang="en-GB" sz="800" i="0" u="none" strike="noStrike" kern="1200" dirty="0">
                          <a:solidFill>
                            <a:schemeClr val="tx1"/>
                          </a:solidFill>
                          <a:effectLst/>
                          <a:latin typeface="+mj-lt"/>
                          <a:ea typeface="+mn-ea"/>
                          <a:cs typeface="+mn-cs"/>
                        </a:rPr>
                        <a:t>End point devices not configured directly for QRADAR monitoring [data provisioned through Cylance mgmt. engine] </a:t>
                      </a:r>
                    </a:p>
                  </a:txBody>
                  <a:tcPr marL="9525" marR="9525" marT="9525" marB="0" anchor="b"/>
                </a:tc>
                <a:extLst>
                  <a:ext uri="{0D108BD9-81ED-4DB2-BD59-A6C34878D82A}">
                    <a16:rowId xmlns:a16="http://schemas.microsoft.com/office/drawing/2014/main" val="2278295479"/>
                  </a:ext>
                </a:extLst>
              </a:tr>
              <a:tr h="234524">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Database</a:t>
                      </a:r>
                    </a:p>
                  </a:txBody>
                  <a:tcPr marL="9525" marR="9525" marT="9525" marB="0" anchor="ctr"/>
                </a:tc>
                <a:tc vMerge="1">
                  <a:txBody>
                    <a:bodyPr/>
                    <a:lstStyle/>
                    <a:p>
                      <a:endParaRPr lang="en-GB"/>
                    </a:p>
                  </a:txBody>
                  <a:tcPr/>
                </a:tc>
                <a:tc>
                  <a:txBody>
                    <a:bodyPr/>
                    <a:lstStyle/>
                    <a:p>
                      <a:pPr algn="l" fontAlgn="b"/>
                      <a:r>
                        <a:rPr lang="en-GB" sz="800" i="0" u="none" strike="noStrike" kern="1200" dirty="0" err="1">
                          <a:solidFill>
                            <a:schemeClr val="tx1"/>
                          </a:solidFill>
                          <a:effectLst/>
                          <a:latin typeface="+mj-lt"/>
                          <a:ea typeface="+mn-ea"/>
                          <a:cs typeface="+mn-cs"/>
                        </a:rPr>
                        <a:t>Guardium</a:t>
                      </a:r>
                      <a:r>
                        <a:rPr lang="en-GB" sz="800" i="0" u="none" strike="noStrike" kern="1200" dirty="0">
                          <a:solidFill>
                            <a:schemeClr val="tx1"/>
                          </a:solidFill>
                          <a:effectLst/>
                          <a:latin typeface="+mj-lt"/>
                          <a:ea typeface="+mn-ea"/>
                          <a:cs typeface="+mn-cs"/>
                        </a:rPr>
                        <a:t> is feeding logs to QRADAR. (</a:t>
                      </a:r>
                      <a:r>
                        <a:rPr lang="en-GB" sz="800" i="0" u="none" strike="noStrike" kern="1200" dirty="0" err="1">
                          <a:solidFill>
                            <a:schemeClr val="tx1"/>
                          </a:solidFill>
                          <a:effectLst/>
                          <a:latin typeface="+mj-lt"/>
                          <a:ea typeface="+mn-ea"/>
                          <a:cs typeface="+mn-cs"/>
                        </a:rPr>
                        <a:t>auth</a:t>
                      </a:r>
                      <a:r>
                        <a:rPr lang="en-GB" sz="800" i="0" u="none" strike="noStrike" kern="1200" dirty="0">
                          <a:solidFill>
                            <a:schemeClr val="tx1"/>
                          </a:solidFill>
                          <a:effectLst/>
                          <a:latin typeface="+mj-lt"/>
                          <a:ea typeface="+mn-ea"/>
                          <a:cs typeface="+mn-cs"/>
                        </a:rPr>
                        <a:t> actions only). </a:t>
                      </a:r>
                      <a:r>
                        <a:rPr lang="en-GB" sz="800" i="0" u="none" strike="noStrike" kern="1200" dirty="0" err="1">
                          <a:solidFill>
                            <a:schemeClr val="tx1"/>
                          </a:solidFill>
                          <a:effectLst/>
                          <a:latin typeface="+mj-lt"/>
                          <a:ea typeface="+mn-ea"/>
                          <a:cs typeface="+mn-cs"/>
                        </a:rPr>
                        <a:t>SecOps</a:t>
                      </a:r>
                      <a:r>
                        <a:rPr lang="en-GB" sz="800" i="0" u="none" strike="noStrike" kern="1200" dirty="0">
                          <a:solidFill>
                            <a:schemeClr val="tx1"/>
                          </a:solidFill>
                          <a:effectLst/>
                          <a:latin typeface="+mj-lt"/>
                          <a:ea typeface="+mn-ea"/>
                          <a:cs typeface="+mn-cs"/>
                        </a:rPr>
                        <a:t> is unaware of what </a:t>
                      </a:r>
                      <a:r>
                        <a:rPr lang="en-GB" sz="800" i="0" u="none" strike="noStrike" kern="1200" dirty="0" err="1">
                          <a:solidFill>
                            <a:schemeClr val="tx1"/>
                          </a:solidFill>
                          <a:effectLst/>
                          <a:latin typeface="+mj-lt"/>
                          <a:ea typeface="+mn-ea"/>
                          <a:cs typeface="+mn-cs"/>
                        </a:rPr>
                        <a:t>Guardium</a:t>
                      </a:r>
                      <a:r>
                        <a:rPr lang="en-GB" sz="800" i="0" u="none" strike="noStrike" kern="1200" dirty="0">
                          <a:solidFill>
                            <a:schemeClr val="tx1"/>
                          </a:solidFill>
                          <a:effectLst/>
                          <a:latin typeface="+mj-lt"/>
                          <a:ea typeface="+mn-ea"/>
                          <a:cs typeface="+mn-cs"/>
                        </a:rPr>
                        <a:t> policies are in effect</a:t>
                      </a:r>
                    </a:p>
                  </a:txBody>
                  <a:tcPr marL="9525" marR="9525" marT="9525" marB="0" anchor="b"/>
                </a:tc>
                <a:extLst>
                  <a:ext uri="{0D108BD9-81ED-4DB2-BD59-A6C34878D82A}">
                    <a16:rowId xmlns:a16="http://schemas.microsoft.com/office/drawing/2014/main" val="1642134826"/>
                  </a:ext>
                </a:extLst>
              </a:tr>
              <a:tr h="293143">
                <a:tc vMerge="1">
                  <a:txBody>
                    <a:bodyPr/>
                    <a:lstStyle/>
                    <a:p>
                      <a:endParaRPr lang="en-GB"/>
                    </a:p>
                  </a:txBody>
                  <a:tcPr/>
                </a:tc>
                <a:tc>
                  <a:txBody>
                    <a:bodyPr/>
                    <a:lstStyle/>
                    <a:p>
                      <a:pPr algn="ctr" fontAlgn="ctr"/>
                      <a:r>
                        <a:rPr lang="en-GB" sz="850" u="none" strike="noStrike" kern="1200" dirty="0">
                          <a:solidFill>
                            <a:schemeClr val="dk1"/>
                          </a:solidFill>
                          <a:effectLst/>
                          <a:latin typeface="+mj-lt"/>
                          <a:ea typeface="+mn-ea"/>
                          <a:cs typeface="+mn-cs"/>
                        </a:rPr>
                        <a:t>Applications</a:t>
                      </a:r>
                    </a:p>
                  </a:txBody>
                  <a:tcPr marL="9525" marR="9525" marT="9525" marB="0" anchor="ctr"/>
                </a:tc>
                <a:tc vMerge="1">
                  <a:txBody>
                    <a:bodyPr/>
                    <a:lstStyle/>
                    <a:p>
                      <a:endParaRPr lang="en-GB"/>
                    </a:p>
                  </a:txBody>
                  <a:tcPr/>
                </a:tc>
                <a:tc>
                  <a:txBody>
                    <a:bodyPr/>
                    <a:lstStyle/>
                    <a:p>
                      <a:pPr algn="l" fontAlgn="b"/>
                      <a:r>
                        <a:rPr lang="en-GB" sz="800" i="0" u="none" strike="noStrike" kern="1200" dirty="0">
                          <a:solidFill>
                            <a:schemeClr val="tx1"/>
                          </a:solidFill>
                          <a:effectLst/>
                          <a:latin typeface="+mj-lt"/>
                          <a:ea typeface="+mn-ea"/>
                          <a:cs typeface="+mn-cs"/>
                        </a:rPr>
                        <a:t>QR integration with application logs – these logs are carefully designed to avoid capturing [client]PII data. Without an overhaul to monitoring specs, they are mostly useless for monitoring purposes. At present, there is no formal agreement as to what constitutes HVA or Crown Jewels. As such, we may accidently be monitoring  such assets, but have no formal way of knowing we are, until the CMDB reflects the HVA status for a given asset.</a:t>
                      </a:r>
                    </a:p>
                  </a:txBody>
                  <a:tcPr marL="9525" marR="9525" marT="9525" marB="0" anchor="b"/>
                </a:tc>
                <a:extLst>
                  <a:ext uri="{0D108BD9-81ED-4DB2-BD59-A6C34878D82A}">
                    <a16:rowId xmlns:a16="http://schemas.microsoft.com/office/drawing/2014/main" val="2285232382"/>
                  </a:ext>
                </a:extLst>
              </a:tr>
              <a:tr h="576540">
                <a:tc>
                  <a:txBody>
                    <a:bodyPr/>
                    <a:lstStyle/>
                    <a:p>
                      <a:pPr algn="ctr" fontAlgn="ctr"/>
                      <a:r>
                        <a:rPr lang="en-GB" sz="1100" u="none" strike="noStrike" dirty="0">
                          <a:effectLst/>
                        </a:rPr>
                        <a:t>IAM</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1">
                        <a:lumMod val="50000"/>
                      </a:schemeClr>
                    </a:solidFill>
                  </a:tcPr>
                </a:tc>
                <a:tc>
                  <a:txBody>
                    <a:bodyPr/>
                    <a:lstStyle/>
                    <a:p>
                      <a:pPr algn="ctr" fontAlgn="ctr"/>
                      <a:r>
                        <a:rPr lang="en-GB" sz="850" u="none" strike="noStrike" kern="1200">
                          <a:solidFill>
                            <a:schemeClr val="dk1"/>
                          </a:solidFill>
                          <a:effectLst/>
                          <a:latin typeface="+mj-lt"/>
                          <a:ea typeface="+mn-ea"/>
                          <a:cs typeface="+mn-cs"/>
                        </a:rPr>
                        <a:t>Local &amp; Domain</a:t>
                      </a:r>
                    </a:p>
                  </a:txBody>
                  <a:tcPr marL="9525" marR="9525" marT="9525" marB="0" anchor="ctr"/>
                </a:tc>
                <a:tc>
                  <a:txBody>
                    <a:bodyPr/>
                    <a:lstStyle/>
                    <a:p>
                      <a:pPr algn="ctr" fontAlgn="ctr"/>
                      <a:r>
                        <a:rPr lang="en-GB" sz="850" u="none" strike="noStrike" kern="1200" dirty="0">
                          <a:solidFill>
                            <a:schemeClr val="dk1"/>
                          </a:solidFill>
                          <a:effectLst/>
                          <a:latin typeface="+mj-lt"/>
                          <a:ea typeface="+mn-ea"/>
                          <a:cs typeface="+mn-cs"/>
                        </a:rPr>
                        <a:t>Brian S</a:t>
                      </a:r>
                    </a:p>
                  </a:txBody>
                  <a:tcPr marL="9525" marR="9525" marT="9525" marB="0" anchor="ctr"/>
                </a:tc>
                <a:tc>
                  <a:txBody>
                    <a:bodyPr/>
                    <a:lstStyle/>
                    <a:p>
                      <a:pPr algn="l" fontAlgn="b"/>
                      <a:r>
                        <a:rPr lang="en-GB" sz="800" u="none" strike="noStrike" kern="1200" dirty="0">
                          <a:solidFill>
                            <a:schemeClr val="dk1"/>
                          </a:solidFill>
                          <a:effectLst/>
                          <a:latin typeface="+mj-lt"/>
                          <a:ea typeface="+mn-ea"/>
                          <a:cs typeface="+mn-cs"/>
                        </a:rPr>
                        <a:t> </a:t>
                      </a:r>
                    </a:p>
                  </a:txBody>
                  <a:tcPr marL="9525" marR="9525" marT="9525" marB="0" anchor="b"/>
                </a:tc>
                <a:extLst>
                  <a:ext uri="{0D108BD9-81ED-4DB2-BD59-A6C34878D82A}">
                    <a16:rowId xmlns:a16="http://schemas.microsoft.com/office/drawing/2014/main" val="3485700157"/>
                  </a:ext>
                </a:extLst>
              </a:tr>
            </a:tbl>
          </a:graphicData>
        </a:graphic>
      </p:graphicFrame>
    </p:spTree>
    <p:extLst>
      <p:ext uri="{BB962C8B-B14F-4D97-AF65-F5344CB8AC3E}">
        <p14:creationId xmlns:p14="http://schemas.microsoft.com/office/powerpoint/2010/main" val="2274066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274638"/>
            <a:ext cx="7315200" cy="731520"/>
          </a:xfrm>
        </p:spPr>
        <p:txBody>
          <a:bodyPr/>
          <a:lstStyle/>
          <a:p>
            <a:r>
              <a:rPr lang="en-US" dirty="0"/>
              <a:t>Executive Summary – Infrastructure Risk Overview</a:t>
            </a:r>
          </a:p>
        </p:txBody>
      </p:sp>
      <p:graphicFrame>
        <p:nvGraphicFramePr>
          <p:cNvPr id="29" name="Table Placeholder 28"/>
          <p:cNvGraphicFramePr>
            <a:graphicFrameLocks noGrp="1"/>
          </p:cNvGraphicFramePr>
          <p:nvPr>
            <p:ph type="tbl" sz="quarter" idx="13"/>
            <p:extLst>
              <p:ext uri="{D42A27DB-BD31-4B8C-83A1-F6EECF244321}">
                <p14:modId xmlns:p14="http://schemas.microsoft.com/office/powerpoint/2010/main" val="186460286"/>
              </p:ext>
            </p:extLst>
          </p:nvPr>
        </p:nvGraphicFramePr>
        <p:xfrm>
          <a:off x="457200" y="1054104"/>
          <a:ext cx="8211312" cy="5054600"/>
        </p:xfrm>
        <a:graphic>
          <a:graphicData uri="http://schemas.openxmlformats.org/drawingml/2006/table">
            <a:tbl>
              <a:tblPr firstRow="1" firstCol="1" bandRow="1">
                <a:tableStyleId>{5C22544A-7EE6-4342-B048-85BDC9FD1C3A}</a:tableStyleId>
              </a:tblPr>
              <a:tblGrid>
                <a:gridCol w="634842">
                  <a:extLst>
                    <a:ext uri="{9D8B030D-6E8A-4147-A177-3AD203B41FA5}">
                      <a16:colId xmlns:a16="http://schemas.microsoft.com/office/drawing/2014/main" val="20000"/>
                    </a:ext>
                  </a:extLst>
                </a:gridCol>
                <a:gridCol w="1203483">
                  <a:extLst>
                    <a:ext uri="{9D8B030D-6E8A-4147-A177-3AD203B41FA5}">
                      <a16:colId xmlns:a16="http://schemas.microsoft.com/office/drawing/2014/main" val="20001"/>
                    </a:ext>
                  </a:extLst>
                </a:gridCol>
                <a:gridCol w="3676650">
                  <a:extLst>
                    <a:ext uri="{9D8B030D-6E8A-4147-A177-3AD203B41FA5}">
                      <a16:colId xmlns:a16="http://schemas.microsoft.com/office/drawing/2014/main" val="20002"/>
                    </a:ext>
                  </a:extLst>
                </a:gridCol>
                <a:gridCol w="1040875">
                  <a:extLst>
                    <a:ext uri="{9D8B030D-6E8A-4147-A177-3AD203B41FA5}">
                      <a16:colId xmlns:a16="http://schemas.microsoft.com/office/drawing/2014/main" val="20003"/>
                    </a:ext>
                  </a:extLst>
                </a:gridCol>
                <a:gridCol w="1121134">
                  <a:extLst>
                    <a:ext uri="{9D8B030D-6E8A-4147-A177-3AD203B41FA5}">
                      <a16:colId xmlns:a16="http://schemas.microsoft.com/office/drawing/2014/main" val="20004"/>
                    </a:ext>
                  </a:extLst>
                </a:gridCol>
                <a:gridCol w="534328">
                  <a:extLst>
                    <a:ext uri="{9D8B030D-6E8A-4147-A177-3AD203B41FA5}">
                      <a16:colId xmlns:a16="http://schemas.microsoft.com/office/drawing/2014/main" val="20005"/>
                    </a:ext>
                  </a:extLst>
                </a:gridCol>
              </a:tblGrid>
              <a:tr h="0">
                <a:tc gridSpan="5">
                  <a:txBody>
                    <a:bodyPr/>
                    <a:lstStyle/>
                    <a:p>
                      <a:pPr marL="0" marR="0" algn="ctr">
                        <a:lnSpc>
                          <a:spcPct val="100000"/>
                        </a:lnSpc>
                        <a:spcBef>
                          <a:spcPts val="0"/>
                        </a:spcBef>
                        <a:spcAft>
                          <a:spcPts val="0"/>
                        </a:spcAft>
                      </a:pPr>
                      <a:r>
                        <a:rPr lang="en-US" sz="1100" dirty="0">
                          <a:solidFill>
                            <a:schemeClr val="tx1"/>
                          </a:solidFill>
                          <a:effectLst/>
                          <a:latin typeface="+mn-lt"/>
                        </a:rPr>
                        <a:t>Infrastructure</a:t>
                      </a:r>
                      <a:r>
                        <a:rPr lang="en-US" sz="1100" baseline="0" dirty="0">
                          <a:solidFill>
                            <a:schemeClr val="tx1"/>
                          </a:solidFill>
                          <a:effectLst/>
                          <a:latin typeface="+mn-lt"/>
                        </a:rPr>
                        <a:t> Risk Metrics (KRIs)</a:t>
                      </a:r>
                      <a:endParaRPr lang="en-US" sz="1100" dirty="0">
                        <a:solidFill>
                          <a:schemeClr val="tx1"/>
                        </a:solidFill>
                        <a:effectLst/>
                        <a:latin typeface="+mn-lt"/>
                        <a:ea typeface="Times New Roman" panose="02020603050405020304" pitchFamily="18" charset="0"/>
                      </a:endParaRPr>
                    </a:p>
                  </a:txBody>
                  <a:tcPr marL="36576" marR="36576" marT="36576" marB="36576"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marL="0" marR="0" algn="ctr">
                        <a:spcBef>
                          <a:spcPts val="0"/>
                        </a:spcBef>
                        <a:spcAft>
                          <a:spcPts val="0"/>
                        </a:spcAft>
                      </a:pPr>
                      <a:endParaRPr lang="en-US" sz="1000" dirty="0">
                        <a:effectLst/>
                        <a:latin typeface="Times New Roman" panose="02020603050405020304" pitchFamily="18" charset="0"/>
                        <a:ea typeface="Times New Roman" panose="02020603050405020304" pitchFamily="18" charset="0"/>
                      </a:endParaRPr>
                    </a:p>
                  </a:txBody>
                  <a:tcPr marL="20683" marR="20683" marT="0" marB="0" anchor="ctr"/>
                </a:tc>
                <a:tc hMerge="1">
                  <a:txBody>
                    <a:bodyPr/>
                    <a:lstStyle/>
                    <a:p>
                      <a:pPr marL="0" marR="0" algn="ctr">
                        <a:spcBef>
                          <a:spcPts val="0"/>
                        </a:spcBef>
                        <a:spcAft>
                          <a:spcPts val="0"/>
                        </a:spcAft>
                      </a:pPr>
                      <a:endParaRPr lang="en-US" sz="1000" dirty="0">
                        <a:effectLst/>
                        <a:latin typeface="+mn-lt"/>
                        <a:ea typeface="Times New Roman" panose="02020603050405020304" pitchFamily="18" charset="0"/>
                      </a:endParaRPr>
                    </a:p>
                  </a:txBody>
                  <a:tcPr marL="20683" marR="20683" marT="0" marB="0" anchor="ctr">
                    <a:solidFill>
                      <a:srgbClr val="002673"/>
                    </a:solidFill>
                  </a:tcPr>
                </a:tc>
                <a:tc hMerge="1">
                  <a:txBody>
                    <a:bodyPr/>
                    <a:lstStyle/>
                    <a:p>
                      <a:pPr marL="0" marR="0" algn="ctr">
                        <a:spcBef>
                          <a:spcPts val="0"/>
                        </a:spcBef>
                        <a:spcAft>
                          <a:spcPts val="0"/>
                        </a:spcAft>
                      </a:pPr>
                      <a:endParaRPr lang="en-US" sz="1000" dirty="0">
                        <a:effectLst/>
                        <a:latin typeface="+mn-lt"/>
                        <a:ea typeface="Times New Roman" panose="02020603050405020304" pitchFamily="18" charset="0"/>
                      </a:endParaRPr>
                    </a:p>
                  </a:txBody>
                  <a:tcPr marL="20683" marR="20683" marT="0" marB="0" anchor="ctr">
                    <a:solidFill>
                      <a:srgbClr val="002673"/>
                    </a:solidFill>
                  </a:tcPr>
                </a:tc>
                <a:tc>
                  <a:txBody>
                    <a:bodyPr/>
                    <a:lstStyle/>
                    <a:p>
                      <a:pPr marL="0" marR="0" algn="ctr">
                        <a:lnSpc>
                          <a:spcPct val="100000"/>
                        </a:lnSpc>
                        <a:spcBef>
                          <a:spcPts val="0"/>
                        </a:spcBef>
                        <a:spcAft>
                          <a:spcPts val="0"/>
                        </a:spcAft>
                      </a:pPr>
                      <a:endParaRPr lang="en-US" sz="1100" dirty="0">
                        <a:solidFill>
                          <a:schemeClr val="tx1"/>
                        </a:solidFill>
                        <a:effectLst/>
                        <a:latin typeface="+mn-lt"/>
                        <a:ea typeface="Times New Roman" panose="02020603050405020304" pitchFamily="18" charset="0"/>
                      </a:endParaRPr>
                    </a:p>
                  </a:txBody>
                  <a:tcPr marL="36576" marR="36576" marT="36576" marB="36576"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marL="0" marR="0" algn="ctr">
                        <a:lnSpc>
                          <a:spcPct val="100000"/>
                        </a:lnSpc>
                        <a:spcBef>
                          <a:spcPts val="0"/>
                        </a:spcBef>
                        <a:spcAft>
                          <a:spcPts val="0"/>
                        </a:spcAft>
                      </a:pPr>
                      <a:r>
                        <a:rPr lang="en-US" sz="1100" b="1" dirty="0">
                          <a:solidFill>
                            <a:schemeClr val="tx1"/>
                          </a:solidFill>
                          <a:effectLst/>
                          <a:latin typeface="+mn-lt"/>
                          <a:cs typeface="Arial" panose="020B0604020202020204" pitchFamily="34" charset="0"/>
                        </a:rPr>
                        <a:t>ID</a:t>
                      </a:r>
                      <a:endParaRPr lang="en-US" sz="1100" b="1" dirty="0">
                        <a:solidFill>
                          <a:schemeClr val="tx1"/>
                        </a:solidFill>
                        <a:effectLst/>
                        <a:latin typeface="+mn-lt"/>
                        <a:ea typeface="Times New Roman" panose="02020603050405020304" pitchFamily="18" charset="0"/>
                        <a:cs typeface="Arial" panose="020B0604020202020204" pitchFamily="34" charset="0"/>
                      </a:endParaRPr>
                    </a:p>
                  </a:txBody>
                  <a:tcPr marL="36576" marR="36576" marT="36576" marB="36576"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l">
                        <a:lnSpc>
                          <a:spcPct val="100000"/>
                        </a:lnSpc>
                        <a:spcBef>
                          <a:spcPts val="0"/>
                        </a:spcBef>
                        <a:spcAft>
                          <a:spcPts val="0"/>
                        </a:spcAft>
                      </a:pPr>
                      <a:r>
                        <a:rPr lang="en-US" sz="1100" b="1" dirty="0">
                          <a:solidFill>
                            <a:schemeClr val="tx1"/>
                          </a:solidFill>
                          <a:effectLst/>
                          <a:latin typeface="+mn-lt"/>
                          <a:cs typeface="Arial" panose="020B0604020202020204" pitchFamily="34" charset="0"/>
                        </a:rPr>
                        <a:t>Category</a:t>
                      </a:r>
                      <a:endParaRPr lang="en-US" sz="1100" b="1" dirty="0">
                        <a:solidFill>
                          <a:schemeClr val="tx1"/>
                        </a:solidFill>
                        <a:effectLst/>
                        <a:latin typeface="+mn-lt"/>
                        <a:ea typeface="Times New Roman" panose="02020603050405020304" pitchFamily="18" charset="0"/>
                        <a:cs typeface="Arial" panose="020B0604020202020204" pitchFamily="34" charset="0"/>
                      </a:endParaRPr>
                    </a:p>
                  </a:txBody>
                  <a:tcPr marL="36576" marR="36576" marT="36576" marB="36576"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0000"/>
                        </a:lnSpc>
                        <a:spcBef>
                          <a:spcPts val="0"/>
                        </a:spcBef>
                        <a:spcAft>
                          <a:spcPts val="0"/>
                        </a:spcAft>
                      </a:pPr>
                      <a:r>
                        <a:rPr lang="en-US" sz="1100" b="1" kern="1200" dirty="0">
                          <a:solidFill>
                            <a:schemeClr val="tx1"/>
                          </a:solidFill>
                          <a:effectLst/>
                          <a:latin typeface="+mn-lt"/>
                          <a:ea typeface="+mn-ea"/>
                          <a:cs typeface="Arial" panose="020B0604020202020204" pitchFamily="34" charset="0"/>
                        </a:rPr>
                        <a:t>Highlights</a:t>
                      </a:r>
                    </a:p>
                  </a:txBody>
                  <a:tcPr marL="36576" marR="36576" marT="36576" marB="36576" anchor="ctr">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gridSpan="2">
                  <a:txBody>
                    <a:bodyPr/>
                    <a:lstStyle/>
                    <a:p>
                      <a:pPr marL="0" marR="0" algn="ctr" defTabSz="914400" rtl="0" eaLnBrk="1" latinLnBrk="0" hangingPunct="1">
                        <a:lnSpc>
                          <a:spcPct val="100000"/>
                        </a:lnSpc>
                        <a:spcBef>
                          <a:spcPts val="0"/>
                        </a:spcBef>
                        <a:spcAft>
                          <a:spcPts val="0"/>
                        </a:spcAft>
                      </a:pPr>
                      <a:endParaRPr lang="en-US" sz="1100" b="1" kern="1200" dirty="0">
                        <a:solidFill>
                          <a:schemeClr val="tx1"/>
                        </a:solidFill>
                        <a:effectLst/>
                        <a:latin typeface="+mn-lt"/>
                        <a:ea typeface="+mn-ea"/>
                        <a:cs typeface="Arial" panose="020B0604020202020204" pitchFamily="34" charset="0"/>
                      </a:endParaRPr>
                    </a:p>
                  </a:txBody>
                  <a:tcPr marL="36576" marR="36576" marT="36576" marB="36576" anchor="ctr">
                    <a:lnL w="12700" cap="flat" cmpd="sng" algn="ctr">
                      <a:no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hMerge="1">
                  <a:txBody>
                    <a:bodyPr/>
                    <a:lstStyle/>
                    <a:p>
                      <a:pPr marL="0" marR="0" algn="ctr" defTabSz="914400" rtl="0" eaLnBrk="1" latinLnBrk="0" hangingPunct="1">
                        <a:spcBef>
                          <a:spcPts val="0"/>
                        </a:spcBef>
                        <a:spcAft>
                          <a:spcPts val="0"/>
                        </a:spcAft>
                      </a:pPr>
                      <a:endParaRPr lang="en-US" sz="900" b="1" kern="1200" dirty="0">
                        <a:solidFill>
                          <a:schemeClr val="bg1"/>
                        </a:solidFill>
                        <a:effectLst/>
                        <a:latin typeface="+mn-lt"/>
                        <a:ea typeface="+mn-ea"/>
                        <a:cs typeface="Arial" panose="020B0604020202020204" pitchFamily="34" charset="0"/>
                      </a:endParaRPr>
                    </a:p>
                  </a:txBody>
                  <a:tcPr marL="20683" marR="20683" marT="0" marB="0" anchor="ctr">
                    <a:solidFill>
                      <a:srgbClr val="002776"/>
                    </a:solidFill>
                  </a:tcPr>
                </a:tc>
                <a:tc>
                  <a:txBody>
                    <a:bodyPr/>
                    <a:lstStyle/>
                    <a:p>
                      <a:pPr marL="0" marR="0" algn="ctr" defTabSz="914400" rtl="0" eaLnBrk="1" latinLnBrk="0" hangingPunct="1">
                        <a:lnSpc>
                          <a:spcPct val="100000"/>
                        </a:lnSpc>
                        <a:spcBef>
                          <a:spcPts val="0"/>
                        </a:spcBef>
                        <a:spcAft>
                          <a:spcPts val="0"/>
                        </a:spcAft>
                      </a:pPr>
                      <a:r>
                        <a:rPr lang="en-US" sz="1100" b="1" kern="1200" dirty="0">
                          <a:solidFill>
                            <a:schemeClr val="tx1"/>
                          </a:solidFill>
                          <a:effectLst/>
                          <a:latin typeface="+mn-lt"/>
                          <a:ea typeface="+mn-ea"/>
                          <a:cs typeface="Arial" panose="020B0604020202020204" pitchFamily="34" charset="0"/>
                        </a:rPr>
                        <a:t>Trend</a:t>
                      </a:r>
                    </a:p>
                  </a:txBody>
                  <a:tcPr marL="36576" marR="36576" marT="36576" marB="36576" anchor="ctr">
                    <a:lnL w="12700"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rowSpan="5">
                  <a:txBody>
                    <a:bodyPr/>
                    <a:lstStyle/>
                    <a:p>
                      <a:pPr marL="0" marR="0" algn="ctr">
                        <a:lnSpc>
                          <a:spcPct val="100000"/>
                        </a:lnSpc>
                        <a:spcBef>
                          <a:spcPts val="0"/>
                        </a:spcBef>
                        <a:spcAft>
                          <a:spcPts val="0"/>
                        </a:spcAft>
                      </a:pPr>
                      <a:r>
                        <a:rPr lang="en-US" sz="1100" dirty="0">
                          <a:effectLst/>
                          <a:latin typeface="+mn-lt"/>
                          <a:cs typeface="Arial" panose="020B0604020202020204" pitchFamily="34" charset="0"/>
                        </a:rPr>
                        <a:t>INV</a:t>
                      </a:r>
                      <a:endParaRPr lang="en-US" sz="1100" dirty="0">
                        <a:effectLst/>
                        <a:latin typeface="+mn-lt"/>
                        <a:ea typeface="Times New Roman" panose="02020603050405020304" pitchFamily="18" charset="0"/>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2D050"/>
                    </a:solidFill>
                  </a:tcPr>
                </a:tc>
                <a:tc rowSpan="5">
                  <a:txBody>
                    <a:bodyPr/>
                    <a:lstStyle/>
                    <a:p>
                      <a:pPr algn="l" fontAlgn="ctr">
                        <a:lnSpc>
                          <a:spcPct val="100000"/>
                        </a:lnSpc>
                      </a:pPr>
                      <a:r>
                        <a:rPr lang="en-GB" sz="1100" b="1" i="0" u="none" strike="noStrike" dirty="0">
                          <a:solidFill>
                            <a:srgbClr val="000000"/>
                          </a:solidFill>
                          <a:effectLst/>
                          <a:latin typeface="+mn-lt"/>
                          <a:cs typeface="Arial" panose="020B0604020202020204" pitchFamily="34" charset="0"/>
                        </a:rPr>
                        <a:t>Asset Inventory</a:t>
                      </a:r>
                    </a:p>
                  </a:txBody>
                  <a:tcPr marL="36576" marR="36576" marT="36576" marB="36576"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rowSpan="5">
                  <a:txBody>
                    <a:bodyPr/>
                    <a:lstStyle/>
                    <a:p>
                      <a:pPr marL="173736" marR="0" indent="-173736" algn="l" defTabSz="914400" rtl="0" eaLnBrk="1" latinLnBrk="0" hangingPunct="1">
                        <a:lnSpc>
                          <a:spcPct val="100000"/>
                        </a:lnSpc>
                        <a:spcBef>
                          <a:spcPts val="400"/>
                        </a:spcBef>
                        <a:spcAft>
                          <a:spcPts val="0"/>
                        </a:spcAft>
                        <a:buFont typeface="Wingdings" panose="05000000000000000000" pitchFamily="2" charset="2"/>
                        <a:buChar char="§"/>
                      </a:pPr>
                      <a:r>
                        <a:rPr lang="en-US" sz="1100" kern="1200" baseline="0" dirty="0">
                          <a:solidFill>
                            <a:schemeClr val="dk1"/>
                          </a:solidFill>
                          <a:effectLst/>
                          <a:latin typeface="+mn-lt"/>
                          <a:ea typeface="+mn-ea"/>
                          <a:cs typeface="Arial" panose="020B0604020202020204" pitchFamily="34" charset="0"/>
                        </a:rPr>
                        <a:t>Unknown devices should be accounted for in CMDB</a:t>
                      </a:r>
                    </a:p>
                  </a:txBody>
                  <a:tcPr marL="36576" marR="36576" marT="36576" marB="36576"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Networks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solidFill>
                      <a:srgbClr val="92D050"/>
                    </a:solidFill>
                  </a:tcPr>
                </a:tc>
                <a:tc>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Jason</a:t>
                      </a:r>
                      <a:r>
                        <a:rPr lang="en-US" sz="1100" b="1" kern="1200" baseline="0" dirty="0">
                          <a:solidFill>
                            <a:schemeClr val="dk1"/>
                          </a:solidFill>
                          <a:effectLst/>
                          <a:latin typeface="+mn-lt"/>
                          <a:ea typeface="+mn-ea"/>
                          <a:cs typeface="Arial" panose="020B0604020202020204" pitchFamily="34" charset="0"/>
                        </a:rPr>
                        <a:t> L</a:t>
                      </a: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tcPr>
                </a:tc>
                <a:tc rowSpan="5">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Servers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rgbClr val="92D05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Harris</a:t>
                      </a:r>
                      <a:r>
                        <a:rPr lang="en-US" sz="1100" b="1" kern="1200" baseline="0" dirty="0">
                          <a:solidFill>
                            <a:schemeClr val="dk1"/>
                          </a:solidFill>
                          <a:effectLst/>
                          <a:latin typeface="+mn-lt"/>
                          <a:ea typeface="+mn-ea"/>
                          <a:cs typeface="Arial" panose="020B0604020202020204" pitchFamily="34" charset="0"/>
                        </a:rPr>
                        <a:t> T</a:t>
                      </a: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tcPr>
                </a:tc>
                <a:tc vMerge="1">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val="10003"/>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Endpoints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rgbClr val="92D05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Ashley T</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tcPr>
                </a:tc>
                <a:tc vMerge="1">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val="10004"/>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Database</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rgbClr val="92D05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Peter C</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tcPr>
                </a:tc>
                <a:tc vMerge="1">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val="10005"/>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Applications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Sue L</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r h="0">
                <a:tc rowSpan="4">
                  <a:txBody>
                    <a:bodyPr/>
                    <a:lstStyle/>
                    <a:p>
                      <a:pPr marL="0" marR="0" algn="ctr">
                        <a:lnSpc>
                          <a:spcPct val="100000"/>
                        </a:lnSpc>
                        <a:spcBef>
                          <a:spcPts val="0"/>
                        </a:spcBef>
                        <a:spcAft>
                          <a:spcPts val="0"/>
                        </a:spcAft>
                      </a:pPr>
                      <a:r>
                        <a:rPr lang="en-US" sz="1100" dirty="0">
                          <a:solidFill>
                            <a:schemeClr val="bg1"/>
                          </a:solidFill>
                          <a:effectLst/>
                          <a:latin typeface="+mn-lt"/>
                          <a:ea typeface="Times New Roman" panose="02020603050405020304" pitchFamily="18" charset="0"/>
                          <a:cs typeface="Arial" panose="020B0604020202020204" pitchFamily="34" charset="0"/>
                        </a:rPr>
                        <a:t>SEB</a:t>
                      </a:r>
                    </a:p>
                  </a:txBody>
                  <a:tcPr marL="36576" marR="36576" marT="36576" marB="36576" anchor="ctr">
                    <a:lnL w="9525"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CC800"/>
                    </a:solidFill>
                  </a:tcPr>
                </a:tc>
                <a:tc rowSpan="4">
                  <a:txBody>
                    <a:bodyPr/>
                    <a:lstStyle/>
                    <a:p>
                      <a:pPr algn="l">
                        <a:lnSpc>
                          <a:spcPct val="100000"/>
                        </a:lnSpc>
                      </a:pPr>
                      <a:r>
                        <a:rPr lang="en-GB" sz="1100" b="1" dirty="0">
                          <a:latin typeface="+mn-lt"/>
                          <a:cs typeface="Arial" panose="020B0604020202020204" pitchFamily="34" charset="0"/>
                        </a:rPr>
                        <a:t>Security Baseline</a:t>
                      </a:r>
                    </a:p>
                  </a:txBody>
                  <a:tcPr marL="36576" marR="36576" marT="36576" marB="36576"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rowSpan="4">
                  <a:txBody>
                    <a:bodyPr/>
                    <a:lstStyle/>
                    <a:p>
                      <a:pPr marL="173736" marR="0" indent="-173736" algn="l" defTabSz="914400" rtl="0" eaLnBrk="1" latinLnBrk="0" hangingPunct="1">
                        <a:lnSpc>
                          <a:spcPct val="100000"/>
                        </a:lnSpc>
                        <a:spcBef>
                          <a:spcPts val="400"/>
                        </a:spcBef>
                        <a:spcAft>
                          <a:spcPts val="0"/>
                        </a:spcAft>
                        <a:buFont typeface="Wingdings" panose="05000000000000000000" pitchFamily="2" charset="2"/>
                        <a:buChar char="§"/>
                      </a:pPr>
                      <a:r>
                        <a:rPr lang="en-US" sz="1100" kern="1200" baseline="0" dirty="0">
                          <a:solidFill>
                            <a:schemeClr val="dk1"/>
                          </a:solidFill>
                          <a:effectLst/>
                          <a:latin typeface="+mn-lt"/>
                          <a:ea typeface="+mn-ea"/>
                          <a:cs typeface="Arial" panose="020B0604020202020204" pitchFamily="34" charset="0"/>
                        </a:rPr>
                        <a:t>Slow but steady improvement in baseline implementation. </a:t>
                      </a:r>
                    </a:p>
                    <a:p>
                      <a:pPr marL="173736" marR="0" indent="-173736" algn="l" defTabSz="914400" rtl="0" eaLnBrk="1" latinLnBrk="0" hangingPunct="1">
                        <a:lnSpc>
                          <a:spcPct val="100000"/>
                        </a:lnSpc>
                        <a:spcBef>
                          <a:spcPts val="400"/>
                        </a:spcBef>
                        <a:spcAft>
                          <a:spcPts val="0"/>
                        </a:spcAft>
                        <a:buFont typeface="Wingdings" panose="05000000000000000000" pitchFamily="2" charset="2"/>
                        <a:buChar char="§"/>
                      </a:pPr>
                      <a:r>
                        <a:rPr lang="en-US" sz="1100" kern="1200" baseline="0" dirty="0">
                          <a:solidFill>
                            <a:schemeClr val="dk1"/>
                          </a:solidFill>
                          <a:effectLst/>
                          <a:latin typeface="+mn-lt"/>
                          <a:ea typeface="+mn-ea"/>
                          <a:cs typeface="Arial" panose="020B0604020202020204" pitchFamily="34" charset="0"/>
                        </a:rPr>
                        <a:t>Mac included in baseline monitoring</a:t>
                      </a:r>
                    </a:p>
                    <a:p>
                      <a:pPr marL="173736" marR="0" indent="-173736" algn="l" defTabSz="914400" rtl="0" eaLnBrk="1" latinLnBrk="0" hangingPunct="1">
                        <a:lnSpc>
                          <a:spcPct val="100000"/>
                        </a:lnSpc>
                        <a:spcBef>
                          <a:spcPts val="400"/>
                        </a:spcBef>
                        <a:spcAft>
                          <a:spcPts val="0"/>
                        </a:spcAft>
                        <a:buFont typeface="Wingdings" panose="05000000000000000000" pitchFamily="2" charset="2"/>
                        <a:buChar char="§"/>
                      </a:pPr>
                      <a:r>
                        <a:rPr lang="en-US" sz="1100" kern="1200" baseline="0" dirty="0">
                          <a:solidFill>
                            <a:schemeClr val="dk1"/>
                          </a:solidFill>
                          <a:effectLst/>
                          <a:latin typeface="+mn-lt"/>
                          <a:ea typeface="+mn-ea"/>
                          <a:cs typeface="Arial" panose="020B0604020202020204" pitchFamily="34" charset="0"/>
                        </a:rPr>
                        <a:t>Progress is expected in as Baseline monitoring project will be in BAU soon</a:t>
                      </a:r>
                      <a:endParaRPr lang="en-US" sz="1100"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Networks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Cory J</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4">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7"/>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Servers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rgbClr val="FF000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Harris</a:t>
                      </a:r>
                      <a:r>
                        <a:rPr lang="en-US" sz="1100" b="1" kern="1200" baseline="0" dirty="0">
                          <a:solidFill>
                            <a:schemeClr val="dk1"/>
                          </a:solidFill>
                          <a:effectLst/>
                          <a:latin typeface="+mn-lt"/>
                          <a:ea typeface="+mn-ea"/>
                          <a:cs typeface="Arial" panose="020B0604020202020204" pitchFamily="34" charset="0"/>
                        </a:rPr>
                        <a:t> T</a:t>
                      </a: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tcPr>
                </a:tc>
                <a:tc vMerge="1">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val="10008"/>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Endpoints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rgbClr val="FFC00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Wes M</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tcPr>
                </a:tc>
                <a:tc vMerge="1">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val="10009"/>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Database</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Peter C</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10"/>
                  </a:ext>
                </a:extLst>
              </a:tr>
              <a:tr h="0">
                <a:tc rowSpan="5">
                  <a:txBody>
                    <a:bodyPr/>
                    <a:lstStyle/>
                    <a:p>
                      <a:pPr marL="0" marR="0" algn="ctr">
                        <a:lnSpc>
                          <a:spcPct val="100000"/>
                        </a:lnSpc>
                        <a:spcBef>
                          <a:spcPts val="0"/>
                        </a:spcBef>
                        <a:spcAft>
                          <a:spcPts val="0"/>
                        </a:spcAft>
                      </a:pPr>
                      <a:r>
                        <a:rPr lang="en-US" sz="1100" dirty="0">
                          <a:effectLst/>
                          <a:latin typeface="+mn-lt"/>
                          <a:cs typeface="Arial" panose="020B0604020202020204" pitchFamily="34" charset="0"/>
                        </a:rPr>
                        <a:t>VLL</a:t>
                      </a:r>
                      <a:endParaRPr lang="en-US" sz="1100" dirty="0">
                        <a:effectLst/>
                        <a:latin typeface="+mn-lt"/>
                        <a:ea typeface="Times New Roman" panose="02020603050405020304" pitchFamily="18" charset="0"/>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0000"/>
                    </a:solidFill>
                  </a:tcPr>
                </a:tc>
                <a:tc rowSpan="5">
                  <a:txBody>
                    <a:bodyPr/>
                    <a:lstStyle/>
                    <a:p>
                      <a:pPr algn="l">
                        <a:lnSpc>
                          <a:spcPct val="100000"/>
                        </a:lnSpc>
                      </a:pPr>
                      <a:r>
                        <a:rPr lang="en-GB" sz="1100" b="1" dirty="0">
                          <a:latin typeface="+mn-lt"/>
                          <a:cs typeface="Arial" panose="020B0604020202020204" pitchFamily="34" charset="0"/>
                        </a:rPr>
                        <a:t>Vulnerability Landscape</a:t>
                      </a:r>
                    </a:p>
                  </a:txBody>
                  <a:tcPr marL="36576" marR="36576" marT="36576" marB="36576" anchor="ctr">
                    <a:lnL w="12700" cmpd="sng">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173736" marR="0" lvl="0" indent="-173736" algn="l" defTabSz="914400" rtl="0" eaLnBrk="1" latinLnBrk="0" hangingPunct="1">
                        <a:lnSpc>
                          <a:spcPct val="100000"/>
                        </a:lnSpc>
                        <a:spcBef>
                          <a:spcPts val="400"/>
                        </a:spcBef>
                        <a:spcAft>
                          <a:spcPts val="0"/>
                        </a:spcAft>
                        <a:buFont typeface="Wingdings" panose="05000000000000000000" pitchFamily="2" charset="2"/>
                        <a:buChar char="§"/>
                      </a:pPr>
                      <a:r>
                        <a:rPr lang="en-US" sz="1100" kern="1200" baseline="0" dirty="0">
                          <a:solidFill>
                            <a:schemeClr val="dk1"/>
                          </a:solidFill>
                          <a:effectLst/>
                          <a:latin typeface="+mn-lt"/>
                          <a:ea typeface="+mn-ea"/>
                          <a:cs typeface="Arial" panose="020B0604020202020204" pitchFamily="34" charset="0"/>
                        </a:rPr>
                        <a:t>Two additional KRIs introduced to reflect on </a:t>
                      </a:r>
                      <a:r>
                        <a:rPr lang="en-US" sz="1100" kern="1200" baseline="0" dirty="0" err="1">
                          <a:solidFill>
                            <a:schemeClr val="dk1"/>
                          </a:solidFill>
                          <a:effectLst/>
                          <a:latin typeface="+mn-lt"/>
                          <a:ea typeface="+mn-ea"/>
                          <a:cs typeface="Arial" panose="020B0604020202020204" pitchFamily="34" charset="0"/>
                        </a:rPr>
                        <a:t>Avg</a:t>
                      </a:r>
                      <a:r>
                        <a:rPr lang="en-US" sz="1100" kern="1200" baseline="0" dirty="0">
                          <a:solidFill>
                            <a:schemeClr val="dk1"/>
                          </a:solidFill>
                          <a:effectLst/>
                          <a:latin typeface="+mn-lt"/>
                          <a:ea typeface="+mn-ea"/>
                          <a:cs typeface="Arial" panose="020B0604020202020204" pitchFamily="34" charset="0"/>
                        </a:rPr>
                        <a:t> age of all open Vulnerabilities and </a:t>
                      </a:r>
                      <a:r>
                        <a:rPr lang="en-US" sz="1100" kern="1200" baseline="0" dirty="0" err="1">
                          <a:solidFill>
                            <a:schemeClr val="dk1"/>
                          </a:solidFill>
                          <a:effectLst/>
                          <a:latin typeface="+mn-lt"/>
                          <a:ea typeface="+mn-ea"/>
                          <a:cs typeface="Arial" panose="020B0604020202020204" pitchFamily="34" charset="0"/>
                        </a:rPr>
                        <a:t>Avg</a:t>
                      </a:r>
                      <a:r>
                        <a:rPr lang="en-US" sz="1100" kern="1200" baseline="0" dirty="0">
                          <a:solidFill>
                            <a:schemeClr val="dk1"/>
                          </a:solidFill>
                          <a:effectLst/>
                          <a:latin typeface="+mn-lt"/>
                          <a:ea typeface="+mn-ea"/>
                          <a:cs typeface="Arial" panose="020B0604020202020204" pitchFamily="34" charset="0"/>
                        </a:rPr>
                        <a:t> age of Vulnerabilities fixed in last patch cycle</a:t>
                      </a:r>
                    </a:p>
                    <a:p>
                      <a:pPr marL="173736" marR="0" lvl="0" indent="-173736" algn="l" defTabSz="914400" rtl="0" eaLnBrk="1" latinLnBrk="0" hangingPunct="1">
                        <a:lnSpc>
                          <a:spcPct val="100000"/>
                        </a:lnSpc>
                        <a:spcBef>
                          <a:spcPts val="400"/>
                        </a:spcBef>
                        <a:spcAft>
                          <a:spcPts val="0"/>
                        </a:spcAft>
                        <a:buFont typeface="Wingdings" panose="05000000000000000000" pitchFamily="2" charset="2"/>
                        <a:buChar char="§"/>
                      </a:pPr>
                      <a:r>
                        <a:rPr lang="en-US" sz="1100" kern="1200" baseline="0" dirty="0">
                          <a:solidFill>
                            <a:schemeClr val="dk1"/>
                          </a:solidFill>
                          <a:effectLst/>
                          <a:latin typeface="+mn-lt"/>
                          <a:ea typeface="+mn-ea"/>
                          <a:cs typeface="Arial" panose="020B0604020202020204" pitchFamily="34" charset="0"/>
                        </a:rPr>
                        <a:t>“Potential” vulnerabilities included in current report (discussion point)</a:t>
                      </a:r>
                    </a:p>
                  </a:txBody>
                  <a:tcPr marL="36576" marR="36576" marT="36576" marB="36576"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Networks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tc>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err="1">
                          <a:solidFill>
                            <a:schemeClr val="dk1"/>
                          </a:solidFill>
                          <a:effectLst/>
                          <a:latin typeface="+mn-lt"/>
                          <a:ea typeface="+mn-ea"/>
                          <a:cs typeface="Arial" panose="020B0604020202020204" pitchFamily="34" charset="0"/>
                        </a:rPr>
                        <a:t>Pavan</a:t>
                      </a:r>
                      <a:r>
                        <a:rPr lang="en-US" sz="1100" b="1" kern="1200" dirty="0">
                          <a:solidFill>
                            <a:schemeClr val="dk1"/>
                          </a:solidFill>
                          <a:effectLst/>
                          <a:latin typeface="+mn-lt"/>
                          <a:ea typeface="+mn-ea"/>
                          <a:cs typeface="Arial" panose="020B0604020202020204" pitchFamily="34" charset="0"/>
                        </a:rPr>
                        <a:t> D</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5">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11"/>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Servers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rgbClr val="FF0000"/>
                    </a:solidFill>
                  </a:tcPr>
                </a:tc>
                <a:tc>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Yogesh 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tcPr>
                </a:tc>
                <a:tc vMerge="1">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val="10012"/>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Endpoints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rgbClr val="FF0000"/>
                    </a:solidFill>
                  </a:tcPr>
                </a:tc>
                <a:tc>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Lloyd E</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tcPr>
                </a:tc>
                <a:tc vMerge="1">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val="10013"/>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Database</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kern="1200" dirty="0">
                          <a:solidFill>
                            <a:schemeClr val="dk1"/>
                          </a:solidFill>
                          <a:effectLst/>
                          <a:latin typeface="+mn-lt"/>
                          <a:ea typeface="+mn-ea"/>
                          <a:cs typeface="Arial" panose="020B0604020202020204" pitchFamily="34" charset="0"/>
                        </a:rPr>
                        <a:t>Srinivasulu P</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tcPr>
                </a:tc>
                <a:tc vMerge="1">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val="10014"/>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kern="1200" dirty="0">
                          <a:solidFill>
                            <a:schemeClr val="tx1"/>
                          </a:solidFill>
                          <a:effectLst/>
                          <a:latin typeface="+mn-lt"/>
                          <a:ea typeface="+mn-ea"/>
                          <a:cs typeface="Arial" panose="020B0604020202020204" pitchFamily="34" charset="0"/>
                        </a:rPr>
                        <a:t>Applications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Sue L</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15"/>
                  </a:ext>
                </a:extLst>
              </a:tr>
              <a:tr h="103476">
                <a:tc>
                  <a:txBody>
                    <a:bodyPr/>
                    <a:lstStyle/>
                    <a:p>
                      <a:pPr marL="0" marR="0" algn="ctr">
                        <a:lnSpc>
                          <a:spcPct val="100000"/>
                        </a:lnSpc>
                        <a:spcBef>
                          <a:spcPts val="0"/>
                        </a:spcBef>
                        <a:spcAft>
                          <a:spcPts val="0"/>
                        </a:spcAft>
                      </a:pPr>
                      <a:r>
                        <a:rPr lang="en-US" sz="1100" dirty="0">
                          <a:effectLst/>
                          <a:latin typeface="+mn-lt"/>
                          <a:cs typeface="Arial" panose="020B0604020202020204" pitchFamily="34" charset="0"/>
                        </a:rPr>
                        <a:t>MON</a:t>
                      </a:r>
                      <a:endParaRPr lang="en-US" sz="1100" dirty="0">
                        <a:effectLst/>
                        <a:latin typeface="+mn-lt"/>
                        <a:ea typeface="Times New Roman" panose="02020603050405020304" pitchFamily="18" charset="0"/>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0000"/>
                    </a:solidFill>
                  </a:tcPr>
                </a:tc>
                <a:tc>
                  <a:txBody>
                    <a:bodyPr/>
                    <a:lstStyle/>
                    <a:p>
                      <a:pPr algn="l">
                        <a:lnSpc>
                          <a:spcPct val="100000"/>
                        </a:lnSpc>
                      </a:pPr>
                      <a:r>
                        <a:rPr lang="en-GB" sz="1100" b="1" dirty="0">
                          <a:latin typeface="+mn-lt"/>
                          <a:cs typeface="Arial" panose="020B0604020202020204" pitchFamily="34" charset="0"/>
                        </a:rPr>
                        <a:t>Security Monitoring</a:t>
                      </a:r>
                    </a:p>
                  </a:txBody>
                  <a:tcPr marL="36576" marR="36576" marT="36576" marB="36576"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marR="0" indent="-171450" algn="l" defTabSz="914400" rtl="0" eaLnBrk="1" latinLnBrk="0" hangingPunct="1">
                        <a:lnSpc>
                          <a:spcPct val="100000"/>
                        </a:lnSpc>
                        <a:spcBef>
                          <a:spcPts val="400"/>
                        </a:spcBef>
                        <a:spcAft>
                          <a:spcPts val="0"/>
                        </a:spcAft>
                        <a:buFont typeface="Wingdings" panose="05000000000000000000" pitchFamily="2" charset="2"/>
                        <a:buChar char="§"/>
                      </a:pPr>
                      <a:r>
                        <a:rPr lang="en-US" sz="1100" kern="1200" dirty="0">
                          <a:solidFill>
                            <a:schemeClr val="dk1"/>
                          </a:solidFill>
                          <a:effectLst/>
                          <a:latin typeface="+mn-lt"/>
                          <a:ea typeface="+mn-ea"/>
                          <a:cs typeface="Arial" panose="020B0604020202020204" pitchFamily="34" charset="0"/>
                        </a:rPr>
                        <a:t>Efforts to integrate log sources</a:t>
                      </a:r>
                      <a:r>
                        <a:rPr lang="en-US" sz="1100" kern="1200" baseline="0" dirty="0">
                          <a:solidFill>
                            <a:schemeClr val="dk1"/>
                          </a:solidFill>
                          <a:effectLst/>
                          <a:latin typeface="+mn-lt"/>
                          <a:ea typeface="+mn-ea"/>
                          <a:cs typeface="Arial" panose="020B0604020202020204" pitchFamily="34" charset="0"/>
                        </a:rPr>
                        <a:t> with </a:t>
                      </a:r>
                      <a:r>
                        <a:rPr lang="en-US" sz="1100" kern="1200" baseline="0" dirty="0" err="1">
                          <a:solidFill>
                            <a:schemeClr val="dk1"/>
                          </a:solidFill>
                          <a:effectLst/>
                          <a:latin typeface="+mn-lt"/>
                          <a:ea typeface="+mn-ea"/>
                          <a:cs typeface="Arial" panose="020B0604020202020204" pitchFamily="34" charset="0"/>
                        </a:rPr>
                        <a:t>QRadar</a:t>
                      </a:r>
                      <a:r>
                        <a:rPr lang="en-US" sz="1100" kern="1200" baseline="0" dirty="0">
                          <a:solidFill>
                            <a:schemeClr val="dk1"/>
                          </a:solidFill>
                          <a:effectLst/>
                          <a:latin typeface="+mn-lt"/>
                          <a:ea typeface="+mn-ea"/>
                          <a:cs typeface="Arial" panose="020B0604020202020204" pitchFamily="34" charset="0"/>
                        </a:rPr>
                        <a:t> in flight</a:t>
                      </a:r>
                      <a:r>
                        <a:rPr lang="en-US" sz="1100" kern="1200" dirty="0">
                          <a:solidFill>
                            <a:schemeClr val="dk1"/>
                          </a:solidFill>
                          <a:effectLst/>
                          <a:latin typeface="+mn-lt"/>
                          <a:ea typeface="+mn-ea"/>
                          <a:cs typeface="Arial" panose="020B0604020202020204" pitchFamily="34" charset="0"/>
                        </a:rPr>
                        <a:t>. </a:t>
                      </a:r>
                    </a:p>
                  </a:txBody>
                  <a:tcPr marL="36576" marR="36576" marT="36576" marB="36576"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Overall</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0000"/>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dk1"/>
                          </a:solidFill>
                          <a:effectLst/>
                          <a:latin typeface="+mn-lt"/>
                          <a:ea typeface="+mn-ea"/>
                          <a:cs typeface="Arial" panose="020B0604020202020204" pitchFamily="34" charset="0"/>
                        </a:rPr>
                        <a:t>Jos V</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16"/>
                  </a:ext>
                </a:extLst>
              </a:tr>
              <a:tr h="147322">
                <a:tc>
                  <a:txBody>
                    <a:bodyPr/>
                    <a:lstStyle/>
                    <a:p>
                      <a:pPr marL="0" marR="0" algn="ctr">
                        <a:lnSpc>
                          <a:spcPct val="100000"/>
                        </a:lnSpc>
                        <a:spcBef>
                          <a:spcPts val="0"/>
                        </a:spcBef>
                        <a:spcAft>
                          <a:spcPts val="0"/>
                        </a:spcAft>
                      </a:pPr>
                      <a:r>
                        <a:rPr lang="en-US" sz="1100" dirty="0">
                          <a:effectLst/>
                          <a:latin typeface="+mn-lt"/>
                          <a:ea typeface="Times New Roman" panose="02020603050405020304" pitchFamily="18" charset="0"/>
                          <a:cs typeface="Arial" panose="020B0604020202020204" pitchFamily="34" charset="0"/>
                        </a:rPr>
                        <a:t>IAM</a:t>
                      </a:r>
                    </a:p>
                  </a:txBody>
                  <a:tcPr marL="36576" marR="36576" marT="36576" marB="36576" anchor="ctr">
                    <a:lnL w="9525" cap="flat" cmpd="sng" algn="ctr">
                      <a:noFill/>
                      <a:prstDash val="solid"/>
                      <a:round/>
                      <a:headEnd type="none" w="med" len="med"/>
                      <a:tailEnd type="none" w="med" len="med"/>
                    </a:lnL>
                    <a:lnT w="1905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0000"/>
                    </a:solidFill>
                  </a:tcPr>
                </a:tc>
                <a:tc>
                  <a:txBody>
                    <a:bodyPr/>
                    <a:lstStyle/>
                    <a:p>
                      <a:pPr marL="0" algn="l" defTabSz="914400" rtl="0" eaLnBrk="1" fontAlgn="ctr" latinLnBrk="0" hangingPunct="1">
                        <a:lnSpc>
                          <a:spcPct val="100000"/>
                        </a:lnSpc>
                      </a:pPr>
                      <a:r>
                        <a:rPr lang="en-GB" sz="1100" b="1" kern="1200" dirty="0">
                          <a:solidFill>
                            <a:schemeClr val="dk1"/>
                          </a:solidFill>
                          <a:latin typeface="+mn-lt"/>
                          <a:ea typeface="+mn-ea"/>
                          <a:cs typeface="Arial" panose="020B0604020202020204" pitchFamily="34" charset="0"/>
                        </a:rPr>
                        <a:t>Privileged Access</a:t>
                      </a:r>
                    </a:p>
                  </a:txBody>
                  <a:tcPr marL="36576" marR="36576" marT="36576" marB="36576"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3736" marR="0" indent="-173736" algn="l" defTabSz="914400" rtl="0" eaLnBrk="1" latinLnBrk="0" hangingPunct="1">
                        <a:lnSpc>
                          <a:spcPct val="100000"/>
                        </a:lnSpc>
                        <a:spcBef>
                          <a:spcPts val="400"/>
                        </a:spcBef>
                        <a:spcAft>
                          <a:spcPts val="0"/>
                        </a:spcAft>
                        <a:buFont typeface="Wingdings" panose="05000000000000000000" pitchFamily="2" charset="2"/>
                        <a:buChar char="§"/>
                      </a:pPr>
                      <a:r>
                        <a:rPr lang="en-US" sz="1100" kern="1200" dirty="0">
                          <a:solidFill>
                            <a:schemeClr val="dk1"/>
                          </a:solidFill>
                          <a:effectLst/>
                          <a:latin typeface="+mn-lt"/>
                          <a:ea typeface="+mn-ea"/>
                          <a:cs typeface="Arial" panose="020B0604020202020204" pitchFamily="34" charset="0"/>
                        </a:rPr>
                        <a:t>Admin accounts are being migrated to CA</a:t>
                      </a:r>
                      <a:r>
                        <a:rPr lang="en-US" sz="1100" kern="1200" baseline="0" dirty="0">
                          <a:solidFill>
                            <a:schemeClr val="dk1"/>
                          </a:solidFill>
                          <a:effectLst/>
                          <a:latin typeface="+mn-lt"/>
                          <a:ea typeface="+mn-ea"/>
                          <a:cs typeface="Arial" panose="020B0604020202020204" pitchFamily="34" charset="0"/>
                        </a:rPr>
                        <a:t> however this control becomes effective when direct access to authenticate to servers is removed.</a:t>
                      </a:r>
                      <a:endParaRPr lang="en-US" sz="1100" kern="1200" dirty="0">
                        <a:solidFill>
                          <a:schemeClr val="dk1"/>
                        </a:solidFill>
                        <a:effectLst/>
                        <a:latin typeface="+mn-lt"/>
                        <a:ea typeface="+mn-ea"/>
                        <a:cs typeface="Arial" panose="020B0604020202020204" pitchFamily="34" charset="0"/>
                      </a:endParaRPr>
                    </a:p>
                  </a:txBody>
                  <a:tcPr marL="36576" marR="36576" marT="36576" marB="36576"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3736" marR="0" indent="-173736"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Overall</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r>
                        <a:rPr lang="en-US" sz="1100" b="1" kern="1200" dirty="0">
                          <a:solidFill>
                            <a:schemeClr val="tx1"/>
                          </a:solidFill>
                          <a:effectLst/>
                          <a:latin typeface="+mn-lt"/>
                          <a:ea typeface="+mn-ea"/>
                          <a:cs typeface="Arial" panose="020B0604020202020204" pitchFamily="34" charset="0"/>
                        </a:rPr>
                        <a:t>Brian S</a:t>
                      </a: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100" b="1" kern="1200" dirty="0">
                        <a:solidFill>
                          <a:schemeClr val="tx1"/>
                        </a:solidFill>
                        <a:effectLst/>
                        <a:latin typeface="+mn-lt"/>
                        <a:ea typeface="+mn-ea"/>
                        <a:cs typeface="Arial" panose="020B0604020202020204" pitchFamily="34" charset="0"/>
                      </a:endParaRPr>
                    </a:p>
                  </a:txBody>
                  <a:tcPr marL="36576" marR="36576" marT="36576" marB="36576"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18"/>
                  </a:ext>
                </a:extLst>
              </a:tr>
            </a:tbl>
          </a:graphicData>
        </a:graphic>
      </p:graphicFrame>
      <p:grpSp>
        <p:nvGrpSpPr>
          <p:cNvPr id="9" name="Group 8"/>
          <p:cNvGrpSpPr/>
          <p:nvPr/>
        </p:nvGrpSpPr>
        <p:grpSpPr bwMode="gray">
          <a:xfrm>
            <a:off x="3818477" y="6256688"/>
            <a:ext cx="1526858" cy="169668"/>
            <a:chOff x="3221355" y="6414943"/>
            <a:chExt cx="1526858" cy="169668"/>
          </a:xfrm>
        </p:grpSpPr>
        <p:sp>
          <p:nvSpPr>
            <p:cNvPr id="47" name="TextBox 46"/>
            <p:cNvSpPr txBox="1"/>
            <p:nvPr/>
          </p:nvSpPr>
          <p:spPr bwMode="gray">
            <a:xfrm flipH="1">
              <a:off x="3221355" y="6415139"/>
              <a:ext cx="664845" cy="169277"/>
            </a:xfrm>
            <a:prstGeom prst="rect">
              <a:avLst/>
            </a:prstGeom>
            <a:noFill/>
          </p:spPr>
          <p:txBody>
            <a:bodyPr wrap="square" lIns="0" tIns="0" rIns="0" bIns="0" rtlCol="0">
              <a:spAutoFit/>
            </a:bodyPr>
            <a:lstStyle/>
            <a:p>
              <a:r>
                <a:rPr lang="en-GB" sz="1100" b="1" dirty="0"/>
                <a:t>Risk:</a:t>
              </a:r>
              <a:endParaRPr lang="en-GB" sz="1200" b="1" dirty="0"/>
            </a:p>
          </p:txBody>
        </p:sp>
        <p:grpSp>
          <p:nvGrpSpPr>
            <p:cNvPr id="8" name="Group 7"/>
            <p:cNvGrpSpPr/>
            <p:nvPr/>
          </p:nvGrpSpPr>
          <p:grpSpPr bwMode="gray">
            <a:xfrm>
              <a:off x="3960016" y="6414943"/>
              <a:ext cx="788197" cy="169668"/>
              <a:chOff x="3960016" y="6414943"/>
              <a:chExt cx="788197" cy="169668"/>
            </a:xfrm>
          </p:grpSpPr>
          <p:sp>
            <p:nvSpPr>
              <p:cNvPr id="44" name="TextBox 43"/>
              <p:cNvSpPr txBox="1"/>
              <p:nvPr/>
            </p:nvSpPr>
            <p:spPr bwMode="gray">
              <a:xfrm flipH="1">
                <a:off x="4324438" y="6415139"/>
                <a:ext cx="423775" cy="169277"/>
              </a:xfrm>
              <a:prstGeom prst="rect">
                <a:avLst/>
              </a:prstGeom>
              <a:noFill/>
            </p:spPr>
            <p:txBody>
              <a:bodyPr wrap="square" lIns="0" tIns="0" rIns="0" bIns="0" rtlCol="0">
                <a:spAutoFit/>
              </a:bodyPr>
              <a:lstStyle/>
              <a:p>
                <a:r>
                  <a:rPr lang="en-GB" sz="1100" dirty="0"/>
                  <a:t>Trend</a:t>
                </a:r>
              </a:p>
            </p:txBody>
          </p:sp>
          <p:sp>
            <p:nvSpPr>
              <p:cNvPr id="53" name="Down Arrow 52"/>
              <p:cNvSpPr/>
              <p:nvPr/>
            </p:nvSpPr>
            <p:spPr bwMode="gray">
              <a:xfrm>
                <a:off x="3960016" y="6414944"/>
                <a:ext cx="135734" cy="169667"/>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Down Arrow 53"/>
              <p:cNvSpPr/>
              <p:nvPr/>
            </p:nvSpPr>
            <p:spPr bwMode="gray">
              <a:xfrm rot="10800000">
                <a:off x="4131465" y="6414943"/>
                <a:ext cx="135734" cy="16966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 name="Down Arrow 51"/>
          <p:cNvSpPr/>
          <p:nvPr/>
        </p:nvSpPr>
        <p:spPr bwMode="gray">
          <a:xfrm rot="10800000">
            <a:off x="8281904" y="4093369"/>
            <a:ext cx="292608" cy="36576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Left-Right 18"/>
          <p:cNvSpPr/>
          <p:nvPr/>
        </p:nvSpPr>
        <p:spPr>
          <a:xfrm>
            <a:off x="8216209" y="5522031"/>
            <a:ext cx="411064" cy="301924"/>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Left-Right 19"/>
          <p:cNvSpPr/>
          <p:nvPr/>
        </p:nvSpPr>
        <p:spPr>
          <a:xfrm>
            <a:off x="8216209" y="4993227"/>
            <a:ext cx="411064" cy="301924"/>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Down Arrow 51"/>
          <p:cNvSpPr/>
          <p:nvPr/>
        </p:nvSpPr>
        <p:spPr bwMode="gray">
          <a:xfrm rot="10800000">
            <a:off x="8275437" y="2984170"/>
            <a:ext cx="292608" cy="36576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own Arrow 51"/>
          <p:cNvSpPr/>
          <p:nvPr/>
        </p:nvSpPr>
        <p:spPr bwMode="gray">
          <a:xfrm rot="10800000">
            <a:off x="8275437" y="1956471"/>
            <a:ext cx="292608" cy="36576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35291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274638"/>
            <a:ext cx="7315200" cy="731520"/>
          </a:xfrm>
        </p:spPr>
        <p:txBody>
          <a:bodyPr/>
          <a:lstStyle/>
          <a:p>
            <a:r>
              <a:rPr lang="en-US" dirty="0"/>
              <a:t>Executive Summary – Infrastructure Risk Overview </a:t>
            </a:r>
            <a:r>
              <a:rPr lang="en-US" sz="1400" dirty="0"/>
              <a:t>(CONTINUED)</a:t>
            </a:r>
          </a:p>
        </p:txBody>
      </p:sp>
      <p:sp>
        <p:nvSpPr>
          <p:cNvPr id="20" name="Rectangle 19"/>
          <p:cNvSpPr>
            <a:spLocks/>
          </p:cNvSpPr>
          <p:nvPr/>
        </p:nvSpPr>
        <p:spPr bwMode="gray">
          <a:xfrm>
            <a:off x="4629912" y="1520280"/>
            <a:ext cx="4023360" cy="3674616"/>
          </a:xfrm>
          <a:prstGeom prst="rect">
            <a:avLst/>
          </a:prstGeom>
          <a:solidFill>
            <a:schemeClr val="bg2"/>
          </a:solidFill>
          <a:ln w="12700" cap="rnd" algn="ctr">
            <a:noFill/>
            <a:miter lim="800000"/>
            <a:headEnd/>
            <a:tailEnd/>
          </a:ln>
        </p:spPr>
        <p:txBody>
          <a:bodyPr lIns="182880" rtlCol="0" anchor="ctr" anchorCtr="1"/>
          <a:lstStyle/>
          <a:p>
            <a:pPr eaLnBrk="0" hangingPunct="0">
              <a:lnSpc>
                <a:spcPct val="106000"/>
              </a:lnSpc>
            </a:pPr>
            <a:endParaRPr lang="en-US" sz="1400" b="1" dirty="0"/>
          </a:p>
          <a:p>
            <a:pPr eaLnBrk="0" hangingPunct="0">
              <a:lnSpc>
                <a:spcPct val="106000"/>
              </a:lnSpc>
            </a:pPr>
            <a:r>
              <a:rPr lang="en-US" sz="1400" b="1" dirty="0"/>
              <a:t>Additional measures of Vulnerability KRI have been introduced last month are now operational. </a:t>
            </a:r>
            <a:endParaRPr lang="en-GB" sz="1400" b="1" dirty="0"/>
          </a:p>
          <a:p>
            <a:pPr marL="285750" indent="-285750" eaLnBrk="0" hangingPunct="0">
              <a:lnSpc>
                <a:spcPct val="106000"/>
              </a:lnSpc>
              <a:buFont typeface="Arial" panose="020B0604020202020204" pitchFamily="34" charset="0"/>
              <a:buChar char="•"/>
            </a:pPr>
            <a:r>
              <a:rPr lang="en-US" sz="1400" b="1" dirty="0"/>
              <a:t>Average remediation time</a:t>
            </a:r>
          </a:p>
          <a:p>
            <a:pPr marL="285750" indent="-285750" eaLnBrk="0" hangingPunct="0">
              <a:lnSpc>
                <a:spcPct val="106000"/>
              </a:lnSpc>
              <a:buFont typeface="Arial" panose="020B0604020202020204" pitchFamily="34" charset="0"/>
              <a:buChar char="•"/>
            </a:pPr>
            <a:r>
              <a:rPr lang="en-US" sz="1400" b="1" dirty="0"/>
              <a:t>Average age of vulnerabilities</a:t>
            </a:r>
          </a:p>
          <a:p>
            <a:pPr marL="285750" indent="-285750" eaLnBrk="0" hangingPunct="0">
              <a:lnSpc>
                <a:spcPct val="106000"/>
              </a:lnSpc>
              <a:buFont typeface="Arial" panose="020B0604020202020204" pitchFamily="34" charset="0"/>
              <a:buChar char="•"/>
            </a:pPr>
            <a:endParaRPr lang="en-US" sz="1400" b="1" dirty="0"/>
          </a:p>
          <a:p>
            <a:pPr eaLnBrk="0" hangingPunct="0">
              <a:lnSpc>
                <a:spcPct val="106000"/>
              </a:lnSpc>
            </a:pPr>
            <a:r>
              <a:rPr lang="en-US" sz="1400" b="1" dirty="0"/>
              <a:t>Baseline scanning of platforms is operational and BAU</a:t>
            </a:r>
          </a:p>
        </p:txBody>
      </p:sp>
      <p:sp>
        <p:nvSpPr>
          <p:cNvPr id="22" name="Rectangle 21"/>
          <p:cNvSpPr>
            <a:spLocks/>
          </p:cNvSpPr>
          <p:nvPr/>
        </p:nvSpPr>
        <p:spPr bwMode="gray">
          <a:xfrm>
            <a:off x="457199" y="1504243"/>
            <a:ext cx="4041648" cy="3674616"/>
          </a:xfrm>
          <a:prstGeom prst="rect">
            <a:avLst/>
          </a:prstGeom>
          <a:solidFill>
            <a:schemeClr val="bg2"/>
          </a:solidFill>
          <a:ln w="12700" cap="rnd" algn="ctr">
            <a:noFill/>
            <a:miter lim="800000"/>
            <a:headEnd/>
            <a:tailEnd/>
          </a:ln>
        </p:spPr>
        <p:txBody>
          <a:bodyPr lIns="182880" rtlCol="0" anchor="ctr" anchorCtr="1"/>
          <a:lstStyle/>
          <a:p>
            <a:pPr algn="ctr" eaLnBrk="0" hangingPunct="0">
              <a:lnSpc>
                <a:spcPct val="106000"/>
              </a:lnSpc>
            </a:pPr>
            <a:endParaRPr lang="en-US" sz="1400" b="1" dirty="0">
              <a:solidFill>
                <a:srgbClr val="FFFFFF"/>
              </a:solidFill>
            </a:endParaRPr>
          </a:p>
        </p:txBody>
      </p:sp>
      <p:sp>
        <p:nvSpPr>
          <p:cNvPr id="25" name="Rectangle 24"/>
          <p:cNvSpPr/>
          <p:nvPr/>
        </p:nvSpPr>
        <p:spPr bwMode="gray">
          <a:xfrm>
            <a:off x="2310325" y="4179871"/>
            <a:ext cx="526226" cy="228396"/>
          </a:xfrm>
          <a:prstGeom prst="rect">
            <a:avLst/>
          </a:prstGeom>
          <a:noFill/>
          <a:ln w="12700" cap="rnd" algn="ctr">
            <a:noFill/>
            <a:miter lim="800000"/>
            <a:headEnd/>
            <a:tailEnd/>
          </a:ln>
        </p:spPr>
        <p:txBody>
          <a:bodyPr wrap="square" lIns="0" tIns="0" rIns="0" bIns="0" rtlCol="0" anchor="ctr" anchorCtr="1">
            <a:spAutoFit/>
          </a:bodyPr>
          <a:lstStyle/>
          <a:p>
            <a:pPr algn="ctr" eaLnBrk="0" hangingPunct="0">
              <a:lnSpc>
                <a:spcPct val="106000"/>
              </a:lnSpc>
            </a:pPr>
            <a:r>
              <a:rPr lang="en-US" sz="1400" b="1" dirty="0"/>
              <a:t>Risk</a:t>
            </a:r>
          </a:p>
        </p:txBody>
      </p:sp>
      <p:cxnSp>
        <p:nvCxnSpPr>
          <p:cNvPr id="19" name="Straight Connector 18"/>
          <p:cNvCxnSpPr>
            <a:cxnSpLocks/>
          </p:cNvCxnSpPr>
          <p:nvPr/>
        </p:nvCxnSpPr>
        <p:spPr bwMode="gray">
          <a:xfrm>
            <a:off x="457199" y="1504243"/>
            <a:ext cx="4041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bwMode="gray">
          <a:xfrm>
            <a:off x="4629912" y="1504243"/>
            <a:ext cx="4041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gray">
          <a:xfrm rot="16200000">
            <a:off x="58894" y="2972973"/>
            <a:ext cx="1013641" cy="228396"/>
          </a:xfrm>
          <a:prstGeom prst="rect">
            <a:avLst/>
          </a:prstGeom>
          <a:noFill/>
          <a:ln w="12700" cap="rnd" algn="ctr">
            <a:noFill/>
            <a:miter lim="800000"/>
            <a:headEnd/>
            <a:tailEnd/>
          </a:ln>
        </p:spPr>
        <p:txBody>
          <a:bodyPr wrap="square" lIns="0" tIns="0" rIns="0" bIns="0" rtlCol="0" anchor="ctr" anchorCtr="1">
            <a:spAutoFit/>
          </a:bodyPr>
          <a:lstStyle/>
          <a:p>
            <a:pPr algn="ctr" eaLnBrk="0" hangingPunct="0">
              <a:lnSpc>
                <a:spcPct val="106000"/>
              </a:lnSpc>
            </a:pPr>
            <a:r>
              <a:rPr lang="en-US" sz="1400" b="1" dirty="0"/>
              <a:t>Priority</a:t>
            </a:r>
          </a:p>
        </p:txBody>
      </p:sp>
      <p:sp>
        <p:nvSpPr>
          <p:cNvPr id="30" name="Rectangle 29"/>
          <p:cNvSpPr/>
          <p:nvPr/>
        </p:nvSpPr>
        <p:spPr bwMode="gray">
          <a:xfrm>
            <a:off x="5994914" y="1516450"/>
            <a:ext cx="1311644" cy="297838"/>
          </a:xfrm>
          <a:prstGeom prst="rect">
            <a:avLst/>
          </a:prstGeom>
          <a:noFill/>
          <a:ln w="12700" cap="rnd" algn="ctr">
            <a:noFill/>
            <a:miter lim="800000"/>
            <a:headEnd/>
            <a:tailEnd/>
          </a:ln>
        </p:spPr>
        <p:txBody>
          <a:bodyPr wrap="square" lIns="0" tIns="0" rIns="0" bIns="0" rtlCol="0" anchor="ctr" anchorCtr="1">
            <a:spAutoFit/>
          </a:bodyPr>
          <a:lstStyle/>
          <a:p>
            <a:pPr algn="ctr" eaLnBrk="0" hangingPunct="0">
              <a:lnSpc>
                <a:spcPct val="106000"/>
              </a:lnSpc>
            </a:pPr>
            <a:r>
              <a:rPr lang="en-US" sz="2000" b="1" dirty="0"/>
              <a:t>Highlight</a:t>
            </a:r>
          </a:p>
        </p:txBody>
      </p:sp>
      <p:graphicFrame>
        <p:nvGraphicFramePr>
          <p:cNvPr id="35" name="Chart 34"/>
          <p:cNvGraphicFramePr>
            <a:graphicFrameLocks/>
          </p:cNvGraphicFramePr>
          <p:nvPr>
            <p:extLst>
              <p:ext uri="{D42A27DB-BD31-4B8C-83A1-F6EECF244321}">
                <p14:modId xmlns:p14="http://schemas.microsoft.com/office/powerpoint/2010/main" val="3155159721"/>
              </p:ext>
            </p:extLst>
          </p:nvPr>
        </p:nvGraphicFramePr>
        <p:xfrm>
          <a:off x="676404" y="1756684"/>
          <a:ext cx="3744521" cy="2373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55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274638"/>
            <a:ext cx="7315200" cy="731520"/>
          </a:xfrm>
        </p:spPr>
        <p:txBody>
          <a:bodyPr/>
          <a:lstStyle/>
          <a:p>
            <a:r>
              <a:rPr lang="en-US" dirty="0"/>
              <a:t>Detailed  Metrics – KRIs</a:t>
            </a:r>
          </a:p>
        </p:txBody>
      </p:sp>
      <p:graphicFrame>
        <p:nvGraphicFramePr>
          <p:cNvPr id="30" name="Content Placeholder 6"/>
          <p:cNvGraphicFramePr>
            <a:graphicFrameLocks noGrp="1"/>
          </p:cNvGraphicFramePr>
          <p:nvPr>
            <p:ph type="tbl" sz="quarter" idx="13"/>
            <p:extLst>
              <p:ext uri="{D42A27DB-BD31-4B8C-83A1-F6EECF244321}">
                <p14:modId xmlns:p14="http://schemas.microsoft.com/office/powerpoint/2010/main" val="1186842723"/>
              </p:ext>
            </p:extLst>
          </p:nvPr>
        </p:nvGraphicFramePr>
        <p:xfrm>
          <a:off x="457200" y="1054095"/>
          <a:ext cx="8223885" cy="5226746"/>
        </p:xfrm>
        <a:graphic>
          <a:graphicData uri="http://schemas.openxmlformats.org/drawingml/2006/table">
            <a:tbl>
              <a:tblPr>
                <a:tableStyleId>{5C22544A-7EE6-4342-B048-85BDC9FD1C3A}</a:tableStyleId>
              </a:tblPr>
              <a:tblGrid>
                <a:gridCol w="904875">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2577299">
                  <a:extLst>
                    <a:ext uri="{9D8B030D-6E8A-4147-A177-3AD203B41FA5}">
                      <a16:colId xmlns:a16="http://schemas.microsoft.com/office/drawing/2014/main" val="20002"/>
                    </a:ext>
                  </a:extLst>
                </a:gridCol>
                <a:gridCol w="1614115">
                  <a:extLst>
                    <a:ext uri="{9D8B030D-6E8A-4147-A177-3AD203B41FA5}">
                      <a16:colId xmlns:a16="http://schemas.microsoft.com/office/drawing/2014/main" val="584294345"/>
                    </a:ext>
                  </a:extLst>
                </a:gridCol>
                <a:gridCol w="1518699">
                  <a:extLst>
                    <a:ext uri="{9D8B030D-6E8A-4147-A177-3AD203B41FA5}">
                      <a16:colId xmlns:a16="http://schemas.microsoft.com/office/drawing/2014/main" val="20003"/>
                    </a:ext>
                  </a:extLst>
                </a:gridCol>
                <a:gridCol w="523047">
                  <a:extLst>
                    <a:ext uri="{9D8B030D-6E8A-4147-A177-3AD203B41FA5}">
                      <a16:colId xmlns:a16="http://schemas.microsoft.com/office/drawing/2014/main" val="20005"/>
                    </a:ext>
                  </a:extLst>
                </a:gridCol>
              </a:tblGrid>
              <a:tr h="0">
                <a:tc>
                  <a:txBody>
                    <a:bodyPr/>
                    <a:lstStyle/>
                    <a:p>
                      <a:pPr algn="ctr" fontAlgn="ctr"/>
                      <a:r>
                        <a:rPr lang="en-GB" sz="900" b="1" u="none" strike="noStrike" dirty="0">
                          <a:solidFill>
                            <a:schemeClr val="tx1"/>
                          </a:solidFill>
                          <a:effectLst/>
                          <a:latin typeface="+mj-lt"/>
                        </a:rPr>
                        <a:t>Category of KRI</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u="none" strike="noStrike" dirty="0">
                          <a:solidFill>
                            <a:schemeClr val="tx1"/>
                          </a:solidFill>
                          <a:effectLst/>
                          <a:latin typeface="+mj-lt"/>
                        </a:rPr>
                        <a:t>Definition</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GB" sz="900" b="1" u="none" strike="noStrike" dirty="0">
                          <a:solidFill>
                            <a:schemeClr val="tx1"/>
                          </a:solidFill>
                          <a:effectLst/>
                          <a:latin typeface="+mj-lt"/>
                        </a:rPr>
                        <a:t>Measure</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u="none" strike="noStrike" dirty="0">
                          <a:solidFill>
                            <a:schemeClr val="tx1"/>
                          </a:solidFill>
                          <a:effectLst/>
                          <a:latin typeface="+mj-lt"/>
                        </a:rPr>
                        <a:t>Previous Score</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u="none" strike="noStrike" dirty="0">
                          <a:solidFill>
                            <a:schemeClr val="tx1"/>
                          </a:solidFill>
                          <a:effectLst/>
                          <a:latin typeface="+mj-lt"/>
                        </a:rPr>
                        <a:t>Current Score</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i="0" u="none" strike="noStrike" dirty="0">
                          <a:solidFill>
                            <a:schemeClr val="tx1"/>
                          </a:solidFill>
                          <a:effectLst/>
                          <a:latin typeface="+mj-lt"/>
                        </a:rPr>
                        <a:t>Risk Trend</a:t>
                      </a: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6860">
                <a:tc rowSpan="7">
                  <a:txBody>
                    <a:bodyPr/>
                    <a:lstStyle/>
                    <a:p>
                      <a:pPr algn="ctr" fontAlgn="ctr"/>
                      <a:r>
                        <a:rPr lang="en-GB" sz="900" b="1" u="none" strike="noStrike" dirty="0">
                          <a:solidFill>
                            <a:schemeClr val="bg1"/>
                          </a:solidFill>
                          <a:effectLst/>
                          <a:latin typeface="+mj-lt"/>
                        </a:rPr>
                        <a:t>Inventory</a:t>
                      </a:r>
                      <a:endParaRPr lang="en-GB" sz="900" b="1" i="0" u="none" strike="noStrike" dirty="0">
                        <a:solidFill>
                          <a:schemeClr val="bg1"/>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rowSpan="7">
                  <a:txBody>
                    <a:bodyPr/>
                    <a:lstStyle/>
                    <a:p>
                      <a:pPr algn="ctr" fontAlgn="ctr"/>
                      <a:r>
                        <a:rPr lang="en-GB" sz="850" b="1" u="none" strike="noStrike" dirty="0">
                          <a:effectLst/>
                          <a:latin typeface="+mj-lt"/>
                        </a:rPr>
                        <a:t>Accuracy and completeness of asset information</a:t>
                      </a:r>
                      <a:endParaRPr lang="en-GB" sz="850" b="1"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l" fontAlgn="ctr"/>
                      <a:r>
                        <a:rPr lang="en-GB" sz="850" u="none" strike="noStrike" dirty="0">
                          <a:effectLst/>
                          <a:latin typeface="+mj-lt"/>
                        </a:rPr>
                        <a:t>% of inventory completion (Owner / IT Custodian must be filled to be considered a complete inventory item.)</a:t>
                      </a:r>
                      <a:endParaRPr lang="en-GB" sz="850" b="1"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en-GB" sz="850" u="none" strike="noStrike" dirty="0">
                          <a:effectLst/>
                          <a:latin typeface="+mj-lt"/>
                        </a:rPr>
                        <a:t> </a:t>
                      </a:r>
                      <a:endParaRPr lang="en-GB" sz="850" b="1" i="0" u="none" strike="noStrike" dirty="0">
                        <a:solidFill>
                          <a:srgbClr val="000000"/>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en-GB" sz="850" u="none" strike="noStrike" dirty="0">
                          <a:effectLst/>
                          <a:latin typeface="+mj-lt"/>
                        </a:rPr>
                        <a:t> </a:t>
                      </a:r>
                      <a:endParaRPr lang="en-GB" sz="850" b="1" i="0" u="none" strike="noStrike" dirty="0">
                        <a:solidFill>
                          <a:srgbClr val="000000"/>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endParaRPr lang="en-GB" sz="850" b="1" i="0" u="none" strike="noStrike" dirty="0">
                        <a:solidFill>
                          <a:srgbClr val="000000"/>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226718">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Networks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87.2%</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GB" sz="850" b="0" i="0" u="none" strike="noStrike" dirty="0">
                          <a:solidFill>
                            <a:schemeClr val="tx1"/>
                          </a:solidFill>
                          <a:effectLst/>
                          <a:latin typeface="+mj-lt"/>
                        </a:rPr>
                        <a:t>?</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endParaRPr lang="en-GB" sz="850" b="0" i="0" u="none" strike="noStrike" dirty="0">
                        <a:solidFill>
                          <a:schemeClr val="bg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Servers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99.8%</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endParaRPr lang="en-GB" sz="850" b="0" i="0" u="none" strike="noStrike" dirty="0">
                        <a:solidFill>
                          <a:schemeClr val="bg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Endpoints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100%</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GB" sz="850" b="0" i="0" u="none" strike="noStrike" dirty="0">
                          <a:solidFill>
                            <a:schemeClr val="tx1"/>
                          </a:solidFill>
                          <a:effectLst/>
                          <a:latin typeface="+mj-lt"/>
                        </a:rPr>
                        <a:t>100%</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Database</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92%</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GB" sz="850" b="0" i="0" u="none" strike="noStrike" dirty="0">
                          <a:solidFill>
                            <a:schemeClr val="tx1"/>
                          </a:solidFill>
                          <a:effectLst/>
                          <a:latin typeface="+mj-lt"/>
                        </a:rPr>
                        <a:t>84%</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Applications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fontAlgn="ctr" latinLnBrk="0" hangingPunct="1"/>
                      <a:r>
                        <a:rPr lang="en-GB" sz="850" u="none" strike="noStrike" kern="1200" dirty="0">
                          <a:solidFill>
                            <a:schemeClr val="tx1"/>
                          </a:solidFill>
                          <a:effectLst/>
                          <a:latin typeface="+mj-lt"/>
                          <a:ea typeface="+mn-ea"/>
                          <a:cs typeface="+mn-cs"/>
                        </a:rPr>
                        <a:t>99%</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r>
                        <a:rPr lang="en-GB" sz="850" u="none" strike="noStrike" kern="1200" dirty="0">
                          <a:solidFill>
                            <a:schemeClr val="tx1"/>
                          </a:solidFill>
                          <a:effectLst/>
                          <a:latin typeface="+mj-lt"/>
                          <a:ea typeface="+mn-ea"/>
                          <a:cs typeface="+mn-cs"/>
                        </a:rPr>
                        <a:t>99%</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endParaRPr lang="en-GB" sz="850" u="none" strike="noStrike" kern="1200" dirty="0">
                        <a:solidFill>
                          <a:schemeClr val="tx1"/>
                        </a:solidFill>
                        <a:effectLst/>
                        <a:latin typeface="+mj-lt"/>
                        <a:ea typeface="+mn-ea"/>
                        <a:cs typeface="+mn-cs"/>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226860">
                <a:tc vMerge="1">
                  <a:txBody>
                    <a:bodyPr/>
                    <a:lstStyle/>
                    <a:p>
                      <a:endParaRPr lang="en-GB"/>
                    </a:p>
                  </a:txBody>
                  <a:tcPr/>
                </a:tc>
                <a:tc vMerge="1">
                  <a:txBody>
                    <a:bodyPr/>
                    <a:lstStyle/>
                    <a:p>
                      <a:endParaRPr lang="en-GB"/>
                    </a:p>
                  </a:txBody>
                  <a:tcPr/>
                </a:tc>
                <a:tc>
                  <a:txBody>
                    <a:bodyPr/>
                    <a:lstStyle/>
                    <a:p>
                      <a:pPr marL="0" indent="0" algn="l" defTabSz="914400" rtl="0" eaLnBrk="1" fontAlgn="ctr" latinLnBrk="0" hangingPunct="1"/>
                      <a:r>
                        <a:rPr lang="en-GB" sz="850" u="none" strike="noStrike" kern="1200" dirty="0">
                          <a:solidFill>
                            <a:schemeClr val="dk1"/>
                          </a:solidFill>
                          <a:effectLst/>
                          <a:latin typeface="+mj-lt"/>
                          <a:ea typeface="+mn-ea"/>
                          <a:cs typeface="+mn-cs"/>
                        </a:rPr>
                        <a:t># of unknown Assets (Those which are discovered but not found in the “source of truth” probably CMDB)</a:t>
                      </a: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23577</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226860">
                <a:tc rowSpan="10">
                  <a:txBody>
                    <a:bodyPr/>
                    <a:lstStyle/>
                    <a:p>
                      <a:pPr algn="ctr" fontAlgn="ctr"/>
                      <a:r>
                        <a:rPr lang="en-GB" sz="900" b="1" u="none" strike="noStrike" dirty="0">
                          <a:solidFill>
                            <a:schemeClr val="bg1"/>
                          </a:solidFill>
                          <a:effectLst/>
                          <a:latin typeface="+mj-lt"/>
                        </a:rPr>
                        <a:t>Security Baseline</a:t>
                      </a:r>
                      <a:endParaRPr lang="en-GB" sz="900" b="1" i="0" u="none" strike="noStrike" dirty="0">
                        <a:solidFill>
                          <a:schemeClr val="bg1"/>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rowSpan="10">
                  <a:txBody>
                    <a:bodyPr/>
                    <a:lstStyle/>
                    <a:p>
                      <a:pPr algn="ctr" fontAlgn="ctr"/>
                      <a:r>
                        <a:rPr lang="en-GB" sz="850" b="1" u="none" strike="noStrike" dirty="0">
                          <a:effectLst/>
                          <a:latin typeface="+mj-lt"/>
                        </a:rPr>
                        <a:t>Alignment with industry best practices</a:t>
                      </a:r>
                      <a:endParaRPr lang="en-GB" sz="850" b="1"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l" defTabSz="914400" rtl="0" eaLnBrk="1" fontAlgn="ctr" latinLnBrk="0" hangingPunct="1"/>
                      <a:r>
                        <a:rPr lang="en-GB" sz="850" u="none" strike="noStrike" kern="1200" dirty="0">
                          <a:solidFill>
                            <a:schemeClr val="dk1"/>
                          </a:solidFill>
                          <a:effectLst/>
                          <a:latin typeface="+mj-lt"/>
                          <a:ea typeface="+mn-ea"/>
                          <a:cs typeface="+mn-cs"/>
                        </a:rPr>
                        <a:t>% of assets with security baseline (# of assets as a factor of whole estate, for which the baseline is Agreed. (Coverage)</a:t>
                      </a: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Networks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30%</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GB" sz="850" b="0" i="0" u="none" strike="noStrike" dirty="0">
                          <a:solidFill>
                            <a:schemeClr val="tx1"/>
                          </a:solidFill>
                          <a:effectLst/>
                          <a:latin typeface="+mj-lt"/>
                        </a:rPr>
                        <a:t>?</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GB" sz="850" b="0" i="0" u="none" strike="noStrike" dirty="0">
                        <a:solidFill>
                          <a:schemeClr val="bg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Servers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100%</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endParaRPr lang="en-GB" sz="850" b="0" i="0" u="none" strike="noStrike" dirty="0">
                        <a:solidFill>
                          <a:schemeClr val="bg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Endpoints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27.9%</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GB" sz="850" b="0" i="0" u="none" strike="noStrike" dirty="0">
                          <a:solidFill>
                            <a:schemeClr val="tx1"/>
                          </a:solidFill>
                          <a:effectLst/>
                          <a:latin typeface="+mj-lt"/>
                        </a:rPr>
                        <a:t>30.1%</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GB" sz="850" b="0" i="0" u="none" strike="noStrike" dirty="0">
                        <a:solidFill>
                          <a:schemeClr val="bg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Database</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fontAlgn="ctr" latinLnBrk="0" hangingPunct="1"/>
                      <a:r>
                        <a:rPr lang="en-GB" sz="850" u="none" strike="noStrike" kern="1200" dirty="0">
                          <a:solidFill>
                            <a:schemeClr val="tx1"/>
                          </a:solidFill>
                          <a:effectLst/>
                          <a:latin typeface="+mj-lt"/>
                          <a:ea typeface="+mn-ea"/>
                          <a:cs typeface="+mn-cs"/>
                        </a:rPr>
                        <a:t>100%</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r>
                        <a:rPr lang="en-GB" sz="850" u="none" strike="noStrike" kern="1200" dirty="0">
                          <a:solidFill>
                            <a:schemeClr val="tx1"/>
                          </a:solidFill>
                          <a:effectLst/>
                          <a:latin typeface="+mj-lt"/>
                          <a:ea typeface="+mn-ea"/>
                          <a:cs typeface="+mn-cs"/>
                        </a:rPr>
                        <a:t>100%</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endParaRPr lang="en-GB" sz="850" u="none" strike="noStrike" kern="1200" dirty="0">
                        <a:solidFill>
                          <a:schemeClr val="tx1"/>
                        </a:solidFill>
                        <a:effectLst/>
                        <a:latin typeface="+mj-lt"/>
                        <a:ea typeface="+mn-ea"/>
                        <a:cs typeface="+mn-cs"/>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226860">
                <a:tc vMerge="1">
                  <a:txBody>
                    <a:bodyPr/>
                    <a:lstStyle/>
                    <a:p>
                      <a:endParaRPr lang="en-GB"/>
                    </a:p>
                  </a:txBody>
                  <a:tcPr/>
                </a:tc>
                <a:tc vMerge="1">
                  <a:txBody>
                    <a:bodyPr/>
                    <a:lstStyle/>
                    <a:p>
                      <a:endParaRPr lang="en-GB"/>
                    </a:p>
                  </a:txBody>
                  <a:tcPr/>
                </a:tc>
                <a:tc>
                  <a:txBody>
                    <a:bodyPr/>
                    <a:lstStyle/>
                    <a:p>
                      <a:pPr marL="0" indent="0" algn="l" defTabSz="914400" rtl="0" eaLnBrk="1" fontAlgn="ctr" latinLnBrk="0" hangingPunct="1"/>
                      <a:r>
                        <a:rPr lang="en-GB" sz="850" u="none" strike="noStrike" kern="1200" dirty="0" smtClean="0">
                          <a:solidFill>
                            <a:schemeClr val="dk1"/>
                          </a:solidFill>
                          <a:effectLst/>
                          <a:latin typeface="+mj-lt"/>
                          <a:ea typeface="+mn-ea"/>
                          <a:cs typeface="+mn-cs"/>
                        </a:rPr>
                        <a:t> </a:t>
                      </a:r>
                      <a:endParaRPr lang="en-GB" sz="850" u="none" strike="noStrike" kern="1200" dirty="0">
                        <a:solidFill>
                          <a:schemeClr val="dk1"/>
                        </a:solidFill>
                        <a:effectLst/>
                        <a:latin typeface="+mj-lt"/>
                        <a:ea typeface="+mn-ea"/>
                        <a:cs typeface="+mn-cs"/>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1"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1"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1"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Networks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47.7%</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GB" sz="850" b="0" i="0" u="none" strike="noStrike" dirty="0">
                          <a:solidFill>
                            <a:schemeClr val="tx1"/>
                          </a:solidFill>
                          <a:effectLst/>
                          <a:latin typeface="+mj-lt"/>
                        </a:rPr>
                        <a:t>?</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GB" sz="850" b="0" i="0" u="none" strike="noStrike" dirty="0">
                        <a:solidFill>
                          <a:schemeClr val="bg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Servers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16.95%</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GB" sz="850" b="0" i="0" u="none" strike="noStrike" dirty="0">
                        <a:solidFill>
                          <a:schemeClr val="bg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Endpoints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91.80%</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GB" sz="850" b="0" i="0" u="none" strike="noStrike" dirty="0">
                          <a:solidFill>
                            <a:schemeClr val="tx1"/>
                          </a:solidFill>
                          <a:effectLst/>
                          <a:latin typeface="+mj-lt"/>
                        </a:rPr>
                        <a:t>90%</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Database</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fontAlgn="ctr" latinLnBrk="0" hangingPunct="1"/>
                      <a:r>
                        <a:rPr lang="en-GB" sz="850" b="0" i="0" u="none" strike="noStrike" kern="1200" dirty="0">
                          <a:solidFill>
                            <a:schemeClr val="tx1"/>
                          </a:solidFill>
                          <a:effectLst/>
                          <a:latin typeface="+mj-lt"/>
                          <a:ea typeface="+mn-ea"/>
                          <a:cs typeface="+mn-cs"/>
                        </a:rPr>
                        <a:t>62%</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fontAlgn="ctr" latinLnBrk="0" hangingPunct="1"/>
                      <a:r>
                        <a:rPr lang="en-GB" sz="850" b="0" i="0" u="none" strike="noStrike" kern="1200" dirty="0">
                          <a:solidFill>
                            <a:schemeClr val="tx1"/>
                          </a:solidFill>
                          <a:effectLst/>
                          <a:latin typeface="+mj-lt"/>
                          <a:ea typeface="+mn-ea"/>
                          <a:cs typeface="+mn-cs"/>
                        </a:rPr>
                        <a:t>62%</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fontAlgn="ctr" latinLnBrk="0" hangingPunct="1"/>
                      <a:endParaRPr lang="en-GB" sz="850" b="0" i="0" u="none" strike="noStrike" kern="1200" dirty="0">
                        <a:solidFill>
                          <a:schemeClr val="tx1"/>
                        </a:solidFill>
                        <a:effectLst/>
                        <a:latin typeface="+mj-lt"/>
                        <a:ea typeface="+mn-ea"/>
                        <a:cs typeface="+mn-cs"/>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18092">
                <a:tc row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900" b="1" u="none" strike="noStrike" kern="1200" dirty="0" smtClean="0">
                          <a:solidFill>
                            <a:schemeClr val="bg1"/>
                          </a:solidFill>
                          <a:effectLst/>
                          <a:latin typeface="+mn-lt"/>
                          <a:ea typeface="+mn-ea"/>
                          <a:cs typeface="+mn-cs"/>
                        </a:rPr>
                        <a:t>Identity and Access Management</a:t>
                      </a:r>
                      <a:endParaRPr lang="en-GB" sz="900" b="1" u="none" strike="noStrike" kern="1200" dirty="0">
                        <a:solidFill>
                          <a:schemeClr val="bg1"/>
                        </a:solidFill>
                        <a:effectLst/>
                        <a:latin typeface="+mn-lt"/>
                        <a:ea typeface="+mn-ea"/>
                        <a:cs typeface="+mn-cs"/>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1" u="none" strike="noStrike" kern="1200" dirty="0">
                          <a:solidFill>
                            <a:schemeClr val="dk1"/>
                          </a:solidFill>
                          <a:effectLst/>
                          <a:latin typeface="+mn-lt"/>
                          <a:ea typeface="+mn-ea"/>
                          <a:cs typeface="+mn-cs"/>
                        </a:rPr>
                        <a:t>Measure of Privileged</a:t>
                      </a:r>
                      <a:r>
                        <a:rPr lang="en-GB" sz="850" b="1" u="none" strike="noStrike" kern="1200" baseline="0" dirty="0">
                          <a:solidFill>
                            <a:schemeClr val="dk1"/>
                          </a:solidFill>
                          <a:effectLst/>
                          <a:latin typeface="+mn-lt"/>
                          <a:ea typeface="+mn-ea"/>
                          <a:cs typeface="+mn-cs"/>
                        </a:rPr>
                        <a:t> </a:t>
                      </a:r>
                      <a:r>
                        <a:rPr lang="en-GB" sz="850" b="1" u="none" strike="noStrike" kern="1200" dirty="0">
                          <a:solidFill>
                            <a:schemeClr val="dk1"/>
                          </a:solidFill>
                          <a:effectLst/>
                          <a:latin typeface="+mn-lt"/>
                          <a:ea typeface="+mn-ea"/>
                          <a:cs typeface="+mn-cs"/>
                        </a:rPr>
                        <a:t>accounts</a:t>
                      </a: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l" defTabSz="914400" rtl="0" eaLnBrk="1" fontAlgn="ctr" latinLnBrk="0" hangingPunct="1"/>
                      <a:r>
                        <a:rPr lang="en-GB" sz="850" u="none" strike="noStrike" kern="1200" dirty="0">
                          <a:solidFill>
                            <a:schemeClr val="dk1"/>
                          </a:solidFill>
                          <a:effectLst/>
                          <a:latin typeface="+mj-lt"/>
                          <a:ea typeface="+mn-ea"/>
                          <a:cs typeface="+mn-cs"/>
                        </a:rPr>
                        <a:t>Total # of Admin accounts</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fontAlgn="ctr" latinLnBrk="0" hangingPunct="1"/>
                      <a:r>
                        <a:rPr lang="en-GB" sz="850" u="none" strike="noStrike" kern="1200" dirty="0">
                          <a:solidFill>
                            <a:schemeClr val="tx1"/>
                          </a:solidFill>
                          <a:effectLst/>
                          <a:latin typeface="+mj-lt"/>
                          <a:ea typeface="+mn-ea"/>
                          <a:cs typeface="+mn-cs"/>
                        </a:rPr>
                        <a:t>Data unavailable</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fontAlgn="ctr" latinLnBrk="0" hangingPunct="1"/>
                      <a:endParaRPr lang="en-GB" sz="850" u="none" strike="noStrike" kern="1200" dirty="0">
                        <a:solidFill>
                          <a:schemeClr val="tx1"/>
                        </a:solidFill>
                        <a:effectLst/>
                        <a:latin typeface="+mj-lt"/>
                        <a:ea typeface="+mn-ea"/>
                        <a:cs typeface="+mn-cs"/>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fontAlgn="ctr" latinLnBrk="0" hangingPunct="1"/>
                      <a:endParaRPr lang="en-GB" sz="850" u="none" strike="noStrike" kern="1200" dirty="0">
                        <a:solidFill>
                          <a:schemeClr val="bg1"/>
                        </a:solidFill>
                        <a:effectLst/>
                        <a:latin typeface="+mj-lt"/>
                        <a:ea typeface="+mn-ea"/>
                        <a:cs typeface="+mn-cs"/>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17534673"/>
                  </a:ext>
                </a:extLst>
              </a:tr>
              <a:tr h="118092">
                <a:tc vMerge="1">
                  <a:txBody>
                    <a:bodyPr/>
                    <a:lstStyle/>
                    <a:p>
                      <a:pPr algn="ctr" fontAlgn="ctr"/>
                      <a:endParaRPr lang="en-GB" sz="900" b="1" i="0" u="none" strike="noStrike" dirty="0">
                        <a:solidFill>
                          <a:schemeClr val="bg1"/>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1"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l" defTabSz="914400" rtl="0" eaLnBrk="1" fontAlgn="ctr" latinLnBrk="0" hangingPunct="1"/>
                      <a:r>
                        <a:rPr lang="en-GB" sz="850" u="none" strike="noStrike" kern="1200" dirty="0" smtClean="0">
                          <a:solidFill>
                            <a:schemeClr val="dk1"/>
                          </a:solidFill>
                          <a:effectLst/>
                          <a:latin typeface="+mj-lt"/>
                          <a:ea typeface="+mn-ea"/>
                          <a:cs typeface="+mn-cs"/>
                        </a:rPr>
                        <a:t># of 2FA Admin accounts </a:t>
                      </a:r>
                      <a:endParaRPr lang="en-GB" sz="850" u="none" strike="noStrike" kern="1200" dirty="0">
                        <a:solidFill>
                          <a:schemeClr val="dk1"/>
                        </a:solidFill>
                        <a:effectLst/>
                        <a:latin typeface="+mj-lt"/>
                        <a:ea typeface="+mn-ea"/>
                        <a:cs typeface="+mn-cs"/>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0" dirty="0">
                          <a:ln>
                            <a:noFill/>
                          </a:ln>
                          <a:solidFill>
                            <a:prstClr val="black"/>
                          </a:solidFill>
                          <a:effectLst/>
                          <a:uLnTx/>
                          <a:uFillTx/>
                          <a:latin typeface="Verdana"/>
                          <a:ea typeface="+mn-ea"/>
                          <a:cs typeface="Arial"/>
                        </a:rPr>
                        <a:t>Data unavailable</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GB" sz="850" b="0" i="0" u="none" strike="noStrike" kern="1200" cap="none" spc="0" normalizeH="0" baseline="0" noProof="0" dirty="0">
                        <a:ln>
                          <a:noFill/>
                        </a:ln>
                        <a:solidFill>
                          <a:prstClr val="black"/>
                        </a:solidFill>
                        <a:effectLst/>
                        <a:uLnTx/>
                        <a:uFillTx/>
                        <a:latin typeface="Verdana"/>
                        <a:ea typeface="+mn-ea"/>
                        <a:cs typeface="Arial"/>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fontAlgn="ctr" latinLnBrk="0" hangingPunct="1"/>
                      <a:endParaRPr lang="en-GB" sz="850" u="none" strike="noStrike" kern="1200" dirty="0">
                        <a:solidFill>
                          <a:schemeClr val="bg1"/>
                        </a:solidFill>
                        <a:effectLst/>
                        <a:latin typeface="+mj-lt"/>
                        <a:ea typeface="+mn-ea"/>
                        <a:cs typeface="+mn-cs"/>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860577354"/>
                  </a:ext>
                </a:extLst>
              </a:tr>
              <a:tr h="118092">
                <a:tc vMerge="1">
                  <a:txBody>
                    <a:bodyPr/>
                    <a:lstStyle/>
                    <a:p>
                      <a:pPr algn="ctr" fontAlgn="ctr"/>
                      <a:endParaRPr lang="en-GB" sz="900" b="1" i="0" u="none" strike="noStrike" dirty="0">
                        <a:solidFill>
                          <a:schemeClr val="bg1"/>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1"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l" defTabSz="914400" rtl="0" eaLnBrk="1" fontAlgn="ctr" latinLnBrk="0" hangingPunct="1"/>
                      <a:r>
                        <a:rPr lang="en-GB" sz="850" u="none" strike="noStrike" kern="1200" dirty="0">
                          <a:solidFill>
                            <a:schemeClr val="dk1"/>
                          </a:solidFill>
                          <a:effectLst/>
                          <a:latin typeface="+mj-lt"/>
                          <a:ea typeface="+mn-ea"/>
                          <a:cs typeface="+mn-cs"/>
                        </a:rPr>
                        <a:t># of Generic Admin accounts without owner</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0" dirty="0">
                          <a:ln>
                            <a:noFill/>
                          </a:ln>
                          <a:solidFill>
                            <a:prstClr val="black"/>
                          </a:solidFill>
                          <a:effectLst/>
                          <a:uLnTx/>
                          <a:uFillTx/>
                          <a:latin typeface="Verdana"/>
                          <a:ea typeface="+mn-ea"/>
                          <a:cs typeface="Arial"/>
                        </a:rPr>
                        <a:t>TBD</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GB" sz="850" b="0" i="0" u="none" strike="noStrike" kern="1200" cap="none" spc="0" normalizeH="0" baseline="0" noProof="0" dirty="0">
                        <a:ln>
                          <a:noFill/>
                        </a:ln>
                        <a:solidFill>
                          <a:prstClr val="black"/>
                        </a:solidFill>
                        <a:effectLst/>
                        <a:uLnTx/>
                        <a:uFillTx/>
                        <a:latin typeface="Verdana"/>
                        <a:ea typeface="+mn-ea"/>
                        <a:cs typeface="Arial"/>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marL="0" algn="ctr" defTabSz="914400" rtl="0" eaLnBrk="1" fontAlgn="ctr" latinLnBrk="0" hangingPunct="1"/>
                      <a:endParaRPr lang="en-GB" sz="850" u="none" strike="noStrike" kern="1200" dirty="0">
                        <a:solidFill>
                          <a:schemeClr val="bg1"/>
                        </a:solidFill>
                        <a:effectLst/>
                        <a:latin typeface="+mj-lt"/>
                        <a:ea typeface="+mn-ea"/>
                        <a:cs typeface="+mn-cs"/>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442291249"/>
                  </a:ext>
                </a:extLst>
              </a:tr>
            </a:tbl>
          </a:graphicData>
        </a:graphic>
      </p:graphicFrame>
      <p:sp>
        <p:nvSpPr>
          <p:cNvPr id="9" name="Arrow: Left-Right 8"/>
          <p:cNvSpPr/>
          <p:nvPr/>
        </p:nvSpPr>
        <p:spPr>
          <a:xfrm>
            <a:off x="8188895" y="6074250"/>
            <a:ext cx="411064" cy="301924"/>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5"/>
          <p:cNvSpPr/>
          <p:nvPr/>
        </p:nvSpPr>
        <p:spPr bwMode="gray">
          <a:xfrm rot="10800000">
            <a:off x="8265101" y="4389792"/>
            <a:ext cx="292608" cy="32004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Down Arrow 5"/>
          <p:cNvSpPr/>
          <p:nvPr/>
        </p:nvSpPr>
        <p:spPr bwMode="gray">
          <a:xfrm rot="10800000">
            <a:off x="8265101" y="2256532"/>
            <a:ext cx="292608" cy="32004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7491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274638"/>
            <a:ext cx="7315200" cy="731520"/>
          </a:xfrm>
        </p:spPr>
        <p:txBody>
          <a:bodyPr/>
          <a:lstStyle/>
          <a:p>
            <a:r>
              <a:rPr lang="en-US" dirty="0"/>
              <a:t>Detailed  Metrics – KRIs </a:t>
            </a:r>
            <a:r>
              <a:rPr lang="en-US" sz="1400" dirty="0"/>
              <a:t>(CONTINUED)</a:t>
            </a:r>
          </a:p>
        </p:txBody>
      </p:sp>
      <p:graphicFrame>
        <p:nvGraphicFramePr>
          <p:cNvPr id="30" name="Content Placeholder 6"/>
          <p:cNvGraphicFramePr>
            <a:graphicFrameLocks noGrp="1"/>
          </p:cNvGraphicFramePr>
          <p:nvPr>
            <p:ph type="tbl" sz="quarter" idx="13"/>
            <p:extLst>
              <p:ext uri="{D42A27DB-BD31-4B8C-83A1-F6EECF244321}">
                <p14:modId xmlns:p14="http://schemas.microsoft.com/office/powerpoint/2010/main" val="2323378457"/>
              </p:ext>
            </p:extLst>
          </p:nvPr>
        </p:nvGraphicFramePr>
        <p:xfrm>
          <a:off x="457200" y="1053747"/>
          <a:ext cx="8223885" cy="5591982"/>
        </p:xfrm>
        <a:graphic>
          <a:graphicData uri="http://schemas.openxmlformats.org/drawingml/2006/table">
            <a:tbl>
              <a:tblPr>
                <a:tableStyleId>{5C22544A-7EE6-4342-B048-85BDC9FD1C3A}</a:tableStyleId>
              </a:tblPr>
              <a:tblGrid>
                <a:gridCol w="904875">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2577299">
                  <a:extLst>
                    <a:ext uri="{9D8B030D-6E8A-4147-A177-3AD203B41FA5}">
                      <a16:colId xmlns:a16="http://schemas.microsoft.com/office/drawing/2014/main" val="20002"/>
                    </a:ext>
                  </a:extLst>
                </a:gridCol>
                <a:gridCol w="1622066">
                  <a:extLst>
                    <a:ext uri="{9D8B030D-6E8A-4147-A177-3AD203B41FA5}">
                      <a16:colId xmlns:a16="http://schemas.microsoft.com/office/drawing/2014/main" val="584294345"/>
                    </a:ext>
                  </a:extLst>
                </a:gridCol>
                <a:gridCol w="1510748">
                  <a:extLst>
                    <a:ext uri="{9D8B030D-6E8A-4147-A177-3AD203B41FA5}">
                      <a16:colId xmlns:a16="http://schemas.microsoft.com/office/drawing/2014/main" val="20003"/>
                    </a:ext>
                  </a:extLst>
                </a:gridCol>
                <a:gridCol w="523047">
                  <a:extLst>
                    <a:ext uri="{9D8B030D-6E8A-4147-A177-3AD203B41FA5}">
                      <a16:colId xmlns:a16="http://schemas.microsoft.com/office/drawing/2014/main" val="20005"/>
                    </a:ext>
                  </a:extLst>
                </a:gridCol>
              </a:tblGrid>
              <a:tr h="0">
                <a:tc>
                  <a:txBody>
                    <a:bodyPr/>
                    <a:lstStyle/>
                    <a:p>
                      <a:pPr algn="ctr" fontAlgn="ctr"/>
                      <a:r>
                        <a:rPr lang="en-GB" sz="900" b="1" u="none" strike="noStrike" dirty="0">
                          <a:solidFill>
                            <a:schemeClr val="tx1"/>
                          </a:solidFill>
                          <a:effectLst/>
                          <a:latin typeface="+mj-lt"/>
                        </a:rPr>
                        <a:t>Category of KRI</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u="none" strike="noStrike" dirty="0">
                          <a:solidFill>
                            <a:schemeClr val="tx1"/>
                          </a:solidFill>
                          <a:effectLst/>
                          <a:latin typeface="+mj-lt"/>
                        </a:rPr>
                        <a:t>Definition</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u="none" strike="noStrike" dirty="0">
                          <a:solidFill>
                            <a:schemeClr val="tx1"/>
                          </a:solidFill>
                          <a:effectLst/>
                          <a:latin typeface="+mj-lt"/>
                        </a:rPr>
                        <a:t>Measure</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u="none" strike="noStrike" dirty="0">
                          <a:solidFill>
                            <a:schemeClr val="tx1"/>
                          </a:solidFill>
                          <a:effectLst/>
                          <a:latin typeface="+mj-lt"/>
                        </a:rPr>
                        <a:t>Previous Score</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u="none" strike="noStrike" dirty="0">
                          <a:solidFill>
                            <a:schemeClr val="tx1"/>
                          </a:solidFill>
                          <a:effectLst/>
                          <a:latin typeface="+mj-lt"/>
                        </a:rPr>
                        <a:t>Current Score</a:t>
                      </a:r>
                      <a:endParaRPr lang="en-GB" sz="900" b="1" i="0" u="none" strike="noStrike" dirty="0">
                        <a:solidFill>
                          <a:schemeClr val="tx1"/>
                        </a:solidFill>
                        <a:effectLst/>
                        <a:latin typeface="+mj-lt"/>
                      </a:endParaRP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900" b="1" i="0" u="none" strike="noStrike" dirty="0">
                          <a:solidFill>
                            <a:schemeClr val="tx1"/>
                          </a:solidFill>
                          <a:effectLst/>
                          <a:latin typeface="+mj-lt"/>
                        </a:rPr>
                        <a:t>Risk Trend</a:t>
                      </a:r>
                    </a:p>
                  </a:txBody>
                  <a:tcPr marL="27432" marR="27432" marT="36576" marB="36576" anchor="b">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18092">
                <a:tc rowSpan="18">
                  <a:txBody>
                    <a:bodyPr/>
                    <a:lstStyle/>
                    <a:p>
                      <a:pPr algn="ctr" fontAlgn="ctr"/>
                      <a:r>
                        <a:rPr lang="en-GB" sz="900" b="1" u="none" strike="noStrike" dirty="0">
                          <a:solidFill>
                            <a:schemeClr val="bg1"/>
                          </a:solidFill>
                          <a:effectLst/>
                          <a:latin typeface="+mj-lt"/>
                        </a:rPr>
                        <a:t>Vulnerability</a:t>
                      </a:r>
                      <a:r>
                        <a:rPr lang="en-GB" sz="900" b="1" u="none" strike="noStrike" dirty="0">
                          <a:effectLst/>
                          <a:latin typeface="+mj-lt"/>
                        </a:rPr>
                        <a:t> </a:t>
                      </a:r>
                      <a:r>
                        <a:rPr lang="en-GB" sz="900" b="1" u="none" strike="noStrike" dirty="0">
                          <a:solidFill>
                            <a:schemeClr val="bg1"/>
                          </a:solidFill>
                          <a:effectLst/>
                          <a:latin typeface="+mj-lt"/>
                        </a:rPr>
                        <a:t>Landscape</a:t>
                      </a:r>
                      <a:endParaRPr lang="en-GB" sz="900" b="1" i="0" u="none" strike="noStrike" dirty="0">
                        <a:solidFill>
                          <a:schemeClr val="bg1"/>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6">
                  <a:txBody>
                    <a:bodyPr/>
                    <a:lstStyle/>
                    <a:p>
                      <a:pPr algn="ctr" fontAlgn="ctr"/>
                      <a:r>
                        <a:rPr lang="en-GB" sz="850" b="1" u="none" strike="noStrike" dirty="0">
                          <a:effectLst/>
                          <a:latin typeface="+mj-lt"/>
                        </a:rPr>
                        <a:t>Measure of Vulnerabilities in infrastructure </a:t>
                      </a:r>
                      <a:endParaRPr lang="en-GB" sz="850" b="1"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l" defTabSz="914400" rtl="0" eaLnBrk="1" fontAlgn="ctr" latinLnBrk="0" hangingPunct="1"/>
                      <a:r>
                        <a:rPr lang="en-GB" sz="850" u="none" strike="noStrike" kern="1200" dirty="0">
                          <a:solidFill>
                            <a:schemeClr val="dk1"/>
                          </a:solidFill>
                          <a:effectLst/>
                          <a:latin typeface="+mj-lt"/>
                          <a:ea typeface="+mn-ea"/>
                          <a:cs typeface="+mn-cs"/>
                        </a:rPr>
                        <a:t>% of assets with High and critical (4&amp;5) vulnerabilities </a:t>
                      </a: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1"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1"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18">
                  <a:txBody>
                    <a:bodyPr/>
                    <a:lstStyle/>
                    <a:p>
                      <a:pPr algn="ctr" fontAlgn="ctr"/>
                      <a:endParaRPr lang="en-GB" sz="850" b="1"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Networks</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49%</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GB" sz="850" b="0" i="0" u="none" strike="noStrike" dirty="0">
                          <a:solidFill>
                            <a:schemeClr val="tx1"/>
                          </a:solidFill>
                          <a:effectLst/>
                          <a:latin typeface="+mj-lt"/>
                        </a:rPr>
                        <a:t>48%</a:t>
                      </a:r>
                    </a:p>
                  </a:txBody>
                  <a:tcPr marL="27432" marR="27432" marT="36576" marB="3657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vMerge="1">
                  <a:txBody>
                    <a:bodyPr/>
                    <a:lstStyle/>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Servers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96% (96-Win &amp; 96-Unix) </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GB" sz="850" b="0" i="0" u="none" strike="noStrike" kern="1200" dirty="0">
                        <a:solidFill>
                          <a:schemeClr val="tx1"/>
                        </a:solidFill>
                        <a:effectLst/>
                        <a:latin typeface="+mn-lt"/>
                        <a:ea typeface="+mn-ea"/>
                        <a:cs typeface="+mn-cs"/>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Endpoints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97%</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97%</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Database</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62%</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59%</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Applications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GB" sz="850" b="0" i="0" u="none" strike="noStrike" kern="1200" dirty="0">
                        <a:solidFill>
                          <a:schemeClr val="tx1"/>
                        </a:solidFill>
                        <a:effectLst/>
                        <a:latin typeface="+mn-lt"/>
                        <a:ea typeface="+mn-ea"/>
                        <a:cs typeface="+mn-cs"/>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GB" sz="850" b="0" i="0" u="none" strike="noStrike" kern="1200" dirty="0">
                        <a:solidFill>
                          <a:schemeClr val="tx1"/>
                        </a:solidFill>
                        <a:effectLst/>
                        <a:latin typeface="+mn-lt"/>
                        <a:ea typeface="+mn-ea"/>
                        <a:cs typeface="+mn-cs"/>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vMerge="1">
                  <a:txBody>
                    <a:bodyPr/>
                    <a:lstStyle/>
                    <a:p>
                      <a:pPr marL="0" algn="ctr" defTabSz="914400" rtl="0" eaLnBrk="1" fontAlgn="ctr" latinLnBrk="0" hangingPunct="1"/>
                      <a:endParaRPr lang="en-GB" sz="850" u="none" strike="noStrike" kern="1200" dirty="0">
                        <a:solidFill>
                          <a:schemeClr val="tx1"/>
                        </a:solidFill>
                        <a:effectLst/>
                        <a:latin typeface="+mj-lt"/>
                        <a:ea typeface="+mn-ea"/>
                        <a:cs typeface="+mn-cs"/>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18092">
                <a:tc vMerge="1">
                  <a:txBody>
                    <a:bodyPr/>
                    <a:lstStyle/>
                    <a:p>
                      <a:pPr algn="ctr" fontAlgn="ctr"/>
                      <a:endParaRPr lang="en-GB" sz="700" b="1"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6">
                  <a:txBody>
                    <a:bodyPr/>
                    <a:lstStyle/>
                    <a:p>
                      <a:pPr algn="ctr" fontAlgn="ctr"/>
                      <a:r>
                        <a:rPr lang="en-GB" sz="850" b="1" i="0" u="none" strike="noStrike" kern="1200" dirty="0">
                          <a:solidFill>
                            <a:srgbClr val="000000"/>
                          </a:solidFill>
                          <a:effectLst/>
                          <a:latin typeface="+mn-lt"/>
                          <a:ea typeface="+mn-ea"/>
                          <a:cs typeface="+mn-cs"/>
                        </a:rPr>
                        <a:t>Are we in Control ?</a:t>
                      </a: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l" defTabSz="914400" rtl="0" eaLnBrk="1" fontAlgn="ctr" latinLnBrk="0" hangingPunct="1"/>
                      <a:r>
                        <a:rPr lang="en-GB" sz="850" u="none" strike="noStrike" kern="1200" dirty="0">
                          <a:solidFill>
                            <a:schemeClr val="dk1"/>
                          </a:solidFill>
                          <a:effectLst/>
                          <a:latin typeface="+mj-lt"/>
                          <a:ea typeface="+mn-ea"/>
                          <a:cs typeface="+mn-cs"/>
                        </a:rPr>
                        <a:t>Average Time to Remediate last cycle (in # of days)</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1"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1"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fontAlgn="ctr"/>
                      <a:endParaRPr lang="en-GB" sz="850" b="1"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30"/>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Networks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438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125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31"/>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Servers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478</a:t>
                      </a:r>
                      <a:r>
                        <a:rPr lang="en-GB" sz="850" b="0" i="0" u="none" strike="noStrike" kern="1200" baseline="0" dirty="0">
                          <a:solidFill>
                            <a:schemeClr val="tx1"/>
                          </a:solidFill>
                          <a:effectLst/>
                          <a:latin typeface="+mn-lt"/>
                          <a:ea typeface="+mn-ea"/>
                          <a:cs typeface="+mn-cs"/>
                        </a:rPr>
                        <a:t> </a:t>
                      </a:r>
                      <a:r>
                        <a:rPr lang="en-GB" sz="850" b="0" i="0" u="none" strike="noStrike" kern="1200" dirty="0">
                          <a:solidFill>
                            <a:schemeClr val="tx1"/>
                          </a:solidFill>
                          <a:effectLst/>
                          <a:latin typeface="+mn-lt"/>
                          <a:ea typeface="+mn-ea"/>
                          <a:cs typeface="+mn-cs"/>
                        </a:rPr>
                        <a:t>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GB" sz="850" b="0" i="0" u="none" strike="noStrike" kern="1200" dirty="0">
                        <a:solidFill>
                          <a:schemeClr val="tx1"/>
                        </a:solidFill>
                        <a:effectLst/>
                        <a:latin typeface="+mn-lt"/>
                        <a:ea typeface="+mn-ea"/>
                        <a:cs typeface="+mn-cs"/>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32"/>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Endpoints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291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332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33"/>
                  </a:ext>
                </a:extLst>
              </a:tr>
              <a:tr h="118092">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Database</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None Remediated</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NULL</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34"/>
                  </a:ext>
                </a:extLst>
              </a:tr>
              <a:tr h="171963">
                <a:tc vMerge="1">
                  <a:txBody>
                    <a:bodyPr/>
                    <a:lstStyle/>
                    <a:p>
                      <a:endParaRPr lang="en-GB"/>
                    </a:p>
                  </a:txBody>
                  <a:tcPr/>
                </a:tc>
                <a:tc vMerge="1">
                  <a:txBody>
                    <a:bodyPr/>
                    <a:lstStyle/>
                    <a:p>
                      <a:endParaRPr lang="en-GB"/>
                    </a:p>
                  </a:txBody>
                  <a:tcPr/>
                </a:tc>
                <a:tc>
                  <a:txBody>
                    <a:bodyPr/>
                    <a:lstStyle/>
                    <a:p>
                      <a:pPr algn="r" fontAlgn="ctr"/>
                      <a:r>
                        <a:rPr lang="en-GB" sz="850" u="none" strike="noStrike" dirty="0">
                          <a:effectLst/>
                          <a:latin typeface="+mj-lt"/>
                        </a:rPr>
                        <a:t>Applications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35"/>
                  </a:ext>
                </a:extLst>
              </a:tr>
              <a:tr h="171963">
                <a:tc vMerge="1">
                  <a:txBody>
                    <a:bodyPr/>
                    <a:lstStyle/>
                    <a:p>
                      <a:pPr algn="ctr" fontAlgn="ctr"/>
                      <a:endParaRPr lang="en-GB" sz="900" b="1" i="0" u="none" strike="noStrike" dirty="0">
                        <a:solidFill>
                          <a:schemeClr val="bg1"/>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6">
                  <a:txBody>
                    <a:bodyPr/>
                    <a:lstStyle/>
                    <a:p>
                      <a:pPr algn="ctr" fontAlgn="ctr"/>
                      <a:r>
                        <a:rPr lang="en-GB" sz="850" b="1" i="0" u="none" strike="noStrike" dirty="0">
                          <a:solidFill>
                            <a:srgbClr val="000000"/>
                          </a:solidFill>
                          <a:effectLst/>
                          <a:latin typeface="+mj-lt"/>
                        </a:rPr>
                        <a:t>What is our Risk ?</a:t>
                      </a: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l" defTabSz="914400" rtl="0" eaLnBrk="1" fontAlgn="ctr" latinLnBrk="0" hangingPunct="1"/>
                      <a:r>
                        <a:rPr lang="en-GB" sz="850" u="none" strike="noStrike" kern="1200" dirty="0">
                          <a:solidFill>
                            <a:schemeClr val="dk1"/>
                          </a:solidFill>
                          <a:effectLst/>
                          <a:latin typeface="+mj-lt"/>
                          <a:ea typeface="+mn-ea"/>
                          <a:cs typeface="+mn-cs"/>
                        </a:rPr>
                        <a:t>Average Age of Open Vulnerabilities (in # of days)</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17738383"/>
                  </a:ext>
                </a:extLst>
              </a:tr>
              <a:tr h="171963">
                <a:tc vMerge="1">
                  <a:txBody>
                    <a:bodyPr/>
                    <a:lstStyle/>
                    <a:p>
                      <a:pPr algn="ctr" fontAlgn="ctr"/>
                      <a:endParaRPr lang="en-GB" sz="900" b="1" i="0" u="none" strike="noStrike" dirty="0">
                        <a:solidFill>
                          <a:schemeClr val="bg1"/>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l" fontAlgn="ctr"/>
                      <a:endParaRPr lang="en-GB" sz="850" b="1"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r" fontAlgn="ctr"/>
                      <a:r>
                        <a:rPr lang="en-GB" sz="850" u="none" strike="noStrike" dirty="0">
                          <a:effectLst/>
                          <a:latin typeface="+mj-lt"/>
                        </a:rPr>
                        <a:t>Networks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326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GB" sz="850" b="0" i="0" u="none" strike="noStrike" dirty="0">
                          <a:solidFill>
                            <a:schemeClr val="tx1"/>
                          </a:solidFill>
                          <a:effectLst/>
                          <a:latin typeface="+mj-lt"/>
                        </a:rPr>
                        <a:t>340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478645282"/>
                  </a:ext>
                </a:extLst>
              </a:tr>
              <a:tr h="171963">
                <a:tc vMerge="1">
                  <a:txBody>
                    <a:bodyPr/>
                    <a:lstStyle/>
                    <a:p>
                      <a:pPr algn="ctr" fontAlgn="ctr"/>
                      <a:endParaRPr lang="en-GB" sz="900" b="1" i="0" u="none" strike="noStrike" dirty="0">
                        <a:solidFill>
                          <a:schemeClr val="bg1"/>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l" fontAlgn="ctr"/>
                      <a:endParaRPr lang="en-GB" sz="850" b="1"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r" fontAlgn="ctr"/>
                      <a:r>
                        <a:rPr lang="en-GB" sz="850" u="none" strike="noStrike" dirty="0">
                          <a:effectLst/>
                          <a:latin typeface="+mj-lt"/>
                        </a:rPr>
                        <a:t>Servers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595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57398307"/>
                  </a:ext>
                </a:extLst>
              </a:tr>
              <a:tr h="171963">
                <a:tc vMerge="1">
                  <a:txBody>
                    <a:bodyPr/>
                    <a:lstStyle/>
                    <a:p>
                      <a:pPr algn="ctr" fontAlgn="ctr"/>
                      <a:endParaRPr lang="en-GB" sz="900" b="1" i="0" u="none" strike="noStrike" dirty="0">
                        <a:solidFill>
                          <a:schemeClr val="bg1"/>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l" fontAlgn="ctr"/>
                      <a:endParaRPr lang="en-GB" sz="850" b="1"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r" fontAlgn="ctr"/>
                      <a:r>
                        <a:rPr lang="en-GB" sz="850" u="none" strike="noStrike" dirty="0">
                          <a:effectLst/>
                          <a:latin typeface="+mj-lt"/>
                        </a:rPr>
                        <a:t>Endpoints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421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GB" sz="850" b="0" i="0" u="none" strike="noStrike" dirty="0">
                          <a:solidFill>
                            <a:schemeClr val="tx1"/>
                          </a:solidFill>
                          <a:effectLst/>
                          <a:latin typeface="+mj-lt"/>
                        </a:rPr>
                        <a:t>382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38911125"/>
                  </a:ext>
                </a:extLst>
              </a:tr>
              <a:tr h="171963">
                <a:tc vMerge="1">
                  <a:txBody>
                    <a:bodyPr/>
                    <a:lstStyle/>
                    <a:p>
                      <a:pPr algn="ctr" fontAlgn="ctr"/>
                      <a:endParaRPr lang="en-GB" sz="900" b="1" i="0" u="none" strike="noStrike" dirty="0">
                        <a:solidFill>
                          <a:schemeClr val="bg1"/>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l" fontAlgn="ctr"/>
                      <a:endParaRPr lang="en-GB" sz="850" b="1"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r" fontAlgn="ctr"/>
                      <a:r>
                        <a:rPr lang="en-GB" sz="850" u="none" strike="noStrike" dirty="0">
                          <a:effectLst/>
                          <a:latin typeface="+mj-lt"/>
                        </a:rPr>
                        <a:t>Database</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850" b="0" i="0" u="none" strike="noStrike" dirty="0">
                          <a:solidFill>
                            <a:schemeClr val="tx1"/>
                          </a:solidFill>
                          <a:effectLst/>
                          <a:latin typeface="+mj-lt"/>
                        </a:rPr>
                        <a:t>196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GB" sz="850" b="0" i="0" u="none" strike="noStrike" dirty="0">
                          <a:solidFill>
                            <a:schemeClr val="tx1"/>
                          </a:solidFill>
                          <a:effectLst/>
                          <a:latin typeface="+mj-lt"/>
                        </a:rPr>
                        <a:t>163 Days</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152714625"/>
                  </a:ext>
                </a:extLst>
              </a:tr>
              <a:tr h="229026">
                <a:tc vMerge="1">
                  <a:txBody>
                    <a:bodyPr/>
                    <a:lstStyle/>
                    <a:p>
                      <a:pPr algn="ctr" fontAlgn="ctr"/>
                      <a:endParaRPr lang="en-GB" sz="900" b="1" i="0" u="none" strike="noStrike" dirty="0">
                        <a:solidFill>
                          <a:schemeClr val="bg1"/>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l" fontAlgn="ctr"/>
                      <a:endParaRPr lang="en-GB" sz="850" b="1"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r" fontAlgn="ctr"/>
                      <a:r>
                        <a:rPr lang="en-GB" sz="850" u="none" strike="noStrike" dirty="0">
                          <a:effectLst/>
                          <a:latin typeface="+mj-lt"/>
                        </a:rPr>
                        <a:t>Applications</a:t>
                      </a:r>
                      <a:endParaRPr lang="en-GB" sz="850" b="0" i="0" u="none" strike="noStrike" dirty="0">
                        <a:solidFill>
                          <a:srgbClr val="000000"/>
                        </a:solidFill>
                        <a:effectLst/>
                        <a:latin typeface="+mj-lt"/>
                      </a:endParaRP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vMerge="1">
                  <a:txBody>
                    <a:bodyPr/>
                    <a:lstStyle/>
                    <a:p>
                      <a:pPr algn="ctr" fontAlgn="ctr"/>
                      <a:endParaRPr lang="en-GB" sz="850" b="0" i="0" u="none" strike="noStrike" dirty="0">
                        <a:solidFill>
                          <a:schemeClr val="bg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678236251"/>
                  </a:ext>
                </a:extLst>
              </a:tr>
              <a:tr h="118092">
                <a:tc rowSpan="6">
                  <a:txBody>
                    <a:bodyPr/>
                    <a:lstStyle/>
                    <a:p>
                      <a:pPr algn="ctr" fontAlgn="ctr"/>
                      <a:r>
                        <a:rPr lang="en-GB" sz="900" b="1" u="none" strike="noStrike" dirty="0">
                          <a:solidFill>
                            <a:schemeClr val="bg1"/>
                          </a:solidFill>
                          <a:effectLst/>
                          <a:latin typeface="+mj-lt"/>
                        </a:rPr>
                        <a:t>Monitoring</a:t>
                      </a:r>
                      <a:endParaRPr lang="en-GB" sz="900" b="1" i="0" u="none" strike="noStrike" dirty="0">
                        <a:solidFill>
                          <a:schemeClr val="bg1"/>
                        </a:solidFill>
                        <a:effectLst/>
                        <a:latin typeface="+mj-lt"/>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6">
                  <a:txBody>
                    <a:bodyPr/>
                    <a:lstStyle/>
                    <a:p>
                      <a:pPr algn="ctr" fontAlgn="ctr"/>
                      <a:r>
                        <a:rPr lang="en-GB" sz="850" b="1" i="0" u="none" strike="noStrike" dirty="0">
                          <a:solidFill>
                            <a:srgbClr val="000000"/>
                          </a:solidFill>
                          <a:effectLst/>
                          <a:latin typeface="+mj-lt"/>
                        </a:rPr>
                        <a:t>Measure of assets not monitored</a:t>
                      </a: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GB" sz="850" u="none" strike="noStrike" kern="1200" dirty="0">
                          <a:solidFill>
                            <a:schemeClr val="dk1"/>
                          </a:solidFill>
                          <a:effectLst/>
                          <a:latin typeface="+mj-lt"/>
                          <a:ea typeface="+mn-ea"/>
                          <a:cs typeface="+mn-cs"/>
                        </a:rPr>
                        <a:t>% of Assets not being monitored</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endParaRPr lang="en-GB" sz="850" b="0" i="0" u="none" strike="noStrike" dirty="0">
                        <a:solidFill>
                          <a:schemeClr val="tx1"/>
                        </a:solidFill>
                        <a:effectLst/>
                        <a:latin typeface="+mj-lt"/>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36"/>
                  </a:ext>
                </a:extLst>
              </a:tr>
              <a:tr h="118092">
                <a:tc vMerge="1">
                  <a:txBody>
                    <a:bodyPr/>
                    <a:lstStyle/>
                    <a:p>
                      <a:endParaRPr lang="en-GB"/>
                    </a:p>
                  </a:txBody>
                  <a:tcPr/>
                </a:tc>
                <a:tc vMerge="1">
                  <a:txBody>
                    <a:bodyPr/>
                    <a:lstStyle/>
                    <a:p>
                      <a:endParaRPr lang="en-GB"/>
                    </a:p>
                  </a:txBody>
                  <a:tcPr/>
                </a:tc>
                <a:tc>
                  <a:txBody>
                    <a:bodyPr/>
                    <a:lstStyle/>
                    <a:p>
                      <a:pPr marL="0" algn="r" defTabSz="914400" rtl="0" eaLnBrk="1" fontAlgn="ctr" latinLnBrk="0" hangingPunct="1"/>
                      <a:r>
                        <a:rPr lang="en-GB" sz="850" u="none" strike="noStrike" kern="1200" dirty="0">
                          <a:solidFill>
                            <a:schemeClr val="dk1"/>
                          </a:solidFill>
                          <a:effectLst/>
                          <a:latin typeface="+mj-lt"/>
                          <a:ea typeface="+mn-ea"/>
                          <a:cs typeface="+mn-cs"/>
                        </a:rPr>
                        <a:t>Networks</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fontAlgn="ctr" latinLnBrk="0" hangingPunct="1"/>
                      <a:r>
                        <a:rPr lang="en-GB" sz="850" u="none" strike="noStrike" kern="1200" dirty="0">
                          <a:solidFill>
                            <a:schemeClr val="tx1"/>
                          </a:solidFill>
                          <a:effectLst/>
                          <a:latin typeface="+mj-lt"/>
                          <a:ea typeface="+mn-ea"/>
                          <a:cs typeface="+mn-cs"/>
                        </a:rPr>
                        <a:t>79.6%</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algn="ctr">
                        <a:spcBef>
                          <a:spcPts val="0"/>
                        </a:spcBef>
                        <a:spcAft>
                          <a:spcPts val="0"/>
                        </a:spcAft>
                      </a:pPr>
                      <a:r>
                        <a:rPr lang="en-US" sz="850" dirty="0">
                          <a:solidFill>
                            <a:srgbClr val="000000"/>
                          </a:solidFill>
                          <a:effectLst/>
                          <a:latin typeface="Verdana" panose="020B0604030504040204" pitchFamily="34" charset="0"/>
                          <a:ea typeface="Calibri" panose="020F0502020204030204" pitchFamily="34" charset="0"/>
                        </a:rPr>
                        <a:t>83.9%</a:t>
                      </a:r>
                      <a:endParaRPr lang="en-US" sz="1100" dirty="0">
                        <a:effectLst/>
                        <a:latin typeface="Calibri" panose="020F0502020204030204" pitchFamily="34" charset="0"/>
                        <a:ea typeface="Calibri" panose="020F0502020204030204" pitchFamily="34" charset="0"/>
                      </a:endParaRPr>
                    </a:p>
                  </a:txBody>
                  <a:tcPr marL="68580" marR="6858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fontAlgn="ctr" latinLnBrk="0" hangingPunct="1"/>
                      <a:endParaRPr lang="en-GB" sz="850" u="none" strike="noStrike" kern="1200" dirty="0">
                        <a:solidFill>
                          <a:schemeClr val="bg1"/>
                        </a:solidFill>
                        <a:effectLst/>
                        <a:latin typeface="+mj-lt"/>
                        <a:ea typeface="+mn-ea"/>
                        <a:cs typeface="+mn-cs"/>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37"/>
                  </a:ext>
                </a:extLst>
              </a:tr>
              <a:tr h="118092">
                <a:tc vMerge="1">
                  <a:txBody>
                    <a:bodyPr/>
                    <a:lstStyle/>
                    <a:p>
                      <a:pPr algn="ctr" fontAlgn="ctr"/>
                      <a:endParaRPr lang="en-GB" sz="700" b="1"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GB" sz="700" b="0" i="0" u="none" strike="noStrike" dirty="0">
                        <a:solidFill>
                          <a:srgbClr val="000000"/>
                        </a:solidFill>
                        <a:effectLst/>
                        <a:latin typeface="Calibri"/>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914400" rtl="0" eaLnBrk="1" fontAlgn="ctr" latinLnBrk="0" hangingPunct="1"/>
                      <a:r>
                        <a:rPr lang="en-GB" sz="850" u="none" strike="noStrike" kern="1200" dirty="0">
                          <a:solidFill>
                            <a:schemeClr val="dk1"/>
                          </a:solidFill>
                          <a:effectLst/>
                          <a:latin typeface="+mj-lt"/>
                          <a:ea typeface="+mn-ea"/>
                          <a:cs typeface="+mn-cs"/>
                        </a:rPr>
                        <a:t>Servers</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0" dirty="0">
                          <a:ln>
                            <a:noFill/>
                          </a:ln>
                          <a:solidFill>
                            <a:schemeClr val="tx1"/>
                          </a:solidFill>
                          <a:effectLst/>
                          <a:uLnTx/>
                          <a:uFillTx/>
                          <a:latin typeface="+mj-lt"/>
                          <a:ea typeface="+mn-ea"/>
                          <a:cs typeface="Arial"/>
                        </a:rPr>
                        <a:t>80.4%</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algn="ctr">
                        <a:spcBef>
                          <a:spcPts val="0"/>
                        </a:spcBef>
                        <a:spcAft>
                          <a:spcPts val="0"/>
                        </a:spcAft>
                      </a:pPr>
                      <a:r>
                        <a:rPr lang="en-US" sz="850" dirty="0">
                          <a:solidFill>
                            <a:srgbClr val="000000"/>
                          </a:solidFill>
                          <a:effectLst/>
                          <a:latin typeface="Verdana" panose="020B0604030504040204" pitchFamily="34" charset="0"/>
                          <a:ea typeface="Calibri" panose="020F0502020204030204" pitchFamily="34" charset="0"/>
                        </a:rPr>
                        <a:t>80.8%</a:t>
                      </a:r>
                      <a:endParaRPr lang="en-US" sz="1100" dirty="0">
                        <a:effectLst/>
                        <a:latin typeface="Calibri" panose="020F0502020204030204" pitchFamily="34" charset="0"/>
                        <a:ea typeface="Calibri" panose="020F0502020204030204" pitchFamily="34" charset="0"/>
                      </a:endParaRPr>
                    </a:p>
                  </a:txBody>
                  <a:tcPr marL="68580" marR="6858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GB" sz="850" b="0" i="0" u="none" strike="noStrike" kern="1200" cap="none" spc="0" normalizeH="0" baseline="0" noProof="0" dirty="0">
                        <a:ln>
                          <a:noFill/>
                        </a:ln>
                        <a:solidFill>
                          <a:schemeClr val="bg1"/>
                        </a:solidFill>
                        <a:effectLst/>
                        <a:uLnTx/>
                        <a:uFillTx/>
                        <a:latin typeface="+mj-lt"/>
                        <a:ea typeface="+mn-ea"/>
                        <a:cs typeface="Arial"/>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21827665"/>
                  </a:ext>
                </a:extLst>
              </a:tr>
              <a:tr h="118092">
                <a:tc vMerge="1">
                  <a:txBody>
                    <a:bodyPr/>
                    <a:lstStyle/>
                    <a:p>
                      <a:pPr algn="ctr" fontAlgn="ctr"/>
                      <a:endParaRPr lang="en-GB" sz="700" b="1"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GB" sz="700" b="0" i="0" u="none" strike="noStrike" dirty="0">
                        <a:solidFill>
                          <a:srgbClr val="000000"/>
                        </a:solidFill>
                        <a:effectLst/>
                        <a:latin typeface="Calibri"/>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914400" rtl="0" eaLnBrk="1" fontAlgn="ctr" latinLnBrk="0" hangingPunct="1"/>
                      <a:r>
                        <a:rPr lang="en-GB" sz="850" u="none" strike="noStrike" kern="1200" dirty="0">
                          <a:solidFill>
                            <a:schemeClr val="dk1"/>
                          </a:solidFill>
                          <a:effectLst/>
                          <a:latin typeface="+mj-lt"/>
                          <a:ea typeface="+mn-ea"/>
                          <a:cs typeface="+mn-cs"/>
                        </a:rPr>
                        <a:t>Endpoints</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0" dirty="0">
                          <a:ln>
                            <a:noFill/>
                          </a:ln>
                          <a:solidFill>
                            <a:schemeClr val="tx1"/>
                          </a:solidFill>
                          <a:effectLst/>
                          <a:uLnTx/>
                          <a:uFillTx/>
                          <a:latin typeface="+mn-lt"/>
                          <a:ea typeface="+mn-ea"/>
                          <a:cs typeface="+mn-cs"/>
                        </a:rPr>
                        <a:t>-16.6% (Cylance is reporting more endpoints than in CMDB)</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algn="ctr">
                        <a:spcBef>
                          <a:spcPts val="0"/>
                        </a:spcBef>
                        <a:spcAft>
                          <a:spcPts val="0"/>
                        </a:spcAft>
                      </a:pPr>
                      <a:r>
                        <a:rPr lang="en-US" sz="850" dirty="0">
                          <a:solidFill>
                            <a:srgbClr val="000000"/>
                          </a:solidFill>
                          <a:effectLst/>
                          <a:latin typeface="Verdana" panose="020B0604030504040204" pitchFamily="34" charset="0"/>
                          <a:ea typeface="Calibri" panose="020F0502020204030204" pitchFamily="34" charset="0"/>
                        </a:rPr>
                        <a:t>-19.4%</a:t>
                      </a:r>
                      <a:endParaRPr lang="en-US" sz="1100" dirty="0">
                        <a:effectLst/>
                        <a:latin typeface="Calibri" panose="020F0502020204030204" pitchFamily="34" charset="0"/>
                        <a:ea typeface="Calibri" panose="020F0502020204030204" pitchFamily="34" charset="0"/>
                      </a:endParaRPr>
                    </a:p>
                  </a:txBody>
                  <a:tcPr marL="68580" marR="6858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GB" sz="850" b="0" i="0" u="none" strike="noStrike" kern="1200" cap="none" spc="0" normalizeH="0" baseline="0" noProof="0" dirty="0">
                        <a:ln>
                          <a:noFill/>
                        </a:ln>
                        <a:solidFill>
                          <a:schemeClr val="bg1"/>
                        </a:solidFill>
                        <a:effectLst/>
                        <a:uLnTx/>
                        <a:uFillTx/>
                        <a:latin typeface="+mj-lt"/>
                        <a:ea typeface="+mn-ea"/>
                        <a:cs typeface="Arial"/>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522379690"/>
                  </a:ext>
                </a:extLst>
              </a:tr>
              <a:tr h="118092">
                <a:tc vMerge="1">
                  <a:txBody>
                    <a:bodyPr/>
                    <a:lstStyle/>
                    <a:p>
                      <a:pPr algn="ctr" fontAlgn="ctr"/>
                      <a:endParaRPr lang="en-GB" sz="700" b="1"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GB" sz="700" b="0" i="0" u="none" strike="noStrike" dirty="0">
                        <a:solidFill>
                          <a:srgbClr val="000000"/>
                        </a:solidFill>
                        <a:effectLst/>
                        <a:latin typeface="Calibri"/>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914400" rtl="0" eaLnBrk="1" fontAlgn="ctr" latinLnBrk="0" hangingPunct="1"/>
                      <a:r>
                        <a:rPr lang="en-GB" sz="850" u="none" strike="noStrike" kern="1200" dirty="0">
                          <a:solidFill>
                            <a:schemeClr val="dk1"/>
                          </a:solidFill>
                          <a:effectLst/>
                          <a:latin typeface="+mj-lt"/>
                          <a:ea typeface="+mn-ea"/>
                          <a:cs typeface="+mn-cs"/>
                        </a:rPr>
                        <a:t>Database</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0" dirty="0">
                          <a:ln>
                            <a:noFill/>
                          </a:ln>
                          <a:solidFill>
                            <a:schemeClr val="tx1"/>
                          </a:solidFill>
                          <a:effectLst/>
                          <a:uLnTx/>
                          <a:uFillTx/>
                          <a:latin typeface="+mj-lt"/>
                          <a:ea typeface="+mn-ea"/>
                          <a:cs typeface="Arial"/>
                        </a:rPr>
                        <a:t>97%</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algn="ctr">
                        <a:spcBef>
                          <a:spcPts val="0"/>
                        </a:spcBef>
                        <a:spcAft>
                          <a:spcPts val="0"/>
                        </a:spcAft>
                      </a:pPr>
                      <a:r>
                        <a:rPr lang="en-US" sz="850" dirty="0">
                          <a:solidFill>
                            <a:srgbClr val="000000"/>
                          </a:solidFill>
                          <a:effectLst/>
                          <a:latin typeface="Verdana" panose="020B0604030504040204" pitchFamily="34" charset="0"/>
                          <a:ea typeface="Calibri" panose="020F0502020204030204" pitchFamily="34" charset="0"/>
                        </a:rPr>
                        <a:t>93.5%</a:t>
                      </a:r>
                      <a:endParaRPr lang="en-US" sz="1100" dirty="0">
                        <a:effectLst/>
                        <a:latin typeface="Calibri" panose="020F0502020204030204" pitchFamily="34" charset="0"/>
                        <a:ea typeface="Calibri" panose="020F0502020204030204" pitchFamily="34" charset="0"/>
                      </a:endParaRPr>
                    </a:p>
                  </a:txBody>
                  <a:tcPr marL="68580" marR="6858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GB" sz="850" b="0" i="0" u="none" strike="noStrike" kern="1200" cap="none" spc="0" normalizeH="0" baseline="0" noProof="0" dirty="0">
                        <a:ln>
                          <a:noFill/>
                        </a:ln>
                        <a:solidFill>
                          <a:schemeClr val="bg1"/>
                        </a:solidFill>
                        <a:effectLst/>
                        <a:uLnTx/>
                        <a:uFillTx/>
                        <a:latin typeface="+mj-lt"/>
                        <a:ea typeface="+mn-ea"/>
                        <a:cs typeface="Arial"/>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55007665"/>
                  </a:ext>
                </a:extLst>
              </a:tr>
              <a:tr h="118092">
                <a:tc vMerge="1">
                  <a:txBody>
                    <a:bodyPr/>
                    <a:lstStyle/>
                    <a:p>
                      <a:pPr algn="ctr" fontAlgn="ctr"/>
                      <a:endParaRPr lang="en-GB" sz="700" b="1"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GB" sz="700" b="0" i="0" u="none" strike="noStrike" dirty="0">
                        <a:solidFill>
                          <a:srgbClr val="000000"/>
                        </a:solidFill>
                        <a:effectLst/>
                        <a:latin typeface="Calibri"/>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914400" rtl="0" eaLnBrk="1" fontAlgn="ctr" latinLnBrk="0" hangingPunct="1"/>
                      <a:r>
                        <a:rPr lang="en-GB" sz="850" u="none" strike="noStrike" kern="1200" dirty="0">
                          <a:solidFill>
                            <a:schemeClr val="dk1"/>
                          </a:solidFill>
                          <a:effectLst/>
                          <a:latin typeface="+mj-lt"/>
                          <a:ea typeface="+mn-ea"/>
                          <a:cs typeface="+mn-cs"/>
                        </a:rPr>
                        <a:t>Applications</a:t>
                      </a:r>
                    </a:p>
                  </a:txBody>
                  <a:tcPr marL="27432" marR="27432" marT="27432" marB="27432"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0" dirty="0">
                          <a:ln>
                            <a:noFill/>
                          </a:ln>
                          <a:solidFill>
                            <a:schemeClr val="tx1"/>
                          </a:solidFill>
                          <a:effectLst/>
                          <a:uLnTx/>
                          <a:uFillTx/>
                          <a:latin typeface="+mj-lt"/>
                          <a:ea typeface="+mn-ea"/>
                          <a:cs typeface="Arial"/>
                        </a:rPr>
                        <a:t>100%</a:t>
                      </a:r>
                    </a:p>
                  </a:txBody>
                  <a:tcPr marL="27432" marR="27432" marT="27432" marB="2743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algn="ctr">
                        <a:spcBef>
                          <a:spcPts val="0"/>
                        </a:spcBef>
                        <a:spcAft>
                          <a:spcPts val="0"/>
                        </a:spcAft>
                      </a:pPr>
                      <a:r>
                        <a:rPr lang="en-US" sz="1800" dirty="0">
                          <a:effectLst/>
                          <a:latin typeface="Arial" panose="020B0604020202020204" pitchFamily="34" charset="0"/>
                          <a:ea typeface="Calibri" panose="020F0502020204030204" pitchFamily="34" charset="0"/>
                        </a:rPr>
                        <a:t> </a:t>
                      </a:r>
                      <a:r>
                        <a:rPr lang="en-US" sz="850" dirty="0">
                          <a:solidFill>
                            <a:srgbClr val="000000"/>
                          </a:solidFill>
                          <a:effectLst/>
                          <a:latin typeface="Verdana" panose="020B0604030504040204" pitchFamily="34" charset="0"/>
                          <a:ea typeface="Calibri" panose="020F0502020204030204" pitchFamily="34" charset="0"/>
                        </a:rPr>
                        <a:t>100%</a:t>
                      </a:r>
                      <a:endParaRPr lang="en-US" sz="1100" dirty="0">
                        <a:effectLst/>
                        <a:latin typeface="Calibri" panose="020F0502020204030204" pitchFamily="34" charset="0"/>
                        <a:ea typeface="Calibri" panose="020F0502020204030204" pitchFamily="34" charset="0"/>
                      </a:endParaRPr>
                    </a:p>
                  </a:txBody>
                  <a:tcPr marL="68580" marR="6858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GB" sz="850" b="0" i="0" u="none" strike="noStrike" kern="1200" cap="none" spc="0" normalizeH="0" baseline="0" noProof="0" dirty="0">
                        <a:ln>
                          <a:noFill/>
                        </a:ln>
                        <a:solidFill>
                          <a:schemeClr val="bg1"/>
                        </a:solidFill>
                        <a:effectLst/>
                        <a:uLnTx/>
                        <a:uFillTx/>
                        <a:latin typeface="+mj-lt"/>
                        <a:ea typeface="+mn-ea"/>
                        <a:cs typeface="Arial"/>
                      </a:endParaRPr>
                    </a:p>
                  </a:txBody>
                  <a:tcPr marL="27432" marR="27432" marT="27432" marB="27432"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05514921"/>
                  </a:ext>
                </a:extLst>
              </a:tr>
            </a:tbl>
          </a:graphicData>
        </a:graphic>
      </p:graphicFrame>
      <p:sp>
        <p:nvSpPr>
          <p:cNvPr id="9" name="Down Arrow 5"/>
          <p:cNvSpPr/>
          <p:nvPr/>
        </p:nvSpPr>
        <p:spPr bwMode="gray">
          <a:xfrm rot="10800000">
            <a:off x="8298906" y="3122494"/>
            <a:ext cx="292608" cy="32004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Left-Right 9"/>
          <p:cNvSpPr/>
          <p:nvPr/>
        </p:nvSpPr>
        <p:spPr>
          <a:xfrm>
            <a:off x="8185757" y="5745844"/>
            <a:ext cx="411064" cy="301924"/>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47699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APPENDIX</a:t>
            </a:r>
          </a:p>
        </p:txBody>
      </p:sp>
    </p:spTree>
    <p:extLst>
      <p:ext uri="{BB962C8B-B14F-4D97-AF65-F5344CB8AC3E}">
        <p14:creationId xmlns:p14="http://schemas.microsoft.com/office/powerpoint/2010/main" val="1700119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6"/>
          <p:cNvGraphicFramePr>
            <a:graphicFrameLocks noGrp="1"/>
          </p:cNvGraphicFramePr>
          <p:nvPr>
            <p:ph type="tbl" sz="quarter" idx="13"/>
            <p:extLst>
              <p:ext uri="{D42A27DB-BD31-4B8C-83A1-F6EECF244321}">
                <p14:modId xmlns:p14="http://schemas.microsoft.com/office/powerpoint/2010/main" val="3097465900"/>
              </p:ext>
            </p:extLst>
          </p:nvPr>
        </p:nvGraphicFramePr>
        <p:xfrm>
          <a:off x="457200" y="2171699"/>
          <a:ext cx="8215310" cy="3658733"/>
        </p:xfrm>
        <a:graphic>
          <a:graphicData uri="http://schemas.openxmlformats.org/drawingml/2006/table">
            <a:tbl>
              <a:tblPr>
                <a:tableStyleId>{9D7B26C5-4107-4FEC-AEDC-1716B250A1EF}</a:tableStyleId>
              </a:tblPr>
              <a:tblGrid>
                <a:gridCol w="1643062">
                  <a:extLst>
                    <a:ext uri="{9D8B030D-6E8A-4147-A177-3AD203B41FA5}">
                      <a16:colId xmlns:a16="http://schemas.microsoft.com/office/drawing/2014/main" val="20002"/>
                    </a:ext>
                  </a:extLst>
                </a:gridCol>
                <a:gridCol w="1643062">
                  <a:extLst>
                    <a:ext uri="{9D8B030D-6E8A-4147-A177-3AD203B41FA5}">
                      <a16:colId xmlns:a16="http://schemas.microsoft.com/office/drawing/2014/main" val="20000"/>
                    </a:ext>
                  </a:extLst>
                </a:gridCol>
                <a:gridCol w="1643062">
                  <a:extLst>
                    <a:ext uri="{9D8B030D-6E8A-4147-A177-3AD203B41FA5}">
                      <a16:colId xmlns:a16="http://schemas.microsoft.com/office/drawing/2014/main" val="20001"/>
                    </a:ext>
                  </a:extLst>
                </a:gridCol>
                <a:gridCol w="1643062">
                  <a:extLst>
                    <a:ext uri="{9D8B030D-6E8A-4147-A177-3AD203B41FA5}">
                      <a16:colId xmlns:a16="http://schemas.microsoft.com/office/drawing/2014/main" val="20003"/>
                    </a:ext>
                  </a:extLst>
                </a:gridCol>
                <a:gridCol w="1643062">
                  <a:extLst>
                    <a:ext uri="{9D8B030D-6E8A-4147-A177-3AD203B41FA5}">
                      <a16:colId xmlns:a16="http://schemas.microsoft.com/office/drawing/2014/main" val="20004"/>
                    </a:ext>
                  </a:extLst>
                </a:gridCol>
              </a:tblGrid>
              <a:tr h="1438276">
                <a:tc>
                  <a:txBody>
                    <a:bodyPr/>
                    <a:lstStyle/>
                    <a:p>
                      <a:pPr marL="0" marR="0" lvl="0" indent="0" algn="ctr" defTabSz="914400" rtl="0" eaLnBrk="1" fontAlgn="base" latinLnBrk="0" hangingPunct="1">
                        <a:lnSpc>
                          <a:spcPct val="100000"/>
                        </a:lnSpc>
                        <a:spcBef>
                          <a:spcPts val="600"/>
                        </a:spcBef>
                        <a:spcAft>
                          <a:spcPts val="0"/>
                        </a:spcAft>
                        <a:buClrTx/>
                        <a:buSzTx/>
                        <a:buFont typeface="Wingdings" panose="05000000000000000000" pitchFamily="2" charset="2"/>
                        <a:buNone/>
                        <a:tabLst/>
                        <a:defRPr/>
                      </a:pPr>
                      <a:r>
                        <a:rPr kumimoji="0" lang="en-US" sz="1600" b="1" i="0" u="none" strike="noStrike" kern="1200" cap="none" spc="0" normalizeH="0" baseline="0" noProof="0" dirty="0">
                          <a:ln>
                            <a:noFill/>
                          </a:ln>
                          <a:solidFill>
                            <a:schemeClr val="bg1"/>
                          </a:solidFill>
                          <a:effectLst/>
                          <a:uLnTx/>
                          <a:uFillTx/>
                          <a:latin typeface="+mj-lt"/>
                          <a:ea typeface="Verdana" panose="020B0604030504040204" pitchFamily="34" charset="0"/>
                          <a:cs typeface="Verdana" panose="020B0604030504040204" pitchFamily="34" charset="0"/>
                        </a:rPr>
                        <a:t>Holistic View</a:t>
                      </a:r>
                    </a:p>
                  </a:txBody>
                  <a:tcPr marL="45720" marR="45720" marT="91440" marB="91440" anchor="b">
                    <a:lnL>
                      <a:noFill/>
                    </a:lnL>
                    <a:lnR w="3810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ts val="0"/>
                        </a:spcAft>
                        <a:buClrTx/>
                        <a:buSzTx/>
                        <a:buFont typeface="Wingdings" panose="05000000000000000000" pitchFamily="2" charset="2"/>
                        <a:buNone/>
                        <a:tabLst/>
                        <a:defRPr/>
                      </a:pPr>
                      <a:r>
                        <a:rPr kumimoji="0" lang="en-US" sz="1600" b="1" i="0" u="none" strike="noStrike" kern="1200" cap="none" spc="0" normalizeH="0" baseline="0" noProof="0" dirty="0">
                          <a:ln>
                            <a:noFill/>
                          </a:ln>
                          <a:solidFill>
                            <a:schemeClr val="bg1"/>
                          </a:solidFill>
                          <a:effectLst/>
                          <a:uLnTx/>
                          <a:uFillTx/>
                          <a:latin typeface="+mj-lt"/>
                          <a:ea typeface="Verdana" panose="020B0604030504040204" pitchFamily="34" charset="0"/>
                          <a:cs typeface="Verdana" panose="020B0604030504040204" pitchFamily="34" charset="0"/>
                        </a:rPr>
                        <a:t>Per Vertical Stats</a:t>
                      </a:r>
                    </a:p>
                  </a:txBody>
                  <a:tcPr marL="45720" marR="45720" marT="91440" marB="9144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1" indent="0" algn="ctr" defTabSz="914400" rtl="0" eaLnBrk="1" fontAlgn="t" latinLnBrk="0" hangingPunct="1">
                        <a:lnSpc>
                          <a:spcPct val="100000"/>
                        </a:lnSpc>
                        <a:spcBef>
                          <a:spcPts val="600"/>
                        </a:spcBef>
                        <a:spcAft>
                          <a:spcPts val="0"/>
                        </a:spcAft>
                        <a:buClrTx/>
                        <a:buSzTx/>
                        <a:buFont typeface="Wingdings" panose="05000000000000000000" pitchFamily="2" charset="2"/>
                        <a:buNone/>
                        <a:tabLst/>
                        <a:defRPr/>
                      </a:pPr>
                      <a:r>
                        <a:rPr lang="en-US" sz="1600" b="1" kern="1200" baseline="0" dirty="0">
                          <a:solidFill>
                            <a:schemeClr val="bg1"/>
                          </a:solidFill>
                          <a:latin typeface="+mj-lt"/>
                        </a:rPr>
                        <a:t>Key Metrics</a:t>
                      </a:r>
                    </a:p>
                  </a:txBody>
                  <a:tcPr marL="45720" marR="45720" marT="91440" marB="9144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1" indent="0" algn="ctr" defTabSz="914400" rtl="0" eaLnBrk="1" fontAlgn="t" latinLnBrk="0" hangingPunct="1">
                        <a:lnSpc>
                          <a:spcPct val="100000"/>
                        </a:lnSpc>
                        <a:spcBef>
                          <a:spcPts val="600"/>
                        </a:spcBef>
                        <a:spcAft>
                          <a:spcPts val="0"/>
                        </a:spcAft>
                        <a:buClrTx/>
                        <a:buSzTx/>
                        <a:buFont typeface="Wingdings" panose="05000000000000000000" pitchFamily="2" charset="2"/>
                        <a:buNone/>
                        <a:tabLst/>
                        <a:defRPr/>
                      </a:pPr>
                      <a:r>
                        <a:rPr lang="en-US" sz="1600" b="1" kern="1200" baseline="0" dirty="0">
                          <a:solidFill>
                            <a:schemeClr val="bg1"/>
                          </a:solidFill>
                          <a:latin typeface="+mj-lt"/>
                        </a:rPr>
                        <a:t>Challenges</a:t>
                      </a:r>
                    </a:p>
                  </a:txBody>
                  <a:tcPr marL="45720" marR="45720" marT="91440" marB="9144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1" indent="0" algn="ctr" defTabSz="914400" rtl="0" eaLnBrk="1" fontAlgn="t" latinLnBrk="0" hangingPunct="1">
                        <a:lnSpc>
                          <a:spcPct val="100000"/>
                        </a:lnSpc>
                        <a:spcBef>
                          <a:spcPts val="600"/>
                        </a:spcBef>
                        <a:spcAft>
                          <a:spcPts val="0"/>
                        </a:spcAft>
                        <a:buClrTx/>
                        <a:buSzTx/>
                        <a:buFont typeface="Wingdings" panose="05000000000000000000" pitchFamily="2" charset="2"/>
                        <a:buNone/>
                        <a:tabLst/>
                        <a:defRPr/>
                      </a:pPr>
                      <a:r>
                        <a:rPr lang="en-US" sz="1600" b="1" kern="1200" baseline="0" dirty="0">
                          <a:solidFill>
                            <a:schemeClr val="bg1"/>
                          </a:solidFill>
                          <a:latin typeface="+mj-lt"/>
                        </a:rPr>
                        <a:t>Key Points</a:t>
                      </a:r>
                    </a:p>
                  </a:txBody>
                  <a:tcPr marL="45720" marR="45720" marT="91440" marB="91440" anchor="b">
                    <a:lnL w="38100" cap="flat" cmpd="sng" algn="ctr">
                      <a:solidFill>
                        <a:schemeClr val="bg1"/>
                      </a:solidFill>
                      <a:prstDash val="solid"/>
                      <a:round/>
                      <a:headEnd type="none" w="med" len="med"/>
                      <a:tailEnd type="none" w="med" len="med"/>
                    </a:lnL>
                    <a:lnR>
                      <a:noFill/>
                    </a:lnR>
                    <a:lnT w="952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220457">
                <a:tc>
                  <a:txBody>
                    <a:bodyPr/>
                    <a:lstStyle/>
                    <a:p>
                      <a:pPr marL="171450" marR="0" lvl="0" indent="-171450" algn="l" defTabSz="914400" rtl="0" eaLnBrk="1" fontAlgn="base" latinLnBrk="0" hangingPunct="1">
                        <a:lnSpc>
                          <a:spcPct val="100000"/>
                        </a:lnSpc>
                        <a:spcBef>
                          <a:spcPts val="60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chemeClr val="tx1"/>
                          </a:solidFill>
                          <a:effectLst/>
                          <a:uLnTx/>
                          <a:uFillTx/>
                          <a:latin typeface="+mj-lt"/>
                          <a:ea typeface="Verdana" panose="020B0604030504040204" pitchFamily="34" charset="0"/>
                          <a:cs typeface="Verdana" panose="020B0604030504040204" pitchFamily="34" charset="0"/>
                        </a:rPr>
                        <a:t>Comprehen-sive and summarized overview of infrastructure security risk posture, and ownership</a:t>
                      </a:r>
                    </a:p>
                  </a:txBody>
                  <a:tcPr marL="45720" marR="0" marT="91440" marB="91440">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71450" marR="0" lvl="0" indent="-171450" algn="l" defTabSz="914400" rtl="0" eaLnBrk="1" fontAlgn="base" latinLnBrk="0" hangingPunct="1">
                        <a:lnSpc>
                          <a:spcPct val="100000"/>
                        </a:lnSpc>
                        <a:spcBef>
                          <a:spcPts val="60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chemeClr val="tx1"/>
                          </a:solidFill>
                          <a:effectLst/>
                          <a:uLnTx/>
                          <a:uFillTx/>
                          <a:latin typeface="+mj-lt"/>
                          <a:ea typeface="Verdana" panose="020B0604030504040204" pitchFamily="34" charset="0"/>
                          <a:cs typeface="Verdana" panose="020B0604030504040204" pitchFamily="34" charset="0"/>
                        </a:rPr>
                        <a:t>Level of risks in each of the infrastructure verticals and responsible manager</a:t>
                      </a:r>
                    </a:p>
                  </a:txBody>
                  <a:tcPr marL="45720" marR="0" marT="91440" marB="9144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71450" marR="0" lvl="1" indent="-171450" algn="l" defTabSz="914400" rtl="0" eaLnBrk="1" fontAlgn="t" latinLnBrk="0" hangingPunct="1">
                        <a:lnSpc>
                          <a:spcPct val="100000"/>
                        </a:lnSpc>
                        <a:spcBef>
                          <a:spcPts val="600"/>
                        </a:spcBef>
                        <a:spcAft>
                          <a:spcPts val="0"/>
                        </a:spcAft>
                        <a:buClrTx/>
                        <a:buSzTx/>
                        <a:buFont typeface="Wingdings" panose="05000000000000000000" pitchFamily="2" charset="2"/>
                        <a:buChar char="§"/>
                        <a:tabLst/>
                        <a:defRPr/>
                      </a:pPr>
                      <a:r>
                        <a:rPr lang="en-US" sz="1400" b="0" kern="1200" baseline="0" dirty="0">
                          <a:solidFill>
                            <a:schemeClr val="tx1"/>
                          </a:solidFill>
                          <a:latin typeface="+mj-lt"/>
                        </a:rPr>
                        <a:t>Report on metrics that are measurable, comparable, informational &amp; predictable</a:t>
                      </a:r>
                    </a:p>
                  </a:txBody>
                  <a:tcPr marL="45720" marR="0" marT="91440" marB="9144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71450" marR="0" lvl="1" indent="-171450" algn="l" defTabSz="914400" rtl="0" eaLnBrk="1" fontAlgn="t" latinLnBrk="0" hangingPunct="1">
                        <a:lnSpc>
                          <a:spcPct val="100000"/>
                        </a:lnSpc>
                        <a:spcBef>
                          <a:spcPts val="600"/>
                        </a:spcBef>
                        <a:spcAft>
                          <a:spcPts val="0"/>
                        </a:spcAft>
                        <a:buClrTx/>
                        <a:buSzTx/>
                        <a:buFont typeface="Wingdings" panose="05000000000000000000" pitchFamily="2" charset="2"/>
                        <a:buChar char="§"/>
                        <a:tabLst/>
                        <a:defRPr/>
                      </a:pPr>
                      <a:r>
                        <a:rPr lang="en-US" sz="1400" b="0" kern="1200" baseline="0" dirty="0">
                          <a:solidFill>
                            <a:schemeClr val="tx1"/>
                          </a:solidFill>
                          <a:latin typeface="+mj-lt"/>
                        </a:rPr>
                        <a:t>Highlights on challenges with infrastructure security and KRI data gathering</a:t>
                      </a:r>
                    </a:p>
                  </a:txBody>
                  <a:tcPr marL="45720" marR="0" marT="91440" marB="9144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71450" marR="0" lvl="1" indent="-171450" algn="l" defTabSz="914400" rtl="0" eaLnBrk="1" fontAlgn="t" latinLnBrk="0" hangingPunct="1">
                        <a:lnSpc>
                          <a:spcPct val="100000"/>
                        </a:lnSpc>
                        <a:spcBef>
                          <a:spcPts val="600"/>
                        </a:spcBef>
                        <a:spcAft>
                          <a:spcPts val="0"/>
                        </a:spcAft>
                        <a:buClrTx/>
                        <a:buSzTx/>
                        <a:buFont typeface="Wingdings" panose="05000000000000000000" pitchFamily="2" charset="2"/>
                        <a:buChar char="§"/>
                        <a:tabLst/>
                        <a:defRPr/>
                      </a:pPr>
                      <a:r>
                        <a:rPr lang="en-US" sz="1400" b="0" kern="1200" baseline="0" dirty="0">
                          <a:solidFill>
                            <a:schemeClr val="tx1"/>
                          </a:solidFill>
                          <a:latin typeface="+mj-lt"/>
                        </a:rPr>
                        <a:t>Areas and verticals where we are excelling and where we need to improve</a:t>
                      </a:r>
                    </a:p>
                  </a:txBody>
                  <a:tcPr marL="45720" marR="45720" marT="91440" marB="91440">
                    <a:lnL w="38100" cap="flat" cmpd="sng" algn="ctr">
                      <a:solidFill>
                        <a:schemeClr val="bg1"/>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bwMode="gray"/>
        <p:txBody>
          <a:bodyPr/>
          <a:lstStyle/>
          <a:p>
            <a:r>
              <a:rPr lang="en-US" dirty="0"/>
              <a:t>Context</a:t>
            </a:r>
          </a:p>
        </p:txBody>
      </p:sp>
      <p:sp>
        <p:nvSpPr>
          <p:cNvPr id="7" name="Text Placeholder 6"/>
          <p:cNvSpPr>
            <a:spLocks noGrp="1"/>
          </p:cNvSpPr>
          <p:nvPr>
            <p:ph type="body" sz="quarter" idx="14"/>
          </p:nvPr>
        </p:nvSpPr>
        <p:spPr bwMode="gray"/>
        <p:txBody>
          <a:bodyPr/>
          <a:lstStyle/>
          <a:p>
            <a:r>
              <a:rPr lang="en-US" dirty="0"/>
              <a:t> </a:t>
            </a:r>
          </a:p>
        </p:txBody>
      </p:sp>
      <p:sp>
        <p:nvSpPr>
          <p:cNvPr id="9" name="Rectangle 8"/>
          <p:cNvSpPr/>
          <p:nvPr/>
        </p:nvSpPr>
        <p:spPr bwMode="gray">
          <a:xfrm>
            <a:off x="457200" y="996287"/>
            <a:ext cx="8215313"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nchorCtr="0">
            <a:spAutoFit/>
          </a:bodyPr>
          <a:lstStyle/>
          <a:p>
            <a:r>
              <a:rPr lang="en-GB" sz="1600" dirty="0">
                <a:solidFill>
                  <a:srgbClr val="000000"/>
                </a:solidFill>
                <a:ea typeface="Verdana" pitchFamily="34" charset="0"/>
                <a:cs typeface="Verdana" pitchFamily="34" charset="0"/>
              </a:rPr>
              <a:t>This KRI report provides a data driven, fact based view of the infrastructure security risks. The key indicators have been chosen for their ability to provide measurable risk level and security posture across the infrastructure.</a:t>
            </a:r>
          </a:p>
        </p:txBody>
      </p:sp>
      <p:sp>
        <p:nvSpPr>
          <p:cNvPr id="12" name="Freeform 11"/>
          <p:cNvSpPr>
            <a:spLocks noChangeAspect="1" noEditPoints="1"/>
          </p:cNvSpPr>
          <p:nvPr/>
        </p:nvSpPr>
        <p:spPr bwMode="gray">
          <a:xfrm>
            <a:off x="2603500" y="2339340"/>
            <a:ext cx="678180" cy="508635"/>
          </a:xfrm>
          <a:custGeom>
            <a:avLst/>
            <a:gdLst>
              <a:gd name="T0" fmla="*/ 248 w 248"/>
              <a:gd name="T1" fmla="*/ 161 h 186"/>
              <a:gd name="T2" fmla="*/ 219 w 248"/>
              <a:gd name="T3" fmla="*/ 90 h 186"/>
              <a:gd name="T4" fmla="*/ 148 w 248"/>
              <a:gd name="T5" fmla="*/ 26 h 186"/>
              <a:gd name="T6" fmla="*/ 97 w 248"/>
              <a:gd name="T7" fmla="*/ 0 h 186"/>
              <a:gd name="T8" fmla="*/ 177 w 248"/>
              <a:gd name="T9" fmla="*/ 62 h 186"/>
              <a:gd name="T10" fmla="*/ 248 w 248"/>
              <a:gd name="T11" fmla="*/ 62 h 186"/>
              <a:gd name="T12" fmla="*/ 0 w 248"/>
              <a:gd name="T13" fmla="*/ 71 h 186"/>
              <a:gd name="T14" fmla="*/ 71 w 248"/>
              <a:gd name="T15" fmla="*/ 45 h 186"/>
              <a:gd name="T16" fmla="*/ 0 w 248"/>
              <a:gd name="T17" fmla="*/ 71 h 186"/>
              <a:gd name="T18" fmla="*/ 0 w 248"/>
              <a:gd name="T19" fmla="*/ 71 h 186"/>
              <a:gd name="T20" fmla="*/ 139 w 248"/>
              <a:gd name="T21" fmla="*/ 36 h 186"/>
              <a:gd name="T22" fmla="*/ 71 w 248"/>
              <a:gd name="T23" fmla="*/ 80 h 186"/>
              <a:gd name="T24" fmla="*/ 0 w 248"/>
              <a:gd name="T25" fmla="*/ 186 h 186"/>
              <a:gd name="T26" fmla="*/ 139 w 248"/>
              <a:gd name="T27" fmla="*/ 186 h 186"/>
              <a:gd name="T28" fmla="*/ 210 w 248"/>
              <a:gd name="T29" fmla="*/ 97 h 186"/>
              <a:gd name="T30" fmla="*/ 139 w 248"/>
              <a:gd name="T31" fmla="*/ 97 h 186"/>
              <a:gd name="T32" fmla="*/ 61 w 248"/>
              <a:gd name="T33" fmla="*/ 123 h 186"/>
              <a:gd name="T34" fmla="*/ 52 w 248"/>
              <a:gd name="T35" fmla="*/ 132 h 186"/>
              <a:gd name="T36" fmla="*/ 42 w 248"/>
              <a:gd name="T37" fmla="*/ 142 h 186"/>
              <a:gd name="T38" fmla="*/ 35 w 248"/>
              <a:gd name="T39" fmla="*/ 151 h 186"/>
              <a:gd name="T40" fmla="*/ 61 w 248"/>
              <a:gd name="T41" fmla="*/ 161 h 186"/>
              <a:gd name="T42" fmla="*/ 26 w 248"/>
              <a:gd name="T43" fmla="*/ 151 h 186"/>
              <a:gd name="T44" fmla="*/ 35 w 248"/>
              <a:gd name="T45" fmla="*/ 142 h 186"/>
              <a:gd name="T46" fmla="*/ 42 w 248"/>
              <a:gd name="T47" fmla="*/ 132 h 186"/>
              <a:gd name="T48" fmla="*/ 52 w 248"/>
              <a:gd name="T49" fmla="*/ 123 h 186"/>
              <a:gd name="T50" fmla="*/ 26 w 248"/>
              <a:gd name="T51" fmla="*/ 116 h 186"/>
              <a:gd name="T52" fmla="*/ 52 w 248"/>
              <a:gd name="T53" fmla="*/ 106 h 186"/>
              <a:gd name="T54" fmla="*/ 61 w 248"/>
              <a:gd name="T55" fmla="*/ 116 h 186"/>
              <a:gd name="T56" fmla="*/ 61 w 248"/>
              <a:gd name="T57" fmla="*/ 123 h 186"/>
              <a:gd name="T58" fmla="*/ 113 w 248"/>
              <a:gd name="T59" fmla="*/ 62 h 186"/>
              <a:gd name="T60" fmla="*/ 104 w 248"/>
              <a:gd name="T61" fmla="*/ 106 h 186"/>
              <a:gd name="T62" fmla="*/ 97 w 248"/>
              <a:gd name="T63" fmla="*/ 62 h 186"/>
              <a:gd name="T64" fmla="*/ 113 w 248"/>
              <a:gd name="T65" fmla="*/ 54 h 186"/>
              <a:gd name="T66" fmla="*/ 113 w 248"/>
              <a:gd name="T67" fmla="*/ 62 h 186"/>
              <a:gd name="T68" fmla="*/ 193 w 248"/>
              <a:gd name="T69" fmla="*/ 132 h 186"/>
              <a:gd name="T70" fmla="*/ 184 w 248"/>
              <a:gd name="T71" fmla="*/ 142 h 186"/>
              <a:gd name="T72" fmla="*/ 193 w 248"/>
              <a:gd name="T73" fmla="*/ 151 h 186"/>
              <a:gd name="T74" fmla="*/ 184 w 248"/>
              <a:gd name="T75" fmla="*/ 161 h 186"/>
              <a:gd name="T76" fmla="*/ 158 w 248"/>
              <a:gd name="T77" fmla="*/ 168 h 186"/>
              <a:gd name="T78" fmla="*/ 184 w 248"/>
              <a:gd name="T79" fmla="*/ 161 h 186"/>
              <a:gd name="T80" fmla="*/ 184 w 248"/>
              <a:gd name="T81" fmla="*/ 142 h 186"/>
              <a:gd name="T82" fmla="*/ 158 w 248"/>
              <a:gd name="T83" fmla="*/ 132 h 186"/>
              <a:gd name="T84" fmla="*/ 184 w 248"/>
              <a:gd name="T85" fmla="*/ 123 h 186"/>
              <a:gd name="T86" fmla="*/ 158 w 248"/>
              <a:gd name="T87" fmla="*/ 116 h 186"/>
              <a:gd name="T88" fmla="*/ 184 w 248"/>
              <a:gd name="T89" fmla="*/ 123 h 186"/>
              <a:gd name="T90" fmla="*/ 193 w 248"/>
              <a:gd name="T91" fmla="*/ 132 h 186"/>
              <a:gd name="T92" fmla="*/ 193 w 248"/>
              <a:gd name="T93" fmla="*/ 13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8" h="186">
                <a:moveTo>
                  <a:pt x="248" y="62"/>
                </a:moveTo>
                <a:lnTo>
                  <a:pt x="248" y="161"/>
                </a:lnTo>
                <a:lnTo>
                  <a:pt x="219" y="186"/>
                </a:lnTo>
                <a:lnTo>
                  <a:pt x="219" y="90"/>
                </a:lnTo>
                <a:lnTo>
                  <a:pt x="148" y="90"/>
                </a:lnTo>
                <a:lnTo>
                  <a:pt x="148" y="26"/>
                </a:lnTo>
                <a:lnTo>
                  <a:pt x="71" y="26"/>
                </a:lnTo>
                <a:lnTo>
                  <a:pt x="97" y="0"/>
                </a:lnTo>
                <a:lnTo>
                  <a:pt x="177" y="0"/>
                </a:lnTo>
                <a:lnTo>
                  <a:pt x="177" y="62"/>
                </a:lnTo>
                <a:lnTo>
                  <a:pt x="248" y="62"/>
                </a:lnTo>
                <a:lnTo>
                  <a:pt x="248" y="62"/>
                </a:lnTo>
                <a:lnTo>
                  <a:pt x="248" y="62"/>
                </a:lnTo>
                <a:close/>
                <a:moveTo>
                  <a:pt x="0" y="71"/>
                </a:moveTo>
                <a:lnTo>
                  <a:pt x="71" y="71"/>
                </a:lnTo>
                <a:lnTo>
                  <a:pt x="71" y="45"/>
                </a:lnTo>
                <a:lnTo>
                  <a:pt x="26" y="45"/>
                </a:lnTo>
                <a:lnTo>
                  <a:pt x="0" y="71"/>
                </a:lnTo>
                <a:lnTo>
                  <a:pt x="0" y="71"/>
                </a:lnTo>
                <a:lnTo>
                  <a:pt x="0" y="71"/>
                </a:lnTo>
                <a:close/>
                <a:moveTo>
                  <a:pt x="139" y="97"/>
                </a:moveTo>
                <a:lnTo>
                  <a:pt x="139" y="36"/>
                </a:lnTo>
                <a:lnTo>
                  <a:pt x="71" y="36"/>
                </a:lnTo>
                <a:lnTo>
                  <a:pt x="71" y="80"/>
                </a:lnTo>
                <a:lnTo>
                  <a:pt x="0" y="80"/>
                </a:lnTo>
                <a:lnTo>
                  <a:pt x="0" y="186"/>
                </a:lnTo>
                <a:lnTo>
                  <a:pt x="71" y="186"/>
                </a:lnTo>
                <a:lnTo>
                  <a:pt x="139" y="186"/>
                </a:lnTo>
                <a:lnTo>
                  <a:pt x="210" y="186"/>
                </a:lnTo>
                <a:lnTo>
                  <a:pt x="210" y="97"/>
                </a:lnTo>
                <a:lnTo>
                  <a:pt x="139" y="97"/>
                </a:lnTo>
                <a:lnTo>
                  <a:pt x="139" y="97"/>
                </a:lnTo>
                <a:lnTo>
                  <a:pt x="139" y="97"/>
                </a:lnTo>
                <a:close/>
                <a:moveTo>
                  <a:pt x="61" y="123"/>
                </a:moveTo>
                <a:lnTo>
                  <a:pt x="52" y="123"/>
                </a:lnTo>
                <a:lnTo>
                  <a:pt x="52" y="132"/>
                </a:lnTo>
                <a:lnTo>
                  <a:pt x="42" y="132"/>
                </a:lnTo>
                <a:lnTo>
                  <a:pt x="42" y="142"/>
                </a:lnTo>
                <a:lnTo>
                  <a:pt x="35" y="142"/>
                </a:lnTo>
                <a:lnTo>
                  <a:pt x="35" y="151"/>
                </a:lnTo>
                <a:lnTo>
                  <a:pt x="61" y="151"/>
                </a:lnTo>
                <a:lnTo>
                  <a:pt x="61" y="161"/>
                </a:lnTo>
                <a:lnTo>
                  <a:pt x="26" y="161"/>
                </a:lnTo>
                <a:lnTo>
                  <a:pt x="26" y="151"/>
                </a:lnTo>
                <a:lnTo>
                  <a:pt x="26" y="142"/>
                </a:lnTo>
                <a:lnTo>
                  <a:pt x="35" y="142"/>
                </a:lnTo>
                <a:lnTo>
                  <a:pt x="35" y="132"/>
                </a:lnTo>
                <a:lnTo>
                  <a:pt x="42" y="132"/>
                </a:lnTo>
                <a:lnTo>
                  <a:pt x="42" y="123"/>
                </a:lnTo>
                <a:lnTo>
                  <a:pt x="52" y="123"/>
                </a:lnTo>
                <a:lnTo>
                  <a:pt x="52" y="116"/>
                </a:lnTo>
                <a:lnTo>
                  <a:pt x="26" y="116"/>
                </a:lnTo>
                <a:lnTo>
                  <a:pt x="26" y="106"/>
                </a:lnTo>
                <a:lnTo>
                  <a:pt x="52" y="106"/>
                </a:lnTo>
                <a:lnTo>
                  <a:pt x="52" y="116"/>
                </a:lnTo>
                <a:lnTo>
                  <a:pt x="61" y="116"/>
                </a:lnTo>
                <a:lnTo>
                  <a:pt x="61" y="123"/>
                </a:lnTo>
                <a:lnTo>
                  <a:pt x="61" y="123"/>
                </a:lnTo>
                <a:lnTo>
                  <a:pt x="61" y="123"/>
                </a:lnTo>
                <a:close/>
                <a:moveTo>
                  <a:pt x="113" y="62"/>
                </a:moveTo>
                <a:lnTo>
                  <a:pt x="113" y="106"/>
                </a:lnTo>
                <a:lnTo>
                  <a:pt x="104" y="106"/>
                </a:lnTo>
                <a:lnTo>
                  <a:pt x="104" y="62"/>
                </a:lnTo>
                <a:lnTo>
                  <a:pt x="97" y="62"/>
                </a:lnTo>
                <a:lnTo>
                  <a:pt x="97" y="54"/>
                </a:lnTo>
                <a:lnTo>
                  <a:pt x="113" y="54"/>
                </a:lnTo>
                <a:lnTo>
                  <a:pt x="113" y="62"/>
                </a:lnTo>
                <a:lnTo>
                  <a:pt x="113" y="62"/>
                </a:lnTo>
                <a:lnTo>
                  <a:pt x="113" y="62"/>
                </a:lnTo>
                <a:close/>
                <a:moveTo>
                  <a:pt x="193" y="132"/>
                </a:moveTo>
                <a:lnTo>
                  <a:pt x="184" y="132"/>
                </a:lnTo>
                <a:lnTo>
                  <a:pt x="184" y="142"/>
                </a:lnTo>
                <a:lnTo>
                  <a:pt x="193" y="142"/>
                </a:lnTo>
                <a:lnTo>
                  <a:pt x="193" y="151"/>
                </a:lnTo>
                <a:lnTo>
                  <a:pt x="193" y="161"/>
                </a:lnTo>
                <a:lnTo>
                  <a:pt x="184" y="161"/>
                </a:lnTo>
                <a:lnTo>
                  <a:pt x="184" y="168"/>
                </a:lnTo>
                <a:lnTo>
                  <a:pt x="158" y="168"/>
                </a:lnTo>
                <a:lnTo>
                  <a:pt x="158" y="161"/>
                </a:lnTo>
                <a:lnTo>
                  <a:pt x="184" y="161"/>
                </a:lnTo>
                <a:lnTo>
                  <a:pt x="184" y="151"/>
                </a:lnTo>
                <a:lnTo>
                  <a:pt x="184" y="142"/>
                </a:lnTo>
                <a:lnTo>
                  <a:pt x="158" y="142"/>
                </a:lnTo>
                <a:lnTo>
                  <a:pt x="158" y="132"/>
                </a:lnTo>
                <a:lnTo>
                  <a:pt x="184" y="132"/>
                </a:lnTo>
                <a:lnTo>
                  <a:pt x="184" y="123"/>
                </a:lnTo>
                <a:lnTo>
                  <a:pt x="158" y="123"/>
                </a:lnTo>
                <a:lnTo>
                  <a:pt x="158" y="116"/>
                </a:lnTo>
                <a:lnTo>
                  <a:pt x="184" y="116"/>
                </a:lnTo>
                <a:lnTo>
                  <a:pt x="184" y="123"/>
                </a:lnTo>
                <a:lnTo>
                  <a:pt x="193" y="123"/>
                </a:lnTo>
                <a:lnTo>
                  <a:pt x="193" y="132"/>
                </a:lnTo>
                <a:lnTo>
                  <a:pt x="193" y="132"/>
                </a:lnTo>
                <a:lnTo>
                  <a:pt x="193" y="13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 name="Freeform 25"/>
          <p:cNvSpPr>
            <a:spLocks noChangeAspect="1" noEditPoints="1"/>
          </p:cNvSpPr>
          <p:nvPr/>
        </p:nvSpPr>
        <p:spPr bwMode="gray">
          <a:xfrm>
            <a:off x="914864" y="2305354"/>
            <a:ext cx="662674" cy="542621"/>
          </a:xfrm>
          <a:custGeom>
            <a:avLst/>
            <a:gdLst>
              <a:gd name="T0" fmla="*/ 4026 w 4151"/>
              <a:gd name="T1" fmla="*/ 2869 h 3399"/>
              <a:gd name="T2" fmla="*/ 4105 w 4151"/>
              <a:gd name="T3" fmla="*/ 2912 h 3399"/>
              <a:gd name="T4" fmla="*/ 4148 w 4151"/>
              <a:gd name="T5" fmla="*/ 2990 h 3399"/>
              <a:gd name="T6" fmla="*/ 4148 w 4151"/>
              <a:gd name="T7" fmla="*/ 3274 h 3399"/>
              <a:gd name="T8" fmla="*/ 4105 w 4151"/>
              <a:gd name="T9" fmla="*/ 3354 h 3399"/>
              <a:gd name="T10" fmla="*/ 4026 w 4151"/>
              <a:gd name="T11" fmla="*/ 3396 h 3399"/>
              <a:gd name="T12" fmla="*/ 138 w 4151"/>
              <a:gd name="T13" fmla="*/ 3396 h 3399"/>
              <a:gd name="T14" fmla="*/ 60 w 4151"/>
              <a:gd name="T15" fmla="*/ 3354 h 3399"/>
              <a:gd name="T16" fmla="*/ 18 w 4151"/>
              <a:gd name="T17" fmla="*/ 3274 h 3399"/>
              <a:gd name="T18" fmla="*/ 18 w 4151"/>
              <a:gd name="T19" fmla="*/ 2990 h 3399"/>
              <a:gd name="T20" fmla="*/ 60 w 4151"/>
              <a:gd name="T21" fmla="*/ 2912 h 3399"/>
              <a:gd name="T22" fmla="*/ 138 w 4151"/>
              <a:gd name="T23" fmla="*/ 2869 h 3399"/>
              <a:gd name="T24" fmla="*/ 3368 w 4151"/>
              <a:gd name="T25" fmla="*/ 1213 h 3399"/>
              <a:gd name="T26" fmla="*/ 3455 w 4151"/>
              <a:gd name="T27" fmla="*/ 1240 h 3399"/>
              <a:gd name="T28" fmla="*/ 3511 w 4151"/>
              <a:gd name="T29" fmla="*/ 1309 h 3399"/>
              <a:gd name="T30" fmla="*/ 3524 w 4151"/>
              <a:gd name="T31" fmla="*/ 2516 h 3399"/>
              <a:gd name="T32" fmla="*/ 3498 w 4151"/>
              <a:gd name="T33" fmla="*/ 2602 h 3399"/>
              <a:gd name="T34" fmla="*/ 3428 w 4151"/>
              <a:gd name="T35" fmla="*/ 2659 h 3399"/>
              <a:gd name="T36" fmla="*/ 3104 w 4151"/>
              <a:gd name="T37" fmla="*/ 2672 h 3399"/>
              <a:gd name="T38" fmla="*/ 3017 w 4151"/>
              <a:gd name="T39" fmla="*/ 2644 h 3399"/>
              <a:gd name="T40" fmla="*/ 2960 w 4151"/>
              <a:gd name="T41" fmla="*/ 2576 h 3399"/>
              <a:gd name="T42" fmla="*/ 2948 w 4151"/>
              <a:gd name="T43" fmla="*/ 1369 h 3399"/>
              <a:gd name="T44" fmla="*/ 2974 w 4151"/>
              <a:gd name="T45" fmla="*/ 1282 h 3399"/>
              <a:gd name="T46" fmla="*/ 3042 w 4151"/>
              <a:gd name="T47" fmla="*/ 1226 h 3399"/>
              <a:gd name="T48" fmla="*/ 1936 w 4151"/>
              <a:gd name="T49" fmla="*/ 1213 h 3399"/>
              <a:gd name="T50" fmla="*/ 2262 w 4151"/>
              <a:gd name="T51" fmla="*/ 1226 h 3399"/>
              <a:gd name="T52" fmla="*/ 2331 w 4151"/>
              <a:gd name="T53" fmla="*/ 1282 h 3399"/>
              <a:gd name="T54" fmla="*/ 2357 w 4151"/>
              <a:gd name="T55" fmla="*/ 1369 h 3399"/>
              <a:gd name="T56" fmla="*/ 2345 w 4151"/>
              <a:gd name="T57" fmla="*/ 2576 h 3399"/>
              <a:gd name="T58" fmla="*/ 2288 w 4151"/>
              <a:gd name="T59" fmla="*/ 2644 h 3399"/>
              <a:gd name="T60" fmla="*/ 2201 w 4151"/>
              <a:gd name="T61" fmla="*/ 2672 h 3399"/>
              <a:gd name="T62" fmla="*/ 1875 w 4151"/>
              <a:gd name="T63" fmla="*/ 2659 h 3399"/>
              <a:gd name="T64" fmla="*/ 1806 w 4151"/>
              <a:gd name="T65" fmla="*/ 2602 h 3399"/>
              <a:gd name="T66" fmla="*/ 1780 w 4151"/>
              <a:gd name="T67" fmla="*/ 2516 h 3399"/>
              <a:gd name="T68" fmla="*/ 1792 w 4151"/>
              <a:gd name="T69" fmla="*/ 1309 h 3399"/>
              <a:gd name="T70" fmla="*/ 1849 w 4151"/>
              <a:gd name="T71" fmla="*/ 1240 h 3399"/>
              <a:gd name="T72" fmla="*/ 1936 w 4151"/>
              <a:gd name="T73" fmla="*/ 1213 h 3399"/>
              <a:gd name="T74" fmla="*/ 1065 w 4151"/>
              <a:gd name="T75" fmla="*/ 1216 h 3399"/>
              <a:gd name="T76" fmla="*/ 1144 w 4151"/>
              <a:gd name="T77" fmla="*/ 1259 h 3399"/>
              <a:gd name="T78" fmla="*/ 1186 w 4151"/>
              <a:gd name="T79" fmla="*/ 1338 h 3399"/>
              <a:gd name="T80" fmla="*/ 1186 w 4151"/>
              <a:gd name="T81" fmla="*/ 2547 h 3399"/>
              <a:gd name="T82" fmla="*/ 1144 w 4151"/>
              <a:gd name="T83" fmla="*/ 2625 h 3399"/>
              <a:gd name="T84" fmla="*/ 1065 w 4151"/>
              <a:gd name="T85" fmla="*/ 2668 h 3399"/>
              <a:gd name="T86" fmla="*/ 736 w 4151"/>
              <a:gd name="T87" fmla="*/ 2668 h 3399"/>
              <a:gd name="T88" fmla="*/ 658 w 4151"/>
              <a:gd name="T89" fmla="*/ 2625 h 3399"/>
              <a:gd name="T90" fmla="*/ 615 w 4151"/>
              <a:gd name="T91" fmla="*/ 2547 h 3399"/>
              <a:gd name="T92" fmla="*/ 615 w 4151"/>
              <a:gd name="T93" fmla="*/ 1338 h 3399"/>
              <a:gd name="T94" fmla="*/ 658 w 4151"/>
              <a:gd name="T95" fmla="*/ 1259 h 3399"/>
              <a:gd name="T96" fmla="*/ 736 w 4151"/>
              <a:gd name="T97" fmla="*/ 1216 h 3399"/>
              <a:gd name="T98" fmla="*/ 2080 w 4151"/>
              <a:gd name="T99" fmla="*/ 0 h 3399"/>
              <a:gd name="T100" fmla="*/ 4080 w 4151"/>
              <a:gd name="T101" fmla="*/ 777 h 3399"/>
              <a:gd name="T102" fmla="*/ 4131 w 4151"/>
              <a:gd name="T103" fmla="*/ 833 h 3399"/>
              <a:gd name="T104" fmla="*/ 4128 w 4151"/>
              <a:gd name="T105" fmla="*/ 908 h 3399"/>
              <a:gd name="T106" fmla="*/ 4073 w 4151"/>
              <a:gd name="T107" fmla="*/ 962 h 3399"/>
              <a:gd name="T108" fmla="*/ 116 w 4151"/>
              <a:gd name="T109" fmla="*/ 973 h 3399"/>
              <a:gd name="T110" fmla="*/ 40 w 4151"/>
              <a:gd name="T111" fmla="*/ 948 h 3399"/>
              <a:gd name="T112" fmla="*/ 1 w 4151"/>
              <a:gd name="T113" fmla="*/ 884 h 3399"/>
              <a:gd name="T114" fmla="*/ 18 w 4151"/>
              <a:gd name="T115" fmla="*/ 811 h 3399"/>
              <a:gd name="T116" fmla="*/ 82 w 4151"/>
              <a:gd name="T117" fmla="*/ 767 h 3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51" h="3399">
                <a:moveTo>
                  <a:pt x="170" y="2865"/>
                </a:moveTo>
                <a:lnTo>
                  <a:pt x="3995" y="2865"/>
                </a:lnTo>
                <a:lnTo>
                  <a:pt x="4026" y="2869"/>
                </a:lnTo>
                <a:lnTo>
                  <a:pt x="4055" y="2878"/>
                </a:lnTo>
                <a:lnTo>
                  <a:pt x="4082" y="2893"/>
                </a:lnTo>
                <a:lnTo>
                  <a:pt x="4105" y="2912"/>
                </a:lnTo>
                <a:lnTo>
                  <a:pt x="4124" y="2935"/>
                </a:lnTo>
                <a:lnTo>
                  <a:pt x="4138" y="2961"/>
                </a:lnTo>
                <a:lnTo>
                  <a:pt x="4148" y="2990"/>
                </a:lnTo>
                <a:lnTo>
                  <a:pt x="4151" y="3022"/>
                </a:lnTo>
                <a:lnTo>
                  <a:pt x="4151" y="3243"/>
                </a:lnTo>
                <a:lnTo>
                  <a:pt x="4148" y="3274"/>
                </a:lnTo>
                <a:lnTo>
                  <a:pt x="4138" y="3305"/>
                </a:lnTo>
                <a:lnTo>
                  <a:pt x="4124" y="3331"/>
                </a:lnTo>
                <a:lnTo>
                  <a:pt x="4105" y="3354"/>
                </a:lnTo>
                <a:lnTo>
                  <a:pt x="4082" y="3373"/>
                </a:lnTo>
                <a:lnTo>
                  <a:pt x="4055" y="3386"/>
                </a:lnTo>
                <a:lnTo>
                  <a:pt x="4026" y="3396"/>
                </a:lnTo>
                <a:lnTo>
                  <a:pt x="3995" y="3399"/>
                </a:lnTo>
                <a:lnTo>
                  <a:pt x="170" y="3399"/>
                </a:lnTo>
                <a:lnTo>
                  <a:pt x="138" y="3396"/>
                </a:lnTo>
                <a:lnTo>
                  <a:pt x="109" y="3386"/>
                </a:lnTo>
                <a:lnTo>
                  <a:pt x="83" y="3373"/>
                </a:lnTo>
                <a:lnTo>
                  <a:pt x="60" y="3354"/>
                </a:lnTo>
                <a:lnTo>
                  <a:pt x="42" y="3331"/>
                </a:lnTo>
                <a:lnTo>
                  <a:pt x="26" y="3305"/>
                </a:lnTo>
                <a:lnTo>
                  <a:pt x="18" y="3274"/>
                </a:lnTo>
                <a:lnTo>
                  <a:pt x="14" y="3243"/>
                </a:lnTo>
                <a:lnTo>
                  <a:pt x="14" y="3022"/>
                </a:lnTo>
                <a:lnTo>
                  <a:pt x="18" y="2990"/>
                </a:lnTo>
                <a:lnTo>
                  <a:pt x="26" y="2961"/>
                </a:lnTo>
                <a:lnTo>
                  <a:pt x="42" y="2935"/>
                </a:lnTo>
                <a:lnTo>
                  <a:pt x="60" y="2912"/>
                </a:lnTo>
                <a:lnTo>
                  <a:pt x="83" y="2893"/>
                </a:lnTo>
                <a:lnTo>
                  <a:pt x="109" y="2878"/>
                </a:lnTo>
                <a:lnTo>
                  <a:pt x="138" y="2869"/>
                </a:lnTo>
                <a:lnTo>
                  <a:pt x="170" y="2865"/>
                </a:lnTo>
                <a:close/>
                <a:moveTo>
                  <a:pt x="3104" y="1213"/>
                </a:moveTo>
                <a:lnTo>
                  <a:pt x="3368" y="1213"/>
                </a:lnTo>
                <a:lnTo>
                  <a:pt x="3399" y="1216"/>
                </a:lnTo>
                <a:lnTo>
                  <a:pt x="3428" y="1226"/>
                </a:lnTo>
                <a:lnTo>
                  <a:pt x="3455" y="1240"/>
                </a:lnTo>
                <a:lnTo>
                  <a:pt x="3479" y="1259"/>
                </a:lnTo>
                <a:lnTo>
                  <a:pt x="3498" y="1282"/>
                </a:lnTo>
                <a:lnTo>
                  <a:pt x="3511" y="1309"/>
                </a:lnTo>
                <a:lnTo>
                  <a:pt x="3520" y="1338"/>
                </a:lnTo>
                <a:lnTo>
                  <a:pt x="3524" y="1369"/>
                </a:lnTo>
                <a:lnTo>
                  <a:pt x="3524" y="2516"/>
                </a:lnTo>
                <a:lnTo>
                  <a:pt x="3520" y="2547"/>
                </a:lnTo>
                <a:lnTo>
                  <a:pt x="3511" y="2576"/>
                </a:lnTo>
                <a:lnTo>
                  <a:pt x="3498" y="2602"/>
                </a:lnTo>
                <a:lnTo>
                  <a:pt x="3479" y="2625"/>
                </a:lnTo>
                <a:lnTo>
                  <a:pt x="3455" y="2644"/>
                </a:lnTo>
                <a:lnTo>
                  <a:pt x="3428" y="2659"/>
                </a:lnTo>
                <a:lnTo>
                  <a:pt x="3399" y="2668"/>
                </a:lnTo>
                <a:lnTo>
                  <a:pt x="3368" y="2672"/>
                </a:lnTo>
                <a:lnTo>
                  <a:pt x="3104" y="2672"/>
                </a:lnTo>
                <a:lnTo>
                  <a:pt x="3072" y="2668"/>
                </a:lnTo>
                <a:lnTo>
                  <a:pt x="3042" y="2659"/>
                </a:lnTo>
                <a:lnTo>
                  <a:pt x="3017" y="2644"/>
                </a:lnTo>
                <a:lnTo>
                  <a:pt x="2993" y="2625"/>
                </a:lnTo>
                <a:lnTo>
                  <a:pt x="2974" y="2602"/>
                </a:lnTo>
                <a:lnTo>
                  <a:pt x="2960" y="2576"/>
                </a:lnTo>
                <a:lnTo>
                  <a:pt x="2951" y="2547"/>
                </a:lnTo>
                <a:lnTo>
                  <a:pt x="2948" y="2516"/>
                </a:lnTo>
                <a:lnTo>
                  <a:pt x="2948" y="1369"/>
                </a:lnTo>
                <a:lnTo>
                  <a:pt x="2951" y="1338"/>
                </a:lnTo>
                <a:lnTo>
                  <a:pt x="2960" y="1309"/>
                </a:lnTo>
                <a:lnTo>
                  <a:pt x="2974" y="1282"/>
                </a:lnTo>
                <a:lnTo>
                  <a:pt x="2993" y="1259"/>
                </a:lnTo>
                <a:lnTo>
                  <a:pt x="3017" y="1240"/>
                </a:lnTo>
                <a:lnTo>
                  <a:pt x="3042" y="1226"/>
                </a:lnTo>
                <a:lnTo>
                  <a:pt x="3072" y="1216"/>
                </a:lnTo>
                <a:lnTo>
                  <a:pt x="3104" y="1213"/>
                </a:lnTo>
                <a:close/>
                <a:moveTo>
                  <a:pt x="1936" y="1213"/>
                </a:moveTo>
                <a:lnTo>
                  <a:pt x="2201" y="1213"/>
                </a:lnTo>
                <a:lnTo>
                  <a:pt x="2233" y="1216"/>
                </a:lnTo>
                <a:lnTo>
                  <a:pt x="2262" y="1226"/>
                </a:lnTo>
                <a:lnTo>
                  <a:pt x="2288" y="1240"/>
                </a:lnTo>
                <a:lnTo>
                  <a:pt x="2311" y="1259"/>
                </a:lnTo>
                <a:lnTo>
                  <a:pt x="2331" y="1282"/>
                </a:lnTo>
                <a:lnTo>
                  <a:pt x="2345" y="1309"/>
                </a:lnTo>
                <a:lnTo>
                  <a:pt x="2354" y="1338"/>
                </a:lnTo>
                <a:lnTo>
                  <a:pt x="2357" y="1369"/>
                </a:lnTo>
                <a:lnTo>
                  <a:pt x="2357" y="2516"/>
                </a:lnTo>
                <a:lnTo>
                  <a:pt x="2354" y="2547"/>
                </a:lnTo>
                <a:lnTo>
                  <a:pt x="2345" y="2576"/>
                </a:lnTo>
                <a:lnTo>
                  <a:pt x="2331" y="2602"/>
                </a:lnTo>
                <a:lnTo>
                  <a:pt x="2311" y="2625"/>
                </a:lnTo>
                <a:lnTo>
                  <a:pt x="2288" y="2644"/>
                </a:lnTo>
                <a:lnTo>
                  <a:pt x="2262" y="2659"/>
                </a:lnTo>
                <a:lnTo>
                  <a:pt x="2233" y="2668"/>
                </a:lnTo>
                <a:lnTo>
                  <a:pt x="2201" y="2672"/>
                </a:lnTo>
                <a:lnTo>
                  <a:pt x="1936" y="2672"/>
                </a:lnTo>
                <a:lnTo>
                  <a:pt x="1904" y="2668"/>
                </a:lnTo>
                <a:lnTo>
                  <a:pt x="1875" y="2659"/>
                </a:lnTo>
                <a:lnTo>
                  <a:pt x="1849" y="2644"/>
                </a:lnTo>
                <a:lnTo>
                  <a:pt x="1826" y="2625"/>
                </a:lnTo>
                <a:lnTo>
                  <a:pt x="1806" y="2602"/>
                </a:lnTo>
                <a:lnTo>
                  <a:pt x="1792" y="2576"/>
                </a:lnTo>
                <a:lnTo>
                  <a:pt x="1783" y="2547"/>
                </a:lnTo>
                <a:lnTo>
                  <a:pt x="1780" y="2516"/>
                </a:lnTo>
                <a:lnTo>
                  <a:pt x="1780" y="1369"/>
                </a:lnTo>
                <a:lnTo>
                  <a:pt x="1783" y="1338"/>
                </a:lnTo>
                <a:lnTo>
                  <a:pt x="1792" y="1309"/>
                </a:lnTo>
                <a:lnTo>
                  <a:pt x="1806" y="1282"/>
                </a:lnTo>
                <a:lnTo>
                  <a:pt x="1826" y="1259"/>
                </a:lnTo>
                <a:lnTo>
                  <a:pt x="1849" y="1240"/>
                </a:lnTo>
                <a:lnTo>
                  <a:pt x="1875" y="1226"/>
                </a:lnTo>
                <a:lnTo>
                  <a:pt x="1904" y="1216"/>
                </a:lnTo>
                <a:lnTo>
                  <a:pt x="1936" y="1213"/>
                </a:lnTo>
                <a:close/>
                <a:moveTo>
                  <a:pt x="768" y="1213"/>
                </a:moveTo>
                <a:lnTo>
                  <a:pt x="1033" y="1213"/>
                </a:lnTo>
                <a:lnTo>
                  <a:pt x="1065" y="1216"/>
                </a:lnTo>
                <a:lnTo>
                  <a:pt x="1094" y="1226"/>
                </a:lnTo>
                <a:lnTo>
                  <a:pt x="1120" y="1240"/>
                </a:lnTo>
                <a:lnTo>
                  <a:pt x="1144" y="1259"/>
                </a:lnTo>
                <a:lnTo>
                  <a:pt x="1163" y="1282"/>
                </a:lnTo>
                <a:lnTo>
                  <a:pt x="1177" y="1309"/>
                </a:lnTo>
                <a:lnTo>
                  <a:pt x="1186" y="1338"/>
                </a:lnTo>
                <a:lnTo>
                  <a:pt x="1189" y="1369"/>
                </a:lnTo>
                <a:lnTo>
                  <a:pt x="1189" y="2516"/>
                </a:lnTo>
                <a:lnTo>
                  <a:pt x="1186" y="2547"/>
                </a:lnTo>
                <a:lnTo>
                  <a:pt x="1177" y="2576"/>
                </a:lnTo>
                <a:lnTo>
                  <a:pt x="1163" y="2602"/>
                </a:lnTo>
                <a:lnTo>
                  <a:pt x="1144" y="2625"/>
                </a:lnTo>
                <a:lnTo>
                  <a:pt x="1120" y="2645"/>
                </a:lnTo>
                <a:lnTo>
                  <a:pt x="1094" y="2659"/>
                </a:lnTo>
                <a:lnTo>
                  <a:pt x="1065" y="2668"/>
                </a:lnTo>
                <a:lnTo>
                  <a:pt x="1033" y="2672"/>
                </a:lnTo>
                <a:lnTo>
                  <a:pt x="768" y="2672"/>
                </a:lnTo>
                <a:lnTo>
                  <a:pt x="736" y="2668"/>
                </a:lnTo>
                <a:lnTo>
                  <a:pt x="707" y="2659"/>
                </a:lnTo>
                <a:lnTo>
                  <a:pt x="681" y="2645"/>
                </a:lnTo>
                <a:lnTo>
                  <a:pt x="658" y="2625"/>
                </a:lnTo>
                <a:lnTo>
                  <a:pt x="639" y="2602"/>
                </a:lnTo>
                <a:lnTo>
                  <a:pt x="624" y="2576"/>
                </a:lnTo>
                <a:lnTo>
                  <a:pt x="615" y="2547"/>
                </a:lnTo>
                <a:lnTo>
                  <a:pt x="613" y="2516"/>
                </a:lnTo>
                <a:lnTo>
                  <a:pt x="613" y="1369"/>
                </a:lnTo>
                <a:lnTo>
                  <a:pt x="615" y="1338"/>
                </a:lnTo>
                <a:lnTo>
                  <a:pt x="624" y="1309"/>
                </a:lnTo>
                <a:lnTo>
                  <a:pt x="639" y="1282"/>
                </a:lnTo>
                <a:lnTo>
                  <a:pt x="658" y="1259"/>
                </a:lnTo>
                <a:lnTo>
                  <a:pt x="681" y="1240"/>
                </a:lnTo>
                <a:lnTo>
                  <a:pt x="707" y="1226"/>
                </a:lnTo>
                <a:lnTo>
                  <a:pt x="736" y="1216"/>
                </a:lnTo>
                <a:lnTo>
                  <a:pt x="768" y="1213"/>
                </a:lnTo>
                <a:close/>
                <a:moveTo>
                  <a:pt x="2056" y="0"/>
                </a:moveTo>
                <a:lnTo>
                  <a:pt x="2080" y="0"/>
                </a:lnTo>
                <a:lnTo>
                  <a:pt x="2104" y="5"/>
                </a:lnTo>
                <a:lnTo>
                  <a:pt x="4055" y="767"/>
                </a:lnTo>
                <a:lnTo>
                  <a:pt x="4080" y="777"/>
                </a:lnTo>
                <a:lnTo>
                  <a:pt x="4102" y="792"/>
                </a:lnTo>
                <a:lnTo>
                  <a:pt x="4119" y="811"/>
                </a:lnTo>
                <a:lnTo>
                  <a:pt x="4131" y="833"/>
                </a:lnTo>
                <a:lnTo>
                  <a:pt x="4136" y="857"/>
                </a:lnTo>
                <a:lnTo>
                  <a:pt x="4134" y="884"/>
                </a:lnTo>
                <a:lnTo>
                  <a:pt x="4128" y="908"/>
                </a:lnTo>
                <a:lnTo>
                  <a:pt x="4114" y="929"/>
                </a:lnTo>
                <a:lnTo>
                  <a:pt x="4095" y="948"/>
                </a:lnTo>
                <a:lnTo>
                  <a:pt x="4073" y="962"/>
                </a:lnTo>
                <a:lnTo>
                  <a:pt x="4048" y="970"/>
                </a:lnTo>
                <a:lnTo>
                  <a:pt x="4020" y="973"/>
                </a:lnTo>
                <a:lnTo>
                  <a:pt x="116" y="973"/>
                </a:lnTo>
                <a:lnTo>
                  <a:pt x="88" y="970"/>
                </a:lnTo>
                <a:lnTo>
                  <a:pt x="63" y="962"/>
                </a:lnTo>
                <a:lnTo>
                  <a:pt x="40" y="948"/>
                </a:lnTo>
                <a:lnTo>
                  <a:pt x="23" y="929"/>
                </a:lnTo>
                <a:lnTo>
                  <a:pt x="9" y="908"/>
                </a:lnTo>
                <a:lnTo>
                  <a:pt x="1" y="884"/>
                </a:lnTo>
                <a:lnTo>
                  <a:pt x="0" y="857"/>
                </a:lnTo>
                <a:lnTo>
                  <a:pt x="6" y="833"/>
                </a:lnTo>
                <a:lnTo>
                  <a:pt x="18" y="811"/>
                </a:lnTo>
                <a:lnTo>
                  <a:pt x="34" y="792"/>
                </a:lnTo>
                <a:lnTo>
                  <a:pt x="55" y="777"/>
                </a:lnTo>
                <a:lnTo>
                  <a:pt x="82" y="767"/>
                </a:lnTo>
                <a:lnTo>
                  <a:pt x="2034" y="5"/>
                </a:lnTo>
                <a:lnTo>
                  <a:pt x="20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18" name="Group 17"/>
          <p:cNvGrpSpPr>
            <a:grpSpLocks noChangeAspect="1"/>
          </p:cNvGrpSpPr>
          <p:nvPr/>
        </p:nvGrpSpPr>
        <p:grpSpPr bwMode="gray">
          <a:xfrm>
            <a:off x="7495662" y="2297493"/>
            <a:ext cx="716793" cy="550482"/>
            <a:chOff x="5713417" y="3619502"/>
            <a:chExt cx="1368426" cy="1050925"/>
          </a:xfrm>
          <a:solidFill>
            <a:schemeClr val="bg1"/>
          </a:solidFill>
        </p:grpSpPr>
        <p:sp>
          <p:nvSpPr>
            <p:cNvPr id="19" name="Freeform 96"/>
            <p:cNvSpPr>
              <a:spLocks noEditPoints="1"/>
            </p:cNvSpPr>
            <p:nvPr/>
          </p:nvSpPr>
          <p:spPr bwMode="gray">
            <a:xfrm>
              <a:off x="5957887" y="3697288"/>
              <a:ext cx="876301" cy="877886"/>
            </a:xfrm>
            <a:custGeom>
              <a:avLst/>
              <a:gdLst>
                <a:gd name="T0" fmla="*/ 117 w 234"/>
                <a:gd name="T1" fmla="*/ 0 h 234"/>
                <a:gd name="T2" fmla="*/ 202 w 234"/>
                <a:gd name="T3" fmla="*/ 36 h 234"/>
                <a:gd name="T4" fmla="*/ 197 w 234"/>
                <a:gd name="T5" fmla="*/ 45 h 234"/>
                <a:gd name="T6" fmla="*/ 184 w 234"/>
                <a:gd name="T7" fmla="*/ 64 h 234"/>
                <a:gd name="T8" fmla="*/ 106 w 234"/>
                <a:gd name="T9" fmla="*/ 25 h 234"/>
                <a:gd name="T10" fmla="*/ 41 w 234"/>
                <a:gd name="T11" fmla="*/ 51 h 234"/>
                <a:gd name="T12" fmla="*/ 37 w 234"/>
                <a:gd name="T13" fmla="*/ 45 h 234"/>
                <a:gd name="T14" fmla="*/ 37 w 234"/>
                <a:gd name="T15" fmla="*/ 45 h 234"/>
                <a:gd name="T16" fmla="*/ 32 w 234"/>
                <a:gd name="T17" fmla="*/ 36 h 234"/>
                <a:gd name="T18" fmla="*/ 117 w 234"/>
                <a:gd name="T19" fmla="*/ 0 h 234"/>
                <a:gd name="T20" fmla="*/ 224 w 234"/>
                <a:gd name="T21" fmla="*/ 68 h 234"/>
                <a:gd name="T22" fmla="*/ 234 w 234"/>
                <a:gd name="T23" fmla="*/ 117 h 234"/>
                <a:gd name="T24" fmla="*/ 233 w 234"/>
                <a:gd name="T25" fmla="*/ 131 h 234"/>
                <a:gd name="T26" fmla="*/ 231 w 234"/>
                <a:gd name="T27" fmla="*/ 131 h 234"/>
                <a:gd name="T28" fmla="*/ 202 w 234"/>
                <a:gd name="T29" fmla="*/ 137 h 234"/>
                <a:gd name="T30" fmla="*/ 203 w 234"/>
                <a:gd name="T31" fmla="*/ 122 h 234"/>
                <a:gd name="T32" fmla="*/ 200 w 234"/>
                <a:gd name="T33" fmla="*/ 99 h 234"/>
                <a:gd name="T34" fmla="*/ 224 w 234"/>
                <a:gd name="T35" fmla="*/ 68 h 234"/>
                <a:gd name="T36" fmla="*/ 222 w 234"/>
                <a:gd name="T37" fmla="*/ 169 h 234"/>
                <a:gd name="T38" fmla="*/ 197 w 234"/>
                <a:gd name="T39" fmla="*/ 202 h 234"/>
                <a:gd name="T40" fmla="*/ 177 w 234"/>
                <a:gd name="T41" fmla="*/ 188 h 234"/>
                <a:gd name="T42" fmla="*/ 188 w 234"/>
                <a:gd name="T43" fmla="*/ 173 h 234"/>
                <a:gd name="T44" fmla="*/ 222 w 234"/>
                <a:gd name="T45" fmla="*/ 169 h 234"/>
                <a:gd name="T46" fmla="*/ 165 w 234"/>
                <a:gd name="T47" fmla="*/ 223 h 234"/>
                <a:gd name="T48" fmla="*/ 117 w 234"/>
                <a:gd name="T49" fmla="*/ 234 h 234"/>
                <a:gd name="T50" fmla="*/ 69 w 234"/>
                <a:gd name="T51" fmla="*/ 223 h 234"/>
                <a:gd name="T52" fmla="*/ 80 w 234"/>
                <a:gd name="T53" fmla="*/ 215 h 234"/>
                <a:gd name="T54" fmla="*/ 106 w 234"/>
                <a:gd name="T55" fmla="*/ 219 h 234"/>
                <a:gd name="T56" fmla="*/ 147 w 234"/>
                <a:gd name="T57" fmla="*/ 209 h 234"/>
                <a:gd name="T58" fmla="*/ 165 w 234"/>
                <a:gd name="T59" fmla="*/ 223 h 234"/>
                <a:gd name="T60" fmla="*/ 37 w 234"/>
                <a:gd name="T61" fmla="*/ 202 h 234"/>
                <a:gd name="T62" fmla="*/ 13 w 234"/>
                <a:gd name="T63" fmla="*/ 169 h 234"/>
                <a:gd name="T64" fmla="*/ 23 w 234"/>
                <a:gd name="T65" fmla="*/ 171 h 234"/>
                <a:gd name="T66" fmla="*/ 45 w 234"/>
                <a:gd name="T67" fmla="*/ 197 h 234"/>
                <a:gd name="T68" fmla="*/ 37 w 234"/>
                <a:gd name="T69" fmla="*/ 202 h 234"/>
                <a:gd name="T70" fmla="*/ 1 w 234"/>
                <a:gd name="T71" fmla="*/ 131 h 234"/>
                <a:gd name="T72" fmla="*/ 0 w 234"/>
                <a:gd name="T73" fmla="*/ 117 h 234"/>
                <a:gd name="T74" fmla="*/ 10 w 234"/>
                <a:gd name="T75" fmla="*/ 68 h 234"/>
                <a:gd name="T76" fmla="*/ 19 w 234"/>
                <a:gd name="T77" fmla="*/ 80 h 234"/>
                <a:gd name="T78" fmla="*/ 10 w 234"/>
                <a:gd name="T79" fmla="*/ 122 h 234"/>
                <a:gd name="T80" fmla="*/ 10 w 234"/>
                <a:gd name="T81" fmla="*/ 133 h 234"/>
                <a:gd name="T82" fmla="*/ 3 w 234"/>
                <a:gd name="T83" fmla="*/ 131 h 234"/>
                <a:gd name="T84" fmla="*/ 1 w 234"/>
                <a:gd name="T85" fmla="*/ 13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4" h="234">
                  <a:moveTo>
                    <a:pt x="117" y="0"/>
                  </a:moveTo>
                  <a:cubicBezTo>
                    <a:pt x="151" y="0"/>
                    <a:pt x="181" y="14"/>
                    <a:pt x="202" y="36"/>
                  </a:cubicBezTo>
                  <a:cubicBezTo>
                    <a:pt x="201" y="39"/>
                    <a:pt x="199" y="42"/>
                    <a:pt x="197" y="45"/>
                  </a:cubicBezTo>
                  <a:cubicBezTo>
                    <a:pt x="193" y="51"/>
                    <a:pt x="189" y="57"/>
                    <a:pt x="184" y="64"/>
                  </a:cubicBezTo>
                  <a:cubicBezTo>
                    <a:pt x="166" y="40"/>
                    <a:pt x="138" y="25"/>
                    <a:pt x="106" y="25"/>
                  </a:cubicBezTo>
                  <a:cubicBezTo>
                    <a:pt x="81" y="25"/>
                    <a:pt x="58" y="35"/>
                    <a:pt x="41" y="51"/>
                  </a:cubicBezTo>
                  <a:cubicBezTo>
                    <a:pt x="40" y="49"/>
                    <a:pt x="38" y="47"/>
                    <a:pt x="37" y="45"/>
                  </a:cubicBezTo>
                  <a:cubicBezTo>
                    <a:pt x="37" y="45"/>
                    <a:pt x="37" y="45"/>
                    <a:pt x="37" y="45"/>
                  </a:cubicBezTo>
                  <a:cubicBezTo>
                    <a:pt x="35" y="42"/>
                    <a:pt x="33" y="39"/>
                    <a:pt x="32" y="36"/>
                  </a:cubicBezTo>
                  <a:cubicBezTo>
                    <a:pt x="53" y="14"/>
                    <a:pt x="83" y="0"/>
                    <a:pt x="117" y="0"/>
                  </a:cubicBezTo>
                  <a:close/>
                  <a:moveTo>
                    <a:pt x="224" y="68"/>
                  </a:moveTo>
                  <a:cubicBezTo>
                    <a:pt x="230" y="83"/>
                    <a:pt x="234" y="99"/>
                    <a:pt x="234" y="117"/>
                  </a:cubicBezTo>
                  <a:cubicBezTo>
                    <a:pt x="234" y="121"/>
                    <a:pt x="234" y="126"/>
                    <a:pt x="233" y="131"/>
                  </a:cubicBezTo>
                  <a:cubicBezTo>
                    <a:pt x="233" y="131"/>
                    <a:pt x="232" y="131"/>
                    <a:pt x="231" y="131"/>
                  </a:cubicBezTo>
                  <a:cubicBezTo>
                    <a:pt x="223" y="133"/>
                    <a:pt x="213" y="135"/>
                    <a:pt x="202" y="137"/>
                  </a:cubicBezTo>
                  <a:cubicBezTo>
                    <a:pt x="203" y="132"/>
                    <a:pt x="203" y="127"/>
                    <a:pt x="203" y="122"/>
                  </a:cubicBezTo>
                  <a:cubicBezTo>
                    <a:pt x="203" y="114"/>
                    <a:pt x="202" y="106"/>
                    <a:pt x="200" y="99"/>
                  </a:cubicBezTo>
                  <a:cubicBezTo>
                    <a:pt x="209" y="88"/>
                    <a:pt x="217" y="78"/>
                    <a:pt x="224" y="68"/>
                  </a:cubicBezTo>
                  <a:close/>
                  <a:moveTo>
                    <a:pt x="222" y="169"/>
                  </a:moveTo>
                  <a:cubicBezTo>
                    <a:pt x="215" y="181"/>
                    <a:pt x="207" y="192"/>
                    <a:pt x="197" y="202"/>
                  </a:cubicBezTo>
                  <a:cubicBezTo>
                    <a:pt x="191" y="198"/>
                    <a:pt x="184" y="193"/>
                    <a:pt x="177" y="188"/>
                  </a:cubicBezTo>
                  <a:cubicBezTo>
                    <a:pt x="181" y="184"/>
                    <a:pt x="185" y="178"/>
                    <a:pt x="188" y="173"/>
                  </a:cubicBezTo>
                  <a:cubicBezTo>
                    <a:pt x="200" y="172"/>
                    <a:pt x="211" y="171"/>
                    <a:pt x="222" y="169"/>
                  </a:cubicBezTo>
                  <a:close/>
                  <a:moveTo>
                    <a:pt x="165" y="223"/>
                  </a:moveTo>
                  <a:cubicBezTo>
                    <a:pt x="151" y="230"/>
                    <a:pt x="134" y="234"/>
                    <a:pt x="117" y="234"/>
                  </a:cubicBezTo>
                  <a:cubicBezTo>
                    <a:pt x="100" y="234"/>
                    <a:pt x="84" y="230"/>
                    <a:pt x="69" y="223"/>
                  </a:cubicBezTo>
                  <a:cubicBezTo>
                    <a:pt x="73" y="221"/>
                    <a:pt x="76" y="218"/>
                    <a:pt x="80" y="215"/>
                  </a:cubicBezTo>
                  <a:cubicBezTo>
                    <a:pt x="88" y="217"/>
                    <a:pt x="97" y="219"/>
                    <a:pt x="106" y="219"/>
                  </a:cubicBezTo>
                  <a:cubicBezTo>
                    <a:pt x="121" y="219"/>
                    <a:pt x="135" y="215"/>
                    <a:pt x="147" y="209"/>
                  </a:cubicBezTo>
                  <a:cubicBezTo>
                    <a:pt x="153" y="214"/>
                    <a:pt x="159" y="219"/>
                    <a:pt x="165" y="223"/>
                  </a:cubicBezTo>
                  <a:close/>
                  <a:moveTo>
                    <a:pt x="37" y="202"/>
                  </a:moveTo>
                  <a:cubicBezTo>
                    <a:pt x="27" y="192"/>
                    <a:pt x="19" y="181"/>
                    <a:pt x="13" y="169"/>
                  </a:cubicBezTo>
                  <a:cubicBezTo>
                    <a:pt x="16" y="170"/>
                    <a:pt x="19" y="170"/>
                    <a:pt x="23" y="171"/>
                  </a:cubicBezTo>
                  <a:cubicBezTo>
                    <a:pt x="29" y="181"/>
                    <a:pt x="36" y="189"/>
                    <a:pt x="45" y="197"/>
                  </a:cubicBezTo>
                  <a:cubicBezTo>
                    <a:pt x="42" y="199"/>
                    <a:pt x="40" y="200"/>
                    <a:pt x="37" y="202"/>
                  </a:cubicBezTo>
                  <a:close/>
                  <a:moveTo>
                    <a:pt x="1" y="131"/>
                  </a:moveTo>
                  <a:cubicBezTo>
                    <a:pt x="0" y="126"/>
                    <a:pt x="0" y="121"/>
                    <a:pt x="0" y="117"/>
                  </a:cubicBezTo>
                  <a:cubicBezTo>
                    <a:pt x="0" y="99"/>
                    <a:pt x="4" y="83"/>
                    <a:pt x="10" y="68"/>
                  </a:cubicBezTo>
                  <a:cubicBezTo>
                    <a:pt x="13" y="72"/>
                    <a:pt x="16" y="76"/>
                    <a:pt x="19" y="80"/>
                  </a:cubicBezTo>
                  <a:cubicBezTo>
                    <a:pt x="13" y="93"/>
                    <a:pt x="10" y="107"/>
                    <a:pt x="10" y="122"/>
                  </a:cubicBezTo>
                  <a:cubicBezTo>
                    <a:pt x="10" y="126"/>
                    <a:pt x="10" y="129"/>
                    <a:pt x="10" y="133"/>
                  </a:cubicBezTo>
                  <a:cubicBezTo>
                    <a:pt x="8" y="132"/>
                    <a:pt x="5" y="132"/>
                    <a:pt x="3" y="131"/>
                  </a:cubicBezTo>
                  <a:cubicBezTo>
                    <a:pt x="2" y="131"/>
                    <a:pt x="2" y="131"/>
                    <a:pt x="1" y="1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 name="Freeform 97"/>
            <p:cNvSpPr>
              <a:spLocks/>
            </p:cNvSpPr>
            <p:nvPr/>
          </p:nvSpPr>
          <p:spPr bwMode="gray">
            <a:xfrm>
              <a:off x="5713417" y="3619502"/>
              <a:ext cx="1368426" cy="1050925"/>
            </a:xfrm>
            <a:custGeom>
              <a:avLst/>
              <a:gdLst>
                <a:gd name="T0" fmla="*/ 284 w 365"/>
                <a:gd name="T1" fmla="*/ 196 h 280"/>
                <a:gd name="T2" fmla="*/ 311 w 365"/>
                <a:gd name="T3" fmla="*/ 267 h 280"/>
                <a:gd name="T4" fmla="*/ 182 w 365"/>
                <a:gd name="T5" fmla="*/ 192 h 280"/>
                <a:gd name="T6" fmla="*/ 53 w 365"/>
                <a:gd name="T7" fmla="*/ 267 h 280"/>
                <a:gd name="T8" fmla="*/ 80 w 365"/>
                <a:gd name="T9" fmla="*/ 196 h 280"/>
                <a:gd name="T10" fmla="*/ 67 w 365"/>
                <a:gd name="T11" fmla="*/ 242 h 280"/>
                <a:gd name="T12" fmla="*/ 166 w 365"/>
                <a:gd name="T13" fmla="*/ 187 h 280"/>
                <a:gd name="T14" fmla="*/ 0 w 365"/>
                <a:gd name="T15" fmla="*/ 148 h 280"/>
                <a:gd name="T16" fmla="*/ 69 w 365"/>
                <a:gd name="T17" fmla="*/ 117 h 280"/>
                <a:gd name="T18" fmla="*/ 27 w 365"/>
                <a:gd name="T19" fmla="*/ 140 h 280"/>
                <a:gd name="T20" fmla="*/ 162 w 365"/>
                <a:gd name="T21" fmla="*/ 173 h 280"/>
                <a:gd name="T22" fmla="*/ 154 w 365"/>
                <a:gd name="T23" fmla="*/ 165 h 280"/>
                <a:gd name="T24" fmla="*/ 53 w 365"/>
                <a:gd name="T25" fmla="*/ 8 h 280"/>
                <a:gd name="T26" fmla="*/ 124 w 365"/>
                <a:gd name="T27" fmla="*/ 36 h 280"/>
                <a:gd name="T28" fmla="*/ 78 w 365"/>
                <a:gd name="T29" fmla="*/ 22 h 280"/>
                <a:gd name="T30" fmla="*/ 164 w 365"/>
                <a:gd name="T31" fmla="*/ 155 h 280"/>
                <a:gd name="T32" fmla="*/ 182 w 365"/>
                <a:gd name="T33" fmla="*/ 173 h 280"/>
                <a:gd name="T34" fmla="*/ 200 w 365"/>
                <a:gd name="T35" fmla="*/ 155 h 280"/>
                <a:gd name="T36" fmla="*/ 286 w 365"/>
                <a:gd name="T37" fmla="*/ 22 h 280"/>
                <a:gd name="T38" fmla="*/ 240 w 365"/>
                <a:gd name="T39" fmla="*/ 36 h 280"/>
                <a:gd name="T40" fmla="*/ 311 w 365"/>
                <a:gd name="T41" fmla="*/ 8 h 280"/>
                <a:gd name="T42" fmla="*/ 210 w 365"/>
                <a:gd name="T43" fmla="*/ 165 h 280"/>
                <a:gd name="T44" fmla="*/ 202 w 365"/>
                <a:gd name="T45" fmla="*/ 173 h 280"/>
                <a:gd name="T46" fmla="*/ 337 w 365"/>
                <a:gd name="T47" fmla="*/ 140 h 280"/>
                <a:gd name="T48" fmla="*/ 295 w 365"/>
                <a:gd name="T49" fmla="*/ 117 h 280"/>
                <a:gd name="T50" fmla="*/ 365 w 365"/>
                <a:gd name="T51" fmla="*/ 148 h 280"/>
                <a:gd name="T52" fmla="*/ 198 w 365"/>
                <a:gd name="T53" fmla="*/ 187 h 280"/>
                <a:gd name="T54" fmla="*/ 297 w 365"/>
                <a:gd name="T55" fmla="*/ 242 h 280"/>
                <a:gd name="T56" fmla="*/ 284 w 365"/>
                <a:gd name="T57" fmla="*/ 19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5" h="280">
                  <a:moveTo>
                    <a:pt x="284" y="196"/>
                  </a:moveTo>
                  <a:cubicBezTo>
                    <a:pt x="309" y="231"/>
                    <a:pt x="320" y="258"/>
                    <a:pt x="311" y="267"/>
                  </a:cubicBezTo>
                  <a:cubicBezTo>
                    <a:pt x="298" y="280"/>
                    <a:pt x="243" y="247"/>
                    <a:pt x="182" y="192"/>
                  </a:cubicBezTo>
                  <a:cubicBezTo>
                    <a:pt x="121" y="247"/>
                    <a:pt x="66" y="280"/>
                    <a:pt x="53" y="267"/>
                  </a:cubicBezTo>
                  <a:cubicBezTo>
                    <a:pt x="44" y="258"/>
                    <a:pt x="56" y="231"/>
                    <a:pt x="80" y="196"/>
                  </a:cubicBezTo>
                  <a:cubicBezTo>
                    <a:pt x="66" y="218"/>
                    <a:pt x="61" y="235"/>
                    <a:pt x="67" y="242"/>
                  </a:cubicBezTo>
                  <a:cubicBezTo>
                    <a:pt x="77" y="252"/>
                    <a:pt x="119" y="229"/>
                    <a:pt x="166" y="187"/>
                  </a:cubicBezTo>
                  <a:cubicBezTo>
                    <a:pt x="73" y="185"/>
                    <a:pt x="0" y="168"/>
                    <a:pt x="0" y="148"/>
                  </a:cubicBezTo>
                  <a:cubicBezTo>
                    <a:pt x="0" y="136"/>
                    <a:pt x="27" y="124"/>
                    <a:pt x="69" y="117"/>
                  </a:cubicBezTo>
                  <a:cubicBezTo>
                    <a:pt x="43" y="123"/>
                    <a:pt x="27" y="131"/>
                    <a:pt x="27" y="140"/>
                  </a:cubicBezTo>
                  <a:cubicBezTo>
                    <a:pt x="27" y="157"/>
                    <a:pt x="86" y="171"/>
                    <a:pt x="162" y="173"/>
                  </a:cubicBezTo>
                  <a:cubicBezTo>
                    <a:pt x="160" y="170"/>
                    <a:pt x="157" y="168"/>
                    <a:pt x="154" y="165"/>
                  </a:cubicBezTo>
                  <a:cubicBezTo>
                    <a:pt x="83" y="94"/>
                    <a:pt x="38" y="24"/>
                    <a:pt x="53" y="8"/>
                  </a:cubicBezTo>
                  <a:cubicBezTo>
                    <a:pt x="62" y="0"/>
                    <a:pt x="89" y="11"/>
                    <a:pt x="124" y="36"/>
                  </a:cubicBezTo>
                  <a:cubicBezTo>
                    <a:pt x="101" y="22"/>
                    <a:pt x="84" y="16"/>
                    <a:pt x="78" y="22"/>
                  </a:cubicBezTo>
                  <a:cubicBezTo>
                    <a:pt x="65" y="35"/>
                    <a:pt x="104" y="95"/>
                    <a:pt x="164" y="155"/>
                  </a:cubicBezTo>
                  <a:cubicBezTo>
                    <a:pt x="170" y="161"/>
                    <a:pt x="176" y="167"/>
                    <a:pt x="182" y="173"/>
                  </a:cubicBezTo>
                  <a:cubicBezTo>
                    <a:pt x="188" y="167"/>
                    <a:pt x="194" y="161"/>
                    <a:pt x="200" y="155"/>
                  </a:cubicBezTo>
                  <a:cubicBezTo>
                    <a:pt x="261" y="95"/>
                    <a:pt x="299" y="35"/>
                    <a:pt x="286" y="22"/>
                  </a:cubicBezTo>
                  <a:cubicBezTo>
                    <a:pt x="280" y="16"/>
                    <a:pt x="263" y="22"/>
                    <a:pt x="240" y="36"/>
                  </a:cubicBezTo>
                  <a:cubicBezTo>
                    <a:pt x="275" y="11"/>
                    <a:pt x="302" y="0"/>
                    <a:pt x="311" y="8"/>
                  </a:cubicBezTo>
                  <a:cubicBezTo>
                    <a:pt x="327" y="24"/>
                    <a:pt x="281" y="94"/>
                    <a:pt x="210" y="165"/>
                  </a:cubicBezTo>
                  <a:cubicBezTo>
                    <a:pt x="207" y="168"/>
                    <a:pt x="205" y="170"/>
                    <a:pt x="202" y="173"/>
                  </a:cubicBezTo>
                  <a:cubicBezTo>
                    <a:pt x="278" y="171"/>
                    <a:pt x="337" y="157"/>
                    <a:pt x="337" y="140"/>
                  </a:cubicBezTo>
                  <a:cubicBezTo>
                    <a:pt x="337" y="131"/>
                    <a:pt x="321" y="123"/>
                    <a:pt x="295" y="117"/>
                  </a:cubicBezTo>
                  <a:cubicBezTo>
                    <a:pt x="338" y="124"/>
                    <a:pt x="365" y="136"/>
                    <a:pt x="365" y="148"/>
                  </a:cubicBezTo>
                  <a:cubicBezTo>
                    <a:pt x="365" y="168"/>
                    <a:pt x="291" y="185"/>
                    <a:pt x="198" y="187"/>
                  </a:cubicBezTo>
                  <a:cubicBezTo>
                    <a:pt x="246" y="229"/>
                    <a:pt x="287" y="252"/>
                    <a:pt x="297" y="242"/>
                  </a:cubicBezTo>
                  <a:cubicBezTo>
                    <a:pt x="304" y="235"/>
                    <a:pt x="298" y="218"/>
                    <a:pt x="284"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nvGrpSpPr>
          <p:cNvPr id="23" name="Group 22"/>
          <p:cNvGrpSpPr>
            <a:grpSpLocks noChangeAspect="1"/>
          </p:cNvGrpSpPr>
          <p:nvPr/>
        </p:nvGrpSpPr>
        <p:grpSpPr bwMode="gray">
          <a:xfrm>
            <a:off x="5983265" y="2262854"/>
            <a:ext cx="463255" cy="585121"/>
            <a:chOff x="2693715" y="4081326"/>
            <a:chExt cx="184149" cy="299264"/>
          </a:xfrm>
          <a:solidFill>
            <a:schemeClr val="bg1"/>
          </a:solidFill>
        </p:grpSpPr>
        <p:sp>
          <p:nvSpPr>
            <p:cNvPr id="24" name="Freeform 27"/>
            <p:cNvSpPr>
              <a:spLocks noChangeAspect="1" noEditPoints="1"/>
            </p:cNvSpPr>
            <p:nvPr/>
          </p:nvSpPr>
          <p:spPr bwMode="gray">
            <a:xfrm>
              <a:off x="2693715" y="4209140"/>
              <a:ext cx="184149" cy="171450"/>
            </a:xfrm>
            <a:custGeom>
              <a:avLst/>
              <a:gdLst>
                <a:gd name="T0" fmla="*/ 110 w 110"/>
                <a:gd name="T1" fmla="*/ 6 h 102"/>
                <a:gd name="T2" fmla="*/ 107 w 110"/>
                <a:gd name="T3" fmla="*/ 0 h 102"/>
                <a:gd name="T4" fmla="*/ 2 w 110"/>
                <a:gd name="T5" fmla="*/ 0 h 102"/>
                <a:gd name="T6" fmla="*/ 0 w 110"/>
                <a:gd name="T7" fmla="*/ 6 h 102"/>
                <a:gd name="T8" fmla="*/ 0 w 110"/>
                <a:gd name="T9" fmla="*/ 47 h 102"/>
                <a:gd name="T10" fmla="*/ 55 w 110"/>
                <a:gd name="T11" fmla="*/ 102 h 102"/>
                <a:gd name="T12" fmla="*/ 110 w 110"/>
                <a:gd name="T13" fmla="*/ 47 h 102"/>
                <a:gd name="T14" fmla="*/ 110 w 110"/>
                <a:gd name="T15" fmla="*/ 6 h 102"/>
                <a:gd name="T16" fmla="*/ 64 w 110"/>
                <a:gd name="T17" fmla="*/ 81 h 102"/>
                <a:gd name="T18" fmla="*/ 46 w 110"/>
                <a:gd name="T19" fmla="*/ 81 h 102"/>
                <a:gd name="T20" fmla="*/ 49 w 110"/>
                <a:gd name="T21" fmla="*/ 49 h 102"/>
                <a:gd name="T22" fmla="*/ 42 w 110"/>
                <a:gd name="T23" fmla="*/ 38 h 102"/>
                <a:gd name="T24" fmla="*/ 55 w 110"/>
                <a:gd name="T25" fmla="*/ 25 h 102"/>
                <a:gd name="T26" fmla="*/ 68 w 110"/>
                <a:gd name="T27" fmla="*/ 38 h 102"/>
                <a:gd name="T28" fmla="*/ 61 w 110"/>
                <a:gd name="T29" fmla="*/ 49 h 102"/>
                <a:gd name="T30" fmla="*/ 64 w 110"/>
                <a:gd name="T31" fmla="*/ 8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2">
                  <a:moveTo>
                    <a:pt x="110" y="6"/>
                  </a:moveTo>
                  <a:cubicBezTo>
                    <a:pt x="110" y="4"/>
                    <a:pt x="109" y="2"/>
                    <a:pt x="107" y="0"/>
                  </a:cubicBezTo>
                  <a:cubicBezTo>
                    <a:pt x="2" y="0"/>
                    <a:pt x="2" y="0"/>
                    <a:pt x="2" y="0"/>
                  </a:cubicBezTo>
                  <a:cubicBezTo>
                    <a:pt x="1" y="2"/>
                    <a:pt x="0" y="4"/>
                    <a:pt x="0" y="6"/>
                  </a:cubicBezTo>
                  <a:cubicBezTo>
                    <a:pt x="0" y="47"/>
                    <a:pt x="0" y="47"/>
                    <a:pt x="0" y="47"/>
                  </a:cubicBezTo>
                  <a:cubicBezTo>
                    <a:pt x="0" y="77"/>
                    <a:pt x="24" y="102"/>
                    <a:pt x="55" y="102"/>
                  </a:cubicBezTo>
                  <a:cubicBezTo>
                    <a:pt x="85" y="102"/>
                    <a:pt x="110" y="77"/>
                    <a:pt x="110" y="47"/>
                  </a:cubicBezTo>
                  <a:lnTo>
                    <a:pt x="110" y="6"/>
                  </a:lnTo>
                  <a:close/>
                  <a:moveTo>
                    <a:pt x="64" y="81"/>
                  </a:moveTo>
                  <a:cubicBezTo>
                    <a:pt x="46" y="81"/>
                    <a:pt x="46" y="81"/>
                    <a:pt x="46" y="81"/>
                  </a:cubicBezTo>
                  <a:cubicBezTo>
                    <a:pt x="49" y="49"/>
                    <a:pt x="49" y="49"/>
                    <a:pt x="49" y="49"/>
                  </a:cubicBezTo>
                  <a:cubicBezTo>
                    <a:pt x="45" y="47"/>
                    <a:pt x="42" y="43"/>
                    <a:pt x="42" y="38"/>
                  </a:cubicBezTo>
                  <a:cubicBezTo>
                    <a:pt x="42" y="31"/>
                    <a:pt x="48" y="25"/>
                    <a:pt x="55" y="25"/>
                  </a:cubicBezTo>
                  <a:cubicBezTo>
                    <a:pt x="62" y="25"/>
                    <a:pt x="68" y="31"/>
                    <a:pt x="68" y="38"/>
                  </a:cubicBezTo>
                  <a:cubicBezTo>
                    <a:pt x="68" y="43"/>
                    <a:pt x="65" y="47"/>
                    <a:pt x="61" y="49"/>
                  </a:cubicBezTo>
                  <a:lnTo>
                    <a:pt x="6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 name="Freeform 28"/>
            <p:cNvSpPr>
              <a:spLocks noChangeAspect="1"/>
            </p:cNvSpPr>
            <p:nvPr/>
          </p:nvSpPr>
          <p:spPr bwMode="gray">
            <a:xfrm>
              <a:off x="2709898" y="4081326"/>
              <a:ext cx="150813" cy="119063"/>
            </a:xfrm>
            <a:custGeom>
              <a:avLst/>
              <a:gdLst>
                <a:gd name="T0" fmla="*/ 20 w 90"/>
                <a:gd name="T1" fmla="*/ 44 h 71"/>
                <a:gd name="T2" fmla="*/ 45 w 90"/>
                <a:gd name="T3" fmla="*/ 19 h 71"/>
                <a:gd name="T4" fmla="*/ 70 w 90"/>
                <a:gd name="T5" fmla="*/ 44 h 71"/>
                <a:gd name="T6" fmla="*/ 70 w 90"/>
                <a:gd name="T7" fmla="*/ 71 h 71"/>
                <a:gd name="T8" fmla="*/ 90 w 90"/>
                <a:gd name="T9" fmla="*/ 71 h 71"/>
                <a:gd name="T10" fmla="*/ 90 w 90"/>
                <a:gd name="T11" fmla="*/ 45 h 71"/>
                <a:gd name="T12" fmla="*/ 45 w 90"/>
                <a:gd name="T13" fmla="*/ 0 h 71"/>
                <a:gd name="T14" fmla="*/ 0 w 90"/>
                <a:gd name="T15" fmla="*/ 45 h 71"/>
                <a:gd name="T16" fmla="*/ 0 w 90"/>
                <a:gd name="T17" fmla="*/ 71 h 71"/>
                <a:gd name="T18" fmla="*/ 20 w 90"/>
                <a:gd name="T19" fmla="*/ 71 h 71"/>
                <a:gd name="T20" fmla="*/ 20 w 90"/>
                <a:gd name="T21"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71">
                  <a:moveTo>
                    <a:pt x="20" y="44"/>
                  </a:moveTo>
                  <a:cubicBezTo>
                    <a:pt x="20" y="31"/>
                    <a:pt x="31" y="19"/>
                    <a:pt x="45" y="19"/>
                  </a:cubicBezTo>
                  <a:cubicBezTo>
                    <a:pt x="59" y="19"/>
                    <a:pt x="70" y="31"/>
                    <a:pt x="70" y="44"/>
                  </a:cubicBezTo>
                  <a:cubicBezTo>
                    <a:pt x="70" y="71"/>
                    <a:pt x="70" y="71"/>
                    <a:pt x="70" y="71"/>
                  </a:cubicBezTo>
                  <a:cubicBezTo>
                    <a:pt x="90" y="71"/>
                    <a:pt x="90" y="71"/>
                    <a:pt x="90" y="71"/>
                  </a:cubicBezTo>
                  <a:cubicBezTo>
                    <a:pt x="90" y="45"/>
                    <a:pt x="90" y="45"/>
                    <a:pt x="90" y="45"/>
                  </a:cubicBezTo>
                  <a:cubicBezTo>
                    <a:pt x="90" y="20"/>
                    <a:pt x="70" y="0"/>
                    <a:pt x="45" y="0"/>
                  </a:cubicBezTo>
                  <a:cubicBezTo>
                    <a:pt x="20" y="0"/>
                    <a:pt x="0" y="20"/>
                    <a:pt x="0" y="45"/>
                  </a:cubicBezTo>
                  <a:cubicBezTo>
                    <a:pt x="0" y="71"/>
                    <a:pt x="0" y="71"/>
                    <a:pt x="0" y="71"/>
                  </a:cubicBezTo>
                  <a:cubicBezTo>
                    <a:pt x="20" y="71"/>
                    <a:pt x="20" y="71"/>
                    <a:pt x="20" y="71"/>
                  </a:cubicBezTo>
                  <a:lnTo>
                    <a:pt x="20"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28" name="Freeform 60"/>
          <p:cNvSpPr>
            <a:spLocks noChangeAspect="1" noEditPoints="1"/>
          </p:cNvSpPr>
          <p:nvPr/>
        </p:nvSpPr>
        <p:spPr bwMode="gray">
          <a:xfrm>
            <a:off x="4300333" y="2322155"/>
            <a:ext cx="547891" cy="525820"/>
          </a:xfrm>
          <a:custGeom>
            <a:avLst/>
            <a:gdLst>
              <a:gd name="T0" fmla="*/ 664 w 690"/>
              <a:gd name="T1" fmla="*/ 591 h 661"/>
              <a:gd name="T2" fmla="*/ 625 w 690"/>
              <a:gd name="T3" fmla="*/ 0 h 661"/>
              <a:gd name="T4" fmla="*/ 99 w 690"/>
              <a:gd name="T5" fmla="*/ 591 h 661"/>
              <a:gd name="T6" fmla="*/ 60 w 690"/>
              <a:gd name="T7" fmla="*/ 0 h 661"/>
              <a:gd name="T8" fmla="*/ 24 w 690"/>
              <a:gd name="T9" fmla="*/ 591 h 661"/>
              <a:gd name="T10" fmla="*/ 24 w 690"/>
              <a:gd name="T11" fmla="*/ 661 h 661"/>
              <a:gd name="T12" fmla="*/ 690 w 690"/>
              <a:gd name="T13" fmla="*/ 615 h 661"/>
              <a:gd name="T14" fmla="*/ 528 w 690"/>
              <a:gd name="T15" fmla="*/ 478 h 661"/>
              <a:gd name="T16" fmla="*/ 435 w 690"/>
              <a:gd name="T17" fmla="*/ 478 h 661"/>
              <a:gd name="T18" fmla="*/ 342 w 690"/>
              <a:gd name="T19" fmla="*/ 478 h 661"/>
              <a:gd name="T20" fmla="*/ 156 w 690"/>
              <a:gd name="T21" fmla="*/ 478 h 661"/>
              <a:gd name="T22" fmla="*/ 193 w 690"/>
              <a:gd name="T23" fmla="*/ 524 h 661"/>
              <a:gd name="T24" fmla="*/ 379 w 690"/>
              <a:gd name="T25" fmla="*/ 524 h 661"/>
              <a:gd name="T26" fmla="*/ 472 w 690"/>
              <a:gd name="T27" fmla="*/ 524 h 661"/>
              <a:gd name="T28" fmla="*/ 565 w 690"/>
              <a:gd name="T29" fmla="*/ 516 h 661"/>
              <a:gd name="T30" fmla="*/ 528 w 690"/>
              <a:gd name="T31" fmla="*/ 371 h 661"/>
              <a:gd name="T32" fmla="*/ 435 w 690"/>
              <a:gd name="T33" fmla="*/ 371 h 661"/>
              <a:gd name="T34" fmla="*/ 249 w 690"/>
              <a:gd name="T35" fmla="*/ 371 h 661"/>
              <a:gd name="T36" fmla="*/ 156 w 690"/>
              <a:gd name="T37" fmla="*/ 371 h 661"/>
              <a:gd name="T38" fmla="*/ 193 w 690"/>
              <a:gd name="T39" fmla="*/ 416 h 661"/>
              <a:gd name="T40" fmla="*/ 286 w 690"/>
              <a:gd name="T41" fmla="*/ 416 h 661"/>
              <a:gd name="T42" fmla="*/ 472 w 690"/>
              <a:gd name="T43" fmla="*/ 416 h 661"/>
              <a:gd name="T44" fmla="*/ 565 w 690"/>
              <a:gd name="T45" fmla="*/ 408 h 661"/>
              <a:gd name="T46" fmla="*/ 528 w 690"/>
              <a:gd name="T47" fmla="*/ 264 h 661"/>
              <a:gd name="T48" fmla="*/ 342 w 690"/>
              <a:gd name="T49" fmla="*/ 264 h 661"/>
              <a:gd name="T50" fmla="*/ 249 w 690"/>
              <a:gd name="T51" fmla="*/ 264 h 661"/>
              <a:gd name="T52" fmla="*/ 156 w 690"/>
              <a:gd name="T53" fmla="*/ 264 h 661"/>
              <a:gd name="T54" fmla="*/ 193 w 690"/>
              <a:gd name="T55" fmla="*/ 309 h 661"/>
              <a:gd name="T56" fmla="*/ 286 w 690"/>
              <a:gd name="T57" fmla="*/ 309 h 661"/>
              <a:gd name="T58" fmla="*/ 379 w 690"/>
              <a:gd name="T59" fmla="*/ 309 h 661"/>
              <a:gd name="T60" fmla="*/ 565 w 690"/>
              <a:gd name="T61" fmla="*/ 301 h 661"/>
              <a:gd name="T62" fmla="*/ 528 w 690"/>
              <a:gd name="T63" fmla="*/ 157 h 661"/>
              <a:gd name="T64" fmla="*/ 342 w 690"/>
              <a:gd name="T65" fmla="*/ 157 h 661"/>
              <a:gd name="T66" fmla="*/ 249 w 690"/>
              <a:gd name="T67" fmla="*/ 157 h 661"/>
              <a:gd name="T68" fmla="*/ 156 w 690"/>
              <a:gd name="T69" fmla="*/ 157 h 661"/>
              <a:gd name="T70" fmla="*/ 193 w 690"/>
              <a:gd name="T71" fmla="*/ 202 h 661"/>
              <a:gd name="T72" fmla="*/ 286 w 690"/>
              <a:gd name="T73" fmla="*/ 202 h 661"/>
              <a:gd name="T74" fmla="*/ 379 w 690"/>
              <a:gd name="T75" fmla="*/ 202 h 661"/>
              <a:gd name="T76" fmla="*/ 565 w 690"/>
              <a:gd name="T77" fmla="*/ 194 h 661"/>
              <a:gd name="T78" fmla="*/ 565 w 690"/>
              <a:gd name="T79" fmla="*/ 79 h 661"/>
              <a:gd name="T80" fmla="*/ 528 w 690"/>
              <a:gd name="T81" fmla="*/ 124 h 661"/>
              <a:gd name="T82" fmla="*/ 437 w 690"/>
              <a:gd name="T83" fmla="*/ 124 h 661"/>
              <a:gd name="T84" fmla="*/ 249 w 690"/>
              <a:gd name="T85" fmla="*/ 124 h 661"/>
              <a:gd name="T86" fmla="*/ 156 w 690"/>
              <a:gd name="T87" fmla="*/ 124 h 661"/>
              <a:gd name="T88" fmla="*/ 193 w 690"/>
              <a:gd name="T89" fmla="*/ 79 h 661"/>
              <a:gd name="T90" fmla="*/ 286 w 690"/>
              <a:gd name="T91" fmla="*/ 79 h 661"/>
              <a:gd name="T92" fmla="*/ 474 w 690"/>
              <a:gd name="T93" fmla="*/ 79 h 661"/>
              <a:gd name="T94" fmla="*/ 564 w 690"/>
              <a:gd name="T95" fmla="*/ 79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0" h="661">
                <a:moveTo>
                  <a:pt x="666" y="591"/>
                </a:moveTo>
                <a:lnTo>
                  <a:pt x="666" y="591"/>
                </a:lnTo>
                <a:lnTo>
                  <a:pt x="664" y="591"/>
                </a:lnTo>
                <a:lnTo>
                  <a:pt x="664" y="33"/>
                </a:lnTo>
                <a:cubicBezTo>
                  <a:pt x="664" y="15"/>
                  <a:pt x="649" y="0"/>
                  <a:pt x="630" y="0"/>
                </a:cubicBezTo>
                <a:lnTo>
                  <a:pt x="625" y="0"/>
                </a:lnTo>
                <a:cubicBezTo>
                  <a:pt x="606" y="0"/>
                  <a:pt x="591" y="15"/>
                  <a:pt x="591" y="33"/>
                </a:cubicBezTo>
                <a:lnTo>
                  <a:pt x="591" y="591"/>
                </a:lnTo>
                <a:lnTo>
                  <a:pt x="99" y="591"/>
                </a:lnTo>
                <a:lnTo>
                  <a:pt x="99" y="33"/>
                </a:lnTo>
                <a:cubicBezTo>
                  <a:pt x="99" y="15"/>
                  <a:pt x="84" y="0"/>
                  <a:pt x="65" y="0"/>
                </a:cubicBezTo>
                <a:lnTo>
                  <a:pt x="60" y="0"/>
                </a:lnTo>
                <a:cubicBezTo>
                  <a:pt x="41" y="0"/>
                  <a:pt x="26" y="15"/>
                  <a:pt x="26" y="33"/>
                </a:cubicBezTo>
                <a:lnTo>
                  <a:pt x="26" y="591"/>
                </a:lnTo>
                <a:lnTo>
                  <a:pt x="24" y="591"/>
                </a:lnTo>
                <a:cubicBezTo>
                  <a:pt x="10" y="591"/>
                  <a:pt x="0" y="602"/>
                  <a:pt x="0" y="615"/>
                </a:cubicBezTo>
                <a:lnTo>
                  <a:pt x="0" y="636"/>
                </a:lnTo>
                <a:cubicBezTo>
                  <a:pt x="0" y="650"/>
                  <a:pt x="10" y="661"/>
                  <a:pt x="24" y="661"/>
                </a:cubicBezTo>
                <a:lnTo>
                  <a:pt x="666" y="661"/>
                </a:lnTo>
                <a:cubicBezTo>
                  <a:pt x="680" y="661"/>
                  <a:pt x="690" y="650"/>
                  <a:pt x="690" y="636"/>
                </a:cubicBezTo>
                <a:lnTo>
                  <a:pt x="690" y="615"/>
                </a:lnTo>
                <a:cubicBezTo>
                  <a:pt x="690" y="602"/>
                  <a:pt x="680" y="591"/>
                  <a:pt x="666" y="591"/>
                </a:cubicBezTo>
                <a:close/>
                <a:moveTo>
                  <a:pt x="528" y="478"/>
                </a:moveTo>
                <a:lnTo>
                  <a:pt x="528" y="478"/>
                </a:lnTo>
                <a:cubicBezTo>
                  <a:pt x="510" y="478"/>
                  <a:pt x="495" y="491"/>
                  <a:pt x="492" y="508"/>
                </a:cubicBezTo>
                <a:lnTo>
                  <a:pt x="472" y="508"/>
                </a:lnTo>
                <a:cubicBezTo>
                  <a:pt x="468" y="491"/>
                  <a:pt x="453" y="478"/>
                  <a:pt x="435" y="478"/>
                </a:cubicBezTo>
                <a:cubicBezTo>
                  <a:pt x="417" y="478"/>
                  <a:pt x="402" y="491"/>
                  <a:pt x="399" y="508"/>
                </a:cubicBezTo>
                <a:lnTo>
                  <a:pt x="379" y="508"/>
                </a:lnTo>
                <a:cubicBezTo>
                  <a:pt x="375" y="491"/>
                  <a:pt x="360" y="478"/>
                  <a:pt x="342" y="478"/>
                </a:cubicBezTo>
                <a:cubicBezTo>
                  <a:pt x="324" y="478"/>
                  <a:pt x="310" y="491"/>
                  <a:pt x="306" y="508"/>
                </a:cubicBezTo>
                <a:lnTo>
                  <a:pt x="193" y="508"/>
                </a:lnTo>
                <a:cubicBezTo>
                  <a:pt x="189" y="491"/>
                  <a:pt x="174" y="478"/>
                  <a:pt x="156" y="478"/>
                </a:cubicBezTo>
                <a:cubicBezTo>
                  <a:pt x="136" y="478"/>
                  <a:pt x="119" y="495"/>
                  <a:pt x="119" y="516"/>
                </a:cubicBezTo>
                <a:cubicBezTo>
                  <a:pt x="119" y="536"/>
                  <a:pt x="136" y="553"/>
                  <a:pt x="156" y="553"/>
                </a:cubicBezTo>
                <a:cubicBezTo>
                  <a:pt x="174" y="553"/>
                  <a:pt x="189" y="540"/>
                  <a:pt x="193" y="524"/>
                </a:cubicBezTo>
                <a:lnTo>
                  <a:pt x="306" y="524"/>
                </a:lnTo>
                <a:cubicBezTo>
                  <a:pt x="310" y="540"/>
                  <a:pt x="324" y="553"/>
                  <a:pt x="342" y="553"/>
                </a:cubicBezTo>
                <a:cubicBezTo>
                  <a:pt x="360" y="553"/>
                  <a:pt x="375" y="540"/>
                  <a:pt x="379" y="524"/>
                </a:cubicBezTo>
                <a:lnTo>
                  <a:pt x="399" y="524"/>
                </a:lnTo>
                <a:cubicBezTo>
                  <a:pt x="402" y="540"/>
                  <a:pt x="417" y="553"/>
                  <a:pt x="435" y="553"/>
                </a:cubicBezTo>
                <a:cubicBezTo>
                  <a:pt x="453" y="553"/>
                  <a:pt x="468" y="540"/>
                  <a:pt x="472" y="524"/>
                </a:cubicBezTo>
                <a:lnTo>
                  <a:pt x="492" y="524"/>
                </a:lnTo>
                <a:cubicBezTo>
                  <a:pt x="495" y="540"/>
                  <a:pt x="510" y="553"/>
                  <a:pt x="528" y="553"/>
                </a:cubicBezTo>
                <a:cubicBezTo>
                  <a:pt x="549" y="553"/>
                  <a:pt x="565" y="536"/>
                  <a:pt x="565" y="516"/>
                </a:cubicBezTo>
                <a:cubicBezTo>
                  <a:pt x="565" y="495"/>
                  <a:pt x="549" y="478"/>
                  <a:pt x="528" y="478"/>
                </a:cubicBezTo>
                <a:close/>
                <a:moveTo>
                  <a:pt x="528" y="371"/>
                </a:moveTo>
                <a:lnTo>
                  <a:pt x="528" y="371"/>
                </a:lnTo>
                <a:cubicBezTo>
                  <a:pt x="510" y="371"/>
                  <a:pt x="495" y="384"/>
                  <a:pt x="492" y="401"/>
                </a:cubicBezTo>
                <a:lnTo>
                  <a:pt x="472" y="401"/>
                </a:lnTo>
                <a:cubicBezTo>
                  <a:pt x="468" y="384"/>
                  <a:pt x="453" y="371"/>
                  <a:pt x="435" y="371"/>
                </a:cubicBezTo>
                <a:cubicBezTo>
                  <a:pt x="417" y="371"/>
                  <a:pt x="402" y="384"/>
                  <a:pt x="399" y="401"/>
                </a:cubicBezTo>
                <a:lnTo>
                  <a:pt x="286" y="401"/>
                </a:lnTo>
                <a:cubicBezTo>
                  <a:pt x="282" y="384"/>
                  <a:pt x="267" y="371"/>
                  <a:pt x="249" y="371"/>
                </a:cubicBezTo>
                <a:cubicBezTo>
                  <a:pt x="232" y="371"/>
                  <a:pt x="217" y="384"/>
                  <a:pt x="213" y="401"/>
                </a:cubicBezTo>
                <a:lnTo>
                  <a:pt x="193" y="401"/>
                </a:lnTo>
                <a:cubicBezTo>
                  <a:pt x="189" y="384"/>
                  <a:pt x="174" y="371"/>
                  <a:pt x="156" y="371"/>
                </a:cubicBezTo>
                <a:cubicBezTo>
                  <a:pt x="136" y="371"/>
                  <a:pt x="119" y="388"/>
                  <a:pt x="119" y="408"/>
                </a:cubicBezTo>
                <a:cubicBezTo>
                  <a:pt x="119" y="429"/>
                  <a:pt x="136" y="446"/>
                  <a:pt x="156" y="446"/>
                </a:cubicBezTo>
                <a:cubicBezTo>
                  <a:pt x="174" y="446"/>
                  <a:pt x="189" y="433"/>
                  <a:pt x="193" y="416"/>
                </a:cubicBezTo>
                <a:lnTo>
                  <a:pt x="213" y="416"/>
                </a:lnTo>
                <a:cubicBezTo>
                  <a:pt x="217" y="433"/>
                  <a:pt x="232" y="446"/>
                  <a:pt x="249" y="446"/>
                </a:cubicBezTo>
                <a:cubicBezTo>
                  <a:pt x="267" y="446"/>
                  <a:pt x="282" y="433"/>
                  <a:pt x="286" y="416"/>
                </a:cubicBezTo>
                <a:lnTo>
                  <a:pt x="399" y="416"/>
                </a:lnTo>
                <a:cubicBezTo>
                  <a:pt x="402" y="433"/>
                  <a:pt x="417" y="446"/>
                  <a:pt x="435" y="446"/>
                </a:cubicBezTo>
                <a:cubicBezTo>
                  <a:pt x="453" y="446"/>
                  <a:pt x="468" y="433"/>
                  <a:pt x="472" y="416"/>
                </a:cubicBezTo>
                <a:lnTo>
                  <a:pt x="492" y="416"/>
                </a:lnTo>
                <a:cubicBezTo>
                  <a:pt x="495" y="433"/>
                  <a:pt x="510" y="446"/>
                  <a:pt x="528" y="446"/>
                </a:cubicBezTo>
                <a:cubicBezTo>
                  <a:pt x="549" y="446"/>
                  <a:pt x="565" y="429"/>
                  <a:pt x="565" y="408"/>
                </a:cubicBezTo>
                <a:cubicBezTo>
                  <a:pt x="565" y="388"/>
                  <a:pt x="549" y="371"/>
                  <a:pt x="528" y="371"/>
                </a:cubicBezTo>
                <a:close/>
                <a:moveTo>
                  <a:pt x="528" y="264"/>
                </a:moveTo>
                <a:lnTo>
                  <a:pt x="528" y="264"/>
                </a:lnTo>
                <a:cubicBezTo>
                  <a:pt x="510" y="264"/>
                  <a:pt x="495" y="277"/>
                  <a:pt x="492" y="293"/>
                </a:cubicBezTo>
                <a:lnTo>
                  <a:pt x="379" y="293"/>
                </a:lnTo>
                <a:cubicBezTo>
                  <a:pt x="375" y="277"/>
                  <a:pt x="360" y="264"/>
                  <a:pt x="342" y="264"/>
                </a:cubicBezTo>
                <a:cubicBezTo>
                  <a:pt x="324" y="264"/>
                  <a:pt x="310" y="277"/>
                  <a:pt x="306" y="293"/>
                </a:cubicBezTo>
                <a:lnTo>
                  <a:pt x="286" y="293"/>
                </a:lnTo>
                <a:cubicBezTo>
                  <a:pt x="282" y="277"/>
                  <a:pt x="267" y="264"/>
                  <a:pt x="249" y="264"/>
                </a:cubicBezTo>
                <a:cubicBezTo>
                  <a:pt x="232" y="264"/>
                  <a:pt x="217" y="277"/>
                  <a:pt x="213" y="293"/>
                </a:cubicBezTo>
                <a:lnTo>
                  <a:pt x="193" y="293"/>
                </a:lnTo>
                <a:cubicBezTo>
                  <a:pt x="189" y="277"/>
                  <a:pt x="174" y="264"/>
                  <a:pt x="156" y="264"/>
                </a:cubicBezTo>
                <a:cubicBezTo>
                  <a:pt x="136" y="264"/>
                  <a:pt x="119" y="281"/>
                  <a:pt x="119" y="301"/>
                </a:cubicBezTo>
                <a:cubicBezTo>
                  <a:pt x="119" y="322"/>
                  <a:pt x="136" y="339"/>
                  <a:pt x="156" y="339"/>
                </a:cubicBezTo>
                <a:cubicBezTo>
                  <a:pt x="174" y="339"/>
                  <a:pt x="189" y="326"/>
                  <a:pt x="193" y="309"/>
                </a:cubicBezTo>
                <a:lnTo>
                  <a:pt x="213" y="309"/>
                </a:lnTo>
                <a:cubicBezTo>
                  <a:pt x="217" y="326"/>
                  <a:pt x="232" y="339"/>
                  <a:pt x="249" y="339"/>
                </a:cubicBezTo>
                <a:cubicBezTo>
                  <a:pt x="267" y="339"/>
                  <a:pt x="282" y="326"/>
                  <a:pt x="286" y="309"/>
                </a:cubicBezTo>
                <a:lnTo>
                  <a:pt x="306" y="309"/>
                </a:lnTo>
                <a:cubicBezTo>
                  <a:pt x="310" y="326"/>
                  <a:pt x="324" y="339"/>
                  <a:pt x="342" y="339"/>
                </a:cubicBezTo>
                <a:cubicBezTo>
                  <a:pt x="360" y="339"/>
                  <a:pt x="375" y="326"/>
                  <a:pt x="379" y="309"/>
                </a:cubicBezTo>
                <a:lnTo>
                  <a:pt x="492" y="309"/>
                </a:lnTo>
                <a:cubicBezTo>
                  <a:pt x="495" y="326"/>
                  <a:pt x="510" y="339"/>
                  <a:pt x="528" y="339"/>
                </a:cubicBezTo>
                <a:cubicBezTo>
                  <a:pt x="549" y="339"/>
                  <a:pt x="565" y="322"/>
                  <a:pt x="565" y="301"/>
                </a:cubicBezTo>
                <a:cubicBezTo>
                  <a:pt x="565" y="281"/>
                  <a:pt x="549" y="264"/>
                  <a:pt x="528" y="264"/>
                </a:cubicBezTo>
                <a:close/>
                <a:moveTo>
                  <a:pt x="528" y="157"/>
                </a:moveTo>
                <a:lnTo>
                  <a:pt x="528" y="157"/>
                </a:lnTo>
                <a:cubicBezTo>
                  <a:pt x="510" y="157"/>
                  <a:pt x="495" y="169"/>
                  <a:pt x="492" y="186"/>
                </a:cubicBezTo>
                <a:lnTo>
                  <a:pt x="379" y="186"/>
                </a:lnTo>
                <a:cubicBezTo>
                  <a:pt x="375" y="169"/>
                  <a:pt x="360" y="157"/>
                  <a:pt x="342" y="157"/>
                </a:cubicBezTo>
                <a:cubicBezTo>
                  <a:pt x="324" y="157"/>
                  <a:pt x="310" y="169"/>
                  <a:pt x="306" y="186"/>
                </a:cubicBezTo>
                <a:lnTo>
                  <a:pt x="286" y="186"/>
                </a:lnTo>
                <a:cubicBezTo>
                  <a:pt x="282" y="169"/>
                  <a:pt x="267" y="157"/>
                  <a:pt x="249" y="157"/>
                </a:cubicBezTo>
                <a:cubicBezTo>
                  <a:pt x="232" y="157"/>
                  <a:pt x="217" y="169"/>
                  <a:pt x="213" y="186"/>
                </a:cubicBezTo>
                <a:lnTo>
                  <a:pt x="193" y="186"/>
                </a:lnTo>
                <a:cubicBezTo>
                  <a:pt x="189" y="169"/>
                  <a:pt x="174" y="157"/>
                  <a:pt x="156" y="157"/>
                </a:cubicBezTo>
                <a:cubicBezTo>
                  <a:pt x="136" y="157"/>
                  <a:pt x="119" y="174"/>
                  <a:pt x="119" y="194"/>
                </a:cubicBezTo>
                <a:cubicBezTo>
                  <a:pt x="119" y="215"/>
                  <a:pt x="136" y="231"/>
                  <a:pt x="156" y="231"/>
                </a:cubicBezTo>
                <a:cubicBezTo>
                  <a:pt x="174" y="231"/>
                  <a:pt x="189" y="219"/>
                  <a:pt x="193" y="202"/>
                </a:cubicBezTo>
                <a:lnTo>
                  <a:pt x="213" y="202"/>
                </a:lnTo>
                <a:cubicBezTo>
                  <a:pt x="217" y="219"/>
                  <a:pt x="232" y="231"/>
                  <a:pt x="249" y="231"/>
                </a:cubicBezTo>
                <a:cubicBezTo>
                  <a:pt x="267" y="231"/>
                  <a:pt x="282" y="219"/>
                  <a:pt x="286" y="202"/>
                </a:cubicBezTo>
                <a:lnTo>
                  <a:pt x="306" y="202"/>
                </a:lnTo>
                <a:cubicBezTo>
                  <a:pt x="310" y="219"/>
                  <a:pt x="324" y="231"/>
                  <a:pt x="342" y="231"/>
                </a:cubicBezTo>
                <a:cubicBezTo>
                  <a:pt x="360" y="231"/>
                  <a:pt x="375" y="219"/>
                  <a:pt x="379" y="202"/>
                </a:cubicBezTo>
                <a:lnTo>
                  <a:pt x="492" y="202"/>
                </a:lnTo>
                <a:cubicBezTo>
                  <a:pt x="495" y="219"/>
                  <a:pt x="510" y="231"/>
                  <a:pt x="528" y="231"/>
                </a:cubicBezTo>
                <a:cubicBezTo>
                  <a:pt x="549" y="231"/>
                  <a:pt x="565" y="215"/>
                  <a:pt x="565" y="194"/>
                </a:cubicBezTo>
                <a:cubicBezTo>
                  <a:pt x="565" y="174"/>
                  <a:pt x="549" y="157"/>
                  <a:pt x="528" y="157"/>
                </a:cubicBezTo>
                <a:close/>
                <a:moveTo>
                  <a:pt x="565" y="79"/>
                </a:moveTo>
                <a:lnTo>
                  <a:pt x="565" y="79"/>
                </a:lnTo>
                <a:lnTo>
                  <a:pt x="565" y="95"/>
                </a:lnTo>
                <a:lnTo>
                  <a:pt x="564" y="95"/>
                </a:lnTo>
                <a:cubicBezTo>
                  <a:pt x="561" y="112"/>
                  <a:pt x="546" y="124"/>
                  <a:pt x="528" y="124"/>
                </a:cubicBezTo>
                <a:cubicBezTo>
                  <a:pt x="510" y="124"/>
                  <a:pt x="495" y="112"/>
                  <a:pt x="492" y="95"/>
                </a:cubicBezTo>
                <a:lnTo>
                  <a:pt x="474" y="95"/>
                </a:lnTo>
                <a:cubicBezTo>
                  <a:pt x="470" y="112"/>
                  <a:pt x="455" y="124"/>
                  <a:pt x="437" y="124"/>
                </a:cubicBezTo>
                <a:cubicBezTo>
                  <a:pt x="419" y="124"/>
                  <a:pt x="404" y="112"/>
                  <a:pt x="401" y="95"/>
                </a:cubicBezTo>
                <a:lnTo>
                  <a:pt x="286" y="95"/>
                </a:lnTo>
                <a:cubicBezTo>
                  <a:pt x="282" y="112"/>
                  <a:pt x="267" y="124"/>
                  <a:pt x="249" y="124"/>
                </a:cubicBezTo>
                <a:cubicBezTo>
                  <a:pt x="232" y="124"/>
                  <a:pt x="217" y="112"/>
                  <a:pt x="213" y="95"/>
                </a:cubicBezTo>
                <a:lnTo>
                  <a:pt x="193" y="95"/>
                </a:lnTo>
                <a:cubicBezTo>
                  <a:pt x="189" y="112"/>
                  <a:pt x="174" y="124"/>
                  <a:pt x="156" y="124"/>
                </a:cubicBezTo>
                <a:cubicBezTo>
                  <a:pt x="136" y="124"/>
                  <a:pt x="119" y="107"/>
                  <a:pt x="119" y="87"/>
                </a:cubicBezTo>
                <a:cubicBezTo>
                  <a:pt x="119" y="66"/>
                  <a:pt x="136" y="50"/>
                  <a:pt x="156" y="50"/>
                </a:cubicBezTo>
                <a:cubicBezTo>
                  <a:pt x="174" y="50"/>
                  <a:pt x="189" y="62"/>
                  <a:pt x="193" y="79"/>
                </a:cubicBezTo>
                <a:lnTo>
                  <a:pt x="213" y="79"/>
                </a:lnTo>
                <a:cubicBezTo>
                  <a:pt x="217" y="62"/>
                  <a:pt x="232" y="50"/>
                  <a:pt x="249" y="50"/>
                </a:cubicBezTo>
                <a:cubicBezTo>
                  <a:pt x="267" y="50"/>
                  <a:pt x="282" y="62"/>
                  <a:pt x="286" y="79"/>
                </a:cubicBezTo>
                <a:lnTo>
                  <a:pt x="401" y="79"/>
                </a:lnTo>
                <a:cubicBezTo>
                  <a:pt x="404" y="62"/>
                  <a:pt x="419" y="50"/>
                  <a:pt x="437" y="50"/>
                </a:cubicBezTo>
                <a:cubicBezTo>
                  <a:pt x="455" y="50"/>
                  <a:pt x="470" y="62"/>
                  <a:pt x="474" y="79"/>
                </a:cubicBezTo>
                <a:lnTo>
                  <a:pt x="492" y="79"/>
                </a:lnTo>
                <a:cubicBezTo>
                  <a:pt x="495" y="62"/>
                  <a:pt x="510" y="50"/>
                  <a:pt x="528" y="50"/>
                </a:cubicBezTo>
                <a:cubicBezTo>
                  <a:pt x="546" y="50"/>
                  <a:pt x="561" y="62"/>
                  <a:pt x="564" y="79"/>
                </a:cubicBezTo>
                <a:lnTo>
                  <a:pt x="565" y="79"/>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252805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274638"/>
            <a:ext cx="7315200" cy="731520"/>
          </a:xfrm>
        </p:spPr>
        <p:txBody>
          <a:bodyPr/>
          <a:lstStyle/>
          <a:p>
            <a:r>
              <a:rPr lang="en-US" dirty="0"/>
              <a:t>Metric definition  - Details</a:t>
            </a:r>
            <a:endParaRPr lang="en-US" sz="1400" dirty="0"/>
          </a:p>
        </p:txBody>
      </p:sp>
      <p:graphicFrame>
        <p:nvGraphicFramePr>
          <p:cNvPr id="7" name="Content Placeholder 6"/>
          <p:cNvGraphicFramePr>
            <a:graphicFrameLocks noGrp="1"/>
          </p:cNvGraphicFramePr>
          <p:nvPr>
            <p:ph type="tbl" sz="quarter" idx="13"/>
            <p:extLst>
              <p:ext uri="{D42A27DB-BD31-4B8C-83A1-F6EECF244321}">
                <p14:modId xmlns:p14="http://schemas.microsoft.com/office/powerpoint/2010/main" val="3084823815"/>
              </p:ext>
            </p:extLst>
          </p:nvPr>
        </p:nvGraphicFramePr>
        <p:xfrm>
          <a:off x="868260" y="1069870"/>
          <a:ext cx="7009004" cy="5400458"/>
        </p:xfrm>
        <a:graphic>
          <a:graphicData uri="http://schemas.openxmlformats.org/drawingml/2006/table">
            <a:tbl>
              <a:tblPr>
                <a:tableStyleId>{5C22544A-7EE6-4342-B048-85BDC9FD1C3A}</a:tableStyleId>
              </a:tblPr>
              <a:tblGrid>
                <a:gridCol w="1257945">
                  <a:extLst>
                    <a:ext uri="{9D8B030D-6E8A-4147-A177-3AD203B41FA5}">
                      <a16:colId xmlns:a16="http://schemas.microsoft.com/office/drawing/2014/main" val="20000"/>
                    </a:ext>
                  </a:extLst>
                </a:gridCol>
                <a:gridCol w="1509533">
                  <a:extLst>
                    <a:ext uri="{9D8B030D-6E8A-4147-A177-3AD203B41FA5}">
                      <a16:colId xmlns:a16="http://schemas.microsoft.com/office/drawing/2014/main" val="20001"/>
                    </a:ext>
                  </a:extLst>
                </a:gridCol>
                <a:gridCol w="2923746">
                  <a:extLst>
                    <a:ext uri="{9D8B030D-6E8A-4147-A177-3AD203B41FA5}">
                      <a16:colId xmlns:a16="http://schemas.microsoft.com/office/drawing/2014/main" val="20002"/>
                    </a:ext>
                  </a:extLst>
                </a:gridCol>
                <a:gridCol w="1317780">
                  <a:extLst>
                    <a:ext uri="{9D8B030D-6E8A-4147-A177-3AD203B41FA5}">
                      <a16:colId xmlns:a16="http://schemas.microsoft.com/office/drawing/2014/main" val="20005"/>
                    </a:ext>
                  </a:extLst>
                </a:gridCol>
              </a:tblGrid>
              <a:tr h="367617">
                <a:tc>
                  <a:txBody>
                    <a:bodyPr/>
                    <a:lstStyle/>
                    <a:p>
                      <a:pPr algn="ctr" fontAlgn="ctr"/>
                      <a:r>
                        <a:rPr lang="en-GB" sz="900" b="1" u="none" strike="noStrike" dirty="0">
                          <a:solidFill>
                            <a:schemeClr val="tx1"/>
                          </a:solidFill>
                          <a:effectLst/>
                          <a:latin typeface="+mj-lt"/>
                        </a:rPr>
                        <a:t>KRI</a:t>
                      </a:r>
                      <a:endParaRPr lang="en-GB" sz="900" b="1" i="0" u="none" strike="noStrike" dirty="0">
                        <a:solidFill>
                          <a:schemeClr val="tx1"/>
                        </a:solidFill>
                        <a:effectLst/>
                        <a:latin typeface="+mj-lt"/>
                      </a:endParaRPr>
                    </a:p>
                  </a:txBody>
                  <a:tcPr marL="27432" marR="27432" marT="36576" marB="36576"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ctr"/>
                      <a:r>
                        <a:rPr lang="en-GB" sz="900" b="1" u="none" strike="noStrike" dirty="0">
                          <a:solidFill>
                            <a:schemeClr val="tx1"/>
                          </a:solidFill>
                          <a:effectLst/>
                          <a:latin typeface="+mj-lt"/>
                        </a:rPr>
                        <a:t>Definition</a:t>
                      </a:r>
                      <a:endParaRPr lang="en-GB" sz="900" b="1" i="0" u="none" strike="noStrike" dirty="0">
                        <a:solidFill>
                          <a:schemeClr val="tx1"/>
                        </a:solidFill>
                        <a:effectLst/>
                        <a:latin typeface="+mj-lt"/>
                      </a:endParaRPr>
                    </a:p>
                  </a:txBody>
                  <a:tcPr marL="27432" marR="27432" marT="36576" marB="36576" anchor="ctr">
                    <a:lnL w="12700" cmpd="sng">
                      <a:noFill/>
                    </a:lnL>
                    <a:lnR w="12700" cmpd="sng">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ctr"/>
                      <a:r>
                        <a:rPr lang="en-GB" sz="900" b="1" u="none" strike="noStrike" dirty="0">
                          <a:solidFill>
                            <a:schemeClr val="tx1"/>
                          </a:solidFill>
                          <a:effectLst/>
                          <a:latin typeface="+mj-lt"/>
                        </a:rPr>
                        <a:t>Measure</a:t>
                      </a:r>
                      <a:endParaRPr lang="en-GB" sz="900" b="1" i="0" u="none" strike="noStrike" dirty="0">
                        <a:solidFill>
                          <a:schemeClr val="tx1"/>
                        </a:solidFill>
                        <a:effectLst/>
                        <a:latin typeface="+mj-lt"/>
                      </a:endParaRPr>
                    </a:p>
                  </a:txBody>
                  <a:tcPr marL="27432" marR="27432" marT="36576" marB="36576" anchor="ctr">
                    <a:lnL w="12700" cmpd="sng">
                      <a:noFill/>
                    </a:lnL>
                    <a:lnR w="12700" cmpd="sng">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ctr"/>
                      <a:r>
                        <a:rPr lang="en-GB" sz="900" b="1" i="0" u="none" strike="noStrike" dirty="0">
                          <a:solidFill>
                            <a:schemeClr val="tx1"/>
                          </a:solidFill>
                          <a:effectLst/>
                          <a:latin typeface="+mj-lt"/>
                        </a:rPr>
                        <a:t>Data Source</a:t>
                      </a:r>
                    </a:p>
                  </a:txBody>
                  <a:tcPr marL="27432" marR="27432" marT="36576" marB="36576"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448779">
                <a:tc rowSpan="2">
                  <a:txBody>
                    <a:bodyPr/>
                    <a:lstStyle/>
                    <a:p>
                      <a:pPr algn="ctr" fontAlgn="ctr"/>
                      <a:r>
                        <a:rPr lang="en-GB" sz="900" b="0" u="none" strike="noStrike" dirty="0">
                          <a:solidFill>
                            <a:schemeClr val="tx1"/>
                          </a:solidFill>
                          <a:effectLst/>
                          <a:latin typeface="+mj-lt"/>
                        </a:rPr>
                        <a:t>Inventory</a:t>
                      </a:r>
                    </a:p>
                    <a:p>
                      <a:pPr algn="ctr" fontAlgn="ctr"/>
                      <a:r>
                        <a:rPr lang="en-GB" sz="900" b="1" i="0" u="none" strike="noStrike" dirty="0">
                          <a:solidFill>
                            <a:schemeClr val="tx1"/>
                          </a:solidFill>
                          <a:effectLst/>
                          <a:latin typeface="+mj-lt"/>
                        </a:rPr>
                        <a:t>(INV)</a:t>
                      </a:r>
                    </a:p>
                  </a:txBody>
                  <a:tcPr marL="27432" marR="27432" marT="36576" marB="3657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rowSpan="2">
                  <a:txBody>
                    <a:bodyPr/>
                    <a:lstStyle/>
                    <a:p>
                      <a:pPr algn="ctr" fontAlgn="ctr"/>
                      <a:r>
                        <a:rPr lang="en-GB" sz="850" b="1" u="none" strike="noStrike" dirty="0">
                          <a:effectLst/>
                          <a:latin typeface="+mj-lt"/>
                        </a:rPr>
                        <a:t>Accuracy</a:t>
                      </a:r>
                      <a:r>
                        <a:rPr lang="en-GB" sz="850" b="0" u="none" strike="noStrike" dirty="0">
                          <a:effectLst/>
                          <a:latin typeface="+mj-lt"/>
                        </a:rPr>
                        <a:t> and </a:t>
                      </a:r>
                      <a:r>
                        <a:rPr lang="en-GB" sz="850" b="1" u="none" strike="noStrike" dirty="0">
                          <a:effectLst/>
                          <a:latin typeface="+mj-lt"/>
                        </a:rPr>
                        <a:t>completeness</a:t>
                      </a:r>
                      <a:r>
                        <a:rPr lang="en-GB" sz="850" b="0" u="none" strike="noStrike" dirty="0">
                          <a:effectLst/>
                          <a:latin typeface="+mj-lt"/>
                        </a:rPr>
                        <a:t> of asset information</a:t>
                      </a:r>
                      <a:endParaRPr lang="en-GB" sz="850" b="0"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just" fontAlgn="ctr"/>
                      <a:r>
                        <a:rPr lang="en-GB" sz="850" u="none" strike="noStrike" dirty="0">
                          <a:effectLst/>
                          <a:latin typeface="+mj-lt"/>
                        </a:rPr>
                        <a:t>% of inventory completion (Owner &amp; IT Custodian must be filled to be considered a complete inventory item.)</a:t>
                      </a:r>
                      <a:endParaRPr lang="en-GB" sz="850" b="1"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rgbClr val="000000"/>
                          </a:solidFill>
                          <a:effectLst/>
                          <a:latin typeface="+mj-lt"/>
                        </a:rPr>
                        <a:t>CMDB</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23314">
                <a:tc vMerge="1">
                  <a:txBody>
                    <a:bodyPr/>
                    <a:lstStyle/>
                    <a:p>
                      <a:endParaRPr lang="en-GB"/>
                    </a:p>
                  </a:txBody>
                  <a:tcPr>
                    <a:lnT w="19050" cap="flat" cmpd="sng" algn="ctr">
                      <a:solidFill>
                        <a:schemeClr val="bg1"/>
                      </a:solidFill>
                      <a:prstDash val="solid"/>
                      <a:round/>
                      <a:headEnd type="none" w="med" len="med"/>
                      <a:tailEnd type="none" w="med" len="med"/>
                    </a:lnT>
                  </a:tcPr>
                </a:tc>
                <a:tc vMerge="1">
                  <a:txBody>
                    <a:bodyPr/>
                    <a:lstStyle/>
                    <a:p>
                      <a:endParaRPr lang="en-GB"/>
                    </a:p>
                  </a:txBody>
                  <a:tcPr>
                    <a:lnT w="9525" cap="flat" cmpd="sng" algn="ctr">
                      <a:solidFill>
                        <a:schemeClr val="tx1"/>
                      </a:solidFill>
                      <a:prstDash val="solid"/>
                      <a:round/>
                      <a:headEnd type="none" w="med" len="med"/>
                      <a:tailEnd type="none" w="med" len="med"/>
                    </a:lnT>
                  </a:tcPr>
                </a:tc>
                <a:tc>
                  <a:txBody>
                    <a:bodyPr/>
                    <a:lstStyle/>
                    <a:p>
                      <a:pPr marL="0" indent="0" algn="just" defTabSz="914400" rtl="0" eaLnBrk="1" fontAlgn="ctr" latinLnBrk="0" hangingPunct="1"/>
                      <a:r>
                        <a:rPr lang="en-GB" sz="850" u="none" strike="noStrike" kern="1200" dirty="0">
                          <a:solidFill>
                            <a:schemeClr val="dk1"/>
                          </a:solidFill>
                          <a:effectLst/>
                          <a:latin typeface="+mj-lt"/>
                          <a:ea typeface="+mn-ea"/>
                          <a:cs typeface="+mn-cs"/>
                        </a:rPr>
                        <a:t># of unknown Assets (Those which are discovered but not found in the “source of truth” probably CMDB)</a:t>
                      </a:r>
                    </a:p>
                  </a:txBody>
                  <a:tcPr marL="27432" marR="27432" marT="36576" marB="36576" anchor="ctr">
                    <a:lnR w="9525" cap="flat" cmpd="sng" algn="ctr">
                      <a:solidFill>
                        <a:schemeClr val="bg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Qualys / NAC (TBD)</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623314">
                <a:tc rowSpan="2">
                  <a:txBody>
                    <a:bodyPr/>
                    <a:lstStyle/>
                    <a:p>
                      <a:pPr algn="ctr" fontAlgn="ctr"/>
                      <a:r>
                        <a:rPr lang="en-GB" sz="900" b="0" u="none" strike="noStrike" dirty="0">
                          <a:solidFill>
                            <a:schemeClr val="tx1"/>
                          </a:solidFill>
                          <a:effectLst/>
                          <a:latin typeface="+mj-lt"/>
                        </a:rPr>
                        <a:t>Security Baseline</a:t>
                      </a:r>
                    </a:p>
                    <a:p>
                      <a:pPr algn="ctr" fontAlgn="ctr"/>
                      <a:r>
                        <a:rPr lang="en-GB" sz="900" b="1" i="0" u="none" strike="noStrike" dirty="0">
                          <a:solidFill>
                            <a:schemeClr val="tx1"/>
                          </a:solidFill>
                          <a:effectLst/>
                          <a:latin typeface="+mj-lt"/>
                        </a:rPr>
                        <a:t>(SEB)</a:t>
                      </a:r>
                    </a:p>
                  </a:txBody>
                  <a:tcPr marL="27432" marR="27432" marT="36576" marB="3657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rowSpan="2">
                  <a:txBody>
                    <a:bodyPr/>
                    <a:lstStyle/>
                    <a:p>
                      <a:pPr algn="ctr" fontAlgn="ctr"/>
                      <a:r>
                        <a:rPr lang="en-GB" sz="850" b="0" u="none" strike="noStrike" dirty="0">
                          <a:effectLst/>
                          <a:latin typeface="+mj-lt"/>
                        </a:rPr>
                        <a:t>Alignment with industry </a:t>
                      </a:r>
                      <a:r>
                        <a:rPr lang="en-GB" sz="850" b="1" u="none" strike="noStrike" dirty="0">
                          <a:effectLst/>
                          <a:latin typeface="+mj-lt"/>
                        </a:rPr>
                        <a:t>best</a:t>
                      </a:r>
                      <a:r>
                        <a:rPr lang="en-GB" sz="850" b="0" u="none" strike="noStrike" dirty="0">
                          <a:effectLst/>
                          <a:latin typeface="+mj-lt"/>
                        </a:rPr>
                        <a:t> </a:t>
                      </a:r>
                      <a:r>
                        <a:rPr lang="en-GB" sz="850" b="1" u="none" strike="noStrike" dirty="0">
                          <a:effectLst/>
                          <a:latin typeface="+mj-lt"/>
                        </a:rPr>
                        <a:t>practices</a:t>
                      </a:r>
                      <a:endParaRPr lang="en-GB" sz="850" b="1" i="0" u="none" strike="noStrike" dirty="0">
                        <a:solidFill>
                          <a:srgbClr val="000000"/>
                        </a:solidFill>
                        <a:effectLst/>
                        <a:latin typeface="+mj-lt"/>
                      </a:endParaRPr>
                    </a:p>
                  </a:txBody>
                  <a:tcPr marL="27432" marR="27432"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just" defTabSz="914400" rtl="0" eaLnBrk="1" fontAlgn="ctr" latinLnBrk="0" hangingPunct="1"/>
                      <a:r>
                        <a:rPr lang="en-GB" sz="850" u="none" strike="noStrike" kern="1200" dirty="0">
                          <a:solidFill>
                            <a:schemeClr val="dk1"/>
                          </a:solidFill>
                          <a:effectLst/>
                          <a:latin typeface="+mj-lt"/>
                          <a:ea typeface="+mn-ea"/>
                          <a:cs typeface="+mn-cs"/>
                        </a:rPr>
                        <a:t>% of assets with security baseline (# of assets as a factor of whole estate, for which the baseline is applied. (Coverage)</a:t>
                      </a:r>
                    </a:p>
                  </a:txBody>
                  <a:tcPr marL="27432" marR="27432" marT="36576" marB="36576"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AD / JAMF / Puppet</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623314">
                <a:tc vMerge="1">
                  <a:txBody>
                    <a:bodyPr/>
                    <a:lstStyle/>
                    <a:p>
                      <a:endParaRPr lang="en-GB"/>
                    </a:p>
                  </a:txBody>
                  <a:tcPr>
                    <a:lnT w="9525" cap="flat" cmpd="sng" algn="ctr">
                      <a:solidFill>
                        <a:schemeClr val="tx1"/>
                      </a:solidFill>
                      <a:prstDash val="solid"/>
                      <a:round/>
                      <a:headEnd type="none" w="med" len="med"/>
                      <a:tailEnd type="none" w="med" len="med"/>
                    </a:lnT>
                  </a:tcPr>
                </a:tc>
                <a:tc vMerge="1">
                  <a:txBody>
                    <a:bodyPr/>
                    <a:lstStyle/>
                    <a:p>
                      <a:endParaRPr lang="en-GB"/>
                    </a:p>
                  </a:txBody>
                  <a:tcPr>
                    <a:lnT w="9525" cap="flat" cmpd="sng" algn="ctr">
                      <a:solidFill>
                        <a:schemeClr val="tx1"/>
                      </a:solidFill>
                      <a:prstDash val="solid"/>
                      <a:round/>
                      <a:headEnd type="none" w="med" len="med"/>
                      <a:tailEnd type="none" w="med" len="med"/>
                    </a:lnT>
                  </a:tcPr>
                </a:tc>
                <a:tc>
                  <a:txBody>
                    <a:bodyPr/>
                    <a:lstStyle/>
                    <a:p>
                      <a:pPr marL="0" indent="0" algn="just" defTabSz="914400" rtl="0" eaLnBrk="1" fontAlgn="ctr" latinLnBrk="0" hangingPunct="1"/>
                      <a:r>
                        <a:rPr lang="en-GB" sz="850" u="none" strike="noStrike" kern="1200" dirty="0">
                          <a:solidFill>
                            <a:schemeClr val="dk1"/>
                          </a:solidFill>
                          <a:effectLst/>
                          <a:latin typeface="+mj-lt"/>
                          <a:ea typeface="+mn-ea"/>
                          <a:cs typeface="+mn-cs"/>
                        </a:rPr>
                        <a:t>% of assets compliant with baseline (Which % of those covered, are compliant to the minimum threshold of the baseline.)</a:t>
                      </a:r>
                    </a:p>
                  </a:txBody>
                  <a:tcPr marL="27432" marR="27432" marT="36576" marB="36576" anchor="ctr">
                    <a:lnR w="9525" cap="flat" cmpd="sng" algn="ctr">
                      <a:solidFill>
                        <a:schemeClr val="bg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CIS-CAT</a:t>
                      </a:r>
                    </a:p>
                    <a:p>
                      <a:pPr algn="ctr" fontAlgn="ctr"/>
                      <a:r>
                        <a:rPr lang="en-GB" sz="850" b="0" i="0" u="none" strike="noStrike" dirty="0">
                          <a:solidFill>
                            <a:schemeClr val="tx1"/>
                          </a:solidFill>
                          <a:effectLst/>
                          <a:latin typeface="+mj-lt"/>
                        </a:rPr>
                        <a:t>AD/JAMF /Puppet</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3"/>
                  </a:ext>
                </a:extLst>
              </a:tr>
              <a:tr h="623314">
                <a:tc rowSpan="3">
                  <a:txBody>
                    <a:bodyPr/>
                    <a:lstStyle/>
                    <a:p>
                      <a:pPr algn="ctr" fontAlgn="ctr"/>
                      <a:r>
                        <a:rPr lang="en-GB" sz="900" b="0" i="0" u="none" strike="noStrike" dirty="0">
                          <a:solidFill>
                            <a:schemeClr val="tx1"/>
                          </a:solidFill>
                          <a:effectLst/>
                          <a:latin typeface="+mj-lt"/>
                        </a:rPr>
                        <a:t>Vulnerability Landscape</a:t>
                      </a:r>
                    </a:p>
                    <a:p>
                      <a:pPr algn="ctr" fontAlgn="ctr"/>
                      <a:r>
                        <a:rPr lang="en-GB" sz="900" b="1" i="0" u="none" strike="noStrike" dirty="0">
                          <a:solidFill>
                            <a:schemeClr val="tx1"/>
                          </a:solidFill>
                          <a:effectLst/>
                          <a:latin typeface="+mj-lt"/>
                        </a:rPr>
                        <a:t>(VLL)</a:t>
                      </a:r>
                    </a:p>
                  </a:txBody>
                  <a:tcPr marL="27432" marR="27432" marT="36576" marB="3657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u="none" strike="noStrike" kern="1200" dirty="0">
                          <a:solidFill>
                            <a:schemeClr val="dk1"/>
                          </a:solidFill>
                          <a:effectLst/>
                          <a:latin typeface="+mn-lt"/>
                          <a:ea typeface="+mn-ea"/>
                          <a:cs typeface="+mn-cs"/>
                        </a:rPr>
                        <a:t>Measure of </a:t>
                      </a:r>
                      <a:r>
                        <a:rPr lang="en-GB" sz="850" b="1" u="none" strike="noStrike" kern="1200" dirty="0">
                          <a:solidFill>
                            <a:schemeClr val="dk1"/>
                          </a:solidFill>
                          <a:effectLst/>
                          <a:latin typeface="+mn-lt"/>
                          <a:ea typeface="+mn-ea"/>
                          <a:cs typeface="+mn-cs"/>
                        </a:rPr>
                        <a:t>Vulnerabilities</a:t>
                      </a:r>
                      <a:r>
                        <a:rPr lang="en-GB" sz="850" b="0" u="none" strike="noStrike" kern="1200" dirty="0">
                          <a:solidFill>
                            <a:schemeClr val="dk1"/>
                          </a:solidFill>
                          <a:effectLst/>
                          <a:latin typeface="+mn-lt"/>
                          <a:ea typeface="+mn-ea"/>
                          <a:cs typeface="+mn-cs"/>
                        </a:rPr>
                        <a:t> in infrastructure </a:t>
                      </a:r>
                      <a:endParaRPr lang="en-GB" sz="850" b="0" i="0" u="none" strike="noStrike" kern="1200" dirty="0">
                        <a:solidFill>
                          <a:srgbClr val="000000"/>
                        </a:solidFill>
                        <a:effectLst/>
                        <a:latin typeface="+mn-lt"/>
                        <a:ea typeface="+mn-ea"/>
                        <a:cs typeface="+mn-cs"/>
                      </a:endParaRPr>
                    </a:p>
                  </a:txBody>
                  <a:tcPr marL="27432" marR="27432" marT="36576" marB="36576"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GB" sz="850" u="none" strike="noStrike" kern="1200" dirty="0">
                          <a:solidFill>
                            <a:schemeClr val="dk1"/>
                          </a:solidFill>
                          <a:effectLst/>
                          <a:latin typeface="+mn-lt"/>
                          <a:ea typeface="+mn-ea"/>
                          <a:cs typeface="+mn-cs"/>
                        </a:rPr>
                        <a:t>% of assets with High and critical (4&amp;5) vulnerabilities </a:t>
                      </a:r>
                    </a:p>
                  </a:txBody>
                  <a:tcPr marL="27432" marR="27432" marT="36576" marB="36576" anchor="ctr">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Qualys</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81392111"/>
                  </a:ext>
                </a:extLst>
              </a:tr>
              <a:tr h="396883">
                <a:tc vMerge="1">
                  <a:txBody>
                    <a:bodyPr/>
                    <a:lstStyle/>
                    <a:p>
                      <a:endParaRPr lang="en-GB"/>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1" i="0" u="none" strike="noStrike" kern="1200" dirty="0">
                          <a:solidFill>
                            <a:srgbClr val="000000"/>
                          </a:solidFill>
                          <a:effectLst/>
                          <a:latin typeface="+mn-lt"/>
                          <a:ea typeface="+mn-ea"/>
                          <a:cs typeface="+mn-cs"/>
                        </a:rPr>
                        <a:t>Are we in Control ?</a:t>
                      </a:r>
                    </a:p>
                  </a:txBody>
                  <a:tcPr marL="27432" marR="27432" marT="36576" marB="36576" anchor="ctr">
                    <a:lnL w="12700" cap="flat" cmpd="sng" algn="ctr">
                      <a:noFill/>
                      <a:prstDash val="solid"/>
                      <a:round/>
                      <a:headEnd type="none" w="med" len="med"/>
                      <a:tailEnd type="none" w="med" len="med"/>
                    </a:lnL>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sz="850" u="none" strike="noStrike" kern="1200" dirty="0">
                          <a:solidFill>
                            <a:schemeClr val="dk1"/>
                          </a:solidFill>
                          <a:effectLst/>
                          <a:latin typeface="+mn-lt"/>
                          <a:ea typeface="+mn-ea"/>
                          <a:cs typeface="+mn-cs"/>
                        </a:rPr>
                        <a:t>Average Age of Vulnerabilities which were fixed in last patch cycle </a:t>
                      </a:r>
                      <a:endParaRPr lang="en-GB" sz="850" u="none" strike="noStrike" kern="1200" dirty="0">
                        <a:solidFill>
                          <a:schemeClr val="dk1"/>
                        </a:solidFill>
                        <a:effectLst/>
                        <a:latin typeface="+mn-lt"/>
                        <a:ea typeface="+mn-ea"/>
                        <a:cs typeface="+mn-cs"/>
                      </a:endParaRPr>
                    </a:p>
                  </a:txBody>
                  <a:tcPr marL="27432" marR="27432" marT="36576" marB="36576" anchor="ctr">
                    <a:lnR w="9525" cap="flat" cmpd="sng" algn="ctr">
                      <a:solidFill>
                        <a:schemeClr val="bg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chemeClr val="tx1"/>
                          </a:solidFill>
                          <a:effectLst/>
                          <a:latin typeface="+mn-lt"/>
                          <a:ea typeface="+mn-ea"/>
                          <a:cs typeface="+mn-cs"/>
                        </a:rPr>
                        <a:t>Qualys</a:t>
                      </a:r>
                    </a:p>
                    <a:p>
                      <a:pPr algn="ctr" fontAlgn="ctr"/>
                      <a:endParaRPr lang="en-GB" sz="850" b="0" i="0" u="none" strike="noStrike" dirty="0">
                        <a:solidFill>
                          <a:schemeClr val="tx1"/>
                        </a:solidFill>
                        <a:effectLst/>
                        <a:latin typeface="+mj-lt"/>
                      </a:endParaRP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9192002"/>
                  </a:ext>
                </a:extLst>
              </a:tr>
              <a:tr h="448779">
                <a:tc vMerge="1">
                  <a:txBody>
                    <a:bodyPr/>
                    <a:lstStyle/>
                    <a:p>
                      <a:pPr algn="ctr" fontAlgn="ctr"/>
                      <a:endParaRPr lang="en-GB" sz="900" b="1" i="0" u="none" strike="noStrike" dirty="0">
                        <a:solidFill>
                          <a:schemeClr val="tx1"/>
                        </a:solidFill>
                        <a:effectLst/>
                        <a:latin typeface="+mj-lt"/>
                      </a:endParaRPr>
                    </a:p>
                  </a:txBody>
                  <a:tcPr marL="27432" marR="27432" marT="36576" marB="3657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1" i="0" u="none" strike="noStrike" kern="1200" dirty="0">
                          <a:solidFill>
                            <a:srgbClr val="000000"/>
                          </a:solidFill>
                          <a:effectLst/>
                          <a:latin typeface="+mn-lt"/>
                          <a:ea typeface="+mn-ea"/>
                          <a:cs typeface="+mn-cs"/>
                        </a:rPr>
                        <a:t>What is our Risk ?</a:t>
                      </a:r>
                    </a:p>
                    <a:p>
                      <a:pPr marL="0" marR="0" lvl="0" indent="0" algn="ctr" defTabSz="914400" rtl="0" eaLnBrk="1" fontAlgn="ctr" latinLnBrk="0" hangingPunct="1">
                        <a:lnSpc>
                          <a:spcPct val="100000"/>
                        </a:lnSpc>
                        <a:spcBef>
                          <a:spcPts val="0"/>
                        </a:spcBef>
                        <a:spcAft>
                          <a:spcPts val="0"/>
                        </a:spcAft>
                        <a:buClrTx/>
                        <a:buSzTx/>
                        <a:buFontTx/>
                        <a:buNone/>
                        <a:tabLst/>
                        <a:defRPr/>
                      </a:pPr>
                      <a:endParaRPr lang="en-GB" sz="850" b="0" i="0" u="none" strike="noStrike" kern="1200" dirty="0">
                        <a:solidFill>
                          <a:srgbClr val="000000"/>
                        </a:solidFill>
                        <a:effectLst/>
                        <a:latin typeface="+mn-lt"/>
                        <a:ea typeface="+mn-ea"/>
                        <a:cs typeface="+mn-cs"/>
                      </a:endParaRPr>
                    </a:p>
                  </a:txBody>
                  <a:tcPr marL="27432" marR="27432" marT="36576" marB="36576" anchor="ctr">
                    <a:lnL w="12700" cap="flat" cmpd="sng" algn="ctr">
                      <a:noFill/>
                      <a:prstDash val="solid"/>
                      <a:round/>
                      <a:headEnd type="none" w="med" len="med"/>
                      <a:tailEnd type="none" w="med" len="med"/>
                    </a:lnL>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GB" sz="850" u="none" strike="noStrike" kern="1200" dirty="0">
                          <a:solidFill>
                            <a:schemeClr val="dk1"/>
                          </a:solidFill>
                          <a:effectLst/>
                          <a:latin typeface="+mn-lt"/>
                          <a:ea typeface="+mn-ea"/>
                          <a:cs typeface="+mn-cs"/>
                        </a:rPr>
                        <a:t>What is the average age of all vulnerabilities as of today, from the day they were first identified in our environment </a:t>
                      </a:r>
                    </a:p>
                  </a:txBody>
                  <a:tcPr marL="27432" marR="27432" marT="36576" marB="36576" anchor="ctr">
                    <a:lnR w="9525" cap="flat" cmpd="sng" algn="ctr">
                      <a:solidFill>
                        <a:schemeClr val="bg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Qualys</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4306487"/>
                  </a:ext>
                </a:extLst>
              </a:tr>
              <a:tr h="396883">
                <a:tc>
                  <a:txBody>
                    <a:bodyPr/>
                    <a:lstStyle/>
                    <a:p>
                      <a:pPr algn="ctr" fontAlgn="ctr"/>
                      <a:r>
                        <a:rPr lang="en-GB" sz="900" b="0" i="0" u="none" strike="noStrike" dirty="0">
                          <a:solidFill>
                            <a:schemeClr val="tx1"/>
                          </a:solidFill>
                          <a:effectLst/>
                          <a:latin typeface="+mj-lt"/>
                        </a:rPr>
                        <a:t>Monitoring</a:t>
                      </a:r>
                    </a:p>
                    <a:p>
                      <a:pPr algn="ctr" fontAlgn="ctr"/>
                      <a:r>
                        <a:rPr lang="en-GB" sz="900" b="1" i="0" u="none" strike="noStrike" dirty="0">
                          <a:solidFill>
                            <a:schemeClr val="tx1"/>
                          </a:solidFill>
                          <a:effectLst/>
                          <a:latin typeface="+mj-lt"/>
                        </a:rPr>
                        <a:t>(MON)</a:t>
                      </a:r>
                    </a:p>
                  </a:txBody>
                  <a:tcPr marL="27432" marR="27432" marT="36576" marB="3657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i="0" u="none" strike="noStrike" kern="1200" dirty="0">
                          <a:solidFill>
                            <a:srgbClr val="000000"/>
                          </a:solidFill>
                          <a:effectLst/>
                          <a:latin typeface="+mn-lt"/>
                          <a:ea typeface="+mn-ea"/>
                          <a:cs typeface="+mn-cs"/>
                        </a:rPr>
                        <a:t>Measure of assets </a:t>
                      </a:r>
                      <a:r>
                        <a:rPr lang="en-GB" sz="850" b="1" i="0" u="none" strike="noStrike" kern="1200" dirty="0">
                          <a:solidFill>
                            <a:srgbClr val="000000"/>
                          </a:solidFill>
                          <a:effectLst/>
                          <a:latin typeface="+mn-lt"/>
                          <a:ea typeface="+mn-ea"/>
                          <a:cs typeface="+mn-cs"/>
                        </a:rPr>
                        <a:t>not monitored</a:t>
                      </a:r>
                    </a:p>
                  </a:txBody>
                  <a:tcPr marL="27432" marR="27432" marT="36576" marB="36576"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GB" sz="850" u="none" strike="noStrike" kern="1200" dirty="0">
                          <a:solidFill>
                            <a:schemeClr val="dk1"/>
                          </a:solidFill>
                          <a:effectLst/>
                          <a:latin typeface="+mn-lt"/>
                          <a:ea typeface="+mn-ea"/>
                          <a:cs typeface="+mn-cs"/>
                        </a:rPr>
                        <a:t>% of Assets not being monitored</a:t>
                      </a:r>
                    </a:p>
                  </a:txBody>
                  <a:tcPr marL="27432" marR="27432" marT="36576" marB="36576" anchor="ctr">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Q Radar</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6136370"/>
                  </a:ext>
                </a:extLst>
              </a:tr>
              <a:tr h="212696">
                <a:tc rowSpan="3">
                  <a:txBody>
                    <a:bodyPr/>
                    <a:lstStyle/>
                    <a:p>
                      <a:pPr algn="ctr" fontAlgn="ctr"/>
                      <a:r>
                        <a:rPr lang="en-GB" sz="900" b="0" i="0" u="none" strike="noStrike" dirty="0">
                          <a:solidFill>
                            <a:schemeClr val="tx1"/>
                          </a:solidFill>
                          <a:effectLst/>
                          <a:latin typeface="+mj-lt"/>
                        </a:rPr>
                        <a:t>Privileged Access</a:t>
                      </a:r>
                    </a:p>
                    <a:p>
                      <a:pPr algn="ctr" fontAlgn="ctr"/>
                      <a:r>
                        <a:rPr lang="en-GB" sz="900" b="1" i="0" u="none" strike="noStrike" dirty="0">
                          <a:solidFill>
                            <a:schemeClr val="tx1"/>
                          </a:solidFill>
                          <a:effectLst/>
                          <a:latin typeface="+mj-lt"/>
                        </a:rPr>
                        <a:t>(IAM)</a:t>
                      </a:r>
                    </a:p>
                  </a:txBody>
                  <a:tcPr marL="27432" marR="27432" marT="36576" marB="3657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row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u="none" strike="noStrike" kern="1200" dirty="0">
                          <a:solidFill>
                            <a:schemeClr val="dk1"/>
                          </a:solidFill>
                          <a:effectLst/>
                          <a:latin typeface="+mn-lt"/>
                          <a:ea typeface="+mn-ea"/>
                          <a:cs typeface="+mn-cs"/>
                        </a:rPr>
                        <a:t>Measure of </a:t>
                      </a:r>
                      <a:r>
                        <a:rPr lang="en-GB" sz="850" b="1" u="none" strike="noStrike" kern="1200" dirty="0">
                          <a:solidFill>
                            <a:schemeClr val="dk1"/>
                          </a:solidFill>
                          <a:effectLst/>
                          <a:latin typeface="+mn-lt"/>
                          <a:ea typeface="+mn-ea"/>
                          <a:cs typeface="+mn-cs"/>
                        </a:rPr>
                        <a:t>Privileged</a:t>
                      </a:r>
                      <a:r>
                        <a:rPr lang="en-GB" sz="850" b="1" u="none" strike="noStrike" kern="1200" baseline="0" dirty="0">
                          <a:solidFill>
                            <a:schemeClr val="dk1"/>
                          </a:solidFill>
                          <a:effectLst/>
                          <a:latin typeface="+mn-lt"/>
                          <a:ea typeface="+mn-ea"/>
                          <a:cs typeface="+mn-cs"/>
                        </a:rPr>
                        <a:t> </a:t>
                      </a:r>
                      <a:r>
                        <a:rPr lang="en-GB" sz="850" b="1" u="none" strike="noStrike" kern="1200" dirty="0">
                          <a:solidFill>
                            <a:schemeClr val="dk1"/>
                          </a:solidFill>
                          <a:effectLst/>
                          <a:latin typeface="+mn-lt"/>
                          <a:ea typeface="+mn-ea"/>
                          <a:cs typeface="+mn-cs"/>
                        </a:rPr>
                        <a:t>accounts</a:t>
                      </a:r>
                    </a:p>
                  </a:txBody>
                  <a:tcPr marL="27432" marR="27432" marT="36576" marB="36576"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just" defTabSz="914400" rtl="0" eaLnBrk="1" fontAlgn="ctr" latinLnBrk="0" hangingPunct="1"/>
                      <a:r>
                        <a:rPr lang="en-GB" sz="850" u="none" strike="noStrike" kern="1200" dirty="0">
                          <a:solidFill>
                            <a:schemeClr val="dk1"/>
                          </a:solidFill>
                          <a:effectLst/>
                          <a:latin typeface="+mj-lt"/>
                          <a:ea typeface="+mn-ea"/>
                          <a:cs typeface="+mn-cs"/>
                        </a:rPr>
                        <a:t>Total # of Admin accounts</a:t>
                      </a:r>
                    </a:p>
                  </a:txBody>
                  <a:tcPr marL="27432" marR="27432" marT="27432" marB="27432" anchor="ctr">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AD</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71051984"/>
                  </a:ext>
                </a:extLst>
              </a:tr>
              <a:tr h="212696">
                <a:tc vMerge="1">
                  <a:txBody>
                    <a:bodyPr/>
                    <a:lstStyle/>
                    <a:p>
                      <a:pPr algn="ctr" fontAlgn="ctr"/>
                      <a:endParaRPr lang="en-GB" sz="900" b="1" i="0" u="none" strike="noStrike" dirty="0">
                        <a:solidFill>
                          <a:schemeClr val="tx1"/>
                        </a:solidFill>
                        <a:effectLst/>
                        <a:latin typeface="+mj-lt"/>
                      </a:endParaRPr>
                    </a:p>
                  </a:txBody>
                  <a:tcPr marL="27432" marR="27432" marT="36576" marB="3657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GB" sz="850" b="1" u="none" strike="noStrike" kern="1200" dirty="0">
                        <a:solidFill>
                          <a:schemeClr val="dk1"/>
                        </a:solidFill>
                        <a:effectLst/>
                        <a:latin typeface="+mn-lt"/>
                        <a:ea typeface="+mn-ea"/>
                        <a:cs typeface="+mn-cs"/>
                      </a:endParaRPr>
                    </a:p>
                  </a:txBody>
                  <a:tcPr marL="27432" marR="27432" marT="36576" marB="36576" anchor="ctr">
                    <a:lnL w="12700"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just" defTabSz="914400" rtl="0" eaLnBrk="1" fontAlgn="ctr" latinLnBrk="0" hangingPunct="1"/>
                      <a:r>
                        <a:rPr lang="en-GB" sz="850" u="none" strike="noStrike" kern="1200" dirty="0">
                          <a:solidFill>
                            <a:schemeClr val="dk1"/>
                          </a:solidFill>
                          <a:effectLst/>
                          <a:latin typeface="+mj-lt"/>
                          <a:ea typeface="+mn-ea"/>
                          <a:cs typeface="+mn-cs"/>
                        </a:rPr>
                        <a:t># of 2FA Admin accounts </a:t>
                      </a:r>
                    </a:p>
                  </a:txBody>
                  <a:tcPr marL="27432" marR="27432" marT="27432" marB="27432" anchor="ctr">
                    <a:lnR w="9525" cap="flat" cmpd="sng" algn="ctr">
                      <a:solidFill>
                        <a:schemeClr val="bg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Cyber Ark / IIQ</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8675316"/>
                  </a:ext>
                </a:extLst>
              </a:tr>
              <a:tr h="396883">
                <a:tc vMerge="1">
                  <a:txBody>
                    <a:bodyPr/>
                    <a:lstStyle/>
                    <a:p>
                      <a:pPr algn="ctr" fontAlgn="ctr"/>
                      <a:endParaRPr lang="en-GB" sz="900" b="1" i="0" u="none" strike="noStrike" dirty="0">
                        <a:solidFill>
                          <a:schemeClr val="tx1"/>
                        </a:solidFill>
                        <a:effectLst/>
                        <a:latin typeface="+mj-lt"/>
                      </a:endParaRPr>
                    </a:p>
                  </a:txBody>
                  <a:tcPr marL="27432" marR="27432" marT="36576" marB="3657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GB" sz="850" b="1" u="none" strike="noStrike" kern="1200" dirty="0">
                        <a:solidFill>
                          <a:schemeClr val="dk1"/>
                        </a:solidFill>
                        <a:effectLst/>
                        <a:latin typeface="+mn-lt"/>
                        <a:ea typeface="+mn-ea"/>
                        <a:cs typeface="+mn-cs"/>
                      </a:endParaRPr>
                    </a:p>
                  </a:txBody>
                  <a:tcPr marL="27432" marR="27432" marT="36576" marB="36576" anchor="ctr">
                    <a:lnL w="12700" cap="flat" cmpd="sng" algn="ctr">
                      <a:noFill/>
                      <a:prstDash val="solid"/>
                      <a:round/>
                      <a:headEnd type="none" w="med" len="med"/>
                      <a:tailEnd type="none" w="med" len="med"/>
                    </a:lnL>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indent="0" algn="just" defTabSz="914400" rtl="0" eaLnBrk="1" fontAlgn="ctr" latinLnBrk="0" hangingPunct="1"/>
                      <a:r>
                        <a:rPr lang="en-GB" sz="850" u="none" strike="noStrike" kern="1200" dirty="0">
                          <a:solidFill>
                            <a:schemeClr val="dk1"/>
                          </a:solidFill>
                          <a:effectLst/>
                          <a:latin typeface="+mj-lt"/>
                          <a:ea typeface="+mn-ea"/>
                          <a:cs typeface="+mn-cs"/>
                        </a:rPr>
                        <a:t># of Generic Admin accounts without owner</a:t>
                      </a:r>
                    </a:p>
                  </a:txBody>
                  <a:tcPr marL="27432" marR="27432" marT="27432" marB="27432" anchor="ctr">
                    <a:lnR w="9525" cap="flat" cmpd="sng" algn="ctr">
                      <a:solidFill>
                        <a:schemeClr val="bg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850" b="0" i="0" u="none" strike="noStrike" dirty="0">
                          <a:solidFill>
                            <a:schemeClr val="tx1"/>
                          </a:solidFill>
                          <a:effectLst/>
                          <a:latin typeface="+mj-lt"/>
                        </a:rPr>
                        <a:t>Cyber Ark / IIQ (TBD)</a:t>
                      </a:r>
                    </a:p>
                  </a:txBody>
                  <a:tcPr marL="27432" marR="27432" marT="36576" marB="36576"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2505419"/>
                  </a:ext>
                </a:extLst>
              </a:tr>
            </a:tbl>
          </a:graphicData>
        </a:graphic>
      </p:graphicFrame>
    </p:spTree>
    <p:extLst>
      <p:ext uri="{BB962C8B-B14F-4D97-AF65-F5344CB8AC3E}">
        <p14:creationId xmlns:p14="http://schemas.microsoft.com/office/powerpoint/2010/main" val="2912923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bwMode="gray">
          <a:xfrm>
            <a:off x="457200" y="274638"/>
            <a:ext cx="7315200" cy="731520"/>
          </a:xfrm>
        </p:spPr>
        <p:txBody>
          <a:bodyPr/>
          <a:lstStyle/>
          <a:p>
            <a:r>
              <a:rPr lang="en-US" dirty="0"/>
              <a:t>Thresholds Defined </a:t>
            </a:r>
            <a:r>
              <a:rPr lang="en-US" sz="1400" dirty="0"/>
              <a:t>:</a:t>
            </a:r>
          </a:p>
        </p:txBody>
      </p:sp>
      <p:graphicFrame>
        <p:nvGraphicFramePr>
          <p:cNvPr id="6" name="Table 5"/>
          <p:cNvGraphicFramePr>
            <a:graphicFrameLocks noGrp="1"/>
          </p:cNvGraphicFramePr>
          <p:nvPr>
            <p:extLst>
              <p:ext uri="{D42A27DB-BD31-4B8C-83A1-F6EECF244321}">
                <p14:modId xmlns:p14="http://schemas.microsoft.com/office/powerpoint/2010/main" val="2690647045"/>
              </p:ext>
            </p:extLst>
          </p:nvPr>
        </p:nvGraphicFramePr>
        <p:xfrm>
          <a:off x="814812" y="1059255"/>
          <a:ext cx="7604911" cy="5663324"/>
        </p:xfrm>
        <a:graphic>
          <a:graphicData uri="http://schemas.openxmlformats.org/drawingml/2006/table">
            <a:tbl>
              <a:tblPr/>
              <a:tblGrid>
                <a:gridCol w="2709098">
                  <a:extLst>
                    <a:ext uri="{9D8B030D-6E8A-4147-A177-3AD203B41FA5}">
                      <a16:colId xmlns:a16="http://schemas.microsoft.com/office/drawing/2014/main" val="2875429998"/>
                    </a:ext>
                  </a:extLst>
                </a:gridCol>
                <a:gridCol w="1069060">
                  <a:extLst>
                    <a:ext uri="{9D8B030D-6E8A-4147-A177-3AD203B41FA5}">
                      <a16:colId xmlns:a16="http://schemas.microsoft.com/office/drawing/2014/main" val="2980193515"/>
                    </a:ext>
                  </a:extLst>
                </a:gridCol>
                <a:gridCol w="1154100">
                  <a:extLst>
                    <a:ext uri="{9D8B030D-6E8A-4147-A177-3AD203B41FA5}">
                      <a16:colId xmlns:a16="http://schemas.microsoft.com/office/drawing/2014/main" val="2477038930"/>
                    </a:ext>
                  </a:extLst>
                </a:gridCol>
                <a:gridCol w="1081210">
                  <a:extLst>
                    <a:ext uri="{9D8B030D-6E8A-4147-A177-3AD203B41FA5}">
                      <a16:colId xmlns:a16="http://schemas.microsoft.com/office/drawing/2014/main" val="1623347649"/>
                    </a:ext>
                  </a:extLst>
                </a:gridCol>
                <a:gridCol w="1591443">
                  <a:extLst>
                    <a:ext uri="{9D8B030D-6E8A-4147-A177-3AD203B41FA5}">
                      <a16:colId xmlns:a16="http://schemas.microsoft.com/office/drawing/2014/main" val="3594543443"/>
                    </a:ext>
                  </a:extLst>
                </a:gridCol>
              </a:tblGrid>
              <a:tr h="223220">
                <a:tc>
                  <a:txBody>
                    <a:bodyPr/>
                    <a:lstStyle/>
                    <a:p>
                      <a:pPr algn="l" fontAlgn="b"/>
                      <a:r>
                        <a:rPr lang="en-GB" sz="850" u="none" strike="noStrike" kern="1200" dirty="0">
                          <a:solidFill>
                            <a:schemeClr val="dk1"/>
                          </a:solidFill>
                          <a:effectLst/>
                          <a:latin typeface="+mj-lt"/>
                          <a:ea typeface="+mn-ea"/>
                          <a:cs typeface="+mn-cs"/>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1" u="none" strike="noStrike" kern="1200" dirty="0">
                          <a:solidFill>
                            <a:schemeClr val="dk1"/>
                          </a:solidFill>
                          <a:effectLst/>
                          <a:latin typeface="+mj-lt"/>
                          <a:ea typeface="+mn-ea"/>
                          <a:cs typeface="+mn-cs"/>
                        </a:rPr>
                        <a:t>Red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1" u="none" strike="noStrike" kern="1200" dirty="0">
                          <a:solidFill>
                            <a:schemeClr val="dk1"/>
                          </a:solidFill>
                          <a:effectLst/>
                          <a:latin typeface="+mj-lt"/>
                          <a:ea typeface="+mn-ea"/>
                          <a:cs typeface="+mn-cs"/>
                        </a:rPr>
                        <a:t>Amber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1" u="none" strike="noStrike" kern="1200" dirty="0">
                          <a:solidFill>
                            <a:schemeClr val="dk1"/>
                          </a:solidFill>
                          <a:effectLst/>
                          <a:latin typeface="+mj-lt"/>
                          <a:ea typeface="+mn-ea"/>
                          <a:cs typeface="+mn-cs"/>
                        </a:rPr>
                        <a:t>Green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GB" sz="900" b="1" u="none" strike="noStrike" kern="1200" dirty="0">
                          <a:solidFill>
                            <a:schemeClr val="bg1"/>
                          </a:solidFill>
                          <a:effectLst/>
                          <a:latin typeface="+mj-lt"/>
                          <a:ea typeface="+mn-ea"/>
                          <a:cs typeface="+mn-cs"/>
                        </a:rPr>
                        <a:t>Comments</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869004597"/>
                  </a:ext>
                </a:extLst>
              </a:tr>
              <a:tr h="197415">
                <a:tc>
                  <a:txBody>
                    <a:bodyPr/>
                    <a:lstStyle/>
                    <a:p>
                      <a:pPr algn="l" fontAlgn="ctr"/>
                      <a:r>
                        <a:rPr lang="en-GB" sz="900" b="1" u="none" strike="noStrike" kern="1200" dirty="0">
                          <a:solidFill>
                            <a:schemeClr val="bg1"/>
                          </a:solidFill>
                          <a:effectLst/>
                          <a:latin typeface="+mn-lt"/>
                          <a:ea typeface="+mn-ea"/>
                          <a:cs typeface="+mn-cs"/>
                        </a:rPr>
                        <a:t>Inventory</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4">
                  <a:txBody>
                    <a:bodyPr/>
                    <a:lstStyle/>
                    <a:p>
                      <a:pPr algn="ctr" fontAlgn="b"/>
                      <a:r>
                        <a:rPr lang="en-GB" sz="850" u="none" strike="noStrike" kern="1200">
                          <a:solidFill>
                            <a:schemeClr val="dk1"/>
                          </a:solidFill>
                          <a:effectLst/>
                          <a:latin typeface="+mj-lt"/>
                          <a:ea typeface="+mn-ea"/>
                          <a:cs typeface="+mn-cs"/>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5898694"/>
                  </a:ext>
                </a:extLst>
              </a:tr>
              <a:tr h="592243">
                <a:tc>
                  <a:txBody>
                    <a:bodyPr/>
                    <a:lstStyle/>
                    <a:p>
                      <a:pPr marL="0" lvl="0" algn="l" defTabSz="914400" rtl="0" eaLnBrk="1" fontAlgn="ctr" latinLnBrk="0" hangingPunct="1"/>
                      <a:r>
                        <a:rPr lang="en-GB" sz="850" u="none" strike="noStrike" kern="1200" dirty="0">
                          <a:solidFill>
                            <a:schemeClr val="dk1"/>
                          </a:solidFill>
                          <a:effectLst/>
                          <a:latin typeface="+mj-lt"/>
                          <a:ea typeface="+mn-ea"/>
                          <a:cs typeface="+mn-cs"/>
                        </a:rPr>
                        <a:t>(Scope - % of assets with known owners in CMDB)</a:t>
                      </a:r>
                      <a:br>
                        <a:rPr lang="en-GB" sz="850" u="none" strike="noStrike" kern="1200" dirty="0">
                          <a:solidFill>
                            <a:schemeClr val="dk1"/>
                          </a:solidFill>
                          <a:effectLst/>
                          <a:latin typeface="+mj-lt"/>
                          <a:ea typeface="+mn-ea"/>
                          <a:cs typeface="+mn-cs"/>
                        </a:rPr>
                      </a:br>
                      <a:endParaRPr lang="en-GB" sz="850" u="none" strike="noStrike" kern="1200" dirty="0">
                        <a:solidFill>
                          <a:schemeClr val="dk1"/>
                        </a:solidFill>
                        <a:effectLst/>
                        <a:latin typeface="+mj-lt"/>
                        <a:ea typeface="+mn-ea"/>
                        <a:cs typeface="+mn-cs"/>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a:solidFill>
                            <a:schemeClr val="dk1"/>
                          </a:solidFill>
                          <a:effectLst/>
                          <a:latin typeface="+mj-lt"/>
                          <a:ea typeface="+mn-ea"/>
                          <a:cs typeface="+mn-cs"/>
                        </a:rPr>
                        <a:t> </a:t>
                      </a:r>
                      <a:r>
                        <a:rPr lang="en-GB" sz="850" b="1" u="none" strike="noStrike" kern="1200" smtClean="0">
                          <a:solidFill>
                            <a:schemeClr val="dk1"/>
                          </a:solidFill>
                          <a:effectLst/>
                          <a:latin typeface="+mj-lt"/>
                          <a:ea typeface="+mn-ea"/>
                          <a:cs typeface="+mn-cs"/>
                        </a:rPr>
                        <a:t>&lt;80</a:t>
                      </a:r>
                      <a:r>
                        <a:rPr lang="en-GB" sz="850" b="1" u="none" strike="noStrike" kern="1200" dirty="0">
                          <a:solidFill>
                            <a:schemeClr val="dk1"/>
                          </a:solidFill>
                          <a:effectLst/>
                          <a:latin typeface="+mj-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smtClean="0">
                          <a:solidFill>
                            <a:schemeClr val="dk1"/>
                          </a:solidFill>
                          <a:effectLst/>
                          <a:latin typeface="+mj-lt"/>
                          <a:ea typeface="+mn-ea"/>
                          <a:cs typeface="+mn-cs"/>
                        </a:rPr>
                        <a:t>&gt;80</a:t>
                      </a:r>
                      <a:r>
                        <a:rPr lang="en-GB" sz="850" b="1" u="none" strike="noStrike" kern="1200" dirty="0">
                          <a:solidFill>
                            <a:schemeClr val="dk1"/>
                          </a:solidFill>
                          <a:effectLst/>
                          <a:latin typeface="+mj-lt"/>
                          <a:ea typeface="+mn-ea"/>
                          <a:cs typeface="+mn-cs"/>
                        </a:rPr>
                        <a:t>% </a:t>
                      </a:r>
                      <a:r>
                        <a:rPr lang="en-GB" sz="850" b="1" u="none" strike="noStrike" kern="1200" dirty="0" smtClean="0">
                          <a:solidFill>
                            <a:schemeClr val="dk1"/>
                          </a:solidFill>
                          <a:effectLst/>
                          <a:latin typeface="+mj-lt"/>
                          <a:ea typeface="+mn-ea"/>
                          <a:cs typeface="+mn-cs"/>
                        </a:rPr>
                        <a:t>&lt;90</a:t>
                      </a:r>
                      <a:r>
                        <a:rPr lang="en-GB" sz="850" b="1" u="none" strike="noStrike" kern="1200" dirty="0">
                          <a:solidFill>
                            <a:schemeClr val="dk1"/>
                          </a:solidFill>
                          <a:effectLst/>
                          <a:latin typeface="+mj-lt"/>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smtClean="0">
                          <a:solidFill>
                            <a:schemeClr val="dk1"/>
                          </a:solidFill>
                          <a:effectLst/>
                          <a:latin typeface="+mj-lt"/>
                          <a:ea typeface="+mn-ea"/>
                          <a:cs typeface="+mn-cs"/>
                        </a:rPr>
                        <a:t>&gt;90</a:t>
                      </a:r>
                      <a:r>
                        <a:rPr lang="en-GB" sz="850" b="1" u="none" strike="noStrike" kern="1200" dirty="0">
                          <a:solidFill>
                            <a:schemeClr val="dk1"/>
                          </a:solidFill>
                          <a:effectLst/>
                          <a:latin typeface="+mj-lt"/>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0488" indent="0" algn="l" fontAlgn="ctr"/>
                      <a:r>
                        <a:rPr lang="en-GB" sz="850" u="none" strike="noStrike" kern="1200" dirty="0">
                          <a:solidFill>
                            <a:schemeClr val="dk1"/>
                          </a:solidFill>
                          <a:effectLst/>
                          <a:latin typeface="+mj-lt"/>
                          <a:ea typeface="+mn-ea"/>
                          <a:cs typeface="+mn-cs"/>
                        </a:rPr>
                        <a:t>Owner information is missing in CMDB</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18698"/>
                  </a:ext>
                </a:extLst>
              </a:tr>
              <a:tr h="464604">
                <a:tc>
                  <a:txBody>
                    <a:bodyPr/>
                    <a:lstStyle/>
                    <a:p>
                      <a:pPr algn="l" fontAlgn="ctr"/>
                      <a:r>
                        <a:rPr lang="en-GB" sz="850" u="none" strike="noStrike" kern="1200" dirty="0">
                          <a:solidFill>
                            <a:schemeClr val="dk1"/>
                          </a:solidFill>
                          <a:effectLst/>
                          <a:latin typeface="+mj-lt"/>
                          <a:ea typeface="+mn-ea"/>
                          <a:cs typeface="+mn-cs"/>
                        </a:rPr>
                        <a:t>Coverage (Unknown assets discovered ongoing basis will be added to the inventory)</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TBD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TBD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TBD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50" u="none" strike="noStrike" kern="1200" dirty="0">
                          <a:solidFill>
                            <a:schemeClr val="dk1"/>
                          </a:solidFill>
                          <a:effectLst/>
                          <a:latin typeface="+mj-lt"/>
                          <a:ea typeface="+mn-ea"/>
                          <a:cs typeface="+mn-cs"/>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3918171"/>
                  </a:ext>
                </a:extLst>
              </a:tr>
              <a:tr h="197415">
                <a:tc>
                  <a:txBody>
                    <a:bodyPr/>
                    <a:lstStyle/>
                    <a:p>
                      <a:pPr lvl="0" algn="l" fontAlgn="ctr"/>
                      <a:r>
                        <a:rPr lang="en-GB" sz="850" b="1" u="none" strike="noStrike" kern="1200" dirty="0">
                          <a:solidFill>
                            <a:schemeClr val="bg1"/>
                          </a:solidFill>
                          <a:effectLst/>
                          <a:latin typeface="+mj-lt"/>
                          <a:ea typeface="+mn-ea"/>
                          <a:cs typeface="+mn-cs"/>
                        </a:rPr>
                        <a:t>Security Baselines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4">
                  <a:txBody>
                    <a:bodyPr/>
                    <a:lstStyle/>
                    <a:p>
                      <a:pPr algn="ctr" fontAlgn="ctr"/>
                      <a:r>
                        <a:rPr lang="en-GB" sz="850" b="1" u="none" strike="noStrike" kern="1200" dirty="0">
                          <a:solidFill>
                            <a:schemeClr val="dk1"/>
                          </a:solidFill>
                          <a:effectLst/>
                          <a:latin typeface="+mj-lt"/>
                          <a:ea typeface="+mn-ea"/>
                          <a:cs typeface="+mn-cs"/>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160747560"/>
                  </a:ext>
                </a:extLst>
              </a:tr>
              <a:tr h="592243">
                <a:tc>
                  <a:txBody>
                    <a:bodyPr/>
                    <a:lstStyle/>
                    <a:p>
                      <a:pPr marL="0" lvl="0" algn="l" defTabSz="914400" rtl="0" eaLnBrk="1" fontAlgn="ctr" latinLnBrk="0" hangingPunct="1"/>
                      <a:r>
                        <a:rPr lang="en-GB" sz="850" u="none" strike="noStrike" kern="1200" dirty="0">
                          <a:solidFill>
                            <a:schemeClr val="dk1"/>
                          </a:solidFill>
                          <a:effectLst/>
                          <a:latin typeface="+mj-lt"/>
                          <a:ea typeface="+mn-ea"/>
                          <a:cs typeface="+mn-cs"/>
                        </a:rPr>
                        <a:t>Coverage -% of assets with security baseline (# of assets as a factor of whole estate, for which the baseline is agreed.</a:t>
                      </a:r>
                    </a:p>
                  </a:txBody>
                  <a:tcPr marL="74308"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a:solidFill>
                            <a:schemeClr val="dk1"/>
                          </a:solidFill>
                          <a:effectLst/>
                          <a:latin typeface="+mj-lt"/>
                          <a:ea typeface="+mn-ea"/>
                          <a:cs typeface="+mn-cs"/>
                        </a:rPr>
                        <a:t>&lt;60%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&gt;60% &lt; 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a:solidFill>
                            <a:schemeClr val="dk1"/>
                          </a:solidFill>
                          <a:effectLst/>
                          <a:latin typeface="+mj-lt"/>
                          <a:ea typeface="+mn-ea"/>
                          <a:cs typeface="+mn-cs"/>
                        </a:rPr>
                        <a:t>&gt;80%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0488" indent="0" algn="l" defTabSz="914400" rtl="0" eaLnBrk="1" fontAlgn="ctr" latinLnBrk="0" hangingPunct="1"/>
                      <a:r>
                        <a:rPr lang="en-GB" sz="850" u="none" strike="noStrike" kern="1200" dirty="0">
                          <a:solidFill>
                            <a:schemeClr val="dk1"/>
                          </a:solidFill>
                          <a:effectLst/>
                          <a:latin typeface="+mj-lt"/>
                          <a:ea typeface="+mn-ea"/>
                          <a:cs typeface="+mn-cs"/>
                        </a:rPr>
                        <a:t>% of assets with agreed baselines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4309903"/>
                  </a:ext>
                </a:extLst>
              </a:tr>
              <a:tr h="464604">
                <a:tc>
                  <a:txBody>
                    <a:bodyPr/>
                    <a:lstStyle/>
                    <a:p>
                      <a:pPr marL="0" lvl="0" algn="l" defTabSz="914400" rtl="0" eaLnBrk="1" fontAlgn="ctr" latinLnBrk="0" hangingPunct="1"/>
                      <a:r>
                        <a:rPr lang="en-GB" sz="850" u="none" strike="noStrike" kern="1200" dirty="0">
                          <a:solidFill>
                            <a:schemeClr val="dk1"/>
                          </a:solidFill>
                          <a:effectLst/>
                          <a:latin typeface="+mj-lt"/>
                          <a:ea typeface="+mn-ea"/>
                          <a:cs typeface="+mn-cs"/>
                        </a:rPr>
                        <a:t>Compliance</a:t>
                      </a:r>
                    </a:p>
                  </a:txBody>
                  <a:tcPr marL="74308"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&lt;70%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&gt;70% &lt;90%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0488" indent="0" algn="l" defTabSz="914400" rtl="0" eaLnBrk="1" fontAlgn="ctr" latinLnBrk="0" hangingPunct="1"/>
                      <a:r>
                        <a:rPr lang="en-GB" sz="850" u="none" strike="noStrike" kern="1200" dirty="0">
                          <a:solidFill>
                            <a:schemeClr val="dk1"/>
                          </a:solidFill>
                          <a:effectLst/>
                          <a:latin typeface="+mj-lt"/>
                          <a:ea typeface="+mn-ea"/>
                          <a:cs typeface="+mn-cs"/>
                        </a:rPr>
                        <a:t>After  baseline is agreed, % of assets compliant to it</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7725748"/>
                  </a:ext>
                </a:extLst>
              </a:tr>
              <a:tr h="197415">
                <a:tc>
                  <a:txBody>
                    <a:bodyPr/>
                    <a:lstStyle/>
                    <a:p>
                      <a:pPr algn="l" fontAlgn="b"/>
                      <a:r>
                        <a:rPr lang="en-GB" sz="850" b="1" u="none" strike="noStrike" kern="1200" dirty="0">
                          <a:solidFill>
                            <a:schemeClr val="bg1"/>
                          </a:solidFill>
                          <a:effectLst/>
                          <a:latin typeface="+mj-lt"/>
                          <a:ea typeface="+mn-ea"/>
                          <a:cs typeface="+mn-cs"/>
                        </a:rPr>
                        <a:t>Vulnerability Landscape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4">
                  <a:txBody>
                    <a:bodyPr/>
                    <a:lstStyle/>
                    <a:p>
                      <a:pPr marL="90488" indent="0" algn="l" defTabSz="914400" rtl="0" eaLnBrk="1" fontAlgn="ctr" latinLnBrk="0" hangingPunct="1"/>
                      <a:r>
                        <a:rPr lang="en-GB" sz="850" b="1" u="none" strike="noStrike" kern="1200" dirty="0">
                          <a:solidFill>
                            <a:schemeClr val="dk1"/>
                          </a:solidFill>
                          <a:effectLst/>
                          <a:latin typeface="+mj-lt"/>
                          <a:ea typeface="+mn-ea"/>
                          <a:cs typeface="+mn-cs"/>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992045423"/>
                  </a:ext>
                </a:extLst>
              </a:tr>
              <a:tr h="394828">
                <a:tc>
                  <a:txBody>
                    <a:bodyPr/>
                    <a:lstStyle/>
                    <a:p>
                      <a:pPr algn="l" fontAlgn="ctr"/>
                      <a:r>
                        <a:rPr lang="en-GB" sz="850" u="none" strike="noStrike" kern="1200" dirty="0">
                          <a:solidFill>
                            <a:schemeClr val="dk1"/>
                          </a:solidFill>
                          <a:effectLst/>
                          <a:latin typeface="+mj-lt"/>
                          <a:ea typeface="+mn-ea"/>
                          <a:cs typeface="+mn-cs"/>
                        </a:rPr>
                        <a:t>High and critical risk vulnerability coverage</a:t>
                      </a:r>
                    </a:p>
                  </a:txBody>
                  <a:tcPr marL="74308"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&gt;10</a:t>
                      </a:r>
                      <a:r>
                        <a:rPr lang="en-GB" sz="850" b="1" u="none" strike="noStrike" kern="1200">
                          <a:solidFill>
                            <a:schemeClr val="dk1"/>
                          </a:solidFill>
                          <a:effectLst/>
                          <a:latin typeface="+mj-lt"/>
                          <a:ea typeface="+mn-ea"/>
                          <a:cs typeface="+mn-cs"/>
                        </a:rPr>
                        <a:t>% &lt;20</a:t>
                      </a:r>
                      <a:r>
                        <a:rPr lang="en-GB" sz="850" b="1" u="none" strike="noStrike" kern="1200" dirty="0">
                          <a:solidFill>
                            <a:schemeClr val="dk1"/>
                          </a:solidFill>
                          <a:effectLst/>
                          <a:latin typeface="+mj-lt"/>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a:solidFill>
                            <a:schemeClr val="dk1"/>
                          </a:solidFill>
                          <a:effectLst/>
                          <a:latin typeface="+mj-lt"/>
                          <a:ea typeface="+mn-ea"/>
                          <a:cs typeface="+mn-cs"/>
                        </a:rPr>
                        <a:t>&lt;10%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0488" indent="0" algn="l" defTabSz="914400" rtl="0" eaLnBrk="1" fontAlgn="ctr" latinLnBrk="0" hangingPunct="1"/>
                      <a:r>
                        <a:rPr lang="en-GB" sz="850" u="none" strike="noStrike" kern="1200" dirty="0">
                          <a:solidFill>
                            <a:schemeClr val="dk1"/>
                          </a:solidFill>
                          <a:effectLst/>
                          <a:latin typeface="+mj-lt"/>
                          <a:ea typeface="+mn-ea"/>
                          <a:cs typeface="+mn-cs"/>
                        </a:rPr>
                        <a:t>% of assets with high / critical risks</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8588496"/>
                  </a:ext>
                </a:extLst>
              </a:tr>
              <a:tr h="394828">
                <a:tc>
                  <a:txBody>
                    <a:bodyPr/>
                    <a:lstStyle/>
                    <a:p>
                      <a:pPr algn="l" fontAlgn="ctr"/>
                      <a:r>
                        <a:rPr lang="en-GB" sz="850" u="none" strike="noStrike" kern="1200" dirty="0">
                          <a:solidFill>
                            <a:schemeClr val="dk1"/>
                          </a:solidFill>
                          <a:effectLst/>
                          <a:latin typeface="+mj-lt"/>
                          <a:ea typeface="+mn-ea"/>
                          <a:cs typeface="+mn-cs"/>
                        </a:rPr>
                        <a:t>Are we in Control?</a:t>
                      </a:r>
                    </a:p>
                  </a:txBody>
                  <a:tcPr marL="74308"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&gt;90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&lt;90 days  &gt;60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&lt;60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0488" marR="0" lvl="0" indent="0" algn="l" defTabSz="914400" rtl="0" eaLnBrk="1" fontAlgn="ctr" latinLnBrk="0" hangingPunct="1">
                        <a:lnSpc>
                          <a:spcPct val="100000"/>
                        </a:lnSpc>
                        <a:spcBef>
                          <a:spcPts val="0"/>
                        </a:spcBef>
                        <a:spcAft>
                          <a:spcPts val="0"/>
                        </a:spcAft>
                        <a:buClrTx/>
                        <a:buSzTx/>
                        <a:buFontTx/>
                        <a:buNone/>
                        <a:tabLst/>
                        <a:defRPr/>
                      </a:pPr>
                      <a:r>
                        <a:rPr lang="en-US" sz="850" u="none" strike="noStrike" kern="1200" dirty="0">
                          <a:solidFill>
                            <a:schemeClr val="dk1"/>
                          </a:solidFill>
                          <a:effectLst/>
                          <a:latin typeface="+mn-lt"/>
                          <a:ea typeface="+mn-ea"/>
                          <a:cs typeface="+mn-cs"/>
                        </a:rPr>
                        <a:t>Average Age of Vulnerabilities which were closed in last patch cycle</a:t>
                      </a:r>
                      <a:endParaRPr lang="en-GB" sz="850" u="none" strike="noStrike" kern="1200" dirty="0">
                        <a:solidFill>
                          <a:schemeClr val="dk1"/>
                        </a:solidFill>
                        <a:effectLst/>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3371702"/>
                  </a:ext>
                </a:extLst>
              </a:tr>
              <a:tr h="394828">
                <a:tc>
                  <a:txBody>
                    <a:bodyPr/>
                    <a:lstStyle/>
                    <a:p>
                      <a:pPr algn="l" fontAlgn="ctr"/>
                      <a:r>
                        <a:rPr lang="en-GB" sz="850" u="none" strike="noStrike" kern="1200" dirty="0">
                          <a:solidFill>
                            <a:schemeClr val="dk1"/>
                          </a:solidFill>
                          <a:effectLst/>
                          <a:latin typeface="+mj-lt"/>
                          <a:ea typeface="+mn-ea"/>
                          <a:cs typeface="+mn-cs"/>
                        </a:rPr>
                        <a:t>What is our Risk?</a:t>
                      </a:r>
                    </a:p>
                  </a:txBody>
                  <a:tcPr marL="74308"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&gt;180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&lt;180 days  &gt;90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GB" sz="850" b="1" u="none" strike="noStrike" kern="1200" dirty="0">
                          <a:solidFill>
                            <a:schemeClr val="dk1"/>
                          </a:solidFill>
                          <a:effectLst/>
                          <a:latin typeface="+mj-lt"/>
                          <a:ea typeface="+mn-ea"/>
                          <a:cs typeface="+mn-cs"/>
                        </a:rPr>
                        <a:t>&lt;90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850" b="0" u="none" strike="noStrike" kern="1200" dirty="0">
                          <a:solidFill>
                            <a:schemeClr val="dk1"/>
                          </a:solidFill>
                          <a:effectLst/>
                          <a:latin typeface="+mj-lt"/>
                          <a:ea typeface="+mn-ea"/>
                          <a:cs typeface="+mn-cs"/>
                        </a:rPr>
                        <a:t>What is the average age of all vulnerabilities as of today, from the day they were first identified in our environment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9927133"/>
                  </a:ext>
                </a:extLst>
              </a:tr>
              <a:tr h="197415">
                <a:tc>
                  <a:txBody>
                    <a:bodyPr/>
                    <a:lstStyle/>
                    <a:p>
                      <a:pPr algn="l" fontAlgn="ctr"/>
                      <a:r>
                        <a:rPr lang="en-GB" sz="850" b="1" u="none" strike="noStrike" kern="1200" dirty="0">
                          <a:solidFill>
                            <a:schemeClr val="bg1"/>
                          </a:solidFill>
                          <a:effectLst/>
                          <a:latin typeface="+mj-lt"/>
                          <a:ea typeface="+mn-ea"/>
                          <a:cs typeface="+mn-cs"/>
                        </a:rPr>
                        <a:t>Security Monitoring</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4">
                  <a:txBody>
                    <a:bodyPr/>
                    <a:lstStyle/>
                    <a:p>
                      <a:pPr marL="90488" indent="0" algn="l" defTabSz="914400" rtl="0" eaLnBrk="1" fontAlgn="ctr" latinLnBrk="0" hangingPunct="1"/>
                      <a:r>
                        <a:rPr lang="en-GB" sz="850" b="1" u="none" strike="noStrike" kern="1200" dirty="0">
                          <a:solidFill>
                            <a:schemeClr val="dk1"/>
                          </a:solidFill>
                          <a:effectLst/>
                          <a:latin typeface="+mj-lt"/>
                          <a:ea typeface="+mn-ea"/>
                          <a:cs typeface="+mn-cs"/>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27035217"/>
                  </a:ext>
                </a:extLst>
              </a:tr>
              <a:tr h="394828">
                <a:tc>
                  <a:txBody>
                    <a:bodyPr/>
                    <a:lstStyle/>
                    <a:p>
                      <a:pPr algn="l" fontAlgn="ctr"/>
                      <a:r>
                        <a:rPr lang="en-GB" sz="850" u="none" strike="noStrike" kern="1200" dirty="0">
                          <a:solidFill>
                            <a:schemeClr val="dk1"/>
                          </a:solidFill>
                          <a:effectLst/>
                          <a:latin typeface="+mj-lt"/>
                          <a:ea typeface="+mn-ea"/>
                          <a:cs typeface="+mn-cs"/>
                        </a:rPr>
                        <a:t>Monitoring coverage</a:t>
                      </a:r>
                    </a:p>
                  </a:txBody>
                  <a:tcPr marL="74308"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&lt;15%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&gt;5% &lt;15%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&lt;5%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0488" indent="0" algn="l" defTabSz="914400" rtl="0" eaLnBrk="1" fontAlgn="ctr" latinLnBrk="0" hangingPunct="1"/>
                      <a:r>
                        <a:rPr lang="en-GB" sz="850" u="none" strike="noStrike" kern="1200" dirty="0">
                          <a:solidFill>
                            <a:schemeClr val="dk1"/>
                          </a:solidFill>
                          <a:effectLst/>
                          <a:latin typeface="+mj-lt"/>
                          <a:ea typeface="+mn-ea"/>
                          <a:cs typeface="+mn-cs"/>
                        </a:rPr>
                        <a:t>% of assets not in monitoring scope</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02219"/>
                  </a:ext>
                </a:extLst>
              </a:tr>
              <a:tr h="197415">
                <a:tc>
                  <a:txBody>
                    <a:bodyPr/>
                    <a:lstStyle/>
                    <a:p>
                      <a:pPr algn="l" fontAlgn="ctr"/>
                      <a:r>
                        <a:rPr lang="en-GB" sz="850" b="1" u="none" strike="noStrike" kern="1200" dirty="0">
                          <a:solidFill>
                            <a:schemeClr val="bg1"/>
                          </a:solidFill>
                          <a:effectLst/>
                          <a:latin typeface="+mj-lt"/>
                          <a:ea typeface="+mn-ea"/>
                          <a:cs typeface="+mn-cs"/>
                        </a:rPr>
                        <a:t>Privileged Access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4">
                  <a:txBody>
                    <a:bodyPr/>
                    <a:lstStyle/>
                    <a:p>
                      <a:pPr algn="ctr" fontAlgn="ctr"/>
                      <a:r>
                        <a:rPr lang="en-GB" sz="850" b="1" u="none" strike="noStrike" kern="1200" dirty="0">
                          <a:solidFill>
                            <a:schemeClr val="dk1"/>
                          </a:solidFill>
                          <a:effectLst/>
                          <a:latin typeface="+mj-lt"/>
                          <a:ea typeface="+mn-ea"/>
                          <a:cs typeface="+mn-cs"/>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368635130"/>
                  </a:ext>
                </a:extLst>
              </a:tr>
              <a:tr h="197415">
                <a:tc>
                  <a:txBody>
                    <a:bodyPr/>
                    <a:lstStyle/>
                    <a:p>
                      <a:pPr algn="l" fontAlgn="ctr"/>
                      <a:r>
                        <a:rPr lang="en-GB" sz="850" u="none" strike="noStrike" kern="1200">
                          <a:solidFill>
                            <a:schemeClr val="dk1"/>
                          </a:solidFill>
                          <a:effectLst/>
                          <a:latin typeface="+mj-lt"/>
                          <a:ea typeface="+mn-ea"/>
                          <a:cs typeface="+mn-cs"/>
                        </a:rPr>
                        <a:t> Scope of access (2FA)</a:t>
                      </a:r>
                    </a:p>
                  </a:txBody>
                  <a:tcPr marL="74308"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a:solidFill>
                            <a:schemeClr val="dk1"/>
                          </a:solidFill>
                          <a:effectLst/>
                          <a:latin typeface="+mj-lt"/>
                          <a:ea typeface="+mn-ea"/>
                          <a:cs typeface="+mn-cs"/>
                        </a:rPr>
                        <a:t>&lt;95%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&gt;95%  &lt; 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a:solidFill>
                            <a:schemeClr val="dk1"/>
                          </a:solidFill>
                          <a:effectLst/>
                          <a:latin typeface="+mj-lt"/>
                          <a:ea typeface="+mn-ea"/>
                          <a:cs typeface="+mn-cs"/>
                        </a:rPr>
                        <a:t>&gt;99%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50" u="none" strike="noStrike" kern="1200" dirty="0">
                          <a:solidFill>
                            <a:schemeClr val="dk1"/>
                          </a:solidFill>
                          <a:effectLst/>
                          <a:latin typeface="+mj-lt"/>
                          <a:ea typeface="+mn-ea"/>
                          <a:cs typeface="+mn-cs"/>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7629907"/>
                  </a:ext>
                </a:extLst>
              </a:tr>
              <a:tr h="309736">
                <a:tc>
                  <a:txBody>
                    <a:bodyPr/>
                    <a:lstStyle/>
                    <a:p>
                      <a:pPr algn="l" fontAlgn="ctr"/>
                      <a:r>
                        <a:rPr lang="en-GB" sz="850" u="none" strike="noStrike" kern="1200" dirty="0">
                          <a:solidFill>
                            <a:schemeClr val="dk1"/>
                          </a:solidFill>
                          <a:effectLst/>
                          <a:latin typeface="+mj-lt"/>
                          <a:ea typeface="+mn-ea"/>
                          <a:cs typeface="+mn-cs"/>
                        </a:rPr>
                        <a:t>Coverage of access (generic IDs without owner)</a:t>
                      </a:r>
                    </a:p>
                  </a:txBody>
                  <a:tcPr marL="74308"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a:solidFill>
                            <a:schemeClr val="dk1"/>
                          </a:solidFill>
                          <a:effectLst/>
                          <a:latin typeface="+mj-lt"/>
                          <a:ea typeface="+mn-ea"/>
                          <a:cs typeface="+mn-cs"/>
                        </a:rPr>
                        <a:t>&gt;10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&gt;5 &lt;10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50" b="1" u="none" strike="noStrike" kern="1200" dirty="0">
                          <a:solidFill>
                            <a:schemeClr val="dk1"/>
                          </a:solidFill>
                          <a:effectLst/>
                          <a:latin typeface="+mj-lt"/>
                          <a:ea typeface="+mn-ea"/>
                          <a:cs typeface="+mn-cs"/>
                        </a:rPr>
                        <a:t>&lt;5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50" u="none" strike="noStrike" kern="1200" dirty="0">
                          <a:solidFill>
                            <a:schemeClr val="dk1"/>
                          </a:solidFill>
                          <a:effectLst/>
                          <a:latin typeface="+mj-lt"/>
                          <a:ea typeface="+mn-ea"/>
                          <a:cs typeface="+mn-cs"/>
                        </a:rPr>
                        <a:t> #</a:t>
                      </a:r>
                      <a:r>
                        <a:rPr lang="en-GB" sz="850" u="none" strike="noStrike" kern="1200" baseline="0" dirty="0">
                          <a:solidFill>
                            <a:schemeClr val="dk1"/>
                          </a:solidFill>
                          <a:effectLst/>
                          <a:latin typeface="+mj-lt"/>
                          <a:ea typeface="+mn-ea"/>
                          <a:cs typeface="+mn-cs"/>
                        </a:rPr>
                        <a:t> Numbers</a:t>
                      </a:r>
                      <a:endParaRPr lang="en-GB" sz="850" u="none" strike="noStrike" kern="1200" dirty="0">
                        <a:solidFill>
                          <a:schemeClr val="dk1"/>
                        </a:solidFill>
                        <a:effectLst/>
                        <a:latin typeface="+mj-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7143545"/>
                  </a:ext>
                </a:extLst>
              </a:tr>
            </a:tbl>
          </a:graphicData>
        </a:graphic>
      </p:graphicFrame>
    </p:spTree>
    <p:extLst>
      <p:ext uri="{BB962C8B-B14F-4D97-AF65-F5344CB8AC3E}">
        <p14:creationId xmlns:p14="http://schemas.microsoft.com/office/powerpoint/2010/main" val="1926780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INVESCO_COLORS_2013">
      <a:dk1>
        <a:sysClr val="windowText" lastClr="000000"/>
      </a:dk1>
      <a:lt1>
        <a:sysClr val="window" lastClr="FFFFFF"/>
      </a:lt1>
      <a:dk2>
        <a:srgbClr val="001A7B"/>
      </a:dk2>
      <a:lt2>
        <a:srgbClr val="E5E5E5"/>
      </a:lt2>
      <a:accent1>
        <a:srgbClr val="001A7B"/>
      </a:accent1>
      <a:accent2>
        <a:srgbClr val="009BFA"/>
      </a:accent2>
      <a:accent3>
        <a:srgbClr val="66C3FB"/>
      </a:accent3>
      <a:accent4>
        <a:srgbClr val="AF23A5"/>
      </a:accent4>
      <a:accent5>
        <a:srgbClr val="EC66BC"/>
      </a:accent5>
      <a:accent6>
        <a:srgbClr val="6D28AA"/>
      </a:accent6>
      <a:hlink>
        <a:srgbClr val="000000"/>
      </a:hlink>
      <a:folHlink>
        <a:srgbClr val="000000"/>
      </a:folHlink>
    </a:clrScheme>
    <a:fontScheme name="INVESCO_FONTS_2012">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dirty="0"/>
        </a:defPPr>
      </a:lstStyle>
    </a:txDef>
  </a:objectDefaults>
  <a:extraClrSchemeLst/>
  <a:custClrLst>
    <a:custClr name="R140 G200 B0">
      <a:srgbClr val="8CC800"/>
    </a:custClr>
    <a:custClr name="R0 G193 B181">
      <a:srgbClr val="00C1B5"/>
    </a:custClr>
    <a:custClr name="R0 G140 B130">
      <a:srgbClr val="008C82"/>
    </a:custClr>
    <a:custClr name="R250 G69 B38">
      <a:srgbClr val="FA4526"/>
    </a:custClr>
    <a:custClr name="R251 G143 B124">
      <a:srgbClr val="FB8F7C"/>
    </a:custClr>
    <a:custClr name="R211 G5 B71">
      <a:srgbClr val="D30547"/>
    </a:custClr>
    <a:custClr name="R90 G90 B90">
      <a:srgbClr val="333333"/>
    </a:custClr>
    <a:custClr name="R170 G170 B170">
      <a:srgbClr val="AAAAAA"/>
    </a:custClr>
    <a:custClr name="R178 G161 B117">
      <a:srgbClr val="B2A175"/>
    </a:custClr>
    <a:custClr name="White">
      <a:srgbClr val="FFFFFF"/>
    </a:custClr>
    <a:custClr name="R20 B80 G210">
      <a:srgbClr val="1450D2"/>
    </a:custClr>
    <a:custClr name="R205 B0 G140">
      <a:srgbClr val="CD008C"/>
    </a:custClr>
  </a:custClrLst>
</a:theme>
</file>

<file path=ppt/theme/theme2.xml><?xml version="1.0" encoding="utf-8"?>
<a:theme xmlns:a="http://schemas.openxmlformats.org/drawingml/2006/main" name="Office Theme">
  <a:themeElements>
    <a:clrScheme name="INVESCO_COLORS_2012">
      <a:dk1>
        <a:sysClr val="windowText" lastClr="000000"/>
      </a:dk1>
      <a:lt1>
        <a:sysClr val="window" lastClr="FFFFFF"/>
      </a:lt1>
      <a:dk2>
        <a:srgbClr val="001A7B"/>
      </a:dk2>
      <a:lt2>
        <a:srgbClr val="E5E5E5"/>
      </a:lt2>
      <a:accent1>
        <a:srgbClr val="001A7B"/>
      </a:accent1>
      <a:accent2>
        <a:srgbClr val="009BFA"/>
      </a:accent2>
      <a:accent3>
        <a:srgbClr val="66C0FC"/>
      </a:accent3>
      <a:accent4>
        <a:srgbClr val="A000AF"/>
      </a:accent4>
      <a:accent5>
        <a:srgbClr val="E166BA"/>
      </a:accent5>
      <a:accent6>
        <a:srgbClr val="6423A0"/>
      </a:accent6>
      <a:hlink>
        <a:srgbClr val="000000"/>
      </a:hlink>
      <a:folHlink>
        <a:srgbClr val="000000"/>
      </a:folHlink>
    </a:clrScheme>
    <a:fontScheme name="INVESCO_FONTS_2012">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NVESCO_FONTS_2012">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8403</TotalTime>
  <Words>1469</Words>
  <Application>Microsoft Office PowerPoint</Application>
  <PresentationFormat>On-screen Show (4:3)</PresentationFormat>
  <Paragraphs>402</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Verdana</vt:lpstr>
      <vt:lpstr>Wingdings</vt:lpstr>
      <vt:lpstr>blank</vt:lpstr>
      <vt:lpstr>Infrastructure Security KRIs</vt:lpstr>
      <vt:lpstr>Executive Summary – Infrastructure Risk Overview</vt:lpstr>
      <vt:lpstr>Executive Summary – Infrastructure Risk Overview (CONTINUED)</vt:lpstr>
      <vt:lpstr>Detailed  Metrics – KRIs</vt:lpstr>
      <vt:lpstr>Detailed  Metrics – KRIs (CONTINUED)</vt:lpstr>
      <vt:lpstr>APPENDIX</vt:lpstr>
      <vt:lpstr>Context</vt:lpstr>
      <vt:lpstr>Metric definition  - Details</vt:lpstr>
      <vt:lpstr>Thresholds Defined :</vt:lpstr>
      <vt:lpstr>KRI Owner Feedback</vt:lpstr>
    </vt:vector>
  </TitlesOfParts>
  <Company>Invesco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dc:title>
  <dc:creator>Johri, Vivek</dc:creator>
  <cp:lastModifiedBy>Singh, Harshita (IN - Delhi)</cp:lastModifiedBy>
  <cp:revision>226</cp:revision>
  <cp:lastPrinted>2012-04-05T15:23:05Z</cp:lastPrinted>
  <dcterms:created xsi:type="dcterms:W3CDTF">2017-02-03T13:28:03Z</dcterms:created>
  <dcterms:modified xsi:type="dcterms:W3CDTF">2018-03-26T09:28:54Z</dcterms:modified>
</cp:coreProperties>
</file>