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16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Category of KRI </c:v>
                </c:pt>
              </c:strCache>
            </c:strRef>
          </c:tx>
          <c:invertIfNegative val="0"/>
          <c:xVal>
            <c:numRef>
              <c:f>Sheet1!$A$2:$A$6</c:f>
              <c:numCache>
                <c:formatCode>General</c:formatCode>
                <c:ptCount val="5"/>
                <c:pt idx="0">
                  <c:v>7.0</c:v>
                </c:pt>
                <c:pt idx="1">
                  <c:v>15.0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2.2</c:v>
                </c:pt>
                <c:pt idx="3">
                  <c:v>2.2</c:v>
                </c:pt>
                <c:pt idx="4">
                  <c:v>2.2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Risk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t>Priority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00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76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Inventory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Accuracy and completeness of asset information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% of inventory completion (Owner / IT Custodian must be filled to be considered a complete inventory item.)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unknown Assets (Those which are discovered but not found in the “source of truth” probably CMDB)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security baseline (# of assets as a factor of whole estate, for which the baseline is Agreed. (Coverage)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99%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Identity and Access Management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Privileged accounts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Total # of Admin accounts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2FA Admin accounts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Generic Admin accounts without owner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Vulnerabilities in infrastructure 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High and critical (4&amp;5) vulnerabilities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Are we in Control ?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Time to Remediate last cycle (in # of days)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What is our Risk ?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Age of Open Vulnerabilities (in # of days)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77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9E+1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not being monitored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  <a:tr h="1840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5486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5486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9E+1%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8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69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67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94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