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457200"/>
          <a:ext cx="85344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  <a:gridCol w="762000"/>
                <a:gridCol w="762000"/>
                <a:gridCol w="762000"/>
                <a:gridCol w="762000"/>
              </a:tblGrid>
              <a:tr h="12192">
                <a:tc>
                  <a:txBody>
                    <a:bodyPr/>
                    <a:lstStyle/>
                    <a:p>
                      <a:r>
                        <a:rPr sz="1200"/>
                        <a:t>Category of KRI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Defintion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Previous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Current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Risk Trend</a:t>
                      </a:r>
                    </a:p>
                  </a:txBody>
                  <a:tcPr/>
                </a:tc>
              </a:tr>
              <a:tr h="12192">
                <a:tc gridSpan="1" vMerge="1">
                  <a:txBody>
                    <a:bodyPr/>
                    <a:lstStyle/>
                    <a:p>
                      <a: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>
                      <a:r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1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