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Instagram Likes Using Machine Learning and CLIP Vision 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 by Varun Mehta</a:t>
            </a:r>
          </a:p>
          <a:p>
            <a:r>
              <a:t>Contact: varun.mehta@example.com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Call to Action: Expression of interest in the job opening and readiness for further discussion.</a:t>
            </a:r>
          </a:p>
          <a:p>
            <a:r>
              <a:t>Contact Details: varun.mehta@example.com</a:t>
            </a:r>
          </a:p>
          <a:p>
            <a:r>
              <a:t>LinkedIn Profile: linkedin.com/in/varunmehta</a:t>
            </a:r>
          </a:p>
          <a:p>
            <a:r>
              <a:t>Additional Links: GitHub, Portfolio,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the number of likes on Instagram posts using metadata and image content.</a:t>
            </a:r>
          </a:p>
          <a:p>
            <a:r>
              <a:t>Approach: Combine traditional machine learning techniques with advanced models like CLIP to enhance prediction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Source: Instagram post metadata and associated images.</a:t>
            </a:r>
          </a:p>
          <a:p>
            <a:r>
              <a:t>Features: Likes, comments, follower count, timestamp, and image paths.</a:t>
            </a:r>
          </a:p>
          <a:p>
            <a:r>
              <a:t>Image Analysis: CLIP model to extract visual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Distribution of likes.</a:t>
            </a:r>
          </a:p>
          <a:p>
            <a:r>
              <a:t>- Correlation between features (e.g., follower count and likes).</a:t>
            </a:r>
          </a:p>
          <a:p>
            <a:r>
              <a:t>- Initial observations on how image content might influence likes.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Feature Extraction with CLIP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CLIP Overview: A powerful model by OpenAI that links text and image representations.</a:t>
            </a:r>
          </a:p>
          <a:p>
            <a:r>
              <a:t>Process: Extracted high-dimensional image features using CLIP to incorporate visual content into the prediction model.</a:t>
            </a:r>
          </a:p>
          <a:p>
            <a:r>
              <a:t>Benefit: Enhanced understanding of how visual content influences engagement.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 Linear Regression, Lasso Regression, XGBoost, and CLIP-enhanced models.</a:t>
            </a:r>
          </a:p>
          <a:p>
            <a:r>
              <a:t>Training: Combined metadata features with image features from CLIP.</a:t>
            </a:r>
          </a:p>
          <a:p>
            <a:r>
              <a:t>Splitting: Train-test split with 80-20 ratio to validate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Metrics: Mean Absolute Error (MAE), Accuracy, and F1 Score.</a:t>
            </a:r>
          </a:p>
          <a:p>
            <a:r>
              <a:t>Findings:</a:t>
            </a:r>
          </a:p>
          <a:p>
            <a:r>
              <a:t>- XGBoost outperformed basic models.</a:t>
            </a:r>
          </a:p>
          <a:p>
            <a:r>
              <a:t>- CLIP-enhanced models provided significant improvements in prediction accuracy.</a:t>
            </a:r>
          </a:p>
          <a:p>
            <a:r>
              <a:t>Comparison: Visualization of model performance (e.g., bar chart).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Importance: Identification of the most influential factors for likes (both metadata and visual features).</a:t>
            </a:r>
          </a:p>
          <a:p>
            <a:r>
              <a:t>Insights: Visual content extracted through CLIP significantly impacts the engagement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Successful integration of advanced visual features using CLIP led to improved predictions.</a:t>
            </a:r>
          </a:p>
          <a:p>
            <a:r>
              <a:t>Future Work: Potential improvements include tuning hyperparameters, exploring more sophisticated models, and incorporating additional social media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