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" altLang="en-US"/>
              <a:t>Search Function</a:t>
            </a:r>
            <a:endParaRPr lang="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qlq idées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Utiliser une technologie existante (solr, elasticsearch ...)</a:t>
            </a:r>
            <a:endParaRPr lang="" altLang="en-US"/>
          </a:p>
          <a:p>
            <a:r>
              <a:rPr lang="" altLang="en-US"/>
              <a:t>S'adapter au format des données du projet AYA</a:t>
            </a:r>
            <a:endParaRPr lang="" altLang="en-US"/>
          </a:p>
          <a:p>
            <a:r>
              <a:rPr lang="" altLang="en-US"/>
              <a:t>Copier le process de la recherche d'un utilisateur </a:t>
            </a:r>
            <a:endParaRPr lang="" altLang="en-US"/>
          </a:p>
          <a:p>
            <a:r>
              <a:rPr lang="" altLang="en-US"/>
              <a:t>Rafiner les résulats de la recherche</a:t>
            </a:r>
            <a:endParaRPr lang="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BD 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Mysql</a:t>
            </a:r>
            <a:endParaRPr lang="" altLang="en-US"/>
          </a:p>
          <a:p>
            <a:pPr lvl="1"/>
            <a:r>
              <a:rPr lang="" altLang="en-US" sz="1800"/>
              <a:t>la base de donnée utilisée pour le projet AYA</a:t>
            </a:r>
            <a:endParaRPr lang="" altLang="en-US"/>
          </a:p>
          <a:p>
            <a:pPr lvl="1"/>
            <a:r>
              <a:rPr lang="" altLang="en-US"/>
              <a:t>fonction de recherche déja existante</a:t>
            </a:r>
            <a:endParaRPr lang="" altLang="en-US"/>
          </a:p>
          <a:p>
            <a:r>
              <a:rPr lang="" altLang="en-US"/>
              <a:t>Solr</a:t>
            </a:r>
            <a:endParaRPr lang="" altLang="en-US"/>
          </a:p>
          <a:p>
            <a:pPr lvl="1"/>
            <a:r>
              <a:rPr lang="" altLang="en-US"/>
              <a:t>Platform pour la recherche </a:t>
            </a:r>
            <a:endParaRPr lang="" altLang="en-US"/>
          </a:p>
          <a:p>
            <a:pPr lvl="1"/>
            <a:r>
              <a:rPr lang="" altLang="en-US"/>
              <a:t>indexation temps réel, integration des BD, indexation des fichiers brutes</a:t>
            </a:r>
            <a:endParaRPr lang="" altLang="en-US"/>
          </a:p>
          <a:p>
            <a:r>
              <a:rPr lang="" altLang="en-US"/>
              <a:t>Elasticsearch</a:t>
            </a:r>
            <a:endParaRPr lang="" altLang="en-US"/>
          </a:p>
          <a:p>
            <a:pPr lvl="1"/>
            <a:r>
              <a:rPr lang="" altLang="en-US"/>
              <a:t>Platform orientée recherche </a:t>
            </a:r>
            <a:endParaRPr lang="" altLang="en-US"/>
          </a:p>
          <a:p>
            <a:pPr lvl="1"/>
            <a:r>
              <a:rPr lang="en-US" altLang="en-US">
                <a:sym typeface="+mn-ea"/>
              </a:rPr>
              <a:t>indexation temps réel, integration des BD, indexation des fichiers brutes</a:t>
            </a:r>
            <a:endParaRPr lang="" altLang="en-US"/>
          </a:p>
          <a:p>
            <a:pPr lvl="1"/>
            <a:endParaRPr lang="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Elastic vs Solr</a:t>
            </a:r>
            <a:endParaRPr lang="" altLang="en-US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647700" y="1825625"/>
          <a:ext cx="105156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/>
                        <a:t>Elastic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/>
                        <a:t>Solr</a:t>
                      </a:r>
                      <a:endParaRPr lang="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Communauté / Docs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technologie de base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/>
                        <a:t>lucene 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lucene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better with 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/>
                        <a:t>.NET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/>
                        <a:t>JAVA</a:t>
                      </a:r>
                      <a:endParaRPr lang="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Adaptabilité avec JSON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scalabilité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Intégration DB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text search 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/>
                        <a:t>very good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/>
                        <a:t>very good</a:t>
                      </a:r>
                      <a:endParaRPr lang="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check-circle-green-5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46115" y="2227580"/>
            <a:ext cx="318770" cy="318770"/>
          </a:xfrm>
          <a:prstGeom prst="rect">
            <a:avLst/>
          </a:prstGeom>
        </p:spPr>
      </p:pic>
      <p:pic>
        <p:nvPicPr>
          <p:cNvPr id="6" name="Picture 5" descr="check-circle-green-5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74505" y="2227580"/>
            <a:ext cx="318770" cy="318770"/>
          </a:xfrm>
          <a:prstGeom prst="rect">
            <a:avLst/>
          </a:prstGeom>
        </p:spPr>
      </p:pic>
      <p:pic>
        <p:nvPicPr>
          <p:cNvPr id="7" name="Picture 6" descr="check-circle-green-5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46115" y="3391535"/>
            <a:ext cx="318770" cy="318770"/>
          </a:xfrm>
          <a:prstGeom prst="rect">
            <a:avLst/>
          </a:prstGeom>
        </p:spPr>
      </p:pic>
      <p:pic>
        <p:nvPicPr>
          <p:cNvPr id="8" name="Picture 7" descr="svg16-5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4505" y="3369945"/>
            <a:ext cx="340360" cy="340360"/>
          </a:xfrm>
          <a:prstGeom prst="rect">
            <a:avLst/>
          </a:prstGeom>
        </p:spPr>
      </p:pic>
      <p:pic>
        <p:nvPicPr>
          <p:cNvPr id="9" name="Picture 8" descr="check-circle-green-5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56275" y="3761105"/>
            <a:ext cx="318770" cy="318770"/>
          </a:xfrm>
          <a:prstGeom prst="rect">
            <a:avLst/>
          </a:prstGeom>
        </p:spPr>
      </p:pic>
      <p:pic>
        <p:nvPicPr>
          <p:cNvPr id="10" name="Picture 9" descr="check-circle-green-5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96095" y="3761105"/>
            <a:ext cx="318770" cy="318770"/>
          </a:xfrm>
          <a:prstGeom prst="rect">
            <a:avLst/>
          </a:prstGeom>
        </p:spPr>
      </p:pic>
      <p:pic>
        <p:nvPicPr>
          <p:cNvPr id="11" name="Picture 10" descr="check-circle-green-5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76595" y="4153535"/>
            <a:ext cx="318770" cy="318770"/>
          </a:xfrm>
          <a:prstGeom prst="rect">
            <a:avLst/>
          </a:prstGeom>
        </p:spPr>
      </p:pic>
      <p:pic>
        <p:nvPicPr>
          <p:cNvPr id="12" name="Picture 11" descr="check-circle-green-5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84665" y="4153535"/>
            <a:ext cx="318770" cy="31877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610235" y="5215255"/>
            <a:ext cx="106279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La fonction full text de </a:t>
            </a:r>
            <a:r>
              <a:rPr lang="" altLang="en-US" b="1"/>
              <a:t>mysql </a:t>
            </a:r>
            <a:r>
              <a:rPr lang="" altLang="en-US"/>
              <a:t>n'est pas optimisée, et le temps de réponse est très grand dans le cas de plusieurs fichiers.</a:t>
            </a:r>
            <a:endParaRPr lang="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fonction scoring (elasticsearch, solr) 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530" y="1450340"/>
            <a:ext cx="10742295" cy="4351655"/>
          </a:xfrm>
        </p:spPr>
        <p:txBody>
          <a:bodyPr/>
          <a:p>
            <a:r>
              <a:rPr lang="" altLang="en-US"/>
              <a:t>coord(q, d) :  scoring le document selon le nombre de mots en intersection entre q et d</a:t>
            </a:r>
            <a:endParaRPr lang="" altLang="en-US"/>
          </a:p>
          <a:p>
            <a:r>
              <a:rPr lang="" altLang="en-US"/>
              <a:t>queryNorm(q) : Normaliser les requettes (dans le cas de multiple requettes)</a:t>
            </a:r>
            <a:endParaRPr lang="" altLang="en-US"/>
          </a:p>
          <a:p>
            <a:r>
              <a:rPr lang="" altLang="en-US"/>
              <a:t>tf-idf : tf-idf</a:t>
            </a:r>
            <a:endParaRPr lang="" altLang="en-US"/>
          </a:p>
          <a:p>
            <a:r>
              <a:rPr lang="" altLang="en-US"/>
              <a:t>t.getBoost() : pour favoriser la recherche des termes specifiques</a:t>
            </a:r>
            <a:endParaRPr lang="" altLang="en-US"/>
          </a:p>
          <a:p>
            <a:r>
              <a:rPr lang="" altLang="en-US"/>
              <a:t>norm(t, d) : normaliser le boost de getBoost</a:t>
            </a:r>
            <a:endParaRPr lang="" altLang="en-US"/>
          </a:p>
          <a:p>
            <a:endParaRPr lang="" altLang="en-US"/>
          </a:p>
          <a:p>
            <a:endParaRPr lang="" altLang="en-US"/>
          </a:p>
          <a:p>
            <a:endParaRPr lang="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>
                <a:spLocks noGrp="1"/>
              </p:cNvSpPr>
              <p:nvPr/>
            </p:nvSpPr>
            <p:spPr>
              <a:xfrm>
                <a:off x="241935" y="4025265"/>
                <a:ext cx="11881485" cy="128333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8060402020202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en-US"/>
              </a:p>
              <a:p>
                <a:pPr marL="0" indent="0" algn="l">
                  <a:buNone/>
                </a:pPr>
                <a:r>
                  <a:rPr lang="en-US" altLang="en-US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𝑠𝑐𝑜𝑟𝑒</m:t>
                    </m:r>
                    <m:r>
                      <a:rPr lang="en-US" altLang="en-US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=</m:t>
                    </m:r>
                    <m:r>
                      <a:rPr lang="en-US" altLang="en-US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𝑐𝑜𝑜𝑟𝑑</m:t>
                    </m:r>
                    <m:r>
                      <a:rPr lang="en-US" altLang="en-US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(</m:t>
                    </m:r>
                    <m:r>
                      <a:rPr lang="en-US" altLang="en-US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𝑞</m:t>
                    </m:r>
                    <m:r>
                      <a:rPr lang="en-US" altLang="en-US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, </m:t>
                    </m:r>
                    <m:r>
                      <a:rPr lang="en-US" altLang="en-US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𝑑</m:t>
                    </m:r>
                    <m:r>
                      <a:rPr lang="en-US" altLang="en-US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)*</m:t>
                    </m:r>
                    <m:r>
                      <a:rPr lang="en-US" altLang="en-US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𝑞𝑢𝑒𝑟𝑦𝑁𝑜𝑟𝑚</m:t>
                    </m:r>
                    <m:r>
                      <a:rPr lang="en-US" altLang="en-US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(</m:t>
                    </m:r>
                    <m:r>
                      <a:rPr lang="en-US" altLang="en-US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𝑞</m:t>
                    </m:r>
                    <m:r>
                      <a:rPr lang="en-US" altLang="en-US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)*</m:t>
                    </m:r>
                    <m:nary>
                      <m:naryPr>
                        <m:chr m:val="∑"/>
                        <m:limLoc m:val="undOvr"/>
                        <m:ctrlP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naryPr>
                      <m:sub>
                        <m: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𝑡</m:t>
                        </m:r>
                        <m: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 </m:t>
                        </m:r>
                        <m: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𝑖𝑛</m:t>
                        </m:r>
                        <m: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 </m:t>
                        </m:r>
                        <m: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𝑞</m:t>
                        </m:r>
                      </m:sub>
                      <m:sup/>
                      <m:e>
                        <m: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(</m:t>
                        </m:r>
                        <m: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𝑡𝑓</m:t>
                        </m:r>
                        <m: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−</m:t>
                        </m:r>
                        <m: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𝑖𝑑𝑓</m:t>
                        </m:r>
                        <m: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)²*</m:t>
                        </m:r>
                        <m: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𝑡</m:t>
                        </m:r>
                        <m: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.</m:t>
                        </m:r>
                        <m: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𝑔𝑒𝑡𝐵𝑜𝑜𝑠𝑡</m:t>
                        </m:r>
                        <m: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()*</m:t>
                        </m:r>
                        <m: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𝑛𝑜𝑟𝑚</m:t>
                        </m:r>
                        <m: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(</m:t>
                        </m:r>
                        <m: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𝑡</m:t>
                        </m:r>
                        <m: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,</m:t>
                        </m:r>
                        <m: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𝑑</m:t>
                        </m:r>
                        <m: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)</m:t>
                        </m:r>
                      </m:e>
                    </m:nary>
                  </m:oMath>
                </a14:m>
                <a:endParaRPr lang="en-US" altLang="en-US"/>
              </a:p>
              <a:p>
                <a:endParaRPr lang="en-US" altLang="en-US"/>
              </a:p>
              <a:p>
                <a:endParaRPr lang="en-US" altLang="en-US"/>
              </a:p>
            </p:txBody>
          </p:sp>
        </mc:Choice>
        <mc:Fallback>
          <p:sp>
            <p:nvSpPr>
              <p:cNvPr id="4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35" y="4025265"/>
                <a:ext cx="11881485" cy="1283335"/>
              </a:xfrm>
              <a:prstGeom prst="rect">
                <a:avLst/>
              </a:prstGeom>
              <a:blipFill rotWithShape="1">
                <a:blip r:embed="rId1"/>
                <a:stretch>
                  <a:fillRect b="-2993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Type de recheche et classement des profiles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recherhe par mots clés ex: “Data sciensist, machine learning ... “</a:t>
            </a:r>
            <a:endParaRPr lang="" altLang="en-US"/>
          </a:p>
          <a:p>
            <a:pPr lvl="1"/>
            <a:r>
              <a:rPr lang="" altLang="en-US"/>
              <a:t>elargir la requette par la génaration des mots clés similaires (Not yet)</a:t>
            </a:r>
            <a:endParaRPr lang="" altLang="en-US"/>
          </a:p>
          <a:p>
            <a:pPr lvl="1"/>
            <a:endParaRPr lang="" altLang="en-US"/>
          </a:p>
          <a:p>
            <a:r>
              <a:rPr lang="" altLang="en-US"/>
              <a:t>utiliser la fonction d'elastic pour faire un recherche full-text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Trier les résultats selon les exps de chaque candidat -&gt; prendre en consideration la durée de l'experience 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Utiliser les bi-grams pour scorer les CVs</a:t>
            </a:r>
            <a:endParaRPr lang="" altLang="en-US"/>
          </a:p>
          <a:p>
            <a:endParaRPr lang="" altLang="en-US"/>
          </a:p>
          <a:p>
            <a:endParaRPr lang="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1658</Words>
  <Application>WPS Presentation</Application>
  <PresentationFormat>宽屏</PresentationFormat>
  <Paragraphs>84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SimSun</vt:lpstr>
      <vt:lpstr>Wingdings</vt:lpstr>
      <vt:lpstr>DejaVu Sans</vt:lpstr>
      <vt:lpstr>Arial Unicode MS</vt:lpstr>
      <vt:lpstr>Arial Black</vt:lpstr>
      <vt:lpstr>SimSun</vt:lpstr>
      <vt:lpstr>Droid Sans Fallback</vt:lpstr>
      <vt:lpstr>微软雅黑</vt:lpstr>
      <vt:lpstr>MT Extra</vt:lpstr>
      <vt:lpstr>DejaVu Math TeX Gyre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mehdi</dc:creator>
  <cp:lastModifiedBy>mehdi</cp:lastModifiedBy>
  <cp:revision>8</cp:revision>
  <dcterms:created xsi:type="dcterms:W3CDTF">2019-10-24T08:02:56Z</dcterms:created>
  <dcterms:modified xsi:type="dcterms:W3CDTF">2019-10-24T08:02:56Z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