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8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386" y="-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971-BD0E-4079-96C0-24FF7DCDCB87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EAB-FD6B-4AA6-B411-E822820B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971-BD0E-4079-96C0-24FF7DCDCB87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EAB-FD6B-4AA6-B411-E822820B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971-BD0E-4079-96C0-24FF7DCDCB87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EAB-FD6B-4AA6-B411-E822820B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971-BD0E-4079-96C0-24FF7DCDCB87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EAB-FD6B-4AA6-B411-E822820B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971-BD0E-4079-96C0-24FF7DCDCB87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EAB-FD6B-4AA6-B411-E822820B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971-BD0E-4079-96C0-24FF7DCDCB87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EAB-FD6B-4AA6-B411-E822820B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971-BD0E-4079-96C0-24FF7DCDCB87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EAB-FD6B-4AA6-B411-E822820B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971-BD0E-4079-96C0-24FF7DCDCB87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EAB-FD6B-4AA6-B411-E822820B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971-BD0E-4079-96C0-24FF7DCDCB87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EAB-FD6B-4AA6-B411-E822820B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971-BD0E-4079-96C0-24FF7DCDCB87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EAB-FD6B-4AA6-B411-E822820B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7971-BD0E-4079-96C0-24FF7DCDCB87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DEAB-FD6B-4AA6-B411-E822820B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7971-BD0E-4079-96C0-24FF7DCDCB87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DEAB-FD6B-4AA6-B411-E822820B5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 err="1" smtClean="0"/>
              <a:t>Str</a:t>
            </a:r>
            <a:r>
              <a:rPr lang="en-US" b="1" dirty="0" smtClean="0"/>
              <a:t> Class 2 (1-4-2020)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Good Morning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 based Poly: Addition thru Linked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929330"/>
          </a:xfrm>
        </p:spPr>
        <p:txBody>
          <a:bodyPr>
            <a:normAutofit/>
          </a:bodyPr>
          <a:lstStyle/>
          <a:p>
            <a:r>
              <a:rPr lang="en-IN" dirty="0" smtClean="0"/>
              <a:t>Handle issues discussed </a:t>
            </a:r>
            <a:r>
              <a:rPr lang="en-IN" dirty="0" smtClean="0"/>
              <a:t>in reference to Test1 question 1</a:t>
            </a:r>
            <a:endParaRPr lang="en-US" dirty="0" smtClean="0"/>
          </a:p>
          <a:p>
            <a:r>
              <a:rPr lang="en-US" dirty="0" smtClean="0"/>
              <a:t>Improve the display of polynomial as:</a:t>
            </a:r>
          </a:p>
          <a:p>
            <a:pPr>
              <a:buNone/>
            </a:pPr>
            <a:r>
              <a:rPr lang="en-IN" dirty="0" smtClean="0"/>
              <a:t>		2x^5 -5x^3 -18</a:t>
            </a:r>
          </a:p>
          <a:p>
            <a:r>
              <a:rPr lang="en-IN" dirty="0" smtClean="0"/>
              <a:t>Let us see the partial code in </a:t>
            </a:r>
            <a:r>
              <a:rPr lang="en-IN" dirty="0" err="1" smtClean="0"/>
              <a:t>DevCpp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en-US" b="1" dirty="0" smtClean="0"/>
              <a:t>Home 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92933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I will email the </a:t>
            </a:r>
            <a:r>
              <a:rPr lang="en-IN" dirty="0" err="1" smtClean="0"/>
              <a:t>ppt</a:t>
            </a:r>
            <a:r>
              <a:rPr lang="en-IN" dirty="0" smtClean="0"/>
              <a:t> and </a:t>
            </a:r>
            <a:r>
              <a:rPr lang="en-IN" dirty="0" err="1" smtClean="0"/>
              <a:t>DevCpp</a:t>
            </a:r>
            <a:r>
              <a:rPr lang="en-IN" dirty="0" smtClean="0"/>
              <a:t> codes to all CRs. </a:t>
            </a:r>
            <a:r>
              <a:rPr lang="en-IN" b="1" dirty="0" smtClean="0"/>
              <a:t>CRs </a:t>
            </a:r>
            <a:r>
              <a:rPr lang="en-IN" b="1" dirty="0" smtClean="0"/>
              <a:t>will share these with their respective section</a:t>
            </a:r>
            <a:r>
              <a:rPr lang="en-IN" dirty="0" smtClean="0"/>
              <a:t>. </a:t>
            </a:r>
          </a:p>
          <a:p>
            <a:r>
              <a:rPr lang="en-IN" dirty="0" smtClean="0"/>
              <a:t>Compare your solutions of test1’s questions with the given codes, and learn the mistakes/weaknesses in your code, if any. </a:t>
            </a:r>
            <a:endParaRPr lang="en-US" dirty="0" smtClean="0"/>
          </a:p>
          <a:p>
            <a:r>
              <a:rPr lang="en-IN" dirty="0" smtClean="0"/>
              <a:t>Complete the degree based poly addition function (without special </a:t>
            </a:r>
            <a:r>
              <a:rPr lang="en-IN" dirty="0" err="1" smtClean="0"/>
              <a:t>cond</a:t>
            </a:r>
            <a:r>
              <a:rPr lang="en-IN" dirty="0" smtClean="0"/>
              <a:t>) and test it for various inputs</a:t>
            </a:r>
          </a:p>
          <a:p>
            <a:r>
              <a:rPr lang="en-IN" dirty="0" smtClean="0"/>
              <a:t>Improve above code to handle special </a:t>
            </a:r>
            <a:r>
              <a:rPr lang="en-IN" dirty="0" err="1" smtClean="0"/>
              <a:t>cond</a:t>
            </a:r>
            <a:r>
              <a:rPr lang="en-IN" dirty="0" smtClean="0"/>
              <a:t> &amp; test your program for all normal/special inputs</a:t>
            </a:r>
            <a:endParaRPr lang="en-IN" dirty="0" smtClean="0"/>
          </a:p>
          <a:p>
            <a:r>
              <a:rPr lang="en-IN" dirty="0" smtClean="0"/>
              <a:t>Complete the exp-based poly add program and test it well.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submit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92933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/>
              <a:t>Those who are sincere and regular, should submit the assignment timely.</a:t>
            </a:r>
          </a:p>
          <a:p>
            <a:r>
              <a:rPr lang="en-IN" dirty="0" smtClean="0"/>
              <a:t>Three programs to be submitted to me : degree-based poly add(simple), degree based poly add (with </a:t>
            </a:r>
            <a:r>
              <a:rPr lang="en-IN" dirty="0" err="1" smtClean="0"/>
              <a:t>spl</a:t>
            </a:r>
            <a:r>
              <a:rPr lang="en-IN" dirty="0" smtClean="0"/>
              <a:t>), exp-based poly add</a:t>
            </a:r>
          </a:p>
          <a:p>
            <a:r>
              <a:rPr lang="en-IN" dirty="0" smtClean="0"/>
              <a:t>Email your completed programs (</a:t>
            </a:r>
            <a:r>
              <a:rPr lang="en-IN" dirty="0" smtClean="0"/>
              <a:t>1..3) </a:t>
            </a:r>
            <a:r>
              <a:rPr lang="en-IN" dirty="0" smtClean="0"/>
              <a:t>to your section’s </a:t>
            </a:r>
            <a:r>
              <a:rPr lang="en-IN" b="1" dirty="0" smtClean="0"/>
              <a:t>CR </a:t>
            </a:r>
            <a:r>
              <a:rPr lang="en-IN" b="1" dirty="0" err="1" smtClean="0"/>
              <a:t>upto</a:t>
            </a:r>
            <a:r>
              <a:rPr lang="en-IN" b="1" dirty="0" smtClean="0"/>
              <a:t> 10.00 AM of 2-4-2020</a:t>
            </a:r>
            <a:r>
              <a:rPr lang="en-IN" dirty="0" smtClean="0"/>
              <a:t>. </a:t>
            </a:r>
            <a:endParaRPr lang="en-IN" dirty="0" smtClean="0"/>
          </a:p>
          <a:p>
            <a:r>
              <a:rPr lang="en-IN" dirty="0" smtClean="0"/>
              <a:t>File names MUST be rollno_p1.c, rollno_p2.c, rollno_p3.c (e.g. </a:t>
            </a:r>
            <a:r>
              <a:rPr lang="en-IN" b="1" dirty="0" smtClean="0"/>
              <a:t>11912001_p1.c</a:t>
            </a:r>
            <a:r>
              <a:rPr lang="en-IN" dirty="0" smtClean="0"/>
              <a:t>), and you can email </a:t>
            </a:r>
            <a:r>
              <a:rPr lang="en-IN" b="1" dirty="0" smtClean="0"/>
              <a:t>zipped file </a:t>
            </a:r>
            <a:r>
              <a:rPr lang="en-IN" dirty="0" smtClean="0"/>
              <a:t>of three C programs, named as </a:t>
            </a:r>
            <a:r>
              <a:rPr lang="en-IN" b="1" dirty="0" smtClean="0"/>
              <a:t>rollno.zip</a:t>
            </a:r>
          </a:p>
          <a:p>
            <a:r>
              <a:rPr lang="en-IN" b="1" u="sng" dirty="0" smtClean="0"/>
              <a:t>For CRs: </a:t>
            </a:r>
            <a:r>
              <a:rPr lang="en-IN" dirty="0" smtClean="0"/>
              <a:t>Each CR will send me </a:t>
            </a:r>
            <a:r>
              <a:rPr lang="en-IN" b="1" dirty="0" smtClean="0"/>
              <a:t>single email attaching </a:t>
            </a:r>
            <a:r>
              <a:rPr lang="en-IN" dirty="0" smtClean="0"/>
              <a:t>all submitted-assignments of their section </a:t>
            </a:r>
            <a:r>
              <a:rPr lang="en-IN" b="1" dirty="0" err="1" smtClean="0"/>
              <a:t>upto</a:t>
            </a:r>
            <a:r>
              <a:rPr lang="en-IN" b="1" dirty="0" smtClean="0"/>
              <a:t> 10.30 AM of 2-4-2020</a:t>
            </a:r>
            <a:r>
              <a:rPr lang="en-IN" dirty="0" smtClean="0"/>
              <a:t>. Those who submit late need not be sent. </a:t>
            </a:r>
            <a:r>
              <a:rPr lang="en-IN" dirty="0" smtClean="0"/>
              <a:t>You just collect all attachments coming to you, and send me as a single mail</a:t>
            </a:r>
            <a:r>
              <a:rPr lang="en-IN" smtClean="0"/>
              <a:t>. </a:t>
            </a:r>
            <a:r>
              <a:rPr lang="en-IN" b="1" smtClean="0"/>
              <a:t>CRs </a:t>
            </a:r>
            <a:r>
              <a:rPr lang="en-IN" b="1" dirty="0" smtClean="0"/>
              <a:t>need not request/contact students to email them, willing students will email/contact CR</a:t>
            </a:r>
            <a:r>
              <a:rPr lang="en-IN" dirty="0" smtClean="0"/>
              <a:t>. </a:t>
            </a:r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en-IN" b="1" dirty="0" smtClean="0"/>
              <a:t>Last Slide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92933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 hope some of you tried logical questions of last class, and discussed among yourselves</a:t>
            </a:r>
          </a:p>
          <a:p>
            <a:r>
              <a:rPr lang="en-IN" dirty="0" smtClean="0"/>
              <a:t>Next class, I will share some fill-in-the-blank and coding problems related to recursion.</a:t>
            </a:r>
          </a:p>
          <a:p>
            <a:r>
              <a:rPr lang="en-IN" dirty="0" smtClean="0"/>
              <a:t>You all can also </a:t>
            </a:r>
            <a:r>
              <a:rPr lang="en-IN" b="1" dirty="0" smtClean="0"/>
              <a:t>prepare some technical problems/fill-in-the-blank </a:t>
            </a:r>
            <a:r>
              <a:rPr lang="en-IN" dirty="0" smtClean="0"/>
              <a:t>on our already studied topics, and I will share suitable ones for practice with the class</a:t>
            </a:r>
            <a:endParaRPr lang="en-US" dirty="0" smtClean="0"/>
          </a:p>
          <a:p>
            <a:r>
              <a:rPr lang="en-IN" b="1" dirty="0" smtClean="0"/>
              <a:t>Funny jokes/slides/animations worth to be shown during our online class are also welcome</a:t>
            </a:r>
            <a:r>
              <a:rPr lang="en-IN" dirty="0" smtClean="0"/>
              <a:t>. After 20-25 minute of online class, we can enjoy thru those. I will </a:t>
            </a:r>
            <a:r>
              <a:rPr lang="en-IN" b="1" dirty="0" smtClean="0"/>
              <a:t>use those (</a:t>
            </a:r>
            <a:r>
              <a:rPr lang="en-IN" b="1" u="sng" dirty="0" smtClean="0"/>
              <a:t>with due acknowledgement</a:t>
            </a:r>
            <a:r>
              <a:rPr lang="en-IN" b="1" dirty="0" smtClean="0"/>
              <a:t>) as a  2-minute break in-between </a:t>
            </a:r>
            <a:r>
              <a:rPr lang="en-IN" dirty="0" smtClean="0"/>
              <a:t>the online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of All 3 questions of Test I</a:t>
            </a:r>
          </a:p>
          <a:p>
            <a:r>
              <a:rPr lang="en-US" dirty="0" smtClean="0"/>
              <a:t>Degree based </a:t>
            </a:r>
            <a:r>
              <a:rPr lang="en-US" dirty="0" smtClean="0"/>
              <a:t>Polynomial </a:t>
            </a:r>
            <a:r>
              <a:rPr lang="en-US" dirty="0" smtClean="0"/>
              <a:t>addition using Linked List (Singly)</a:t>
            </a:r>
          </a:p>
          <a:p>
            <a:r>
              <a:rPr lang="en-US" dirty="0" smtClean="0"/>
              <a:t>Exp-</a:t>
            </a:r>
            <a:r>
              <a:rPr lang="en-US" dirty="0" err="1" smtClean="0"/>
              <a:t>coeff</a:t>
            </a:r>
            <a:r>
              <a:rPr lang="en-US" dirty="0" smtClean="0"/>
              <a:t> based Poly addition using Linked List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of Test1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DevCpp</a:t>
            </a:r>
            <a:r>
              <a:rPr lang="en-US" dirty="0" smtClean="0"/>
              <a:t> based </a:t>
            </a:r>
            <a:r>
              <a:rPr lang="en-US" dirty="0" smtClean="0"/>
              <a:t>code. Let us see in </a:t>
            </a:r>
            <a:r>
              <a:rPr lang="en-US" dirty="0" err="1" smtClean="0"/>
              <a:t>DevCpp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Degree based Poly addition </a:t>
            </a:r>
            <a:r>
              <a:rPr lang="en-US" dirty="0" smtClean="0"/>
              <a:t>thru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72072"/>
          </a:xfrm>
        </p:spPr>
        <p:txBody>
          <a:bodyPr/>
          <a:lstStyle/>
          <a:p>
            <a:r>
              <a:rPr lang="en-US" dirty="0" smtClean="0"/>
              <a:t>Polynomial stored using degree based </a:t>
            </a:r>
            <a:r>
              <a:rPr lang="en-US" dirty="0" err="1" smtClean="0"/>
              <a:t>repn</a:t>
            </a:r>
            <a:endParaRPr lang="en-US" dirty="0" smtClean="0"/>
          </a:p>
          <a:p>
            <a:r>
              <a:rPr lang="en-US" dirty="0" smtClean="0"/>
              <a:t>2x</a:t>
            </a:r>
            <a:r>
              <a:rPr lang="en-US" baseline="30000" dirty="0" smtClean="0"/>
              <a:t>5</a:t>
            </a:r>
            <a:r>
              <a:rPr lang="en-US" dirty="0" smtClean="0"/>
              <a:t>+3x</a:t>
            </a:r>
            <a:r>
              <a:rPr lang="en-US" baseline="30000" dirty="0" smtClean="0"/>
              <a:t>4</a:t>
            </a:r>
            <a:r>
              <a:rPr lang="en-US" dirty="0" smtClean="0"/>
              <a:t>-4x</a:t>
            </a:r>
            <a:r>
              <a:rPr lang="en-US" baseline="30000" dirty="0" smtClean="0"/>
              <a:t>2</a:t>
            </a:r>
            <a:r>
              <a:rPr lang="en-US" dirty="0" smtClean="0"/>
              <a:t>-7 will be stored as set of 6 coefficients in order of 2, 3,0,-4,0,7 (2 stored at index 0)</a:t>
            </a:r>
          </a:p>
          <a:p>
            <a:r>
              <a:rPr lang="en-US" dirty="0" smtClean="0"/>
              <a:t>It is now stored as a linked list </a:t>
            </a:r>
          </a:p>
          <a:p>
            <a:pPr>
              <a:buNone/>
            </a:pPr>
            <a:r>
              <a:rPr lang="en-US" dirty="0" smtClean="0"/>
              <a:t>	2-&gt;3-&gt;0-&gt;-4-&gt;0-&gt;7-&gt;NULL</a:t>
            </a:r>
          </a:p>
          <a:p>
            <a:r>
              <a:rPr lang="en-US" dirty="0" smtClean="0"/>
              <a:t>Similarly 2</a:t>
            </a:r>
            <a:r>
              <a:rPr lang="en-US" baseline="30000" dirty="0" smtClean="0"/>
              <a:t>nd</a:t>
            </a:r>
            <a:r>
              <a:rPr lang="en-US" dirty="0" smtClean="0"/>
              <a:t> polynomial is stored</a:t>
            </a:r>
          </a:p>
          <a:p>
            <a:r>
              <a:rPr lang="en-US" dirty="0" smtClean="0"/>
              <a:t>Add these two and store new poly as linked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Degree based Poly addition thru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Main Logic (similar to array based degree based representation ):</a:t>
            </a:r>
          </a:p>
          <a:p>
            <a:r>
              <a:rPr lang="en-US" dirty="0" smtClean="0"/>
              <a:t>If one degree is higher : </a:t>
            </a:r>
          </a:p>
          <a:p>
            <a:pPr lvl="1"/>
            <a:r>
              <a:rPr lang="en-US" dirty="0" smtClean="0"/>
              <a:t>Copy initial terms form the poly having higher degree to poly3</a:t>
            </a:r>
          </a:p>
          <a:p>
            <a:r>
              <a:rPr lang="en-US" dirty="0" smtClean="0"/>
              <a:t>Once we reach here, remaining terms in both polynomial are corresponding to same exponents. Hence now add all terms one by one and store in poly3 as linked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858280" cy="635798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if (deg1 &gt; deg2)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=1;i&lt;=deg1-deg2;i++)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copy node from poly1 to poly3 (thru </a:t>
            </a:r>
            <a:r>
              <a:rPr lang="en-US" dirty="0" err="1" smtClean="0"/>
              <a:t>malloc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else if (deg2 &gt; deg1)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similar- copy node from poly2 to poly3</a:t>
            </a:r>
          </a:p>
          <a:p>
            <a:pPr>
              <a:buNone/>
            </a:pPr>
            <a:r>
              <a:rPr lang="en-US" dirty="0" smtClean="0"/>
              <a:t>while (poly1!=NULL) //poly2 will also end same time</a:t>
            </a:r>
          </a:p>
          <a:p>
            <a:pPr>
              <a:buNone/>
            </a:pPr>
            <a:r>
              <a:rPr lang="en-US" dirty="0" smtClean="0"/>
              <a:t>{     temp=</a:t>
            </a:r>
            <a:r>
              <a:rPr lang="en-US" dirty="0" err="1" smtClean="0"/>
              <a:t>malloc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temp-&gt;</a:t>
            </a:r>
            <a:r>
              <a:rPr lang="en-US" dirty="0" err="1" smtClean="0"/>
              <a:t>coeff</a:t>
            </a:r>
            <a:r>
              <a:rPr lang="en-US" dirty="0" smtClean="0"/>
              <a:t> = poly1-&gt;coeff+poly2-&gt;</a:t>
            </a:r>
            <a:r>
              <a:rPr lang="en-US" dirty="0" err="1" smtClean="0"/>
              <a:t>coeff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last-&gt;link=temp;  last=temp; //if last !=NULL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smtClean="0"/>
              <a:t>  poly1= poly1-&gt;link;	 poly2= poly2-&gt;link;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compute </a:t>
            </a:r>
            <a:r>
              <a:rPr lang="en-US" dirty="0" smtClean="0"/>
              <a:t>deg3, return start of poly3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Degree based Poly addition thru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72072"/>
          </a:xfrm>
        </p:spPr>
        <p:txBody>
          <a:bodyPr>
            <a:normAutofit/>
          </a:bodyPr>
          <a:lstStyle/>
          <a:p>
            <a:r>
              <a:rPr lang="en-US" dirty="0" smtClean="0"/>
              <a:t>Take care that when first node of poly3 gets created, poly3, last is initialized with first node, it may happen during deg1&gt;deg2 or deg2&gt;deg1 or during equal degree </a:t>
            </a:r>
            <a:r>
              <a:rPr lang="en-US" dirty="0" smtClean="0"/>
              <a:t>loop</a:t>
            </a:r>
          </a:p>
          <a:p>
            <a:r>
              <a:rPr lang="en-IN" b="1" dirty="0" smtClean="0"/>
              <a:t>Aim to implement this without bothering about special/exceptional situations</a:t>
            </a:r>
          </a:p>
          <a:p>
            <a:r>
              <a:rPr lang="en-IN" dirty="0" smtClean="0"/>
              <a:t>Let us see partial code in </a:t>
            </a:r>
            <a:r>
              <a:rPr lang="en-IN" dirty="0" err="1" smtClean="0"/>
              <a:t>DevCpp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Degree based Poly addition thru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Special situations</a:t>
            </a:r>
            <a:r>
              <a:rPr lang="en-US" dirty="0" smtClean="0"/>
              <a:t>: one/both poly may be NULL</a:t>
            </a:r>
          </a:p>
          <a:p>
            <a:r>
              <a:rPr lang="en-US" dirty="0" smtClean="0"/>
              <a:t>Degrees equal and initial coefficient(s) cancel each other, in that case deg3 will be equal to highest non-zero </a:t>
            </a:r>
            <a:r>
              <a:rPr lang="en-US" dirty="0" err="1" smtClean="0"/>
              <a:t>coeff</a:t>
            </a:r>
            <a:r>
              <a:rPr lang="en-US" dirty="0" smtClean="0"/>
              <a:t> term’s exp</a:t>
            </a:r>
          </a:p>
          <a:p>
            <a:r>
              <a:rPr lang="en-US" dirty="0" smtClean="0"/>
              <a:t>degrees equal and all terms cancel, meaning poly3 should be generated as NULL</a:t>
            </a:r>
          </a:p>
          <a:p>
            <a:r>
              <a:rPr lang="en-IN" dirty="0" smtClean="0"/>
              <a:t>Improve previous program to handle all exceptional situations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 based Poly: Addition thru Linked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9293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polyterm</a:t>
            </a:r>
            <a:r>
              <a:rPr lang="en-US" dirty="0" smtClean="0"/>
              <a:t> { </a:t>
            </a:r>
            <a:r>
              <a:rPr lang="en-US" dirty="0" err="1" smtClean="0"/>
              <a:t>int</a:t>
            </a:r>
            <a:r>
              <a:rPr lang="en-US" dirty="0" smtClean="0"/>
              <a:t> exp, </a:t>
            </a:r>
            <a:r>
              <a:rPr lang="en-US" dirty="0" err="1" smtClean="0"/>
              <a:t>coeff</a:t>
            </a:r>
            <a:r>
              <a:rPr lang="en-US" dirty="0" smtClean="0"/>
              <a:t>; </a:t>
            </a:r>
            <a:r>
              <a:rPr lang="en-US" dirty="0" err="1" smtClean="0"/>
              <a:t>polyterm</a:t>
            </a:r>
            <a:r>
              <a:rPr lang="en-US" dirty="0" smtClean="0"/>
              <a:t> *link;}</a:t>
            </a:r>
          </a:p>
          <a:p>
            <a:r>
              <a:rPr lang="en-US" dirty="0" smtClean="0"/>
              <a:t>Poly1 as well as poly2 are Linked list in descending order of exp</a:t>
            </a:r>
          </a:p>
          <a:p>
            <a:r>
              <a:rPr lang="en-US" dirty="0" smtClean="0"/>
              <a:t>No need to store count of nodes of poly1, poly2</a:t>
            </a:r>
          </a:p>
          <a:p>
            <a:r>
              <a:rPr lang="en-US" b="1" u="sng" dirty="0" smtClean="0"/>
              <a:t>Main Logic:</a:t>
            </a:r>
          </a:p>
          <a:p>
            <a:pPr lvl="1"/>
            <a:r>
              <a:rPr lang="en-US" dirty="0" smtClean="0"/>
              <a:t>While both poly are not null</a:t>
            </a:r>
          </a:p>
          <a:p>
            <a:pPr lvl="1">
              <a:buNone/>
            </a:pPr>
            <a:r>
              <a:rPr lang="en-US" dirty="0" smtClean="0"/>
              <a:t>	{    compare exp and copy higher order exp’s term into poly3 using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    if exp are equal, add </a:t>
            </a:r>
            <a:r>
              <a:rPr lang="en-US" dirty="0" err="1" smtClean="0"/>
              <a:t>coeff</a:t>
            </a:r>
            <a:r>
              <a:rPr lang="en-US" dirty="0" smtClean="0"/>
              <a:t>, if non-zero, create new node for poly3   }</a:t>
            </a:r>
          </a:p>
          <a:p>
            <a:pPr lvl="1">
              <a:buNone/>
            </a:pPr>
            <a:endParaRPr lang="en-US" sz="1100" dirty="0" smtClean="0"/>
          </a:p>
          <a:p>
            <a:pPr lvl="1">
              <a:buNone/>
            </a:pPr>
            <a:r>
              <a:rPr lang="en-US" dirty="0" smtClean="0"/>
              <a:t>  If one of the poly is non-empty, copy remaining terms to poly3 using loop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697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Str Class 2 (1-4-2020)</vt:lpstr>
      <vt:lpstr>Today’s topics</vt:lpstr>
      <vt:lpstr>Solutions of Test1</vt:lpstr>
      <vt:lpstr>Degree based Poly addition thru Linked List</vt:lpstr>
      <vt:lpstr>Degree based Poly addition thru Linked List</vt:lpstr>
      <vt:lpstr>Slide 6</vt:lpstr>
      <vt:lpstr>Degree based Poly addition thru Linked List</vt:lpstr>
      <vt:lpstr>Degree based Poly addition thru Linked List</vt:lpstr>
      <vt:lpstr>Exp based Poly: Addition thru Linked List</vt:lpstr>
      <vt:lpstr>Exp based Poly: Addition thru Linked List</vt:lpstr>
      <vt:lpstr>Home Assignment</vt:lpstr>
      <vt:lpstr>How to submit</vt:lpstr>
      <vt:lpstr>Last Slide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 Class 2 (1-4-2020)</dc:title>
  <dc:creator>JKC</dc:creator>
  <cp:lastModifiedBy>JKC</cp:lastModifiedBy>
  <cp:revision>31</cp:revision>
  <dcterms:created xsi:type="dcterms:W3CDTF">2020-03-31T11:45:45Z</dcterms:created>
  <dcterms:modified xsi:type="dcterms:W3CDTF">2020-03-31T18:11:50Z</dcterms:modified>
</cp:coreProperties>
</file>