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1AA0-BFFA-499B-B19D-BC1833BABC93}" type="datetimeFigureOut">
              <a:rPr lang="zh-TW" altLang="en-US" smtClean="0"/>
              <a:pPr/>
              <a:t>2010/6/3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A33-3BAF-4256-A008-C778EEF178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1AA0-BFFA-499B-B19D-BC1833BABC93}" type="datetimeFigureOut">
              <a:rPr lang="zh-TW" altLang="en-US" smtClean="0"/>
              <a:pPr/>
              <a:t>2010/6/3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A33-3BAF-4256-A008-C778EEF1789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1AA0-BFFA-499B-B19D-BC1833BABC93}" type="datetimeFigureOut">
              <a:rPr lang="zh-TW" altLang="en-US" smtClean="0"/>
              <a:pPr/>
              <a:t>2010/6/3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A33-3BAF-4256-A008-C778EEF178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FAC91AA0-BFFA-499B-B19D-BC1833BABC93}" type="datetimeFigureOut">
              <a:rPr lang="zh-TW" altLang="en-US" smtClean="0"/>
              <a:pPr/>
              <a:t>2010/6/3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A33-3BAF-4256-A008-C778EEF178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1AA0-BFFA-499B-B19D-BC1833BABC93}" type="datetimeFigureOut">
              <a:rPr lang="zh-TW" altLang="en-US" smtClean="0"/>
              <a:pPr/>
              <a:t>2010/6/3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A33-3BAF-4256-A008-C778EEF178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1AA0-BFFA-499B-B19D-BC1833BABC93}" type="datetimeFigureOut">
              <a:rPr lang="zh-TW" altLang="en-US" smtClean="0"/>
              <a:pPr/>
              <a:t>2010/6/3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A33-3BAF-4256-A008-C778EEF178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1AA0-BFFA-499B-B19D-BC1833BABC93}" type="datetimeFigureOut">
              <a:rPr lang="zh-TW" altLang="en-US" smtClean="0"/>
              <a:pPr/>
              <a:t>2010/6/3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A33-3BAF-4256-A008-C778EEF178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1AA0-BFFA-499B-B19D-BC1833BABC93}" type="datetimeFigureOut">
              <a:rPr lang="zh-TW" altLang="en-US" smtClean="0"/>
              <a:pPr/>
              <a:t>2010/6/3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A33-3BAF-4256-A008-C778EEF178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1AA0-BFFA-499B-B19D-BC1833BABC93}" type="datetimeFigureOut">
              <a:rPr lang="zh-TW" altLang="en-US" smtClean="0"/>
              <a:pPr/>
              <a:t>2010/6/3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A33-3BAF-4256-A008-C778EEF178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1AA0-BFFA-499B-B19D-BC1833BABC93}" type="datetimeFigureOut">
              <a:rPr lang="zh-TW" altLang="en-US" smtClean="0"/>
              <a:pPr/>
              <a:t>2010/6/3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A33-3BAF-4256-A008-C778EEF178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1AA0-BFFA-499B-B19D-BC1833BABC93}" type="datetimeFigureOut">
              <a:rPr lang="zh-TW" altLang="en-US" smtClean="0"/>
              <a:pPr/>
              <a:t>2010/6/3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A33-3BAF-4256-A008-C778EEF178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AC91AA0-BFFA-499B-B19D-BC1833BABC93}" type="datetimeFigureOut">
              <a:rPr lang="zh-TW" altLang="en-US" smtClean="0"/>
              <a:pPr/>
              <a:t>2010/6/3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4E9FA33-3BAF-4256-A008-C778EEF1789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USERSPACE I/O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Reporter:</a:t>
            </a:r>
          </a:p>
          <a:p>
            <a:r>
              <a:rPr lang="en-US" altLang="zh-TW" dirty="0" smtClean="0"/>
              <a:t>R98922086 </a:t>
            </a:r>
            <a:r>
              <a:rPr lang="zh-TW" altLang="en-US" dirty="0" smtClean="0"/>
              <a:t>張凱富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762" y="274638"/>
            <a:ext cx="847251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The Kernel Part </a:t>
            </a:r>
            <a:r>
              <a:rPr lang="en-US" altLang="zh-TW" dirty="0" smtClean="0"/>
              <a:t>Juggles Three </a:t>
            </a:r>
            <a:r>
              <a:rPr lang="en-US" altLang="zh-TW" dirty="0" smtClean="0"/>
              <a:t>Objects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33538"/>
            <a:ext cx="7080532" cy="493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Kernel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364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sz="2800" dirty="0" err="1" smtClean="0"/>
              <a:t>struct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uio_info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kpart_info</a:t>
            </a:r>
            <a:r>
              <a:rPr lang="en-US" altLang="zh-TW" sz="2800" dirty="0" smtClean="0"/>
              <a:t> = {</a:t>
            </a:r>
          </a:p>
          <a:p>
            <a:pPr>
              <a:buNone/>
            </a:pPr>
            <a:r>
              <a:rPr lang="en-US" altLang="zh-TW" sz="2800" dirty="0" smtClean="0"/>
              <a:t>	 .name = "</a:t>
            </a:r>
            <a:r>
              <a:rPr lang="en-US" altLang="zh-TW" sz="2800" dirty="0" err="1" smtClean="0"/>
              <a:t>kpart</a:t>
            </a:r>
            <a:r>
              <a:rPr lang="en-US" altLang="zh-TW" sz="2800" dirty="0" smtClean="0"/>
              <a:t>",</a:t>
            </a:r>
          </a:p>
          <a:p>
            <a:pPr>
              <a:buNone/>
            </a:pPr>
            <a:r>
              <a:rPr lang="en-US" altLang="zh-TW" sz="2800" dirty="0" smtClean="0"/>
              <a:t>	 .version = "0.1",</a:t>
            </a:r>
          </a:p>
          <a:p>
            <a:pPr>
              <a:buNone/>
            </a:pPr>
            <a:r>
              <a:rPr lang="en-US" altLang="zh-TW" sz="2800" dirty="0" smtClean="0"/>
              <a:t>	 .</a:t>
            </a:r>
            <a:r>
              <a:rPr lang="en-US" altLang="zh-TW" sz="2800" dirty="0" err="1" smtClean="0"/>
              <a:t>irq</a:t>
            </a:r>
            <a:r>
              <a:rPr lang="en-US" altLang="zh-TW" sz="2800" dirty="0" smtClean="0"/>
              <a:t> = UIO_IRQ_NONE,</a:t>
            </a:r>
          </a:p>
          <a:p>
            <a:pPr>
              <a:buNone/>
            </a:pPr>
            <a:r>
              <a:rPr lang="en-US" altLang="zh-TW" sz="2800" dirty="0" smtClean="0"/>
              <a:t> </a:t>
            </a:r>
            <a:r>
              <a:rPr lang="en-US" altLang="zh-TW" sz="2800" dirty="0" smtClean="0"/>
              <a:t>};</a:t>
            </a:r>
          </a:p>
          <a:p>
            <a:pPr>
              <a:buNone/>
            </a:pPr>
            <a:r>
              <a:rPr lang="en-US" altLang="zh-TW" sz="2800" dirty="0" smtClean="0"/>
              <a:t> </a:t>
            </a:r>
            <a:r>
              <a:rPr lang="en-US" altLang="zh-TW" sz="2800" dirty="0" smtClean="0"/>
              <a:t>static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drv_kpart_probe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struct</a:t>
            </a:r>
            <a:r>
              <a:rPr lang="en-US" altLang="zh-TW" sz="2800" dirty="0" smtClean="0"/>
              <a:t> device *dev);</a:t>
            </a:r>
          </a:p>
          <a:p>
            <a:pPr>
              <a:buNone/>
            </a:pPr>
            <a:r>
              <a:rPr lang="en-US" altLang="zh-TW" sz="2800" dirty="0" smtClean="0"/>
              <a:t> static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drv_kpart_remove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struct</a:t>
            </a:r>
            <a:r>
              <a:rPr lang="en-US" altLang="zh-TW" sz="2800" dirty="0" smtClean="0"/>
              <a:t> device *dev);</a:t>
            </a:r>
          </a:p>
          <a:p>
            <a:pPr>
              <a:buNone/>
            </a:pPr>
            <a:r>
              <a:rPr lang="en-US" altLang="zh-TW" sz="2800" dirty="0" smtClean="0"/>
              <a:t> static </a:t>
            </a:r>
            <a:r>
              <a:rPr lang="en-US" altLang="zh-TW" sz="2800" dirty="0" err="1" smtClean="0"/>
              <a:t>struct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device_driver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uio_dummy_driver</a:t>
            </a:r>
            <a:r>
              <a:rPr lang="en-US" altLang="zh-TW" sz="2800" dirty="0" smtClean="0"/>
              <a:t> = {</a:t>
            </a:r>
          </a:p>
          <a:p>
            <a:pPr>
              <a:buNone/>
            </a:pPr>
            <a:r>
              <a:rPr lang="en-US" altLang="zh-TW" sz="2800" dirty="0" smtClean="0"/>
              <a:t>	 .name = "</a:t>
            </a:r>
            <a:r>
              <a:rPr lang="en-US" altLang="zh-TW" sz="2800" dirty="0" err="1" smtClean="0"/>
              <a:t>kpart</a:t>
            </a:r>
            <a:r>
              <a:rPr lang="en-US" altLang="zh-TW" sz="2800" dirty="0" smtClean="0"/>
              <a:t>",</a:t>
            </a:r>
          </a:p>
          <a:p>
            <a:pPr>
              <a:buNone/>
            </a:pPr>
            <a:r>
              <a:rPr lang="en-US" altLang="zh-TW" sz="2800" dirty="0" smtClean="0"/>
              <a:t>	 .bus = &amp;</a:t>
            </a:r>
            <a:r>
              <a:rPr lang="en-US" altLang="zh-TW" sz="2800" dirty="0" err="1" smtClean="0"/>
              <a:t>platform_bus_type</a:t>
            </a:r>
            <a:r>
              <a:rPr lang="en-US" altLang="zh-TW" sz="2800" dirty="0" smtClean="0"/>
              <a:t>,</a:t>
            </a:r>
          </a:p>
          <a:p>
            <a:pPr>
              <a:buNone/>
            </a:pPr>
            <a:r>
              <a:rPr lang="en-US" altLang="zh-TW" sz="2800" dirty="0" smtClean="0"/>
              <a:t>	 .probe = </a:t>
            </a:r>
            <a:r>
              <a:rPr lang="en-US" altLang="zh-TW" sz="2800" dirty="0" err="1" smtClean="0"/>
              <a:t>drv_kpart_probe</a:t>
            </a:r>
            <a:r>
              <a:rPr lang="en-US" altLang="zh-TW" sz="2800" dirty="0" smtClean="0"/>
              <a:t>,</a:t>
            </a:r>
          </a:p>
          <a:p>
            <a:pPr>
              <a:buNone/>
            </a:pPr>
            <a:r>
              <a:rPr lang="en-US" altLang="zh-TW" sz="2800" dirty="0" smtClean="0"/>
              <a:t>	 .remove = </a:t>
            </a:r>
            <a:r>
              <a:rPr lang="en-US" altLang="zh-TW" sz="2800" dirty="0" err="1" smtClean="0"/>
              <a:t>drv_kpart_remove</a:t>
            </a:r>
            <a:r>
              <a:rPr lang="en-US" altLang="zh-TW" sz="2800" dirty="0" smtClean="0"/>
              <a:t>,</a:t>
            </a:r>
          </a:p>
          <a:p>
            <a:pPr>
              <a:buNone/>
            </a:pPr>
            <a:r>
              <a:rPr lang="en-US" altLang="zh-TW" sz="2800" dirty="0" smtClean="0"/>
              <a:t> };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Kernel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dirty="0" smtClean="0"/>
              <a:t>static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drv_kpart_probe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device *dev) {</a:t>
            </a:r>
          </a:p>
          <a:p>
            <a:pPr>
              <a:buNone/>
            </a:pPr>
            <a:r>
              <a:rPr lang="en-US" altLang="zh-TW" dirty="0" smtClean="0"/>
              <a:t>	 kpart_info.mem[0].</a:t>
            </a:r>
            <a:r>
              <a:rPr lang="en-US" altLang="zh-TW" dirty="0" err="1" smtClean="0"/>
              <a:t>addr</a:t>
            </a:r>
            <a:r>
              <a:rPr lang="en-US" altLang="zh-TW" dirty="0" smtClean="0"/>
              <a:t> </a:t>
            </a:r>
            <a:r>
              <a:rPr lang="en-US" altLang="zh-TW" dirty="0" smtClean="0"/>
              <a:t>=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	(</a:t>
            </a:r>
            <a:r>
              <a:rPr lang="en-US" altLang="zh-TW" dirty="0" smtClean="0"/>
              <a:t>unsigned long)</a:t>
            </a:r>
            <a:r>
              <a:rPr lang="en-US" altLang="zh-TW" dirty="0" err="1" smtClean="0"/>
              <a:t>kmalloc</a:t>
            </a:r>
            <a:r>
              <a:rPr lang="en-US" altLang="zh-TW" dirty="0" smtClean="0"/>
              <a:t>(2,GFP_KERNEL);</a:t>
            </a:r>
          </a:p>
          <a:p>
            <a:pPr>
              <a:buNone/>
            </a:pPr>
            <a:r>
              <a:rPr lang="en-US" altLang="zh-TW" dirty="0" smtClean="0"/>
              <a:t>	 if( kpart_info.mem[0].</a:t>
            </a:r>
            <a:r>
              <a:rPr lang="en-US" altLang="zh-TW" dirty="0" err="1" smtClean="0"/>
              <a:t>addr</a:t>
            </a:r>
            <a:r>
              <a:rPr lang="en-US" altLang="zh-TW" dirty="0" smtClean="0"/>
              <a:t>==0 )</a:t>
            </a:r>
          </a:p>
          <a:p>
            <a:pPr>
              <a:buNone/>
            </a:pPr>
            <a:r>
              <a:rPr lang="en-US" altLang="zh-TW" dirty="0" smtClean="0"/>
              <a:t>		 return -ENOMEM;</a:t>
            </a:r>
          </a:p>
          <a:p>
            <a:pPr>
              <a:buNone/>
            </a:pPr>
            <a:r>
              <a:rPr lang="en-US" altLang="zh-TW" dirty="0" smtClean="0"/>
              <a:t>	 kpart_info.mem[0].</a:t>
            </a:r>
            <a:r>
              <a:rPr lang="en-US" altLang="zh-TW" dirty="0" err="1" smtClean="0"/>
              <a:t>memtype</a:t>
            </a:r>
            <a:r>
              <a:rPr lang="en-US" altLang="zh-TW" dirty="0" smtClean="0"/>
              <a:t> =UIO_MEM_LOGICAL;</a:t>
            </a:r>
          </a:p>
          <a:p>
            <a:pPr>
              <a:buNone/>
            </a:pPr>
            <a:r>
              <a:rPr lang="en-US" altLang="zh-TW" dirty="0" smtClean="0"/>
              <a:t>	 kpart_info.mem[0].size =512;</a:t>
            </a:r>
          </a:p>
          <a:p>
            <a:pPr>
              <a:buNone/>
            </a:pPr>
            <a:r>
              <a:rPr lang="en-US" altLang="zh-TW" dirty="0" smtClean="0"/>
              <a:t>	 if( </a:t>
            </a:r>
            <a:r>
              <a:rPr lang="en-US" altLang="zh-TW" dirty="0" err="1" smtClean="0"/>
              <a:t>uio_register_device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dev,&amp;kpart_info</a:t>
            </a:r>
            <a:r>
              <a:rPr lang="en-US" altLang="zh-TW" dirty="0" smtClean="0"/>
              <a:t>) )</a:t>
            </a:r>
          </a:p>
          <a:p>
            <a:pPr>
              <a:buNone/>
            </a:pPr>
            <a:r>
              <a:rPr lang="en-US" altLang="zh-TW" dirty="0" smtClean="0"/>
              <a:t>		 return -ENODEV;</a:t>
            </a:r>
          </a:p>
          <a:p>
            <a:pPr>
              <a:buNone/>
            </a:pPr>
            <a:r>
              <a:rPr lang="en-US" altLang="zh-TW" dirty="0" smtClean="0"/>
              <a:t>	 return 0;</a:t>
            </a:r>
          </a:p>
          <a:p>
            <a:pPr>
              <a:buNone/>
            </a:pPr>
            <a:r>
              <a:rPr lang="en-US" altLang="zh-TW" dirty="0" smtClean="0"/>
              <a:t> }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Kernel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dirty="0" smtClean="0"/>
              <a:t>static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drv_kpart_remove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device *dev</a:t>
            </a:r>
            <a:r>
              <a:rPr lang="en-US" altLang="zh-TW" dirty="0" smtClean="0"/>
              <a:t>){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uio_unregister_device</a:t>
            </a:r>
            <a:r>
              <a:rPr lang="en-US" altLang="zh-TW" dirty="0" smtClean="0"/>
              <a:t>(&amp;</a:t>
            </a:r>
            <a:r>
              <a:rPr lang="en-US" altLang="zh-TW" dirty="0" err="1" smtClean="0"/>
              <a:t>kpart_info</a:t>
            </a:r>
            <a:r>
              <a:rPr lang="en-US" altLang="zh-TW" dirty="0" smtClean="0"/>
              <a:t>);</a:t>
            </a:r>
          </a:p>
          <a:p>
            <a:pPr>
              <a:buNone/>
            </a:pPr>
            <a:r>
              <a:rPr lang="en-US" altLang="zh-TW" dirty="0" smtClean="0"/>
              <a:t>   	return 0;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pPr>
              <a:buNone/>
            </a:pPr>
            <a:r>
              <a:rPr lang="en-US" altLang="zh-TW" dirty="0" smtClean="0"/>
              <a:t>static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platform_device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uio_dummy_device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static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__init </a:t>
            </a:r>
            <a:r>
              <a:rPr lang="en-US" altLang="zh-TW" dirty="0" err="1" smtClean="0"/>
              <a:t>uio_kpart_init</a:t>
            </a:r>
            <a:r>
              <a:rPr lang="en-US" altLang="zh-TW" dirty="0" smtClean="0"/>
              <a:t>(void)</a:t>
            </a:r>
          </a:p>
          <a:p>
            <a:pPr>
              <a:buNone/>
            </a:pP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uio_dummy_device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platform_device_register_simple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kpart</a:t>
            </a:r>
            <a:r>
              <a:rPr lang="en-US" altLang="zh-TW" dirty="0" smtClean="0"/>
              <a:t>", -1,NULL, 0);</a:t>
            </a:r>
          </a:p>
          <a:p>
            <a:pPr>
              <a:buNone/>
            </a:pPr>
            <a:r>
              <a:rPr lang="en-US" altLang="zh-TW" dirty="0" smtClean="0"/>
              <a:t>	return </a:t>
            </a:r>
            <a:r>
              <a:rPr lang="en-US" altLang="zh-TW" dirty="0" err="1" smtClean="0"/>
              <a:t>driver_register</a:t>
            </a:r>
            <a:r>
              <a:rPr lang="en-US" altLang="zh-TW" dirty="0" smtClean="0"/>
              <a:t>(&amp;</a:t>
            </a:r>
            <a:r>
              <a:rPr lang="en-US" altLang="zh-TW" dirty="0" err="1" smtClean="0"/>
              <a:t>uio_dummy_driver</a:t>
            </a:r>
            <a:r>
              <a:rPr lang="en-US" altLang="zh-TW" dirty="0" smtClean="0"/>
              <a:t>);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Kernel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dirty="0" smtClean="0"/>
              <a:t>static void __exit </a:t>
            </a:r>
            <a:r>
              <a:rPr lang="en-US" altLang="zh-TW" dirty="0" err="1" smtClean="0"/>
              <a:t>uio_kpart_exit</a:t>
            </a:r>
            <a:r>
              <a:rPr lang="en-US" altLang="zh-TW" dirty="0" smtClean="0"/>
              <a:t>(void)</a:t>
            </a:r>
          </a:p>
          <a:p>
            <a:pPr>
              <a:buNone/>
            </a:pP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platform_device_unregister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uio_dummy_device</a:t>
            </a:r>
            <a:r>
              <a:rPr lang="en-US" altLang="zh-TW" dirty="0" smtClean="0"/>
              <a:t>);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driver_unregister</a:t>
            </a:r>
            <a:r>
              <a:rPr lang="en-US" altLang="zh-TW" dirty="0" smtClean="0"/>
              <a:t>(&amp;</a:t>
            </a:r>
            <a:r>
              <a:rPr lang="en-US" altLang="zh-TW" dirty="0" err="1" smtClean="0"/>
              <a:t>uio_dummy_driver</a:t>
            </a:r>
            <a:r>
              <a:rPr lang="en-US" altLang="zh-TW" dirty="0" smtClean="0"/>
              <a:t>);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module_init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uio_kpart_init</a:t>
            </a:r>
            <a:r>
              <a:rPr lang="en-US" altLang="zh-TW" dirty="0" smtClean="0"/>
              <a:t> );</a:t>
            </a:r>
          </a:p>
          <a:p>
            <a:pPr>
              <a:buNone/>
            </a:pPr>
            <a:r>
              <a:rPr lang="en-US" altLang="zh-TW" dirty="0" err="1" smtClean="0"/>
              <a:t>module_exit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uio_kpart_exit</a:t>
            </a:r>
            <a:r>
              <a:rPr lang="en-US" altLang="zh-TW" dirty="0" smtClean="0"/>
              <a:t> );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MODULE_LICENSE("GPL");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</a:t>
            </a:r>
            <a:r>
              <a:rPr lang="en-US" altLang="zh-TW" dirty="0" smtClean="0"/>
              <a:t>egistration</a:t>
            </a:r>
            <a:endParaRPr lang="en-US" altLang="zh-TW" i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i="1" dirty="0" err="1" smtClean="0"/>
              <a:t>uio_register_device</a:t>
            </a:r>
            <a:r>
              <a:rPr lang="en-US" altLang="zh-TW" i="1" dirty="0" smtClean="0"/>
              <a:t>()</a:t>
            </a:r>
            <a:r>
              <a:rPr lang="en-US" altLang="zh-TW" dirty="0" smtClean="0"/>
              <a:t>, UIO subsystem check if the device model contains </a:t>
            </a:r>
            <a:r>
              <a:rPr lang="en-US" altLang="zh-TW" dirty="0" err="1" smtClean="0"/>
              <a:t>uio</a:t>
            </a:r>
            <a:r>
              <a:rPr lang="en-US" altLang="zh-TW" dirty="0" smtClean="0"/>
              <a:t> device class.</a:t>
            </a:r>
          </a:p>
          <a:p>
            <a:r>
              <a:rPr lang="en-US" altLang="zh-TW" dirty="0" smtClean="0"/>
              <a:t>If not, it creates the class.</a:t>
            </a:r>
          </a:p>
          <a:p>
            <a:r>
              <a:rPr lang="en-US" altLang="zh-TW" dirty="0" smtClean="0"/>
              <a:t>It ensures a major number to module and reserves minor number to the driver.</a:t>
            </a:r>
          </a:p>
          <a:p>
            <a:r>
              <a:rPr lang="en-US" altLang="zh-TW" dirty="0" err="1" smtClean="0"/>
              <a:t>udev</a:t>
            </a:r>
            <a:r>
              <a:rPr lang="en-US" altLang="zh-TW" dirty="0" smtClean="0"/>
              <a:t> creates device file </a:t>
            </a:r>
            <a:r>
              <a:rPr lang="en-US" altLang="zh-TW" i="1" dirty="0" smtClean="0"/>
              <a:t>/dev/</a:t>
            </a:r>
            <a:r>
              <a:rPr lang="en-US" altLang="zh-TW" i="1" dirty="0" err="1" smtClean="0"/>
              <a:t>uio</a:t>
            </a:r>
            <a:r>
              <a:rPr lang="en-US" altLang="zh-TW" i="1" dirty="0" smtClean="0"/>
              <a:t># </a:t>
            </a:r>
            <a:r>
              <a:rPr lang="en-US" altLang="zh-TW" dirty="0" smtClean="0"/>
              <a:t>(#starting from 0)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find out the hardware represented by device files, we can look up the pseudo-files in the sys file system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080286"/>
            <a:ext cx="2714644" cy="36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3143248"/>
            <a:ext cx="3500463" cy="357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user part finds the address </a:t>
            </a:r>
            <a:r>
              <a:rPr lang="en-US" altLang="zh-TW" dirty="0" smtClean="0"/>
              <a:t>information stored </a:t>
            </a:r>
            <a:r>
              <a:rPr lang="en-US" altLang="zh-TW" dirty="0" smtClean="0"/>
              <a:t>by the kernel part </a:t>
            </a:r>
            <a:r>
              <a:rPr lang="en-US" altLang="zh-TW" dirty="0" smtClean="0"/>
              <a:t>in the </a:t>
            </a:r>
            <a:r>
              <a:rPr lang="en-US" altLang="zh-TW" dirty="0" smtClean="0"/>
              <a:t>relevant directory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user part </a:t>
            </a:r>
            <a:r>
              <a:rPr lang="en-US" altLang="zh-TW" dirty="0" smtClean="0"/>
              <a:t>then calls </a:t>
            </a:r>
            <a:r>
              <a:rPr lang="en-US" altLang="zh-TW" i="1" dirty="0" err="1" smtClean="0"/>
              <a:t>mmap</a:t>
            </a:r>
            <a:r>
              <a:rPr lang="en-US" altLang="zh-TW" i="1" dirty="0" smtClean="0"/>
              <a:t>() to bind the addresses </a:t>
            </a:r>
            <a:r>
              <a:rPr lang="en-US" altLang="zh-TW" i="1" dirty="0" smtClean="0"/>
              <a:t>into </a:t>
            </a:r>
            <a:r>
              <a:rPr lang="en-US" altLang="zh-TW" dirty="0" smtClean="0"/>
              <a:t>its </a:t>
            </a:r>
            <a:r>
              <a:rPr lang="en-US" altLang="zh-TW" dirty="0" smtClean="0"/>
              <a:t>own address space.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TW" dirty="0" smtClean="0"/>
              <a:t>#define UIO_DEV "/dev/uio0"</a:t>
            </a:r>
          </a:p>
          <a:p>
            <a:pPr>
              <a:buNone/>
            </a:pPr>
            <a:r>
              <a:rPr lang="en-US" altLang="zh-TW" dirty="0" smtClean="0"/>
              <a:t>#</a:t>
            </a:r>
            <a:r>
              <a:rPr lang="en-US" altLang="zh-TW" dirty="0" smtClean="0"/>
              <a:t>define UIO_ADDR "/</a:t>
            </a:r>
            <a:r>
              <a:rPr lang="en-US" altLang="zh-TW" dirty="0" smtClean="0"/>
              <a:t>sys/class/</a:t>
            </a:r>
            <a:r>
              <a:rPr lang="en-US" altLang="zh-TW" dirty="0" err="1" smtClean="0"/>
              <a:t>uio</a:t>
            </a:r>
            <a:r>
              <a:rPr lang="en-US" altLang="zh-TW" dirty="0" smtClean="0"/>
              <a:t>/uio0/maps/map0/</a:t>
            </a:r>
            <a:r>
              <a:rPr lang="en-US" altLang="zh-TW" dirty="0" err="1" smtClean="0"/>
              <a:t>addr</a:t>
            </a:r>
            <a:r>
              <a:rPr lang="en-US" altLang="zh-TW" dirty="0" smtClean="0"/>
              <a:t>“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#</a:t>
            </a:r>
            <a:r>
              <a:rPr lang="en-US" altLang="zh-TW" dirty="0" smtClean="0"/>
              <a:t>define UIO_SIZE "/sys/class/</a:t>
            </a:r>
            <a:r>
              <a:rPr lang="en-US" altLang="zh-TW" dirty="0" err="1" smtClean="0"/>
              <a:t>uio</a:t>
            </a:r>
            <a:r>
              <a:rPr lang="en-US" altLang="zh-TW" dirty="0" smtClean="0"/>
              <a:t>/uio0/maps/map0/size"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static char </a:t>
            </a:r>
            <a:r>
              <a:rPr lang="en-US" altLang="zh-TW" dirty="0" err="1" smtClean="0"/>
              <a:t>uio_addr_buf</a:t>
            </a:r>
            <a:r>
              <a:rPr lang="en-US" altLang="zh-TW" dirty="0" smtClean="0"/>
              <a:t>[16], </a:t>
            </a:r>
            <a:r>
              <a:rPr lang="en-US" altLang="zh-TW" dirty="0" err="1" smtClean="0"/>
              <a:t>uio_size_buf</a:t>
            </a:r>
            <a:r>
              <a:rPr lang="en-US" altLang="zh-TW" dirty="0" smtClean="0"/>
              <a:t>[16];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main(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char **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 </a:t>
            </a:r>
            <a:r>
              <a:rPr lang="en-US" altLang="zh-TW" dirty="0" smtClean="0"/>
              <a:t>) </a:t>
            </a: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uio_fd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addr_fd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size_fd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 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uio_size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 	void *</a:t>
            </a:r>
            <a:r>
              <a:rPr lang="en-US" altLang="zh-TW" dirty="0" err="1" smtClean="0"/>
              <a:t>uio_addr</a:t>
            </a:r>
            <a:r>
              <a:rPr lang="en-US" altLang="zh-TW" dirty="0" smtClean="0"/>
              <a:t>, *</a:t>
            </a:r>
            <a:r>
              <a:rPr lang="en-US" altLang="zh-TW" dirty="0" err="1" smtClean="0"/>
              <a:t>access_address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	</a:t>
            </a:r>
            <a:r>
              <a:rPr lang="en-US" altLang="zh-TW" dirty="0" err="1" smtClean="0"/>
              <a:t>addr_fd</a:t>
            </a:r>
            <a:r>
              <a:rPr lang="en-US" altLang="zh-TW" dirty="0" smtClean="0"/>
              <a:t> = open( UIO_ADDR, O_RDONLY );</a:t>
            </a:r>
          </a:p>
          <a:p>
            <a:pPr>
              <a:buNone/>
            </a:pPr>
            <a:r>
              <a:rPr lang="en-US" altLang="zh-TW" dirty="0" smtClean="0"/>
              <a:t> 	</a:t>
            </a:r>
            <a:r>
              <a:rPr lang="en-US" altLang="zh-TW" dirty="0" err="1" smtClean="0"/>
              <a:t>size_fd</a:t>
            </a:r>
            <a:r>
              <a:rPr lang="en-US" altLang="zh-TW" dirty="0" smtClean="0"/>
              <a:t> = open( UIO_SIZE, O_RDONLY );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uio_fd</a:t>
            </a:r>
            <a:r>
              <a:rPr lang="en-US" altLang="zh-TW" dirty="0" smtClean="0"/>
              <a:t> = open( UIO_DEV, O_RDONLY);</a:t>
            </a:r>
          </a:p>
          <a:p>
            <a:pPr>
              <a:buNone/>
            </a:pPr>
            <a:r>
              <a:rPr lang="en-US" altLang="zh-TW" dirty="0" smtClean="0"/>
              <a:t> 	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5721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TW" dirty="0" smtClean="0"/>
              <a:t>	read( </a:t>
            </a:r>
            <a:r>
              <a:rPr lang="en-US" altLang="zh-TW" dirty="0" err="1" smtClean="0"/>
              <a:t>addr_fd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uio_addr_buf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uio_addr_buf</a:t>
            </a:r>
            <a:r>
              <a:rPr lang="en-US" altLang="zh-TW" dirty="0" smtClean="0"/>
              <a:t>) );</a:t>
            </a:r>
          </a:p>
          <a:p>
            <a:pPr>
              <a:buNone/>
            </a:pPr>
            <a:r>
              <a:rPr lang="en-US" altLang="zh-TW" dirty="0" smtClean="0"/>
              <a:t> 	read( </a:t>
            </a:r>
            <a:r>
              <a:rPr lang="en-US" altLang="zh-TW" dirty="0" err="1" smtClean="0"/>
              <a:t>size_fd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uio_size_buf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uio_size_buf</a:t>
            </a:r>
            <a:r>
              <a:rPr lang="en-US" altLang="zh-TW" dirty="0" smtClean="0"/>
              <a:t>) );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uio_addr</a:t>
            </a:r>
            <a:r>
              <a:rPr lang="en-US" altLang="zh-TW" dirty="0" smtClean="0"/>
              <a:t> = (void *)</a:t>
            </a:r>
            <a:r>
              <a:rPr lang="en-US" altLang="zh-TW" dirty="0" err="1" smtClean="0"/>
              <a:t>strtoul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uio_addr_buf</a:t>
            </a:r>
            <a:r>
              <a:rPr lang="en-US" altLang="zh-TW" dirty="0" smtClean="0"/>
              <a:t>, NULL, 0 );</a:t>
            </a:r>
          </a:p>
          <a:p>
            <a:pPr>
              <a:buNone/>
            </a:pPr>
            <a:r>
              <a:rPr lang="en-US" altLang="zh-TW" dirty="0" smtClean="0"/>
              <a:t> 	</a:t>
            </a:r>
            <a:r>
              <a:rPr lang="en-US" altLang="zh-TW" dirty="0" err="1" smtClean="0"/>
              <a:t>uio_size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strtol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uio_size_buf</a:t>
            </a:r>
            <a:r>
              <a:rPr lang="en-US" altLang="zh-TW" dirty="0" smtClean="0"/>
              <a:t>, NULL, 0 );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	</a:t>
            </a:r>
            <a:r>
              <a:rPr lang="en-US" altLang="zh-TW" dirty="0" err="1" smtClean="0"/>
              <a:t>access_address</a:t>
            </a:r>
            <a:r>
              <a:rPr lang="en-US" altLang="zh-TW" dirty="0" smtClean="0"/>
              <a:t> =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 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mmap</a:t>
            </a:r>
            <a:r>
              <a:rPr lang="en-US" altLang="zh-TW" dirty="0" smtClean="0"/>
              <a:t>(NULL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uio_size</a:t>
            </a:r>
            <a:r>
              <a:rPr lang="en-US" altLang="zh-TW" dirty="0" smtClean="0"/>
              <a:t>, PROT_READ, MAP_SHARED, </a:t>
            </a:r>
            <a:r>
              <a:rPr lang="en-US" altLang="zh-TW" dirty="0" err="1" smtClean="0"/>
              <a:t>uio_fd</a:t>
            </a:r>
            <a:r>
              <a:rPr lang="en-US" altLang="zh-TW" dirty="0" smtClean="0"/>
              <a:t>, 0);</a:t>
            </a:r>
          </a:p>
          <a:p>
            <a:pPr>
              <a:buNone/>
            </a:pPr>
            <a:r>
              <a:rPr lang="en-US" altLang="zh-TW" dirty="0" smtClean="0"/>
              <a:t> 	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("The HW address %p (length %d) </a:t>
            </a:r>
            <a:r>
              <a:rPr lang="en-US" altLang="zh-TW" dirty="0" smtClean="0"/>
              <a:t>can </a:t>
            </a:r>
            <a:r>
              <a:rPr lang="en-US" altLang="zh-TW" dirty="0" smtClean="0"/>
              <a:t>be accessed over </a:t>
            </a:r>
          </a:p>
          <a:p>
            <a:pPr>
              <a:buNone/>
            </a:pPr>
            <a:r>
              <a:rPr lang="en-US" altLang="zh-TW" dirty="0" smtClean="0"/>
              <a:t>		   </a:t>
            </a:r>
            <a:r>
              <a:rPr lang="en-US" altLang="zh-TW" dirty="0" smtClean="0"/>
              <a:t>logical </a:t>
            </a:r>
            <a:r>
              <a:rPr lang="en-US" altLang="zh-TW" dirty="0" err="1" smtClean="0"/>
              <a:t>addrss</a:t>
            </a:r>
            <a:r>
              <a:rPr lang="en-US" altLang="zh-TW" dirty="0" smtClean="0"/>
              <a:t> %p\n", </a:t>
            </a:r>
            <a:r>
              <a:rPr lang="en-US" altLang="zh-TW" dirty="0" err="1" smtClean="0"/>
              <a:t>uio_addr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uio_size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access_address</a:t>
            </a:r>
            <a:r>
              <a:rPr lang="en-US" altLang="zh-TW" dirty="0" smtClean="0"/>
              <a:t>);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// Access to the hardware registers can occur from here on </a:t>
            </a:r>
            <a:r>
              <a:rPr lang="en-US" altLang="zh-TW" dirty="0" smtClean="0"/>
              <a:t>... </a:t>
            </a:r>
            <a:r>
              <a:rPr lang="en-US" altLang="zh-TW" dirty="0" smtClean="0"/>
              <a:t>	return 0;</a:t>
            </a:r>
          </a:p>
          <a:p>
            <a:pPr>
              <a:buNone/>
            </a:pPr>
            <a:r>
              <a:rPr lang="en-US" altLang="zh-TW" dirty="0" smtClean="0"/>
              <a:t> }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many types of devices, creating a Linux kernel driver is overkill.</a:t>
            </a:r>
          </a:p>
          <a:p>
            <a:r>
              <a:rPr lang="en-US" altLang="zh-TW" dirty="0" smtClean="0"/>
              <a:t>Most Requirements :</a:t>
            </a:r>
          </a:p>
          <a:p>
            <a:pPr lvl="1"/>
            <a:r>
              <a:rPr lang="en-US" altLang="zh-TW" dirty="0" smtClean="0"/>
              <a:t>handle an interrupt</a:t>
            </a:r>
          </a:p>
          <a:p>
            <a:pPr lvl="1"/>
            <a:r>
              <a:rPr lang="en-US" altLang="zh-TW" dirty="0" smtClean="0"/>
              <a:t>access to the memory space of the device</a:t>
            </a:r>
          </a:p>
          <a:p>
            <a:pPr lvl="1"/>
            <a:r>
              <a:rPr lang="en-US" altLang="zh-TW" dirty="0" smtClean="0"/>
              <a:t>no need for other resources in kernel</a:t>
            </a:r>
          </a:p>
          <a:p>
            <a:r>
              <a:rPr lang="en-US" altLang="zh-TW" dirty="0" smtClean="0"/>
              <a:t>One such class of devices : </a:t>
            </a:r>
          </a:p>
          <a:p>
            <a:pPr lvl="1"/>
            <a:r>
              <a:rPr lang="en-US" altLang="zh-TW" dirty="0" smtClean="0"/>
              <a:t>industrial I/O cards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routine that needs to be </a:t>
            </a:r>
            <a:r>
              <a:rPr lang="en-US" altLang="zh-TW" dirty="0" smtClean="0"/>
              <a:t>notified when </a:t>
            </a:r>
            <a:r>
              <a:rPr lang="en-US" altLang="zh-TW" dirty="0" smtClean="0"/>
              <a:t>interrupts occur calls </a:t>
            </a:r>
            <a:r>
              <a:rPr lang="en-US" altLang="zh-TW" i="1" dirty="0" smtClean="0">
                <a:solidFill>
                  <a:srgbClr val="FF0000"/>
                </a:solidFill>
              </a:rPr>
              <a:t>select() </a:t>
            </a:r>
            <a:r>
              <a:rPr lang="en-US" altLang="zh-TW" i="1" dirty="0" smtClean="0">
                <a:solidFill>
                  <a:srgbClr val="FF0000"/>
                </a:solidFill>
              </a:rPr>
              <a:t>or read</a:t>
            </a:r>
            <a:r>
              <a:rPr lang="en-US" altLang="zh-TW" i="1" dirty="0" smtClean="0">
                <a:solidFill>
                  <a:srgbClr val="FF0000"/>
                </a:solidFill>
              </a:rPr>
              <a:t>() </a:t>
            </a:r>
            <a:r>
              <a:rPr lang="en-US" altLang="zh-TW" i="1" dirty="0" smtClean="0"/>
              <a:t>in non-blocking </a:t>
            </a:r>
            <a:r>
              <a:rPr lang="en-US" altLang="zh-TW" i="1" dirty="0" smtClean="0"/>
              <a:t>mode.</a:t>
            </a:r>
          </a:p>
          <a:p>
            <a:r>
              <a:rPr lang="en-US" altLang="zh-TW" i="1" dirty="0" smtClean="0"/>
              <a:t>read</a:t>
            </a:r>
            <a:r>
              <a:rPr lang="en-US" altLang="zh-TW" i="1" dirty="0" smtClean="0"/>
              <a:t>() returns the number </a:t>
            </a:r>
            <a:r>
              <a:rPr lang="en-US" altLang="zh-TW" i="1" dirty="0" smtClean="0"/>
              <a:t>of </a:t>
            </a:r>
            <a:r>
              <a:rPr lang="en-US" altLang="zh-TW" dirty="0" smtClean="0"/>
              <a:t>events </a:t>
            </a:r>
            <a:r>
              <a:rPr lang="en-US" altLang="zh-TW" dirty="0" smtClean="0"/>
              <a:t>(interrupts) </a:t>
            </a:r>
            <a:r>
              <a:rPr lang="en-US" altLang="zh-TW" dirty="0" smtClean="0"/>
              <a:t>as </a:t>
            </a:r>
            <a:r>
              <a:rPr lang="en-US" altLang="zh-TW" dirty="0" smtClean="0"/>
              <a:t>a </a:t>
            </a:r>
            <a:r>
              <a:rPr lang="en-US" altLang="zh-TW" dirty="0" smtClean="0"/>
              <a:t>4-byte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value.</a:t>
            </a:r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Pros and </a:t>
            </a:r>
            <a:r>
              <a:rPr lang="en-US" altLang="zh-TW" dirty="0" smtClean="0"/>
              <a:t>Cons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TW" b="1" dirty="0" smtClean="0"/>
              <a:t>Advantages:</a:t>
            </a:r>
          </a:p>
          <a:p>
            <a:pPr>
              <a:buNone/>
            </a:pPr>
            <a:r>
              <a:rPr lang="en-US" altLang="zh-TW" dirty="0" smtClean="0"/>
              <a:t>• Version change: The user only </a:t>
            </a:r>
            <a:r>
              <a:rPr lang="en-US" altLang="zh-TW" dirty="0" smtClean="0"/>
              <a:t>needs to </a:t>
            </a:r>
            <a:r>
              <a:rPr lang="en-US" altLang="zh-TW" dirty="0" smtClean="0"/>
              <a:t>rebuild the kernel part after </a:t>
            </a:r>
            <a:r>
              <a:rPr lang="en-US" altLang="zh-TW" dirty="0" smtClean="0"/>
              <a:t>making any </a:t>
            </a:r>
            <a:r>
              <a:rPr lang="en-US" altLang="zh-TW" dirty="0" smtClean="0"/>
              <a:t>required modifications.</a:t>
            </a:r>
          </a:p>
          <a:p>
            <a:pPr>
              <a:buNone/>
            </a:pPr>
            <a:r>
              <a:rPr lang="en-US" altLang="zh-TW" dirty="0" smtClean="0"/>
              <a:t>• Stability: Protects the kernel </a:t>
            </a:r>
            <a:r>
              <a:rPr lang="en-US" altLang="zh-TW" dirty="0" smtClean="0"/>
              <a:t>against buggy </a:t>
            </a:r>
            <a:r>
              <a:rPr lang="en-US" altLang="zh-TW" dirty="0" smtClean="0"/>
              <a:t>drivers.</a:t>
            </a:r>
          </a:p>
          <a:p>
            <a:pPr>
              <a:buNone/>
            </a:pPr>
            <a:r>
              <a:rPr lang="en-US" altLang="zh-TW" dirty="0" smtClean="0"/>
              <a:t>• Floating point is available.</a:t>
            </a:r>
          </a:p>
          <a:p>
            <a:pPr>
              <a:buNone/>
            </a:pPr>
            <a:r>
              <a:rPr lang="en-US" altLang="zh-TW" dirty="0" smtClean="0"/>
              <a:t>• Efficient, because processes do </a:t>
            </a:r>
            <a:r>
              <a:rPr lang="en-US" altLang="zh-TW" dirty="0" smtClean="0"/>
              <a:t>not need </a:t>
            </a:r>
            <a:r>
              <a:rPr lang="en-US" altLang="zh-TW" dirty="0" smtClean="0"/>
              <a:t>to be swapped.</a:t>
            </a:r>
          </a:p>
          <a:p>
            <a:pPr>
              <a:buNone/>
            </a:pPr>
            <a:r>
              <a:rPr lang="en-US" altLang="zh-TW" dirty="0" smtClean="0"/>
              <a:t>• License: The user part of the </a:t>
            </a:r>
            <a:r>
              <a:rPr lang="en-US" altLang="zh-TW" dirty="0" smtClean="0"/>
              <a:t>source code </a:t>
            </a:r>
            <a:r>
              <a:rPr lang="en-US" altLang="zh-TW" dirty="0" smtClean="0"/>
              <a:t>does not need to be </a:t>
            </a:r>
            <a:r>
              <a:rPr lang="en-US" altLang="zh-TW" dirty="0" smtClean="0"/>
              <a:t>published (although </a:t>
            </a:r>
            <a:r>
              <a:rPr lang="en-US" altLang="zh-TW" dirty="0" smtClean="0"/>
              <a:t>this is a controversial </a:t>
            </a:r>
            <a:r>
              <a:rPr lang="en-US" altLang="zh-TW" dirty="0" smtClean="0"/>
              <a:t>subject in </a:t>
            </a:r>
            <a:r>
              <a:rPr lang="en-US" altLang="zh-TW" dirty="0" smtClean="0"/>
              <a:t>the context of the GPL).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Pros and Cons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TW" b="1" dirty="0" smtClean="0"/>
              <a:t>Disadvantages:</a:t>
            </a:r>
          </a:p>
          <a:p>
            <a:pPr>
              <a:buNone/>
            </a:pPr>
            <a:r>
              <a:rPr lang="en-US" altLang="zh-TW" dirty="0" smtClean="0"/>
              <a:t>• Kernel know-how is required </a:t>
            </a:r>
            <a:r>
              <a:rPr lang="en-US" altLang="zh-TW" dirty="0" smtClean="0"/>
              <a:t>for standard </a:t>
            </a:r>
            <a:r>
              <a:rPr lang="en-US" altLang="zh-TW" dirty="0" smtClean="0"/>
              <a:t>drivers, the sys </a:t>
            </a:r>
            <a:r>
              <a:rPr lang="en-US" altLang="zh-TW" dirty="0" smtClean="0"/>
              <a:t>file system, IRQ</a:t>
            </a:r>
            <a:r>
              <a:rPr lang="en-US" altLang="zh-TW" dirty="0" smtClean="0"/>
              <a:t>, and PCI.</a:t>
            </a:r>
          </a:p>
          <a:p>
            <a:pPr>
              <a:buNone/>
            </a:pPr>
            <a:r>
              <a:rPr lang="en-US" altLang="zh-TW" dirty="0" smtClean="0"/>
              <a:t>• Timing is less precise than in </a:t>
            </a:r>
            <a:r>
              <a:rPr lang="en-US" altLang="zh-TW" dirty="0" smtClean="0"/>
              <a:t>kernel space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en-US" altLang="zh-TW" dirty="0" smtClean="0"/>
              <a:t>• Response to interrupts: </a:t>
            </a:r>
            <a:r>
              <a:rPr lang="en-US" altLang="zh-TW" dirty="0" smtClean="0"/>
              <a:t>Response times </a:t>
            </a:r>
            <a:r>
              <a:rPr lang="en-US" altLang="zh-TW" dirty="0" smtClean="0"/>
              <a:t>are longer than in kernel </a:t>
            </a:r>
            <a:r>
              <a:rPr lang="en-US" altLang="zh-TW" dirty="0" smtClean="0"/>
              <a:t>space (process </a:t>
            </a:r>
            <a:r>
              <a:rPr lang="en-US" altLang="zh-TW" dirty="0" smtClean="0"/>
              <a:t>change).</a:t>
            </a:r>
          </a:p>
          <a:p>
            <a:pPr>
              <a:buNone/>
            </a:pPr>
            <a:r>
              <a:rPr lang="en-US" altLang="zh-TW" dirty="0" smtClean="0"/>
              <a:t>• Functionality is severely restricted </a:t>
            </a:r>
            <a:r>
              <a:rPr lang="en-US" altLang="zh-TW" dirty="0" smtClean="0"/>
              <a:t>in </a:t>
            </a:r>
            <a:r>
              <a:rPr lang="en-US" altLang="zh-TW" dirty="0" err="1" smtClean="0"/>
              <a:t>userland</a:t>
            </a:r>
            <a:r>
              <a:rPr lang="en-US" altLang="zh-TW" dirty="0" smtClean="0"/>
              <a:t>; for example, DMA is </a:t>
            </a:r>
            <a:r>
              <a:rPr lang="en-US" altLang="zh-TW" dirty="0" smtClean="0"/>
              <a:t>not available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en-US" altLang="zh-TW" dirty="0" smtClean="0"/>
              <a:t>• API: The application can’t use a </a:t>
            </a:r>
            <a:r>
              <a:rPr lang="en-US" altLang="zh-TW" dirty="0" smtClean="0"/>
              <a:t>defined interface </a:t>
            </a:r>
            <a:r>
              <a:rPr lang="en-US" altLang="zh-TW" dirty="0" smtClean="0"/>
              <a:t>to access the device.</a:t>
            </a:r>
          </a:p>
          <a:p>
            <a:pPr>
              <a:buNone/>
            </a:pPr>
            <a:r>
              <a:rPr lang="en-US" altLang="zh-TW" dirty="0" smtClean="0"/>
              <a:t>• Restricted security is </a:t>
            </a:r>
            <a:r>
              <a:rPr lang="en-US" altLang="zh-TW" dirty="0" smtClean="0"/>
              <a:t>sometimes difficult </a:t>
            </a:r>
            <a:r>
              <a:rPr lang="en-US" altLang="zh-TW" dirty="0" smtClean="0"/>
              <a:t>to achieve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Introducion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Userspace I/O systems are designed</a:t>
            </a:r>
          </a:p>
          <a:p>
            <a:pPr lvl="1"/>
            <a:r>
              <a:rPr lang="en-US" altLang="zh-TW" dirty="0" smtClean="0"/>
              <a:t>only a very small kernel module needed</a:t>
            </a:r>
          </a:p>
          <a:p>
            <a:pPr lvl="1"/>
            <a:r>
              <a:rPr lang="en-US" altLang="zh-TW" dirty="0" smtClean="0"/>
              <a:t>main part running in user space</a:t>
            </a:r>
          </a:p>
          <a:p>
            <a:r>
              <a:rPr lang="en-US" altLang="zh-TW" dirty="0" smtClean="0"/>
              <a:t>Advantages :</a:t>
            </a:r>
          </a:p>
          <a:p>
            <a:pPr lvl="1"/>
            <a:r>
              <a:rPr lang="en-US" altLang="zh-TW" dirty="0" smtClean="0"/>
              <a:t>Ease of development </a:t>
            </a:r>
          </a:p>
          <a:p>
            <a:pPr lvl="1"/>
            <a:r>
              <a:rPr lang="en-US" altLang="zh-TW" dirty="0" smtClean="0"/>
              <a:t>Stability </a:t>
            </a:r>
          </a:p>
          <a:p>
            <a:pPr lvl="1"/>
            <a:r>
              <a:rPr lang="en-US" altLang="zh-TW" dirty="0" smtClean="0"/>
              <a:t>Reliability </a:t>
            </a:r>
          </a:p>
          <a:p>
            <a:pPr lvl="1"/>
            <a:r>
              <a:rPr lang="en-US" altLang="zh-TW" dirty="0" smtClean="0"/>
              <a:t>Maintainability 	</a:t>
            </a:r>
            <a:endParaRPr lang="zh-TW" altLang="en-US" dirty="0" smtClean="0"/>
          </a:p>
          <a:p>
            <a:pPr lvl="1"/>
            <a:endParaRPr lang="en-US" altLang="zh-TW" dirty="0" smtClean="0"/>
          </a:p>
          <a:p>
            <a:endParaRPr lang="zh-TW" altLang="en-US" dirty="0" smtClean="0"/>
          </a:p>
          <a:p>
            <a:pPr lvl="1"/>
            <a:endParaRPr lang="zh-TW" altLang="en-US" dirty="0" smtClean="0"/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UIO is not an universal driver interface.</a:t>
            </a:r>
          </a:p>
          <a:p>
            <a:pPr lvl="1"/>
            <a:r>
              <a:rPr lang="en-US" altLang="zh-TW" dirty="0" smtClean="0"/>
              <a:t>Devices well handled by kernel subsystems are no candidates.</a:t>
            </a:r>
          </a:p>
          <a:p>
            <a:pPr lvl="1"/>
            <a:r>
              <a:rPr lang="en-US" altLang="zh-TW" dirty="0" smtClean="0"/>
              <a:t>Like networking or serial or USB</a:t>
            </a:r>
          </a:p>
          <a:p>
            <a:r>
              <a:rPr lang="en-US" altLang="zh-TW" dirty="0" smtClean="0"/>
              <a:t>Requirements for UIO</a:t>
            </a:r>
          </a:p>
          <a:p>
            <a:pPr lvl="1"/>
            <a:r>
              <a:rPr lang="en-US" altLang="zh-TW" dirty="0" smtClean="0"/>
              <a:t>The device memory can be mapped.</a:t>
            </a:r>
          </a:p>
          <a:p>
            <a:pPr lvl="1"/>
            <a:r>
              <a:rPr lang="en-US" altLang="zh-TW" dirty="0" smtClean="0"/>
              <a:t>usually generates interrupts</a:t>
            </a:r>
          </a:p>
          <a:p>
            <a:pPr lvl="1"/>
            <a:r>
              <a:rPr lang="en-US" altLang="zh-TW" dirty="0" smtClean="0"/>
              <a:t>fit into no standard kernel subsystems.</a:t>
            </a:r>
            <a:endParaRPr lang="zh-TW" altLang="zh-TW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 kernel 2.6.24 permit </a:t>
            </a:r>
            <a:r>
              <a:rPr lang="en-US" altLang="zh-TW" dirty="0" err="1" smtClean="0"/>
              <a:t>userspace</a:t>
            </a:r>
            <a:r>
              <a:rPr lang="en-US" altLang="zh-TW" dirty="0" smtClean="0"/>
              <a:t> </a:t>
            </a:r>
            <a:r>
              <a:rPr lang="en-US" altLang="zh-TW" dirty="0" smtClean="0"/>
              <a:t>drivers</a:t>
            </a:r>
          </a:p>
          <a:p>
            <a:pPr lvl="1"/>
            <a:r>
              <a:rPr lang="en-US" altLang="zh-TW" dirty="0" smtClean="0"/>
              <a:t>Industry card</a:t>
            </a:r>
          </a:p>
          <a:p>
            <a:r>
              <a:rPr lang="en-US" altLang="zh-TW" dirty="0" smtClean="0"/>
              <a:t>Linux kernel tends to be monolithic </a:t>
            </a:r>
          </a:p>
          <a:p>
            <a:pPr lvl="1"/>
            <a:r>
              <a:rPr lang="en-US" altLang="zh-TW" dirty="0" smtClean="0"/>
              <a:t>Short response time</a:t>
            </a:r>
          </a:p>
          <a:p>
            <a:pPr lvl="1"/>
            <a:r>
              <a:rPr lang="en-US" altLang="zh-TW" dirty="0" smtClean="0"/>
              <a:t>Mode protection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Difficulties to Be Solved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Direct  interrupt  to </a:t>
            </a:r>
            <a:r>
              <a:rPr lang="en-US" altLang="zh-TW" dirty="0" err="1" smtClean="0"/>
              <a:t>userspace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User processes access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Support DMA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Efficient communication between User/Kernel space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Linux </a:t>
            </a:r>
            <a:r>
              <a:rPr lang="en-US" altLang="zh-TW" dirty="0" err="1" smtClean="0"/>
              <a:t>Userspace</a:t>
            </a:r>
            <a:r>
              <a:rPr lang="en-US" altLang="zh-TW" dirty="0" smtClean="0"/>
              <a:t> Driver Model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9614" y="1571612"/>
            <a:ext cx="531990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It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Map hardware memory to drivers’ address space</a:t>
            </a:r>
          </a:p>
          <a:p>
            <a:r>
              <a:rPr lang="en-US" altLang="zh-TW" dirty="0" smtClean="0"/>
              <a:t>Kernel part includes interrupt service routines</a:t>
            </a:r>
          </a:p>
          <a:p>
            <a:r>
              <a:rPr lang="en-US" altLang="zh-TW" dirty="0" smtClean="0"/>
              <a:t>It is notified when interrupt is thrown by blocking or reading from </a:t>
            </a:r>
            <a:r>
              <a:rPr lang="en-US" altLang="zh-TW" i="1" dirty="0" smtClean="0"/>
              <a:t>/dev/uio0</a:t>
            </a:r>
          </a:p>
          <a:p>
            <a:r>
              <a:rPr lang="en-US" altLang="zh-TW" dirty="0" smtClean="0"/>
              <a:t>Then waiting processes wake up</a:t>
            </a:r>
          </a:p>
          <a:p>
            <a:r>
              <a:rPr lang="en-US" altLang="zh-TW" dirty="0" smtClean="0"/>
              <a:t>Driver parts exchange data via </a:t>
            </a:r>
            <a:r>
              <a:rPr lang="en-US" altLang="zh-TW" dirty="0" err="1" smtClean="0"/>
              <a:t>maped</a:t>
            </a:r>
            <a:r>
              <a:rPr lang="en-US" altLang="zh-TW" dirty="0" smtClean="0"/>
              <a:t> registers (addresses)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It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Driver model just specifies </a:t>
            </a:r>
          </a:p>
          <a:p>
            <a:pPr lvl="1"/>
            <a:r>
              <a:rPr lang="en-US" altLang="zh-TW" dirty="0" smtClean="0"/>
              <a:t>H</a:t>
            </a:r>
            <a:r>
              <a:rPr lang="en-US" altLang="zh-TW" dirty="0" smtClean="0"/>
              <a:t>ow resources are mapped</a:t>
            </a:r>
          </a:p>
          <a:p>
            <a:pPr lvl="1"/>
            <a:r>
              <a:rPr lang="en-US" altLang="zh-TW" dirty="0" smtClean="0"/>
              <a:t>How interrupts are handled</a:t>
            </a:r>
          </a:p>
          <a:p>
            <a:r>
              <a:rPr lang="en-US" altLang="zh-TW" dirty="0" err="1" smtClean="0"/>
              <a:t>Userspace</a:t>
            </a:r>
            <a:r>
              <a:rPr lang="en-US" altLang="zh-TW" dirty="0" smtClean="0"/>
              <a:t> drivers determine how to access devices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770</TotalTime>
  <Words>634</Words>
  <Application>Microsoft Office PowerPoint</Application>
  <PresentationFormat>如螢幕大小 (4:3)</PresentationFormat>
  <Paragraphs>162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暗香撲面</vt:lpstr>
      <vt:lpstr>USERSPACE I/O</vt:lpstr>
      <vt:lpstr>Introduction</vt:lpstr>
      <vt:lpstr>Introducion</vt:lpstr>
      <vt:lpstr>Introduction</vt:lpstr>
      <vt:lpstr>Introduction</vt:lpstr>
      <vt:lpstr>Difficulties to Be Solved</vt:lpstr>
      <vt:lpstr>Linux Userspace Driver Model</vt:lpstr>
      <vt:lpstr>How It Works</vt:lpstr>
      <vt:lpstr>How It Works</vt:lpstr>
      <vt:lpstr>The Kernel Part Juggles Three Objects</vt:lpstr>
      <vt:lpstr>Kernel Part</vt:lpstr>
      <vt:lpstr>Kernel Part</vt:lpstr>
      <vt:lpstr>Kernel Part</vt:lpstr>
      <vt:lpstr>Kernel Part</vt:lpstr>
      <vt:lpstr>Registration</vt:lpstr>
      <vt:lpstr>Registration</vt:lpstr>
      <vt:lpstr>User Part</vt:lpstr>
      <vt:lpstr>User Part</vt:lpstr>
      <vt:lpstr>User Part</vt:lpstr>
      <vt:lpstr>User Part</vt:lpstr>
      <vt:lpstr>Pros and Cons</vt:lpstr>
      <vt:lpstr>Pros and Cons</vt:lpstr>
    </vt:vector>
  </TitlesOfParts>
  <Company>mychat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USERSPACE I/O</dc:title>
  <dc:creator>kafy</dc:creator>
  <cp:lastModifiedBy>Kafy Chang</cp:lastModifiedBy>
  <cp:revision>39</cp:revision>
  <dcterms:created xsi:type="dcterms:W3CDTF">2010-06-02T16:26:23Z</dcterms:created>
  <dcterms:modified xsi:type="dcterms:W3CDTF">2010-06-03T05:59:55Z</dcterms:modified>
</cp:coreProperties>
</file>