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3A406-C837-E661-0D1A-1DA994505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4BEE6-5162-A2C7-53B4-88615D42F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E0C79-5349-1F1C-4F59-B79FE6B1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BF0D-203D-4113-AFD7-E05C3DB2532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BBEAC-66C0-3E33-7AC2-B2B947086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82D90-DFA1-B09B-9982-7119426E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DF19-0874-45D7-B0A8-18DAB6ECE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67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D28E6-875F-03D0-7B0A-08E1CAD4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E9804-E818-E076-680A-F59C95CA3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B2919-49DF-ED7B-6A6A-0F62D136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BF0D-203D-4113-AFD7-E05C3DB2532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84720-12EE-8DE8-125D-74DE3B69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C1087-C49D-B07F-59A6-9922B92C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DF19-0874-45D7-B0A8-18DAB6ECE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71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3CD385-35B1-3AE2-79F5-828438C3DF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FF080-6748-8508-891B-60CFE4D65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42840-20CA-C4AD-39D7-BB7BE5E80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BF0D-203D-4113-AFD7-E05C3DB2532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B1C0C-F2B7-E7D7-4CF2-B0C3F622B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73664-578D-A739-8662-1935549B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DF19-0874-45D7-B0A8-18DAB6ECE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55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7BD6-5FCC-E897-5358-731085EBF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F9D69-1D21-3CD0-5755-652A59E01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9FBE1-37B9-D8F6-F492-07E651F0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BF0D-203D-4113-AFD7-E05C3DB2532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6DB09-0D01-D044-5DE1-7F549ED8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3F0D4-3276-4C63-38DA-5F19E29A1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DF19-0874-45D7-B0A8-18DAB6ECE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371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6032-0F41-EE1C-7D3E-FA3438DA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53791-1A31-3D3E-AB1D-C227F701A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1C9A8-6298-B37A-66AE-EB73E8647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BF0D-203D-4113-AFD7-E05C3DB2532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9C4D1-D565-6034-5C61-FE4FFC0F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0654-87D7-FEA0-7E25-70D765E8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DF19-0874-45D7-B0A8-18DAB6ECE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46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3F4EF-68BB-BCF3-F36F-5D44B3D0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F94B3-F34E-AE1F-596E-508C32402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22F5C-582E-4690-B7A4-345634F96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B5568-E582-4212-F25F-D0B6D695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BF0D-203D-4113-AFD7-E05C3DB2532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466FD-4C01-741E-81AA-CFCFA1F7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42074-4DC5-9BDC-C575-B65BA67D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DF19-0874-45D7-B0A8-18DAB6ECE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38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CB3D-E6D8-1A19-6FF6-A949B56F2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D73D1-5D68-15B7-7DDA-102ADD7FA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69C40-1C55-1C64-A4B0-250292F2C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1755A6-7D64-6C6D-89FB-A627ACC87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1E98DB-DC5B-DAF2-DEC5-33AFC2168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EB4021-E8D6-B03C-576F-2B7252F20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BF0D-203D-4113-AFD7-E05C3DB2532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34AF47-FA3C-25E6-A774-0A15EB3E1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ED06A2-90D1-F91E-2EFE-9734C474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DF19-0874-45D7-B0A8-18DAB6ECE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30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036CA-1090-7822-45A2-ADFD60AB2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22484-081F-78FD-443F-3EEBAA31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BF0D-203D-4113-AFD7-E05C3DB2532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BD0A5C-7568-2B59-DE86-70FD8E21E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F7945-CC89-763C-E21D-DF758435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DF19-0874-45D7-B0A8-18DAB6ECE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72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470729-B596-F935-DFAC-D006AA5AF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BF0D-203D-4113-AFD7-E05C3DB2532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913EC4-FCF3-B46A-24B8-A509AF06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4F417-1920-A69F-FB43-590D4DA45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DF19-0874-45D7-B0A8-18DAB6ECE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72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71C2-7432-6B42-A4DB-CA432C6A7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D2763-37A6-4B2C-F83B-F8A18FDC8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D2615-4ED2-7F2C-CBCC-FBC84431F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F1467-BFC1-C5BC-3EB9-4A71B2863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BF0D-203D-4113-AFD7-E05C3DB2532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82EAD-AAF1-5C2A-123C-0322B8DF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FFA1F-15FD-5173-16AC-FEAC6F7E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DF19-0874-45D7-B0A8-18DAB6ECE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92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9A10-FD8A-C130-A5E5-20FD8CC5E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8A29D6-0FEC-1AF8-2D57-E02F2E74D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1B749-D143-AEB3-1E31-E4F782DC7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B2D35-0856-2437-6FB8-F82B8201F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BF0D-203D-4113-AFD7-E05C3DB2532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8898D-556E-8E19-4823-06C391D39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0043B-535B-4E1C-454E-6BD660E72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DF19-0874-45D7-B0A8-18DAB6ECE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35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E4C4C3-0673-8C39-8AD8-61D5E7484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6309C-6CF5-88B7-850D-6B755301C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67307-A3AE-B737-5115-EF91C6F79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8BF0D-203D-4113-AFD7-E05C3DB2532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0E660-5641-5770-E9A4-FD9D8304B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C622E-E6CE-DB60-7453-26922A6DE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BDF19-0874-45D7-B0A8-18DAB6ECE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5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2064-8D6A-84A3-6B63-27626F416C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Hands-on Machine Learning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0429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06EB9-5628-5F0F-99DD-B1E77337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Models (Support Vector Machine)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A23348-B020-2847-3063-EAEE822A0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447" y="1548785"/>
            <a:ext cx="7877907" cy="4705830"/>
          </a:xfrm>
        </p:spPr>
      </p:pic>
    </p:spTree>
    <p:extLst>
      <p:ext uri="{BB962C8B-B14F-4D97-AF65-F5344CB8AC3E}">
        <p14:creationId xmlns:p14="http://schemas.microsoft.com/office/powerpoint/2010/main" val="1293057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1AEB-DBF3-C5BA-33CF-A1D87EBD6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Models ( K Means)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252233-1768-9F1A-9A83-D8B848A7D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106" y="1286719"/>
            <a:ext cx="5711483" cy="540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43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6D02D-C815-E60F-1878-0F2C6C8A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3643D-60E0-8D3B-73F5-DA9662F6D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problems are of three types</a:t>
            </a:r>
          </a:p>
          <a:p>
            <a:pPr lvl="1"/>
            <a:r>
              <a:rPr lang="en-US" dirty="0"/>
              <a:t>Regression : to predict target value </a:t>
            </a:r>
          </a:p>
          <a:p>
            <a:pPr lvl="1"/>
            <a:r>
              <a:rPr lang="en-US" dirty="0"/>
              <a:t>Classification : to predict target class</a:t>
            </a:r>
          </a:p>
          <a:p>
            <a:pPr lvl="1"/>
            <a:r>
              <a:rPr lang="en-US" dirty="0"/>
              <a:t>Clustering : to create group of similar data together</a:t>
            </a:r>
            <a:r>
              <a:rPr lang="en-IN" dirty="0"/>
              <a:t>	</a:t>
            </a:r>
          </a:p>
          <a:p>
            <a:r>
              <a:rPr lang="en-IN" dirty="0"/>
              <a:t>Regression Models : Linear regressor , Decision Tree Regressor</a:t>
            </a:r>
          </a:p>
          <a:p>
            <a:r>
              <a:rPr lang="en-IN" dirty="0"/>
              <a:t>Classification Models : Support Vector Machine, Logistic Regressor</a:t>
            </a:r>
          </a:p>
          <a:p>
            <a:r>
              <a:rPr lang="en-IN" dirty="0"/>
              <a:t>Clustering : K Means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41991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24D8-6959-D0A3-5588-CAC47BCC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D0B27-39E3-1D72-40B4-37171914A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session is for complete beginner to ML</a:t>
            </a:r>
          </a:p>
          <a:p>
            <a:r>
              <a:rPr lang="en-US" dirty="0"/>
              <a:t>You will get overview of what is ML and problems it can solve</a:t>
            </a:r>
          </a:p>
          <a:p>
            <a:r>
              <a:rPr lang="en-US" dirty="0"/>
              <a:t>At end of this session</a:t>
            </a:r>
          </a:p>
          <a:p>
            <a:pPr lvl="1"/>
            <a:r>
              <a:rPr lang="en-US" dirty="0"/>
              <a:t>You can identify if particular problem can be solved using ML.</a:t>
            </a:r>
          </a:p>
          <a:p>
            <a:pPr lvl="1"/>
            <a:r>
              <a:rPr lang="en-US" dirty="0"/>
              <a:t>Under which category that problem falls in.</a:t>
            </a:r>
          </a:p>
          <a:p>
            <a:pPr lvl="1"/>
            <a:r>
              <a:rPr lang="en-US" dirty="0"/>
              <a:t>What are models which can be used to solved the problem.</a:t>
            </a:r>
          </a:p>
          <a:p>
            <a:r>
              <a:rPr lang="en-US" dirty="0"/>
              <a:t>No Mathematic involved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792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E6D4D-D5DA-7136-FD4F-4090BF61F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Types of problem solved by Machine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ACD1D-72E5-DFC0-48F9-DF0C3A363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Clustering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9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8124B-637D-BFDC-FC9E-DE0957CC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(Predict Quantity)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FF036D-EA44-98A9-7289-268810C79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975" y="1873774"/>
            <a:ext cx="10306050" cy="2257425"/>
          </a:xfrm>
        </p:spPr>
      </p:pic>
    </p:spTree>
    <p:extLst>
      <p:ext uri="{BB962C8B-B14F-4D97-AF65-F5344CB8AC3E}">
        <p14:creationId xmlns:p14="http://schemas.microsoft.com/office/powerpoint/2010/main" val="2142613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1297-48EC-1039-C913-45F2A5A21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(Predict Category)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BA81F5-0E0C-FF3B-73B8-4C30DEA67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04" y="1815843"/>
            <a:ext cx="11537391" cy="170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39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66F0D-AD4F-B0FD-288C-DF82B972C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(create group of similar data 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80A65D-6612-8BE2-63CB-5DAF4E30A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5" y="1562100"/>
            <a:ext cx="5133975" cy="1866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AAAA14-F429-CBBB-2C4A-6F5B58003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075" y="1544515"/>
            <a:ext cx="54197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5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C1A5A-40EF-64CA-D410-1EA0CDE08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Models (Linear Regression)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234724-B869-3AC8-3AEE-18B9AD08B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6474"/>
            <a:ext cx="9135794" cy="433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7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578D-C1BE-F9EA-B007-7FA16DD66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Models (Decision Tree Regression)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F0D46B-5CDE-F522-4A2B-363BD9886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5130"/>
            <a:ext cx="10953732" cy="3787739"/>
          </a:xfrm>
        </p:spPr>
      </p:pic>
    </p:spTree>
    <p:extLst>
      <p:ext uri="{BB962C8B-B14F-4D97-AF65-F5344CB8AC3E}">
        <p14:creationId xmlns:p14="http://schemas.microsoft.com/office/powerpoint/2010/main" val="2366522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EBE7C-2307-370B-C0C5-71A2C404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Models (Logistic Regression)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6117C8-9793-7D4D-A3A6-D1651B696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677" y="1299734"/>
            <a:ext cx="8563707" cy="541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62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180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Hands-on Machine Learning </vt:lpstr>
      <vt:lpstr>Info</vt:lpstr>
      <vt:lpstr>3 Types of problem solved by Machine Learning</vt:lpstr>
      <vt:lpstr>Regression (Predict Quantity) </vt:lpstr>
      <vt:lpstr>Classification (Predict Category) </vt:lpstr>
      <vt:lpstr>Clustering (create group of similar data )</vt:lpstr>
      <vt:lpstr>Regression Models (Linear Regression)</vt:lpstr>
      <vt:lpstr>Regression Models (Decision Tree Regression)</vt:lpstr>
      <vt:lpstr>Classification Models (Logistic Regression)</vt:lpstr>
      <vt:lpstr>Classification Models (Support Vector Machine)</vt:lpstr>
      <vt:lpstr>Clustering Models ( K Means)</vt:lpstr>
      <vt:lpstr>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Machine Learning </dc:title>
  <dc:creator>mehul vaidya</dc:creator>
  <cp:lastModifiedBy>mehul vaidya</cp:lastModifiedBy>
  <cp:revision>4</cp:revision>
  <dcterms:created xsi:type="dcterms:W3CDTF">2024-04-10T06:59:56Z</dcterms:created>
  <dcterms:modified xsi:type="dcterms:W3CDTF">2024-04-10T09:37:33Z</dcterms:modified>
</cp:coreProperties>
</file>