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67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5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1080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35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9645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67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482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43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86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41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20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02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77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8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72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BF0D-203D-4113-AFD7-E05C3DB2532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1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8BF0D-203D-4113-AFD7-E05C3DB2532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6BDF19-0874-45D7-B0A8-18DAB6EC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1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2064-8D6A-84A3-6B63-27626F416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Hands-on Machine Learning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42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6EB9-5628-5F0F-99DD-B1E77337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(Support Vector Machine)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23348-B020-2847-3063-EAEE822A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447" y="1548785"/>
            <a:ext cx="7877907" cy="4705830"/>
          </a:xfrm>
        </p:spPr>
      </p:pic>
    </p:spTree>
    <p:extLst>
      <p:ext uri="{BB962C8B-B14F-4D97-AF65-F5344CB8AC3E}">
        <p14:creationId xmlns:p14="http://schemas.microsoft.com/office/powerpoint/2010/main" val="129305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1AEB-DBF3-C5BA-33CF-A1D87EBD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Models ( K Means)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252233-1768-9F1A-9A83-D8B848A7D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106" y="1286719"/>
            <a:ext cx="5711483" cy="54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4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D02D-C815-E60F-1878-0F2C6C8A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643D-60E0-8D3B-73F5-DA9662F6D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problems are of three types</a:t>
            </a:r>
          </a:p>
          <a:p>
            <a:pPr lvl="1"/>
            <a:r>
              <a:rPr lang="en-US" dirty="0"/>
              <a:t>Regression : to predict target value </a:t>
            </a:r>
          </a:p>
          <a:p>
            <a:pPr lvl="1"/>
            <a:r>
              <a:rPr lang="en-US" dirty="0"/>
              <a:t>Classification : to predict target class</a:t>
            </a:r>
          </a:p>
          <a:p>
            <a:pPr lvl="1"/>
            <a:r>
              <a:rPr lang="en-US" dirty="0"/>
              <a:t>Clustering : to create group of similar data together</a:t>
            </a:r>
            <a:r>
              <a:rPr lang="en-IN" dirty="0"/>
              <a:t>	</a:t>
            </a:r>
          </a:p>
          <a:p>
            <a:r>
              <a:rPr lang="en-IN" dirty="0"/>
              <a:t>Regression Models : Linear regressor , Decision Tree Regressor</a:t>
            </a:r>
          </a:p>
          <a:p>
            <a:r>
              <a:rPr lang="en-IN" dirty="0"/>
              <a:t>Classification Models : Support Vector Machine, Logistic Regressor</a:t>
            </a:r>
          </a:p>
          <a:p>
            <a:r>
              <a:rPr lang="en-IN" dirty="0"/>
              <a:t>Clustering : K Means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4199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24D8-6959-D0A3-5588-CAC47BCC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0B27-39E3-1D72-40B4-37171914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session is for complete beginner to ML</a:t>
            </a:r>
          </a:p>
          <a:p>
            <a:r>
              <a:rPr lang="en-US" dirty="0"/>
              <a:t>You will get overview of what is ML and problems it can solve</a:t>
            </a:r>
          </a:p>
          <a:p>
            <a:r>
              <a:rPr lang="en-US" dirty="0"/>
              <a:t>At end of this session</a:t>
            </a:r>
          </a:p>
          <a:p>
            <a:pPr lvl="1"/>
            <a:r>
              <a:rPr lang="en-US" dirty="0"/>
              <a:t>You can identify if particular problem can be solved using ML.</a:t>
            </a:r>
          </a:p>
          <a:p>
            <a:pPr lvl="1"/>
            <a:r>
              <a:rPr lang="en-US" dirty="0"/>
              <a:t>Under which category that problem falls in.</a:t>
            </a:r>
          </a:p>
          <a:p>
            <a:pPr lvl="1"/>
            <a:r>
              <a:rPr lang="en-US" dirty="0"/>
              <a:t>What are models which can be used to solved the problem.</a:t>
            </a:r>
          </a:p>
          <a:p>
            <a:r>
              <a:rPr lang="en-US"/>
              <a:t>No Mathematic</a:t>
            </a:r>
            <a:r>
              <a:rPr lang="en-US" dirty="0"/>
              <a:t>s</a:t>
            </a:r>
            <a:r>
              <a:rPr lang="en-US"/>
              <a:t> </a:t>
            </a:r>
            <a:r>
              <a:rPr lang="en-US" dirty="0"/>
              <a:t>involved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92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6D4D-D5DA-7136-FD4F-4090BF61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problem solved by 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CD1D-72E5-DFC0-48F9-DF0C3A36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9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124B-637D-BFDC-FC9E-DE0957CC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(Predict Quantity)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FF036D-EA44-98A9-7289-268810C79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1873774"/>
            <a:ext cx="10306050" cy="2257425"/>
          </a:xfrm>
        </p:spPr>
      </p:pic>
    </p:spTree>
    <p:extLst>
      <p:ext uri="{BB962C8B-B14F-4D97-AF65-F5344CB8AC3E}">
        <p14:creationId xmlns:p14="http://schemas.microsoft.com/office/powerpoint/2010/main" val="214261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1297-48EC-1039-C913-45F2A5A2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(Predict Category)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A81F5-0E0C-FF3B-73B8-4C30DEA6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04" y="1815843"/>
            <a:ext cx="11537391" cy="170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3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6F0D-AD4F-B0FD-288C-DF82B972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(create group of similar data 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0A65D-6612-8BE2-63CB-5DAF4E30A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5" y="1562100"/>
            <a:ext cx="5133975" cy="1866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AAAA14-F429-CBBB-2C4A-6F5B58003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1544515"/>
            <a:ext cx="54197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5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1A5A-40EF-64CA-D410-1EA0CDE0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(Linear Regression)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34724-B869-3AC8-3AEE-18B9AD08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6474"/>
            <a:ext cx="9135794" cy="433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7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578D-C1BE-F9EA-B007-7FA16DD6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(Decision Tree Regression)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F0D46B-5CDE-F522-4A2B-363BD9886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5130"/>
            <a:ext cx="10953732" cy="3787739"/>
          </a:xfrm>
        </p:spPr>
      </p:pic>
    </p:spTree>
    <p:extLst>
      <p:ext uri="{BB962C8B-B14F-4D97-AF65-F5344CB8AC3E}">
        <p14:creationId xmlns:p14="http://schemas.microsoft.com/office/powerpoint/2010/main" val="236652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BE7C-2307-370B-C0C5-71A2C404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(Logistic Regression)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117C8-9793-7D4D-A3A6-D1651B69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77" y="1299734"/>
            <a:ext cx="8563707" cy="541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624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180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Hands-on Machine Learning </vt:lpstr>
      <vt:lpstr>Info</vt:lpstr>
      <vt:lpstr>3 Types of problem solved by Machine Learning</vt:lpstr>
      <vt:lpstr>Regression (Predict Quantity) </vt:lpstr>
      <vt:lpstr>Classification (Predict Category) </vt:lpstr>
      <vt:lpstr>Clustering (create group of similar data )</vt:lpstr>
      <vt:lpstr>Regression Models (Linear Regression)</vt:lpstr>
      <vt:lpstr>Regression Models (Decision Tree Regression)</vt:lpstr>
      <vt:lpstr>Classification Models (Logistic Regression)</vt:lpstr>
      <vt:lpstr>Classification Models (Support Vector Machine)</vt:lpstr>
      <vt:lpstr>Clustering Models ( K Means)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</dc:title>
  <dc:creator>mehul vaidya</dc:creator>
  <cp:lastModifiedBy>mehul vaidya</cp:lastModifiedBy>
  <cp:revision>6</cp:revision>
  <dcterms:created xsi:type="dcterms:W3CDTF">2024-04-10T06:59:56Z</dcterms:created>
  <dcterms:modified xsi:type="dcterms:W3CDTF">2024-04-12T03:29:47Z</dcterms:modified>
</cp:coreProperties>
</file>