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acfbc1b2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acfbc1b2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4acfbbeb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4acfbbeb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3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acfbc1b2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4acfbc1b2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4acfbb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4acfbb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4acfbbeb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4acfbbeb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4acfbbeb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4acfbbeb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4acfbbe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4acfbbeb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4acfbbeb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4acfbbeb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4acfbbe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4acfbbe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4acfbbeb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4acfbbeb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GLOBEMASTER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23975"/>
            <a:ext cx="85206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JEY PRADEEP-22MIS1225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MEHUL A-2MIS1033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ROHITH</a:t>
            </a:r>
            <a:r>
              <a:rPr lang="en-GB" b="1" dirty="0"/>
              <a:t> R</a:t>
            </a:r>
            <a:r>
              <a:rPr lang="en" b="1" dirty="0"/>
              <a:t>-22BCE1525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development of this project 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Personnel Expenses: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Software Development Team: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This group consists of software engineers, data scientists, UI/UX designers, and project managers. Calculate their pay, perks, and any contractor costs.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Data Analysts: Professionals in charge of data analysis and modelling.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Quality Assurance/Testers: Individuals in charge of verifying that the programme is bug-free and performs properly.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Technical assistance: Individuals that provide user assistance and maintenance.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6164-0C2E-4DDA-31E5-C279CAD5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PERSONAL CONTRIBUTIONS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7EB7-5337-77F8-E494-BE3F9396C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Jey</a:t>
            </a:r>
            <a:r>
              <a:rPr lang="en-GB" dirty="0"/>
              <a:t> Pradeep</a:t>
            </a:r>
            <a:r>
              <a:rPr lang="en-US" dirty="0"/>
              <a:t> </a:t>
            </a:r>
            <a:r>
              <a:rPr lang="en-GB" dirty="0"/>
              <a:t>(22MIS1225) – </a:t>
            </a:r>
            <a:r>
              <a:rPr lang="en-US" dirty="0"/>
              <a:t>Preparation of the presentation.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GB" dirty="0"/>
              <a:t>Mehul A (22MIS1033)</a:t>
            </a:r>
            <a:r>
              <a:rPr lang="en-US" dirty="0"/>
              <a:t> </a:t>
            </a:r>
            <a:r>
              <a:rPr lang="en-GB" dirty="0"/>
              <a:t>-</a:t>
            </a:r>
            <a:r>
              <a:rPr lang="en-US" dirty="0"/>
              <a:t>  Determining what kind of app to make and it’s working process.</a:t>
            </a:r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Rohith R (22BCE1525)</a:t>
            </a:r>
            <a:r>
              <a:rPr lang="en-US" dirty="0"/>
              <a:t> </a:t>
            </a:r>
            <a:r>
              <a:rPr lang="en-GB" dirty="0"/>
              <a:t>- Collecting information based on the app idea on how to make the app work 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99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r>
              <a:rPr lang="en" b="1"/>
              <a:t>SUMMARY</a:t>
            </a:r>
            <a:endParaRPr b="1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We would collect data by asking the users to enter information on the activity they are doing..ex:if they’re using a car..they would need to upload the car details,pollution certificate,distance of the trip they’re gonna make,this would help us calculate the amount of carbon emitted and a ways to prevent it and also points according to the carbon emissions….and the one with the most point swould top the leaderboard and get rewards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solution to environment challenge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Create a software system for monitoring and reducing energy use in residential buildings.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 sz="5307"/>
          </a:p>
          <a:p>
            <a:pPr marL="457200" lvl="0" indent="-36341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307"/>
              <a:t>Energy use data is collected in real time.</a:t>
            </a:r>
            <a:endParaRPr sz="5307"/>
          </a:p>
          <a:p>
            <a:pPr marL="457200" lvl="0" indent="-3634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07"/>
              <a:t>Patterns of energy use are examined.</a:t>
            </a:r>
            <a:endParaRPr sz="5307"/>
          </a:p>
          <a:p>
            <a:pPr marL="457200" lvl="0" indent="-3634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07"/>
              <a:t>Energy-saving practises are suggested.</a:t>
            </a:r>
            <a:endParaRPr sz="5307"/>
          </a:p>
          <a:p>
            <a:pPr marL="457200" lvl="0" indent="-3634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307"/>
              <a:t>Progress in lowering carbon emissions may be tracked and visualised.</a:t>
            </a:r>
            <a:endParaRPr sz="530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530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530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hurdles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31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 gathering and integration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Privacy and data security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User participation 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Behavioural modification 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55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and integration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It might be difficult to collect real-time energy usage data from numerous sources (e.g., smart metres, IoT devices).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Ensure interoperability and data integration with many types of household energy monitoring devices and systems.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and data security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Keeping resident’s energy use data private while still allowing for study.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/>
              <a:t>Putting in place strong security measures to prevent unauthorised access to sensitive data.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3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User participation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Encouraging users to take an active role in energy-saving practises.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Creating a user-friendly interface for communicating energy usage facts and recommendations.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Behavioural modification </a:t>
            </a:r>
            <a:endParaRPr sz="380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Overcoming opposition to change in energy use patterns and behaviours.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Motivating users to adopt and adhere to energy-saving practises.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Carbon emissions from residential structures are being reduced.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</a:rPr>
              <a:t>Resident's understanding and implementation of energy-saving practises has increased.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448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Simple Light</vt:lpstr>
      <vt:lpstr>GLOBEMASTER  </vt:lpstr>
      <vt:lpstr>Software solution to environment challenge</vt:lpstr>
      <vt:lpstr>Goal: Create a software system for monitoring and reducing energy use in residential buildings.</vt:lpstr>
      <vt:lpstr>Challenges and hurdles </vt:lpstr>
      <vt:lpstr>Data gathering and integration</vt:lpstr>
      <vt:lpstr>Privacy and data security </vt:lpstr>
      <vt:lpstr>User participation </vt:lpstr>
      <vt:lpstr>Behavioural modification </vt:lpstr>
      <vt:lpstr>Impact  </vt:lpstr>
      <vt:lpstr>Cost of development of this project </vt:lpstr>
      <vt:lpstr>PERSONAL CONTRIBUTIONS</vt:lpstr>
      <vt:lpstr>                                 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GLOBEMASTER</dc:title>
  <dc:creator>VC</dc:creator>
  <cp:lastModifiedBy>VC</cp:lastModifiedBy>
  <cp:revision>4</cp:revision>
  <dcterms:modified xsi:type="dcterms:W3CDTF">2023-09-29T06:57:24Z</dcterms:modified>
</cp:coreProperties>
</file>