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4300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4808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00" y="304800"/>
            <a:ext cx="114046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03200"/>
            <a:ext cx="11684000" cy="6604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316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4300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41095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4300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00" y="304800"/>
            <a:ext cx="114046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00" y="304800"/>
            <a:ext cx="114046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4300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4300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00" y="304800"/>
            <a:ext cx="114046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2023-03-19T09:06:02Z</dcterms:created>
  <dcterms:modified xsi:type="dcterms:W3CDTF">2023-03-19T09:06:02Z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LastSaved">
    <vt:filetime>2022-10-12T00:00:00Z</vt:filetime>
  </property>
</Properties>
</file>