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16"/>
  </p:notesMasterIdLst>
  <p:sldIdLst>
    <p:sldId id="256" r:id="rId3"/>
    <p:sldId id="257" r:id="rId4"/>
    <p:sldId id="258" r:id="rId5"/>
    <p:sldId id="259" r:id="rId6"/>
    <p:sldId id="267" r:id="rId7"/>
    <p:sldId id="268" r:id="rId8"/>
    <p:sldId id="269" r:id="rId9"/>
    <p:sldId id="270" r:id="rId10"/>
    <p:sldId id="271" r:id="rId11"/>
    <p:sldId id="272" r:id="rId12"/>
    <p:sldId id="273" r:id="rId13"/>
    <p:sldId id="265" r:id="rId14"/>
    <p:sldId id="266" r:id="rId15"/>
  </p:sldIdLst>
  <p:sldSz cx="9144000" cy="5143500" type="screen16x9"/>
  <p:notesSz cx="6858000" cy="9144000"/>
  <p:embeddedFontLst>
    <p:embeddedFont>
      <p:font typeface="Saira Condensed Light" charset="0"/>
      <p:regular r:id="rId17"/>
      <p:bold r:id="rId18"/>
    </p:embeddedFont>
    <p:embeddedFont>
      <p:font typeface="IBM Plex Sans" charset="0"/>
      <p:regular r:id="rId19"/>
      <p:bold r:id="rId20"/>
      <p:italic r:id="rId21"/>
      <p:boldItalic r:id="rId22"/>
    </p:embeddedFont>
    <p:embeddedFont>
      <p:font typeface="Saira Condensed SemiBold" charset="0"/>
      <p:regular r:id="rId23"/>
      <p:bold r:id="rId24"/>
    </p:embeddedFont>
    <p:embeddedFont>
      <p:font typeface="Calibri" pitchFamily="34" charset="0"/>
      <p:regular r:id="rId25"/>
      <p:bold r:id="rId26"/>
      <p:italic r:id="rId27"/>
      <p:boldItalic r:id="rId28"/>
    </p:embeddedFont>
    <p:embeddedFont>
      <p:font typeface="Rockwell" pitchFamily="18" charset="0"/>
      <p:regular r:id="rId29"/>
      <p:bold r:id="rId30"/>
      <p:italic r:id="rId31"/>
      <p:boldItalic r:id="rId32"/>
    </p:embeddedFont>
    <p:embeddedFont>
      <p:font typeface="IBM Plex Sans SemiBold" charset="0"/>
      <p:regular r:id="rId33"/>
      <p:bold r:id="rId34"/>
      <p:italic r:id="rId35"/>
      <p:boldItalic r:id="rId36"/>
    </p:embeddedFont>
    <p:embeddedFont>
      <p:font typeface="IBM Plex Sans Light"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snapToGrid="0">
      <p:cViewPr varScale="1">
        <p:scale>
          <a:sx n="91" d="100"/>
          <a:sy n="91" d="100"/>
        </p:scale>
        <p:origin x="-798"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ul Ingale" userId="09c25e70dbe674c4" providerId="LiveId" clId="{44E621FF-5961-42B8-913A-F7AF8DF9F91B}"/>
    <pc:docChg chg="custSel addSld modSld">
      <pc:chgData name="Mehul Ingale" userId="09c25e70dbe674c4" providerId="LiveId" clId="{44E621FF-5961-42B8-913A-F7AF8DF9F91B}" dt="2023-11-30T22:40:13.620" v="376" actId="20577"/>
      <pc:docMkLst>
        <pc:docMk/>
      </pc:docMkLst>
      <pc:sldChg chg="addSp modSp mod">
        <pc:chgData name="Mehul Ingale" userId="09c25e70dbe674c4" providerId="LiveId" clId="{44E621FF-5961-42B8-913A-F7AF8DF9F91B}" dt="2023-11-30T22:34:46.839" v="234" actId="20577"/>
        <pc:sldMkLst>
          <pc:docMk/>
          <pc:sldMk cId="0" sldId="256"/>
        </pc:sldMkLst>
        <pc:spChg chg="add mod">
          <ac:chgData name="Mehul Ingale" userId="09c25e70dbe674c4" providerId="LiveId" clId="{44E621FF-5961-42B8-913A-F7AF8DF9F91B}" dt="2023-11-30T22:29:35.342" v="193" actId="14100"/>
          <ac:spMkLst>
            <pc:docMk/>
            <pc:sldMk cId="0" sldId="256"/>
            <ac:spMk id="2" creationId="{526A6656-CEEE-A96B-E009-2A26AF5E442C}"/>
          </ac:spMkLst>
        </pc:spChg>
        <pc:spChg chg="add mod">
          <ac:chgData name="Mehul Ingale" userId="09c25e70dbe674c4" providerId="LiveId" clId="{44E621FF-5961-42B8-913A-F7AF8DF9F91B}" dt="2023-11-30T22:34:46.839" v="234" actId="20577"/>
          <ac:spMkLst>
            <pc:docMk/>
            <pc:sldMk cId="0" sldId="256"/>
            <ac:spMk id="3" creationId="{046CD977-0A58-D14D-D2D5-B394796317A3}"/>
          </ac:spMkLst>
        </pc:spChg>
        <pc:spChg chg="mod">
          <ac:chgData name="Mehul Ingale" userId="09c25e70dbe674c4" providerId="LiveId" clId="{44E621FF-5961-42B8-913A-F7AF8DF9F91B}" dt="2023-11-30T22:25:24.504" v="154" actId="14100"/>
          <ac:spMkLst>
            <pc:docMk/>
            <pc:sldMk cId="0" sldId="256"/>
            <ac:spMk id="191" creationId="{00000000-0000-0000-0000-000000000000}"/>
          </ac:spMkLst>
        </pc:spChg>
        <pc:spChg chg="mod">
          <ac:chgData name="Mehul Ingale" userId="09c25e70dbe674c4" providerId="LiveId" clId="{44E621FF-5961-42B8-913A-F7AF8DF9F91B}" dt="2023-11-30T22:34:31.318" v="228" actId="255"/>
          <ac:spMkLst>
            <pc:docMk/>
            <pc:sldMk cId="0" sldId="256"/>
            <ac:spMk id="192" creationId="{00000000-0000-0000-0000-000000000000}"/>
          </ac:spMkLst>
        </pc:spChg>
      </pc:sldChg>
      <pc:sldChg chg="modSp mod">
        <pc:chgData name="Mehul Ingale" userId="09c25e70dbe674c4" providerId="LiveId" clId="{44E621FF-5961-42B8-913A-F7AF8DF9F91B}" dt="2023-11-30T22:36:43.087" v="242" actId="20577"/>
        <pc:sldMkLst>
          <pc:docMk/>
          <pc:sldMk cId="0" sldId="257"/>
        </pc:sldMkLst>
        <pc:spChg chg="mod">
          <ac:chgData name="Mehul Ingale" userId="09c25e70dbe674c4" providerId="LiveId" clId="{44E621FF-5961-42B8-913A-F7AF8DF9F91B}" dt="2023-11-30T22:36:43.087" v="242" actId="20577"/>
          <ac:spMkLst>
            <pc:docMk/>
            <pc:sldMk cId="0" sldId="257"/>
            <ac:spMk id="198" creationId="{00000000-0000-0000-0000-000000000000}"/>
          </ac:spMkLst>
        </pc:spChg>
      </pc:sldChg>
      <pc:sldChg chg="addSp delSp modSp new mod modClrScheme chgLayout">
        <pc:chgData name="Mehul Ingale" userId="09c25e70dbe674c4" providerId="LiveId" clId="{44E621FF-5961-42B8-913A-F7AF8DF9F91B}" dt="2023-11-30T22:38:57.809" v="334" actId="20577"/>
        <pc:sldMkLst>
          <pc:docMk/>
          <pc:sldMk cId="802741148" sldId="258"/>
        </pc:sldMkLst>
        <pc:spChg chg="del mod ord">
          <ac:chgData name="Mehul Ingale" userId="09c25e70dbe674c4" providerId="LiveId" clId="{44E621FF-5961-42B8-913A-F7AF8DF9F91B}" dt="2023-11-30T22:37:53.569" v="243" actId="700"/>
          <ac:spMkLst>
            <pc:docMk/>
            <pc:sldMk cId="802741148" sldId="258"/>
            <ac:spMk id="2" creationId="{00C14863-C660-76EE-F7CF-BE8C866A37F9}"/>
          </ac:spMkLst>
        </pc:spChg>
        <pc:spChg chg="del mod ord">
          <ac:chgData name="Mehul Ingale" userId="09c25e70dbe674c4" providerId="LiveId" clId="{44E621FF-5961-42B8-913A-F7AF8DF9F91B}" dt="2023-11-30T22:37:53.569" v="243" actId="700"/>
          <ac:spMkLst>
            <pc:docMk/>
            <pc:sldMk cId="802741148" sldId="258"/>
            <ac:spMk id="3" creationId="{852555FB-C5CE-0725-645C-E27889FEC743}"/>
          </ac:spMkLst>
        </pc:spChg>
        <pc:spChg chg="del">
          <ac:chgData name="Mehul Ingale" userId="09c25e70dbe674c4" providerId="LiveId" clId="{44E621FF-5961-42B8-913A-F7AF8DF9F91B}" dt="2023-11-30T22:37:53.569" v="243" actId="700"/>
          <ac:spMkLst>
            <pc:docMk/>
            <pc:sldMk cId="802741148" sldId="258"/>
            <ac:spMk id="4" creationId="{D2C1D92D-75FF-16BD-B323-6FA08D3B5128}"/>
          </ac:spMkLst>
        </pc:spChg>
        <pc:spChg chg="add mod ord">
          <ac:chgData name="Mehul Ingale" userId="09c25e70dbe674c4" providerId="LiveId" clId="{44E621FF-5961-42B8-913A-F7AF8DF9F91B}" dt="2023-11-30T22:38:57.809" v="334" actId="20577"/>
          <ac:spMkLst>
            <pc:docMk/>
            <pc:sldMk cId="802741148" sldId="258"/>
            <ac:spMk id="5" creationId="{DFF818DD-99E7-B47E-41DF-FACF12C9DD25}"/>
          </ac:spMkLst>
        </pc:spChg>
        <pc:spChg chg="add mod ord">
          <ac:chgData name="Mehul Ingale" userId="09c25e70dbe674c4" providerId="LiveId" clId="{44E621FF-5961-42B8-913A-F7AF8DF9F91B}" dt="2023-11-30T22:37:53.569" v="243" actId="700"/>
          <ac:spMkLst>
            <pc:docMk/>
            <pc:sldMk cId="802741148" sldId="258"/>
            <ac:spMk id="6" creationId="{1BA9D0CD-7884-138D-86EB-537138C5DC1E}"/>
          </ac:spMkLst>
        </pc:spChg>
      </pc:sldChg>
      <pc:sldChg chg="addSp delSp modSp new mod modClrScheme chgLayout">
        <pc:chgData name="Mehul Ingale" userId="09c25e70dbe674c4" providerId="LiveId" clId="{44E621FF-5961-42B8-913A-F7AF8DF9F91B}" dt="2023-11-30T22:40:13.620" v="376" actId="20577"/>
        <pc:sldMkLst>
          <pc:docMk/>
          <pc:sldMk cId="1731637005" sldId="259"/>
        </pc:sldMkLst>
        <pc:spChg chg="del mod ord">
          <ac:chgData name="Mehul Ingale" userId="09c25e70dbe674c4" providerId="LiveId" clId="{44E621FF-5961-42B8-913A-F7AF8DF9F91B}" dt="2023-11-30T22:39:57.813" v="335" actId="700"/>
          <ac:spMkLst>
            <pc:docMk/>
            <pc:sldMk cId="1731637005" sldId="259"/>
            <ac:spMk id="2" creationId="{433174DD-0E20-0FE5-D37E-A28914AC91D0}"/>
          </ac:spMkLst>
        </pc:spChg>
        <pc:spChg chg="del mod ord">
          <ac:chgData name="Mehul Ingale" userId="09c25e70dbe674c4" providerId="LiveId" clId="{44E621FF-5961-42B8-913A-F7AF8DF9F91B}" dt="2023-11-30T22:39:57.813" v="335" actId="700"/>
          <ac:spMkLst>
            <pc:docMk/>
            <pc:sldMk cId="1731637005" sldId="259"/>
            <ac:spMk id="3" creationId="{D2563EE9-5322-CAB1-5544-6FA78C8EC3EE}"/>
          </ac:spMkLst>
        </pc:spChg>
        <pc:spChg chg="del">
          <ac:chgData name="Mehul Ingale" userId="09c25e70dbe674c4" providerId="LiveId" clId="{44E621FF-5961-42B8-913A-F7AF8DF9F91B}" dt="2023-11-30T22:39:57.813" v="335" actId="700"/>
          <ac:spMkLst>
            <pc:docMk/>
            <pc:sldMk cId="1731637005" sldId="259"/>
            <ac:spMk id="4" creationId="{5E711162-4353-E333-AAF7-14B553822A74}"/>
          </ac:spMkLst>
        </pc:spChg>
        <pc:spChg chg="add mod ord">
          <ac:chgData name="Mehul Ingale" userId="09c25e70dbe674c4" providerId="LiveId" clId="{44E621FF-5961-42B8-913A-F7AF8DF9F91B}" dt="2023-11-30T22:40:13.620" v="376" actId="20577"/>
          <ac:spMkLst>
            <pc:docMk/>
            <pc:sldMk cId="1731637005" sldId="259"/>
            <ac:spMk id="5" creationId="{BAC6291A-8F18-BDE7-4A8A-503CAA0521E9}"/>
          </ac:spMkLst>
        </pc:spChg>
        <pc:spChg chg="add mod ord">
          <ac:chgData name="Mehul Ingale" userId="09c25e70dbe674c4" providerId="LiveId" clId="{44E621FF-5961-42B8-913A-F7AF8DF9F91B}" dt="2023-11-30T22:39:57.813" v="335" actId="700"/>
          <ac:spMkLst>
            <pc:docMk/>
            <pc:sldMk cId="1731637005" sldId="259"/>
            <ac:spMk id="6" creationId="{66A89070-CD95-24FC-57CF-89A1B0975DEF}"/>
          </ac:spMkLst>
        </pc:spChg>
      </pc:sldChg>
      <pc:sldChg chg="new">
        <pc:chgData name="Mehul Ingale" userId="09c25e70dbe674c4" providerId="LiveId" clId="{44E621FF-5961-42B8-913A-F7AF8DF9F91B}" dt="2023-11-30T22:36:23.443" v="237" actId="680"/>
        <pc:sldMkLst>
          <pc:docMk/>
          <pc:sldMk cId="3963775627" sldId="260"/>
        </pc:sldMkLst>
      </pc:sldChg>
      <pc:sldChg chg="new">
        <pc:chgData name="Mehul Ingale" userId="09c25e70dbe674c4" providerId="LiveId" clId="{44E621FF-5961-42B8-913A-F7AF8DF9F91B}" dt="2023-11-30T22:36:27.072" v="238" actId="680"/>
        <pc:sldMkLst>
          <pc:docMk/>
          <pc:sldMk cId="3979241871" sldId="261"/>
        </pc:sldMkLst>
      </pc:sldChg>
      <pc:sldChg chg="new">
        <pc:chgData name="Mehul Ingale" userId="09c25e70dbe674c4" providerId="LiveId" clId="{44E621FF-5961-42B8-913A-F7AF8DF9F91B}" dt="2023-11-30T22:36:30.341" v="239" actId="680"/>
        <pc:sldMkLst>
          <pc:docMk/>
          <pc:sldMk cId="2382527938" sldId="262"/>
        </pc:sldMkLst>
      </pc:sldChg>
      <pc:sldChg chg="new">
        <pc:chgData name="Mehul Ingale" userId="09c25e70dbe674c4" providerId="LiveId" clId="{44E621FF-5961-42B8-913A-F7AF8DF9F91B}" dt="2023-11-30T22:36:32.682" v="240" actId="680"/>
        <pc:sldMkLst>
          <pc:docMk/>
          <pc:sldMk cId="3947484722" sldId="263"/>
        </pc:sldMkLst>
      </pc:sldChg>
      <pc:sldChg chg="new">
        <pc:chgData name="Mehul Ingale" userId="09c25e70dbe674c4" providerId="LiveId" clId="{44E621FF-5961-42B8-913A-F7AF8DF9F91B}" dt="2023-11-30T22:36:36.133" v="241" actId="680"/>
        <pc:sldMkLst>
          <pc:docMk/>
          <pc:sldMk cId="3670653989"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0f5e89574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2a0f5e8957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a0f5e89574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a0f5e89574_0_2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2a0f5e89574_0_2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0f5e89574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2a0f5e8957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0f5e89574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2a0f5e8957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0"/>
        <p:cNvGrpSpPr/>
        <p:nvPr/>
      </p:nvGrpSpPr>
      <p:grpSpPr>
        <a:xfrm>
          <a:off x="0" y="0"/>
          <a:ext cx="0" cy="0"/>
          <a:chOff x="0" y="0"/>
          <a:chExt cx="0" cy="0"/>
        </a:xfrm>
      </p:grpSpPr>
      <p:pic>
        <p:nvPicPr>
          <p:cNvPr id="51" name="Google Shape;51;p13" descr="Background pattern&#10;&#10;Description automatically generated"/>
          <p:cNvPicPr preferRelativeResize="0"/>
          <p:nvPr/>
        </p:nvPicPr>
        <p:blipFill rotWithShape="1">
          <a:blip r:embed="rId2">
            <a:alphaModFix/>
          </a:blip>
          <a:srcRect/>
          <a:stretch/>
        </p:blipFill>
        <p:spPr>
          <a:xfrm>
            <a:off x="0" y="0"/>
            <a:ext cx="9144006" cy="5143503"/>
          </a:xfrm>
          <a:prstGeom prst="rect">
            <a:avLst/>
          </a:prstGeom>
          <a:noFill/>
          <a:ln>
            <a:noFill/>
          </a:ln>
        </p:spPr>
      </p:pic>
      <p:sp>
        <p:nvSpPr>
          <p:cNvPr id="52" name="Google Shape;52;p13"/>
          <p:cNvSpPr txBox="1">
            <a:spLocks noGrp="1"/>
          </p:cNvSpPr>
          <p:nvPr>
            <p:ph type="ctrTitle"/>
          </p:nvPr>
        </p:nvSpPr>
        <p:spPr>
          <a:xfrm>
            <a:off x="3187411" y="1878691"/>
            <a:ext cx="5460600" cy="1546200"/>
          </a:xfrm>
          <a:prstGeom prst="rect">
            <a:avLst/>
          </a:prstGeom>
          <a:noFill/>
          <a:ln>
            <a:noFill/>
          </a:ln>
        </p:spPr>
        <p:txBody>
          <a:bodyPr spcFirstLastPara="1" wrap="square" lIns="68575" tIns="34275" rIns="68575" bIns="34275" anchor="b" anchorCtr="0">
            <a:normAutofit/>
          </a:bodyPr>
          <a:lstStyle>
            <a:lvl1pPr lvl="0" algn="r" rtl="0">
              <a:lnSpc>
                <a:spcPct val="90000"/>
              </a:lnSpc>
              <a:spcBef>
                <a:spcPts val="0"/>
              </a:spcBef>
              <a:spcAft>
                <a:spcPts val="0"/>
              </a:spcAft>
              <a:buClr>
                <a:schemeClr val="lt1"/>
              </a:buClr>
              <a:buSzPts val="4100"/>
              <a:buFont typeface="Saira Condensed Light"/>
              <a:buNone/>
              <a:defRPr sz="4100" b="0" i="0">
                <a:solidFill>
                  <a:schemeClr val="lt1"/>
                </a:solidFill>
                <a:latin typeface="Saira Condensed Light"/>
                <a:ea typeface="Saira Condensed Light"/>
                <a:cs typeface="Saira Condensed Light"/>
                <a:sym typeface="Saira Condensed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subTitle" idx="1"/>
          </p:nvPr>
        </p:nvSpPr>
        <p:spPr>
          <a:xfrm>
            <a:off x="3366655" y="3443527"/>
            <a:ext cx="5281200" cy="700800"/>
          </a:xfrm>
          <a:prstGeom prst="rect">
            <a:avLst/>
          </a:prstGeom>
          <a:noFill/>
          <a:ln>
            <a:noFill/>
          </a:ln>
        </p:spPr>
        <p:txBody>
          <a:bodyPr spcFirstLastPara="1" wrap="square" lIns="68575" tIns="34275" rIns="68575" bIns="34275" anchor="t" anchorCtr="0">
            <a:normAutofit/>
          </a:bodyPr>
          <a:lstStyle>
            <a:lvl1pPr lvl="0" algn="r" rtl="0">
              <a:lnSpc>
                <a:spcPct val="90000"/>
              </a:lnSpc>
              <a:spcBef>
                <a:spcPts val="800"/>
              </a:spcBef>
              <a:spcAft>
                <a:spcPts val="0"/>
              </a:spcAft>
              <a:buSzPts val="1500"/>
              <a:buNone/>
              <a:defRPr sz="1500" b="0" i="0">
                <a:solidFill>
                  <a:schemeClr val="lt1"/>
                </a:solidFill>
                <a:latin typeface="IBM Plex Sans"/>
                <a:ea typeface="IBM Plex Sans"/>
                <a:cs typeface="IBM Plex Sans"/>
                <a:sym typeface="IBM Plex Sans"/>
              </a:defRPr>
            </a:lvl1pPr>
            <a:lvl2pPr lvl="1" algn="ctr" rtl="0">
              <a:lnSpc>
                <a:spcPct val="90000"/>
              </a:lnSpc>
              <a:spcBef>
                <a:spcPts val="1200"/>
              </a:spcBef>
              <a:spcAft>
                <a:spcPts val="0"/>
              </a:spcAft>
              <a:buSzPts val="1500"/>
              <a:buNone/>
              <a:defRPr sz="1500"/>
            </a:lvl2pPr>
            <a:lvl3pPr lvl="2" algn="ctr" rtl="0">
              <a:lnSpc>
                <a:spcPct val="90000"/>
              </a:lnSpc>
              <a:spcBef>
                <a:spcPts val="1200"/>
              </a:spcBef>
              <a:spcAft>
                <a:spcPts val="0"/>
              </a:spcAft>
              <a:buSzPts val="1400"/>
              <a:buNone/>
              <a:defRPr sz="1400"/>
            </a:lvl3pPr>
            <a:lvl4pPr lvl="3" algn="ctr" rtl="0">
              <a:lnSpc>
                <a:spcPct val="90000"/>
              </a:lnSpc>
              <a:spcBef>
                <a:spcPts val="1200"/>
              </a:spcBef>
              <a:spcAft>
                <a:spcPts val="0"/>
              </a:spcAft>
              <a:buSzPts val="1200"/>
              <a:buNone/>
              <a:defRPr sz="1200"/>
            </a:lvl4pPr>
            <a:lvl5pPr lvl="4" algn="ctr" rtl="0">
              <a:lnSpc>
                <a:spcPct val="90000"/>
              </a:lnSpc>
              <a:spcBef>
                <a:spcPts val="1200"/>
              </a:spcBef>
              <a:spcAft>
                <a:spcPts val="0"/>
              </a:spcAft>
              <a:buSzPts val="1200"/>
              <a:buNone/>
              <a:defRPr sz="1200"/>
            </a:lvl5pPr>
            <a:lvl6pPr lvl="5" algn="ctr" rtl="0">
              <a:lnSpc>
                <a:spcPct val="90000"/>
              </a:lnSpc>
              <a:spcBef>
                <a:spcPts val="1200"/>
              </a:spcBef>
              <a:spcAft>
                <a:spcPts val="0"/>
              </a:spcAft>
              <a:buClr>
                <a:schemeClr val="dk1"/>
              </a:buClr>
              <a:buSzPts val="1200"/>
              <a:buNone/>
              <a:defRPr sz="1200"/>
            </a:lvl6pPr>
            <a:lvl7pPr lvl="6" algn="ctr" rtl="0">
              <a:lnSpc>
                <a:spcPct val="90000"/>
              </a:lnSpc>
              <a:spcBef>
                <a:spcPts val="1200"/>
              </a:spcBef>
              <a:spcAft>
                <a:spcPts val="0"/>
              </a:spcAft>
              <a:buClr>
                <a:schemeClr val="dk1"/>
              </a:buClr>
              <a:buSzPts val="1200"/>
              <a:buNone/>
              <a:defRPr sz="1200"/>
            </a:lvl7pPr>
            <a:lvl8pPr lvl="7" algn="ctr" rtl="0">
              <a:lnSpc>
                <a:spcPct val="90000"/>
              </a:lnSpc>
              <a:spcBef>
                <a:spcPts val="1200"/>
              </a:spcBef>
              <a:spcAft>
                <a:spcPts val="0"/>
              </a:spcAft>
              <a:buClr>
                <a:schemeClr val="dk1"/>
              </a:buClr>
              <a:buSzPts val="1200"/>
              <a:buNone/>
              <a:defRPr sz="1200"/>
            </a:lvl8pPr>
            <a:lvl9pPr lvl="8" algn="ctr" rtl="0">
              <a:lnSpc>
                <a:spcPct val="90000"/>
              </a:lnSpc>
              <a:spcBef>
                <a:spcPts val="1200"/>
              </a:spcBef>
              <a:spcAft>
                <a:spcPts val="1200"/>
              </a:spcAft>
              <a:buClr>
                <a:schemeClr val="dk1"/>
              </a:buClr>
              <a:buSzPts val="1200"/>
              <a:buNone/>
              <a:defRPr sz="1200"/>
            </a:lvl9pPr>
          </a:lstStyle>
          <a:p>
            <a:endParaRPr/>
          </a:p>
        </p:txBody>
      </p:sp>
      <p:sp>
        <p:nvSpPr>
          <p:cNvPr id="54" name="Google Shape;54;p13"/>
          <p:cNvSpPr txBox="1">
            <a:spLocks noGrp="1"/>
          </p:cNvSpPr>
          <p:nvPr>
            <p:ph type="body" idx="2"/>
          </p:nvPr>
        </p:nvSpPr>
        <p:spPr>
          <a:xfrm>
            <a:off x="3506932" y="4267564"/>
            <a:ext cx="5141100" cy="316800"/>
          </a:xfrm>
          <a:prstGeom prst="rect">
            <a:avLst/>
          </a:prstGeom>
          <a:noFill/>
          <a:ln>
            <a:noFill/>
          </a:ln>
        </p:spPr>
        <p:txBody>
          <a:bodyPr spcFirstLastPara="1" wrap="square" lIns="68575" tIns="34275" rIns="68575" bIns="34275" anchor="t" anchorCtr="0">
            <a:normAutofit/>
          </a:bodyPr>
          <a:lstStyle>
            <a:lvl1pPr marL="457200" lvl="0" indent="-228600" algn="r" rtl="0">
              <a:lnSpc>
                <a:spcPct val="90000"/>
              </a:lnSpc>
              <a:spcBef>
                <a:spcPts val="800"/>
              </a:spcBef>
              <a:spcAft>
                <a:spcPts val="0"/>
              </a:spcAft>
              <a:buSzPts val="1400"/>
              <a:buNone/>
              <a:defRPr sz="1400" b="1" i="0">
                <a:solidFill>
                  <a:schemeClr val="lt1"/>
                </a:solidFill>
                <a:latin typeface="IBM Plex Sans SemiBold"/>
                <a:ea typeface="IBM Plex Sans SemiBold"/>
                <a:cs typeface="IBM Plex Sans SemiBold"/>
                <a:sym typeface="IBM Plex Sans SemiBold"/>
              </a:defRPr>
            </a:lvl1pPr>
            <a:lvl2pPr marL="914400" lvl="1" indent="-228600" algn="r" rtl="0">
              <a:lnSpc>
                <a:spcPct val="90000"/>
              </a:lnSpc>
              <a:spcBef>
                <a:spcPts val="1200"/>
              </a:spcBef>
              <a:spcAft>
                <a:spcPts val="0"/>
              </a:spcAft>
              <a:buSzPts val="1400"/>
              <a:buNone/>
              <a:defRPr/>
            </a:lvl2pPr>
            <a:lvl3pPr marL="1371600" lvl="2" indent="-228600" algn="r" rtl="0">
              <a:lnSpc>
                <a:spcPct val="90000"/>
              </a:lnSpc>
              <a:spcBef>
                <a:spcPts val="1200"/>
              </a:spcBef>
              <a:spcAft>
                <a:spcPts val="0"/>
              </a:spcAft>
              <a:buSzPts val="1200"/>
              <a:buNone/>
              <a:defRPr/>
            </a:lvl3pPr>
            <a:lvl4pPr marL="1828800" lvl="3" indent="-228600" algn="r" rtl="0">
              <a:lnSpc>
                <a:spcPct val="90000"/>
              </a:lnSpc>
              <a:spcBef>
                <a:spcPts val="1200"/>
              </a:spcBef>
              <a:spcAft>
                <a:spcPts val="0"/>
              </a:spcAft>
              <a:buSzPts val="1200"/>
              <a:buNone/>
              <a:defRPr/>
            </a:lvl4pPr>
            <a:lvl5pPr marL="2286000" lvl="4" indent="-228600" algn="r" rtl="0">
              <a:lnSpc>
                <a:spcPct val="90000"/>
              </a:lnSpc>
              <a:spcBef>
                <a:spcPts val="1200"/>
              </a:spcBef>
              <a:spcAft>
                <a:spcPts val="0"/>
              </a:spcAft>
              <a:buSzPts val="1100"/>
              <a:buNone/>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5" name="Google Shape;55;p13"/>
          <p:cNvSpPr txBox="1">
            <a:spLocks noGrp="1"/>
          </p:cNvSpPr>
          <p:nvPr>
            <p:ph type="dt" idx="10"/>
          </p:nvPr>
        </p:nvSpPr>
        <p:spPr>
          <a:xfrm>
            <a:off x="7812157" y="4756525"/>
            <a:ext cx="835800" cy="184800"/>
          </a:xfrm>
          <a:prstGeom prst="rect">
            <a:avLst/>
          </a:prstGeom>
          <a:solidFill>
            <a:schemeClr val="accent1"/>
          </a:solidFill>
          <a:ln>
            <a:noFill/>
          </a:ln>
        </p:spPr>
        <p:txBody>
          <a:bodyPr spcFirstLastPara="1" wrap="square" lIns="68575" tIns="34275" rIns="68575" bIns="34275" anchor="t" anchorCtr="0">
            <a:spAutoFit/>
          </a:bodyPr>
          <a:lstStyle>
            <a:lvl1pPr marR="0" lvl="0" algn="r" rtl="0">
              <a:spcBef>
                <a:spcPts val="0"/>
              </a:spcBef>
              <a:spcAft>
                <a:spcPts val="0"/>
              </a:spcAft>
              <a:buSzPts val="1100"/>
              <a:buNone/>
              <a:defRPr sz="800" b="1" i="0" u="none" strike="noStrike" cap="none">
                <a:solidFill>
                  <a:schemeClr val="lt1"/>
                </a:solidFill>
                <a:latin typeface="IBM Plex Sans"/>
                <a:ea typeface="IBM Plex Sans"/>
                <a:cs typeface="IBM Plex Sans"/>
                <a:sym typeface="IBM Plex Sans"/>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pic>
        <p:nvPicPr>
          <p:cNvPr id="62" name="Google Shape;62;p15" descr="Background pattern&#10;&#10;Description automatically generated"/>
          <p:cNvPicPr preferRelativeResize="0"/>
          <p:nvPr/>
        </p:nvPicPr>
        <p:blipFill rotWithShape="1">
          <a:blip r:embed="rId2">
            <a:alphaModFix/>
          </a:blip>
          <a:srcRect/>
          <a:stretch/>
        </p:blipFill>
        <p:spPr>
          <a:xfrm>
            <a:off x="0" y="0"/>
            <a:ext cx="9144006" cy="5143503"/>
          </a:xfrm>
          <a:prstGeom prst="rect">
            <a:avLst/>
          </a:prstGeom>
          <a:noFill/>
          <a:ln>
            <a:noFill/>
          </a:ln>
        </p:spPr>
      </p:pic>
      <p:sp>
        <p:nvSpPr>
          <p:cNvPr id="63" name="Google Shape;63;p15"/>
          <p:cNvSpPr txBox="1">
            <a:spLocks noGrp="1"/>
          </p:cNvSpPr>
          <p:nvPr>
            <p:ph type="ctrTitle"/>
          </p:nvPr>
        </p:nvSpPr>
        <p:spPr>
          <a:xfrm>
            <a:off x="3187411" y="1878691"/>
            <a:ext cx="5460600" cy="1546200"/>
          </a:xfrm>
          <a:prstGeom prst="rect">
            <a:avLst/>
          </a:prstGeom>
          <a:noFill/>
          <a:ln>
            <a:noFill/>
          </a:ln>
        </p:spPr>
        <p:txBody>
          <a:bodyPr spcFirstLastPara="1" wrap="square" lIns="68575" tIns="34275" rIns="68575" bIns="34275" anchor="b" anchorCtr="0">
            <a:normAutofit/>
          </a:bodyPr>
          <a:lstStyle>
            <a:lvl1pPr lvl="0" algn="r" rtl="0">
              <a:lnSpc>
                <a:spcPct val="90000"/>
              </a:lnSpc>
              <a:spcBef>
                <a:spcPts val="0"/>
              </a:spcBef>
              <a:spcAft>
                <a:spcPts val="0"/>
              </a:spcAft>
              <a:buClr>
                <a:schemeClr val="lt1"/>
              </a:buClr>
              <a:buSzPts val="4100"/>
              <a:buFont typeface="Saira Condensed Light"/>
              <a:buNone/>
              <a:defRPr sz="4100" b="0" i="0">
                <a:solidFill>
                  <a:schemeClr val="lt1"/>
                </a:solidFill>
                <a:latin typeface="Saira Condensed Light"/>
                <a:ea typeface="Saira Condensed Light"/>
                <a:cs typeface="Saira Condensed Light"/>
                <a:sym typeface="Saira Condensed Ligh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subTitle" idx="1"/>
          </p:nvPr>
        </p:nvSpPr>
        <p:spPr>
          <a:xfrm>
            <a:off x="3366655" y="3443527"/>
            <a:ext cx="5281200" cy="700800"/>
          </a:xfrm>
          <a:prstGeom prst="rect">
            <a:avLst/>
          </a:prstGeom>
          <a:noFill/>
          <a:ln>
            <a:noFill/>
          </a:ln>
        </p:spPr>
        <p:txBody>
          <a:bodyPr spcFirstLastPara="1" wrap="square" lIns="68575" tIns="34275" rIns="68575" bIns="34275" anchor="t" anchorCtr="0">
            <a:normAutofit/>
          </a:bodyPr>
          <a:lstStyle>
            <a:lvl1pPr lvl="0" algn="r" rtl="0">
              <a:lnSpc>
                <a:spcPct val="90000"/>
              </a:lnSpc>
              <a:spcBef>
                <a:spcPts val="800"/>
              </a:spcBef>
              <a:spcAft>
                <a:spcPts val="0"/>
              </a:spcAft>
              <a:buSzPts val="1500"/>
              <a:buNone/>
              <a:defRPr sz="1500" b="0" i="0">
                <a:solidFill>
                  <a:schemeClr val="lt1"/>
                </a:solidFill>
                <a:latin typeface="IBM Plex Sans"/>
                <a:ea typeface="IBM Plex Sans"/>
                <a:cs typeface="IBM Plex Sans"/>
                <a:sym typeface="IBM Plex Sans"/>
              </a:defRPr>
            </a:lvl1pPr>
            <a:lvl2pPr lvl="1" algn="ctr" rtl="0">
              <a:lnSpc>
                <a:spcPct val="90000"/>
              </a:lnSpc>
              <a:spcBef>
                <a:spcPts val="400"/>
              </a:spcBef>
              <a:spcAft>
                <a:spcPts val="0"/>
              </a:spcAft>
              <a:buSzPts val="1500"/>
              <a:buNone/>
              <a:defRPr sz="1500"/>
            </a:lvl2pPr>
            <a:lvl3pPr lvl="2" algn="ctr" rtl="0">
              <a:lnSpc>
                <a:spcPct val="90000"/>
              </a:lnSpc>
              <a:spcBef>
                <a:spcPts val="400"/>
              </a:spcBef>
              <a:spcAft>
                <a:spcPts val="0"/>
              </a:spcAft>
              <a:buSzPts val="1400"/>
              <a:buNone/>
              <a:defRPr sz="1400"/>
            </a:lvl3pPr>
            <a:lvl4pPr lvl="3" algn="ctr" rtl="0">
              <a:lnSpc>
                <a:spcPct val="90000"/>
              </a:lnSpc>
              <a:spcBef>
                <a:spcPts val="400"/>
              </a:spcBef>
              <a:spcAft>
                <a:spcPts val="0"/>
              </a:spcAft>
              <a:buSzPts val="1200"/>
              <a:buNone/>
              <a:defRPr sz="1200"/>
            </a:lvl4pPr>
            <a:lvl5pPr lvl="4" algn="ctr" rtl="0">
              <a:lnSpc>
                <a:spcPct val="90000"/>
              </a:lnSpc>
              <a:spcBef>
                <a:spcPts val="400"/>
              </a:spcBef>
              <a:spcAft>
                <a:spcPts val="0"/>
              </a:spcAft>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5" name="Google Shape;65;p15"/>
          <p:cNvSpPr txBox="1">
            <a:spLocks noGrp="1"/>
          </p:cNvSpPr>
          <p:nvPr>
            <p:ph type="body" idx="2"/>
          </p:nvPr>
        </p:nvSpPr>
        <p:spPr>
          <a:xfrm>
            <a:off x="3506932" y="4267564"/>
            <a:ext cx="5141100" cy="316800"/>
          </a:xfrm>
          <a:prstGeom prst="rect">
            <a:avLst/>
          </a:prstGeom>
          <a:noFill/>
          <a:ln>
            <a:noFill/>
          </a:ln>
        </p:spPr>
        <p:txBody>
          <a:bodyPr spcFirstLastPara="1" wrap="square" lIns="68575" tIns="34275" rIns="68575" bIns="34275" anchor="t" anchorCtr="0">
            <a:normAutofit/>
          </a:bodyPr>
          <a:lstStyle>
            <a:lvl1pPr marL="457200" lvl="0" indent="-228600" algn="r" rtl="0">
              <a:lnSpc>
                <a:spcPct val="90000"/>
              </a:lnSpc>
              <a:spcBef>
                <a:spcPts val="800"/>
              </a:spcBef>
              <a:spcAft>
                <a:spcPts val="0"/>
              </a:spcAft>
              <a:buSzPts val="1400"/>
              <a:buNone/>
              <a:defRPr sz="1400" b="1" i="0">
                <a:solidFill>
                  <a:schemeClr val="lt1"/>
                </a:solidFill>
                <a:latin typeface="IBM Plex Sans SemiBold"/>
                <a:ea typeface="IBM Plex Sans SemiBold"/>
                <a:cs typeface="IBM Plex Sans SemiBold"/>
                <a:sym typeface="IBM Plex Sans SemiBold"/>
              </a:defRPr>
            </a:lvl1pPr>
            <a:lvl2pPr marL="914400" lvl="1" indent="-228600" algn="r" rtl="0">
              <a:lnSpc>
                <a:spcPct val="90000"/>
              </a:lnSpc>
              <a:spcBef>
                <a:spcPts val="400"/>
              </a:spcBef>
              <a:spcAft>
                <a:spcPts val="0"/>
              </a:spcAft>
              <a:buSzPts val="1400"/>
              <a:buNone/>
              <a:defRPr/>
            </a:lvl2pPr>
            <a:lvl3pPr marL="1371600" lvl="2" indent="-228600" algn="r" rtl="0">
              <a:lnSpc>
                <a:spcPct val="90000"/>
              </a:lnSpc>
              <a:spcBef>
                <a:spcPts val="400"/>
              </a:spcBef>
              <a:spcAft>
                <a:spcPts val="0"/>
              </a:spcAft>
              <a:buSzPts val="1200"/>
              <a:buNone/>
              <a:defRPr/>
            </a:lvl3pPr>
            <a:lvl4pPr marL="1828800" lvl="3" indent="-228600" algn="r" rtl="0">
              <a:lnSpc>
                <a:spcPct val="90000"/>
              </a:lnSpc>
              <a:spcBef>
                <a:spcPts val="400"/>
              </a:spcBef>
              <a:spcAft>
                <a:spcPts val="0"/>
              </a:spcAft>
              <a:buSzPts val="1200"/>
              <a:buNone/>
              <a:defRPr/>
            </a:lvl4pPr>
            <a:lvl5pPr marL="2286000" lvl="4" indent="-228600" algn="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7812157" y="4756525"/>
            <a:ext cx="835800" cy="184800"/>
          </a:xfrm>
          <a:prstGeom prst="rect">
            <a:avLst/>
          </a:prstGeom>
          <a:solidFill>
            <a:schemeClr val="accent1"/>
          </a:solidFill>
          <a:ln>
            <a:noFill/>
          </a:ln>
        </p:spPr>
        <p:txBody>
          <a:bodyPr spcFirstLastPara="1" wrap="square" lIns="68575" tIns="34275" rIns="68575" bIns="34275" anchor="t" anchorCtr="0">
            <a:spAutoFit/>
          </a:bodyPr>
          <a:lstStyle>
            <a:lvl1pPr marR="0" lvl="0" algn="r" rtl="0">
              <a:spcBef>
                <a:spcPts val="0"/>
              </a:spcBef>
              <a:spcAft>
                <a:spcPts val="0"/>
              </a:spcAft>
              <a:buSzPts val="1100"/>
              <a:buNone/>
              <a:defRPr sz="800" b="1" i="0" u="none" strike="noStrike" cap="none">
                <a:solidFill>
                  <a:schemeClr val="lt1"/>
                </a:solidFill>
                <a:latin typeface="IBM Plex Sans"/>
                <a:ea typeface="IBM Plex Sans"/>
                <a:cs typeface="IBM Plex Sans"/>
                <a:sym typeface="IBM Plex Sans"/>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7"/>
        <p:cNvGrpSpPr/>
        <p:nvPr/>
      </p:nvGrpSpPr>
      <p:grpSpPr>
        <a:xfrm>
          <a:off x="0" y="0"/>
          <a:ext cx="0" cy="0"/>
          <a:chOff x="0" y="0"/>
          <a:chExt cx="0" cy="0"/>
        </a:xfrm>
      </p:grpSpPr>
      <p:pic>
        <p:nvPicPr>
          <p:cNvPr id="68" name="Google Shape;68;p16" descr="A statue of a person riding a horse&#10;&#10;Description automatically generated with medium confidence"/>
          <p:cNvPicPr preferRelativeResize="0"/>
          <p:nvPr/>
        </p:nvPicPr>
        <p:blipFill rotWithShape="1">
          <a:blip r:embed="rId2">
            <a:alphaModFix/>
          </a:blip>
          <a:srcRect l="16254"/>
          <a:stretch/>
        </p:blipFill>
        <p:spPr>
          <a:xfrm>
            <a:off x="1" y="0"/>
            <a:ext cx="6477255" cy="5143500"/>
          </a:xfrm>
          <a:prstGeom prst="rect">
            <a:avLst/>
          </a:prstGeom>
          <a:noFill/>
          <a:ln>
            <a:noFill/>
          </a:ln>
        </p:spPr>
      </p:pic>
      <p:pic>
        <p:nvPicPr>
          <p:cNvPr id="69" name="Google Shape;69;p16" descr="A picture containing shape&#10;&#10;Description automatically generated"/>
          <p:cNvPicPr preferRelativeResize="0"/>
          <p:nvPr/>
        </p:nvPicPr>
        <p:blipFill rotWithShape="1">
          <a:blip r:embed="rId3">
            <a:alphaModFix/>
          </a:blip>
          <a:srcRect/>
          <a:stretch/>
        </p:blipFill>
        <p:spPr>
          <a:xfrm>
            <a:off x="223838" y="0"/>
            <a:ext cx="8920160" cy="5143499"/>
          </a:xfrm>
          <a:prstGeom prst="rect">
            <a:avLst/>
          </a:prstGeom>
          <a:noFill/>
          <a:ln>
            <a:noFill/>
          </a:ln>
        </p:spPr>
      </p:pic>
      <p:sp>
        <p:nvSpPr>
          <p:cNvPr id="70" name="Google Shape;70;p16"/>
          <p:cNvSpPr txBox="1">
            <a:spLocks noGrp="1"/>
          </p:cNvSpPr>
          <p:nvPr>
            <p:ph type="ctrTitle"/>
          </p:nvPr>
        </p:nvSpPr>
        <p:spPr>
          <a:xfrm>
            <a:off x="4743452" y="1878691"/>
            <a:ext cx="3904500" cy="1546200"/>
          </a:xfrm>
          <a:prstGeom prst="rect">
            <a:avLst/>
          </a:prstGeom>
          <a:noFill/>
          <a:ln>
            <a:noFill/>
          </a:ln>
        </p:spPr>
        <p:txBody>
          <a:bodyPr spcFirstLastPara="1" wrap="square" lIns="68575" tIns="34275" rIns="68575" bIns="34275" anchor="b" anchorCtr="0">
            <a:normAutofit/>
          </a:bodyPr>
          <a:lstStyle>
            <a:lvl1pPr lvl="0" algn="r" rtl="0">
              <a:lnSpc>
                <a:spcPct val="90000"/>
              </a:lnSpc>
              <a:spcBef>
                <a:spcPts val="0"/>
              </a:spcBef>
              <a:spcAft>
                <a:spcPts val="0"/>
              </a:spcAft>
              <a:buClr>
                <a:schemeClr val="lt1"/>
              </a:buClr>
              <a:buSzPts val="4100"/>
              <a:buFont typeface="Saira Condensed Light"/>
              <a:buNone/>
              <a:defRPr sz="4100" b="0" i="0">
                <a:solidFill>
                  <a:schemeClr val="lt1"/>
                </a:solidFill>
                <a:latin typeface="Saira Condensed Light"/>
                <a:ea typeface="Saira Condensed Light"/>
                <a:cs typeface="Saira Condensed Light"/>
                <a:sym typeface="Saira Condensed Ligh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1" name="Google Shape;71;p16"/>
          <p:cNvSpPr txBox="1">
            <a:spLocks noGrp="1"/>
          </p:cNvSpPr>
          <p:nvPr>
            <p:ph type="subTitle" idx="1"/>
          </p:nvPr>
        </p:nvSpPr>
        <p:spPr>
          <a:xfrm>
            <a:off x="4962526" y="3443527"/>
            <a:ext cx="3685500" cy="700800"/>
          </a:xfrm>
          <a:prstGeom prst="rect">
            <a:avLst/>
          </a:prstGeom>
          <a:noFill/>
          <a:ln>
            <a:noFill/>
          </a:ln>
        </p:spPr>
        <p:txBody>
          <a:bodyPr spcFirstLastPara="1" wrap="square" lIns="68575" tIns="34275" rIns="68575" bIns="34275" anchor="t" anchorCtr="0">
            <a:normAutofit/>
          </a:bodyPr>
          <a:lstStyle>
            <a:lvl1pPr lvl="0" algn="r" rtl="0">
              <a:lnSpc>
                <a:spcPct val="90000"/>
              </a:lnSpc>
              <a:spcBef>
                <a:spcPts val="800"/>
              </a:spcBef>
              <a:spcAft>
                <a:spcPts val="0"/>
              </a:spcAft>
              <a:buSzPts val="1500"/>
              <a:buNone/>
              <a:defRPr sz="1500" b="0" i="0">
                <a:solidFill>
                  <a:schemeClr val="lt1"/>
                </a:solidFill>
                <a:latin typeface="IBM Plex Sans"/>
                <a:ea typeface="IBM Plex Sans"/>
                <a:cs typeface="IBM Plex Sans"/>
                <a:sym typeface="IBM Plex Sans"/>
              </a:defRPr>
            </a:lvl1pPr>
            <a:lvl2pPr lvl="1" algn="ctr" rtl="0">
              <a:lnSpc>
                <a:spcPct val="90000"/>
              </a:lnSpc>
              <a:spcBef>
                <a:spcPts val="400"/>
              </a:spcBef>
              <a:spcAft>
                <a:spcPts val="0"/>
              </a:spcAft>
              <a:buSzPts val="1500"/>
              <a:buNone/>
              <a:defRPr sz="1500"/>
            </a:lvl2pPr>
            <a:lvl3pPr lvl="2" algn="ctr" rtl="0">
              <a:lnSpc>
                <a:spcPct val="90000"/>
              </a:lnSpc>
              <a:spcBef>
                <a:spcPts val="400"/>
              </a:spcBef>
              <a:spcAft>
                <a:spcPts val="0"/>
              </a:spcAft>
              <a:buSzPts val="1400"/>
              <a:buNone/>
              <a:defRPr sz="1400"/>
            </a:lvl3pPr>
            <a:lvl4pPr lvl="3" algn="ctr" rtl="0">
              <a:lnSpc>
                <a:spcPct val="90000"/>
              </a:lnSpc>
              <a:spcBef>
                <a:spcPts val="400"/>
              </a:spcBef>
              <a:spcAft>
                <a:spcPts val="0"/>
              </a:spcAft>
              <a:buSzPts val="1200"/>
              <a:buNone/>
              <a:defRPr sz="1200"/>
            </a:lvl4pPr>
            <a:lvl5pPr lvl="4" algn="ctr" rtl="0">
              <a:lnSpc>
                <a:spcPct val="90000"/>
              </a:lnSpc>
              <a:spcBef>
                <a:spcPts val="400"/>
              </a:spcBef>
              <a:spcAft>
                <a:spcPts val="0"/>
              </a:spcAft>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72" name="Google Shape;72;p16"/>
          <p:cNvSpPr txBox="1">
            <a:spLocks noGrp="1"/>
          </p:cNvSpPr>
          <p:nvPr>
            <p:ph type="body" idx="2"/>
          </p:nvPr>
        </p:nvSpPr>
        <p:spPr>
          <a:xfrm>
            <a:off x="5095876" y="4267564"/>
            <a:ext cx="3552000" cy="316800"/>
          </a:xfrm>
          <a:prstGeom prst="rect">
            <a:avLst/>
          </a:prstGeom>
          <a:noFill/>
          <a:ln>
            <a:noFill/>
          </a:ln>
        </p:spPr>
        <p:txBody>
          <a:bodyPr spcFirstLastPara="1" wrap="square" lIns="68575" tIns="34275" rIns="68575" bIns="34275" anchor="t" anchorCtr="0">
            <a:normAutofit/>
          </a:bodyPr>
          <a:lstStyle>
            <a:lvl1pPr marL="457200" lvl="0" indent="-228600" algn="r" rtl="0">
              <a:lnSpc>
                <a:spcPct val="90000"/>
              </a:lnSpc>
              <a:spcBef>
                <a:spcPts val="800"/>
              </a:spcBef>
              <a:spcAft>
                <a:spcPts val="0"/>
              </a:spcAft>
              <a:buSzPts val="1400"/>
              <a:buNone/>
              <a:defRPr sz="1400" b="1" i="0">
                <a:solidFill>
                  <a:schemeClr val="lt1"/>
                </a:solidFill>
                <a:latin typeface="IBM Plex Sans SemiBold"/>
                <a:ea typeface="IBM Plex Sans SemiBold"/>
                <a:cs typeface="IBM Plex Sans SemiBold"/>
                <a:sym typeface="IBM Plex Sans SemiBold"/>
              </a:defRPr>
            </a:lvl1pPr>
            <a:lvl2pPr marL="914400" lvl="1" indent="-228600" algn="r" rtl="0">
              <a:lnSpc>
                <a:spcPct val="90000"/>
              </a:lnSpc>
              <a:spcBef>
                <a:spcPts val="400"/>
              </a:spcBef>
              <a:spcAft>
                <a:spcPts val="0"/>
              </a:spcAft>
              <a:buSzPts val="1400"/>
              <a:buNone/>
              <a:defRPr/>
            </a:lvl2pPr>
            <a:lvl3pPr marL="1371600" lvl="2" indent="-228600" algn="r" rtl="0">
              <a:lnSpc>
                <a:spcPct val="90000"/>
              </a:lnSpc>
              <a:spcBef>
                <a:spcPts val="400"/>
              </a:spcBef>
              <a:spcAft>
                <a:spcPts val="0"/>
              </a:spcAft>
              <a:buSzPts val="1200"/>
              <a:buNone/>
              <a:defRPr/>
            </a:lvl3pPr>
            <a:lvl4pPr marL="1828800" lvl="3" indent="-228600" algn="r" rtl="0">
              <a:lnSpc>
                <a:spcPct val="90000"/>
              </a:lnSpc>
              <a:spcBef>
                <a:spcPts val="400"/>
              </a:spcBef>
              <a:spcAft>
                <a:spcPts val="0"/>
              </a:spcAft>
              <a:buSzPts val="1200"/>
              <a:buNone/>
              <a:defRPr/>
            </a:lvl4pPr>
            <a:lvl5pPr marL="2286000" lvl="4" indent="-228600" algn="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6"/>
          <p:cNvSpPr txBox="1">
            <a:spLocks noGrp="1"/>
          </p:cNvSpPr>
          <p:nvPr>
            <p:ph type="dt" idx="10"/>
          </p:nvPr>
        </p:nvSpPr>
        <p:spPr>
          <a:xfrm>
            <a:off x="7804702" y="4756525"/>
            <a:ext cx="843300" cy="184800"/>
          </a:xfrm>
          <a:prstGeom prst="rect">
            <a:avLst/>
          </a:prstGeom>
          <a:solidFill>
            <a:schemeClr val="accent1"/>
          </a:solidFill>
          <a:ln>
            <a:noFill/>
          </a:ln>
        </p:spPr>
        <p:txBody>
          <a:bodyPr spcFirstLastPara="1" wrap="square" lIns="68575" tIns="34275" rIns="68575" bIns="34275" anchor="t" anchorCtr="0">
            <a:spAutoFit/>
          </a:bodyPr>
          <a:lstStyle>
            <a:lvl1pPr marR="0" lvl="0" algn="r" rtl="0">
              <a:spcBef>
                <a:spcPts val="0"/>
              </a:spcBef>
              <a:spcAft>
                <a:spcPts val="0"/>
              </a:spcAft>
              <a:buSzPts val="1100"/>
              <a:buNone/>
              <a:defRPr sz="800" b="1" i="0" u="none" strike="noStrike" cap="none">
                <a:solidFill>
                  <a:schemeClr val="lt1"/>
                </a:solidFill>
                <a:latin typeface="IBM Plex Sans"/>
                <a:ea typeface="IBM Plex Sans"/>
                <a:cs typeface="IBM Plex Sans"/>
                <a:sym typeface="IBM Plex Sans"/>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 Custom Image">
  <p:cSld name="Title Slide - Custom Image">
    <p:spTree>
      <p:nvGrpSpPr>
        <p:cNvPr id="1" name="Shape 74"/>
        <p:cNvGrpSpPr/>
        <p:nvPr/>
      </p:nvGrpSpPr>
      <p:grpSpPr>
        <a:xfrm>
          <a:off x="0" y="0"/>
          <a:ext cx="0" cy="0"/>
          <a:chOff x="0" y="0"/>
          <a:chExt cx="0" cy="0"/>
        </a:xfrm>
      </p:grpSpPr>
      <p:pic>
        <p:nvPicPr>
          <p:cNvPr id="75" name="Google Shape;75;p17"/>
          <p:cNvPicPr preferRelativeResize="0"/>
          <p:nvPr/>
        </p:nvPicPr>
        <p:blipFill rotWithShape="1">
          <a:blip r:embed="rId2">
            <a:alphaModFix/>
          </a:blip>
          <a:srcRect l="102" r="14566"/>
          <a:stretch/>
        </p:blipFill>
        <p:spPr>
          <a:xfrm>
            <a:off x="-1525092" y="0"/>
            <a:ext cx="7794300" cy="5143501"/>
          </a:xfrm>
          <a:prstGeom prst="rect">
            <a:avLst/>
          </a:prstGeom>
          <a:noFill/>
          <a:ln>
            <a:noFill/>
          </a:ln>
        </p:spPr>
      </p:pic>
      <p:pic>
        <p:nvPicPr>
          <p:cNvPr id="76" name="Google Shape;76;p17" descr="A picture containing shape&#10;&#10;Description automatically generated"/>
          <p:cNvPicPr preferRelativeResize="0"/>
          <p:nvPr/>
        </p:nvPicPr>
        <p:blipFill rotWithShape="1">
          <a:blip r:embed="rId3">
            <a:alphaModFix/>
          </a:blip>
          <a:srcRect/>
          <a:stretch/>
        </p:blipFill>
        <p:spPr>
          <a:xfrm>
            <a:off x="223837" y="0"/>
            <a:ext cx="8920160" cy="5143499"/>
          </a:xfrm>
          <a:prstGeom prst="rect">
            <a:avLst/>
          </a:prstGeom>
          <a:noFill/>
          <a:ln>
            <a:noFill/>
          </a:ln>
        </p:spPr>
      </p:pic>
      <p:sp>
        <p:nvSpPr>
          <p:cNvPr id="77" name="Google Shape;77;p17"/>
          <p:cNvSpPr txBox="1">
            <a:spLocks noGrp="1"/>
          </p:cNvSpPr>
          <p:nvPr>
            <p:ph type="ctrTitle"/>
          </p:nvPr>
        </p:nvSpPr>
        <p:spPr>
          <a:xfrm>
            <a:off x="4743452" y="1878691"/>
            <a:ext cx="3904500" cy="1546200"/>
          </a:xfrm>
          <a:prstGeom prst="rect">
            <a:avLst/>
          </a:prstGeom>
          <a:noFill/>
          <a:ln>
            <a:noFill/>
          </a:ln>
        </p:spPr>
        <p:txBody>
          <a:bodyPr spcFirstLastPara="1" wrap="square" lIns="68575" tIns="34275" rIns="68575" bIns="34275" anchor="b" anchorCtr="0">
            <a:normAutofit/>
          </a:bodyPr>
          <a:lstStyle>
            <a:lvl1pPr lvl="0" algn="r" rtl="0">
              <a:lnSpc>
                <a:spcPct val="90000"/>
              </a:lnSpc>
              <a:spcBef>
                <a:spcPts val="0"/>
              </a:spcBef>
              <a:spcAft>
                <a:spcPts val="0"/>
              </a:spcAft>
              <a:buClr>
                <a:schemeClr val="lt1"/>
              </a:buClr>
              <a:buSzPts val="4100"/>
              <a:buFont typeface="Saira Condensed Light"/>
              <a:buNone/>
              <a:defRPr sz="4100" b="0" i="0">
                <a:solidFill>
                  <a:schemeClr val="lt1"/>
                </a:solidFill>
                <a:latin typeface="Saira Condensed Light"/>
                <a:ea typeface="Saira Condensed Light"/>
                <a:cs typeface="Saira Condensed Light"/>
                <a:sym typeface="Saira Condensed Ligh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8" name="Google Shape;78;p17"/>
          <p:cNvSpPr txBox="1">
            <a:spLocks noGrp="1"/>
          </p:cNvSpPr>
          <p:nvPr>
            <p:ph type="subTitle" idx="1"/>
          </p:nvPr>
        </p:nvSpPr>
        <p:spPr>
          <a:xfrm>
            <a:off x="4962526" y="3443527"/>
            <a:ext cx="3685500" cy="700800"/>
          </a:xfrm>
          <a:prstGeom prst="rect">
            <a:avLst/>
          </a:prstGeom>
          <a:noFill/>
          <a:ln>
            <a:noFill/>
          </a:ln>
        </p:spPr>
        <p:txBody>
          <a:bodyPr spcFirstLastPara="1" wrap="square" lIns="68575" tIns="34275" rIns="68575" bIns="34275" anchor="t" anchorCtr="0">
            <a:normAutofit/>
          </a:bodyPr>
          <a:lstStyle>
            <a:lvl1pPr lvl="0" algn="r" rtl="0">
              <a:lnSpc>
                <a:spcPct val="90000"/>
              </a:lnSpc>
              <a:spcBef>
                <a:spcPts val="800"/>
              </a:spcBef>
              <a:spcAft>
                <a:spcPts val="0"/>
              </a:spcAft>
              <a:buSzPts val="1500"/>
              <a:buNone/>
              <a:defRPr sz="1500" b="0" i="0">
                <a:solidFill>
                  <a:schemeClr val="lt1"/>
                </a:solidFill>
                <a:latin typeface="IBM Plex Sans"/>
                <a:ea typeface="IBM Plex Sans"/>
                <a:cs typeface="IBM Plex Sans"/>
                <a:sym typeface="IBM Plex Sans"/>
              </a:defRPr>
            </a:lvl1pPr>
            <a:lvl2pPr lvl="1" algn="ctr" rtl="0">
              <a:lnSpc>
                <a:spcPct val="90000"/>
              </a:lnSpc>
              <a:spcBef>
                <a:spcPts val="400"/>
              </a:spcBef>
              <a:spcAft>
                <a:spcPts val="0"/>
              </a:spcAft>
              <a:buSzPts val="1500"/>
              <a:buNone/>
              <a:defRPr sz="1500"/>
            </a:lvl2pPr>
            <a:lvl3pPr lvl="2" algn="ctr" rtl="0">
              <a:lnSpc>
                <a:spcPct val="90000"/>
              </a:lnSpc>
              <a:spcBef>
                <a:spcPts val="400"/>
              </a:spcBef>
              <a:spcAft>
                <a:spcPts val="0"/>
              </a:spcAft>
              <a:buSzPts val="1400"/>
              <a:buNone/>
              <a:defRPr sz="1400"/>
            </a:lvl3pPr>
            <a:lvl4pPr lvl="3" algn="ctr" rtl="0">
              <a:lnSpc>
                <a:spcPct val="90000"/>
              </a:lnSpc>
              <a:spcBef>
                <a:spcPts val="400"/>
              </a:spcBef>
              <a:spcAft>
                <a:spcPts val="0"/>
              </a:spcAft>
              <a:buSzPts val="1200"/>
              <a:buNone/>
              <a:defRPr sz="1200"/>
            </a:lvl4pPr>
            <a:lvl5pPr lvl="4" algn="ctr" rtl="0">
              <a:lnSpc>
                <a:spcPct val="90000"/>
              </a:lnSpc>
              <a:spcBef>
                <a:spcPts val="400"/>
              </a:spcBef>
              <a:spcAft>
                <a:spcPts val="0"/>
              </a:spcAft>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79" name="Google Shape;79;p17"/>
          <p:cNvSpPr txBox="1">
            <a:spLocks noGrp="1"/>
          </p:cNvSpPr>
          <p:nvPr>
            <p:ph type="dt" idx="10"/>
          </p:nvPr>
        </p:nvSpPr>
        <p:spPr>
          <a:xfrm>
            <a:off x="7834520" y="4771639"/>
            <a:ext cx="813300" cy="184800"/>
          </a:xfrm>
          <a:prstGeom prst="rect">
            <a:avLst/>
          </a:prstGeom>
          <a:solidFill>
            <a:schemeClr val="accent1"/>
          </a:solidFill>
          <a:ln>
            <a:noFill/>
          </a:ln>
        </p:spPr>
        <p:txBody>
          <a:bodyPr spcFirstLastPara="1" wrap="square" lIns="68575" tIns="34275" rIns="68575" bIns="34275" anchor="t" anchorCtr="0">
            <a:spAutoFit/>
          </a:bodyPr>
          <a:lstStyle>
            <a:lvl1pPr marR="0" lvl="0" algn="r" rtl="0">
              <a:spcBef>
                <a:spcPts val="0"/>
              </a:spcBef>
              <a:spcAft>
                <a:spcPts val="0"/>
              </a:spcAft>
              <a:buSzPts val="1100"/>
              <a:buNone/>
              <a:defRPr sz="800" b="1" i="0" u="none" strike="noStrike" cap="none">
                <a:solidFill>
                  <a:schemeClr val="lt1"/>
                </a:solidFill>
                <a:latin typeface="IBM Plex Sans"/>
                <a:ea typeface="IBM Plex Sans"/>
                <a:cs typeface="IBM Plex Sans"/>
                <a:sym typeface="IBM Plex Sans"/>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0" name="Google Shape;80;p17"/>
          <p:cNvSpPr txBox="1">
            <a:spLocks noGrp="1"/>
          </p:cNvSpPr>
          <p:nvPr>
            <p:ph type="body" idx="2"/>
          </p:nvPr>
        </p:nvSpPr>
        <p:spPr>
          <a:xfrm>
            <a:off x="5095876" y="4267564"/>
            <a:ext cx="3552000" cy="316800"/>
          </a:xfrm>
          <a:prstGeom prst="rect">
            <a:avLst/>
          </a:prstGeom>
          <a:noFill/>
          <a:ln>
            <a:noFill/>
          </a:ln>
        </p:spPr>
        <p:txBody>
          <a:bodyPr spcFirstLastPara="1" wrap="square" lIns="68575" tIns="34275" rIns="68575" bIns="34275" anchor="t" anchorCtr="0">
            <a:normAutofit/>
          </a:bodyPr>
          <a:lstStyle>
            <a:lvl1pPr marL="457200" lvl="0" indent="-228600" algn="r" rtl="0">
              <a:lnSpc>
                <a:spcPct val="90000"/>
              </a:lnSpc>
              <a:spcBef>
                <a:spcPts val="800"/>
              </a:spcBef>
              <a:spcAft>
                <a:spcPts val="0"/>
              </a:spcAft>
              <a:buSzPts val="1400"/>
              <a:buNone/>
              <a:defRPr sz="1400" b="1" i="0">
                <a:solidFill>
                  <a:schemeClr val="lt1"/>
                </a:solidFill>
                <a:latin typeface="IBM Plex Sans SemiBold"/>
                <a:ea typeface="IBM Plex Sans SemiBold"/>
                <a:cs typeface="IBM Plex Sans SemiBold"/>
                <a:sym typeface="IBM Plex Sans SemiBold"/>
              </a:defRPr>
            </a:lvl1pPr>
            <a:lvl2pPr marL="914400" lvl="1" indent="-228600" algn="r" rtl="0">
              <a:lnSpc>
                <a:spcPct val="90000"/>
              </a:lnSpc>
              <a:spcBef>
                <a:spcPts val="400"/>
              </a:spcBef>
              <a:spcAft>
                <a:spcPts val="0"/>
              </a:spcAft>
              <a:buSzPts val="1400"/>
              <a:buNone/>
              <a:defRPr/>
            </a:lvl2pPr>
            <a:lvl3pPr marL="1371600" lvl="2" indent="-228600" algn="r" rtl="0">
              <a:lnSpc>
                <a:spcPct val="90000"/>
              </a:lnSpc>
              <a:spcBef>
                <a:spcPts val="400"/>
              </a:spcBef>
              <a:spcAft>
                <a:spcPts val="0"/>
              </a:spcAft>
              <a:buSzPts val="1200"/>
              <a:buNone/>
              <a:defRPr/>
            </a:lvl3pPr>
            <a:lvl4pPr marL="1828800" lvl="3" indent="-228600" algn="r" rtl="0">
              <a:lnSpc>
                <a:spcPct val="90000"/>
              </a:lnSpc>
              <a:spcBef>
                <a:spcPts val="400"/>
              </a:spcBef>
              <a:spcAft>
                <a:spcPts val="0"/>
              </a:spcAft>
              <a:buSzPts val="1200"/>
              <a:buNone/>
              <a:defRPr/>
            </a:lvl4pPr>
            <a:lvl5pPr marL="2286000" lvl="4" indent="-228600" algn="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1" name="Google Shape;81;p17"/>
          <p:cNvSpPr txBox="1"/>
          <p:nvPr/>
        </p:nvSpPr>
        <p:spPr>
          <a:xfrm>
            <a:off x="684612" y="994268"/>
            <a:ext cx="3162000" cy="4440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i="0" u="none" strike="noStrike" cap="none">
                <a:solidFill>
                  <a:schemeClr val="dk1"/>
                </a:solidFill>
                <a:latin typeface="IBM Plex Sans"/>
                <a:ea typeface="IBM Plex Sans"/>
                <a:cs typeface="IBM Plex Sans"/>
                <a:sym typeface="IBM Plex Sans"/>
              </a:rPr>
              <a:t>INSTRUCTIONS TO REPLACE IMAGE:</a:t>
            </a:r>
            <a:endParaRPr sz="1100"/>
          </a:p>
          <a:p>
            <a:pPr marL="0" marR="0" lvl="0" indent="0" algn="l" rtl="0">
              <a:spcBef>
                <a:spcPts val="0"/>
              </a:spcBef>
              <a:spcAft>
                <a:spcPts val="0"/>
              </a:spcAft>
              <a:buNone/>
            </a:pPr>
            <a:endParaRPr sz="1400" b="1">
              <a:solidFill>
                <a:schemeClr val="dk1"/>
              </a:solidFill>
              <a:latin typeface="IBM Plex Sans"/>
              <a:ea typeface="IBM Plex Sans"/>
              <a:cs typeface="IBM Plex Sans"/>
              <a:sym typeface="IBM Plex Sans"/>
            </a:endParaRPr>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Go to View&gt;Slide Master</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Locate this layout and duplicate it</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Right-click the orange circle on the far-left side of this image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Scroll to “Change Picture”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Select “From File” (note that your version of PowerPoint may use different menu language)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Select desired image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Resize and crop image as necessary</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Make sure image is sent to back (right click on image)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Close slide master and insert a new slide using the new, then delete this text box from your presentation slide.</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pic>
        <p:nvPicPr>
          <p:cNvPr id="83" name="Google Shape;83;p18" descr="A body of water with buildings along it&#10;&#10;Description automatically generated with medium confidence"/>
          <p:cNvPicPr preferRelativeResize="0"/>
          <p:nvPr/>
        </p:nvPicPr>
        <p:blipFill rotWithShape="1">
          <a:blip r:embed="rId2">
            <a:alphaModFix/>
          </a:blip>
          <a:srcRect/>
          <a:stretch/>
        </p:blipFill>
        <p:spPr>
          <a:xfrm>
            <a:off x="0" y="0"/>
            <a:ext cx="9067800" cy="5143500"/>
          </a:xfrm>
          <a:prstGeom prst="rect">
            <a:avLst/>
          </a:prstGeom>
          <a:noFill/>
          <a:ln>
            <a:noFill/>
          </a:ln>
        </p:spPr>
      </p:pic>
      <p:pic>
        <p:nvPicPr>
          <p:cNvPr id="84" name="Google Shape;84;p18" descr="A picture containing shape&#10;&#10;Description automatically generated"/>
          <p:cNvPicPr preferRelativeResize="0"/>
          <p:nvPr/>
        </p:nvPicPr>
        <p:blipFill rotWithShape="1">
          <a:blip r:embed="rId3">
            <a:alphaModFix/>
          </a:blip>
          <a:srcRect/>
          <a:stretch/>
        </p:blipFill>
        <p:spPr>
          <a:xfrm>
            <a:off x="223838" y="0"/>
            <a:ext cx="8920160" cy="5143499"/>
          </a:xfrm>
          <a:prstGeom prst="rect">
            <a:avLst/>
          </a:prstGeom>
          <a:noFill/>
          <a:ln>
            <a:noFill/>
          </a:ln>
        </p:spPr>
      </p:pic>
      <p:sp>
        <p:nvSpPr>
          <p:cNvPr id="85" name="Google Shape;85;p18"/>
          <p:cNvSpPr txBox="1">
            <a:spLocks noGrp="1"/>
          </p:cNvSpPr>
          <p:nvPr>
            <p:ph type="title"/>
          </p:nvPr>
        </p:nvSpPr>
        <p:spPr>
          <a:xfrm>
            <a:off x="4963030" y="730528"/>
            <a:ext cx="3684900" cy="3190800"/>
          </a:xfrm>
          <a:prstGeom prst="rect">
            <a:avLst/>
          </a:prstGeom>
          <a:noFill/>
          <a:ln>
            <a:noFill/>
          </a:ln>
        </p:spPr>
        <p:txBody>
          <a:bodyPr spcFirstLastPara="1" wrap="square" lIns="68575" tIns="34275" rIns="68575" bIns="34275" anchor="b" anchorCtr="0">
            <a:normAutofit/>
          </a:bodyPr>
          <a:lstStyle>
            <a:lvl1pPr lvl="0" algn="r" rtl="0">
              <a:lnSpc>
                <a:spcPct val="90000"/>
              </a:lnSpc>
              <a:spcBef>
                <a:spcPts val="0"/>
              </a:spcBef>
              <a:spcAft>
                <a:spcPts val="0"/>
              </a:spcAft>
              <a:buClr>
                <a:schemeClr val="dk1"/>
              </a:buClr>
              <a:buSzPts val="4100"/>
              <a:buFont typeface="Saira Condensed SemiBold"/>
              <a:buNone/>
              <a:defRPr sz="41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8"/>
          <p:cNvSpPr txBox="1">
            <a:spLocks noGrp="1"/>
          </p:cNvSpPr>
          <p:nvPr>
            <p:ph type="body" idx="1"/>
          </p:nvPr>
        </p:nvSpPr>
        <p:spPr>
          <a:xfrm>
            <a:off x="5143502" y="4046224"/>
            <a:ext cx="3504300" cy="698700"/>
          </a:xfrm>
          <a:prstGeom prst="rect">
            <a:avLst/>
          </a:prstGeom>
          <a:noFill/>
          <a:ln>
            <a:noFill/>
          </a:ln>
        </p:spPr>
        <p:txBody>
          <a:bodyPr spcFirstLastPara="1" wrap="square" lIns="68575" tIns="34275" rIns="68575" bIns="34275" anchor="t" anchorCtr="0">
            <a:normAutofit/>
          </a:bodyPr>
          <a:lstStyle>
            <a:lvl1pPr marL="457200" lvl="0" indent="-228600" algn="r" rtl="0">
              <a:lnSpc>
                <a:spcPct val="90000"/>
              </a:lnSpc>
              <a:spcBef>
                <a:spcPts val="800"/>
              </a:spcBef>
              <a:spcAft>
                <a:spcPts val="0"/>
              </a:spcAft>
              <a:buSzPts val="1500"/>
              <a:buNone/>
              <a:defRPr sz="1500" b="0" i="0">
                <a:solidFill>
                  <a:schemeClr val="dk1"/>
                </a:solidFill>
                <a:latin typeface="IBM Plex Sans"/>
                <a:ea typeface="IBM Plex Sans"/>
                <a:cs typeface="IBM Plex Sans"/>
                <a:sym typeface="IBM Plex Sans"/>
              </a:defRPr>
            </a:lvl1pPr>
            <a:lvl2pPr marL="914400" lvl="1" indent="-228600" algn="l" rtl="0">
              <a:lnSpc>
                <a:spcPct val="90000"/>
              </a:lnSpc>
              <a:spcBef>
                <a:spcPts val="400"/>
              </a:spcBef>
              <a:spcAft>
                <a:spcPts val="0"/>
              </a:spcAft>
              <a:buSzPts val="1500"/>
              <a:buNone/>
              <a:defRPr sz="1500">
                <a:solidFill>
                  <a:srgbClr val="8E8F92"/>
                </a:solidFill>
              </a:defRPr>
            </a:lvl2pPr>
            <a:lvl3pPr marL="1371600" lvl="2" indent="-228600" algn="l" rtl="0">
              <a:lnSpc>
                <a:spcPct val="90000"/>
              </a:lnSpc>
              <a:spcBef>
                <a:spcPts val="400"/>
              </a:spcBef>
              <a:spcAft>
                <a:spcPts val="0"/>
              </a:spcAft>
              <a:buSzPts val="1400"/>
              <a:buNone/>
              <a:defRPr sz="1400">
                <a:solidFill>
                  <a:srgbClr val="8E8F92"/>
                </a:solidFill>
              </a:defRPr>
            </a:lvl3pPr>
            <a:lvl4pPr marL="1828800" lvl="3" indent="-228600" algn="l" rtl="0">
              <a:lnSpc>
                <a:spcPct val="90000"/>
              </a:lnSpc>
              <a:spcBef>
                <a:spcPts val="400"/>
              </a:spcBef>
              <a:spcAft>
                <a:spcPts val="0"/>
              </a:spcAft>
              <a:buSzPts val="1200"/>
              <a:buNone/>
              <a:defRPr sz="1200">
                <a:solidFill>
                  <a:srgbClr val="8E8F92"/>
                </a:solidFill>
              </a:defRPr>
            </a:lvl4pPr>
            <a:lvl5pPr marL="2286000" lvl="4" indent="-228600" algn="l" rtl="0">
              <a:lnSpc>
                <a:spcPct val="90000"/>
              </a:lnSpc>
              <a:spcBef>
                <a:spcPts val="400"/>
              </a:spcBef>
              <a:spcAft>
                <a:spcPts val="0"/>
              </a:spcAft>
              <a:buSzPts val="1200"/>
              <a:buNone/>
              <a:defRPr sz="1200">
                <a:solidFill>
                  <a:srgbClr val="8E8F92"/>
                </a:solidFill>
              </a:defRPr>
            </a:lvl5pPr>
            <a:lvl6pPr marL="2743200" lvl="5" indent="-228600" algn="l" rtl="0">
              <a:lnSpc>
                <a:spcPct val="90000"/>
              </a:lnSpc>
              <a:spcBef>
                <a:spcPts val="400"/>
              </a:spcBef>
              <a:spcAft>
                <a:spcPts val="0"/>
              </a:spcAft>
              <a:buClr>
                <a:srgbClr val="8E8F92"/>
              </a:buClr>
              <a:buSzPts val="1200"/>
              <a:buNone/>
              <a:defRPr sz="1200">
                <a:solidFill>
                  <a:srgbClr val="8E8F92"/>
                </a:solidFill>
              </a:defRPr>
            </a:lvl6pPr>
            <a:lvl7pPr marL="3200400" lvl="6" indent="-228600" algn="l" rtl="0">
              <a:lnSpc>
                <a:spcPct val="90000"/>
              </a:lnSpc>
              <a:spcBef>
                <a:spcPts val="400"/>
              </a:spcBef>
              <a:spcAft>
                <a:spcPts val="0"/>
              </a:spcAft>
              <a:buClr>
                <a:srgbClr val="8E8F92"/>
              </a:buClr>
              <a:buSzPts val="1200"/>
              <a:buNone/>
              <a:defRPr sz="1200">
                <a:solidFill>
                  <a:srgbClr val="8E8F92"/>
                </a:solidFill>
              </a:defRPr>
            </a:lvl7pPr>
            <a:lvl8pPr marL="3657600" lvl="7" indent="-228600" algn="l" rtl="0">
              <a:lnSpc>
                <a:spcPct val="90000"/>
              </a:lnSpc>
              <a:spcBef>
                <a:spcPts val="400"/>
              </a:spcBef>
              <a:spcAft>
                <a:spcPts val="0"/>
              </a:spcAft>
              <a:buClr>
                <a:srgbClr val="8E8F92"/>
              </a:buClr>
              <a:buSzPts val="1200"/>
              <a:buNone/>
              <a:defRPr sz="1200">
                <a:solidFill>
                  <a:srgbClr val="8E8F92"/>
                </a:solidFill>
              </a:defRPr>
            </a:lvl8pPr>
            <a:lvl9pPr marL="4114800" lvl="8" indent="-228600" algn="l" rtl="0">
              <a:lnSpc>
                <a:spcPct val="90000"/>
              </a:lnSpc>
              <a:spcBef>
                <a:spcPts val="400"/>
              </a:spcBef>
              <a:spcAft>
                <a:spcPts val="0"/>
              </a:spcAft>
              <a:buClr>
                <a:srgbClr val="8E8F92"/>
              </a:buClr>
              <a:buSzPts val="1200"/>
              <a:buNone/>
              <a:defRPr sz="1200">
                <a:solidFill>
                  <a:srgbClr val="8E8F9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ubhead and Content">
  <p:cSld name="Title, Subhead and Conten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9" name="Google Shape;89;p19"/>
          <p:cNvSpPr txBox="1">
            <a:spLocks noGrp="1"/>
          </p:cNvSpPr>
          <p:nvPr>
            <p:ph type="body" idx="1"/>
          </p:nvPr>
        </p:nvSpPr>
        <p:spPr>
          <a:xfrm>
            <a:off x="483578" y="1009112"/>
            <a:ext cx="8031900" cy="5511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rtl="0">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rtl="0">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0" name="Google Shape;90;p19"/>
          <p:cNvSpPr txBox="1">
            <a:spLocks noGrp="1"/>
          </p:cNvSpPr>
          <p:nvPr>
            <p:ph type="body" idx="2"/>
          </p:nvPr>
        </p:nvSpPr>
        <p:spPr>
          <a:xfrm>
            <a:off x="483578" y="1652156"/>
            <a:ext cx="8031900" cy="2909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92"/>
        <p:cNvGrpSpPr/>
        <p:nvPr/>
      </p:nvGrpSpPr>
      <p:grpSpPr>
        <a:xfrm>
          <a:off x="0" y="0"/>
          <a:ext cx="0" cy="0"/>
          <a:chOff x="0" y="0"/>
          <a:chExt cx="0" cy="0"/>
        </a:xfrm>
      </p:grpSpPr>
      <p:pic>
        <p:nvPicPr>
          <p:cNvPr id="93" name="Google Shape;93;p20" descr="A picture containing person, crowd, event, several&#10;&#10;Description automatically generated"/>
          <p:cNvPicPr preferRelativeResize="0"/>
          <p:nvPr/>
        </p:nvPicPr>
        <p:blipFill rotWithShape="1">
          <a:blip r:embed="rId2">
            <a:alphaModFix/>
          </a:blip>
          <a:srcRect l="28987"/>
          <a:stretch/>
        </p:blipFill>
        <p:spPr>
          <a:xfrm>
            <a:off x="1" y="0"/>
            <a:ext cx="5478945" cy="5143500"/>
          </a:xfrm>
          <a:prstGeom prst="rect">
            <a:avLst/>
          </a:prstGeom>
          <a:noFill/>
          <a:ln>
            <a:noFill/>
          </a:ln>
        </p:spPr>
      </p:pic>
      <p:pic>
        <p:nvPicPr>
          <p:cNvPr id="94" name="Google Shape;94;p20" descr="A picture containing shape&#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95" name="Google Shape;95;p20"/>
          <p:cNvSpPr txBox="1"/>
          <p:nvPr/>
        </p:nvSpPr>
        <p:spPr>
          <a:xfrm>
            <a:off x="5463542" y="2358208"/>
            <a:ext cx="3184500" cy="7002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100" b="0" i="0">
                <a:solidFill>
                  <a:schemeClr val="lt1"/>
                </a:solidFill>
                <a:latin typeface="Saira Condensed Light"/>
                <a:ea typeface="Saira Condensed Light"/>
                <a:cs typeface="Saira Condensed Light"/>
                <a:sym typeface="Saira Condensed Light"/>
              </a:rPr>
              <a:t>THANK </a:t>
            </a:r>
            <a:r>
              <a:rPr lang="en" sz="4100" b="1" i="0">
                <a:solidFill>
                  <a:schemeClr val="lt1"/>
                </a:solidFill>
                <a:latin typeface="Saira Condensed Light"/>
                <a:ea typeface="Saira Condensed Light"/>
                <a:cs typeface="Saira Condensed Light"/>
                <a:sym typeface="Saira Condensed Light"/>
              </a:rPr>
              <a:t>YOU</a:t>
            </a:r>
            <a:endParaRPr sz="1100"/>
          </a:p>
        </p:txBody>
      </p:sp>
      <p:sp>
        <p:nvSpPr>
          <p:cNvPr id="96" name="Google Shape;96;p20"/>
          <p:cNvSpPr txBox="1"/>
          <p:nvPr/>
        </p:nvSpPr>
        <p:spPr>
          <a:xfrm>
            <a:off x="4572002" y="3877814"/>
            <a:ext cx="4075800" cy="4386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200" b="1">
                <a:solidFill>
                  <a:schemeClr val="lt1"/>
                </a:solidFill>
                <a:latin typeface="IBM Plex Sans"/>
                <a:ea typeface="IBM Plex Sans"/>
                <a:cs typeface="IBM Plex Sans"/>
                <a:sym typeface="IBM Plex Sans"/>
              </a:rPr>
              <a:t>Stevens Institute of Technology</a:t>
            </a:r>
            <a:br>
              <a:rPr lang="en" sz="1200" b="1">
                <a:solidFill>
                  <a:schemeClr val="lt1"/>
                </a:solidFill>
                <a:latin typeface="IBM Plex Sans"/>
                <a:ea typeface="IBM Plex Sans"/>
                <a:cs typeface="IBM Plex Sans"/>
                <a:sym typeface="IBM Plex Sans"/>
              </a:rPr>
            </a:br>
            <a:r>
              <a:rPr lang="en" sz="1200">
                <a:solidFill>
                  <a:schemeClr val="lt1"/>
                </a:solidFill>
                <a:latin typeface="IBM Plex Sans"/>
                <a:ea typeface="IBM Plex Sans"/>
                <a:cs typeface="IBM Plex Sans"/>
                <a:sym typeface="IBM Plex Sans"/>
              </a:rPr>
              <a:t>1 Castle Point Terrace, Hoboken, NJ 07030</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483577" y="273844"/>
            <a:ext cx="80331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21"/>
          <p:cNvSpPr txBox="1">
            <a:spLocks noGrp="1"/>
          </p:cNvSpPr>
          <p:nvPr>
            <p:ph type="body" idx="1"/>
          </p:nvPr>
        </p:nvSpPr>
        <p:spPr>
          <a:xfrm>
            <a:off x="483578" y="1369219"/>
            <a:ext cx="8031900" cy="3176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Font typeface="NTR"/>
              <a:buChar char="-"/>
              <a:defRPr/>
            </a:lvl2pPr>
            <a:lvl3pPr marL="1371600" lvl="2" indent="-304800" algn="l" rtl="0">
              <a:lnSpc>
                <a:spcPct val="90000"/>
              </a:lnSpc>
              <a:spcBef>
                <a:spcPts val="400"/>
              </a:spcBef>
              <a:spcAft>
                <a:spcPts val="0"/>
              </a:spcAft>
              <a:buSzPts val="1200"/>
              <a:buFont typeface="NTR"/>
              <a:buChar char="-"/>
              <a:defRPr/>
            </a:lvl3pPr>
            <a:lvl4pPr marL="1828800" lvl="3" indent="-304800" algn="l" rtl="0">
              <a:lnSpc>
                <a:spcPct val="90000"/>
              </a:lnSpc>
              <a:spcBef>
                <a:spcPts val="400"/>
              </a:spcBef>
              <a:spcAft>
                <a:spcPts val="0"/>
              </a:spcAft>
              <a:buSzPts val="1200"/>
              <a:buFont typeface="NTR"/>
              <a:buChar char="-"/>
              <a:defRPr/>
            </a:lvl4pPr>
            <a:lvl5pPr marL="2286000" lvl="4" indent="-298450" algn="l" rtl="0">
              <a:lnSpc>
                <a:spcPct val="90000"/>
              </a:lnSpc>
              <a:spcBef>
                <a:spcPts val="400"/>
              </a:spcBef>
              <a:spcAft>
                <a:spcPts val="0"/>
              </a:spcAft>
              <a:buSzPts val="1100"/>
              <a:buFont typeface="NTR"/>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0" name="Google Shape;100;p21"/>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483577" y="273844"/>
            <a:ext cx="80331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3" name="Google Shape;103;p22"/>
          <p:cNvSpPr txBox="1">
            <a:spLocks noGrp="1"/>
          </p:cNvSpPr>
          <p:nvPr>
            <p:ph type="body" idx="1"/>
          </p:nvPr>
        </p:nvSpPr>
        <p:spPr>
          <a:xfrm>
            <a:off x="483577"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4" name="Google Shape;104;p22"/>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5" name="Google Shape;105;p22"/>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483577" y="273844"/>
            <a:ext cx="80331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3"/>
          <p:cNvSpPr txBox="1">
            <a:spLocks noGrp="1"/>
          </p:cNvSpPr>
          <p:nvPr>
            <p:ph type="body" idx="1"/>
          </p:nvPr>
        </p:nvSpPr>
        <p:spPr>
          <a:xfrm>
            <a:off x="483580" y="1369219"/>
            <a:ext cx="24729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9" name="Google Shape;109;p23"/>
          <p:cNvSpPr txBox="1">
            <a:spLocks noGrp="1"/>
          </p:cNvSpPr>
          <p:nvPr>
            <p:ph type="body" idx="2"/>
          </p:nvPr>
        </p:nvSpPr>
        <p:spPr>
          <a:xfrm>
            <a:off x="3263717" y="1369219"/>
            <a:ext cx="24729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0" name="Google Shape;110;p23"/>
          <p:cNvSpPr txBox="1">
            <a:spLocks noGrp="1"/>
          </p:cNvSpPr>
          <p:nvPr>
            <p:ph type="body" idx="3"/>
          </p:nvPr>
        </p:nvSpPr>
        <p:spPr>
          <a:xfrm>
            <a:off x="6043853" y="1369219"/>
            <a:ext cx="24729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1" name="Google Shape;111;p23"/>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ntent and Subhead">
  <p:cSld name="Three Content and Subhead">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4" name="Google Shape;114;p24"/>
          <p:cNvSpPr txBox="1">
            <a:spLocks noGrp="1"/>
          </p:cNvSpPr>
          <p:nvPr>
            <p:ph type="body" idx="1"/>
          </p:nvPr>
        </p:nvSpPr>
        <p:spPr>
          <a:xfrm>
            <a:off x="483578" y="1009112"/>
            <a:ext cx="8031900" cy="5511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rtl="0">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rtl="0">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5" name="Google Shape;115;p24"/>
          <p:cNvSpPr txBox="1">
            <a:spLocks noGrp="1"/>
          </p:cNvSpPr>
          <p:nvPr>
            <p:ph type="body" idx="2"/>
          </p:nvPr>
        </p:nvSpPr>
        <p:spPr>
          <a:xfrm>
            <a:off x="483580" y="1744377"/>
            <a:ext cx="2472900" cy="2888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4"/>
          <p:cNvSpPr txBox="1">
            <a:spLocks noGrp="1"/>
          </p:cNvSpPr>
          <p:nvPr>
            <p:ph type="body" idx="3"/>
          </p:nvPr>
        </p:nvSpPr>
        <p:spPr>
          <a:xfrm>
            <a:off x="3263717" y="1744377"/>
            <a:ext cx="2472900" cy="2888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7" name="Google Shape;117;p24"/>
          <p:cNvSpPr txBox="1">
            <a:spLocks noGrp="1"/>
          </p:cNvSpPr>
          <p:nvPr>
            <p:ph type="body" idx="4"/>
          </p:nvPr>
        </p:nvSpPr>
        <p:spPr>
          <a:xfrm>
            <a:off x="6043853" y="1744377"/>
            <a:ext cx="2472900" cy="2888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8" name="Google Shape;118;p24"/>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483577" y="273844"/>
            <a:ext cx="80331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5"/>
          <p:cNvSpPr txBox="1">
            <a:spLocks noGrp="1"/>
          </p:cNvSpPr>
          <p:nvPr>
            <p:ph type="body" idx="1"/>
          </p:nvPr>
        </p:nvSpPr>
        <p:spPr>
          <a:xfrm>
            <a:off x="483395" y="1471764"/>
            <a:ext cx="3715800" cy="13713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5"/>
          <p:cNvSpPr txBox="1">
            <a:spLocks noGrp="1"/>
          </p:cNvSpPr>
          <p:nvPr>
            <p:ph type="body" idx="2"/>
          </p:nvPr>
        </p:nvSpPr>
        <p:spPr>
          <a:xfrm>
            <a:off x="4800602" y="1471764"/>
            <a:ext cx="3715800" cy="13713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3" name="Google Shape;123;p25"/>
          <p:cNvSpPr txBox="1">
            <a:spLocks noGrp="1"/>
          </p:cNvSpPr>
          <p:nvPr>
            <p:ph type="body" idx="3"/>
          </p:nvPr>
        </p:nvSpPr>
        <p:spPr>
          <a:xfrm>
            <a:off x="483395" y="3089760"/>
            <a:ext cx="3715800" cy="13713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4" name="Google Shape;124;p25"/>
          <p:cNvSpPr txBox="1">
            <a:spLocks noGrp="1"/>
          </p:cNvSpPr>
          <p:nvPr>
            <p:ph type="body" idx="4"/>
          </p:nvPr>
        </p:nvSpPr>
        <p:spPr>
          <a:xfrm>
            <a:off x="4800602" y="3089760"/>
            <a:ext cx="3715800" cy="13713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5" name="Google Shape;125;p25"/>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our Content and subhead">
  <p:cSld name="Four Content and subhead">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8" name="Google Shape;128;p26"/>
          <p:cNvSpPr txBox="1">
            <a:spLocks noGrp="1"/>
          </p:cNvSpPr>
          <p:nvPr>
            <p:ph type="body" idx="1"/>
          </p:nvPr>
        </p:nvSpPr>
        <p:spPr>
          <a:xfrm>
            <a:off x="483578" y="1009112"/>
            <a:ext cx="8031900" cy="5511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rtl="0">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rtl="0">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9" name="Google Shape;129;p26"/>
          <p:cNvSpPr txBox="1">
            <a:spLocks noGrp="1"/>
          </p:cNvSpPr>
          <p:nvPr>
            <p:ph type="body" idx="2"/>
          </p:nvPr>
        </p:nvSpPr>
        <p:spPr>
          <a:xfrm>
            <a:off x="483395" y="1674926"/>
            <a:ext cx="3715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0" name="Google Shape;130;p26"/>
          <p:cNvSpPr txBox="1">
            <a:spLocks noGrp="1"/>
          </p:cNvSpPr>
          <p:nvPr>
            <p:ph type="body" idx="3"/>
          </p:nvPr>
        </p:nvSpPr>
        <p:spPr>
          <a:xfrm>
            <a:off x="4800602" y="1674926"/>
            <a:ext cx="3715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1" name="Google Shape;131;p26"/>
          <p:cNvSpPr txBox="1">
            <a:spLocks noGrp="1"/>
          </p:cNvSpPr>
          <p:nvPr>
            <p:ph type="body" idx="4"/>
          </p:nvPr>
        </p:nvSpPr>
        <p:spPr>
          <a:xfrm>
            <a:off x="483395" y="3336331"/>
            <a:ext cx="3715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6"/>
          <p:cNvSpPr txBox="1">
            <a:spLocks noGrp="1"/>
          </p:cNvSpPr>
          <p:nvPr>
            <p:ph type="body" idx="5"/>
          </p:nvPr>
        </p:nvSpPr>
        <p:spPr>
          <a:xfrm>
            <a:off x="4800602" y="3336331"/>
            <a:ext cx="3715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3" name="Google Shape;133;p26"/>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483577" y="273844"/>
            <a:ext cx="80331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7"/>
          <p:cNvSpPr txBox="1">
            <a:spLocks noGrp="1"/>
          </p:cNvSpPr>
          <p:nvPr>
            <p:ph type="body" idx="1"/>
          </p:nvPr>
        </p:nvSpPr>
        <p:spPr>
          <a:xfrm>
            <a:off x="483578" y="1657561"/>
            <a:ext cx="3429000" cy="29175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7" name="Google Shape;137;p27"/>
          <p:cNvSpPr txBox="1">
            <a:spLocks noGrp="1"/>
          </p:cNvSpPr>
          <p:nvPr>
            <p:ph type="body" idx="2"/>
          </p:nvPr>
        </p:nvSpPr>
        <p:spPr>
          <a:xfrm>
            <a:off x="4019999" y="1657564"/>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8" name="Google Shape;138;p27"/>
          <p:cNvSpPr txBox="1">
            <a:spLocks noGrp="1"/>
          </p:cNvSpPr>
          <p:nvPr>
            <p:ph type="body" idx="3"/>
          </p:nvPr>
        </p:nvSpPr>
        <p:spPr>
          <a:xfrm>
            <a:off x="6321981" y="1657565"/>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7"/>
          <p:cNvSpPr txBox="1">
            <a:spLocks noGrp="1"/>
          </p:cNvSpPr>
          <p:nvPr>
            <p:ph type="body" idx="4"/>
          </p:nvPr>
        </p:nvSpPr>
        <p:spPr>
          <a:xfrm>
            <a:off x="4019999" y="3336329"/>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0" name="Google Shape;140;p27"/>
          <p:cNvSpPr txBox="1">
            <a:spLocks noGrp="1"/>
          </p:cNvSpPr>
          <p:nvPr>
            <p:ph type="body" idx="5"/>
          </p:nvPr>
        </p:nvSpPr>
        <p:spPr>
          <a:xfrm>
            <a:off x="6321981" y="3336331"/>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1" name="Google Shape;141;p27"/>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ve Content and subhead">
  <p:cSld name="Five Content and subhea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4" name="Google Shape;144;p28"/>
          <p:cNvSpPr txBox="1">
            <a:spLocks noGrp="1"/>
          </p:cNvSpPr>
          <p:nvPr>
            <p:ph type="body" idx="1"/>
          </p:nvPr>
        </p:nvSpPr>
        <p:spPr>
          <a:xfrm>
            <a:off x="483578" y="1009112"/>
            <a:ext cx="8031900" cy="5511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rtl="0">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rtl="0">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5" name="Google Shape;145;p28"/>
          <p:cNvSpPr txBox="1">
            <a:spLocks noGrp="1"/>
          </p:cNvSpPr>
          <p:nvPr>
            <p:ph type="body" idx="2"/>
          </p:nvPr>
        </p:nvSpPr>
        <p:spPr>
          <a:xfrm>
            <a:off x="483578" y="1657561"/>
            <a:ext cx="3429000" cy="29175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6" name="Google Shape;146;p28"/>
          <p:cNvSpPr txBox="1">
            <a:spLocks noGrp="1"/>
          </p:cNvSpPr>
          <p:nvPr>
            <p:ph type="body" idx="3"/>
          </p:nvPr>
        </p:nvSpPr>
        <p:spPr>
          <a:xfrm>
            <a:off x="4019404" y="1657565"/>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7" name="Google Shape;147;p28"/>
          <p:cNvSpPr txBox="1">
            <a:spLocks noGrp="1"/>
          </p:cNvSpPr>
          <p:nvPr>
            <p:ph type="body" idx="4"/>
          </p:nvPr>
        </p:nvSpPr>
        <p:spPr>
          <a:xfrm>
            <a:off x="6320790" y="1657565"/>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8" name="Google Shape;148;p28"/>
          <p:cNvSpPr txBox="1">
            <a:spLocks noGrp="1"/>
          </p:cNvSpPr>
          <p:nvPr>
            <p:ph type="body" idx="5"/>
          </p:nvPr>
        </p:nvSpPr>
        <p:spPr>
          <a:xfrm>
            <a:off x="4019404" y="3336331"/>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9" name="Google Shape;149;p28"/>
          <p:cNvSpPr txBox="1">
            <a:spLocks noGrp="1"/>
          </p:cNvSpPr>
          <p:nvPr>
            <p:ph type="body" idx="6"/>
          </p:nvPr>
        </p:nvSpPr>
        <p:spPr>
          <a:xfrm>
            <a:off x="6320790" y="3336331"/>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0" name="Google Shape;150;p28"/>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Subhead">
  <p:cSld name="Two Content, Subhea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3" name="Google Shape;153;p29"/>
          <p:cNvSpPr txBox="1">
            <a:spLocks noGrp="1"/>
          </p:cNvSpPr>
          <p:nvPr>
            <p:ph type="body" idx="1"/>
          </p:nvPr>
        </p:nvSpPr>
        <p:spPr>
          <a:xfrm>
            <a:off x="483578" y="1009112"/>
            <a:ext cx="8031900" cy="5511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rtl="0">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rtl="0">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4" name="Google Shape;154;p29"/>
          <p:cNvSpPr txBox="1">
            <a:spLocks noGrp="1"/>
          </p:cNvSpPr>
          <p:nvPr>
            <p:ph type="body" idx="2"/>
          </p:nvPr>
        </p:nvSpPr>
        <p:spPr>
          <a:xfrm>
            <a:off x="483577" y="1744377"/>
            <a:ext cx="3886200" cy="2888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5" name="Google Shape;155;p29"/>
          <p:cNvSpPr txBox="1">
            <a:spLocks noGrp="1"/>
          </p:cNvSpPr>
          <p:nvPr>
            <p:ph type="body" idx="3"/>
          </p:nvPr>
        </p:nvSpPr>
        <p:spPr>
          <a:xfrm>
            <a:off x="4629150" y="1744377"/>
            <a:ext cx="3886200" cy="2888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6" name="Google Shape;156;p29"/>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483577" y="273844"/>
            <a:ext cx="80331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9" name="Google Shape;159;p30"/>
          <p:cNvSpPr txBox="1">
            <a:spLocks noGrp="1"/>
          </p:cNvSpPr>
          <p:nvPr>
            <p:ph type="body" idx="1"/>
          </p:nvPr>
        </p:nvSpPr>
        <p:spPr>
          <a:xfrm>
            <a:off x="483579"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SzPts val="1800"/>
              <a:buNone/>
              <a:defRPr sz="1800" b="1"/>
            </a:lvl1pPr>
            <a:lvl2pPr marL="914400" lvl="1" indent="-228600" algn="l" rtl="0">
              <a:lnSpc>
                <a:spcPct val="90000"/>
              </a:lnSpc>
              <a:spcBef>
                <a:spcPts val="400"/>
              </a:spcBef>
              <a:spcAft>
                <a:spcPts val="0"/>
              </a:spcAft>
              <a:buSzPts val="1500"/>
              <a:buNone/>
              <a:defRPr sz="1500" b="1"/>
            </a:lvl2pPr>
            <a:lvl3pPr marL="1371600" lvl="2" indent="-228600" algn="l" rtl="0">
              <a:lnSpc>
                <a:spcPct val="90000"/>
              </a:lnSpc>
              <a:spcBef>
                <a:spcPts val="400"/>
              </a:spcBef>
              <a:spcAft>
                <a:spcPts val="0"/>
              </a:spcAft>
              <a:buSzPts val="1400"/>
              <a:buNone/>
              <a:defRPr sz="1400" b="1"/>
            </a:lvl3pPr>
            <a:lvl4pPr marL="1828800" lvl="3" indent="-228600" algn="l" rtl="0">
              <a:lnSpc>
                <a:spcPct val="90000"/>
              </a:lnSpc>
              <a:spcBef>
                <a:spcPts val="400"/>
              </a:spcBef>
              <a:spcAft>
                <a:spcPts val="0"/>
              </a:spcAft>
              <a:buSzPts val="1200"/>
              <a:buNone/>
              <a:defRPr sz="1200" b="1"/>
            </a:lvl4pPr>
            <a:lvl5pPr marL="2286000" lvl="4" indent="-228600" algn="l" rtl="0">
              <a:lnSpc>
                <a:spcPct val="90000"/>
              </a:lnSpc>
              <a:spcBef>
                <a:spcPts val="400"/>
              </a:spcBef>
              <a:spcAft>
                <a:spcPts val="0"/>
              </a:spcAft>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60" name="Google Shape;160;p30"/>
          <p:cNvSpPr txBox="1">
            <a:spLocks noGrp="1"/>
          </p:cNvSpPr>
          <p:nvPr>
            <p:ph type="body" idx="2"/>
          </p:nvPr>
        </p:nvSpPr>
        <p:spPr>
          <a:xfrm>
            <a:off x="483579"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1" name="Google Shape;161;p30"/>
          <p:cNvSpPr txBox="1">
            <a:spLocks noGrp="1"/>
          </p:cNvSpPr>
          <p:nvPr>
            <p:ph type="body" idx="3"/>
          </p:nvPr>
        </p:nvSpPr>
        <p:spPr>
          <a:xfrm>
            <a:off x="4629152"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SzPts val="1800"/>
              <a:buNone/>
              <a:defRPr sz="1800" b="1"/>
            </a:lvl1pPr>
            <a:lvl2pPr marL="914400" lvl="1" indent="-228600" algn="l" rtl="0">
              <a:lnSpc>
                <a:spcPct val="90000"/>
              </a:lnSpc>
              <a:spcBef>
                <a:spcPts val="400"/>
              </a:spcBef>
              <a:spcAft>
                <a:spcPts val="0"/>
              </a:spcAft>
              <a:buSzPts val="1500"/>
              <a:buNone/>
              <a:defRPr sz="1500" b="1"/>
            </a:lvl2pPr>
            <a:lvl3pPr marL="1371600" lvl="2" indent="-228600" algn="l" rtl="0">
              <a:lnSpc>
                <a:spcPct val="90000"/>
              </a:lnSpc>
              <a:spcBef>
                <a:spcPts val="400"/>
              </a:spcBef>
              <a:spcAft>
                <a:spcPts val="0"/>
              </a:spcAft>
              <a:buSzPts val="1400"/>
              <a:buNone/>
              <a:defRPr sz="1400" b="1"/>
            </a:lvl3pPr>
            <a:lvl4pPr marL="1828800" lvl="3" indent="-228600" algn="l" rtl="0">
              <a:lnSpc>
                <a:spcPct val="90000"/>
              </a:lnSpc>
              <a:spcBef>
                <a:spcPts val="400"/>
              </a:spcBef>
              <a:spcAft>
                <a:spcPts val="0"/>
              </a:spcAft>
              <a:buSzPts val="1200"/>
              <a:buNone/>
              <a:defRPr sz="1200" b="1"/>
            </a:lvl4pPr>
            <a:lvl5pPr marL="2286000" lvl="4" indent="-228600" algn="l" rtl="0">
              <a:lnSpc>
                <a:spcPct val="90000"/>
              </a:lnSpc>
              <a:spcBef>
                <a:spcPts val="400"/>
              </a:spcBef>
              <a:spcAft>
                <a:spcPts val="0"/>
              </a:spcAft>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62" name="Google Shape;162;p30"/>
          <p:cNvSpPr txBox="1">
            <a:spLocks noGrp="1"/>
          </p:cNvSpPr>
          <p:nvPr>
            <p:ph type="body" idx="4"/>
          </p:nvPr>
        </p:nvSpPr>
        <p:spPr>
          <a:xfrm>
            <a:off x="4629152"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3" name="Google Shape;163;p30"/>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483578" y="273844"/>
            <a:ext cx="80319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6" name="Google Shape;166;p31"/>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32"/>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169"/>
        <p:cNvGrpSpPr/>
        <p:nvPr/>
      </p:nvGrpSpPr>
      <p:grpSpPr>
        <a:xfrm>
          <a:off x="0" y="0"/>
          <a:ext cx="0" cy="0"/>
          <a:chOff x="0" y="0"/>
          <a:chExt cx="0" cy="0"/>
        </a:xfrm>
      </p:grpSpPr>
      <p:sp>
        <p:nvSpPr>
          <p:cNvPr id="170" name="Google Shape;170;p33"/>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1"/>
        <p:cNvGrpSpPr/>
        <p:nvPr/>
      </p:nvGrpSpPr>
      <p:grpSpPr>
        <a:xfrm>
          <a:off x="0" y="0"/>
          <a:ext cx="0" cy="0"/>
          <a:chOff x="0" y="0"/>
          <a:chExt cx="0" cy="0"/>
        </a:xfrm>
      </p:grpSpPr>
      <p:sp>
        <p:nvSpPr>
          <p:cNvPr id="172" name="Google Shape;172;p34"/>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73" name="Google Shape;173;p34"/>
          <p:cNvSpPr txBox="1">
            <a:spLocks noGrp="1"/>
          </p:cNvSpPr>
          <p:nvPr>
            <p:ph type="body" idx="1"/>
          </p:nvPr>
        </p:nvSpPr>
        <p:spPr>
          <a:xfrm>
            <a:off x="3887391" y="740571"/>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SzPts val="2400"/>
              <a:buChar char="▪"/>
              <a:defRPr sz="2400"/>
            </a:lvl1pPr>
            <a:lvl2pPr marL="914400" lvl="1" indent="-361950" algn="l" rtl="0">
              <a:lnSpc>
                <a:spcPct val="90000"/>
              </a:lnSpc>
              <a:spcBef>
                <a:spcPts val="400"/>
              </a:spcBef>
              <a:spcAft>
                <a:spcPts val="0"/>
              </a:spcAft>
              <a:buSzPts val="2100"/>
              <a:buChar char="-"/>
              <a:defRPr sz="2100"/>
            </a:lvl2pPr>
            <a:lvl3pPr marL="1371600" lvl="2" indent="-342900" algn="l" rtl="0">
              <a:lnSpc>
                <a:spcPct val="90000"/>
              </a:lnSpc>
              <a:spcBef>
                <a:spcPts val="400"/>
              </a:spcBef>
              <a:spcAft>
                <a:spcPts val="0"/>
              </a:spcAft>
              <a:buSzPts val="1800"/>
              <a:buChar char="-"/>
              <a:defRPr sz="1800"/>
            </a:lvl3pPr>
            <a:lvl4pPr marL="1828800" lvl="3" indent="-323850" algn="l" rtl="0">
              <a:lnSpc>
                <a:spcPct val="90000"/>
              </a:lnSpc>
              <a:spcBef>
                <a:spcPts val="400"/>
              </a:spcBef>
              <a:spcAft>
                <a:spcPts val="0"/>
              </a:spcAft>
              <a:buSzPts val="1500"/>
              <a:buChar char="-"/>
              <a:defRPr sz="1500"/>
            </a:lvl4pPr>
            <a:lvl5pPr marL="2286000" lvl="4" indent="-323850" algn="l" rtl="0">
              <a:lnSpc>
                <a:spcPct val="90000"/>
              </a:lnSpc>
              <a:spcBef>
                <a:spcPts val="400"/>
              </a:spcBef>
              <a:spcAft>
                <a:spcPts val="0"/>
              </a:spcAft>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74" name="Google Shape;174;p34"/>
          <p:cNvSpPr txBox="1">
            <a:spLocks noGrp="1"/>
          </p:cNvSpPr>
          <p:nvPr>
            <p:ph type="body" idx="2"/>
          </p:nvPr>
        </p:nvSpPr>
        <p:spPr>
          <a:xfrm>
            <a:off x="483580" y="1543052"/>
            <a:ext cx="30957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200"/>
              <a:buNone/>
              <a:defRPr sz="1200"/>
            </a:lvl1pPr>
            <a:lvl2pPr marL="914400" lvl="1" indent="-228600" algn="l" rtl="0">
              <a:lnSpc>
                <a:spcPct val="90000"/>
              </a:lnSpc>
              <a:spcBef>
                <a:spcPts val="400"/>
              </a:spcBef>
              <a:spcAft>
                <a:spcPts val="0"/>
              </a:spcAft>
              <a:buSzPts val="1100"/>
              <a:buNone/>
              <a:defRPr sz="1100"/>
            </a:lvl2pPr>
            <a:lvl3pPr marL="1371600" lvl="2" indent="-228600" algn="l" rtl="0">
              <a:lnSpc>
                <a:spcPct val="90000"/>
              </a:lnSpc>
              <a:spcBef>
                <a:spcPts val="400"/>
              </a:spcBef>
              <a:spcAft>
                <a:spcPts val="0"/>
              </a:spcAft>
              <a:buSzPts val="900"/>
              <a:buNone/>
              <a:defRPr sz="900"/>
            </a:lvl3pPr>
            <a:lvl4pPr marL="1828800" lvl="3" indent="-228600" algn="l" rtl="0">
              <a:lnSpc>
                <a:spcPct val="90000"/>
              </a:lnSpc>
              <a:spcBef>
                <a:spcPts val="400"/>
              </a:spcBef>
              <a:spcAft>
                <a:spcPts val="0"/>
              </a:spcAft>
              <a:buSzPts val="800"/>
              <a:buNone/>
              <a:defRPr sz="800"/>
            </a:lvl4pPr>
            <a:lvl5pPr marL="2286000" lvl="4" indent="-228600" algn="l" rtl="0">
              <a:lnSpc>
                <a:spcPct val="90000"/>
              </a:lnSpc>
              <a:spcBef>
                <a:spcPts val="400"/>
              </a:spcBef>
              <a:spcAft>
                <a:spcPts val="0"/>
              </a:spcAft>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75" name="Google Shape;175;p34"/>
          <p:cNvSpPr txBox="1">
            <a:spLocks noGrp="1"/>
          </p:cNvSpPr>
          <p:nvPr>
            <p:ph type="title"/>
          </p:nvPr>
        </p:nvSpPr>
        <p:spPr>
          <a:xfrm>
            <a:off x="483580" y="342900"/>
            <a:ext cx="30957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Saira Condensed SemiBold"/>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483580" y="342900"/>
            <a:ext cx="30957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Saira Condensed SemiBold"/>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8" name="Google Shape;178;p35"/>
          <p:cNvSpPr txBox="1">
            <a:spLocks noGrp="1"/>
          </p:cNvSpPr>
          <p:nvPr>
            <p:ph type="body" idx="1"/>
          </p:nvPr>
        </p:nvSpPr>
        <p:spPr>
          <a:xfrm>
            <a:off x="483580" y="1543052"/>
            <a:ext cx="30957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200"/>
              <a:buNone/>
              <a:defRPr sz="1200"/>
            </a:lvl1pPr>
            <a:lvl2pPr marL="914400" lvl="1" indent="-228600" algn="l" rtl="0">
              <a:lnSpc>
                <a:spcPct val="90000"/>
              </a:lnSpc>
              <a:spcBef>
                <a:spcPts val="400"/>
              </a:spcBef>
              <a:spcAft>
                <a:spcPts val="0"/>
              </a:spcAft>
              <a:buSzPts val="1100"/>
              <a:buNone/>
              <a:defRPr sz="1100"/>
            </a:lvl2pPr>
            <a:lvl3pPr marL="1371600" lvl="2" indent="-228600" algn="l" rtl="0">
              <a:lnSpc>
                <a:spcPct val="90000"/>
              </a:lnSpc>
              <a:spcBef>
                <a:spcPts val="400"/>
              </a:spcBef>
              <a:spcAft>
                <a:spcPts val="0"/>
              </a:spcAft>
              <a:buSzPts val="900"/>
              <a:buNone/>
              <a:defRPr sz="900"/>
            </a:lvl3pPr>
            <a:lvl4pPr marL="1828800" lvl="3" indent="-228600" algn="l" rtl="0">
              <a:lnSpc>
                <a:spcPct val="90000"/>
              </a:lnSpc>
              <a:spcBef>
                <a:spcPts val="400"/>
              </a:spcBef>
              <a:spcAft>
                <a:spcPts val="0"/>
              </a:spcAft>
              <a:buSzPts val="800"/>
              <a:buNone/>
              <a:defRPr sz="800"/>
            </a:lvl4pPr>
            <a:lvl5pPr marL="2286000" lvl="4" indent="-228600" algn="l" rtl="0">
              <a:lnSpc>
                <a:spcPct val="90000"/>
              </a:lnSpc>
              <a:spcBef>
                <a:spcPts val="400"/>
              </a:spcBef>
              <a:spcAft>
                <a:spcPts val="0"/>
              </a:spcAft>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79" name="Google Shape;179;p35"/>
          <p:cNvSpPr>
            <a:spLocks noGrp="1"/>
          </p:cNvSpPr>
          <p:nvPr>
            <p:ph type="pic" idx="2"/>
          </p:nvPr>
        </p:nvSpPr>
        <p:spPr>
          <a:xfrm>
            <a:off x="3887391" y="740571"/>
            <a:ext cx="4629300" cy="3655200"/>
          </a:xfrm>
          <a:prstGeom prst="rect">
            <a:avLst/>
          </a:prstGeom>
          <a:noFill/>
          <a:ln>
            <a:noFill/>
          </a:ln>
        </p:spPr>
      </p:sp>
      <p:sp>
        <p:nvSpPr>
          <p:cNvPr id="180" name="Google Shape;180;p35"/>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483578" y="273844"/>
            <a:ext cx="80319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3" name="Google Shape;183;p36"/>
          <p:cNvSpPr txBox="1">
            <a:spLocks noGrp="1"/>
          </p:cNvSpPr>
          <p:nvPr>
            <p:ph type="body" idx="1"/>
          </p:nvPr>
        </p:nvSpPr>
        <p:spPr>
          <a:xfrm rot="5400000">
            <a:off x="2911202" y="-1058531"/>
            <a:ext cx="3176400" cy="80319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4"/>
        <p:cNvGrpSpPr/>
        <p:nvPr/>
      </p:nvGrpSpPr>
      <p:grpSpPr>
        <a:xfrm>
          <a:off x="0" y="0"/>
          <a:ext cx="0" cy="0"/>
          <a:chOff x="0" y="0"/>
          <a:chExt cx="0" cy="0"/>
        </a:xfrm>
      </p:grpSpPr>
      <p:sp>
        <p:nvSpPr>
          <p:cNvPr id="185" name="Google Shape;185;p37"/>
          <p:cNvSpPr txBox="1">
            <a:spLocks noGrp="1"/>
          </p:cNvSpPr>
          <p:nvPr>
            <p:ph type="title"/>
          </p:nvPr>
        </p:nvSpPr>
        <p:spPr>
          <a:xfrm rot="5400000">
            <a:off x="5350052" y="1467545"/>
            <a:ext cx="4359000" cy="19716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6" name="Google Shape;186;p37"/>
          <p:cNvSpPr txBox="1">
            <a:spLocks noGrp="1"/>
          </p:cNvSpPr>
          <p:nvPr>
            <p:ph type="body" idx="1"/>
          </p:nvPr>
        </p:nvSpPr>
        <p:spPr>
          <a:xfrm rot="5400000">
            <a:off x="1277025" y="-519505"/>
            <a:ext cx="4359000" cy="5945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pic>
        <p:nvPicPr>
          <p:cNvPr id="57" name="Google Shape;57;p14"/>
          <p:cNvPicPr preferRelativeResize="0"/>
          <p:nvPr/>
        </p:nvPicPr>
        <p:blipFill rotWithShape="1">
          <a:blip r:embed="rId25">
            <a:alphaModFix/>
          </a:blip>
          <a:srcRect/>
          <a:stretch/>
        </p:blipFill>
        <p:spPr>
          <a:xfrm>
            <a:off x="0" y="0"/>
            <a:ext cx="9144000" cy="5143500"/>
          </a:xfrm>
          <a:prstGeom prst="rect">
            <a:avLst/>
          </a:prstGeom>
          <a:noFill/>
          <a:ln>
            <a:noFill/>
          </a:ln>
        </p:spPr>
      </p:pic>
      <p:sp>
        <p:nvSpPr>
          <p:cNvPr id="58" name="Google Shape;58;p14"/>
          <p:cNvSpPr txBox="1">
            <a:spLocks noGrp="1"/>
          </p:cNvSpPr>
          <p:nvPr>
            <p:ph type="title"/>
          </p:nvPr>
        </p:nvSpPr>
        <p:spPr>
          <a:xfrm>
            <a:off x="483578" y="273844"/>
            <a:ext cx="8031900" cy="994200"/>
          </a:xfrm>
          <a:prstGeom prst="rect">
            <a:avLst/>
          </a:prstGeom>
          <a:noFill/>
          <a:ln>
            <a:noFill/>
          </a:ln>
        </p:spPr>
        <p:txBody>
          <a:bodyPr spcFirstLastPara="1" wrap="square" lIns="68575" tIns="34275" rIns="68575" bIns="34275" anchor="t" anchorCtr="0">
            <a:normAutofit/>
          </a:bodyPr>
          <a:lstStyle>
            <a:lvl1pPr marR="0" lvl="0" algn="l" rtl="0">
              <a:lnSpc>
                <a:spcPct val="90000"/>
              </a:lnSpc>
              <a:spcBef>
                <a:spcPts val="0"/>
              </a:spcBef>
              <a:spcAft>
                <a:spcPts val="0"/>
              </a:spcAft>
              <a:buClr>
                <a:schemeClr val="dk1"/>
              </a:buClr>
              <a:buSzPts val="3000"/>
              <a:buFont typeface="Saira Condensed SemiBold"/>
              <a:buNone/>
              <a:defRPr sz="3000" b="1" i="0" u="none" strike="noStrike" cap="none">
                <a:solidFill>
                  <a:schemeClr val="dk1"/>
                </a:solidFill>
                <a:latin typeface="Saira Condensed SemiBold"/>
                <a:ea typeface="Saira Condensed SemiBold"/>
                <a:cs typeface="Saira Condensed SemiBold"/>
                <a:sym typeface="Saira Condensed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4"/>
          <p:cNvSpPr txBox="1">
            <a:spLocks noGrp="1"/>
          </p:cNvSpPr>
          <p:nvPr>
            <p:ph type="body" idx="1"/>
          </p:nvPr>
        </p:nvSpPr>
        <p:spPr>
          <a:xfrm>
            <a:off x="483578" y="1369219"/>
            <a:ext cx="8031900" cy="3176400"/>
          </a:xfrm>
          <a:prstGeom prst="rect">
            <a:avLst/>
          </a:prstGeom>
          <a:noFill/>
          <a:ln>
            <a:noFill/>
          </a:ln>
        </p:spPr>
        <p:txBody>
          <a:bodyPr spcFirstLastPara="1" wrap="square" lIns="68575" tIns="34275" rIns="68575" bIns="34275" anchor="t" anchorCtr="0">
            <a:normAutofit/>
          </a:bodyPr>
          <a:lstStyle>
            <a:lvl1pPr marL="457200" marR="0" lvl="0" indent="-317500" algn="l" rtl="0">
              <a:lnSpc>
                <a:spcPct val="90000"/>
              </a:lnSpc>
              <a:spcBef>
                <a:spcPts val="800"/>
              </a:spcBef>
              <a:spcAft>
                <a:spcPts val="0"/>
              </a:spcAft>
              <a:buClr>
                <a:schemeClr val="accent4"/>
              </a:buClr>
              <a:buSzPts val="1400"/>
              <a:buFont typeface="Noto Sans Symbols"/>
              <a:buChar char="▪"/>
              <a:defRPr sz="1400" b="0" i="0" u="none" strike="noStrike" cap="none">
                <a:solidFill>
                  <a:schemeClr val="dk1"/>
                </a:solidFill>
                <a:latin typeface="IBM Plex Sans"/>
                <a:ea typeface="IBM Plex Sans"/>
                <a:cs typeface="IBM Plex Sans"/>
                <a:sym typeface="IBM Plex Sans"/>
              </a:defRPr>
            </a:lvl1pPr>
            <a:lvl2pPr marL="914400" marR="0" lvl="1" indent="-317500" algn="l" rtl="0">
              <a:lnSpc>
                <a:spcPct val="90000"/>
              </a:lnSpc>
              <a:spcBef>
                <a:spcPts val="400"/>
              </a:spcBef>
              <a:spcAft>
                <a:spcPts val="0"/>
              </a:spcAft>
              <a:buClr>
                <a:schemeClr val="accent4"/>
              </a:buClr>
              <a:buSzPts val="1400"/>
              <a:buFont typeface="NTR"/>
              <a:buChar char="-"/>
              <a:defRPr sz="1400" b="0" i="0" u="none" strike="noStrike" cap="none">
                <a:solidFill>
                  <a:schemeClr val="dk1"/>
                </a:solidFill>
                <a:latin typeface="IBM Plex Sans"/>
                <a:ea typeface="IBM Plex Sans"/>
                <a:cs typeface="IBM Plex Sans"/>
                <a:sym typeface="IBM Plex Sans"/>
              </a:defRPr>
            </a:lvl2pPr>
            <a:lvl3pPr marL="1371600" marR="0" lvl="2" indent="-304800" algn="l" rtl="0">
              <a:lnSpc>
                <a:spcPct val="90000"/>
              </a:lnSpc>
              <a:spcBef>
                <a:spcPts val="400"/>
              </a:spcBef>
              <a:spcAft>
                <a:spcPts val="0"/>
              </a:spcAft>
              <a:buClr>
                <a:schemeClr val="accent4"/>
              </a:buClr>
              <a:buSzPts val="1200"/>
              <a:buFont typeface="NTR"/>
              <a:buChar char="-"/>
              <a:defRPr sz="1200" b="0" i="0" u="none" strike="noStrike" cap="none">
                <a:solidFill>
                  <a:schemeClr val="dk1"/>
                </a:solidFill>
                <a:latin typeface="IBM Plex Sans"/>
                <a:ea typeface="IBM Plex Sans"/>
                <a:cs typeface="IBM Plex Sans"/>
                <a:sym typeface="IBM Plex Sans"/>
              </a:defRPr>
            </a:lvl3pPr>
            <a:lvl4pPr marL="1828800" marR="0" lvl="3" indent="-304800" algn="l" rtl="0">
              <a:lnSpc>
                <a:spcPct val="90000"/>
              </a:lnSpc>
              <a:spcBef>
                <a:spcPts val="400"/>
              </a:spcBef>
              <a:spcAft>
                <a:spcPts val="0"/>
              </a:spcAft>
              <a:buClr>
                <a:schemeClr val="accent4"/>
              </a:buClr>
              <a:buSzPts val="1200"/>
              <a:buFont typeface="NTR"/>
              <a:buChar char="-"/>
              <a:defRPr sz="1200" b="0" i="0" u="none" strike="noStrike" cap="none">
                <a:solidFill>
                  <a:schemeClr val="dk1"/>
                </a:solidFill>
                <a:latin typeface="IBM Plex Sans"/>
                <a:ea typeface="IBM Plex Sans"/>
                <a:cs typeface="IBM Plex Sans"/>
                <a:sym typeface="IBM Plex Sans"/>
              </a:defRPr>
            </a:lvl4pPr>
            <a:lvl5pPr marL="2286000" marR="0" lvl="4" indent="-298450" algn="l" rtl="0">
              <a:lnSpc>
                <a:spcPct val="90000"/>
              </a:lnSpc>
              <a:spcBef>
                <a:spcPts val="400"/>
              </a:spcBef>
              <a:spcAft>
                <a:spcPts val="0"/>
              </a:spcAft>
              <a:buClr>
                <a:schemeClr val="accent4"/>
              </a:buClr>
              <a:buSzPts val="1100"/>
              <a:buFont typeface="NTR"/>
              <a:buChar char="-"/>
              <a:defRPr sz="1100" b="0" i="0" u="none" strike="noStrike" cap="none">
                <a:solidFill>
                  <a:schemeClr val="dk1"/>
                </a:solidFill>
                <a:latin typeface="IBM Plex Sans"/>
                <a:ea typeface="IBM Plex Sans"/>
                <a:cs typeface="IBM Plex Sans"/>
                <a:sym typeface="IBM Plex Sans"/>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IBM Plex Sans"/>
                <a:ea typeface="IBM Plex Sans"/>
                <a:cs typeface="IBM Plex Sans"/>
                <a:sym typeface="IBM Plex Sans"/>
              </a:defRPr>
            </a:lvl1pPr>
            <a:lvl2pPr marL="0" marR="0" lvl="1" indent="0" algn="r" rtl="0">
              <a:spcBef>
                <a:spcPts val="0"/>
              </a:spcBef>
              <a:buNone/>
              <a:defRPr sz="900" b="1" i="0" u="none" strike="noStrike" cap="none">
                <a:solidFill>
                  <a:schemeClr val="accent1"/>
                </a:solidFill>
                <a:latin typeface="IBM Plex Sans"/>
                <a:ea typeface="IBM Plex Sans"/>
                <a:cs typeface="IBM Plex Sans"/>
                <a:sym typeface="IBM Plex Sans"/>
              </a:defRPr>
            </a:lvl2pPr>
            <a:lvl3pPr marL="0" marR="0" lvl="2" indent="0" algn="r" rtl="0">
              <a:spcBef>
                <a:spcPts val="0"/>
              </a:spcBef>
              <a:buNone/>
              <a:defRPr sz="900" b="1" i="0" u="none" strike="noStrike" cap="none">
                <a:solidFill>
                  <a:schemeClr val="accent1"/>
                </a:solidFill>
                <a:latin typeface="IBM Plex Sans"/>
                <a:ea typeface="IBM Plex Sans"/>
                <a:cs typeface="IBM Plex Sans"/>
                <a:sym typeface="IBM Plex Sans"/>
              </a:defRPr>
            </a:lvl3pPr>
            <a:lvl4pPr marL="0" marR="0" lvl="3" indent="0" algn="r" rtl="0">
              <a:spcBef>
                <a:spcPts val="0"/>
              </a:spcBef>
              <a:buNone/>
              <a:defRPr sz="900" b="1" i="0" u="none" strike="noStrike" cap="none">
                <a:solidFill>
                  <a:schemeClr val="accent1"/>
                </a:solidFill>
                <a:latin typeface="IBM Plex Sans"/>
                <a:ea typeface="IBM Plex Sans"/>
                <a:cs typeface="IBM Plex Sans"/>
                <a:sym typeface="IBM Plex Sans"/>
              </a:defRPr>
            </a:lvl4pPr>
            <a:lvl5pPr marL="0" marR="0" lvl="4" indent="0" algn="r" rtl="0">
              <a:spcBef>
                <a:spcPts val="0"/>
              </a:spcBef>
              <a:buNone/>
              <a:defRPr sz="900" b="1" i="0" u="none" strike="noStrike" cap="none">
                <a:solidFill>
                  <a:schemeClr val="accent1"/>
                </a:solidFill>
                <a:latin typeface="IBM Plex Sans"/>
                <a:ea typeface="IBM Plex Sans"/>
                <a:cs typeface="IBM Plex Sans"/>
                <a:sym typeface="IBM Plex Sans"/>
              </a:defRPr>
            </a:lvl5pPr>
            <a:lvl6pPr marL="0" marR="0" lvl="5" indent="0" algn="r" rtl="0">
              <a:spcBef>
                <a:spcPts val="0"/>
              </a:spcBef>
              <a:buNone/>
              <a:defRPr sz="900" b="1" i="0" u="none" strike="noStrike" cap="none">
                <a:solidFill>
                  <a:schemeClr val="accent1"/>
                </a:solidFill>
                <a:latin typeface="IBM Plex Sans"/>
                <a:ea typeface="IBM Plex Sans"/>
                <a:cs typeface="IBM Plex Sans"/>
                <a:sym typeface="IBM Plex Sans"/>
              </a:defRPr>
            </a:lvl6pPr>
            <a:lvl7pPr marL="0" marR="0" lvl="6" indent="0" algn="r" rtl="0">
              <a:spcBef>
                <a:spcPts val="0"/>
              </a:spcBef>
              <a:buNone/>
              <a:defRPr sz="900" b="1" i="0" u="none" strike="noStrike" cap="none">
                <a:solidFill>
                  <a:schemeClr val="accent1"/>
                </a:solidFill>
                <a:latin typeface="IBM Plex Sans"/>
                <a:ea typeface="IBM Plex Sans"/>
                <a:cs typeface="IBM Plex Sans"/>
                <a:sym typeface="IBM Plex Sans"/>
              </a:defRPr>
            </a:lvl7pPr>
            <a:lvl8pPr marL="0" marR="0" lvl="7" indent="0" algn="r" rtl="0">
              <a:spcBef>
                <a:spcPts val="0"/>
              </a:spcBef>
              <a:buNone/>
              <a:defRPr sz="900" b="1" i="0" u="none" strike="noStrike" cap="none">
                <a:solidFill>
                  <a:schemeClr val="accent1"/>
                </a:solidFill>
                <a:latin typeface="IBM Plex Sans"/>
                <a:ea typeface="IBM Plex Sans"/>
                <a:cs typeface="IBM Plex Sans"/>
                <a:sym typeface="IBM Plex Sans"/>
              </a:defRPr>
            </a:lvl8pPr>
            <a:lvl9pPr marL="0" marR="0" lvl="8" indent="0" algn="r" rtl="0">
              <a:spcBef>
                <a:spcPts val="0"/>
              </a:spcBef>
              <a:buNone/>
              <a:defRPr sz="9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8"/>
          <p:cNvSpPr txBox="1">
            <a:spLocks noGrp="1"/>
          </p:cNvSpPr>
          <p:nvPr>
            <p:ph type="ctrTitle"/>
          </p:nvPr>
        </p:nvSpPr>
        <p:spPr>
          <a:xfrm>
            <a:off x="92869" y="1878619"/>
            <a:ext cx="8554931" cy="700800"/>
          </a:xfrm>
          <a:prstGeom prst="rect">
            <a:avLst/>
          </a:prstGeom>
          <a:noFill/>
          <a:ln>
            <a:noFill/>
          </a:ln>
        </p:spPr>
        <p:txBody>
          <a:bodyPr spcFirstLastPara="1" wrap="square" lIns="68575" tIns="34275" rIns="68575" bIns="34275" anchor="b" anchorCtr="0">
            <a:normAutofit/>
          </a:bodyPr>
          <a:lstStyle/>
          <a:p>
            <a:pPr marL="3200400" lvl="0" indent="0" algn="r" rtl="0">
              <a:lnSpc>
                <a:spcPct val="90000"/>
              </a:lnSpc>
              <a:spcBef>
                <a:spcPts val="0"/>
              </a:spcBef>
              <a:spcAft>
                <a:spcPts val="0"/>
              </a:spcAft>
              <a:buClr>
                <a:schemeClr val="lt1"/>
              </a:buClr>
              <a:buSzPts val="3600"/>
              <a:buFont typeface="Saira Condensed Light"/>
              <a:buNone/>
            </a:pPr>
            <a:r>
              <a:rPr lang="en" sz="3600" dirty="0"/>
              <a:t> </a:t>
            </a:r>
            <a:r>
              <a:rPr lang="en" sz="3200" dirty="0"/>
              <a:t>Age, Gender &amp; Ethnicity Detection </a:t>
            </a:r>
            <a:endParaRPr sz="3200" dirty="0"/>
          </a:p>
        </p:txBody>
      </p:sp>
      <p:sp>
        <p:nvSpPr>
          <p:cNvPr id="192" name="Google Shape;192;p38"/>
          <p:cNvSpPr txBox="1">
            <a:spLocks noGrp="1"/>
          </p:cNvSpPr>
          <p:nvPr>
            <p:ph type="subTitle" idx="1"/>
          </p:nvPr>
        </p:nvSpPr>
        <p:spPr>
          <a:xfrm>
            <a:off x="3324824" y="3885488"/>
            <a:ext cx="5281200" cy="700800"/>
          </a:xfrm>
          <a:prstGeom prst="rect">
            <a:avLst/>
          </a:prstGeom>
          <a:noFill/>
          <a:ln>
            <a:noFill/>
          </a:ln>
        </p:spPr>
        <p:txBody>
          <a:bodyPr spcFirstLastPara="1" wrap="square" lIns="68575" tIns="34275" rIns="68575" bIns="34275" anchor="t" anchorCtr="0">
            <a:noAutofit/>
          </a:bodyPr>
          <a:lstStyle/>
          <a:p>
            <a:pPr marL="0" lvl="0" indent="0" algn="r" rtl="0">
              <a:lnSpc>
                <a:spcPct val="70000"/>
              </a:lnSpc>
              <a:spcBef>
                <a:spcPts val="0"/>
              </a:spcBef>
              <a:spcAft>
                <a:spcPts val="0"/>
              </a:spcAft>
              <a:buSzPts val="938"/>
              <a:buNone/>
            </a:pPr>
            <a:r>
              <a:rPr lang="en" sz="1200" b="1" dirty="0"/>
              <a:t>Team Members:</a:t>
            </a:r>
            <a:endParaRPr sz="1200" b="1" dirty="0"/>
          </a:p>
          <a:p>
            <a:pPr marL="0" lvl="0" indent="0" algn="r" rtl="0">
              <a:lnSpc>
                <a:spcPct val="70000"/>
              </a:lnSpc>
              <a:spcBef>
                <a:spcPts val="1200"/>
              </a:spcBef>
              <a:spcAft>
                <a:spcPts val="0"/>
              </a:spcAft>
              <a:buSzPts val="938"/>
              <a:buNone/>
            </a:pPr>
            <a:r>
              <a:rPr lang="en" sz="1200" dirty="0"/>
              <a:t>Mehul Sudhakar Ingale</a:t>
            </a:r>
            <a:endParaRPr sz="1200" dirty="0"/>
          </a:p>
          <a:p>
            <a:pPr marL="0" lvl="0" indent="0" algn="r" rtl="0">
              <a:lnSpc>
                <a:spcPct val="70000"/>
              </a:lnSpc>
              <a:spcBef>
                <a:spcPts val="1200"/>
              </a:spcBef>
              <a:spcAft>
                <a:spcPts val="1200"/>
              </a:spcAft>
              <a:buSzPts val="938"/>
              <a:buNone/>
            </a:pPr>
            <a:r>
              <a:rPr lang="en" sz="1200" dirty="0"/>
              <a:t>Ujwala Kamineni </a:t>
            </a:r>
            <a:endParaRPr sz="1200" dirty="0"/>
          </a:p>
        </p:txBody>
      </p:sp>
      <p:sp>
        <p:nvSpPr>
          <p:cNvPr id="2" name="TextBox 1">
            <a:extLst>
              <a:ext uri="{FF2B5EF4-FFF2-40B4-BE49-F238E27FC236}">
                <a16:creationId xmlns="" xmlns:a16="http://schemas.microsoft.com/office/drawing/2014/main" id="{526A6656-CEEE-A96B-E009-2A26AF5E442C}"/>
              </a:ext>
            </a:extLst>
          </p:cNvPr>
          <p:cNvSpPr txBox="1"/>
          <p:nvPr/>
        </p:nvSpPr>
        <p:spPr>
          <a:xfrm>
            <a:off x="2343150" y="307181"/>
            <a:ext cx="4329112" cy="400110"/>
          </a:xfrm>
          <a:prstGeom prst="rect">
            <a:avLst/>
          </a:prstGeom>
          <a:noFill/>
        </p:spPr>
        <p:txBody>
          <a:bodyPr wrap="square" rtlCol="0">
            <a:spAutoFit/>
          </a:bodyPr>
          <a:lstStyle/>
          <a:p>
            <a:r>
              <a:rPr lang="en-US" sz="2000" dirty="0">
                <a:solidFill>
                  <a:schemeClr val="bg1"/>
                </a:solidFill>
              </a:rPr>
              <a:t>CS 583 – Deep Learning Project</a:t>
            </a:r>
          </a:p>
        </p:txBody>
      </p:sp>
      <p:sp>
        <p:nvSpPr>
          <p:cNvPr id="3" name="TextBox 2">
            <a:extLst>
              <a:ext uri="{FF2B5EF4-FFF2-40B4-BE49-F238E27FC236}">
                <a16:creationId xmlns="" xmlns:a16="http://schemas.microsoft.com/office/drawing/2014/main" id="{046CD977-0A58-D14D-D2D5-B394796317A3}"/>
              </a:ext>
            </a:extLst>
          </p:cNvPr>
          <p:cNvSpPr txBox="1"/>
          <p:nvPr/>
        </p:nvSpPr>
        <p:spPr>
          <a:xfrm>
            <a:off x="6579394" y="3078956"/>
            <a:ext cx="2171700" cy="307777"/>
          </a:xfrm>
          <a:prstGeom prst="rect">
            <a:avLst/>
          </a:prstGeom>
          <a:noFill/>
        </p:spPr>
        <p:txBody>
          <a:bodyPr wrap="square" rtlCol="0">
            <a:spAutoFit/>
          </a:bodyPr>
          <a:lstStyle/>
          <a:p>
            <a:r>
              <a:rPr lang="en-US" dirty="0">
                <a:solidFill>
                  <a:schemeClr val="bg1"/>
                </a:solidFill>
              </a:rPr>
              <a:t>       </a:t>
            </a:r>
            <a:r>
              <a:rPr lang="en-US" sz="1200" dirty="0">
                <a:solidFill>
                  <a:schemeClr val="bg1"/>
                </a:solidFill>
              </a:rPr>
              <a:t>Prof: Abdul </a:t>
            </a:r>
            <a:r>
              <a:rPr lang="en-US" sz="1200" dirty="0" err="1">
                <a:solidFill>
                  <a:schemeClr val="bg1"/>
                </a:solidFill>
              </a:rPr>
              <a:t>Rafae</a:t>
            </a:r>
            <a:r>
              <a:rPr lang="en-US" sz="1200" dirty="0">
                <a:solidFill>
                  <a:schemeClr val="bg1"/>
                </a:solidFill>
              </a:rPr>
              <a:t> Khan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AB4A6-2C2F-F5D1-DFE4-4CD07885ABAD}"/>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xmlns="" id="{FCCC76D1-8EDD-9ADD-05AA-4C9646AD94E1}"/>
              </a:ext>
            </a:extLst>
          </p:cNvPr>
          <p:cNvSpPr>
            <a:spLocks noGrp="1"/>
          </p:cNvSpPr>
          <p:nvPr>
            <p:ph type="body" idx="1"/>
          </p:nvPr>
        </p:nvSpPr>
        <p:spPr>
          <a:xfrm>
            <a:off x="483578" y="578224"/>
            <a:ext cx="8031900" cy="4229100"/>
          </a:xfrm>
        </p:spPr>
        <p:txBody>
          <a:bodyPr/>
          <a:lstStyle/>
          <a:p>
            <a:pPr>
              <a:buNone/>
            </a:pPr>
            <a:endParaRPr lang="en-US" dirty="0"/>
          </a:p>
        </p:txBody>
      </p:sp>
      <p:pic>
        <p:nvPicPr>
          <p:cNvPr id="5" name="Picture 4">
            <a:extLst>
              <a:ext uri="{FF2B5EF4-FFF2-40B4-BE49-F238E27FC236}">
                <a16:creationId xmlns:a16="http://schemas.microsoft.com/office/drawing/2014/main" xmlns="" id="{A7790AF2-B77F-DB39-2798-374D1A5C41BE}"/>
              </a:ext>
            </a:extLst>
          </p:cNvPr>
          <p:cNvPicPr>
            <a:picLocks noChangeAspect="1"/>
          </p:cNvPicPr>
          <p:nvPr/>
        </p:nvPicPr>
        <p:blipFill>
          <a:blip r:embed="rId2"/>
          <a:stretch>
            <a:fillRect/>
          </a:stretch>
        </p:blipFill>
        <p:spPr>
          <a:xfrm>
            <a:off x="543826" y="672661"/>
            <a:ext cx="3765957" cy="1671145"/>
          </a:xfrm>
          <a:prstGeom prst="rect">
            <a:avLst/>
          </a:prstGeom>
        </p:spPr>
      </p:pic>
      <p:sp>
        <p:nvSpPr>
          <p:cNvPr id="6" name="TextBox 5">
            <a:extLst>
              <a:ext uri="{FF2B5EF4-FFF2-40B4-BE49-F238E27FC236}">
                <a16:creationId xmlns:a16="http://schemas.microsoft.com/office/drawing/2014/main" xmlns="" id="{0F7132E6-3D52-75A0-82A1-9161A7546E73}"/>
              </a:ext>
            </a:extLst>
          </p:cNvPr>
          <p:cNvSpPr txBox="1"/>
          <p:nvPr/>
        </p:nvSpPr>
        <p:spPr>
          <a:xfrm>
            <a:off x="820271" y="2245659"/>
            <a:ext cx="410690" cy="246221"/>
          </a:xfrm>
          <a:prstGeom prst="rect">
            <a:avLst/>
          </a:prstGeom>
          <a:noFill/>
        </p:spPr>
        <p:txBody>
          <a:bodyPr wrap="none" rtlCol="0">
            <a:spAutoFit/>
          </a:bodyPr>
          <a:lstStyle/>
          <a:p>
            <a:r>
              <a:rPr lang="en-US" sz="1000" dirty="0"/>
              <a:t>Age</a:t>
            </a:r>
          </a:p>
        </p:txBody>
      </p:sp>
      <p:pic>
        <p:nvPicPr>
          <p:cNvPr id="8" name="Picture 7">
            <a:extLst>
              <a:ext uri="{FF2B5EF4-FFF2-40B4-BE49-F238E27FC236}">
                <a16:creationId xmlns:a16="http://schemas.microsoft.com/office/drawing/2014/main" xmlns="" id="{9E2C02CC-8FEA-D2C0-4444-386356B295D3}"/>
              </a:ext>
            </a:extLst>
          </p:cNvPr>
          <p:cNvPicPr>
            <a:picLocks noChangeAspect="1"/>
          </p:cNvPicPr>
          <p:nvPr/>
        </p:nvPicPr>
        <p:blipFill>
          <a:blip r:embed="rId3"/>
          <a:stretch>
            <a:fillRect/>
          </a:stretch>
        </p:blipFill>
        <p:spPr>
          <a:xfrm>
            <a:off x="4499527" y="637757"/>
            <a:ext cx="3582927" cy="1706050"/>
          </a:xfrm>
          <a:prstGeom prst="rect">
            <a:avLst/>
          </a:prstGeom>
        </p:spPr>
      </p:pic>
      <p:sp>
        <p:nvSpPr>
          <p:cNvPr id="9" name="TextBox 8">
            <a:extLst>
              <a:ext uri="{FF2B5EF4-FFF2-40B4-BE49-F238E27FC236}">
                <a16:creationId xmlns:a16="http://schemas.microsoft.com/office/drawing/2014/main" xmlns="" id="{E80AA11B-C296-91CB-8174-5CCC1CB36067}"/>
              </a:ext>
            </a:extLst>
          </p:cNvPr>
          <p:cNvSpPr txBox="1"/>
          <p:nvPr/>
        </p:nvSpPr>
        <p:spPr>
          <a:xfrm>
            <a:off x="6083085" y="2245659"/>
            <a:ext cx="667170" cy="246221"/>
          </a:xfrm>
          <a:prstGeom prst="rect">
            <a:avLst/>
          </a:prstGeom>
          <a:noFill/>
        </p:spPr>
        <p:txBody>
          <a:bodyPr wrap="none" rtlCol="0">
            <a:spAutoFit/>
          </a:bodyPr>
          <a:lstStyle/>
          <a:p>
            <a:r>
              <a:rPr lang="en-US" sz="1000" dirty="0"/>
              <a:t>Ethnicity</a:t>
            </a:r>
          </a:p>
        </p:txBody>
      </p:sp>
      <p:pic>
        <p:nvPicPr>
          <p:cNvPr id="11" name="Picture 10">
            <a:extLst>
              <a:ext uri="{FF2B5EF4-FFF2-40B4-BE49-F238E27FC236}">
                <a16:creationId xmlns:a16="http://schemas.microsoft.com/office/drawing/2014/main" xmlns="" id="{3A52874B-D38E-F403-FE78-7B1AA9F7D0A1}"/>
              </a:ext>
            </a:extLst>
          </p:cNvPr>
          <p:cNvPicPr>
            <a:picLocks noChangeAspect="1"/>
          </p:cNvPicPr>
          <p:nvPr/>
        </p:nvPicPr>
        <p:blipFill>
          <a:blip r:embed="rId4"/>
          <a:stretch>
            <a:fillRect/>
          </a:stretch>
        </p:blipFill>
        <p:spPr>
          <a:xfrm>
            <a:off x="1982654" y="2493039"/>
            <a:ext cx="3910095" cy="2068451"/>
          </a:xfrm>
          <a:prstGeom prst="rect">
            <a:avLst/>
          </a:prstGeom>
        </p:spPr>
      </p:pic>
      <p:sp>
        <p:nvSpPr>
          <p:cNvPr id="12" name="TextBox 11">
            <a:extLst>
              <a:ext uri="{FF2B5EF4-FFF2-40B4-BE49-F238E27FC236}">
                <a16:creationId xmlns:a16="http://schemas.microsoft.com/office/drawing/2014/main" xmlns="" id="{22745F4F-CC2D-16BB-EE9F-83841587C895}"/>
              </a:ext>
            </a:extLst>
          </p:cNvPr>
          <p:cNvSpPr txBox="1"/>
          <p:nvPr/>
        </p:nvSpPr>
        <p:spPr>
          <a:xfrm>
            <a:off x="3536577" y="4517357"/>
            <a:ext cx="609462" cy="246221"/>
          </a:xfrm>
          <a:prstGeom prst="rect">
            <a:avLst/>
          </a:prstGeom>
          <a:noFill/>
        </p:spPr>
        <p:txBody>
          <a:bodyPr wrap="none" rtlCol="0">
            <a:spAutoFit/>
          </a:bodyPr>
          <a:lstStyle/>
          <a:p>
            <a:r>
              <a:rPr lang="en-US" sz="1000" dirty="0"/>
              <a:t>Gender</a:t>
            </a:r>
          </a:p>
        </p:txBody>
      </p:sp>
    </p:spTree>
    <p:extLst>
      <p:ext uri="{BB962C8B-B14F-4D97-AF65-F5344CB8AC3E}">
        <p14:creationId xmlns:p14="http://schemas.microsoft.com/office/powerpoint/2010/main" xmlns="" val="932519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3D2C7-1E4C-7104-FE77-308D647EF8F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xmlns="" id="{AA4E4B88-4B08-9E6C-9F3A-AA4FDEA75D19}"/>
              </a:ext>
            </a:extLst>
          </p:cNvPr>
          <p:cNvSpPr>
            <a:spLocks noGrp="1"/>
          </p:cNvSpPr>
          <p:nvPr>
            <p:ph type="body" idx="1"/>
          </p:nvPr>
        </p:nvSpPr>
        <p:spPr/>
        <p:txBody>
          <a:bodyPr/>
          <a:lstStyle/>
          <a:p>
            <a:pPr>
              <a:buFont typeface="Wingdings" pitchFamily="2" charset="2"/>
              <a:buChar char="Ø"/>
            </a:pPr>
            <a:r>
              <a:rPr lang="en-US" dirty="0">
                <a:latin typeface="Calibri" pitchFamily="34" charset="0"/>
                <a:cs typeface="Calibri" pitchFamily="34" charset="0"/>
              </a:rPr>
              <a:t>In conclusion, this project explored the effectiveness of custom CNNs and pre-trained models, namely VGG16 and MobileNetV2, for age, gender, and ethnicity prediction from facial images. </a:t>
            </a:r>
          </a:p>
          <a:p>
            <a:pPr>
              <a:buFont typeface="Wingdings" pitchFamily="2" charset="2"/>
              <a:buChar char="Ø"/>
            </a:pPr>
            <a:r>
              <a:rPr lang="en-US" dirty="0">
                <a:latin typeface="Calibri" pitchFamily="34" charset="0"/>
                <a:cs typeface="Calibri" pitchFamily="34" charset="0"/>
              </a:rPr>
              <a:t>While VGG16 exhibited competitive results, MobileNetV2, despite achieving superior accuracy in age regression, demonstrated comparable performance for gender and ethnicity classification.</a:t>
            </a:r>
          </a:p>
          <a:p>
            <a:pPr>
              <a:buFont typeface="Wingdings" pitchFamily="2" charset="2"/>
              <a:buChar char="Ø"/>
            </a:pPr>
            <a:r>
              <a:rPr lang="en-US" dirty="0">
                <a:latin typeface="Calibri" pitchFamily="34" charset="0"/>
                <a:cs typeface="Calibri" pitchFamily="34" charset="0"/>
              </a:rPr>
              <a:t> The project underscores the significance of task-specific model design, where custom architectures can outperform more complex pre-trained models in certain contexts.</a:t>
            </a:r>
          </a:p>
          <a:p>
            <a:pPr>
              <a:buFont typeface="Wingdings" pitchFamily="2" charset="2"/>
              <a:buChar char="Ø"/>
            </a:pPr>
            <a:r>
              <a:rPr lang="en-US" dirty="0">
                <a:latin typeface="Calibri" pitchFamily="34" charset="0"/>
                <a:cs typeface="Calibri" pitchFamily="34" charset="0"/>
              </a:rPr>
              <a:t> Future directions may involve further fine-tuning, exploring alternative architectures, and expanding the dataset for enhanced model robustness.</a:t>
            </a:r>
          </a:p>
          <a:p>
            <a:pPr>
              <a:buFont typeface="Wingdings" pitchFamily="2" charset="2"/>
              <a:buChar char="Ø"/>
            </a:pPr>
            <a:r>
              <a:rPr lang="en-US" dirty="0">
                <a:latin typeface="Calibri" pitchFamily="34" charset="0"/>
                <a:cs typeface="Calibri" pitchFamily="34" charset="0"/>
              </a:rPr>
              <a:t> Overall, this study provides valuable insights into the nuanced interplay between model architectures and task specific requirements in facial image prediction.</a:t>
            </a:r>
          </a:p>
        </p:txBody>
      </p:sp>
    </p:spTree>
    <p:extLst>
      <p:ext uri="{BB962C8B-B14F-4D97-AF65-F5344CB8AC3E}">
        <p14:creationId xmlns:p14="http://schemas.microsoft.com/office/powerpoint/2010/main" xmlns="" val="3403415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6" name="Title 5"/>
          <p:cNvSpPr>
            <a:spLocks noGrp="1"/>
          </p:cNvSpPr>
          <p:nvPr>
            <p:ph type="ctrTitle"/>
          </p:nvPr>
        </p:nvSpPr>
        <p:spPr>
          <a:xfrm>
            <a:off x="1894638" y="1657974"/>
            <a:ext cx="5460600" cy="1546200"/>
          </a:xfrm>
        </p:spPr>
        <p:txBody>
          <a:bodyPr>
            <a:normAutofit/>
          </a:bodyPr>
          <a:lstStyle/>
          <a:p>
            <a:pPr algn="ctr"/>
            <a:r>
              <a:rPr lang="en-US" sz="6600" dirty="0" smtClean="0">
                <a:latin typeface="Rockwell" pitchFamily="18" charset="0"/>
              </a:rPr>
              <a:t>Questions</a:t>
            </a:r>
            <a:endParaRPr lang="en-US" sz="6600" dirty="0">
              <a:latin typeface="Rockwell"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8"/>
          <p:cNvSpPr txBox="1">
            <a:spLocks noGrp="1"/>
          </p:cNvSpPr>
          <p:nvPr>
            <p:ph type="ctrTitle"/>
          </p:nvPr>
        </p:nvSpPr>
        <p:spPr>
          <a:xfrm>
            <a:off x="231227" y="2687915"/>
            <a:ext cx="5675587" cy="700800"/>
          </a:xfrm>
          <a:prstGeom prst="rect">
            <a:avLst/>
          </a:prstGeom>
          <a:noFill/>
          <a:ln>
            <a:noFill/>
          </a:ln>
        </p:spPr>
        <p:txBody>
          <a:bodyPr spcFirstLastPara="1" wrap="square" lIns="68575" tIns="34275" rIns="68575" bIns="34275" anchor="b" anchorCtr="0">
            <a:noAutofit/>
          </a:bodyPr>
          <a:lstStyle/>
          <a:p>
            <a:pPr marL="3200400" lvl="0" indent="0" algn="ctr" rtl="0">
              <a:lnSpc>
                <a:spcPct val="90000"/>
              </a:lnSpc>
              <a:spcBef>
                <a:spcPts val="0"/>
              </a:spcBef>
              <a:spcAft>
                <a:spcPts val="0"/>
              </a:spcAft>
              <a:buClr>
                <a:schemeClr val="lt1"/>
              </a:buClr>
              <a:buSzPts val="3600"/>
              <a:buFont typeface="Saira Condensed Light"/>
              <a:buNone/>
            </a:pPr>
            <a:r>
              <a:rPr lang="en" sz="5400" dirty="0"/>
              <a:t> </a:t>
            </a:r>
            <a:r>
              <a:rPr lang="en" sz="5400" dirty="0" smtClean="0"/>
              <a:t>Thank you</a:t>
            </a:r>
            <a:endParaRPr sz="5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484769" y="273845"/>
            <a:ext cx="8031900" cy="551100"/>
          </a:xfrm>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 dirty="0"/>
              <a:t>Brief Overview:</a:t>
            </a:r>
            <a:endParaRPr dirty="0"/>
          </a:p>
        </p:txBody>
      </p:sp>
      <p:sp>
        <p:nvSpPr>
          <p:cNvPr id="199" name="Google Shape;199;p39"/>
          <p:cNvSpPr txBox="1">
            <a:spLocks noGrp="1"/>
          </p:cNvSpPr>
          <p:nvPr>
            <p:ph type="body" idx="2"/>
          </p:nvPr>
        </p:nvSpPr>
        <p:spPr>
          <a:xfrm>
            <a:off x="483569" y="1071575"/>
            <a:ext cx="7618800" cy="3490200"/>
          </a:xfrm>
          <a:prstGeom prst="rect">
            <a:avLst/>
          </a:prstGeom>
        </p:spPr>
        <p:txBody>
          <a:bodyPr spcFirstLastPara="1" wrap="square" lIns="68575" tIns="34275" rIns="68575" bIns="34275" anchor="t" anchorCtr="0">
            <a:normAutofit/>
          </a:bodyPr>
          <a:lstStyle/>
          <a:p>
            <a:pPr marL="342900" lvl="0" indent="-266700" algn="l" rtl="0">
              <a:spcBef>
                <a:spcPts val="800"/>
              </a:spcBef>
              <a:spcAft>
                <a:spcPts val="0"/>
              </a:spcAft>
              <a:buSzPts val="1600"/>
              <a:buChar char="❏"/>
            </a:pPr>
            <a:endParaRPr sz="1600">
              <a:solidFill>
                <a:srgbClr val="363D45"/>
              </a:solidFill>
            </a:endParaRPr>
          </a:p>
          <a:p>
            <a:pPr marL="342900" lvl="0" indent="0" algn="l" rtl="0">
              <a:spcBef>
                <a:spcPts val="800"/>
              </a:spcBef>
              <a:spcAft>
                <a:spcPts val="0"/>
              </a:spcAft>
              <a:buNone/>
            </a:pPr>
            <a:endParaRPr b="1"/>
          </a:p>
        </p:txBody>
      </p:sp>
      <p:sp>
        <p:nvSpPr>
          <p:cNvPr id="200" name="Google Shape;200;p39"/>
          <p:cNvSpPr txBox="1">
            <a:spLocks noGrp="1"/>
          </p:cNvSpPr>
          <p:nvPr>
            <p:ph type="sldNum" idx="12"/>
          </p:nvPr>
        </p:nvSpPr>
        <p:spPr>
          <a:xfrm>
            <a:off x="7031935" y="4707630"/>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pPr marL="0" lvl="0" indent="0" algn="r" rtl="0">
                <a:spcBef>
                  <a:spcPts val="0"/>
                </a:spcBef>
                <a:spcAft>
                  <a:spcPts val="0"/>
                </a:spcAft>
                <a:buClr>
                  <a:srgbClr val="000000"/>
                </a:buClr>
                <a:buFont typeface="Arial"/>
                <a:buNone/>
              </a:pPr>
              <a:t>2</a:t>
            </a:fld>
            <a:endParaRPr/>
          </a:p>
        </p:txBody>
      </p:sp>
      <p:sp>
        <p:nvSpPr>
          <p:cNvPr id="5" name="Rectangle 4"/>
          <p:cNvSpPr/>
          <p:nvPr/>
        </p:nvSpPr>
        <p:spPr>
          <a:xfrm>
            <a:off x="662151" y="861848"/>
            <a:ext cx="7346731" cy="2893100"/>
          </a:xfrm>
          <a:prstGeom prst="rect">
            <a:avLst/>
          </a:prstGeom>
        </p:spPr>
        <p:txBody>
          <a:bodyPr wrap="square">
            <a:spAutoFit/>
          </a:bodyPr>
          <a:lstStyle/>
          <a:p>
            <a:pPr>
              <a:buFont typeface="Wingdings" pitchFamily="2" charset="2"/>
              <a:buChar char="Ø"/>
            </a:pPr>
            <a:r>
              <a:rPr lang="en-US" dirty="0" smtClean="0">
                <a:latin typeface="Calibri" pitchFamily="34" charset="0"/>
                <a:cs typeface="Calibri" pitchFamily="34" charset="0"/>
              </a:rPr>
              <a:t> The human face serves as a rich source of demographic and biometric information, divulging details about identity, age, gender, and ethnicity. </a:t>
            </a:r>
          </a:p>
          <a:p>
            <a:endParaRPr lang="en-US" dirty="0" smtClean="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The facial attributes with significant influence on communication, namely age, ethnicity, and gender, are intertwined with cultural values, shaping how individuals express themselves and interpret interactions.</a:t>
            </a:r>
          </a:p>
          <a:p>
            <a:endParaRPr lang="en-US" dirty="0" smtClean="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The applications of age, gender, and ethnicity prediction are diverse, spanning law enforcement, security control, and human-computer interaction. </a:t>
            </a:r>
          </a:p>
          <a:p>
            <a:endParaRPr lang="en-US" dirty="0" smtClean="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Human-computer interaction can leverage predictions to customize recommendations based on users' age, gender, and ethnicity, influencing content and product suggestions in platforms like e-commerce.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DFF818DD-99E7-B47E-41DF-FACF12C9DD25}"/>
              </a:ext>
            </a:extLst>
          </p:cNvPr>
          <p:cNvSpPr>
            <a:spLocks noGrp="1"/>
          </p:cNvSpPr>
          <p:nvPr>
            <p:ph type="title"/>
          </p:nvPr>
        </p:nvSpPr>
        <p:spPr/>
        <p:txBody>
          <a:bodyPr/>
          <a:lstStyle/>
          <a:p>
            <a:r>
              <a:rPr lang="en-US" dirty="0"/>
              <a:t>Details of the datasets used:</a:t>
            </a:r>
          </a:p>
        </p:txBody>
      </p:sp>
      <p:sp>
        <p:nvSpPr>
          <p:cNvPr id="4" name="Text Placeholder 3"/>
          <p:cNvSpPr>
            <a:spLocks noGrp="1"/>
          </p:cNvSpPr>
          <p:nvPr>
            <p:ph type="body" idx="1"/>
          </p:nvPr>
        </p:nvSpPr>
        <p:spPr>
          <a:xfrm>
            <a:off x="262759" y="1369219"/>
            <a:ext cx="8639503" cy="3360436"/>
          </a:xfrm>
        </p:spPr>
        <p:txBody>
          <a:bodyPr>
            <a:normAutofit/>
          </a:bodyPr>
          <a:lstStyle/>
          <a:p>
            <a:pPr>
              <a:buFont typeface="Wingdings" pitchFamily="2" charset="2"/>
              <a:buChar char="Ø"/>
            </a:pPr>
            <a:r>
              <a:rPr lang="en-US" dirty="0" smtClean="0">
                <a:latin typeface="Calibri" pitchFamily="34" charset="0"/>
                <a:cs typeface="Calibri" pitchFamily="34" charset="0"/>
              </a:rPr>
              <a:t>we used  the </a:t>
            </a:r>
            <a:r>
              <a:rPr lang="en-US" dirty="0" err="1" smtClean="0">
                <a:latin typeface="Calibri" pitchFamily="34" charset="0"/>
                <a:cs typeface="Calibri" pitchFamily="34" charset="0"/>
              </a:rPr>
              <a:t>UTKFace</a:t>
            </a:r>
            <a:r>
              <a:rPr lang="en-US" dirty="0" smtClean="0">
                <a:latin typeface="Calibri" pitchFamily="34" charset="0"/>
                <a:cs typeface="Calibri" pitchFamily="34" charset="0"/>
              </a:rPr>
              <a:t> dataset consisting of over 23k face image pixels with annotations of age, gender, and ethnicity in CSV format. It has a total of 27305 samples. The pixels of images cover large variations in facial expression, illumination, pose, resolution, and occlusion. We chose this dataset because of its relatively more uniform distributions, and the diversity it has in image characteristics such as brightness, occlusion, and position.</a:t>
            </a:r>
          </a:p>
          <a:p>
            <a:pPr>
              <a:buFont typeface="Wingdings" pitchFamily="2" charset="2"/>
              <a:buChar char="Ø"/>
            </a:pPr>
            <a:r>
              <a:rPr lang="en-US" dirty="0" smtClean="0">
                <a:latin typeface="Calibri" pitchFamily="34" charset="0"/>
                <a:cs typeface="Calibri" pitchFamily="34" charset="0"/>
              </a:rPr>
              <a:t>Some sample images generated from pixels from the </a:t>
            </a:r>
            <a:r>
              <a:rPr lang="en-US" dirty="0" err="1" smtClean="0">
                <a:latin typeface="Calibri" pitchFamily="34" charset="0"/>
                <a:cs typeface="Calibri" pitchFamily="34" charset="0"/>
              </a:rPr>
              <a:t>UTKFace</a:t>
            </a:r>
            <a:r>
              <a:rPr lang="en-US" dirty="0" smtClean="0">
                <a:latin typeface="Calibri" pitchFamily="34" charset="0"/>
                <a:cs typeface="Calibri" pitchFamily="34" charset="0"/>
              </a:rPr>
              <a:t> dataset can be seen in below figure</a:t>
            </a:r>
          </a:p>
          <a:p>
            <a:pPr>
              <a:buNone/>
            </a:pPr>
            <a:r>
              <a:rPr lang="en-US" dirty="0" smtClean="0">
                <a:latin typeface="Calibri" pitchFamily="34" charset="0"/>
                <a:cs typeface="Calibri" pitchFamily="34" charset="0"/>
              </a:rPr>
              <a:t>  </a:t>
            </a:r>
          </a:p>
          <a:p>
            <a:pPr>
              <a:buNone/>
            </a:pPr>
            <a:endParaRPr lang="en-US" dirty="0" smtClean="0">
              <a:latin typeface="Calibri" pitchFamily="34" charset="0"/>
              <a:cs typeface="Calibri" pitchFamily="34" charset="0"/>
            </a:endParaRPr>
          </a:p>
          <a:p>
            <a:pPr>
              <a:buNone/>
            </a:pPr>
            <a:endParaRPr lang="en-US" dirty="0" smtClean="0">
              <a:latin typeface="Calibri" pitchFamily="34" charset="0"/>
              <a:cs typeface="Calibri" pitchFamily="34" charset="0"/>
            </a:endParaRPr>
          </a:p>
          <a:p>
            <a:pPr>
              <a:buNone/>
            </a:pPr>
            <a:endParaRPr lang="en-US" dirty="0" smtClean="0">
              <a:latin typeface="Calibri" pitchFamily="34" charset="0"/>
              <a:cs typeface="Calibri" pitchFamily="34" charset="0"/>
            </a:endParaRPr>
          </a:p>
          <a:p>
            <a:pPr>
              <a:buNone/>
            </a:pPr>
            <a:endParaRPr lang="en-US" dirty="0" smtClean="0">
              <a:latin typeface="Calibri" pitchFamily="34" charset="0"/>
              <a:cs typeface="Calibri" pitchFamily="34" charset="0"/>
            </a:endParaRPr>
          </a:p>
          <a:p>
            <a:pPr>
              <a:buNone/>
            </a:pPr>
            <a:endParaRPr lang="en-US" dirty="0" smtClean="0">
              <a:latin typeface="Calibri" pitchFamily="34" charset="0"/>
              <a:cs typeface="Calibri" pitchFamily="34" charset="0"/>
            </a:endParaRPr>
          </a:p>
          <a:p>
            <a:pPr>
              <a:buNone/>
            </a:pPr>
            <a:endParaRPr lang="en-US" dirty="0" smtClean="0">
              <a:latin typeface="Calibri" pitchFamily="34" charset="0"/>
              <a:cs typeface="Calibri" pitchFamily="34" charset="0"/>
            </a:endParaRPr>
          </a:p>
          <a:p>
            <a:pPr>
              <a:buNone/>
            </a:pPr>
            <a:endParaRPr lang="en-US" dirty="0" smtClean="0">
              <a:latin typeface="Calibri" pitchFamily="34" charset="0"/>
              <a:cs typeface="Calibri" pitchFamily="34" charset="0"/>
            </a:endParaRPr>
          </a:p>
          <a:p>
            <a:pPr>
              <a:buNone/>
            </a:pPr>
            <a:endParaRPr lang="en-US" dirty="0" smtClean="0"/>
          </a:p>
        </p:txBody>
      </p:sp>
      <p:pic>
        <p:nvPicPr>
          <p:cNvPr id="7" name="Picture 6"/>
          <p:cNvPicPr/>
          <p:nvPr/>
        </p:nvPicPr>
        <p:blipFill>
          <a:blip r:embed="rId2" cstate="print"/>
          <a:srcRect/>
          <a:stretch>
            <a:fillRect/>
          </a:stretch>
        </p:blipFill>
        <p:spPr bwMode="auto">
          <a:xfrm>
            <a:off x="2537462" y="3017652"/>
            <a:ext cx="1378429" cy="1378429"/>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4314869" y="3048285"/>
            <a:ext cx="1292028" cy="1380226"/>
          </a:xfrm>
          <a:prstGeom prst="rect">
            <a:avLst/>
          </a:prstGeom>
          <a:noFill/>
          <a:ln w="9525">
            <a:noFill/>
            <a:miter lim="800000"/>
            <a:headEnd/>
            <a:tailEnd/>
          </a:ln>
        </p:spPr>
      </p:pic>
    </p:spTree>
    <p:extLst>
      <p:ext uri="{BB962C8B-B14F-4D97-AF65-F5344CB8AC3E}">
        <p14:creationId xmlns="" xmlns:p14="http://schemas.microsoft.com/office/powerpoint/2010/main" val="802741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AC6291A-8F18-BDE7-4A8A-503CAA0521E9}"/>
              </a:ext>
            </a:extLst>
          </p:cNvPr>
          <p:cNvSpPr>
            <a:spLocks noGrp="1"/>
          </p:cNvSpPr>
          <p:nvPr>
            <p:ph type="title"/>
          </p:nvPr>
        </p:nvSpPr>
        <p:spPr/>
        <p:txBody>
          <a:bodyPr/>
          <a:lstStyle/>
          <a:p>
            <a:r>
              <a:rPr lang="en-US" dirty="0"/>
              <a:t>Details of Tools </a:t>
            </a:r>
            <a:r>
              <a:rPr lang="en-US"/>
              <a:t>and Technologies used:</a:t>
            </a:r>
          </a:p>
        </p:txBody>
      </p:sp>
      <p:sp>
        <p:nvSpPr>
          <p:cNvPr id="6" name="Text Placeholder 5">
            <a:extLst>
              <a:ext uri="{FF2B5EF4-FFF2-40B4-BE49-F238E27FC236}">
                <a16:creationId xmlns="" xmlns:a16="http://schemas.microsoft.com/office/drawing/2014/main" id="{66A89070-CD95-24FC-57CF-89A1B0975DEF}"/>
              </a:ext>
            </a:extLst>
          </p:cNvPr>
          <p:cNvSpPr>
            <a:spLocks noGrp="1"/>
          </p:cNvSpPr>
          <p:nvPr>
            <p:ph type="body" idx="1"/>
          </p:nvPr>
        </p:nvSpPr>
        <p:spPr>
          <a:xfrm>
            <a:off x="588681" y="906763"/>
            <a:ext cx="8031900" cy="3176400"/>
          </a:xfrm>
        </p:spPr>
        <p:txBody>
          <a:bodyPr>
            <a:noAutofit/>
          </a:bodyPr>
          <a:lstStyle/>
          <a:p>
            <a:pPr>
              <a:buFont typeface="Wingdings" pitchFamily="2" charset="2"/>
              <a:buChar char="Ø"/>
            </a:pPr>
            <a:r>
              <a:rPr lang="en-US" dirty="0" smtClean="0">
                <a:latin typeface="Calibri" pitchFamily="34" charset="0"/>
                <a:cs typeface="Calibri" pitchFamily="34" charset="0"/>
              </a:rPr>
              <a:t>Here's a list of tools and technologies used</a:t>
            </a:r>
          </a:p>
          <a:p>
            <a:pPr>
              <a:buFont typeface="Wingdings" pitchFamily="2" charset="2"/>
              <a:buChar char="Ø"/>
            </a:pPr>
            <a:r>
              <a:rPr lang="en-US" dirty="0" smtClean="0">
                <a:latin typeface="Calibri" pitchFamily="34" charset="0"/>
                <a:cs typeface="Calibri" pitchFamily="34" charset="0"/>
              </a:rPr>
              <a:t>Programming Language: </a:t>
            </a:r>
          </a:p>
          <a:p>
            <a:pPr>
              <a:buFont typeface="Wingdings" pitchFamily="2" charset="2"/>
              <a:buChar char="Ø"/>
            </a:pPr>
            <a:r>
              <a:rPr lang="en-US" dirty="0" smtClean="0">
                <a:latin typeface="Calibri" pitchFamily="34" charset="0"/>
                <a:cs typeface="Calibri" pitchFamily="34" charset="0"/>
              </a:rPr>
              <a:t>Python</a:t>
            </a:r>
          </a:p>
          <a:p>
            <a:pPr>
              <a:buFont typeface="Wingdings" pitchFamily="2" charset="2"/>
              <a:buChar char="Ø"/>
            </a:pPr>
            <a:r>
              <a:rPr lang="en-US" dirty="0" smtClean="0">
                <a:latin typeface="Calibri" pitchFamily="34" charset="0"/>
                <a:cs typeface="Calibri" pitchFamily="34" charset="0"/>
              </a:rPr>
              <a:t>Libraries and Frameworks:</a:t>
            </a:r>
          </a:p>
          <a:p>
            <a:pPr>
              <a:buFont typeface="Wingdings" pitchFamily="2" charset="2"/>
              <a:buChar char="Ø"/>
            </a:pPr>
            <a:r>
              <a:rPr lang="en-US" dirty="0" err="1" smtClean="0">
                <a:latin typeface="Calibri" pitchFamily="34" charset="0"/>
                <a:cs typeface="Calibri" pitchFamily="34" charset="0"/>
              </a:rPr>
              <a:t>NumPy</a:t>
            </a:r>
            <a:r>
              <a:rPr lang="en-US" dirty="0" smtClean="0">
                <a:latin typeface="Calibri" pitchFamily="34" charset="0"/>
                <a:cs typeface="Calibri" pitchFamily="34" charset="0"/>
              </a:rPr>
              <a:t>: Used for numerical operations and array handling in Python.</a:t>
            </a:r>
          </a:p>
          <a:p>
            <a:pPr>
              <a:buFont typeface="Wingdings" pitchFamily="2" charset="2"/>
              <a:buChar char="Ø"/>
            </a:pPr>
            <a:r>
              <a:rPr lang="en-US" dirty="0" smtClean="0">
                <a:latin typeface="Calibri" pitchFamily="34" charset="0"/>
                <a:cs typeface="Calibri" pitchFamily="34" charset="0"/>
              </a:rPr>
              <a:t>pandas: Used for data manipulation and analysis, particularly for creating and working with data frames.</a:t>
            </a:r>
          </a:p>
          <a:p>
            <a:pPr>
              <a:buFont typeface="Wingdings" pitchFamily="2" charset="2"/>
              <a:buChar char="Ø"/>
            </a:pPr>
            <a:r>
              <a:rPr lang="en-US" dirty="0" err="1" smtClean="0">
                <a:latin typeface="Calibri" pitchFamily="34" charset="0"/>
                <a:cs typeface="Calibri" pitchFamily="34" charset="0"/>
              </a:rPr>
              <a:t>Matplotlib</a:t>
            </a:r>
            <a:r>
              <a:rPr lang="en-US" dirty="0" smtClean="0">
                <a:latin typeface="Calibri" pitchFamily="34" charset="0"/>
                <a:cs typeface="Calibri" pitchFamily="34" charset="0"/>
              </a:rPr>
              <a:t>: Used for creating visualizations and plots.</a:t>
            </a:r>
          </a:p>
          <a:p>
            <a:pPr>
              <a:buFont typeface="Wingdings" pitchFamily="2" charset="2"/>
              <a:buChar char="Ø"/>
            </a:pPr>
            <a:r>
              <a:rPr lang="en-US" dirty="0" err="1" smtClean="0">
                <a:latin typeface="Calibri" pitchFamily="34" charset="0"/>
                <a:cs typeface="Calibri" pitchFamily="34" charset="0"/>
              </a:rPr>
              <a:t>seaborn</a:t>
            </a:r>
            <a:r>
              <a:rPr lang="en-US" dirty="0" smtClean="0">
                <a:latin typeface="Calibri" pitchFamily="34" charset="0"/>
                <a:cs typeface="Calibri" pitchFamily="34" charset="0"/>
              </a:rPr>
              <a:t>: Built on </a:t>
            </a:r>
            <a:r>
              <a:rPr lang="en-US" dirty="0" err="1" smtClean="0">
                <a:latin typeface="Calibri" pitchFamily="34" charset="0"/>
                <a:cs typeface="Calibri" pitchFamily="34" charset="0"/>
              </a:rPr>
              <a:t>Matplotlib</a:t>
            </a:r>
            <a:r>
              <a:rPr lang="en-US" dirty="0" smtClean="0">
                <a:latin typeface="Calibri" pitchFamily="34" charset="0"/>
                <a:cs typeface="Calibri" pitchFamily="34" charset="0"/>
              </a:rPr>
              <a:t>, </a:t>
            </a:r>
            <a:r>
              <a:rPr lang="en-US" dirty="0" err="1" smtClean="0">
                <a:latin typeface="Calibri" pitchFamily="34" charset="0"/>
                <a:cs typeface="Calibri" pitchFamily="34" charset="0"/>
              </a:rPr>
              <a:t>seaborn</a:t>
            </a:r>
            <a:r>
              <a:rPr lang="en-US" dirty="0" smtClean="0">
                <a:latin typeface="Calibri" pitchFamily="34" charset="0"/>
                <a:cs typeface="Calibri" pitchFamily="34" charset="0"/>
              </a:rPr>
              <a:t> is used for statistical data visualization.</a:t>
            </a:r>
          </a:p>
          <a:p>
            <a:pPr>
              <a:buFont typeface="Wingdings" pitchFamily="2" charset="2"/>
              <a:buChar char="Ø"/>
            </a:pPr>
            <a:r>
              <a:rPr lang="en-US" dirty="0" err="1" smtClean="0">
                <a:latin typeface="Calibri" pitchFamily="34" charset="0"/>
                <a:cs typeface="Calibri" pitchFamily="34" charset="0"/>
              </a:rPr>
              <a:t>scikit</a:t>
            </a:r>
            <a:r>
              <a:rPr lang="en-US" dirty="0" smtClean="0">
                <a:latin typeface="Calibri" pitchFamily="34" charset="0"/>
                <a:cs typeface="Calibri" pitchFamily="34" charset="0"/>
              </a:rPr>
              <a:t>-learn: Provides tools for machine learning tasks such as data preprocessing, model evaluation, and classification reports.</a:t>
            </a:r>
          </a:p>
          <a:p>
            <a:pPr>
              <a:buFont typeface="Wingdings" pitchFamily="2" charset="2"/>
              <a:buChar char="Ø"/>
            </a:pPr>
            <a:r>
              <a:rPr lang="en-US" dirty="0" err="1" smtClean="0">
                <a:latin typeface="Calibri" pitchFamily="34" charset="0"/>
                <a:cs typeface="Calibri" pitchFamily="34" charset="0"/>
              </a:rPr>
              <a:t>TensorFlow</a:t>
            </a:r>
            <a:r>
              <a:rPr lang="en-US" dirty="0" smtClean="0">
                <a:latin typeface="Calibri" pitchFamily="34" charset="0"/>
                <a:cs typeface="Calibri" pitchFamily="34" charset="0"/>
              </a:rPr>
              <a:t> (via </a:t>
            </a:r>
            <a:r>
              <a:rPr lang="en-US" dirty="0" err="1" smtClean="0">
                <a:latin typeface="Calibri" pitchFamily="34" charset="0"/>
                <a:cs typeface="Calibri" pitchFamily="34" charset="0"/>
              </a:rPr>
              <a:t>Keras</a:t>
            </a:r>
            <a:r>
              <a:rPr lang="en-US" dirty="0" smtClean="0">
                <a:latin typeface="Calibri" pitchFamily="34" charset="0"/>
                <a:cs typeface="Calibri" pitchFamily="34" charset="0"/>
              </a:rPr>
              <a:t>): Used for building and training deep learning models, including the CNN architecture</a:t>
            </a:r>
          </a:p>
          <a:p>
            <a:pPr>
              <a:buFont typeface="Wingdings" pitchFamily="2" charset="2"/>
              <a:buChar char="Ø"/>
            </a:pPr>
            <a:endParaRPr lang="en-US" dirty="0">
              <a:latin typeface="Calibri" pitchFamily="34" charset="0"/>
              <a:cs typeface="Calibri" pitchFamily="34" charset="0"/>
            </a:endParaRPr>
          </a:p>
        </p:txBody>
      </p:sp>
    </p:spTree>
    <p:extLst>
      <p:ext uri="{BB962C8B-B14F-4D97-AF65-F5344CB8AC3E}">
        <p14:creationId xmlns="" xmlns:p14="http://schemas.microsoft.com/office/powerpoint/2010/main" val="1731637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B702D48-9774-4D74-8CB3-1DB3814B45BE}"/>
              </a:ext>
            </a:extLst>
          </p:cNvPr>
          <p:cNvSpPr>
            <a:spLocks noGrp="1"/>
          </p:cNvSpPr>
          <p:nvPr>
            <p:ph type="title"/>
          </p:nvPr>
        </p:nvSpPr>
        <p:spPr/>
        <p:txBody>
          <a:bodyPr/>
          <a:lstStyle/>
          <a:p>
            <a:r>
              <a:rPr lang="en-US" dirty="0"/>
              <a:t>Details of the experiment:</a:t>
            </a:r>
          </a:p>
        </p:txBody>
      </p:sp>
      <p:sp>
        <p:nvSpPr>
          <p:cNvPr id="6" name="Text Placeholder 5">
            <a:extLst>
              <a:ext uri="{FF2B5EF4-FFF2-40B4-BE49-F238E27FC236}">
                <a16:creationId xmlns:a16="http://schemas.microsoft.com/office/drawing/2014/main" xmlns="" id="{24E4D29C-70AB-6454-C2CE-791CF98D517B}"/>
              </a:ext>
            </a:extLst>
          </p:cNvPr>
          <p:cNvSpPr>
            <a:spLocks noGrp="1"/>
          </p:cNvSpPr>
          <p:nvPr>
            <p:ph type="body" idx="1"/>
          </p:nvPr>
        </p:nvSpPr>
        <p:spPr>
          <a:xfrm>
            <a:off x="483578" y="874060"/>
            <a:ext cx="8031900" cy="3995596"/>
          </a:xfrm>
        </p:spPr>
        <p:txBody>
          <a:bodyPr/>
          <a:lstStyle/>
          <a:p>
            <a:pPr>
              <a:buNone/>
            </a:pPr>
            <a:r>
              <a:rPr lang="en-US" dirty="0">
                <a:latin typeface="Calibri" pitchFamily="34" charset="0"/>
                <a:cs typeface="Calibri" pitchFamily="34" charset="0"/>
              </a:rPr>
              <a:t>In this project we have used three models:</a:t>
            </a:r>
          </a:p>
          <a:p>
            <a:pPr marL="482600" indent="-342900">
              <a:buNone/>
            </a:pPr>
            <a:r>
              <a:rPr lang="en-US" b="1" dirty="0">
                <a:latin typeface="Calibri" pitchFamily="34" charset="0"/>
                <a:cs typeface="Calibri" pitchFamily="34" charset="0"/>
              </a:rPr>
              <a:t>CNN :</a:t>
            </a:r>
          </a:p>
          <a:p>
            <a:pPr>
              <a:buFont typeface="Wingdings" pitchFamily="2" charset="2"/>
              <a:buChar char="Ø"/>
            </a:pPr>
            <a:r>
              <a:rPr lang="en-US" dirty="0">
                <a:latin typeface="Calibri" pitchFamily="34" charset="0"/>
                <a:cs typeface="Calibri" pitchFamily="34" charset="0"/>
              </a:rPr>
              <a:t>In the project code, Convolutional Neural Networks (CNNs) were implemented to predict age, gender, and ethnicity from facial images stored in pixel format within a CSV file. </a:t>
            </a:r>
          </a:p>
          <a:p>
            <a:pPr>
              <a:buFont typeface="Wingdings" pitchFamily="2" charset="2"/>
              <a:buChar char="Ø"/>
            </a:pPr>
            <a:r>
              <a:rPr lang="en-US" dirty="0">
                <a:latin typeface="Calibri" pitchFamily="34" charset="0"/>
                <a:cs typeface="Calibri" pitchFamily="34" charset="0"/>
              </a:rPr>
              <a:t>For gender prediction, the CNN architecture featured convolutional layers with batch normalization and dropout, utilizing Stochastic Gradient Descent (SGD) as the optimizer.</a:t>
            </a:r>
          </a:p>
          <a:p>
            <a:pPr>
              <a:buFont typeface="Wingdings" pitchFamily="2" charset="2"/>
              <a:buChar char="Ø"/>
            </a:pPr>
            <a:r>
              <a:rPr lang="en-US" dirty="0">
                <a:latin typeface="Calibri" pitchFamily="34" charset="0"/>
                <a:cs typeface="Calibri" pitchFamily="34" charset="0"/>
              </a:rPr>
              <a:t> The model was trained for 25 epochs with a stopping criterion of validation loss &lt; 0.2700. For ethnicity prediction, the model employed convolutional and fully connected layers, using RMSprop as the optimizer and training until achieving a validation accuracy &gt; 79%. </a:t>
            </a:r>
          </a:p>
          <a:p>
            <a:pPr>
              <a:buFont typeface="Wingdings" pitchFamily="2" charset="2"/>
              <a:buChar char="Ø"/>
            </a:pPr>
            <a:r>
              <a:rPr lang="en-US" dirty="0">
                <a:latin typeface="Calibri" pitchFamily="34" charset="0"/>
                <a:cs typeface="Calibri" pitchFamily="34" charset="0"/>
              </a:rPr>
              <a:t>Age prediction involved a sophisticated CNN architecture with convolutional layers, batch normalization, and dropout, utilizing the Adam optimizer.</a:t>
            </a:r>
          </a:p>
          <a:p>
            <a:pPr>
              <a:buFont typeface="Wingdings" pitchFamily="2" charset="2"/>
              <a:buChar char="Ø"/>
            </a:pPr>
            <a:r>
              <a:rPr lang="en-US" dirty="0">
                <a:latin typeface="Calibri" pitchFamily="34" charset="0"/>
                <a:cs typeface="Calibri" pitchFamily="34" charset="0"/>
              </a:rPr>
              <a:t> Notably, the age prediction model exhibited exceptional accuracy. The training histories were visualized using Matplotlib and Plotly to monitor accuracy and loss over epochs.</a:t>
            </a:r>
          </a:p>
        </p:txBody>
      </p:sp>
    </p:spTree>
    <p:extLst>
      <p:ext uri="{BB962C8B-B14F-4D97-AF65-F5344CB8AC3E}">
        <p14:creationId xmlns:p14="http://schemas.microsoft.com/office/powerpoint/2010/main" xmlns="" val="3963775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26D489B-4DA3-8467-9E1F-034752310B32}"/>
              </a:ext>
            </a:extLst>
          </p:cNvPr>
          <p:cNvSpPr>
            <a:spLocks noGrp="1"/>
          </p:cNvSpPr>
          <p:nvPr>
            <p:ph type="title"/>
          </p:nvPr>
        </p:nvSpPr>
        <p:spPr/>
        <p:txBody>
          <a:bodyPr/>
          <a:lstStyle/>
          <a:p>
            <a:r>
              <a:rPr lang="en-US" dirty="0"/>
              <a:t>Outputs:</a:t>
            </a:r>
          </a:p>
        </p:txBody>
      </p:sp>
      <p:pic>
        <p:nvPicPr>
          <p:cNvPr id="8" name="Picture 7">
            <a:extLst>
              <a:ext uri="{FF2B5EF4-FFF2-40B4-BE49-F238E27FC236}">
                <a16:creationId xmlns:a16="http://schemas.microsoft.com/office/drawing/2014/main" xmlns="" id="{A7E9BC8E-64DC-A3EF-13CB-FF73449EE2C1}"/>
              </a:ext>
            </a:extLst>
          </p:cNvPr>
          <p:cNvPicPr>
            <a:picLocks noChangeAspect="1"/>
          </p:cNvPicPr>
          <p:nvPr/>
        </p:nvPicPr>
        <p:blipFill>
          <a:blip r:embed="rId2"/>
          <a:stretch>
            <a:fillRect/>
          </a:stretch>
        </p:blipFill>
        <p:spPr>
          <a:xfrm>
            <a:off x="483577" y="778265"/>
            <a:ext cx="3826205" cy="1250231"/>
          </a:xfrm>
          <a:prstGeom prst="rect">
            <a:avLst/>
          </a:prstGeom>
        </p:spPr>
      </p:pic>
      <p:pic>
        <p:nvPicPr>
          <p:cNvPr id="11" name="Picture 10">
            <a:extLst>
              <a:ext uri="{FF2B5EF4-FFF2-40B4-BE49-F238E27FC236}">
                <a16:creationId xmlns:a16="http://schemas.microsoft.com/office/drawing/2014/main" xmlns="" id="{1C1B77BC-66DE-B120-1477-88E4AE09860F}"/>
              </a:ext>
            </a:extLst>
          </p:cNvPr>
          <p:cNvPicPr>
            <a:picLocks noChangeAspect="1"/>
          </p:cNvPicPr>
          <p:nvPr/>
        </p:nvPicPr>
        <p:blipFill>
          <a:blip r:embed="rId3"/>
          <a:stretch>
            <a:fillRect/>
          </a:stretch>
        </p:blipFill>
        <p:spPr>
          <a:xfrm>
            <a:off x="4309782" y="685063"/>
            <a:ext cx="4108077" cy="1332923"/>
          </a:xfrm>
          <a:prstGeom prst="rect">
            <a:avLst/>
          </a:prstGeom>
        </p:spPr>
      </p:pic>
      <p:sp>
        <p:nvSpPr>
          <p:cNvPr id="14" name="TextBox 13">
            <a:extLst>
              <a:ext uri="{FF2B5EF4-FFF2-40B4-BE49-F238E27FC236}">
                <a16:creationId xmlns:a16="http://schemas.microsoft.com/office/drawing/2014/main" xmlns="" id="{B1412CF9-3AB4-BC03-8F76-467AE3213372}"/>
              </a:ext>
            </a:extLst>
          </p:cNvPr>
          <p:cNvSpPr txBox="1"/>
          <p:nvPr/>
        </p:nvSpPr>
        <p:spPr>
          <a:xfrm>
            <a:off x="1014016" y="3806213"/>
            <a:ext cx="793376" cy="261610"/>
          </a:xfrm>
          <a:prstGeom prst="rect">
            <a:avLst/>
          </a:prstGeom>
          <a:noFill/>
        </p:spPr>
        <p:txBody>
          <a:bodyPr wrap="square" rtlCol="0">
            <a:spAutoFit/>
          </a:bodyPr>
          <a:lstStyle/>
          <a:p>
            <a:r>
              <a:rPr lang="en-US" sz="1100" dirty="0"/>
              <a:t>Gender</a:t>
            </a:r>
          </a:p>
        </p:txBody>
      </p:sp>
      <p:sp>
        <p:nvSpPr>
          <p:cNvPr id="16" name="TextBox 15">
            <a:extLst>
              <a:ext uri="{FF2B5EF4-FFF2-40B4-BE49-F238E27FC236}">
                <a16:creationId xmlns:a16="http://schemas.microsoft.com/office/drawing/2014/main" xmlns="" id="{23A23B9B-FBD2-9E3E-2950-3A9095F3FEC5}"/>
              </a:ext>
            </a:extLst>
          </p:cNvPr>
          <p:cNvSpPr txBox="1"/>
          <p:nvPr/>
        </p:nvSpPr>
        <p:spPr>
          <a:xfrm>
            <a:off x="4787153" y="2450912"/>
            <a:ext cx="995082" cy="261610"/>
          </a:xfrm>
          <a:prstGeom prst="rect">
            <a:avLst/>
          </a:prstGeom>
          <a:noFill/>
        </p:spPr>
        <p:txBody>
          <a:bodyPr wrap="square" rtlCol="0">
            <a:spAutoFit/>
          </a:bodyPr>
          <a:lstStyle/>
          <a:p>
            <a:r>
              <a:rPr lang="en-US" sz="1100" dirty="0"/>
              <a:t>Ethnicity</a:t>
            </a:r>
          </a:p>
        </p:txBody>
      </p:sp>
      <p:pic>
        <p:nvPicPr>
          <p:cNvPr id="18" name="Picture 17">
            <a:extLst>
              <a:ext uri="{FF2B5EF4-FFF2-40B4-BE49-F238E27FC236}">
                <a16:creationId xmlns:a16="http://schemas.microsoft.com/office/drawing/2014/main" xmlns="" id="{E5EECE3E-B49E-02F1-A356-0275F9C5F0A9}"/>
              </a:ext>
            </a:extLst>
          </p:cNvPr>
          <p:cNvPicPr>
            <a:picLocks noChangeAspect="1"/>
          </p:cNvPicPr>
          <p:nvPr/>
        </p:nvPicPr>
        <p:blipFill>
          <a:blip r:embed="rId4"/>
          <a:stretch>
            <a:fillRect/>
          </a:stretch>
        </p:blipFill>
        <p:spPr>
          <a:xfrm>
            <a:off x="1650124" y="2364828"/>
            <a:ext cx="5276193" cy="2072167"/>
          </a:xfrm>
          <a:prstGeom prst="rect">
            <a:avLst/>
          </a:prstGeom>
        </p:spPr>
      </p:pic>
      <p:sp>
        <p:nvSpPr>
          <p:cNvPr id="10" name="TextBox 9">
            <a:extLst>
              <a:ext uri="{FF2B5EF4-FFF2-40B4-BE49-F238E27FC236}">
                <a16:creationId xmlns:a16="http://schemas.microsoft.com/office/drawing/2014/main" xmlns="" id="{B1412CF9-3AB4-BC03-8F76-467AE3213372}"/>
              </a:ext>
            </a:extLst>
          </p:cNvPr>
          <p:cNvSpPr txBox="1"/>
          <p:nvPr/>
        </p:nvSpPr>
        <p:spPr>
          <a:xfrm>
            <a:off x="7220374" y="1972157"/>
            <a:ext cx="793376" cy="261610"/>
          </a:xfrm>
          <a:prstGeom prst="rect">
            <a:avLst/>
          </a:prstGeom>
          <a:noFill/>
        </p:spPr>
        <p:txBody>
          <a:bodyPr wrap="square" rtlCol="0">
            <a:spAutoFit/>
          </a:bodyPr>
          <a:lstStyle/>
          <a:p>
            <a:r>
              <a:rPr lang="en-US" sz="1100" dirty="0" smtClean="0"/>
              <a:t>Ethnicity</a:t>
            </a:r>
            <a:endParaRPr lang="en-US" sz="1100" dirty="0"/>
          </a:p>
        </p:txBody>
      </p:sp>
      <p:sp>
        <p:nvSpPr>
          <p:cNvPr id="12" name="TextBox 11">
            <a:extLst>
              <a:ext uri="{FF2B5EF4-FFF2-40B4-BE49-F238E27FC236}">
                <a16:creationId xmlns:a16="http://schemas.microsoft.com/office/drawing/2014/main" xmlns="" id="{B1412CF9-3AB4-BC03-8F76-467AE3213372}"/>
              </a:ext>
            </a:extLst>
          </p:cNvPr>
          <p:cNvSpPr txBox="1"/>
          <p:nvPr/>
        </p:nvSpPr>
        <p:spPr>
          <a:xfrm>
            <a:off x="535795" y="2056241"/>
            <a:ext cx="793376" cy="261610"/>
          </a:xfrm>
          <a:prstGeom prst="rect">
            <a:avLst/>
          </a:prstGeom>
          <a:noFill/>
        </p:spPr>
        <p:txBody>
          <a:bodyPr wrap="square" rtlCol="0">
            <a:spAutoFit/>
          </a:bodyPr>
          <a:lstStyle/>
          <a:p>
            <a:r>
              <a:rPr lang="en-US" sz="1100" dirty="0" smtClean="0"/>
              <a:t>Age</a:t>
            </a:r>
            <a:endParaRPr lang="en-US" sz="1100" dirty="0"/>
          </a:p>
        </p:txBody>
      </p:sp>
    </p:spTree>
    <p:extLst>
      <p:ext uri="{BB962C8B-B14F-4D97-AF65-F5344CB8AC3E}">
        <p14:creationId xmlns:p14="http://schemas.microsoft.com/office/powerpoint/2010/main" xmlns="" val="3979241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C06B83E-AB30-34C9-2E2A-8FD49386530A}"/>
              </a:ext>
            </a:extLst>
          </p:cNvPr>
          <p:cNvSpPr>
            <a:spLocks noGrp="1"/>
          </p:cNvSpPr>
          <p:nvPr>
            <p:ph type="title"/>
          </p:nvPr>
        </p:nvSpPr>
        <p:spPr/>
        <p:txBody>
          <a:bodyPr/>
          <a:lstStyle/>
          <a:p>
            <a:r>
              <a:rPr lang="en-US" dirty="0" smtClean="0"/>
              <a:t>#Pre-trained Model</a:t>
            </a:r>
            <a:br>
              <a:rPr lang="en-US" dirty="0" smtClean="0"/>
            </a:br>
            <a:endParaRPr lang="en-US" dirty="0"/>
          </a:p>
        </p:txBody>
      </p:sp>
      <p:sp>
        <p:nvSpPr>
          <p:cNvPr id="6" name="Text Placeholder 5">
            <a:extLst>
              <a:ext uri="{FF2B5EF4-FFF2-40B4-BE49-F238E27FC236}">
                <a16:creationId xmlns:a16="http://schemas.microsoft.com/office/drawing/2014/main" xmlns="" id="{E7FB26B1-0D18-A2D0-E677-02255A3805E7}"/>
              </a:ext>
            </a:extLst>
          </p:cNvPr>
          <p:cNvSpPr>
            <a:spLocks noGrp="1"/>
          </p:cNvSpPr>
          <p:nvPr>
            <p:ph type="body" idx="1"/>
          </p:nvPr>
        </p:nvSpPr>
        <p:spPr>
          <a:xfrm>
            <a:off x="483578" y="900953"/>
            <a:ext cx="8031900" cy="3644666"/>
          </a:xfrm>
        </p:spPr>
        <p:txBody>
          <a:bodyPr/>
          <a:lstStyle/>
          <a:p>
            <a:pPr marL="139700" indent="0">
              <a:buNone/>
            </a:pPr>
            <a:r>
              <a:rPr lang="en-US" dirty="0" smtClean="0">
                <a:latin typeface="Calibri" pitchFamily="34" charset="0"/>
                <a:cs typeface="Calibri" pitchFamily="34" charset="0"/>
              </a:rPr>
              <a:t>2</a:t>
            </a:r>
            <a:r>
              <a:rPr lang="en-US" dirty="0">
                <a:latin typeface="Calibri" pitchFamily="34" charset="0"/>
                <a:cs typeface="Calibri" pitchFamily="34" charset="0"/>
              </a:rPr>
              <a:t>) VGG 16:</a:t>
            </a:r>
          </a:p>
          <a:p>
            <a:r>
              <a:rPr lang="en-US" dirty="0">
                <a:latin typeface="Calibri" pitchFamily="34" charset="0"/>
                <a:cs typeface="Calibri" pitchFamily="34" charset="0"/>
              </a:rPr>
              <a:t>In the project, I implemented Convolutional Neural Networks (CNNs) for age, gender, and ethnicity prediction using a customized architecture, achieving notable accuracies.</a:t>
            </a:r>
          </a:p>
          <a:p>
            <a:r>
              <a:rPr lang="en-US" dirty="0">
                <a:latin typeface="Calibri" pitchFamily="34" charset="0"/>
                <a:cs typeface="Calibri" pitchFamily="34" charset="0"/>
              </a:rPr>
              <a:t> Subsequently, I experimented with the VGG16 model for comparison. </a:t>
            </a:r>
          </a:p>
          <a:p>
            <a:r>
              <a:rPr lang="en-US" dirty="0">
                <a:latin typeface="Calibri" pitchFamily="34" charset="0"/>
                <a:cs typeface="Calibri" pitchFamily="34" charset="0"/>
              </a:rPr>
              <a:t>However, the VGG16 model yielded lower accuracy than the custom CNN. </a:t>
            </a:r>
          </a:p>
          <a:p>
            <a:r>
              <a:rPr lang="en-US" dirty="0">
                <a:latin typeface="Calibri" pitchFamily="34" charset="0"/>
                <a:cs typeface="Calibri" pitchFamily="34" charset="0"/>
              </a:rPr>
              <a:t>The VGG16 implementation involved loading the pre-trained VGG16 model from </a:t>
            </a:r>
            <a:r>
              <a:rPr lang="en-US" dirty="0" err="1">
                <a:latin typeface="Calibri" pitchFamily="34" charset="0"/>
                <a:cs typeface="Calibri" pitchFamily="34" charset="0"/>
              </a:rPr>
              <a:t>Keras</a:t>
            </a:r>
            <a:r>
              <a:rPr lang="en-US" dirty="0">
                <a:latin typeface="Calibri" pitchFamily="34" charset="0"/>
                <a:cs typeface="Calibri" pitchFamily="34" charset="0"/>
              </a:rPr>
              <a:t> applications, modifying the output layer for the specific tasks, and fine-tuning the model on the dataset. </a:t>
            </a:r>
          </a:p>
          <a:p>
            <a:r>
              <a:rPr lang="en-US" dirty="0">
                <a:latin typeface="Calibri" pitchFamily="34" charset="0"/>
                <a:cs typeface="Calibri" pitchFamily="34" charset="0"/>
              </a:rPr>
              <a:t>Despite VGG16 being a powerful model, the custom CNN outperformed it in this particular project.</a:t>
            </a:r>
          </a:p>
          <a:p>
            <a:pPr marL="139700" indent="0">
              <a:buNone/>
            </a:pPr>
            <a:endParaRPr lang="en-US" dirty="0">
              <a:latin typeface="Calibri" pitchFamily="34" charset="0"/>
              <a:cs typeface="Calibri" pitchFamily="34" charset="0"/>
            </a:endParaRPr>
          </a:p>
        </p:txBody>
      </p:sp>
    </p:spTree>
    <p:extLst>
      <p:ext uri="{BB962C8B-B14F-4D97-AF65-F5344CB8AC3E}">
        <p14:creationId xmlns:p14="http://schemas.microsoft.com/office/powerpoint/2010/main" xmlns="" val="2382527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8A87C9F-57A2-5B4A-2E53-1D2AA762286E}"/>
              </a:ext>
            </a:extLst>
          </p:cNvPr>
          <p:cNvSpPr>
            <a:spLocks noGrp="1"/>
          </p:cNvSpPr>
          <p:nvPr>
            <p:ph type="title"/>
          </p:nvPr>
        </p:nvSpPr>
        <p:spPr/>
        <p:txBody>
          <a:bodyPr/>
          <a:lstStyle/>
          <a:p>
            <a:r>
              <a:rPr lang="en-US" dirty="0"/>
              <a:t>Results:</a:t>
            </a:r>
          </a:p>
        </p:txBody>
      </p:sp>
      <p:pic>
        <p:nvPicPr>
          <p:cNvPr id="14" name="Picture 13">
            <a:extLst>
              <a:ext uri="{FF2B5EF4-FFF2-40B4-BE49-F238E27FC236}">
                <a16:creationId xmlns:a16="http://schemas.microsoft.com/office/drawing/2014/main" xmlns="" id="{94C381B9-EF55-9AB5-D9DB-762AB4A13BF0}"/>
              </a:ext>
            </a:extLst>
          </p:cNvPr>
          <p:cNvPicPr>
            <a:picLocks noChangeAspect="1"/>
          </p:cNvPicPr>
          <p:nvPr/>
        </p:nvPicPr>
        <p:blipFill>
          <a:blip r:embed="rId2"/>
          <a:stretch>
            <a:fillRect/>
          </a:stretch>
        </p:blipFill>
        <p:spPr>
          <a:xfrm>
            <a:off x="428590" y="693683"/>
            <a:ext cx="3596871" cy="2017987"/>
          </a:xfrm>
          <a:prstGeom prst="rect">
            <a:avLst/>
          </a:prstGeom>
        </p:spPr>
      </p:pic>
      <p:sp>
        <p:nvSpPr>
          <p:cNvPr id="16" name="TextBox 15">
            <a:extLst>
              <a:ext uri="{FF2B5EF4-FFF2-40B4-BE49-F238E27FC236}">
                <a16:creationId xmlns:a16="http://schemas.microsoft.com/office/drawing/2014/main" xmlns="" id="{B023A617-3F0D-DC9F-105E-9A4C8E662FC6}"/>
              </a:ext>
            </a:extLst>
          </p:cNvPr>
          <p:cNvSpPr txBox="1"/>
          <p:nvPr/>
        </p:nvSpPr>
        <p:spPr>
          <a:xfrm>
            <a:off x="665628" y="2783541"/>
            <a:ext cx="679593" cy="246221"/>
          </a:xfrm>
          <a:prstGeom prst="rect">
            <a:avLst/>
          </a:prstGeom>
          <a:noFill/>
        </p:spPr>
        <p:txBody>
          <a:bodyPr wrap="square" rtlCol="0">
            <a:spAutoFit/>
          </a:bodyPr>
          <a:lstStyle/>
          <a:p>
            <a:r>
              <a:rPr lang="en-US" sz="1000" dirty="0"/>
              <a:t>Age</a:t>
            </a:r>
          </a:p>
        </p:txBody>
      </p:sp>
      <p:pic>
        <p:nvPicPr>
          <p:cNvPr id="18" name="Picture 17">
            <a:extLst>
              <a:ext uri="{FF2B5EF4-FFF2-40B4-BE49-F238E27FC236}">
                <a16:creationId xmlns:a16="http://schemas.microsoft.com/office/drawing/2014/main" xmlns="" id="{B8605475-4E12-CAAD-DDC2-8C81F877EC4C}"/>
              </a:ext>
            </a:extLst>
          </p:cNvPr>
          <p:cNvPicPr>
            <a:picLocks noChangeAspect="1"/>
          </p:cNvPicPr>
          <p:nvPr/>
        </p:nvPicPr>
        <p:blipFill>
          <a:blip r:embed="rId3"/>
          <a:stretch>
            <a:fillRect/>
          </a:stretch>
        </p:blipFill>
        <p:spPr>
          <a:xfrm>
            <a:off x="4263599" y="557597"/>
            <a:ext cx="4018552" cy="2206980"/>
          </a:xfrm>
          <a:prstGeom prst="rect">
            <a:avLst/>
          </a:prstGeom>
        </p:spPr>
      </p:pic>
      <p:sp>
        <p:nvSpPr>
          <p:cNvPr id="20" name="TextBox 19">
            <a:extLst>
              <a:ext uri="{FF2B5EF4-FFF2-40B4-BE49-F238E27FC236}">
                <a16:creationId xmlns:a16="http://schemas.microsoft.com/office/drawing/2014/main" xmlns="" id="{31FFA968-9205-E835-7C1A-5A8D750015E4}"/>
              </a:ext>
            </a:extLst>
          </p:cNvPr>
          <p:cNvSpPr txBox="1"/>
          <p:nvPr/>
        </p:nvSpPr>
        <p:spPr>
          <a:xfrm>
            <a:off x="6192834" y="2762521"/>
            <a:ext cx="667170" cy="246221"/>
          </a:xfrm>
          <a:prstGeom prst="rect">
            <a:avLst/>
          </a:prstGeom>
          <a:noFill/>
        </p:spPr>
        <p:txBody>
          <a:bodyPr wrap="none" rtlCol="0">
            <a:spAutoFit/>
          </a:bodyPr>
          <a:lstStyle/>
          <a:p>
            <a:r>
              <a:rPr lang="en-US" sz="1000" dirty="0"/>
              <a:t>Ethnicity</a:t>
            </a:r>
          </a:p>
        </p:txBody>
      </p:sp>
      <p:pic>
        <p:nvPicPr>
          <p:cNvPr id="22" name="Picture 21">
            <a:extLst>
              <a:ext uri="{FF2B5EF4-FFF2-40B4-BE49-F238E27FC236}">
                <a16:creationId xmlns:a16="http://schemas.microsoft.com/office/drawing/2014/main" xmlns="" id="{03AF8787-C0E8-6F5C-6D34-5B2629396BF3}"/>
              </a:ext>
            </a:extLst>
          </p:cNvPr>
          <p:cNvPicPr>
            <a:picLocks noChangeAspect="1"/>
          </p:cNvPicPr>
          <p:nvPr/>
        </p:nvPicPr>
        <p:blipFill>
          <a:blip r:embed="rId4"/>
          <a:stretch>
            <a:fillRect/>
          </a:stretch>
        </p:blipFill>
        <p:spPr>
          <a:xfrm>
            <a:off x="2123947" y="2783540"/>
            <a:ext cx="3173267" cy="1819991"/>
          </a:xfrm>
          <a:prstGeom prst="rect">
            <a:avLst/>
          </a:prstGeom>
        </p:spPr>
      </p:pic>
      <p:sp>
        <p:nvSpPr>
          <p:cNvPr id="23" name="TextBox 22">
            <a:extLst>
              <a:ext uri="{FF2B5EF4-FFF2-40B4-BE49-F238E27FC236}">
                <a16:creationId xmlns:a16="http://schemas.microsoft.com/office/drawing/2014/main" xmlns="" id="{08D9B04E-9D5E-7939-8064-0EB3598AF799}"/>
              </a:ext>
            </a:extLst>
          </p:cNvPr>
          <p:cNvSpPr txBox="1"/>
          <p:nvPr/>
        </p:nvSpPr>
        <p:spPr>
          <a:xfrm>
            <a:off x="3334871" y="4561879"/>
            <a:ext cx="609462" cy="246221"/>
          </a:xfrm>
          <a:prstGeom prst="rect">
            <a:avLst/>
          </a:prstGeom>
          <a:noFill/>
        </p:spPr>
        <p:txBody>
          <a:bodyPr wrap="none" rtlCol="0">
            <a:spAutoFit/>
          </a:bodyPr>
          <a:lstStyle/>
          <a:p>
            <a:r>
              <a:rPr lang="en-US" sz="1000" dirty="0"/>
              <a:t>Gender</a:t>
            </a:r>
          </a:p>
        </p:txBody>
      </p:sp>
    </p:spTree>
    <p:extLst>
      <p:ext uri="{BB962C8B-B14F-4D97-AF65-F5344CB8AC3E}">
        <p14:creationId xmlns:p14="http://schemas.microsoft.com/office/powerpoint/2010/main" xmlns="" val="3947484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38C3E87B-08E7-80B2-A79B-8D2C465DAEA1}"/>
              </a:ext>
            </a:extLst>
          </p:cNvPr>
          <p:cNvSpPr>
            <a:spLocks noGrp="1"/>
          </p:cNvSpPr>
          <p:nvPr>
            <p:ph type="body" idx="1"/>
          </p:nvPr>
        </p:nvSpPr>
        <p:spPr>
          <a:xfrm>
            <a:off x="483578" y="806824"/>
            <a:ext cx="8031900" cy="3738795"/>
          </a:xfrm>
        </p:spPr>
        <p:txBody>
          <a:bodyPr>
            <a:noAutofit/>
          </a:bodyPr>
          <a:lstStyle/>
          <a:p>
            <a:pPr marL="139700" indent="0">
              <a:buNone/>
            </a:pPr>
            <a:r>
              <a:rPr lang="en-US" b="1" dirty="0">
                <a:latin typeface="Calibri" pitchFamily="34" charset="0"/>
                <a:cs typeface="Calibri" pitchFamily="34" charset="0"/>
              </a:rPr>
              <a:t>#Pre-trained Model</a:t>
            </a:r>
          </a:p>
          <a:p>
            <a:pPr marL="139700" indent="0">
              <a:buNone/>
            </a:pPr>
            <a:r>
              <a:rPr lang="en-US" dirty="0">
                <a:latin typeface="Calibri" pitchFamily="34" charset="0"/>
                <a:cs typeface="Calibri" pitchFamily="34" charset="0"/>
              </a:rPr>
              <a:t>3) MobileNetV2:</a:t>
            </a:r>
          </a:p>
          <a:p>
            <a:r>
              <a:rPr lang="en-US" dirty="0">
                <a:latin typeface="Calibri" pitchFamily="34" charset="0"/>
                <a:cs typeface="Calibri" pitchFamily="34" charset="0"/>
              </a:rPr>
              <a:t>Implemented MobileNetV2 for age, gender, and ethnicity prediction using pre-trained models.</a:t>
            </a:r>
          </a:p>
          <a:p>
            <a:r>
              <a:rPr lang="en-US" dirty="0">
                <a:latin typeface="Calibri" pitchFamily="34" charset="0"/>
                <a:cs typeface="Calibri" pitchFamily="34" charset="0"/>
              </a:rPr>
              <a:t> For gender classification, achieved an accuracy of 51.69%, indicating comparable performance to VGG16.</a:t>
            </a:r>
          </a:p>
          <a:p>
            <a:r>
              <a:rPr lang="en-US" dirty="0">
                <a:latin typeface="Calibri" pitchFamily="34" charset="0"/>
                <a:cs typeface="Calibri" pitchFamily="34" charset="0"/>
              </a:rPr>
              <a:t> Age regression, however, showcased improved accuracy with a mean squared error of 0.8393 and mean absolute error of 0.4957, surpassing VGG16. Ethnicity classification with MobileNetV2 resulted in an accuracy of 42.39%, demonstrating a similar performance as VGG16.</a:t>
            </a:r>
          </a:p>
          <a:p>
            <a:r>
              <a:rPr lang="en-US" dirty="0">
                <a:latin typeface="Calibri" pitchFamily="34" charset="0"/>
                <a:cs typeface="Calibri" pitchFamily="34" charset="0"/>
              </a:rPr>
              <a:t> In the code, MobileNetV2 was employed with transfer learning by utilizing a pre-trained base model. </a:t>
            </a:r>
          </a:p>
          <a:p>
            <a:r>
              <a:rPr lang="en-US" dirty="0">
                <a:latin typeface="Calibri" pitchFamily="34" charset="0"/>
                <a:cs typeface="Calibri" pitchFamily="34" charset="0"/>
              </a:rPr>
              <a:t>Input data preprocessing involved applying the MobileNetV2-specific preprocessing function.</a:t>
            </a:r>
          </a:p>
          <a:p>
            <a:r>
              <a:rPr lang="en-US" dirty="0">
                <a:latin typeface="Calibri" pitchFamily="34" charset="0"/>
                <a:cs typeface="Calibri" pitchFamily="34" charset="0"/>
              </a:rPr>
              <a:t> Model architectures were built on top of the MobileNetV2 base, incorporating additional layers for task-specific predictions. </a:t>
            </a:r>
          </a:p>
          <a:p>
            <a:r>
              <a:rPr lang="en-US" dirty="0">
                <a:latin typeface="Calibri" pitchFamily="34" charset="0"/>
                <a:cs typeface="Calibri" pitchFamily="34" charset="0"/>
              </a:rPr>
              <a:t>Training involved fine-tuning the top layers while freezing the pre-trained base layers. </a:t>
            </a:r>
          </a:p>
          <a:p>
            <a:r>
              <a:rPr lang="en-US" dirty="0">
                <a:latin typeface="Calibri" pitchFamily="34" charset="0"/>
                <a:cs typeface="Calibri" pitchFamily="34" charset="0"/>
              </a:rPr>
              <a:t>The evaluation showcased varying performances across gender, age, and ethnicity tasks, emphasizing the nuanced impact of the chosen pre-trained model.</a:t>
            </a:r>
          </a:p>
        </p:txBody>
      </p:sp>
    </p:spTree>
    <p:extLst>
      <p:ext uri="{BB962C8B-B14F-4D97-AF65-F5344CB8AC3E}">
        <p14:creationId xmlns:p14="http://schemas.microsoft.com/office/powerpoint/2010/main" xmlns="" val="3670653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957</Words>
  <Application>Microsoft Office PowerPoint</Application>
  <PresentationFormat>On-screen Show (16:9)</PresentationFormat>
  <Paragraphs>83</Paragraphs>
  <Slides>13</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Arial</vt:lpstr>
      <vt:lpstr>Saira Condensed Light</vt:lpstr>
      <vt:lpstr>IBM Plex Sans</vt:lpstr>
      <vt:lpstr>Saira Condensed SemiBold</vt:lpstr>
      <vt:lpstr>Noto Sans Symbols</vt:lpstr>
      <vt:lpstr>Calibri</vt:lpstr>
      <vt:lpstr>Wingdings</vt:lpstr>
      <vt:lpstr>Rockwell</vt:lpstr>
      <vt:lpstr>IBM Plex Sans SemiBold</vt:lpstr>
      <vt:lpstr>NTR</vt:lpstr>
      <vt:lpstr>IBM Plex Sans Light</vt:lpstr>
      <vt:lpstr>Simple Light</vt:lpstr>
      <vt:lpstr>Office Theme</vt:lpstr>
      <vt:lpstr> Age, Gender &amp; Ethnicity Detection </vt:lpstr>
      <vt:lpstr>Brief Overview:</vt:lpstr>
      <vt:lpstr>Details of the datasets used:</vt:lpstr>
      <vt:lpstr>Details of Tools and Technologies used:</vt:lpstr>
      <vt:lpstr>Details of the experiment:</vt:lpstr>
      <vt:lpstr>Outputs:</vt:lpstr>
      <vt:lpstr>#Pre-trained Model </vt:lpstr>
      <vt:lpstr>Results:</vt:lpstr>
      <vt:lpstr>Slide 9</vt:lpstr>
      <vt:lpstr>Results:</vt:lpstr>
      <vt:lpstr>Conclusion</vt:lpstr>
      <vt:lpstr>Questions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Age, Gender &amp; Ethnicity Detection </dc:title>
  <cp:lastModifiedBy>LENOVO</cp:lastModifiedBy>
  <cp:revision>10</cp:revision>
  <dcterms:modified xsi:type="dcterms:W3CDTF">2023-12-01T02:41:32Z</dcterms:modified>
</cp:coreProperties>
</file>